
<file path=[Content_Types].xml><?xml version="1.0" encoding="utf-8"?>
<Types xmlns="http://schemas.openxmlformats.org/package/2006/content-types">
  <Default Extension="bin" ContentType="application/vnd.openxmlformats-officedocument.oleObject"/>
  <Default Extension="gif" ContentType="image/gif"/>
  <Default Extension="jpeg" ContentType="image/jpeg"/>
  <Default Extension="mp4" ContentType="video/mp4"/>
  <Default Extension="png" ContentType="image/png"/>
  <Default Extension="rels" ContentType="application/vnd.openxmlformats-package.relationships+xml"/>
  <Default Extension="svg" ContentType="image/svg+xml"/>
  <Default Extension="wmf" ContentType="image/x-wmf"/>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27" r:id="rId4"/>
  </p:sldMasterIdLst>
  <p:notesMasterIdLst>
    <p:notesMasterId r:id="rId64"/>
  </p:notesMasterIdLst>
  <p:sldIdLst>
    <p:sldId id="2147478786" r:id="rId5"/>
    <p:sldId id="2147478767" r:id="rId6"/>
    <p:sldId id="2147478865" r:id="rId7"/>
    <p:sldId id="2147478771" r:id="rId8"/>
    <p:sldId id="2147478801" r:id="rId9"/>
    <p:sldId id="2147478774" r:id="rId10"/>
    <p:sldId id="2147478815" r:id="rId11"/>
    <p:sldId id="2147478791" r:id="rId12"/>
    <p:sldId id="2147478792" r:id="rId13"/>
    <p:sldId id="2147478797" r:id="rId14"/>
    <p:sldId id="2147478758" r:id="rId15"/>
    <p:sldId id="2147478757" r:id="rId16"/>
    <p:sldId id="2147478760" r:id="rId17"/>
    <p:sldId id="2147478776" r:id="rId18"/>
    <p:sldId id="2147478790" r:id="rId19"/>
    <p:sldId id="2147478860" r:id="rId20"/>
    <p:sldId id="2147478856" r:id="rId21"/>
    <p:sldId id="2147478836" r:id="rId22"/>
    <p:sldId id="2147478837" r:id="rId23"/>
    <p:sldId id="2147478781" r:id="rId24"/>
    <p:sldId id="2147478795" r:id="rId25"/>
    <p:sldId id="2147478849" r:id="rId26"/>
    <p:sldId id="2147478793" r:id="rId27"/>
    <p:sldId id="2147478788" r:id="rId28"/>
    <p:sldId id="2147478787" r:id="rId29"/>
    <p:sldId id="2147478805" r:id="rId30"/>
    <p:sldId id="2147478779" r:id="rId31"/>
    <p:sldId id="2147478802" r:id="rId32"/>
    <p:sldId id="2147478782" r:id="rId33"/>
    <p:sldId id="2147478817" r:id="rId34"/>
    <p:sldId id="2147478818" r:id="rId35"/>
    <p:sldId id="2147478819" r:id="rId36"/>
    <p:sldId id="2147478845" r:id="rId37"/>
    <p:sldId id="2147478852" r:id="rId38"/>
    <p:sldId id="2147478853" r:id="rId39"/>
    <p:sldId id="2147478822" r:id="rId40"/>
    <p:sldId id="2147478823" r:id="rId41"/>
    <p:sldId id="2147478824" r:id="rId42"/>
    <p:sldId id="2147478825" r:id="rId43"/>
    <p:sldId id="2147478783" r:id="rId44"/>
    <p:sldId id="2147478784" r:id="rId45"/>
    <p:sldId id="2147478826" r:id="rId46"/>
    <p:sldId id="2147478829" r:id="rId47"/>
    <p:sldId id="2147478813" r:id="rId48"/>
    <p:sldId id="2147478814" r:id="rId49"/>
    <p:sldId id="2147478831" r:id="rId50"/>
    <p:sldId id="2147478830" r:id="rId51"/>
    <p:sldId id="2147478832" r:id="rId52"/>
    <p:sldId id="2147478841" r:id="rId53"/>
    <p:sldId id="2147478842" r:id="rId54"/>
    <p:sldId id="2147478843" r:id="rId55"/>
    <p:sldId id="2147478844" r:id="rId56"/>
    <p:sldId id="2147478863" r:id="rId57"/>
    <p:sldId id="2147478866" r:id="rId58"/>
    <p:sldId id="2147478812" r:id="rId59"/>
    <p:sldId id="2147478811" r:id="rId60"/>
    <p:sldId id="2147478809" r:id="rId61"/>
    <p:sldId id="2147478810" r:id="rId62"/>
    <p:sldId id="2147478828" r:id="rId6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Intro" id="{D5C42184-BFAE-4AD1-A9E0-6B719932DF3E}">
          <p14:sldIdLst>
            <p14:sldId id="2147478786"/>
            <p14:sldId id="2147478767"/>
            <p14:sldId id="2147478865"/>
          </p14:sldIdLst>
        </p14:section>
        <p14:section name="1. Plan" id="{097439F7-DAE9-458A-B8F6-68E162D3934B}">
          <p14:sldIdLst>
            <p14:sldId id="2147478771"/>
            <p14:sldId id="2147478801"/>
            <p14:sldId id="2147478774"/>
            <p14:sldId id="2147478815"/>
            <p14:sldId id="2147478791"/>
            <p14:sldId id="2147478792"/>
            <p14:sldId id="2147478797"/>
            <p14:sldId id="2147478758"/>
            <p14:sldId id="2147478757"/>
            <p14:sldId id="2147478760"/>
            <p14:sldId id="2147478776"/>
            <p14:sldId id="2147478790"/>
            <p14:sldId id="2147478860"/>
            <p14:sldId id="2147478856"/>
          </p14:sldIdLst>
        </p14:section>
        <p14:section name="2. Assess" id="{F36BAE09-D9B2-4554-977E-B2963F1A5A8C}">
          <p14:sldIdLst>
            <p14:sldId id="2147478836"/>
            <p14:sldId id="2147478837"/>
            <p14:sldId id="2147478781"/>
            <p14:sldId id="2147478795"/>
            <p14:sldId id="2147478849"/>
            <p14:sldId id="2147478793"/>
            <p14:sldId id="2147478788"/>
            <p14:sldId id="2147478787"/>
            <p14:sldId id="2147478805"/>
            <p14:sldId id="2147478779"/>
            <p14:sldId id="2147478802"/>
            <p14:sldId id="2147478782"/>
            <p14:sldId id="2147478817"/>
            <p14:sldId id="2147478818"/>
            <p14:sldId id="2147478819"/>
          </p14:sldIdLst>
        </p14:section>
        <p14:section name="Deploy" id="{70B331F3-7FE4-486B-9833-48F42CF782EB}">
          <p14:sldIdLst>
            <p14:sldId id="2147478845"/>
            <p14:sldId id="2147478852"/>
            <p14:sldId id="2147478853"/>
            <p14:sldId id="2147478822"/>
            <p14:sldId id="2147478823"/>
            <p14:sldId id="2147478824"/>
            <p14:sldId id="2147478825"/>
          </p14:sldIdLst>
        </p14:section>
        <p14:section name="Adopt" id="{EB592DDF-96EE-4F2D-AC18-A65C3CBD42A8}">
          <p14:sldIdLst>
            <p14:sldId id="2147478783"/>
            <p14:sldId id="2147478784"/>
            <p14:sldId id="2147478826"/>
            <p14:sldId id="2147478829"/>
            <p14:sldId id="2147478813"/>
            <p14:sldId id="2147478814"/>
            <p14:sldId id="2147478831"/>
            <p14:sldId id="2147478830"/>
            <p14:sldId id="2147478832"/>
            <p14:sldId id="2147478841"/>
            <p14:sldId id="2147478842"/>
            <p14:sldId id="2147478843"/>
            <p14:sldId id="2147478844"/>
            <p14:sldId id="2147478863"/>
            <p14:sldId id="2147478866"/>
          </p14:sldIdLst>
        </p14:section>
        <p14:section name="Results" id="{B6C9DE06-4D74-4DFC-A6D3-7C6F1509BFA0}">
          <p14:sldIdLst>
            <p14:sldId id="2147478812"/>
            <p14:sldId id="2147478811"/>
            <p14:sldId id="2147478809"/>
            <p14:sldId id="2147478810"/>
          </p14:sldIdLst>
        </p14:section>
        <p14:section name="Appendix" id="{FD85C4F5-6D7A-4438-B564-9E31D6181842}">
          <p14:sldIdLst>
            <p14:sldId id="2147478828"/>
          </p14:sldIdLst>
        </p14:section>
      </p14:sectionLst>
    </p:ex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BCC8984F-1686-160A-7F5B-81A8BFDB34E5}" name="Katie Reynolds" initials="KR" userId="S::KReynolds@eyefulpresentations.com::d5fe8ade-0080-4347-98da-9f2ed0b38b3d" providerId="AD"/>
  <p188:author id="{B30A1074-FFE5-4F89-886B-F688D6722D16}" name="Sarah Miller" initials="SM" userId="S::sarahmiller@microsoft.com::ee081882-2dab-4d11-94bf-1e8cfd6c100c" providerId="AD"/>
  <p188:author id="{DDCF9981-7BDB-5109-F22D-ABB43252F0A5}" name="Tom Kulczycki" initials="TK" userId="S::tom@tkcreative.onmicrosoft.com::4341eb96-0c87-489c-a353-b1a3d2065c3f" providerId="AD"/>
  <p188:author id="{1EA2E4DC-E3CA-3296-E34C-0BEC436EEFC0}" name="Jordan Bradley" initials="JB" userId="S::JBradley@eyefulpresentations.com::c4c82973-884d-4f30-a5c6-4cac73d7acd4" providerId="AD"/>
  <p188:author id="{0F8910E9-D7BB-77E8-BFFF-31E9E9AC65CB}" name="Brady Zollino" initials="BZ" userId="S::BZollino@eyefulpresentations.com::1752a942-9168-4bb2-ac1c-e96519944c32"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91A45"/>
    <a:srgbClr val="9EA1FC"/>
    <a:srgbClr val="747474"/>
    <a:srgbClr val="767AFA"/>
    <a:srgbClr val="FAFAFA"/>
    <a:srgbClr val="8252FD"/>
    <a:srgbClr val="F3F2F0"/>
    <a:srgbClr val="C2C1C4"/>
    <a:srgbClr val="A8A7A9"/>
    <a:srgbClr val="28C93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F08993C-2DE2-4586-8F6E-755F90B84BF8}" v="475" dt="2024-02-29T15:41:55.120"/>
    <p1510:client id="{AA789864-E474-AB76-3BA5-05EDEC7990B1}" v="1" dt="2024-02-29T14:11:09.481"/>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20" d="100"/>
          <a:sy n="120" d="100"/>
        </p:scale>
        <p:origin x="198" y="6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slide" Target="slides/slide59.xml"/><Relationship Id="rId68" Type="http://schemas.openxmlformats.org/officeDocument/2006/relationships/tableStyles" Target="tableStyles.xml"/><Relationship Id="rId7" Type="http://schemas.openxmlformats.org/officeDocument/2006/relationships/slide" Target="slides/slide3.xml"/><Relationship Id="rId71" Type="http://schemas.microsoft.com/office/2018/10/relationships/authors" Target="authors.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slide" Target="slides/slide54.xml"/><Relationship Id="rId66" Type="http://schemas.openxmlformats.org/officeDocument/2006/relationships/viewProps" Target="viewProps.xml"/><Relationship Id="rId5" Type="http://schemas.openxmlformats.org/officeDocument/2006/relationships/slide" Target="slides/slide1.xml"/><Relationship Id="rId61" Type="http://schemas.openxmlformats.org/officeDocument/2006/relationships/slide" Target="slides/slide57.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notesMaster" Target="notesMasters/notesMaster1.xml"/><Relationship Id="rId69" Type="http://schemas.microsoft.com/office/2016/11/relationships/changesInfo" Target="changesInfos/changesInfo1.xml"/><Relationship Id="rId8" Type="http://schemas.openxmlformats.org/officeDocument/2006/relationships/slide" Target="slides/slide4.xml"/><Relationship Id="rId51" Type="http://schemas.openxmlformats.org/officeDocument/2006/relationships/slide" Target="slides/slide47.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theme" Target="theme/theme1.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arah Miller" userId="ee081882-2dab-4d11-94bf-1e8cfd6c100c" providerId="ADAL" clId="{9F08993C-2DE2-4586-8F6E-755F90B84BF8}"/>
    <pc:docChg chg="undo custSel modSld sldOrd modSection">
      <pc:chgData name="Sarah Miller" userId="ee081882-2dab-4d11-94bf-1e8cfd6c100c" providerId="ADAL" clId="{9F08993C-2DE2-4586-8F6E-755F90B84BF8}" dt="2024-02-29T15:42:08.941" v="1243" actId="1076"/>
      <pc:docMkLst>
        <pc:docMk/>
      </pc:docMkLst>
      <pc:sldChg chg="addSp delSp modSp mod ord delAnim modAnim modShow">
        <pc:chgData name="Sarah Miller" userId="ee081882-2dab-4d11-94bf-1e8cfd6c100c" providerId="ADAL" clId="{9F08993C-2DE2-4586-8F6E-755F90B84BF8}" dt="2024-02-29T15:42:08.941" v="1243" actId="1076"/>
        <pc:sldMkLst>
          <pc:docMk/>
          <pc:sldMk cId="2787903532" sldId="2147478866"/>
        </pc:sldMkLst>
        <pc:spChg chg="add mod">
          <ac:chgData name="Sarah Miller" userId="ee081882-2dab-4d11-94bf-1e8cfd6c100c" providerId="ADAL" clId="{9F08993C-2DE2-4586-8F6E-755F90B84BF8}" dt="2024-02-29T15:36:20.831" v="896" actId="20577"/>
          <ac:spMkLst>
            <pc:docMk/>
            <pc:sldMk cId="2787903532" sldId="2147478866"/>
            <ac:spMk id="2" creationId="{D12D4F05-25E2-3141-1043-D5285EFE4636}"/>
          </ac:spMkLst>
        </pc:spChg>
        <pc:spChg chg="mod">
          <ac:chgData name="Sarah Miller" userId="ee081882-2dab-4d11-94bf-1e8cfd6c100c" providerId="ADAL" clId="{9F08993C-2DE2-4586-8F6E-755F90B84BF8}" dt="2024-02-29T15:20:56.390" v="210" actId="1076"/>
          <ac:spMkLst>
            <pc:docMk/>
            <pc:sldMk cId="2787903532" sldId="2147478866"/>
            <ac:spMk id="3" creationId="{BD364CDF-F2F9-9CD8-689D-6C66F53EB5C0}"/>
          </ac:spMkLst>
        </pc:spChg>
        <pc:spChg chg="add mod">
          <ac:chgData name="Sarah Miller" userId="ee081882-2dab-4d11-94bf-1e8cfd6c100c" providerId="ADAL" clId="{9F08993C-2DE2-4586-8F6E-755F90B84BF8}" dt="2024-02-29T15:36:24.416" v="897" actId="20577"/>
          <ac:spMkLst>
            <pc:docMk/>
            <pc:sldMk cId="2787903532" sldId="2147478866"/>
            <ac:spMk id="5" creationId="{254B7537-6F9E-BCEB-8750-EF811F544C83}"/>
          </ac:spMkLst>
        </pc:spChg>
        <pc:spChg chg="add mod ord">
          <ac:chgData name="Sarah Miller" userId="ee081882-2dab-4d11-94bf-1e8cfd6c100c" providerId="ADAL" clId="{9F08993C-2DE2-4586-8F6E-755F90B84BF8}" dt="2024-02-29T15:26:22.231" v="250" actId="167"/>
          <ac:spMkLst>
            <pc:docMk/>
            <pc:sldMk cId="2787903532" sldId="2147478866"/>
            <ac:spMk id="10" creationId="{5D3CDE44-927A-5056-86F0-0BEE2C2B1F9C}"/>
          </ac:spMkLst>
        </pc:spChg>
        <pc:spChg chg="add mod ord">
          <ac:chgData name="Sarah Miller" userId="ee081882-2dab-4d11-94bf-1e8cfd6c100c" providerId="ADAL" clId="{9F08993C-2DE2-4586-8F6E-755F90B84BF8}" dt="2024-02-29T15:26:22.231" v="250" actId="167"/>
          <ac:spMkLst>
            <pc:docMk/>
            <pc:sldMk cId="2787903532" sldId="2147478866"/>
            <ac:spMk id="11" creationId="{F9CE36C5-B461-FC8F-0562-31CDD26D3C8E}"/>
          </ac:spMkLst>
        </pc:spChg>
        <pc:spChg chg="add mod ord">
          <ac:chgData name="Sarah Miller" userId="ee081882-2dab-4d11-94bf-1e8cfd6c100c" providerId="ADAL" clId="{9F08993C-2DE2-4586-8F6E-755F90B84BF8}" dt="2024-02-29T15:28:27.944" v="774" actId="313"/>
          <ac:spMkLst>
            <pc:docMk/>
            <pc:sldMk cId="2787903532" sldId="2147478866"/>
            <ac:spMk id="12" creationId="{9BD6145F-7A0F-AB9B-8716-E8B25A68A9D2}"/>
          </ac:spMkLst>
        </pc:spChg>
        <pc:spChg chg="mod">
          <ac:chgData name="Sarah Miller" userId="ee081882-2dab-4d11-94bf-1e8cfd6c100c" providerId="ADAL" clId="{9F08993C-2DE2-4586-8F6E-755F90B84BF8}" dt="2024-02-29T15:33:05.569" v="775"/>
          <ac:spMkLst>
            <pc:docMk/>
            <pc:sldMk cId="2787903532" sldId="2147478866"/>
            <ac:spMk id="14" creationId="{2D1C7544-6CC0-B287-BB43-8866113128FE}"/>
          </ac:spMkLst>
        </pc:spChg>
        <pc:spChg chg="add del mod">
          <ac:chgData name="Sarah Miller" userId="ee081882-2dab-4d11-94bf-1e8cfd6c100c" providerId="ADAL" clId="{9F08993C-2DE2-4586-8F6E-755F90B84BF8}" dt="2024-02-29T15:37:03.682" v="919" actId="478"/>
          <ac:spMkLst>
            <pc:docMk/>
            <pc:sldMk cId="2787903532" sldId="2147478866"/>
            <ac:spMk id="18" creationId="{25E547E6-B05A-8C07-1A6B-1A6FFF6E1025}"/>
          </ac:spMkLst>
        </pc:spChg>
        <pc:spChg chg="add mod">
          <ac:chgData name="Sarah Miller" userId="ee081882-2dab-4d11-94bf-1e8cfd6c100c" providerId="ADAL" clId="{9F08993C-2DE2-4586-8F6E-755F90B84BF8}" dt="2024-02-29T15:42:05.111" v="1242" actId="1076"/>
          <ac:spMkLst>
            <pc:docMk/>
            <pc:sldMk cId="2787903532" sldId="2147478866"/>
            <ac:spMk id="19" creationId="{EE82C5F1-65E5-C3E9-D2CC-89029BFD9CC7}"/>
          </ac:spMkLst>
        </pc:spChg>
        <pc:spChg chg="add mod">
          <ac:chgData name="Sarah Miller" userId="ee081882-2dab-4d11-94bf-1e8cfd6c100c" providerId="ADAL" clId="{9F08993C-2DE2-4586-8F6E-755F90B84BF8}" dt="2024-02-29T15:42:05.111" v="1242" actId="1076"/>
          <ac:spMkLst>
            <pc:docMk/>
            <pc:sldMk cId="2787903532" sldId="2147478866"/>
            <ac:spMk id="20" creationId="{5C2FB2F3-4902-F3D2-14A8-1489A2802AB8}"/>
          </ac:spMkLst>
        </pc:spChg>
        <pc:grpChg chg="add del mod">
          <ac:chgData name="Sarah Miller" userId="ee081882-2dab-4d11-94bf-1e8cfd6c100c" providerId="ADAL" clId="{9F08993C-2DE2-4586-8F6E-755F90B84BF8}" dt="2024-02-29T15:33:12.461" v="778" actId="478"/>
          <ac:grpSpMkLst>
            <pc:docMk/>
            <pc:sldMk cId="2787903532" sldId="2147478866"/>
            <ac:grpSpMk id="7" creationId="{65ACC0A1-9336-2854-9097-453B116CF4D4}"/>
          </ac:grpSpMkLst>
        </pc:grpChg>
        <pc:grpChg chg="mod">
          <ac:chgData name="Sarah Miller" userId="ee081882-2dab-4d11-94bf-1e8cfd6c100c" providerId="ADAL" clId="{9F08993C-2DE2-4586-8F6E-755F90B84BF8}" dt="2024-02-29T15:33:05.569" v="775"/>
          <ac:grpSpMkLst>
            <pc:docMk/>
            <pc:sldMk cId="2787903532" sldId="2147478866"/>
            <ac:grpSpMk id="13" creationId="{39E9327F-8AE5-BA2C-399A-D2A8719C8C18}"/>
          </ac:grpSpMkLst>
        </pc:grpChg>
        <pc:grpChg chg="add mod">
          <ac:chgData name="Sarah Miller" userId="ee081882-2dab-4d11-94bf-1e8cfd6c100c" providerId="ADAL" clId="{9F08993C-2DE2-4586-8F6E-755F90B84BF8}" dt="2024-02-29T15:42:08.941" v="1243" actId="1076"/>
          <ac:grpSpMkLst>
            <pc:docMk/>
            <pc:sldMk cId="2787903532" sldId="2147478866"/>
            <ac:grpSpMk id="17" creationId="{DFF0E530-A3F8-C856-A1B9-80B30A389CB6}"/>
          </ac:grpSpMkLst>
        </pc:grpChg>
        <pc:picChg chg="add mod modCrop">
          <ac:chgData name="Sarah Miller" userId="ee081882-2dab-4d11-94bf-1e8cfd6c100c" providerId="ADAL" clId="{9F08993C-2DE2-4586-8F6E-755F90B84BF8}" dt="2024-02-29T15:40:26.984" v="1238" actId="1076"/>
          <ac:picMkLst>
            <pc:docMk/>
            <pc:sldMk cId="2787903532" sldId="2147478866"/>
            <ac:picMk id="4" creationId="{7070A194-A01C-BEBC-3A71-6BA4FD87F209}"/>
          </ac:picMkLst>
        </pc:picChg>
        <pc:picChg chg="add mod modCrop">
          <ac:chgData name="Sarah Miller" userId="ee081882-2dab-4d11-94bf-1e8cfd6c100c" providerId="ADAL" clId="{9F08993C-2DE2-4586-8F6E-755F90B84BF8}" dt="2024-02-29T15:40:26.984" v="1238" actId="1076"/>
          <ac:picMkLst>
            <pc:docMk/>
            <pc:sldMk cId="2787903532" sldId="2147478866"/>
            <ac:picMk id="6" creationId="{43A560EE-FB3B-A384-7B20-823D9BE83809}"/>
          </ac:picMkLst>
        </pc:picChg>
        <pc:picChg chg="add mod modCrop">
          <ac:chgData name="Sarah Miller" userId="ee081882-2dab-4d11-94bf-1e8cfd6c100c" providerId="ADAL" clId="{9F08993C-2DE2-4586-8F6E-755F90B84BF8}" dt="2024-02-29T15:40:26.984" v="1238" actId="1076"/>
          <ac:picMkLst>
            <pc:docMk/>
            <pc:sldMk cId="2787903532" sldId="2147478866"/>
            <ac:picMk id="9" creationId="{DBAC00E8-F847-9766-99E9-8F5F262C78F7}"/>
          </ac:picMkLst>
        </pc:picChg>
        <pc:picChg chg="mod">
          <ac:chgData name="Sarah Miller" userId="ee081882-2dab-4d11-94bf-1e8cfd6c100c" providerId="ADAL" clId="{9F08993C-2DE2-4586-8F6E-755F90B84BF8}" dt="2024-02-29T15:33:05.569" v="775"/>
          <ac:picMkLst>
            <pc:docMk/>
            <pc:sldMk cId="2787903532" sldId="2147478866"/>
            <ac:picMk id="15" creationId="{1E74A40A-1A60-D2CE-BC8A-EB7409604FB2}"/>
          </ac:picMkLst>
        </pc:picChg>
        <pc:picChg chg="mod">
          <ac:chgData name="Sarah Miller" userId="ee081882-2dab-4d11-94bf-1e8cfd6c100c" providerId="ADAL" clId="{9F08993C-2DE2-4586-8F6E-755F90B84BF8}" dt="2024-02-29T15:33:05.569" v="775"/>
          <ac:picMkLst>
            <pc:docMk/>
            <pc:sldMk cId="2787903532" sldId="2147478866"/>
            <ac:picMk id="16" creationId="{BEDEA001-76D3-61F3-56EA-1E6C889BA69B}"/>
          </ac:picMkLst>
        </pc:picChg>
      </pc:sldChg>
    </pc:docChg>
  </pc:docChgLst>
  <pc:docChgLst>
    <pc:chgData name="Jordan Bradley" userId="c4c82973-884d-4f30-a5c6-4cac73d7acd4" providerId="ADAL" clId="{5112B689-BDC4-4411-9254-54649F871000}"/>
    <pc:docChg chg="custSel modSld sldOrd">
      <pc:chgData name="Jordan Bradley" userId="c4c82973-884d-4f30-a5c6-4cac73d7acd4" providerId="ADAL" clId="{5112B689-BDC4-4411-9254-54649F871000}" dt="2024-02-12T16:58:38.377" v="31" actId="1038"/>
      <pc:docMkLst>
        <pc:docMk/>
      </pc:docMkLst>
      <pc:sldChg chg="modSp mod">
        <pc:chgData name="Jordan Bradley" userId="c4c82973-884d-4f30-a5c6-4cac73d7acd4" providerId="ADAL" clId="{5112B689-BDC4-4411-9254-54649F871000}" dt="2024-02-12T16:57:27.686" v="8" actId="313"/>
        <pc:sldMkLst>
          <pc:docMk/>
          <pc:sldMk cId="2788380806" sldId="2147478790"/>
        </pc:sldMkLst>
        <pc:spChg chg="mod">
          <ac:chgData name="Jordan Bradley" userId="c4c82973-884d-4f30-a5c6-4cac73d7acd4" providerId="ADAL" clId="{5112B689-BDC4-4411-9254-54649F871000}" dt="2024-02-12T16:57:26.686" v="5" actId="313"/>
          <ac:spMkLst>
            <pc:docMk/>
            <pc:sldMk cId="2788380806" sldId="2147478790"/>
            <ac:spMk id="24" creationId="{F0D583A8-5162-235F-5199-85A15C5AE55D}"/>
          </ac:spMkLst>
        </pc:spChg>
        <pc:spChg chg="mod">
          <ac:chgData name="Jordan Bradley" userId="c4c82973-884d-4f30-a5c6-4cac73d7acd4" providerId="ADAL" clId="{5112B689-BDC4-4411-9254-54649F871000}" dt="2024-02-12T16:57:27.090" v="6" actId="313"/>
          <ac:spMkLst>
            <pc:docMk/>
            <pc:sldMk cId="2788380806" sldId="2147478790"/>
            <ac:spMk id="41" creationId="{E6D87BCA-C618-0B5F-CCFD-81D9C7E4B110}"/>
          </ac:spMkLst>
        </pc:spChg>
        <pc:spChg chg="mod">
          <ac:chgData name="Jordan Bradley" userId="c4c82973-884d-4f30-a5c6-4cac73d7acd4" providerId="ADAL" clId="{5112B689-BDC4-4411-9254-54649F871000}" dt="2024-02-12T16:57:27.415" v="7" actId="313"/>
          <ac:spMkLst>
            <pc:docMk/>
            <pc:sldMk cId="2788380806" sldId="2147478790"/>
            <ac:spMk id="42" creationId="{49AD0C60-256E-1ED9-FE60-43408E62AE2C}"/>
          </ac:spMkLst>
        </pc:spChg>
        <pc:spChg chg="mod">
          <ac:chgData name="Jordan Bradley" userId="c4c82973-884d-4f30-a5c6-4cac73d7acd4" providerId="ADAL" clId="{5112B689-BDC4-4411-9254-54649F871000}" dt="2024-02-12T16:57:27.686" v="8" actId="313"/>
          <ac:spMkLst>
            <pc:docMk/>
            <pc:sldMk cId="2788380806" sldId="2147478790"/>
            <ac:spMk id="43" creationId="{0CF0A337-3F60-9841-1A7D-3D3709AAD4FD}"/>
          </ac:spMkLst>
        </pc:spChg>
      </pc:sldChg>
      <pc:sldChg chg="delSp modSp mod">
        <pc:chgData name="Jordan Bradley" userId="c4c82973-884d-4f30-a5c6-4cac73d7acd4" providerId="ADAL" clId="{5112B689-BDC4-4411-9254-54649F871000}" dt="2024-02-12T16:58:38.377" v="31" actId="1038"/>
        <pc:sldMkLst>
          <pc:docMk/>
          <pc:sldMk cId="1691996737" sldId="2147478863"/>
        </pc:sldMkLst>
        <pc:spChg chg="mod">
          <ac:chgData name="Jordan Bradley" userId="c4c82973-884d-4f30-a5c6-4cac73d7acd4" providerId="ADAL" clId="{5112B689-BDC4-4411-9254-54649F871000}" dt="2024-02-12T16:58:38.377" v="31" actId="1038"/>
          <ac:spMkLst>
            <pc:docMk/>
            <pc:sldMk cId="1691996737" sldId="2147478863"/>
            <ac:spMk id="22" creationId="{9F6FD2BA-6183-624B-AC54-D749E74D4CD9}"/>
          </ac:spMkLst>
        </pc:spChg>
        <pc:spChg chg="mod">
          <ac:chgData name="Jordan Bradley" userId="c4c82973-884d-4f30-a5c6-4cac73d7acd4" providerId="ADAL" clId="{5112B689-BDC4-4411-9254-54649F871000}" dt="2024-02-12T16:58:32.852" v="11" actId="1076"/>
          <ac:spMkLst>
            <pc:docMk/>
            <pc:sldMk cId="1691996737" sldId="2147478863"/>
            <ac:spMk id="44" creationId="{AEA74DCB-1B0B-E988-332F-293DD053C567}"/>
          </ac:spMkLst>
        </pc:spChg>
        <pc:spChg chg="mod">
          <ac:chgData name="Jordan Bradley" userId="c4c82973-884d-4f30-a5c6-4cac73d7acd4" providerId="ADAL" clId="{5112B689-BDC4-4411-9254-54649F871000}" dt="2024-02-12T16:58:38.377" v="31" actId="1038"/>
          <ac:spMkLst>
            <pc:docMk/>
            <pc:sldMk cId="1691996737" sldId="2147478863"/>
            <ac:spMk id="46" creationId="{2A9E17B7-1654-1673-004D-3F5C3FA016FD}"/>
          </ac:spMkLst>
        </pc:spChg>
        <pc:spChg chg="mod">
          <ac:chgData name="Jordan Bradley" userId="c4c82973-884d-4f30-a5c6-4cac73d7acd4" providerId="ADAL" clId="{5112B689-BDC4-4411-9254-54649F871000}" dt="2024-02-12T16:58:32.852" v="11" actId="1076"/>
          <ac:spMkLst>
            <pc:docMk/>
            <pc:sldMk cId="1691996737" sldId="2147478863"/>
            <ac:spMk id="47" creationId="{C0910530-EF16-447E-94EC-5C0BE3925A6D}"/>
          </ac:spMkLst>
        </pc:spChg>
        <pc:spChg chg="del">
          <ac:chgData name="Jordan Bradley" userId="c4c82973-884d-4f30-a5c6-4cac73d7acd4" providerId="ADAL" clId="{5112B689-BDC4-4411-9254-54649F871000}" dt="2024-02-12T16:58:24.419" v="10" actId="478"/>
          <ac:spMkLst>
            <pc:docMk/>
            <pc:sldMk cId="1691996737" sldId="2147478863"/>
            <ac:spMk id="54" creationId="{89B06A77-4A65-6200-7224-1C4841E28539}"/>
          </ac:spMkLst>
        </pc:spChg>
        <pc:spChg chg="del">
          <ac:chgData name="Jordan Bradley" userId="c4c82973-884d-4f30-a5c6-4cac73d7acd4" providerId="ADAL" clId="{5112B689-BDC4-4411-9254-54649F871000}" dt="2024-02-12T16:58:24.419" v="10" actId="478"/>
          <ac:spMkLst>
            <pc:docMk/>
            <pc:sldMk cId="1691996737" sldId="2147478863"/>
            <ac:spMk id="58" creationId="{2EDC6694-CD98-D89F-A778-4B4651617125}"/>
          </ac:spMkLst>
        </pc:spChg>
        <pc:spChg chg="del">
          <ac:chgData name="Jordan Bradley" userId="c4c82973-884d-4f30-a5c6-4cac73d7acd4" providerId="ADAL" clId="{5112B689-BDC4-4411-9254-54649F871000}" dt="2024-02-12T16:58:24.419" v="10" actId="478"/>
          <ac:spMkLst>
            <pc:docMk/>
            <pc:sldMk cId="1691996737" sldId="2147478863"/>
            <ac:spMk id="62" creationId="{FBB2EB0C-C674-CB53-16AF-49DC368694AB}"/>
          </ac:spMkLst>
        </pc:spChg>
        <pc:spChg chg="del">
          <ac:chgData name="Jordan Bradley" userId="c4c82973-884d-4f30-a5c6-4cac73d7acd4" providerId="ADAL" clId="{5112B689-BDC4-4411-9254-54649F871000}" dt="2024-02-12T16:58:24.419" v="10" actId="478"/>
          <ac:spMkLst>
            <pc:docMk/>
            <pc:sldMk cId="1691996737" sldId="2147478863"/>
            <ac:spMk id="66" creationId="{CF347560-F38D-D8D0-1E1A-E003CEBD1EEF}"/>
          </ac:spMkLst>
        </pc:spChg>
        <pc:spChg chg="del">
          <ac:chgData name="Jordan Bradley" userId="c4c82973-884d-4f30-a5c6-4cac73d7acd4" providerId="ADAL" clId="{5112B689-BDC4-4411-9254-54649F871000}" dt="2024-02-12T16:58:24.419" v="10" actId="478"/>
          <ac:spMkLst>
            <pc:docMk/>
            <pc:sldMk cId="1691996737" sldId="2147478863"/>
            <ac:spMk id="67" creationId="{059DB6B9-670E-2EA8-9E96-3B38C6A9157C}"/>
          </ac:spMkLst>
        </pc:spChg>
        <pc:spChg chg="del">
          <ac:chgData name="Jordan Bradley" userId="c4c82973-884d-4f30-a5c6-4cac73d7acd4" providerId="ADAL" clId="{5112B689-BDC4-4411-9254-54649F871000}" dt="2024-02-12T16:58:24.419" v="10" actId="478"/>
          <ac:spMkLst>
            <pc:docMk/>
            <pc:sldMk cId="1691996737" sldId="2147478863"/>
            <ac:spMk id="70" creationId="{82F2D217-BF51-EEBF-44B7-5FCD45006FCB}"/>
          </ac:spMkLst>
        </pc:spChg>
        <pc:picChg chg="mod">
          <ac:chgData name="Jordan Bradley" userId="c4c82973-884d-4f30-a5c6-4cac73d7acd4" providerId="ADAL" clId="{5112B689-BDC4-4411-9254-54649F871000}" dt="2024-02-12T16:58:38.377" v="31" actId="1038"/>
          <ac:picMkLst>
            <pc:docMk/>
            <pc:sldMk cId="1691996737" sldId="2147478863"/>
            <ac:picMk id="3" creationId="{966454FA-481D-24F2-67E1-B9E2384DBA7A}"/>
          </ac:picMkLst>
        </pc:picChg>
        <pc:picChg chg="mod">
          <ac:chgData name="Jordan Bradley" userId="c4c82973-884d-4f30-a5c6-4cac73d7acd4" providerId="ADAL" clId="{5112B689-BDC4-4411-9254-54649F871000}" dt="2024-02-12T16:58:32.852" v="11" actId="1076"/>
          <ac:picMkLst>
            <pc:docMk/>
            <pc:sldMk cId="1691996737" sldId="2147478863"/>
            <ac:picMk id="8" creationId="{7706D026-E5C0-5C6A-5E3F-9C293B9CBB2A}"/>
          </ac:picMkLst>
        </pc:picChg>
        <pc:picChg chg="del">
          <ac:chgData name="Jordan Bradley" userId="c4c82973-884d-4f30-a5c6-4cac73d7acd4" providerId="ADAL" clId="{5112B689-BDC4-4411-9254-54649F871000}" dt="2024-02-12T16:58:24.419" v="10" actId="478"/>
          <ac:picMkLst>
            <pc:docMk/>
            <pc:sldMk cId="1691996737" sldId="2147478863"/>
            <ac:picMk id="55" creationId="{F38A4D00-7BE9-6D0B-E209-188952139CDD}"/>
          </ac:picMkLst>
        </pc:picChg>
        <pc:picChg chg="del">
          <ac:chgData name="Jordan Bradley" userId="c4c82973-884d-4f30-a5c6-4cac73d7acd4" providerId="ADAL" clId="{5112B689-BDC4-4411-9254-54649F871000}" dt="2024-02-12T16:58:24.419" v="10" actId="478"/>
          <ac:picMkLst>
            <pc:docMk/>
            <pc:sldMk cId="1691996737" sldId="2147478863"/>
            <ac:picMk id="63" creationId="{2547DA11-053C-A762-80E7-8388544E4D69}"/>
          </ac:picMkLst>
        </pc:picChg>
      </pc:sldChg>
      <pc:sldChg chg="modSp mod ord">
        <pc:chgData name="Jordan Bradley" userId="c4c82973-884d-4f30-a5c6-4cac73d7acd4" providerId="ADAL" clId="{5112B689-BDC4-4411-9254-54649F871000}" dt="2024-02-12T16:57:28.515" v="9" actId="313"/>
        <pc:sldMkLst>
          <pc:docMk/>
          <pc:sldMk cId="3067751293" sldId="2147478865"/>
        </pc:sldMkLst>
        <pc:spChg chg="mod">
          <ac:chgData name="Jordan Bradley" userId="c4c82973-884d-4f30-a5c6-4cac73d7acd4" providerId="ADAL" clId="{5112B689-BDC4-4411-9254-54649F871000}" dt="2024-02-12T16:57:28.515" v="9" actId="313"/>
          <ac:spMkLst>
            <pc:docMk/>
            <pc:sldMk cId="3067751293" sldId="2147478865"/>
            <ac:spMk id="56" creationId="{BA6DE849-CD00-D760-C821-E92E02579B10}"/>
          </ac:spMkLst>
        </pc:spChg>
      </pc:sldChg>
    </pc:docChg>
  </pc:docChgLst>
  <pc:docChgLst>
    <pc:chgData name="Sarah Miller" userId="S::sarahmiller@microsoft.com::ee081882-2dab-4d11-94bf-1e8cfd6c100c" providerId="AD" clId="Web-{AA789864-E474-AB76-3BA5-05EDEC7990B1}"/>
    <pc:docChg chg="sldOrd">
      <pc:chgData name="Sarah Miller" userId="S::sarahmiller@microsoft.com::ee081882-2dab-4d11-94bf-1e8cfd6c100c" providerId="AD" clId="Web-{AA789864-E474-AB76-3BA5-05EDEC7990B1}" dt="2024-02-29T14:11:09.481" v="0"/>
      <pc:docMkLst>
        <pc:docMk/>
      </pc:docMkLst>
      <pc:sldChg chg="ord">
        <pc:chgData name="Sarah Miller" userId="S::sarahmiller@microsoft.com::ee081882-2dab-4d11-94bf-1e8cfd6c100c" providerId="AD" clId="Web-{AA789864-E474-AB76-3BA5-05EDEC7990B1}" dt="2024-02-29T14:11:09.481" v="0"/>
        <pc:sldMkLst>
          <pc:docMk/>
          <pc:sldMk cId="2787903532" sldId="2147478866"/>
        </pc:sldMkLst>
      </pc:sldChg>
    </pc:docChg>
  </pc:docChgLst>
  <pc:docChgLst>
    <pc:chgData name="Jordan Bradley" userId="S::jbradley@eyefulpresentations.com::c4c82973-884d-4f30-a5c6-4cac73d7acd4" providerId="AD" clId="Web-{DECDC658-0E7C-476B-0EB8-424BE5F4D05C}"/>
    <pc:docChg chg="sldOrd">
      <pc:chgData name="Jordan Bradley" userId="S::jbradley@eyefulpresentations.com::c4c82973-884d-4f30-a5c6-4cac73d7acd4" providerId="AD" clId="Web-{DECDC658-0E7C-476B-0EB8-424BE5F4D05C}" dt="2024-02-12T16:48:23.185" v="0"/>
      <pc:docMkLst>
        <pc:docMk/>
      </pc:docMkLst>
      <pc:sldChg chg="ord">
        <pc:chgData name="Jordan Bradley" userId="S::jbradley@eyefulpresentations.com::c4c82973-884d-4f30-a5c6-4cac73d7acd4" providerId="AD" clId="Web-{DECDC658-0E7C-476B-0EB8-424BE5F4D05C}" dt="2024-02-12T16:48:23.185" v="0"/>
        <pc:sldMkLst>
          <pc:docMk/>
          <pc:sldMk cId="2308123404" sldId="2147478767"/>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44F3E93-89EB-4F2F-8377-9709AC645976}" type="datetimeFigureOut">
              <a:rPr lang="en-GB" smtClean="0"/>
              <a:t>29/02/2024</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8B324F5-E495-4751-89FB-DA5B6651FD7A}" type="slidenum">
              <a:rPr lang="en-GB" smtClean="0"/>
              <a:t>‹#›</a:t>
            </a:fld>
            <a:endParaRPr lang="en-GB"/>
          </a:p>
        </p:txBody>
      </p:sp>
    </p:spTree>
    <p:extLst>
      <p:ext uri="{BB962C8B-B14F-4D97-AF65-F5344CB8AC3E}">
        <p14:creationId xmlns:p14="http://schemas.microsoft.com/office/powerpoint/2010/main" val="342044726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8B324F5-E495-4751-89FB-DA5B6651FD7A}"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65408676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8B324F5-E495-4751-89FB-DA5B6651FD7A}"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53</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50635862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48B324F5-E495-4751-89FB-DA5B6651FD7A}" type="slidenum">
              <a:rPr lang="en-GB" smtClean="0"/>
              <a:t>57</a:t>
            </a:fld>
            <a:endParaRPr lang="en-GB"/>
          </a:p>
        </p:txBody>
      </p:sp>
    </p:spTree>
    <p:extLst>
      <p:ext uri="{BB962C8B-B14F-4D97-AF65-F5344CB8AC3E}">
        <p14:creationId xmlns:p14="http://schemas.microsoft.com/office/powerpoint/2010/main" val="391261354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Not in scope for phase 1</a:t>
            </a:r>
          </a:p>
          <a:p>
            <a:endParaRPr lang="en-GB"/>
          </a:p>
          <a:p>
            <a:r>
              <a:rPr lang="en-GB"/>
              <a:t>Company communicator – News at 9</a:t>
            </a:r>
          </a:p>
          <a:p>
            <a:r>
              <a:rPr lang="en-GB"/>
              <a:t>Viva Connections</a:t>
            </a:r>
          </a:p>
          <a:p>
            <a:r>
              <a:rPr lang="en-GB"/>
              <a:t>Viva Learning (Cornerstone/Plursite Integration) </a:t>
            </a:r>
          </a:p>
          <a:p>
            <a:r>
              <a:rPr lang="en-GB"/>
              <a:t>Sideways 6 Integration </a:t>
            </a:r>
          </a:p>
          <a:p>
            <a:r>
              <a:rPr lang="en-GB"/>
              <a:t>Kronos </a:t>
            </a:r>
          </a:p>
        </p:txBody>
      </p:sp>
      <p:sp>
        <p:nvSpPr>
          <p:cNvPr id="4" name="Slide Number Placeholder 3"/>
          <p:cNvSpPr>
            <a:spLocks noGrp="1"/>
          </p:cNvSpPr>
          <p:nvPr>
            <p:ph type="sldNum" sz="quarter" idx="5"/>
          </p:nvPr>
        </p:nvSpPr>
        <p:spPr/>
        <p:txBody>
          <a:bodyPr/>
          <a:lstStyle/>
          <a:p>
            <a:fld id="{48B324F5-E495-4751-89FB-DA5B6651FD7A}" type="slidenum">
              <a:rPr lang="en-GB" smtClean="0"/>
              <a:t>58</a:t>
            </a:fld>
            <a:endParaRPr lang="en-GB"/>
          </a:p>
        </p:txBody>
      </p:sp>
    </p:spTree>
    <p:extLst>
      <p:ext uri="{BB962C8B-B14F-4D97-AF65-F5344CB8AC3E}">
        <p14:creationId xmlns:p14="http://schemas.microsoft.com/office/powerpoint/2010/main" val="121629884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Not in scope for phase 1</a:t>
            </a:r>
          </a:p>
          <a:p>
            <a:endParaRPr lang="en-GB"/>
          </a:p>
          <a:p>
            <a:r>
              <a:rPr lang="en-GB"/>
              <a:t>Company communicator – News at 9</a:t>
            </a:r>
          </a:p>
          <a:p>
            <a:r>
              <a:rPr lang="en-GB"/>
              <a:t>Viva Connections</a:t>
            </a:r>
          </a:p>
          <a:p>
            <a:r>
              <a:rPr lang="en-GB"/>
              <a:t>Viva Learning (Cornerstone/Plursite Integration) </a:t>
            </a:r>
          </a:p>
          <a:p>
            <a:r>
              <a:rPr lang="en-GB"/>
              <a:t>Sideways 6 Integration </a:t>
            </a:r>
          </a:p>
          <a:p>
            <a:r>
              <a:rPr lang="en-GB"/>
              <a:t>Kronos </a:t>
            </a:r>
          </a:p>
        </p:txBody>
      </p:sp>
      <p:sp>
        <p:nvSpPr>
          <p:cNvPr id="4" name="Slide Number Placeholder 3"/>
          <p:cNvSpPr>
            <a:spLocks noGrp="1"/>
          </p:cNvSpPr>
          <p:nvPr>
            <p:ph type="sldNum" sz="quarter" idx="5"/>
          </p:nvPr>
        </p:nvSpPr>
        <p:spPr/>
        <p:txBody>
          <a:bodyPr/>
          <a:lstStyle/>
          <a:p>
            <a:fld id="{48B324F5-E495-4751-89FB-DA5B6651FD7A}" type="slidenum">
              <a:rPr lang="en-GB" smtClean="0"/>
              <a:t>26</a:t>
            </a:fld>
            <a:endParaRPr lang="en-GB"/>
          </a:p>
        </p:txBody>
      </p:sp>
    </p:spTree>
    <p:extLst>
      <p:ext uri="{BB962C8B-B14F-4D97-AF65-F5344CB8AC3E}">
        <p14:creationId xmlns:p14="http://schemas.microsoft.com/office/powerpoint/2010/main" val="111342433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7200" indent="-457200">
              <a:buFont typeface="Arial" panose="020B0604020202020204" pitchFamily="34" charset="0"/>
              <a:buChar char="•"/>
            </a:pPr>
            <a:r>
              <a:rPr lang="en-GB"/>
              <a:t>Install Teams app and Log in </a:t>
            </a:r>
          </a:p>
          <a:p>
            <a:pPr marL="457200" indent="-457200">
              <a:buFont typeface="Arial" panose="020B0604020202020204" pitchFamily="34" charset="0"/>
              <a:buChar char="•"/>
            </a:pPr>
            <a:r>
              <a:rPr lang="en-GB"/>
              <a:t>Familiarise yourself with app</a:t>
            </a:r>
          </a:p>
          <a:p>
            <a:pPr marL="457200" indent="-457200">
              <a:buFont typeface="Arial" panose="020B0604020202020204" pitchFamily="34" charset="0"/>
              <a:buChar char="•"/>
            </a:pPr>
            <a:r>
              <a:rPr lang="en-GB"/>
              <a:t>Stay notified – get to grips with your notifications and don’t forget to set quiet hours </a:t>
            </a:r>
          </a:p>
          <a:p>
            <a:pPr marL="457200" indent="-457200">
              <a:buFont typeface="Arial" panose="020B0604020202020204" pitchFamily="34" charset="0"/>
              <a:buChar char="•"/>
            </a:pPr>
            <a:r>
              <a:rPr lang="en-GB"/>
              <a:t>Check out 6 tips to messaging like a pro</a:t>
            </a:r>
          </a:p>
          <a:p>
            <a:pPr marL="457200" indent="-457200">
              <a:buFont typeface="Arial" panose="020B0604020202020204" pitchFamily="34" charset="0"/>
              <a:buChar char="•"/>
            </a:pPr>
            <a:r>
              <a:rPr lang="en-GB"/>
              <a:t>Save messages </a:t>
            </a:r>
          </a:p>
          <a:p>
            <a:endParaRPr lang="en-GB"/>
          </a:p>
        </p:txBody>
      </p:sp>
      <p:sp>
        <p:nvSpPr>
          <p:cNvPr id="4" name="Slide Number Placeholder 3"/>
          <p:cNvSpPr>
            <a:spLocks noGrp="1"/>
          </p:cNvSpPr>
          <p:nvPr>
            <p:ph type="sldNum" sz="quarter" idx="5"/>
          </p:nvPr>
        </p:nvSpPr>
        <p:spPr/>
        <p:txBody>
          <a:bodyPr/>
          <a:lstStyle/>
          <a:p>
            <a:fld id="{48B324F5-E495-4751-89FB-DA5B6651FD7A}" type="slidenum">
              <a:rPr lang="en-GB" smtClean="0"/>
              <a:t>46</a:t>
            </a:fld>
            <a:endParaRPr lang="en-GB"/>
          </a:p>
        </p:txBody>
      </p:sp>
    </p:spTree>
    <p:extLst>
      <p:ext uri="{BB962C8B-B14F-4D97-AF65-F5344CB8AC3E}">
        <p14:creationId xmlns:p14="http://schemas.microsoft.com/office/powerpoint/2010/main" val="307391635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This slide is meant to guide through the decision making whether to move convos currently in WhatsApp to Teams Group chat or channel. </a:t>
            </a:r>
          </a:p>
          <a:p>
            <a:endParaRPr lang="en-GB"/>
          </a:p>
          <a:p>
            <a:r>
              <a:rPr lang="en-GB"/>
              <a:t>It’s helpful to compare each of the points above to what that’s like in WhatsApp</a:t>
            </a:r>
          </a:p>
          <a:p>
            <a:endParaRPr lang="en-GB"/>
          </a:p>
        </p:txBody>
      </p:sp>
      <p:sp>
        <p:nvSpPr>
          <p:cNvPr id="4" name="Slide Number Placeholder 3"/>
          <p:cNvSpPr>
            <a:spLocks noGrp="1"/>
          </p:cNvSpPr>
          <p:nvPr>
            <p:ph type="sldNum" sz="quarter" idx="5"/>
          </p:nvPr>
        </p:nvSpPr>
        <p:spPr/>
        <p:txBody>
          <a:bodyPr/>
          <a:lstStyle/>
          <a:p>
            <a:fld id="{48B324F5-E495-4751-89FB-DA5B6651FD7A}" type="slidenum">
              <a:rPr lang="en-GB" smtClean="0"/>
              <a:t>47</a:t>
            </a:fld>
            <a:endParaRPr lang="en-GB"/>
          </a:p>
        </p:txBody>
      </p:sp>
    </p:spTree>
    <p:extLst>
      <p:ext uri="{BB962C8B-B14F-4D97-AF65-F5344CB8AC3E}">
        <p14:creationId xmlns:p14="http://schemas.microsoft.com/office/powerpoint/2010/main" val="2159182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48B324F5-E495-4751-89FB-DA5B6651FD7A}" type="slidenum">
              <a:rPr lang="en-GB" smtClean="0"/>
              <a:t>48</a:t>
            </a:fld>
            <a:endParaRPr lang="en-GB"/>
          </a:p>
        </p:txBody>
      </p:sp>
    </p:spTree>
    <p:extLst>
      <p:ext uri="{BB962C8B-B14F-4D97-AF65-F5344CB8AC3E}">
        <p14:creationId xmlns:p14="http://schemas.microsoft.com/office/powerpoint/2010/main" val="405177438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8B324F5-E495-4751-89FB-DA5B6651FD7A}"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49</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62778388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8B324F5-E495-4751-89FB-DA5B6651FD7A}"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50</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48622490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8B324F5-E495-4751-89FB-DA5B6651FD7A}"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51</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10944697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8B324F5-E495-4751-89FB-DA5B6651FD7A}"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52</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88844409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59FF984A-C384-51B0-6EF2-FEA38408A98F}"/>
              </a:ext>
            </a:extLst>
          </p:cNvPr>
          <p:cNvSpPr>
            <a:spLocks noGrp="1"/>
          </p:cNvSpPr>
          <p:nvPr>
            <p:ph type="pic" sz="quarter" idx="10" hasCustomPrompt="1"/>
          </p:nvPr>
        </p:nvSpPr>
        <p:spPr>
          <a:xfrm>
            <a:off x="636494" y="1638301"/>
            <a:ext cx="4145056" cy="1344706"/>
          </a:xfrm>
        </p:spPr>
        <p:txBody>
          <a:bodyPr lIns="72000" rIns="72000" anchor="ctr">
            <a:noAutofit/>
          </a:bodyPr>
          <a:lstStyle>
            <a:lvl1pPr marL="0" indent="0">
              <a:buNone/>
              <a:defRPr sz="1050"/>
            </a:lvl1pPr>
          </a:lstStyle>
          <a:p>
            <a:r>
              <a:rPr lang="en-GB"/>
              <a:t>Insert Logo Here</a:t>
            </a:r>
          </a:p>
        </p:txBody>
      </p:sp>
    </p:spTree>
    <p:extLst>
      <p:ext uri="{BB962C8B-B14F-4D97-AF65-F5344CB8AC3E}">
        <p14:creationId xmlns:p14="http://schemas.microsoft.com/office/powerpoint/2010/main" val="1616681161"/>
      </p:ext>
    </p:extLst>
  </p:cSld>
  <p:clrMapOvr>
    <a:masterClrMapping/>
  </p:clrMapOvr>
  <p:transition>
    <p:fade/>
  </p:transition>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Deploy Consideration Only Page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8AA684B0-7521-FBCA-21DF-FA5D31EEF8E1}"/>
              </a:ext>
            </a:extLst>
          </p:cNvPr>
          <p:cNvGrpSpPr/>
          <p:nvPr userDrawn="1"/>
        </p:nvGrpSpPr>
        <p:grpSpPr>
          <a:xfrm>
            <a:off x="-1" y="6469626"/>
            <a:ext cx="12192001" cy="396763"/>
            <a:chOff x="-1" y="6469626"/>
            <a:chExt cx="12192001" cy="396763"/>
          </a:xfrm>
        </p:grpSpPr>
        <p:sp>
          <p:nvSpPr>
            <p:cNvPr id="3" name="Rectangle 2">
              <a:extLst>
                <a:ext uri="{FF2B5EF4-FFF2-40B4-BE49-F238E27FC236}">
                  <a16:creationId xmlns:a16="http://schemas.microsoft.com/office/drawing/2014/main" id="{8B0F083A-012F-17AF-88F7-A12310EFF5A1}"/>
                </a:ext>
              </a:extLst>
            </p:cNvPr>
            <p:cNvSpPr/>
            <p:nvPr/>
          </p:nvSpPr>
          <p:spPr bwMode="auto">
            <a:xfrm>
              <a:off x="-1" y="6469626"/>
              <a:ext cx="12192001" cy="396763"/>
            </a:xfrm>
            <a:prstGeom prst="rect">
              <a:avLst/>
            </a:prstGeom>
            <a:solidFill>
              <a:schemeClr val="bg1"/>
            </a:solidFill>
            <a:ln>
              <a:noFill/>
              <a:headEnd type="none" w="med" len="med"/>
              <a:tailEnd type="none" w="med" len="med"/>
            </a:ln>
            <a:effectLst>
              <a:outerShdw blurRad="63500" dist="12700" dir="16200000"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r" defTabSz="932472" rtl="0" eaLnBrk="1" fontAlgn="base" latinLnBrk="0" hangingPunct="1">
                <a:lnSpc>
                  <a:spcPct val="100000"/>
                </a:lnSpc>
                <a:spcBef>
                  <a:spcPct val="0"/>
                </a:spcBef>
                <a:spcAft>
                  <a:spcPct val="0"/>
                </a:spcAft>
                <a:buClrTx/>
                <a:buSzTx/>
                <a:buFontTx/>
                <a:buNone/>
                <a:tabLst/>
                <a:defRPr/>
              </a:pPr>
              <a:endParaRPr kumimoji="0" lang="en-GB" sz="1200" b="0" i="0" u="none" strike="noStrike" kern="1200" cap="none" spc="0" normalizeH="0" baseline="0" noProof="0">
                <a:ln>
                  <a:noFill/>
                </a:ln>
                <a:solidFill>
                  <a:srgbClr val="000000"/>
                </a:solidFill>
                <a:effectLst/>
                <a:uLnTx/>
                <a:uFillTx/>
                <a:latin typeface="Segoe UI"/>
                <a:ea typeface="Segoe UI" pitchFamily="34" charset="0"/>
                <a:cs typeface="Segoe UI" pitchFamily="34" charset="0"/>
              </a:endParaRPr>
            </a:p>
          </p:txBody>
        </p:sp>
        <p:grpSp>
          <p:nvGrpSpPr>
            <p:cNvPr id="4" name="Group 3">
              <a:extLst>
                <a:ext uri="{FF2B5EF4-FFF2-40B4-BE49-F238E27FC236}">
                  <a16:creationId xmlns:a16="http://schemas.microsoft.com/office/drawing/2014/main" id="{60B95A84-F2D6-5CF2-C5FB-CA6240C73B43}"/>
                </a:ext>
              </a:extLst>
            </p:cNvPr>
            <p:cNvGrpSpPr/>
            <p:nvPr userDrawn="1"/>
          </p:nvGrpSpPr>
          <p:grpSpPr>
            <a:xfrm>
              <a:off x="1" y="6469856"/>
              <a:ext cx="10198358" cy="388144"/>
              <a:chOff x="2" y="6469856"/>
              <a:chExt cx="12753155" cy="388144"/>
            </a:xfrm>
          </p:grpSpPr>
          <p:sp>
            <p:nvSpPr>
              <p:cNvPr id="5" name="Rectangle: Rounded Corners 4">
                <a:extLst>
                  <a:ext uri="{FF2B5EF4-FFF2-40B4-BE49-F238E27FC236}">
                    <a16:creationId xmlns:a16="http://schemas.microsoft.com/office/drawing/2014/main" id="{3DDE4B5E-97BD-D050-D94A-C5267456339C}"/>
                  </a:ext>
                </a:extLst>
              </p:cNvPr>
              <p:cNvSpPr>
                <a:spLocks/>
              </p:cNvSpPr>
              <p:nvPr/>
            </p:nvSpPr>
            <p:spPr bwMode="auto">
              <a:xfrm>
                <a:off x="2554872" y="6469856"/>
                <a:ext cx="2546389" cy="388144"/>
              </a:xfrm>
              <a:prstGeom prst="roundRect">
                <a:avLst>
                  <a:gd name="adj" fmla="val 0"/>
                </a:avLst>
              </a:prstGeom>
              <a:gradFill flip="none" rotWithShape="1">
                <a:gsLst>
                  <a:gs pos="0">
                    <a:srgbClr val="EBECEB">
                      <a:alpha val="34000"/>
                    </a:srgbClr>
                  </a:gs>
                  <a:gs pos="68242">
                    <a:schemeClr val="bg1">
                      <a:alpha val="18000"/>
                    </a:schemeClr>
                  </a:gs>
                  <a:gs pos="33000">
                    <a:schemeClr val="bg1">
                      <a:alpha val="11000"/>
                    </a:schemeClr>
                  </a:gs>
                  <a:gs pos="100000">
                    <a:srgbClr val="E8E9E8">
                      <a:lumMod val="68000"/>
                      <a:lumOff val="32000"/>
                      <a:alpha val="0"/>
                    </a:srgbClr>
                  </a:gs>
                </a:gsLst>
                <a:lin ang="2700000" scaled="1"/>
                <a:tileRect/>
              </a:gradFill>
              <a:ln w="12700">
                <a:noFill/>
                <a:headEnd type="none" w="med" len="med"/>
                <a:tailEnd type="none" w="med" len="med"/>
              </a:ln>
              <a:effectLst>
                <a:outerShdw blurRad="101600" dist="25400" dir="2700000" algn="tl" rotWithShape="0">
                  <a:prstClr val="black">
                    <a:alpha val="1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20" tIns="97536" rIns="121920" bIns="97536" numCol="1" spcCol="0" rtlCol="0" fromWordArt="0" anchor="t" anchorCtr="0" forceAA="0" compatLnSpc="1">
                <a:prstTxWarp prst="textNoShape">
                  <a:avLst/>
                </a:prstTxWarp>
                <a:noAutofit/>
              </a:bodyPr>
              <a:lstStyle/>
              <a:p>
                <a:pPr marR="0" lvl="0" indent="0" defTabSz="621679" fontAlgn="base">
                  <a:lnSpc>
                    <a:spcPct val="100000"/>
                  </a:lnSpc>
                  <a:spcBef>
                    <a:spcPct val="0"/>
                  </a:spcBef>
                  <a:spcAft>
                    <a:spcPct val="0"/>
                  </a:spcAft>
                  <a:buClrTx/>
                  <a:buSzTx/>
                  <a:buFontTx/>
                  <a:buNone/>
                  <a:tabLst/>
                </a:pPr>
                <a:endParaRPr kumimoji="0" lang="en-GB" sz="1600" b="0" i="0" u="none" strike="noStrike" cap="none" spc="0" normalizeH="0" baseline="0" noProof="0">
                  <a:ln>
                    <a:noFill/>
                  </a:ln>
                  <a:solidFill>
                    <a:srgbClr val="FFFFFF"/>
                  </a:solidFill>
                  <a:effectLst/>
                  <a:uLnTx/>
                  <a:uFillTx/>
                  <a:latin typeface="Segoe UI"/>
                  <a:cs typeface="Segoe UI" pitchFamily="34" charset="0"/>
                </a:endParaRPr>
              </a:p>
            </p:txBody>
          </p:sp>
          <p:sp>
            <p:nvSpPr>
              <p:cNvPr id="6" name="Rectangle: Rounded Corners 5">
                <a:extLst>
                  <a:ext uri="{FF2B5EF4-FFF2-40B4-BE49-F238E27FC236}">
                    <a16:creationId xmlns:a16="http://schemas.microsoft.com/office/drawing/2014/main" id="{C910E6E8-DBC0-2FE5-4FB6-AF3573CDF488}"/>
                  </a:ext>
                </a:extLst>
              </p:cNvPr>
              <p:cNvSpPr>
                <a:spLocks/>
              </p:cNvSpPr>
              <p:nvPr userDrawn="1"/>
            </p:nvSpPr>
            <p:spPr bwMode="auto">
              <a:xfrm>
                <a:off x="5105112" y="6469856"/>
                <a:ext cx="2546389" cy="388144"/>
              </a:xfrm>
              <a:prstGeom prst="roundRect">
                <a:avLst>
                  <a:gd name="adj" fmla="val 0"/>
                </a:avLst>
              </a:prstGeom>
              <a:gradFill flip="none" rotWithShape="1">
                <a:gsLst>
                  <a:gs pos="0">
                    <a:srgbClr val="EBECEB"/>
                  </a:gs>
                  <a:gs pos="75000">
                    <a:schemeClr val="bg1">
                      <a:lumMod val="55000"/>
                      <a:lumOff val="45000"/>
                    </a:schemeClr>
                  </a:gs>
                  <a:gs pos="33000">
                    <a:schemeClr val="bg1">
                      <a:lumMod val="95000"/>
                    </a:schemeClr>
                  </a:gs>
                  <a:gs pos="100000">
                    <a:srgbClr val="E8E9E8">
                      <a:lumMod val="65000"/>
                      <a:lumOff val="35000"/>
                    </a:srgbClr>
                  </a:gs>
                </a:gsLst>
                <a:lin ang="2700000" scaled="1"/>
                <a:tileRect/>
              </a:gradFill>
              <a:ln w="12700">
                <a:noFill/>
                <a:headEnd type="none" w="med" len="med"/>
                <a:tailEnd type="none" w="med" len="med"/>
              </a:ln>
              <a:effectLst>
                <a:outerShdw blurRad="101600" dist="38100" dir="2700000" algn="tl" rotWithShape="0">
                  <a:prstClr val="black">
                    <a:alpha val="15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20" tIns="97536" rIns="121920" bIns="97536" numCol="1" spcCol="0" rtlCol="0" fromWordArt="0" anchor="t" anchorCtr="0" forceAA="0" compatLnSpc="1">
                <a:prstTxWarp prst="textNoShape">
                  <a:avLst/>
                </a:prstTxWarp>
                <a:noAutofit/>
              </a:bodyPr>
              <a:lstStyle/>
              <a:p>
                <a:pPr marR="0" lvl="0" indent="0" defTabSz="621679" fontAlgn="base">
                  <a:lnSpc>
                    <a:spcPct val="100000"/>
                  </a:lnSpc>
                  <a:spcBef>
                    <a:spcPct val="0"/>
                  </a:spcBef>
                  <a:spcAft>
                    <a:spcPct val="0"/>
                  </a:spcAft>
                  <a:buClrTx/>
                  <a:buSzTx/>
                  <a:buFontTx/>
                  <a:buNone/>
                  <a:tabLst/>
                </a:pPr>
                <a:endParaRPr kumimoji="0" lang="en-GB" sz="1400" b="0" i="0" u="none" strike="noStrike" cap="none" spc="0" normalizeH="0" baseline="0" noProof="0">
                  <a:ln>
                    <a:noFill/>
                  </a:ln>
                  <a:solidFill>
                    <a:srgbClr val="FFFFFF"/>
                  </a:solidFill>
                  <a:effectLst/>
                  <a:uLnTx/>
                  <a:uFillTx/>
                  <a:latin typeface="Segoe UI"/>
                  <a:cs typeface="Segoe UI" pitchFamily="34" charset="0"/>
                </a:endParaRPr>
              </a:p>
            </p:txBody>
          </p:sp>
          <p:sp>
            <p:nvSpPr>
              <p:cNvPr id="7" name="Rectangle: Rounded Corners 6">
                <a:extLst>
                  <a:ext uri="{FF2B5EF4-FFF2-40B4-BE49-F238E27FC236}">
                    <a16:creationId xmlns:a16="http://schemas.microsoft.com/office/drawing/2014/main" id="{240056A0-1A9E-F1E0-68B5-FABF12B5B5D6}"/>
                  </a:ext>
                </a:extLst>
              </p:cNvPr>
              <p:cNvSpPr>
                <a:spLocks/>
              </p:cNvSpPr>
              <p:nvPr/>
            </p:nvSpPr>
            <p:spPr bwMode="auto">
              <a:xfrm>
                <a:off x="7651501" y="6469856"/>
                <a:ext cx="2546389" cy="388144"/>
              </a:xfrm>
              <a:prstGeom prst="roundRect">
                <a:avLst>
                  <a:gd name="adj" fmla="val 0"/>
                </a:avLst>
              </a:prstGeom>
              <a:gradFill flip="none" rotWithShape="1">
                <a:gsLst>
                  <a:gs pos="0">
                    <a:srgbClr val="EBECEB">
                      <a:alpha val="34000"/>
                    </a:srgbClr>
                  </a:gs>
                  <a:gs pos="68242">
                    <a:schemeClr val="bg1">
                      <a:alpha val="18000"/>
                    </a:schemeClr>
                  </a:gs>
                  <a:gs pos="33000">
                    <a:schemeClr val="bg1">
                      <a:alpha val="11000"/>
                    </a:schemeClr>
                  </a:gs>
                  <a:gs pos="100000">
                    <a:srgbClr val="E8E9E8">
                      <a:lumMod val="68000"/>
                      <a:lumOff val="32000"/>
                      <a:alpha val="0"/>
                    </a:srgbClr>
                  </a:gs>
                </a:gsLst>
                <a:lin ang="2700000" scaled="1"/>
                <a:tileRect/>
              </a:gradFill>
              <a:ln w="12700">
                <a:noFill/>
                <a:headEnd type="none" w="med" len="med"/>
                <a:tailEnd type="none" w="med" len="med"/>
              </a:ln>
              <a:effectLst>
                <a:outerShdw blurRad="101600" dist="25400" dir="2700000" algn="tl" rotWithShape="0">
                  <a:prstClr val="black">
                    <a:alpha val="1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20" tIns="97536" rIns="121920" bIns="97536" numCol="1" spcCol="0" rtlCol="0" fromWordArt="0" anchor="t" anchorCtr="0" forceAA="0" compatLnSpc="1">
                <a:prstTxWarp prst="textNoShape">
                  <a:avLst/>
                </a:prstTxWarp>
                <a:noAutofit/>
              </a:bodyPr>
              <a:lstStyle/>
              <a:p>
                <a:pPr marR="0" lvl="0" indent="0" defTabSz="621679" fontAlgn="base">
                  <a:lnSpc>
                    <a:spcPct val="100000"/>
                  </a:lnSpc>
                  <a:spcBef>
                    <a:spcPct val="0"/>
                  </a:spcBef>
                  <a:spcAft>
                    <a:spcPct val="0"/>
                  </a:spcAft>
                  <a:buClrTx/>
                  <a:buSzTx/>
                  <a:buFontTx/>
                  <a:buNone/>
                  <a:tabLst/>
                </a:pPr>
                <a:endParaRPr kumimoji="0" lang="en-GB" sz="1600" b="0" i="0" u="none" strike="noStrike" cap="none" spc="0" normalizeH="0" baseline="0" noProof="0">
                  <a:ln>
                    <a:noFill/>
                  </a:ln>
                  <a:solidFill>
                    <a:srgbClr val="FFFFFF"/>
                  </a:solidFill>
                  <a:effectLst/>
                  <a:uLnTx/>
                  <a:uFillTx/>
                  <a:latin typeface="Segoe UI"/>
                  <a:cs typeface="Segoe UI" pitchFamily="34" charset="0"/>
                </a:endParaRPr>
              </a:p>
            </p:txBody>
          </p:sp>
          <p:sp>
            <p:nvSpPr>
              <p:cNvPr id="8" name="Rectangle: Rounded Corners 7">
                <a:extLst>
                  <a:ext uri="{FF2B5EF4-FFF2-40B4-BE49-F238E27FC236}">
                    <a16:creationId xmlns:a16="http://schemas.microsoft.com/office/drawing/2014/main" id="{6932EC3A-1B01-8CB2-936D-EF5F2330EEF3}"/>
                  </a:ext>
                </a:extLst>
              </p:cNvPr>
              <p:cNvSpPr>
                <a:spLocks/>
              </p:cNvSpPr>
              <p:nvPr/>
            </p:nvSpPr>
            <p:spPr bwMode="auto">
              <a:xfrm>
                <a:off x="2" y="6469856"/>
                <a:ext cx="2546389" cy="388144"/>
              </a:xfrm>
              <a:prstGeom prst="roundRect">
                <a:avLst>
                  <a:gd name="adj" fmla="val 0"/>
                </a:avLst>
              </a:prstGeom>
              <a:gradFill flip="none" rotWithShape="1">
                <a:gsLst>
                  <a:gs pos="0">
                    <a:srgbClr val="EBECEB">
                      <a:alpha val="34000"/>
                    </a:srgbClr>
                  </a:gs>
                  <a:gs pos="68242">
                    <a:schemeClr val="bg1">
                      <a:alpha val="18000"/>
                    </a:schemeClr>
                  </a:gs>
                  <a:gs pos="33000">
                    <a:schemeClr val="bg1">
                      <a:alpha val="11000"/>
                    </a:schemeClr>
                  </a:gs>
                  <a:gs pos="100000">
                    <a:srgbClr val="E8E9E8">
                      <a:lumMod val="68000"/>
                      <a:lumOff val="32000"/>
                      <a:alpha val="0"/>
                    </a:srgbClr>
                  </a:gs>
                </a:gsLst>
                <a:lin ang="2700000" scaled="1"/>
                <a:tileRect/>
              </a:gradFill>
              <a:ln w="12700">
                <a:noFill/>
                <a:headEnd type="none" w="med" len="med"/>
                <a:tailEnd type="none" w="med" len="med"/>
              </a:ln>
              <a:effectLst>
                <a:outerShdw blurRad="101600" dist="25400" dir="2700000" algn="tl" rotWithShape="0">
                  <a:prstClr val="black">
                    <a:alpha val="1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20" tIns="97536" rIns="121920" bIns="97536" numCol="1" spcCol="0" rtlCol="0" fromWordArt="0" anchor="t" anchorCtr="0" forceAA="0" compatLnSpc="1">
                <a:prstTxWarp prst="textNoShape">
                  <a:avLst/>
                </a:prstTxWarp>
                <a:noAutofit/>
              </a:bodyPr>
              <a:lstStyle/>
              <a:p>
                <a:pPr marR="0" lvl="0" indent="0" defTabSz="621679" fontAlgn="base">
                  <a:lnSpc>
                    <a:spcPct val="100000"/>
                  </a:lnSpc>
                  <a:spcBef>
                    <a:spcPct val="0"/>
                  </a:spcBef>
                  <a:spcAft>
                    <a:spcPct val="0"/>
                  </a:spcAft>
                  <a:buClrTx/>
                  <a:buSzTx/>
                  <a:buFontTx/>
                  <a:buNone/>
                  <a:tabLst/>
                </a:pPr>
                <a:endParaRPr kumimoji="0" lang="en-GB" sz="1600" b="0" i="0" u="none" strike="noStrike" cap="none" spc="0" normalizeH="0" baseline="0" noProof="0">
                  <a:ln>
                    <a:noFill/>
                  </a:ln>
                  <a:solidFill>
                    <a:srgbClr val="FFFFFF"/>
                  </a:solidFill>
                  <a:effectLst/>
                  <a:uLnTx/>
                  <a:uFillTx/>
                  <a:latin typeface="Segoe UI"/>
                  <a:cs typeface="Segoe UI" pitchFamily="34" charset="0"/>
                </a:endParaRPr>
              </a:p>
            </p:txBody>
          </p:sp>
          <p:sp>
            <p:nvSpPr>
              <p:cNvPr id="9" name="Rectangle 8">
                <a:extLst>
                  <a:ext uri="{FF2B5EF4-FFF2-40B4-BE49-F238E27FC236}">
                    <a16:creationId xmlns:a16="http://schemas.microsoft.com/office/drawing/2014/main" id="{9874AC20-D4C2-2AB7-01AF-FDE99D659222}"/>
                  </a:ext>
                </a:extLst>
              </p:cNvPr>
              <p:cNvSpPr>
                <a:spLocks/>
              </p:cNvSpPr>
              <p:nvPr/>
            </p:nvSpPr>
            <p:spPr bwMode="auto">
              <a:xfrm>
                <a:off x="703963" y="6525344"/>
                <a:ext cx="1149717" cy="292792"/>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ts val="600"/>
                  </a:spcAft>
                  <a:buClrTx/>
                  <a:buSzTx/>
                  <a:buFontTx/>
                  <a:buNone/>
                  <a:tabLst/>
                  <a:defRPr/>
                </a:pPr>
                <a:r>
                  <a:rPr kumimoji="0" lang="en-GB" sz="1050" b="0" i="0" u="none" strike="noStrike" kern="1200" cap="none" spc="50" normalizeH="0" baseline="0" noProof="0">
                    <a:ln>
                      <a:noFill/>
                    </a:ln>
                    <a:solidFill>
                      <a:srgbClr val="000000"/>
                    </a:solidFill>
                    <a:effectLst/>
                    <a:uLnTx/>
                    <a:uFillTx/>
                    <a:latin typeface="+mn-lt"/>
                    <a:ea typeface="+mn-ea"/>
                    <a:cs typeface="Segoe UI" panose="020B0502040204020203" pitchFamily="34" charset="0"/>
                  </a:rPr>
                  <a:t>Plan</a:t>
                </a:r>
              </a:p>
            </p:txBody>
          </p:sp>
          <p:sp>
            <p:nvSpPr>
              <p:cNvPr id="10" name="Rectangle 9">
                <a:extLst>
                  <a:ext uri="{FF2B5EF4-FFF2-40B4-BE49-F238E27FC236}">
                    <a16:creationId xmlns:a16="http://schemas.microsoft.com/office/drawing/2014/main" id="{F58C66D1-460C-1F2E-1181-1D71A1D6475F}"/>
                  </a:ext>
                </a:extLst>
              </p:cNvPr>
              <p:cNvSpPr>
                <a:spLocks/>
              </p:cNvSpPr>
              <p:nvPr/>
            </p:nvSpPr>
            <p:spPr bwMode="auto">
              <a:xfrm>
                <a:off x="3252257" y="6525344"/>
                <a:ext cx="1149717" cy="292792"/>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ts val="600"/>
                  </a:spcAft>
                  <a:buClrTx/>
                  <a:buSzTx/>
                  <a:buFontTx/>
                  <a:buNone/>
                  <a:tabLst/>
                  <a:defRPr/>
                </a:pPr>
                <a:r>
                  <a:rPr kumimoji="0" lang="en-GB" sz="1050" b="0" i="0" u="none" strike="noStrike" kern="1200" cap="none" spc="50" normalizeH="0" baseline="0" noProof="0">
                    <a:ln>
                      <a:noFill/>
                    </a:ln>
                    <a:solidFill>
                      <a:srgbClr val="000000"/>
                    </a:solidFill>
                    <a:effectLst/>
                    <a:uLnTx/>
                    <a:uFillTx/>
                    <a:latin typeface="+mn-lt"/>
                    <a:ea typeface="+mn-ea"/>
                    <a:cs typeface="Segoe UI" panose="020B0502040204020203" pitchFamily="34" charset="0"/>
                  </a:rPr>
                  <a:t>Assess</a:t>
                </a:r>
              </a:p>
            </p:txBody>
          </p:sp>
          <p:sp>
            <p:nvSpPr>
              <p:cNvPr id="11" name="Rectangle 10">
                <a:extLst>
                  <a:ext uri="{FF2B5EF4-FFF2-40B4-BE49-F238E27FC236}">
                    <a16:creationId xmlns:a16="http://schemas.microsoft.com/office/drawing/2014/main" id="{5BBC6B8D-65FF-7E71-6776-20F33D66A12B}"/>
                  </a:ext>
                </a:extLst>
              </p:cNvPr>
              <p:cNvSpPr>
                <a:spLocks/>
              </p:cNvSpPr>
              <p:nvPr/>
            </p:nvSpPr>
            <p:spPr bwMode="auto">
              <a:xfrm>
                <a:off x="5800549" y="6525344"/>
                <a:ext cx="1149717" cy="292792"/>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ts val="600"/>
                  </a:spcAft>
                  <a:buClrTx/>
                  <a:buSzTx/>
                  <a:buFontTx/>
                  <a:buNone/>
                  <a:tabLst/>
                  <a:defRPr/>
                </a:pPr>
                <a:r>
                  <a:rPr kumimoji="0" lang="en-GB" sz="1400" b="0" i="0" u="none" strike="noStrike" kern="1200" cap="none" spc="50" normalizeH="0" baseline="0" noProof="0">
                    <a:ln>
                      <a:noFill/>
                    </a:ln>
                    <a:solidFill>
                      <a:schemeClr val="tx2"/>
                    </a:solidFill>
                    <a:effectLst/>
                    <a:uLnTx/>
                    <a:uFillTx/>
                    <a:latin typeface="+mj-lt"/>
                    <a:ea typeface="+mn-ea"/>
                    <a:cs typeface="Segoe UI" pitchFamily="34" charset="0"/>
                  </a:rPr>
                  <a:t>Deploy</a:t>
                </a:r>
              </a:p>
            </p:txBody>
          </p:sp>
          <p:sp>
            <p:nvSpPr>
              <p:cNvPr id="12" name="Rectangle 11">
                <a:extLst>
                  <a:ext uri="{FF2B5EF4-FFF2-40B4-BE49-F238E27FC236}">
                    <a16:creationId xmlns:a16="http://schemas.microsoft.com/office/drawing/2014/main" id="{732AFD6C-AC5F-4EBA-BA0C-5AA243063008}"/>
                  </a:ext>
                </a:extLst>
              </p:cNvPr>
              <p:cNvSpPr>
                <a:spLocks/>
              </p:cNvSpPr>
              <p:nvPr/>
            </p:nvSpPr>
            <p:spPr bwMode="auto">
              <a:xfrm>
                <a:off x="8348840" y="6525344"/>
                <a:ext cx="1149717" cy="292792"/>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ts val="600"/>
                  </a:spcAft>
                  <a:buClrTx/>
                  <a:buSzTx/>
                  <a:buFontTx/>
                  <a:buNone/>
                  <a:tabLst/>
                  <a:defRPr/>
                </a:pPr>
                <a:r>
                  <a:rPr kumimoji="0" lang="en-GB" sz="1050" b="0" i="0" u="none" strike="noStrike" kern="1200" cap="none" spc="50" normalizeH="0" baseline="0" noProof="0">
                    <a:ln>
                      <a:noFill/>
                    </a:ln>
                    <a:solidFill>
                      <a:srgbClr val="000000"/>
                    </a:solidFill>
                    <a:effectLst/>
                    <a:uLnTx/>
                    <a:uFillTx/>
                    <a:latin typeface="+mn-lt"/>
                    <a:ea typeface="+mn-ea"/>
                    <a:cs typeface="Segoe UI" panose="020B0502040204020203" pitchFamily="34" charset="0"/>
                  </a:rPr>
                  <a:t>Adopt</a:t>
                </a:r>
              </a:p>
            </p:txBody>
          </p:sp>
          <p:cxnSp>
            <p:nvCxnSpPr>
              <p:cNvPr id="13" name="Straight Connector 12">
                <a:extLst>
                  <a:ext uri="{FF2B5EF4-FFF2-40B4-BE49-F238E27FC236}">
                    <a16:creationId xmlns:a16="http://schemas.microsoft.com/office/drawing/2014/main" id="{F22543B9-83ED-322A-6701-ECB2DE1E77AA}"/>
                  </a:ext>
                </a:extLst>
              </p:cNvPr>
              <p:cNvCxnSpPr>
                <a:cxnSpLocks/>
              </p:cNvCxnSpPr>
              <p:nvPr/>
            </p:nvCxnSpPr>
            <p:spPr>
              <a:xfrm>
                <a:off x="7650985" y="6469856"/>
                <a:ext cx="0" cy="388144"/>
              </a:xfrm>
              <a:prstGeom prst="line">
                <a:avLst/>
              </a:prstGeom>
              <a:ln>
                <a:solidFill>
                  <a:schemeClr val="bg1">
                    <a:lumMod val="85000"/>
                  </a:schemeClr>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50527AA6-DFBE-5C3A-CA12-091517A997E1}"/>
                  </a:ext>
                </a:extLst>
              </p:cNvPr>
              <p:cNvCxnSpPr>
                <a:cxnSpLocks/>
              </p:cNvCxnSpPr>
              <p:nvPr/>
            </p:nvCxnSpPr>
            <p:spPr>
              <a:xfrm>
                <a:off x="5105986" y="6469856"/>
                <a:ext cx="0" cy="388144"/>
              </a:xfrm>
              <a:prstGeom prst="line">
                <a:avLst/>
              </a:prstGeom>
              <a:ln>
                <a:solidFill>
                  <a:schemeClr val="bg1">
                    <a:lumMod val="85000"/>
                  </a:schemeClr>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3EB93AD4-7AE2-3321-83AD-6534AB45959A}"/>
                  </a:ext>
                </a:extLst>
              </p:cNvPr>
              <p:cNvCxnSpPr>
                <a:cxnSpLocks/>
              </p:cNvCxnSpPr>
              <p:nvPr/>
            </p:nvCxnSpPr>
            <p:spPr>
              <a:xfrm>
                <a:off x="10200457" y="6469856"/>
                <a:ext cx="0" cy="388144"/>
              </a:xfrm>
              <a:prstGeom prst="line">
                <a:avLst/>
              </a:prstGeom>
              <a:ln>
                <a:solidFill>
                  <a:schemeClr val="bg1">
                    <a:lumMod val="85000"/>
                  </a:schemeClr>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AB95F903-B3A1-80A6-A408-3B10DB05A780}"/>
                  </a:ext>
                </a:extLst>
              </p:cNvPr>
              <p:cNvCxnSpPr>
                <a:cxnSpLocks/>
              </p:cNvCxnSpPr>
              <p:nvPr/>
            </p:nvCxnSpPr>
            <p:spPr>
              <a:xfrm>
                <a:off x="2555970" y="6469856"/>
                <a:ext cx="0" cy="388144"/>
              </a:xfrm>
              <a:prstGeom prst="line">
                <a:avLst/>
              </a:prstGeom>
              <a:ln>
                <a:solidFill>
                  <a:schemeClr val="bg1">
                    <a:lumMod val="85000"/>
                  </a:schemeClr>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17" name="Rectangle: Rounded Corners 16">
                <a:extLst>
                  <a:ext uri="{FF2B5EF4-FFF2-40B4-BE49-F238E27FC236}">
                    <a16:creationId xmlns:a16="http://schemas.microsoft.com/office/drawing/2014/main" id="{C749093D-F6C2-63BE-01F2-9DE93709DFEB}"/>
                  </a:ext>
                </a:extLst>
              </p:cNvPr>
              <p:cNvSpPr>
                <a:spLocks/>
              </p:cNvSpPr>
              <p:nvPr userDrawn="1"/>
            </p:nvSpPr>
            <p:spPr bwMode="auto">
              <a:xfrm>
                <a:off x="10204201" y="6469856"/>
                <a:ext cx="2546389" cy="388144"/>
              </a:xfrm>
              <a:prstGeom prst="roundRect">
                <a:avLst>
                  <a:gd name="adj" fmla="val 0"/>
                </a:avLst>
              </a:prstGeom>
              <a:gradFill flip="none" rotWithShape="1">
                <a:gsLst>
                  <a:gs pos="0">
                    <a:srgbClr val="EBECEB">
                      <a:alpha val="34000"/>
                    </a:srgbClr>
                  </a:gs>
                  <a:gs pos="68242">
                    <a:schemeClr val="bg1">
                      <a:alpha val="18000"/>
                    </a:schemeClr>
                  </a:gs>
                  <a:gs pos="33000">
                    <a:schemeClr val="bg1">
                      <a:alpha val="11000"/>
                    </a:schemeClr>
                  </a:gs>
                  <a:gs pos="100000">
                    <a:srgbClr val="E8E9E8">
                      <a:lumMod val="68000"/>
                      <a:lumOff val="32000"/>
                      <a:alpha val="0"/>
                    </a:srgbClr>
                  </a:gs>
                </a:gsLst>
                <a:lin ang="2700000" scaled="1"/>
                <a:tileRect/>
              </a:gradFill>
              <a:ln w="12700">
                <a:noFill/>
                <a:headEnd type="none" w="med" len="med"/>
                <a:tailEnd type="none" w="med" len="med"/>
              </a:ln>
              <a:effectLst>
                <a:outerShdw blurRad="101600" dist="25400" dir="2700000" algn="tl" rotWithShape="0">
                  <a:prstClr val="black">
                    <a:alpha val="1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20" tIns="97536" rIns="121920" bIns="97536" numCol="1" spcCol="0" rtlCol="0" fromWordArt="0" anchor="t" anchorCtr="0" forceAA="0" compatLnSpc="1">
                <a:prstTxWarp prst="textNoShape">
                  <a:avLst/>
                </a:prstTxWarp>
                <a:noAutofit/>
              </a:bodyPr>
              <a:lstStyle/>
              <a:p>
                <a:pPr marR="0" lvl="0" indent="0" defTabSz="621679" fontAlgn="base">
                  <a:lnSpc>
                    <a:spcPct val="100000"/>
                  </a:lnSpc>
                  <a:spcBef>
                    <a:spcPct val="0"/>
                  </a:spcBef>
                  <a:spcAft>
                    <a:spcPct val="0"/>
                  </a:spcAft>
                  <a:buClrTx/>
                  <a:buSzTx/>
                  <a:buFontTx/>
                  <a:buNone/>
                  <a:tabLst/>
                </a:pPr>
                <a:endParaRPr kumimoji="0" lang="en-GB" sz="1600" b="0" i="0" u="none" strike="noStrike" cap="none" spc="0" normalizeH="0" baseline="0" noProof="0">
                  <a:ln>
                    <a:noFill/>
                  </a:ln>
                  <a:solidFill>
                    <a:srgbClr val="FFFFFF"/>
                  </a:solidFill>
                  <a:effectLst/>
                  <a:uLnTx/>
                  <a:uFillTx/>
                  <a:latin typeface="Segoe UI"/>
                  <a:cs typeface="Segoe UI" pitchFamily="34" charset="0"/>
                </a:endParaRPr>
              </a:p>
            </p:txBody>
          </p:sp>
          <p:sp>
            <p:nvSpPr>
              <p:cNvPr id="18" name="Rectangle 17">
                <a:extLst>
                  <a:ext uri="{FF2B5EF4-FFF2-40B4-BE49-F238E27FC236}">
                    <a16:creationId xmlns:a16="http://schemas.microsoft.com/office/drawing/2014/main" id="{F17D5D9B-7100-01B6-1964-CA8B2D5400F0}"/>
                  </a:ext>
                </a:extLst>
              </p:cNvPr>
              <p:cNvSpPr>
                <a:spLocks/>
              </p:cNvSpPr>
              <p:nvPr userDrawn="1"/>
            </p:nvSpPr>
            <p:spPr bwMode="auto">
              <a:xfrm>
                <a:off x="10901540" y="6525344"/>
                <a:ext cx="1149717" cy="292792"/>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ts val="600"/>
                  </a:spcAft>
                  <a:buClrTx/>
                  <a:buSzTx/>
                  <a:buFontTx/>
                  <a:buNone/>
                  <a:tabLst/>
                  <a:defRPr/>
                </a:pPr>
                <a:r>
                  <a:rPr kumimoji="0" lang="en-GB" sz="1050" b="0" i="0" u="none" strike="noStrike" kern="1200" cap="none" spc="50" normalizeH="0" baseline="0" noProof="0">
                    <a:ln>
                      <a:noFill/>
                    </a:ln>
                    <a:solidFill>
                      <a:srgbClr val="000000"/>
                    </a:solidFill>
                    <a:effectLst/>
                    <a:uLnTx/>
                    <a:uFillTx/>
                    <a:latin typeface="+mn-lt"/>
                    <a:ea typeface="+mn-ea"/>
                    <a:cs typeface="Segoe UI" panose="020B0502040204020203" pitchFamily="34" charset="0"/>
                  </a:rPr>
                  <a:t>Results</a:t>
                </a:r>
              </a:p>
            </p:txBody>
          </p:sp>
          <p:cxnSp>
            <p:nvCxnSpPr>
              <p:cNvPr id="19" name="Straight Connector 18">
                <a:extLst>
                  <a:ext uri="{FF2B5EF4-FFF2-40B4-BE49-F238E27FC236}">
                    <a16:creationId xmlns:a16="http://schemas.microsoft.com/office/drawing/2014/main" id="{4D6D8BE9-B73B-7DAD-364E-7B708A6F9E90}"/>
                  </a:ext>
                </a:extLst>
              </p:cNvPr>
              <p:cNvCxnSpPr>
                <a:cxnSpLocks/>
              </p:cNvCxnSpPr>
              <p:nvPr userDrawn="1"/>
            </p:nvCxnSpPr>
            <p:spPr>
              <a:xfrm>
                <a:off x="12753157" y="6469856"/>
                <a:ext cx="0" cy="388144"/>
              </a:xfrm>
              <a:prstGeom prst="line">
                <a:avLst/>
              </a:prstGeom>
              <a:ln>
                <a:solidFill>
                  <a:schemeClr val="bg1">
                    <a:lumMod val="85000"/>
                  </a:schemeClr>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grpSp>
      </p:grpSp>
      <p:grpSp>
        <p:nvGrpSpPr>
          <p:cNvPr id="31" name="Group 30">
            <a:extLst>
              <a:ext uri="{FF2B5EF4-FFF2-40B4-BE49-F238E27FC236}">
                <a16:creationId xmlns:a16="http://schemas.microsoft.com/office/drawing/2014/main" id="{B7B8E10C-4BB0-5782-8996-F33EAB08E1EF}"/>
              </a:ext>
            </a:extLst>
          </p:cNvPr>
          <p:cNvGrpSpPr/>
          <p:nvPr userDrawn="1"/>
        </p:nvGrpSpPr>
        <p:grpSpPr>
          <a:xfrm>
            <a:off x="12583117" y="-16329"/>
            <a:ext cx="2912362" cy="6863226"/>
            <a:chOff x="12583117" y="-16329"/>
            <a:chExt cx="2912362" cy="6863226"/>
          </a:xfrm>
        </p:grpSpPr>
        <p:sp>
          <p:nvSpPr>
            <p:cNvPr id="32" name="Rectangle: Rounded Corners 31">
              <a:extLst>
                <a:ext uri="{FF2B5EF4-FFF2-40B4-BE49-F238E27FC236}">
                  <a16:creationId xmlns:a16="http://schemas.microsoft.com/office/drawing/2014/main" id="{96EA69B2-34A2-085D-CD69-694E0BB0A920}"/>
                </a:ext>
              </a:extLst>
            </p:cNvPr>
            <p:cNvSpPr>
              <a:spLocks/>
            </p:cNvSpPr>
            <p:nvPr userDrawn="1"/>
          </p:nvSpPr>
          <p:spPr bwMode="auto">
            <a:xfrm>
              <a:off x="12587180" y="-5226"/>
              <a:ext cx="2908299" cy="6852123"/>
            </a:xfrm>
            <a:prstGeom prst="roundRect">
              <a:avLst>
                <a:gd name="adj" fmla="val 1340"/>
              </a:avLst>
            </a:prstGeom>
            <a:gradFill flip="none" rotWithShape="1">
              <a:gsLst>
                <a:gs pos="0">
                  <a:schemeClr val="bg1">
                    <a:alpha val="84000"/>
                  </a:schemeClr>
                </a:gs>
                <a:gs pos="100000">
                  <a:schemeClr val="bg1">
                    <a:alpha val="89000"/>
                  </a:schemeClr>
                </a:gs>
              </a:gsLst>
              <a:lin ang="2700000" scaled="1"/>
              <a:tileRect/>
            </a:gradFill>
            <a:ln w="12700">
              <a:noFill/>
              <a:headEnd type="none" w="med" len="med"/>
              <a:tailEnd type="none" w="med" len="med"/>
            </a:ln>
            <a:effectLst>
              <a:outerShdw blurRad="114300" dist="38100"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20" tIns="97536" rIns="121920" bIns="97536" numCol="1" spcCol="0" rtlCol="0" fromWordArt="0" anchor="t" anchorCtr="0" forceAA="0" compatLnSpc="1">
              <a:prstTxWarp prst="textNoShape">
                <a:avLst/>
              </a:prstTxWarp>
              <a:noAutofit/>
            </a:bodyPr>
            <a:lstStyle/>
            <a:p>
              <a:pPr defTabSz="621679" fontAlgn="base">
                <a:spcBef>
                  <a:spcPct val="0"/>
                </a:spcBef>
                <a:spcAft>
                  <a:spcPct val="0"/>
                </a:spcAft>
              </a:pPr>
              <a:endParaRPr lang="en-GB" sz="1333">
                <a:solidFill>
                  <a:srgbClr val="FFFFFF"/>
                </a:solidFill>
                <a:latin typeface="Segoe UI"/>
                <a:cs typeface="Segoe UI" pitchFamily="34" charset="0"/>
              </a:endParaRPr>
            </a:p>
          </p:txBody>
        </p:sp>
        <p:sp>
          <p:nvSpPr>
            <p:cNvPr id="33" name="Free-form: Shape 32">
              <a:extLst>
                <a:ext uri="{FF2B5EF4-FFF2-40B4-BE49-F238E27FC236}">
                  <a16:creationId xmlns:a16="http://schemas.microsoft.com/office/drawing/2014/main" id="{D143D2B1-4634-D10C-E7B8-68679E14C49C}"/>
                </a:ext>
              </a:extLst>
            </p:cNvPr>
            <p:cNvSpPr>
              <a:spLocks/>
            </p:cNvSpPr>
            <p:nvPr userDrawn="1"/>
          </p:nvSpPr>
          <p:spPr bwMode="auto">
            <a:xfrm>
              <a:off x="12587179" y="-16329"/>
              <a:ext cx="2908299" cy="373049"/>
            </a:xfrm>
            <a:custGeom>
              <a:avLst/>
              <a:gdLst>
                <a:gd name="connsiteX0" fmla="*/ 38971 w 2908299"/>
                <a:gd name="connsiteY0" fmla="*/ 0 h 373380"/>
                <a:gd name="connsiteX1" fmla="*/ 2869328 w 2908299"/>
                <a:gd name="connsiteY1" fmla="*/ 0 h 373380"/>
                <a:gd name="connsiteX2" fmla="*/ 2908299 w 2908299"/>
                <a:gd name="connsiteY2" fmla="*/ 38971 h 373380"/>
                <a:gd name="connsiteX3" fmla="*/ 2908299 w 2908299"/>
                <a:gd name="connsiteY3" fmla="*/ 373380 h 373380"/>
                <a:gd name="connsiteX4" fmla="*/ 0 w 2908299"/>
                <a:gd name="connsiteY4" fmla="*/ 373380 h 373380"/>
                <a:gd name="connsiteX5" fmla="*/ 0 w 2908299"/>
                <a:gd name="connsiteY5" fmla="*/ 38971 h 373380"/>
                <a:gd name="connsiteX6" fmla="*/ 38971 w 2908299"/>
                <a:gd name="connsiteY6" fmla="*/ 0 h 3733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908299" h="373380">
                  <a:moveTo>
                    <a:pt x="38971" y="0"/>
                  </a:moveTo>
                  <a:lnTo>
                    <a:pt x="2869328" y="0"/>
                  </a:lnTo>
                  <a:cubicBezTo>
                    <a:pt x="2890851" y="0"/>
                    <a:pt x="2908299" y="17448"/>
                    <a:pt x="2908299" y="38971"/>
                  </a:cubicBezTo>
                  <a:lnTo>
                    <a:pt x="2908299" y="373380"/>
                  </a:lnTo>
                  <a:lnTo>
                    <a:pt x="0" y="373380"/>
                  </a:lnTo>
                  <a:lnTo>
                    <a:pt x="0" y="38971"/>
                  </a:lnTo>
                  <a:cubicBezTo>
                    <a:pt x="0" y="17448"/>
                    <a:pt x="17448" y="0"/>
                    <a:pt x="38971" y="0"/>
                  </a:cubicBezTo>
                  <a:close/>
                </a:path>
              </a:pathLst>
            </a:custGeom>
            <a:solidFill>
              <a:srgbClr val="34258E"/>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defTabSz="932472" fontAlgn="base">
                <a:spcBef>
                  <a:spcPct val="0"/>
                </a:spcBef>
                <a:spcAft>
                  <a:spcPct val="0"/>
                </a:spcAft>
              </a:pPr>
              <a:endParaRPr lang="en-GB" sz="2000">
                <a:solidFill>
                  <a:srgbClr val="FFFFFF"/>
                </a:solidFill>
                <a:cs typeface="Segoe UI" pitchFamily="34" charset="0"/>
              </a:endParaRPr>
            </a:p>
          </p:txBody>
        </p:sp>
        <p:cxnSp>
          <p:nvCxnSpPr>
            <p:cNvPr id="34" name="Straight Connector 33">
              <a:extLst>
                <a:ext uri="{FF2B5EF4-FFF2-40B4-BE49-F238E27FC236}">
                  <a16:creationId xmlns:a16="http://schemas.microsoft.com/office/drawing/2014/main" id="{0DFC3EFF-E386-3769-CB4D-4A3D1B5AB1C4}"/>
                </a:ext>
              </a:extLst>
            </p:cNvPr>
            <p:cNvCxnSpPr>
              <a:cxnSpLocks/>
              <a:stCxn id="33" idx="4"/>
              <a:endCxn id="33" idx="3"/>
            </p:cNvCxnSpPr>
            <p:nvPr userDrawn="1"/>
          </p:nvCxnSpPr>
          <p:spPr>
            <a:xfrm>
              <a:off x="12587179" y="356720"/>
              <a:ext cx="2908299" cy="0"/>
            </a:xfrm>
            <a:prstGeom prst="line">
              <a:avLst/>
            </a:prstGeom>
            <a:ln w="6350">
              <a:solidFill>
                <a:schemeClr val="bg1"/>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grpSp>
          <p:nvGrpSpPr>
            <p:cNvPr id="35" name="Group 34">
              <a:extLst>
                <a:ext uri="{FF2B5EF4-FFF2-40B4-BE49-F238E27FC236}">
                  <a16:creationId xmlns:a16="http://schemas.microsoft.com/office/drawing/2014/main" id="{486C3443-098E-BDD4-DBA7-D97DA029464D}"/>
                </a:ext>
              </a:extLst>
            </p:cNvPr>
            <p:cNvGrpSpPr/>
            <p:nvPr userDrawn="1"/>
          </p:nvGrpSpPr>
          <p:grpSpPr>
            <a:xfrm>
              <a:off x="12720970" y="76200"/>
              <a:ext cx="199288" cy="199110"/>
              <a:chOff x="5671565" y="3004565"/>
              <a:chExt cx="850201" cy="850201"/>
            </a:xfrm>
          </p:grpSpPr>
          <p:sp>
            <p:nvSpPr>
              <p:cNvPr id="39" name="Free-form: Shape 38">
                <a:extLst>
                  <a:ext uri="{FF2B5EF4-FFF2-40B4-BE49-F238E27FC236}">
                    <a16:creationId xmlns:a16="http://schemas.microsoft.com/office/drawing/2014/main" id="{B77ED46F-E0E1-25D6-B105-BC43B14CCFC6}"/>
                  </a:ext>
                </a:extLst>
              </p:cNvPr>
              <p:cNvSpPr/>
              <p:nvPr/>
            </p:nvSpPr>
            <p:spPr>
              <a:xfrm>
                <a:off x="5958077" y="3207257"/>
                <a:ext cx="277368" cy="351282"/>
              </a:xfrm>
              <a:custGeom>
                <a:avLst/>
                <a:gdLst>
                  <a:gd name="connsiteX0" fmla="*/ 0 w 277368"/>
                  <a:gd name="connsiteY0" fmla="*/ 138875 h 351282"/>
                  <a:gd name="connsiteX1" fmla="*/ 138494 w 277368"/>
                  <a:gd name="connsiteY1" fmla="*/ 0 h 351282"/>
                  <a:gd name="connsiteX2" fmla="*/ 277368 w 277368"/>
                  <a:gd name="connsiteY2" fmla="*/ 138494 h 351282"/>
                  <a:gd name="connsiteX3" fmla="*/ 168593 w 277368"/>
                  <a:gd name="connsiteY3" fmla="*/ 274130 h 351282"/>
                  <a:gd name="connsiteX4" fmla="*/ 138589 w 277368"/>
                  <a:gd name="connsiteY4" fmla="*/ 310134 h 351282"/>
                  <a:gd name="connsiteX5" fmla="*/ 138589 w 277368"/>
                  <a:gd name="connsiteY5" fmla="*/ 351282 h 3512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7368" h="351282">
                    <a:moveTo>
                      <a:pt x="0" y="138875"/>
                    </a:moveTo>
                    <a:cubicBezTo>
                      <a:pt x="-95" y="62294"/>
                      <a:pt x="61913" y="95"/>
                      <a:pt x="138494" y="0"/>
                    </a:cubicBezTo>
                    <a:cubicBezTo>
                      <a:pt x="215075" y="-95"/>
                      <a:pt x="277273" y="61913"/>
                      <a:pt x="277368" y="138494"/>
                    </a:cubicBezTo>
                    <a:cubicBezTo>
                      <a:pt x="277463" y="203645"/>
                      <a:pt x="232220" y="260033"/>
                      <a:pt x="168593" y="274130"/>
                    </a:cubicBezTo>
                    <a:cubicBezTo>
                      <a:pt x="151352" y="277559"/>
                      <a:pt x="138779" y="292608"/>
                      <a:pt x="138589" y="310134"/>
                    </a:cubicBezTo>
                    <a:lnTo>
                      <a:pt x="138589" y="351282"/>
                    </a:lnTo>
                  </a:path>
                </a:pathLst>
              </a:custGeom>
              <a:noFill/>
              <a:ln w="12700" cap="rnd">
                <a:solidFill>
                  <a:schemeClr val="bg1"/>
                </a:solidFill>
                <a:prstDash val="solid"/>
                <a:round/>
              </a:ln>
            </p:spPr>
            <p:txBody>
              <a:bodyPr rtlCol="0" anchor="ctr"/>
              <a:lstStyle/>
              <a:p>
                <a:endParaRPr lang="en-GB"/>
              </a:p>
            </p:txBody>
          </p:sp>
          <p:sp>
            <p:nvSpPr>
              <p:cNvPr id="40" name="Free-form: Shape 39">
                <a:extLst>
                  <a:ext uri="{FF2B5EF4-FFF2-40B4-BE49-F238E27FC236}">
                    <a16:creationId xmlns:a16="http://schemas.microsoft.com/office/drawing/2014/main" id="{E2EE8576-0F15-7380-642E-2432446500F4}"/>
                  </a:ext>
                </a:extLst>
              </p:cNvPr>
              <p:cNvSpPr/>
              <p:nvPr/>
            </p:nvSpPr>
            <p:spPr>
              <a:xfrm>
                <a:off x="6087426" y="3651122"/>
                <a:ext cx="18478" cy="18478"/>
              </a:xfrm>
              <a:custGeom>
                <a:avLst/>
                <a:gdLst>
                  <a:gd name="connsiteX0" fmla="*/ 9239 w 18478"/>
                  <a:gd name="connsiteY0" fmla="*/ 0 h 18478"/>
                  <a:gd name="connsiteX1" fmla="*/ 18479 w 18478"/>
                  <a:gd name="connsiteY1" fmla="*/ 9239 h 18478"/>
                  <a:gd name="connsiteX2" fmla="*/ 9239 w 18478"/>
                  <a:gd name="connsiteY2" fmla="*/ 18479 h 18478"/>
                  <a:gd name="connsiteX3" fmla="*/ 0 w 18478"/>
                  <a:gd name="connsiteY3" fmla="*/ 9239 h 18478"/>
                  <a:gd name="connsiteX4" fmla="*/ 9239 w 18478"/>
                  <a:gd name="connsiteY4" fmla="*/ 0 h 184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78" h="18478">
                    <a:moveTo>
                      <a:pt x="9239" y="0"/>
                    </a:moveTo>
                    <a:cubicBezTo>
                      <a:pt x="14383" y="0"/>
                      <a:pt x="18479" y="4096"/>
                      <a:pt x="18479" y="9239"/>
                    </a:cubicBezTo>
                    <a:cubicBezTo>
                      <a:pt x="18479" y="14383"/>
                      <a:pt x="14383" y="18479"/>
                      <a:pt x="9239" y="18479"/>
                    </a:cubicBezTo>
                    <a:cubicBezTo>
                      <a:pt x="4096" y="18479"/>
                      <a:pt x="0" y="14383"/>
                      <a:pt x="0" y="9239"/>
                    </a:cubicBezTo>
                    <a:cubicBezTo>
                      <a:pt x="0" y="4096"/>
                      <a:pt x="4096" y="0"/>
                      <a:pt x="9239" y="0"/>
                    </a:cubicBezTo>
                  </a:path>
                </a:pathLst>
              </a:custGeom>
              <a:noFill/>
              <a:ln w="12700" cap="rnd">
                <a:solidFill>
                  <a:schemeClr val="bg1"/>
                </a:solidFill>
                <a:prstDash val="solid"/>
                <a:round/>
              </a:ln>
            </p:spPr>
            <p:txBody>
              <a:bodyPr rtlCol="0" anchor="ctr"/>
              <a:lstStyle/>
              <a:p>
                <a:endParaRPr lang="en-GB"/>
              </a:p>
            </p:txBody>
          </p:sp>
          <p:sp>
            <p:nvSpPr>
              <p:cNvPr id="41" name="Free-form: Shape 40">
                <a:extLst>
                  <a:ext uri="{FF2B5EF4-FFF2-40B4-BE49-F238E27FC236}">
                    <a16:creationId xmlns:a16="http://schemas.microsoft.com/office/drawing/2014/main" id="{75DA82D3-4B1E-03C5-5C04-8B21340B7D9B}"/>
                  </a:ext>
                </a:extLst>
              </p:cNvPr>
              <p:cNvSpPr/>
              <p:nvPr/>
            </p:nvSpPr>
            <p:spPr>
              <a:xfrm>
                <a:off x="5671565" y="3004565"/>
                <a:ext cx="850201" cy="850201"/>
              </a:xfrm>
              <a:custGeom>
                <a:avLst/>
                <a:gdLst>
                  <a:gd name="connsiteX0" fmla="*/ 850202 w 850201"/>
                  <a:gd name="connsiteY0" fmla="*/ 425101 h 850201"/>
                  <a:gd name="connsiteX1" fmla="*/ 425101 w 850201"/>
                  <a:gd name="connsiteY1" fmla="*/ 850202 h 850201"/>
                  <a:gd name="connsiteX2" fmla="*/ 0 w 850201"/>
                  <a:gd name="connsiteY2" fmla="*/ 425101 h 850201"/>
                  <a:gd name="connsiteX3" fmla="*/ 425101 w 850201"/>
                  <a:gd name="connsiteY3" fmla="*/ 0 h 850201"/>
                  <a:gd name="connsiteX4" fmla="*/ 850202 w 850201"/>
                  <a:gd name="connsiteY4" fmla="*/ 425101 h 8502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0201" h="850201">
                    <a:moveTo>
                      <a:pt x="850202" y="425101"/>
                    </a:moveTo>
                    <a:cubicBezTo>
                      <a:pt x="850202" y="659877"/>
                      <a:pt x="659877" y="850202"/>
                      <a:pt x="425101" y="850202"/>
                    </a:cubicBezTo>
                    <a:cubicBezTo>
                      <a:pt x="190324" y="850202"/>
                      <a:pt x="0" y="659877"/>
                      <a:pt x="0" y="425101"/>
                    </a:cubicBezTo>
                    <a:cubicBezTo>
                      <a:pt x="0" y="190324"/>
                      <a:pt x="190324" y="0"/>
                      <a:pt x="425101" y="0"/>
                    </a:cubicBezTo>
                    <a:cubicBezTo>
                      <a:pt x="659877" y="0"/>
                      <a:pt x="850202" y="190324"/>
                      <a:pt x="850202" y="425101"/>
                    </a:cubicBezTo>
                    <a:close/>
                  </a:path>
                </a:pathLst>
              </a:custGeom>
              <a:noFill/>
              <a:ln w="12700" cap="rnd">
                <a:solidFill>
                  <a:schemeClr val="bg1"/>
                </a:solidFill>
                <a:prstDash val="solid"/>
                <a:round/>
              </a:ln>
            </p:spPr>
            <p:txBody>
              <a:bodyPr rtlCol="0" anchor="ctr"/>
              <a:lstStyle/>
              <a:p>
                <a:endParaRPr lang="en-GB"/>
              </a:p>
            </p:txBody>
          </p:sp>
        </p:grpSp>
        <p:sp>
          <p:nvSpPr>
            <p:cNvPr id="36" name="Title 1">
              <a:extLst>
                <a:ext uri="{FF2B5EF4-FFF2-40B4-BE49-F238E27FC236}">
                  <a16:creationId xmlns:a16="http://schemas.microsoft.com/office/drawing/2014/main" id="{D3D4AA26-96A7-9583-D2E1-582803D33C34}"/>
                </a:ext>
              </a:extLst>
            </p:cNvPr>
            <p:cNvSpPr txBox="1">
              <a:spLocks/>
            </p:cNvSpPr>
            <p:nvPr userDrawn="1"/>
          </p:nvSpPr>
          <p:spPr>
            <a:xfrm flipH="1">
              <a:off x="13031476" y="84467"/>
              <a:ext cx="2464002" cy="184666"/>
            </a:xfrm>
            <a:prstGeom prst="rect">
              <a:avLst/>
            </a:prstGeom>
          </p:spPr>
          <p:txBody>
            <a:bodyPr vert="horz" wrap="square" lIns="0" tIns="0" rIns="0" bIns="0" rtlCol="0" anchor="ctr">
              <a:spAutoFit/>
            </a:bodyPr>
            <a:lstStyle>
              <a:lvl1pPr algn="l" defTabSz="932742" rtl="0" eaLnBrk="1" latinLnBrk="0" hangingPunct="1">
                <a:lnSpc>
                  <a:spcPct val="100000"/>
                </a:lnSpc>
                <a:spcBef>
                  <a:spcPct val="0"/>
                </a:spcBef>
                <a:buNone/>
                <a:defRPr lang="en-US" sz="2800" b="0" kern="1200" cap="none" spc="-50" baseline="0" dirty="0" smtClean="0">
                  <a:ln w="3175">
                    <a:noFill/>
                  </a:ln>
                  <a:solidFill>
                    <a:schemeClr val="tx1"/>
                  </a:solidFill>
                  <a:effectLst/>
                  <a:latin typeface="+mj-lt"/>
                  <a:ea typeface="+mn-ea"/>
                  <a:cs typeface="Segoe UI" pitchFamily="34" charset="0"/>
                </a:defRPr>
              </a:lvl1pPr>
            </a:lstStyle>
            <a:p>
              <a:pPr marL="0" marR="0" lvl="0" indent="0" algn="l" defTabSz="932742" rtl="0" eaLnBrk="1" fontAlgn="auto" latinLnBrk="0" hangingPunct="1">
                <a:lnSpc>
                  <a:spcPct val="100000"/>
                </a:lnSpc>
                <a:spcBef>
                  <a:spcPct val="0"/>
                </a:spcBef>
                <a:spcAft>
                  <a:spcPts val="0"/>
                </a:spcAft>
                <a:buClrTx/>
                <a:buSzTx/>
                <a:buFontTx/>
                <a:buNone/>
                <a:tabLst/>
                <a:defRPr/>
              </a:pPr>
              <a:r>
                <a:rPr kumimoji="0" lang="en-GB" sz="1200" b="0" i="0" u="none" strike="noStrike" kern="1200" cap="none" spc="100" normalizeH="0" baseline="0" noProof="0">
                  <a:ln w="3175">
                    <a:noFill/>
                  </a:ln>
                  <a:solidFill>
                    <a:schemeClr val="bg1"/>
                  </a:solidFill>
                  <a:effectLst/>
                  <a:uLnTx/>
                  <a:uFillTx/>
                  <a:latin typeface="Segoe UI Semibold"/>
                  <a:ea typeface="+mn-ea"/>
                  <a:cs typeface="Segoe UI" pitchFamily="34" charset="0"/>
                </a:rPr>
                <a:t>CONSIDERATIONS</a:t>
              </a:r>
            </a:p>
          </p:txBody>
        </p:sp>
        <p:sp>
          <p:nvSpPr>
            <p:cNvPr id="37" name="Free-form: Shape 36">
              <a:extLst>
                <a:ext uri="{FF2B5EF4-FFF2-40B4-BE49-F238E27FC236}">
                  <a16:creationId xmlns:a16="http://schemas.microsoft.com/office/drawing/2014/main" id="{48256DB4-21AD-C724-01FE-60BD20B4A083}"/>
                </a:ext>
              </a:extLst>
            </p:cNvPr>
            <p:cNvSpPr>
              <a:spLocks/>
            </p:cNvSpPr>
            <p:nvPr userDrawn="1"/>
          </p:nvSpPr>
          <p:spPr bwMode="auto">
            <a:xfrm>
              <a:off x="12583117" y="6776696"/>
              <a:ext cx="2908299" cy="70201"/>
            </a:xfrm>
            <a:custGeom>
              <a:avLst/>
              <a:gdLst>
                <a:gd name="connsiteX0" fmla="*/ 0 w 2908299"/>
                <a:gd name="connsiteY0" fmla="*/ 0 h 70201"/>
                <a:gd name="connsiteX1" fmla="*/ 2908299 w 2908299"/>
                <a:gd name="connsiteY1" fmla="*/ 0 h 70201"/>
                <a:gd name="connsiteX2" fmla="*/ 2908299 w 2908299"/>
                <a:gd name="connsiteY2" fmla="*/ 31230 h 70201"/>
                <a:gd name="connsiteX3" fmla="*/ 2869328 w 2908299"/>
                <a:gd name="connsiteY3" fmla="*/ 70201 h 70201"/>
                <a:gd name="connsiteX4" fmla="*/ 38971 w 2908299"/>
                <a:gd name="connsiteY4" fmla="*/ 70201 h 70201"/>
                <a:gd name="connsiteX5" fmla="*/ 0 w 2908299"/>
                <a:gd name="connsiteY5" fmla="*/ 31230 h 702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908299" h="70201">
                  <a:moveTo>
                    <a:pt x="0" y="0"/>
                  </a:moveTo>
                  <a:lnTo>
                    <a:pt x="2908299" y="0"/>
                  </a:lnTo>
                  <a:lnTo>
                    <a:pt x="2908299" y="31230"/>
                  </a:lnTo>
                  <a:cubicBezTo>
                    <a:pt x="2908299" y="52753"/>
                    <a:pt x="2890851" y="70201"/>
                    <a:pt x="2869328" y="70201"/>
                  </a:cubicBezTo>
                  <a:lnTo>
                    <a:pt x="38971" y="70201"/>
                  </a:lnTo>
                  <a:cubicBezTo>
                    <a:pt x="17448" y="70201"/>
                    <a:pt x="0" y="52753"/>
                    <a:pt x="0" y="31230"/>
                  </a:cubicBezTo>
                  <a:close/>
                </a:path>
              </a:pathLst>
            </a:cu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defTabSz="932472" fontAlgn="base">
                <a:spcBef>
                  <a:spcPct val="0"/>
                </a:spcBef>
                <a:spcAft>
                  <a:spcPct val="0"/>
                </a:spcAft>
              </a:pPr>
              <a:endParaRPr lang="en-GB" sz="2000">
                <a:solidFill>
                  <a:srgbClr val="FFFFFF"/>
                </a:solidFill>
                <a:cs typeface="Segoe UI" pitchFamily="34" charset="0"/>
              </a:endParaRPr>
            </a:p>
          </p:txBody>
        </p:sp>
        <p:sp>
          <p:nvSpPr>
            <p:cNvPr id="38" name="Rectangle: Rounded Corners 37">
              <a:extLst>
                <a:ext uri="{FF2B5EF4-FFF2-40B4-BE49-F238E27FC236}">
                  <a16:creationId xmlns:a16="http://schemas.microsoft.com/office/drawing/2014/main" id="{75B1604D-314F-03AC-321A-CF5371B5A06D}"/>
                </a:ext>
              </a:extLst>
            </p:cNvPr>
            <p:cNvSpPr>
              <a:spLocks/>
            </p:cNvSpPr>
            <p:nvPr userDrawn="1"/>
          </p:nvSpPr>
          <p:spPr bwMode="auto">
            <a:xfrm>
              <a:off x="12587180" y="-5226"/>
              <a:ext cx="2908299" cy="6852123"/>
            </a:xfrm>
            <a:prstGeom prst="roundRect">
              <a:avLst>
                <a:gd name="adj" fmla="val 1340"/>
              </a:avLst>
            </a:prstGeom>
            <a:noFill/>
            <a:ln w="12700">
              <a:solidFill>
                <a:srgbClr val="34258E"/>
              </a:solidFill>
              <a:headEnd type="none" w="med" len="med"/>
              <a:tailEnd type="none" w="med" len="med"/>
            </a:ln>
            <a:effectLst>
              <a:outerShdw blurRad="114300" dist="38100"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20" tIns="97536" rIns="121920" bIns="97536" numCol="1" spcCol="0" rtlCol="0" fromWordArt="0" anchor="t" anchorCtr="0" forceAA="0" compatLnSpc="1">
              <a:prstTxWarp prst="textNoShape">
                <a:avLst/>
              </a:prstTxWarp>
              <a:noAutofit/>
            </a:bodyPr>
            <a:lstStyle/>
            <a:p>
              <a:pPr defTabSz="621679" fontAlgn="base">
                <a:spcBef>
                  <a:spcPct val="0"/>
                </a:spcBef>
                <a:spcAft>
                  <a:spcPct val="0"/>
                </a:spcAft>
              </a:pPr>
              <a:endParaRPr lang="en-GB" sz="1333">
                <a:solidFill>
                  <a:srgbClr val="FFFFFF"/>
                </a:solidFill>
                <a:latin typeface="Segoe UI"/>
                <a:cs typeface="Segoe UI" pitchFamily="34" charset="0"/>
              </a:endParaRPr>
            </a:p>
          </p:txBody>
        </p:sp>
      </p:grpSp>
    </p:spTree>
    <p:extLst>
      <p:ext uri="{BB962C8B-B14F-4D97-AF65-F5344CB8AC3E}">
        <p14:creationId xmlns:p14="http://schemas.microsoft.com/office/powerpoint/2010/main" val="3574153548"/>
      </p:ext>
    </p:extLst>
  </p:cSld>
  <p:clrMapOvr>
    <a:masterClrMapping/>
  </p:clrMapOvr>
  <p:transition>
    <p:fade/>
  </p:transition>
  <p:extLst>
    <p:ext uri="{DCECCB84-F9BA-43D5-87BE-67443E8EF086}">
      <p15:sldGuideLst xmlns:p15="http://schemas.microsoft.com/office/powerpoint/2012/main"/>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Adopt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grpSp>
        <p:nvGrpSpPr>
          <p:cNvPr id="17" name="Group 16">
            <a:extLst>
              <a:ext uri="{FF2B5EF4-FFF2-40B4-BE49-F238E27FC236}">
                <a16:creationId xmlns:a16="http://schemas.microsoft.com/office/drawing/2014/main" id="{509D4966-FB04-55EA-D375-F69BF35B69B2}"/>
              </a:ext>
            </a:extLst>
          </p:cNvPr>
          <p:cNvGrpSpPr/>
          <p:nvPr userDrawn="1"/>
        </p:nvGrpSpPr>
        <p:grpSpPr>
          <a:xfrm>
            <a:off x="-1" y="6469626"/>
            <a:ext cx="12192001" cy="396763"/>
            <a:chOff x="-1" y="6469626"/>
            <a:chExt cx="12192001" cy="396763"/>
          </a:xfrm>
        </p:grpSpPr>
        <p:sp>
          <p:nvSpPr>
            <p:cNvPr id="18" name="Rectangle 17">
              <a:extLst>
                <a:ext uri="{FF2B5EF4-FFF2-40B4-BE49-F238E27FC236}">
                  <a16:creationId xmlns:a16="http://schemas.microsoft.com/office/drawing/2014/main" id="{26CCB7BA-15CA-A0DB-E6AF-E9977920EAC6}"/>
                </a:ext>
              </a:extLst>
            </p:cNvPr>
            <p:cNvSpPr/>
            <p:nvPr/>
          </p:nvSpPr>
          <p:spPr bwMode="auto">
            <a:xfrm>
              <a:off x="-1" y="6469626"/>
              <a:ext cx="12192001" cy="396763"/>
            </a:xfrm>
            <a:prstGeom prst="rect">
              <a:avLst/>
            </a:prstGeom>
            <a:solidFill>
              <a:schemeClr val="bg1"/>
            </a:solidFill>
            <a:ln>
              <a:noFill/>
              <a:headEnd type="none" w="med" len="med"/>
              <a:tailEnd type="none" w="med" len="med"/>
            </a:ln>
            <a:effectLst>
              <a:outerShdw blurRad="63500" dist="12700" dir="16200000"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r" defTabSz="932472" rtl="0" eaLnBrk="1" fontAlgn="base" latinLnBrk="0" hangingPunct="1">
                <a:lnSpc>
                  <a:spcPct val="100000"/>
                </a:lnSpc>
                <a:spcBef>
                  <a:spcPct val="0"/>
                </a:spcBef>
                <a:spcAft>
                  <a:spcPct val="0"/>
                </a:spcAft>
                <a:buClrTx/>
                <a:buSzTx/>
                <a:buFontTx/>
                <a:buNone/>
                <a:tabLst/>
                <a:defRPr/>
              </a:pPr>
              <a:endParaRPr kumimoji="0" lang="en-GB" sz="1200" b="0" i="0" u="none" strike="noStrike" kern="1200" cap="none" spc="0" normalizeH="0" baseline="0" noProof="0">
                <a:ln>
                  <a:noFill/>
                </a:ln>
                <a:solidFill>
                  <a:srgbClr val="000000"/>
                </a:solidFill>
                <a:effectLst/>
                <a:uLnTx/>
                <a:uFillTx/>
                <a:latin typeface="Segoe UI"/>
                <a:ea typeface="Segoe UI" pitchFamily="34" charset="0"/>
                <a:cs typeface="Segoe UI" pitchFamily="34" charset="0"/>
              </a:endParaRPr>
            </a:p>
          </p:txBody>
        </p:sp>
        <p:grpSp>
          <p:nvGrpSpPr>
            <p:cNvPr id="19" name="Group 18">
              <a:extLst>
                <a:ext uri="{FF2B5EF4-FFF2-40B4-BE49-F238E27FC236}">
                  <a16:creationId xmlns:a16="http://schemas.microsoft.com/office/drawing/2014/main" id="{CD071FB6-958B-5A23-84A2-B981E929D40E}"/>
                </a:ext>
              </a:extLst>
            </p:cNvPr>
            <p:cNvGrpSpPr/>
            <p:nvPr userDrawn="1"/>
          </p:nvGrpSpPr>
          <p:grpSpPr>
            <a:xfrm>
              <a:off x="1" y="6469856"/>
              <a:ext cx="10198358" cy="388144"/>
              <a:chOff x="2" y="6469856"/>
              <a:chExt cx="12753155" cy="388144"/>
            </a:xfrm>
          </p:grpSpPr>
          <p:sp>
            <p:nvSpPr>
              <p:cNvPr id="20" name="Rectangle: Rounded Corners 19">
                <a:extLst>
                  <a:ext uri="{FF2B5EF4-FFF2-40B4-BE49-F238E27FC236}">
                    <a16:creationId xmlns:a16="http://schemas.microsoft.com/office/drawing/2014/main" id="{856DD33E-24EF-F976-6DA4-7F0A96902312}"/>
                  </a:ext>
                </a:extLst>
              </p:cNvPr>
              <p:cNvSpPr>
                <a:spLocks/>
              </p:cNvSpPr>
              <p:nvPr/>
            </p:nvSpPr>
            <p:spPr bwMode="auto">
              <a:xfrm>
                <a:off x="2554872" y="6469856"/>
                <a:ext cx="2546389" cy="388144"/>
              </a:xfrm>
              <a:prstGeom prst="roundRect">
                <a:avLst>
                  <a:gd name="adj" fmla="val 0"/>
                </a:avLst>
              </a:prstGeom>
              <a:gradFill flip="none" rotWithShape="1">
                <a:gsLst>
                  <a:gs pos="0">
                    <a:srgbClr val="EBECEB">
                      <a:alpha val="34000"/>
                    </a:srgbClr>
                  </a:gs>
                  <a:gs pos="68242">
                    <a:schemeClr val="bg1">
                      <a:alpha val="18000"/>
                    </a:schemeClr>
                  </a:gs>
                  <a:gs pos="33000">
                    <a:schemeClr val="bg1">
                      <a:alpha val="11000"/>
                    </a:schemeClr>
                  </a:gs>
                  <a:gs pos="100000">
                    <a:srgbClr val="E8E9E8">
                      <a:lumMod val="68000"/>
                      <a:lumOff val="32000"/>
                      <a:alpha val="0"/>
                    </a:srgbClr>
                  </a:gs>
                </a:gsLst>
                <a:lin ang="2700000" scaled="1"/>
                <a:tileRect/>
              </a:gradFill>
              <a:ln w="12700">
                <a:noFill/>
                <a:headEnd type="none" w="med" len="med"/>
                <a:tailEnd type="none" w="med" len="med"/>
              </a:ln>
              <a:effectLst>
                <a:outerShdw blurRad="101600" dist="25400" dir="2700000" algn="tl" rotWithShape="0">
                  <a:prstClr val="black">
                    <a:alpha val="1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20" tIns="97536" rIns="121920" bIns="97536" numCol="1" spcCol="0" rtlCol="0" fromWordArt="0" anchor="t" anchorCtr="0" forceAA="0" compatLnSpc="1">
                <a:prstTxWarp prst="textNoShape">
                  <a:avLst/>
                </a:prstTxWarp>
                <a:noAutofit/>
              </a:bodyPr>
              <a:lstStyle/>
              <a:p>
                <a:pPr marR="0" lvl="0" indent="0" defTabSz="621679" fontAlgn="base">
                  <a:lnSpc>
                    <a:spcPct val="100000"/>
                  </a:lnSpc>
                  <a:spcBef>
                    <a:spcPct val="0"/>
                  </a:spcBef>
                  <a:spcAft>
                    <a:spcPct val="0"/>
                  </a:spcAft>
                  <a:buClrTx/>
                  <a:buSzTx/>
                  <a:buFontTx/>
                  <a:buNone/>
                  <a:tabLst/>
                </a:pPr>
                <a:endParaRPr kumimoji="0" lang="en-GB" sz="1600" b="0" i="0" u="none" strike="noStrike" cap="none" spc="0" normalizeH="0" baseline="0" noProof="0">
                  <a:ln>
                    <a:noFill/>
                  </a:ln>
                  <a:solidFill>
                    <a:srgbClr val="FFFFFF"/>
                  </a:solidFill>
                  <a:effectLst/>
                  <a:uLnTx/>
                  <a:uFillTx/>
                  <a:latin typeface="Segoe UI"/>
                  <a:cs typeface="Segoe UI" pitchFamily="34" charset="0"/>
                </a:endParaRPr>
              </a:p>
            </p:txBody>
          </p:sp>
          <p:sp>
            <p:nvSpPr>
              <p:cNvPr id="21" name="Rectangle: Rounded Corners 20">
                <a:extLst>
                  <a:ext uri="{FF2B5EF4-FFF2-40B4-BE49-F238E27FC236}">
                    <a16:creationId xmlns:a16="http://schemas.microsoft.com/office/drawing/2014/main" id="{91914C4B-8FC8-F795-E6C5-549D54CF40E4}"/>
                  </a:ext>
                </a:extLst>
              </p:cNvPr>
              <p:cNvSpPr>
                <a:spLocks/>
              </p:cNvSpPr>
              <p:nvPr userDrawn="1"/>
            </p:nvSpPr>
            <p:spPr bwMode="auto">
              <a:xfrm>
                <a:off x="5105112" y="6469856"/>
                <a:ext cx="2546389" cy="388144"/>
              </a:xfrm>
              <a:prstGeom prst="roundRect">
                <a:avLst>
                  <a:gd name="adj" fmla="val 0"/>
                </a:avLst>
              </a:prstGeom>
              <a:gradFill flip="none" rotWithShape="1">
                <a:gsLst>
                  <a:gs pos="0">
                    <a:srgbClr val="EBECEB">
                      <a:alpha val="34000"/>
                    </a:srgbClr>
                  </a:gs>
                  <a:gs pos="68242">
                    <a:schemeClr val="bg1">
                      <a:alpha val="18000"/>
                    </a:schemeClr>
                  </a:gs>
                  <a:gs pos="33000">
                    <a:schemeClr val="bg1">
                      <a:alpha val="11000"/>
                    </a:schemeClr>
                  </a:gs>
                  <a:gs pos="100000">
                    <a:srgbClr val="E8E9E8">
                      <a:lumMod val="68000"/>
                      <a:lumOff val="32000"/>
                      <a:alpha val="0"/>
                    </a:srgbClr>
                  </a:gs>
                </a:gsLst>
                <a:lin ang="2700000" scaled="1"/>
                <a:tileRect/>
              </a:gradFill>
              <a:ln w="12700">
                <a:noFill/>
                <a:headEnd type="none" w="med" len="med"/>
                <a:tailEnd type="none" w="med" len="med"/>
              </a:ln>
              <a:effectLst>
                <a:outerShdw blurRad="101600" dist="25400" dir="2700000" algn="tl" rotWithShape="0">
                  <a:prstClr val="black">
                    <a:alpha val="1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20" tIns="97536" rIns="121920" bIns="97536" numCol="1" spcCol="0" rtlCol="0" fromWordArt="0" anchor="t" anchorCtr="0" forceAA="0" compatLnSpc="1">
                <a:prstTxWarp prst="textNoShape">
                  <a:avLst/>
                </a:prstTxWarp>
                <a:noAutofit/>
              </a:bodyPr>
              <a:lstStyle/>
              <a:p>
                <a:pPr marR="0" lvl="0" indent="0" defTabSz="621679" fontAlgn="base">
                  <a:lnSpc>
                    <a:spcPct val="100000"/>
                  </a:lnSpc>
                  <a:spcBef>
                    <a:spcPct val="0"/>
                  </a:spcBef>
                  <a:spcAft>
                    <a:spcPct val="0"/>
                  </a:spcAft>
                  <a:buClrTx/>
                  <a:buSzTx/>
                  <a:buFontTx/>
                  <a:buNone/>
                  <a:tabLst/>
                </a:pPr>
                <a:endParaRPr kumimoji="0" lang="en-GB" sz="1600" b="0" i="0" u="none" strike="noStrike" cap="none" spc="0" normalizeH="0" baseline="0" noProof="0">
                  <a:ln>
                    <a:noFill/>
                  </a:ln>
                  <a:solidFill>
                    <a:srgbClr val="FFFFFF"/>
                  </a:solidFill>
                  <a:effectLst/>
                  <a:uLnTx/>
                  <a:uFillTx/>
                  <a:latin typeface="Segoe UI"/>
                  <a:cs typeface="Segoe UI" pitchFamily="34" charset="0"/>
                </a:endParaRPr>
              </a:p>
            </p:txBody>
          </p:sp>
          <p:sp>
            <p:nvSpPr>
              <p:cNvPr id="22" name="Rectangle: Rounded Corners 21">
                <a:extLst>
                  <a:ext uri="{FF2B5EF4-FFF2-40B4-BE49-F238E27FC236}">
                    <a16:creationId xmlns:a16="http://schemas.microsoft.com/office/drawing/2014/main" id="{E5D6C91C-DF87-C2D4-7BDD-C3231C99EF64}"/>
                  </a:ext>
                </a:extLst>
              </p:cNvPr>
              <p:cNvSpPr>
                <a:spLocks/>
              </p:cNvSpPr>
              <p:nvPr/>
            </p:nvSpPr>
            <p:spPr bwMode="auto">
              <a:xfrm>
                <a:off x="7651501" y="6469856"/>
                <a:ext cx="2546389" cy="388144"/>
              </a:xfrm>
              <a:prstGeom prst="roundRect">
                <a:avLst>
                  <a:gd name="adj" fmla="val 0"/>
                </a:avLst>
              </a:prstGeom>
              <a:gradFill flip="none" rotWithShape="1">
                <a:gsLst>
                  <a:gs pos="0">
                    <a:srgbClr val="EBECEB"/>
                  </a:gs>
                  <a:gs pos="75000">
                    <a:schemeClr val="bg1">
                      <a:lumMod val="55000"/>
                      <a:lumOff val="45000"/>
                    </a:schemeClr>
                  </a:gs>
                  <a:gs pos="33000">
                    <a:schemeClr val="bg1">
                      <a:lumMod val="95000"/>
                    </a:schemeClr>
                  </a:gs>
                  <a:gs pos="100000">
                    <a:srgbClr val="E8E9E8">
                      <a:lumMod val="65000"/>
                      <a:lumOff val="35000"/>
                    </a:srgbClr>
                  </a:gs>
                </a:gsLst>
                <a:lin ang="2700000" scaled="1"/>
                <a:tileRect/>
              </a:gradFill>
              <a:ln w="12700">
                <a:noFill/>
                <a:headEnd type="none" w="med" len="med"/>
                <a:tailEnd type="none" w="med" len="med"/>
              </a:ln>
              <a:effectLst>
                <a:outerShdw blurRad="101600" dist="38100" dir="2700000" algn="tl" rotWithShape="0">
                  <a:prstClr val="black">
                    <a:alpha val="15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20" tIns="97536" rIns="121920" bIns="97536" numCol="1" spcCol="0" rtlCol="0" fromWordArt="0" anchor="t" anchorCtr="0" forceAA="0" compatLnSpc="1">
                <a:prstTxWarp prst="textNoShape">
                  <a:avLst/>
                </a:prstTxWarp>
                <a:noAutofit/>
              </a:bodyPr>
              <a:lstStyle/>
              <a:p>
                <a:pPr marR="0" lvl="0" indent="0" defTabSz="621679" fontAlgn="base">
                  <a:lnSpc>
                    <a:spcPct val="100000"/>
                  </a:lnSpc>
                  <a:spcBef>
                    <a:spcPct val="0"/>
                  </a:spcBef>
                  <a:spcAft>
                    <a:spcPct val="0"/>
                  </a:spcAft>
                  <a:buClrTx/>
                  <a:buSzTx/>
                  <a:buFontTx/>
                  <a:buNone/>
                  <a:tabLst/>
                </a:pPr>
                <a:endParaRPr kumimoji="0" lang="en-GB" sz="1400" b="0" i="0" u="none" strike="noStrike" cap="none" spc="0" normalizeH="0" baseline="0" noProof="0">
                  <a:ln>
                    <a:noFill/>
                  </a:ln>
                  <a:solidFill>
                    <a:srgbClr val="FFFFFF"/>
                  </a:solidFill>
                  <a:effectLst/>
                  <a:uLnTx/>
                  <a:uFillTx/>
                  <a:latin typeface="Segoe UI"/>
                  <a:cs typeface="Segoe UI" pitchFamily="34" charset="0"/>
                </a:endParaRPr>
              </a:p>
            </p:txBody>
          </p:sp>
          <p:sp>
            <p:nvSpPr>
              <p:cNvPr id="23" name="Rectangle: Rounded Corners 22">
                <a:extLst>
                  <a:ext uri="{FF2B5EF4-FFF2-40B4-BE49-F238E27FC236}">
                    <a16:creationId xmlns:a16="http://schemas.microsoft.com/office/drawing/2014/main" id="{1EDB4809-3DDB-1A5D-CB5F-ACD30968460B}"/>
                  </a:ext>
                </a:extLst>
              </p:cNvPr>
              <p:cNvSpPr>
                <a:spLocks/>
              </p:cNvSpPr>
              <p:nvPr/>
            </p:nvSpPr>
            <p:spPr bwMode="auto">
              <a:xfrm>
                <a:off x="2" y="6469856"/>
                <a:ext cx="2546389" cy="388144"/>
              </a:xfrm>
              <a:prstGeom prst="roundRect">
                <a:avLst>
                  <a:gd name="adj" fmla="val 0"/>
                </a:avLst>
              </a:prstGeom>
              <a:gradFill flip="none" rotWithShape="1">
                <a:gsLst>
                  <a:gs pos="0">
                    <a:srgbClr val="EBECEB">
                      <a:alpha val="34000"/>
                    </a:srgbClr>
                  </a:gs>
                  <a:gs pos="68242">
                    <a:schemeClr val="bg1">
                      <a:alpha val="18000"/>
                    </a:schemeClr>
                  </a:gs>
                  <a:gs pos="33000">
                    <a:schemeClr val="bg1">
                      <a:alpha val="11000"/>
                    </a:schemeClr>
                  </a:gs>
                  <a:gs pos="100000">
                    <a:srgbClr val="E8E9E8">
                      <a:lumMod val="68000"/>
                      <a:lumOff val="32000"/>
                      <a:alpha val="0"/>
                    </a:srgbClr>
                  </a:gs>
                </a:gsLst>
                <a:lin ang="2700000" scaled="1"/>
                <a:tileRect/>
              </a:gradFill>
              <a:ln w="12700">
                <a:noFill/>
                <a:headEnd type="none" w="med" len="med"/>
                <a:tailEnd type="none" w="med" len="med"/>
              </a:ln>
              <a:effectLst>
                <a:outerShdw blurRad="101600" dist="25400" dir="2700000" algn="tl" rotWithShape="0">
                  <a:prstClr val="black">
                    <a:alpha val="1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20" tIns="97536" rIns="121920" bIns="97536" numCol="1" spcCol="0" rtlCol="0" fromWordArt="0" anchor="t" anchorCtr="0" forceAA="0" compatLnSpc="1">
                <a:prstTxWarp prst="textNoShape">
                  <a:avLst/>
                </a:prstTxWarp>
                <a:noAutofit/>
              </a:bodyPr>
              <a:lstStyle/>
              <a:p>
                <a:pPr marR="0" lvl="0" indent="0" defTabSz="621679" fontAlgn="base">
                  <a:lnSpc>
                    <a:spcPct val="100000"/>
                  </a:lnSpc>
                  <a:spcBef>
                    <a:spcPct val="0"/>
                  </a:spcBef>
                  <a:spcAft>
                    <a:spcPct val="0"/>
                  </a:spcAft>
                  <a:buClrTx/>
                  <a:buSzTx/>
                  <a:buFontTx/>
                  <a:buNone/>
                  <a:tabLst/>
                </a:pPr>
                <a:endParaRPr kumimoji="0" lang="en-GB" sz="1600" b="0" i="0" u="none" strike="noStrike" cap="none" spc="0" normalizeH="0" baseline="0" noProof="0">
                  <a:ln>
                    <a:noFill/>
                  </a:ln>
                  <a:solidFill>
                    <a:srgbClr val="FFFFFF"/>
                  </a:solidFill>
                  <a:effectLst/>
                  <a:uLnTx/>
                  <a:uFillTx/>
                  <a:latin typeface="Segoe UI"/>
                  <a:cs typeface="Segoe UI" pitchFamily="34" charset="0"/>
                </a:endParaRPr>
              </a:p>
            </p:txBody>
          </p:sp>
          <p:sp>
            <p:nvSpPr>
              <p:cNvPr id="24" name="Rectangle 23">
                <a:extLst>
                  <a:ext uri="{FF2B5EF4-FFF2-40B4-BE49-F238E27FC236}">
                    <a16:creationId xmlns:a16="http://schemas.microsoft.com/office/drawing/2014/main" id="{F5A9F74A-0D10-39A3-39CD-A17970EBD517}"/>
                  </a:ext>
                </a:extLst>
              </p:cNvPr>
              <p:cNvSpPr>
                <a:spLocks/>
              </p:cNvSpPr>
              <p:nvPr/>
            </p:nvSpPr>
            <p:spPr bwMode="auto">
              <a:xfrm>
                <a:off x="703963" y="6525344"/>
                <a:ext cx="1149717" cy="292792"/>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ts val="600"/>
                  </a:spcAft>
                  <a:buClrTx/>
                  <a:buSzTx/>
                  <a:buFontTx/>
                  <a:buNone/>
                  <a:tabLst/>
                  <a:defRPr/>
                </a:pPr>
                <a:r>
                  <a:rPr kumimoji="0" lang="en-GB" sz="1050" b="0" i="0" u="none" strike="noStrike" kern="1200" cap="none" spc="50" normalizeH="0" baseline="0" noProof="0">
                    <a:ln>
                      <a:noFill/>
                    </a:ln>
                    <a:solidFill>
                      <a:srgbClr val="000000"/>
                    </a:solidFill>
                    <a:effectLst/>
                    <a:uLnTx/>
                    <a:uFillTx/>
                    <a:latin typeface="+mn-lt"/>
                    <a:ea typeface="+mn-ea"/>
                    <a:cs typeface="Segoe UI" panose="020B0502040204020203" pitchFamily="34" charset="0"/>
                  </a:rPr>
                  <a:t>Plan</a:t>
                </a:r>
              </a:p>
            </p:txBody>
          </p:sp>
          <p:sp>
            <p:nvSpPr>
              <p:cNvPr id="25" name="Rectangle 24">
                <a:extLst>
                  <a:ext uri="{FF2B5EF4-FFF2-40B4-BE49-F238E27FC236}">
                    <a16:creationId xmlns:a16="http://schemas.microsoft.com/office/drawing/2014/main" id="{4036DE3F-CDD1-7A4E-5257-3E469698D4BE}"/>
                  </a:ext>
                </a:extLst>
              </p:cNvPr>
              <p:cNvSpPr>
                <a:spLocks/>
              </p:cNvSpPr>
              <p:nvPr/>
            </p:nvSpPr>
            <p:spPr bwMode="auto">
              <a:xfrm>
                <a:off x="3252257" y="6525344"/>
                <a:ext cx="1149717" cy="292792"/>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ts val="600"/>
                  </a:spcAft>
                  <a:buClrTx/>
                  <a:buSzTx/>
                  <a:buFontTx/>
                  <a:buNone/>
                  <a:tabLst/>
                  <a:defRPr/>
                </a:pPr>
                <a:r>
                  <a:rPr kumimoji="0" lang="en-GB" sz="1050" b="0" i="0" u="none" strike="noStrike" kern="1200" cap="none" spc="50" normalizeH="0" baseline="0" noProof="0">
                    <a:ln>
                      <a:noFill/>
                    </a:ln>
                    <a:solidFill>
                      <a:srgbClr val="000000"/>
                    </a:solidFill>
                    <a:effectLst/>
                    <a:uLnTx/>
                    <a:uFillTx/>
                    <a:latin typeface="+mn-lt"/>
                    <a:ea typeface="+mn-ea"/>
                    <a:cs typeface="Segoe UI" panose="020B0502040204020203" pitchFamily="34" charset="0"/>
                  </a:rPr>
                  <a:t>Assess</a:t>
                </a:r>
              </a:p>
            </p:txBody>
          </p:sp>
          <p:sp>
            <p:nvSpPr>
              <p:cNvPr id="26" name="Rectangle 25">
                <a:extLst>
                  <a:ext uri="{FF2B5EF4-FFF2-40B4-BE49-F238E27FC236}">
                    <a16:creationId xmlns:a16="http://schemas.microsoft.com/office/drawing/2014/main" id="{CD85A5E3-19EF-5DE3-1E77-FA828B5298B8}"/>
                  </a:ext>
                </a:extLst>
              </p:cNvPr>
              <p:cNvSpPr>
                <a:spLocks/>
              </p:cNvSpPr>
              <p:nvPr/>
            </p:nvSpPr>
            <p:spPr bwMode="auto">
              <a:xfrm>
                <a:off x="5800549" y="6525344"/>
                <a:ext cx="1149717" cy="292792"/>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ts val="600"/>
                  </a:spcAft>
                  <a:buClrTx/>
                  <a:buSzTx/>
                  <a:buFontTx/>
                  <a:buNone/>
                  <a:tabLst/>
                  <a:defRPr/>
                </a:pPr>
                <a:r>
                  <a:rPr kumimoji="0" lang="en-GB" sz="1050" b="0" i="0" u="none" strike="noStrike" kern="1200" cap="none" spc="50" normalizeH="0" baseline="0" noProof="0">
                    <a:ln>
                      <a:noFill/>
                    </a:ln>
                    <a:solidFill>
                      <a:srgbClr val="000000"/>
                    </a:solidFill>
                    <a:effectLst/>
                    <a:uLnTx/>
                    <a:uFillTx/>
                    <a:latin typeface="+mn-lt"/>
                    <a:ea typeface="+mn-ea"/>
                    <a:cs typeface="Segoe UI" panose="020B0502040204020203" pitchFamily="34" charset="0"/>
                  </a:rPr>
                  <a:t>Deploy</a:t>
                </a:r>
              </a:p>
            </p:txBody>
          </p:sp>
          <p:sp>
            <p:nvSpPr>
              <p:cNvPr id="27" name="Rectangle 26">
                <a:extLst>
                  <a:ext uri="{FF2B5EF4-FFF2-40B4-BE49-F238E27FC236}">
                    <a16:creationId xmlns:a16="http://schemas.microsoft.com/office/drawing/2014/main" id="{5F26C6B9-0575-5B9C-3835-79B7E77780F0}"/>
                  </a:ext>
                </a:extLst>
              </p:cNvPr>
              <p:cNvSpPr>
                <a:spLocks/>
              </p:cNvSpPr>
              <p:nvPr/>
            </p:nvSpPr>
            <p:spPr bwMode="auto">
              <a:xfrm>
                <a:off x="8348840" y="6525344"/>
                <a:ext cx="1149717" cy="292792"/>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ts val="600"/>
                  </a:spcAft>
                  <a:buClrTx/>
                  <a:buSzTx/>
                  <a:buFontTx/>
                  <a:buNone/>
                  <a:tabLst/>
                  <a:defRPr/>
                </a:pPr>
                <a:r>
                  <a:rPr kumimoji="0" lang="en-GB" sz="1400" b="0" i="0" u="none" strike="noStrike" kern="1200" cap="none" spc="50" normalizeH="0" baseline="0" noProof="0">
                    <a:ln>
                      <a:noFill/>
                    </a:ln>
                    <a:solidFill>
                      <a:schemeClr val="tx2"/>
                    </a:solidFill>
                    <a:effectLst/>
                    <a:uLnTx/>
                    <a:uFillTx/>
                    <a:latin typeface="+mj-lt"/>
                    <a:ea typeface="+mn-ea"/>
                    <a:cs typeface="Segoe UI" pitchFamily="34" charset="0"/>
                  </a:rPr>
                  <a:t>Adopt</a:t>
                </a:r>
              </a:p>
            </p:txBody>
          </p:sp>
          <p:cxnSp>
            <p:nvCxnSpPr>
              <p:cNvPr id="28" name="Straight Connector 27">
                <a:extLst>
                  <a:ext uri="{FF2B5EF4-FFF2-40B4-BE49-F238E27FC236}">
                    <a16:creationId xmlns:a16="http://schemas.microsoft.com/office/drawing/2014/main" id="{288E7308-85A5-03C3-C15C-85EEF94CF251}"/>
                  </a:ext>
                </a:extLst>
              </p:cNvPr>
              <p:cNvCxnSpPr>
                <a:cxnSpLocks/>
              </p:cNvCxnSpPr>
              <p:nvPr/>
            </p:nvCxnSpPr>
            <p:spPr>
              <a:xfrm>
                <a:off x="7650985" y="6469856"/>
                <a:ext cx="0" cy="388144"/>
              </a:xfrm>
              <a:prstGeom prst="line">
                <a:avLst/>
              </a:prstGeom>
              <a:ln>
                <a:solidFill>
                  <a:schemeClr val="bg1">
                    <a:lumMod val="85000"/>
                  </a:schemeClr>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88210346-8DC5-8E75-DB37-D732605D66BA}"/>
                  </a:ext>
                </a:extLst>
              </p:cNvPr>
              <p:cNvCxnSpPr>
                <a:cxnSpLocks/>
              </p:cNvCxnSpPr>
              <p:nvPr/>
            </p:nvCxnSpPr>
            <p:spPr>
              <a:xfrm>
                <a:off x="5105986" y="6469856"/>
                <a:ext cx="0" cy="388144"/>
              </a:xfrm>
              <a:prstGeom prst="line">
                <a:avLst/>
              </a:prstGeom>
              <a:ln>
                <a:solidFill>
                  <a:schemeClr val="bg1">
                    <a:lumMod val="85000"/>
                  </a:schemeClr>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665A182B-BF51-CD9D-0553-A93306A3367A}"/>
                  </a:ext>
                </a:extLst>
              </p:cNvPr>
              <p:cNvCxnSpPr>
                <a:cxnSpLocks/>
              </p:cNvCxnSpPr>
              <p:nvPr/>
            </p:nvCxnSpPr>
            <p:spPr>
              <a:xfrm>
                <a:off x="10200457" y="6469856"/>
                <a:ext cx="0" cy="388144"/>
              </a:xfrm>
              <a:prstGeom prst="line">
                <a:avLst/>
              </a:prstGeom>
              <a:ln>
                <a:solidFill>
                  <a:schemeClr val="bg1">
                    <a:lumMod val="85000"/>
                  </a:schemeClr>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77B07E8-A2D5-AC73-3DF2-AD7982D87582}"/>
                  </a:ext>
                </a:extLst>
              </p:cNvPr>
              <p:cNvCxnSpPr>
                <a:cxnSpLocks/>
              </p:cNvCxnSpPr>
              <p:nvPr/>
            </p:nvCxnSpPr>
            <p:spPr>
              <a:xfrm>
                <a:off x="2555970" y="6469856"/>
                <a:ext cx="0" cy="388144"/>
              </a:xfrm>
              <a:prstGeom prst="line">
                <a:avLst/>
              </a:prstGeom>
              <a:ln>
                <a:solidFill>
                  <a:schemeClr val="bg1">
                    <a:lumMod val="85000"/>
                  </a:schemeClr>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32" name="Rectangle: Rounded Corners 31">
                <a:extLst>
                  <a:ext uri="{FF2B5EF4-FFF2-40B4-BE49-F238E27FC236}">
                    <a16:creationId xmlns:a16="http://schemas.microsoft.com/office/drawing/2014/main" id="{EE04B155-744C-B914-2EE5-7EEFE76D0F9E}"/>
                  </a:ext>
                </a:extLst>
              </p:cNvPr>
              <p:cNvSpPr>
                <a:spLocks/>
              </p:cNvSpPr>
              <p:nvPr userDrawn="1"/>
            </p:nvSpPr>
            <p:spPr bwMode="auto">
              <a:xfrm>
                <a:off x="10204201" y="6469856"/>
                <a:ext cx="2546389" cy="388144"/>
              </a:xfrm>
              <a:prstGeom prst="roundRect">
                <a:avLst>
                  <a:gd name="adj" fmla="val 0"/>
                </a:avLst>
              </a:prstGeom>
              <a:gradFill flip="none" rotWithShape="1">
                <a:gsLst>
                  <a:gs pos="0">
                    <a:srgbClr val="EBECEB">
                      <a:alpha val="34000"/>
                    </a:srgbClr>
                  </a:gs>
                  <a:gs pos="68242">
                    <a:schemeClr val="bg1">
                      <a:alpha val="18000"/>
                    </a:schemeClr>
                  </a:gs>
                  <a:gs pos="33000">
                    <a:schemeClr val="bg1">
                      <a:alpha val="11000"/>
                    </a:schemeClr>
                  </a:gs>
                  <a:gs pos="100000">
                    <a:srgbClr val="E8E9E8">
                      <a:lumMod val="68000"/>
                      <a:lumOff val="32000"/>
                      <a:alpha val="0"/>
                    </a:srgbClr>
                  </a:gs>
                </a:gsLst>
                <a:lin ang="2700000" scaled="1"/>
                <a:tileRect/>
              </a:gradFill>
              <a:ln w="12700">
                <a:noFill/>
                <a:headEnd type="none" w="med" len="med"/>
                <a:tailEnd type="none" w="med" len="med"/>
              </a:ln>
              <a:effectLst>
                <a:outerShdw blurRad="101600" dist="25400" dir="2700000" algn="tl" rotWithShape="0">
                  <a:prstClr val="black">
                    <a:alpha val="1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20" tIns="97536" rIns="121920" bIns="97536" numCol="1" spcCol="0" rtlCol="0" fromWordArt="0" anchor="t" anchorCtr="0" forceAA="0" compatLnSpc="1">
                <a:prstTxWarp prst="textNoShape">
                  <a:avLst/>
                </a:prstTxWarp>
                <a:noAutofit/>
              </a:bodyPr>
              <a:lstStyle/>
              <a:p>
                <a:pPr marR="0" lvl="0" indent="0" defTabSz="621679" fontAlgn="base">
                  <a:lnSpc>
                    <a:spcPct val="100000"/>
                  </a:lnSpc>
                  <a:spcBef>
                    <a:spcPct val="0"/>
                  </a:spcBef>
                  <a:spcAft>
                    <a:spcPct val="0"/>
                  </a:spcAft>
                  <a:buClrTx/>
                  <a:buSzTx/>
                  <a:buFontTx/>
                  <a:buNone/>
                  <a:tabLst/>
                </a:pPr>
                <a:endParaRPr kumimoji="0" lang="en-GB" sz="1600" b="0" i="0" u="none" strike="noStrike" cap="none" spc="0" normalizeH="0" baseline="0" noProof="0">
                  <a:ln>
                    <a:noFill/>
                  </a:ln>
                  <a:solidFill>
                    <a:srgbClr val="FFFFFF"/>
                  </a:solidFill>
                  <a:effectLst/>
                  <a:uLnTx/>
                  <a:uFillTx/>
                  <a:latin typeface="Segoe UI"/>
                  <a:cs typeface="Segoe UI" pitchFamily="34" charset="0"/>
                </a:endParaRPr>
              </a:p>
            </p:txBody>
          </p:sp>
          <p:sp>
            <p:nvSpPr>
              <p:cNvPr id="33" name="Rectangle 32">
                <a:extLst>
                  <a:ext uri="{FF2B5EF4-FFF2-40B4-BE49-F238E27FC236}">
                    <a16:creationId xmlns:a16="http://schemas.microsoft.com/office/drawing/2014/main" id="{98862C50-4401-D174-B132-4EAD29D299B4}"/>
                  </a:ext>
                </a:extLst>
              </p:cNvPr>
              <p:cNvSpPr>
                <a:spLocks/>
              </p:cNvSpPr>
              <p:nvPr userDrawn="1"/>
            </p:nvSpPr>
            <p:spPr bwMode="auto">
              <a:xfrm>
                <a:off x="10901540" y="6525344"/>
                <a:ext cx="1149717" cy="292792"/>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ts val="600"/>
                  </a:spcAft>
                  <a:buClrTx/>
                  <a:buSzTx/>
                  <a:buFontTx/>
                  <a:buNone/>
                  <a:tabLst/>
                  <a:defRPr/>
                </a:pPr>
                <a:r>
                  <a:rPr kumimoji="0" lang="en-GB" sz="1050" b="0" i="0" u="none" strike="noStrike" kern="1200" cap="none" spc="50" normalizeH="0" baseline="0" noProof="0">
                    <a:ln>
                      <a:noFill/>
                    </a:ln>
                    <a:solidFill>
                      <a:srgbClr val="000000"/>
                    </a:solidFill>
                    <a:effectLst/>
                    <a:uLnTx/>
                    <a:uFillTx/>
                    <a:latin typeface="+mn-lt"/>
                    <a:ea typeface="+mn-ea"/>
                    <a:cs typeface="Segoe UI" panose="020B0502040204020203" pitchFamily="34" charset="0"/>
                  </a:rPr>
                  <a:t>Results</a:t>
                </a:r>
              </a:p>
            </p:txBody>
          </p:sp>
          <p:cxnSp>
            <p:nvCxnSpPr>
              <p:cNvPr id="34" name="Straight Connector 33">
                <a:extLst>
                  <a:ext uri="{FF2B5EF4-FFF2-40B4-BE49-F238E27FC236}">
                    <a16:creationId xmlns:a16="http://schemas.microsoft.com/office/drawing/2014/main" id="{2CFF5C69-65B5-86B8-1F85-9A6676D7342A}"/>
                  </a:ext>
                </a:extLst>
              </p:cNvPr>
              <p:cNvCxnSpPr>
                <a:cxnSpLocks/>
              </p:cNvCxnSpPr>
              <p:nvPr userDrawn="1"/>
            </p:nvCxnSpPr>
            <p:spPr>
              <a:xfrm>
                <a:off x="12753157" y="6469856"/>
                <a:ext cx="0" cy="388144"/>
              </a:xfrm>
              <a:prstGeom prst="line">
                <a:avLst/>
              </a:prstGeom>
              <a:ln>
                <a:solidFill>
                  <a:schemeClr val="bg1">
                    <a:lumMod val="85000"/>
                  </a:schemeClr>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grpSp>
      </p:grpSp>
    </p:spTree>
    <p:extLst>
      <p:ext uri="{BB962C8B-B14F-4D97-AF65-F5344CB8AC3E}">
        <p14:creationId xmlns:p14="http://schemas.microsoft.com/office/powerpoint/2010/main" val="2474240141"/>
      </p:ext>
    </p:extLst>
  </p:cSld>
  <p:clrMapOvr>
    <a:masterClrMapping/>
  </p:clrMapOvr>
  <p:transition>
    <p:fade/>
  </p:transition>
  <p:extLst>
    <p:ext uri="{DCECCB84-F9BA-43D5-87BE-67443E8EF086}">
      <p15:sldGuideLst xmlns:p15="http://schemas.microsoft.com/office/powerpoint/2012/main"/>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Adopt Activity Page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grpSp>
        <p:nvGrpSpPr>
          <p:cNvPr id="17" name="Group 16">
            <a:extLst>
              <a:ext uri="{FF2B5EF4-FFF2-40B4-BE49-F238E27FC236}">
                <a16:creationId xmlns:a16="http://schemas.microsoft.com/office/drawing/2014/main" id="{509D4966-FB04-55EA-D375-F69BF35B69B2}"/>
              </a:ext>
            </a:extLst>
          </p:cNvPr>
          <p:cNvGrpSpPr/>
          <p:nvPr userDrawn="1"/>
        </p:nvGrpSpPr>
        <p:grpSpPr>
          <a:xfrm>
            <a:off x="-1" y="6469626"/>
            <a:ext cx="12192001" cy="396763"/>
            <a:chOff x="-1" y="6469626"/>
            <a:chExt cx="12192001" cy="396763"/>
          </a:xfrm>
        </p:grpSpPr>
        <p:sp>
          <p:nvSpPr>
            <p:cNvPr id="18" name="Rectangle 17">
              <a:extLst>
                <a:ext uri="{FF2B5EF4-FFF2-40B4-BE49-F238E27FC236}">
                  <a16:creationId xmlns:a16="http://schemas.microsoft.com/office/drawing/2014/main" id="{26CCB7BA-15CA-A0DB-E6AF-E9977920EAC6}"/>
                </a:ext>
              </a:extLst>
            </p:cNvPr>
            <p:cNvSpPr/>
            <p:nvPr/>
          </p:nvSpPr>
          <p:spPr bwMode="auto">
            <a:xfrm>
              <a:off x="-1" y="6469626"/>
              <a:ext cx="12192001" cy="396763"/>
            </a:xfrm>
            <a:prstGeom prst="rect">
              <a:avLst/>
            </a:prstGeom>
            <a:solidFill>
              <a:schemeClr val="bg1"/>
            </a:solidFill>
            <a:ln>
              <a:noFill/>
              <a:headEnd type="none" w="med" len="med"/>
              <a:tailEnd type="none" w="med" len="med"/>
            </a:ln>
            <a:effectLst>
              <a:outerShdw blurRad="63500" dist="12700" dir="16200000"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r" defTabSz="932472" rtl="0" eaLnBrk="1" fontAlgn="base" latinLnBrk="0" hangingPunct="1">
                <a:lnSpc>
                  <a:spcPct val="100000"/>
                </a:lnSpc>
                <a:spcBef>
                  <a:spcPct val="0"/>
                </a:spcBef>
                <a:spcAft>
                  <a:spcPct val="0"/>
                </a:spcAft>
                <a:buClrTx/>
                <a:buSzTx/>
                <a:buFontTx/>
                <a:buNone/>
                <a:tabLst/>
                <a:defRPr/>
              </a:pPr>
              <a:endParaRPr kumimoji="0" lang="en-GB" sz="1200" b="0" i="0" u="none" strike="noStrike" kern="1200" cap="none" spc="0" normalizeH="0" baseline="0" noProof="0">
                <a:ln>
                  <a:noFill/>
                </a:ln>
                <a:solidFill>
                  <a:srgbClr val="000000"/>
                </a:solidFill>
                <a:effectLst/>
                <a:uLnTx/>
                <a:uFillTx/>
                <a:latin typeface="Segoe UI"/>
                <a:ea typeface="Segoe UI" pitchFamily="34" charset="0"/>
                <a:cs typeface="Segoe UI" pitchFamily="34" charset="0"/>
              </a:endParaRPr>
            </a:p>
          </p:txBody>
        </p:sp>
        <p:grpSp>
          <p:nvGrpSpPr>
            <p:cNvPr id="19" name="Group 18">
              <a:extLst>
                <a:ext uri="{FF2B5EF4-FFF2-40B4-BE49-F238E27FC236}">
                  <a16:creationId xmlns:a16="http://schemas.microsoft.com/office/drawing/2014/main" id="{CD071FB6-958B-5A23-84A2-B981E929D40E}"/>
                </a:ext>
              </a:extLst>
            </p:cNvPr>
            <p:cNvGrpSpPr/>
            <p:nvPr userDrawn="1"/>
          </p:nvGrpSpPr>
          <p:grpSpPr>
            <a:xfrm>
              <a:off x="1" y="6469856"/>
              <a:ext cx="10198358" cy="388144"/>
              <a:chOff x="2" y="6469856"/>
              <a:chExt cx="12753155" cy="388144"/>
            </a:xfrm>
          </p:grpSpPr>
          <p:sp>
            <p:nvSpPr>
              <p:cNvPr id="20" name="Rectangle: Rounded Corners 19">
                <a:extLst>
                  <a:ext uri="{FF2B5EF4-FFF2-40B4-BE49-F238E27FC236}">
                    <a16:creationId xmlns:a16="http://schemas.microsoft.com/office/drawing/2014/main" id="{856DD33E-24EF-F976-6DA4-7F0A96902312}"/>
                  </a:ext>
                </a:extLst>
              </p:cNvPr>
              <p:cNvSpPr>
                <a:spLocks/>
              </p:cNvSpPr>
              <p:nvPr/>
            </p:nvSpPr>
            <p:spPr bwMode="auto">
              <a:xfrm>
                <a:off x="2554872" y="6469856"/>
                <a:ext cx="2546389" cy="388144"/>
              </a:xfrm>
              <a:prstGeom prst="roundRect">
                <a:avLst>
                  <a:gd name="adj" fmla="val 0"/>
                </a:avLst>
              </a:prstGeom>
              <a:gradFill flip="none" rotWithShape="1">
                <a:gsLst>
                  <a:gs pos="0">
                    <a:srgbClr val="EBECEB">
                      <a:alpha val="34000"/>
                    </a:srgbClr>
                  </a:gs>
                  <a:gs pos="68242">
                    <a:schemeClr val="bg1">
                      <a:alpha val="18000"/>
                    </a:schemeClr>
                  </a:gs>
                  <a:gs pos="33000">
                    <a:schemeClr val="bg1">
                      <a:alpha val="11000"/>
                    </a:schemeClr>
                  </a:gs>
                  <a:gs pos="100000">
                    <a:srgbClr val="E8E9E8">
                      <a:lumMod val="68000"/>
                      <a:lumOff val="32000"/>
                      <a:alpha val="0"/>
                    </a:srgbClr>
                  </a:gs>
                </a:gsLst>
                <a:lin ang="2700000" scaled="1"/>
                <a:tileRect/>
              </a:gradFill>
              <a:ln w="12700">
                <a:noFill/>
                <a:headEnd type="none" w="med" len="med"/>
                <a:tailEnd type="none" w="med" len="med"/>
              </a:ln>
              <a:effectLst>
                <a:outerShdw blurRad="101600" dist="25400" dir="2700000" algn="tl" rotWithShape="0">
                  <a:prstClr val="black">
                    <a:alpha val="1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20" tIns="97536" rIns="121920" bIns="97536" numCol="1" spcCol="0" rtlCol="0" fromWordArt="0" anchor="t" anchorCtr="0" forceAA="0" compatLnSpc="1">
                <a:prstTxWarp prst="textNoShape">
                  <a:avLst/>
                </a:prstTxWarp>
                <a:noAutofit/>
              </a:bodyPr>
              <a:lstStyle/>
              <a:p>
                <a:pPr marR="0" lvl="0" indent="0" defTabSz="621679" fontAlgn="base">
                  <a:lnSpc>
                    <a:spcPct val="100000"/>
                  </a:lnSpc>
                  <a:spcBef>
                    <a:spcPct val="0"/>
                  </a:spcBef>
                  <a:spcAft>
                    <a:spcPct val="0"/>
                  </a:spcAft>
                  <a:buClrTx/>
                  <a:buSzTx/>
                  <a:buFontTx/>
                  <a:buNone/>
                  <a:tabLst/>
                </a:pPr>
                <a:endParaRPr kumimoji="0" lang="en-GB" sz="1600" b="0" i="0" u="none" strike="noStrike" cap="none" spc="0" normalizeH="0" baseline="0" noProof="0">
                  <a:ln>
                    <a:noFill/>
                  </a:ln>
                  <a:solidFill>
                    <a:srgbClr val="FFFFFF"/>
                  </a:solidFill>
                  <a:effectLst/>
                  <a:uLnTx/>
                  <a:uFillTx/>
                  <a:latin typeface="Segoe UI"/>
                  <a:cs typeface="Segoe UI" pitchFamily="34" charset="0"/>
                </a:endParaRPr>
              </a:p>
            </p:txBody>
          </p:sp>
          <p:sp>
            <p:nvSpPr>
              <p:cNvPr id="21" name="Rectangle: Rounded Corners 20">
                <a:extLst>
                  <a:ext uri="{FF2B5EF4-FFF2-40B4-BE49-F238E27FC236}">
                    <a16:creationId xmlns:a16="http://schemas.microsoft.com/office/drawing/2014/main" id="{91914C4B-8FC8-F795-E6C5-549D54CF40E4}"/>
                  </a:ext>
                </a:extLst>
              </p:cNvPr>
              <p:cNvSpPr>
                <a:spLocks/>
              </p:cNvSpPr>
              <p:nvPr userDrawn="1"/>
            </p:nvSpPr>
            <p:spPr bwMode="auto">
              <a:xfrm>
                <a:off x="5105112" y="6469856"/>
                <a:ext cx="2546389" cy="388144"/>
              </a:xfrm>
              <a:prstGeom prst="roundRect">
                <a:avLst>
                  <a:gd name="adj" fmla="val 0"/>
                </a:avLst>
              </a:prstGeom>
              <a:gradFill flip="none" rotWithShape="1">
                <a:gsLst>
                  <a:gs pos="0">
                    <a:srgbClr val="EBECEB">
                      <a:alpha val="34000"/>
                    </a:srgbClr>
                  </a:gs>
                  <a:gs pos="68242">
                    <a:schemeClr val="bg1">
                      <a:alpha val="18000"/>
                    </a:schemeClr>
                  </a:gs>
                  <a:gs pos="33000">
                    <a:schemeClr val="bg1">
                      <a:alpha val="11000"/>
                    </a:schemeClr>
                  </a:gs>
                  <a:gs pos="100000">
                    <a:srgbClr val="E8E9E8">
                      <a:lumMod val="68000"/>
                      <a:lumOff val="32000"/>
                      <a:alpha val="0"/>
                    </a:srgbClr>
                  </a:gs>
                </a:gsLst>
                <a:lin ang="2700000" scaled="1"/>
                <a:tileRect/>
              </a:gradFill>
              <a:ln w="12700">
                <a:noFill/>
                <a:headEnd type="none" w="med" len="med"/>
                <a:tailEnd type="none" w="med" len="med"/>
              </a:ln>
              <a:effectLst>
                <a:outerShdw blurRad="101600" dist="25400" dir="2700000" algn="tl" rotWithShape="0">
                  <a:prstClr val="black">
                    <a:alpha val="1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20" tIns="97536" rIns="121920" bIns="97536" numCol="1" spcCol="0" rtlCol="0" fromWordArt="0" anchor="t" anchorCtr="0" forceAA="0" compatLnSpc="1">
                <a:prstTxWarp prst="textNoShape">
                  <a:avLst/>
                </a:prstTxWarp>
                <a:noAutofit/>
              </a:bodyPr>
              <a:lstStyle/>
              <a:p>
                <a:pPr marR="0" lvl="0" indent="0" defTabSz="621679" fontAlgn="base">
                  <a:lnSpc>
                    <a:spcPct val="100000"/>
                  </a:lnSpc>
                  <a:spcBef>
                    <a:spcPct val="0"/>
                  </a:spcBef>
                  <a:spcAft>
                    <a:spcPct val="0"/>
                  </a:spcAft>
                  <a:buClrTx/>
                  <a:buSzTx/>
                  <a:buFontTx/>
                  <a:buNone/>
                  <a:tabLst/>
                </a:pPr>
                <a:endParaRPr kumimoji="0" lang="en-GB" sz="1600" b="0" i="0" u="none" strike="noStrike" cap="none" spc="0" normalizeH="0" baseline="0" noProof="0">
                  <a:ln>
                    <a:noFill/>
                  </a:ln>
                  <a:solidFill>
                    <a:srgbClr val="FFFFFF"/>
                  </a:solidFill>
                  <a:effectLst/>
                  <a:uLnTx/>
                  <a:uFillTx/>
                  <a:latin typeface="Segoe UI"/>
                  <a:cs typeface="Segoe UI" pitchFamily="34" charset="0"/>
                </a:endParaRPr>
              </a:p>
            </p:txBody>
          </p:sp>
          <p:sp>
            <p:nvSpPr>
              <p:cNvPr id="22" name="Rectangle: Rounded Corners 21">
                <a:extLst>
                  <a:ext uri="{FF2B5EF4-FFF2-40B4-BE49-F238E27FC236}">
                    <a16:creationId xmlns:a16="http://schemas.microsoft.com/office/drawing/2014/main" id="{E5D6C91C-DF87-C2D4-7BDD-C3231C99EF64}"/>
                  </a:ext>
                </a:extLst>
              </p:cNvPr>
              <p:cNvSpPr>
                <a:spLocks/>
              </p:cNvSpPr>
              <p:nvPr/>
            </p:nvSpPr>
            <p:spPr bwMode="auto">
              <a:xfrm>
                <a:off x="7651501" y="6469856"/>
                <a:ext cx="2546389" cy="388144"/>
              </a:xfrm>
              <a:prstGeom prst="roundRect">
                <a:avLst>
                  <a:gd name="adj" fmla="val 0"/>
                </a:avLst>
              </a:prstGeom>
              <a:gradFill flip="none" rotWithShape="1">
                <a:gsLst>
                  <a:gs pos="0">
                    <a:srgbClr val="EBECEB"/>
                  </a:gs>
                  <a:gs pos="75000">
                    <a:schemeClr val="bg1">
                      <a:lumMod val="55000"/>
                      <a:lumOff val="45000"/>
                    </a:schemeClr>
                  </a:gs>
                  <a:gs pos="33000">
                    <a:schemeClr val="bg1">
                      <a:lumMod val="95000"/>
                    </a:schemeClr>
                  </a:gs>
                  <a:gs pos="100000">
                    <a:srgbClr val="E8E9E8">
                      <a:lumMod val="65000"/>
                      <a:lumOff val="35000"/>
                    </a:srgbClr>
                  </a:gs>
                </a:gsLst>
                <a:lin ang="2700000" scaled="1"/>
                <a:tileRect/>
              </a:gradFill>
              <a:ln w="12700">
                <a:noFill/>
                <a:headEnd type="none" w="med" len="med"/>
                <a:tailEnd type="none" w="med" len="med"/>
              </a:ln>
              <a:effectLst>
                <a:outerShdw blurRad="101600" dist="38100" dir="2700000" algn="tl" rotWithShape="0">
                  <a:prstClr val="black">
                    <a:alpha val="15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20" tIns="97536" rIns="121920" bIns="97536" numCol="1" spcCol="0" rtlCol="0" fromWordArt="0" anchor="t" anchorCtr="0" forceAA="0" compatLnSpc="1">
                <a:prstTxWarp prst="textNoShape">
                  <a:avLst/>
                </a:prstTxWarp>
                <a:noAutofit/>
              </a:bodyPr>
              <a:lstStyle/>
              <a:p>
                <a:pPr marR="0" lvl="0" indent="0" defTabSz="621679" fontAlgn="base">
                  <a:lnSpc>
                    <a:spcPct val="100000"/>
                  </a:lnSpc>
                  <a:spcBef>
                    <a:spcPct val="0"/>
                  </a:spcBef>
                  <a:spcAft>
                    <a:spcPct val="0"/>
                  </a:spcAft>
                  <a:buClrTx/>
                  <a:buSzTx/>
                  <a:buFontTx/>
                  <a:buNone/>
                  <a:tabLst/>
                </a:pPr>
                <a:endParaRPr kumimoji="0" lang="en-GB" sz="1400" b="0" i="0" u="none" strike="noStrike" cap="none" spc="0" normalizeH="0" baseline="0" noProof="0">
                  <a:ln>
                    <a:noFill/>
                  </a:ln>
                  <a:solidFill>
                    <a:srgbClr val="FFFFFF"/>
                  </a:solidFill>
                  <a:effectLst/>
                  <a:uLnTx/>
                  <a:uFillTx/>
                  <a:latin typeface="Segoe UI"/>
                  <a:cs typeface="Segoe UI" pitchFamily="34" charset="0"/>
                </a:endParaRPr>
              </a:p>
            </p:txBody>
          </p:sp>
          <p:sp>
            <p:nvSpPr>
              <p:cNvPr id="23" name="Rectangle: Rounded Corners 22">
                <a:extLst>
                  <a:ext uri="{FF2B5EF4-FFF2-40B4-BE49-F238E27FC236}">
                    <a16:creationId xmlns:a16="http://schemas.microsoft.com/office/drawing/2014/main" id="{1EDB4809-3DDB-1A5D-CB5F-ACD30968460B}"/>
                  </a:ext>
                </a:extLst>
              </p:cNvPr>
              <p:cNvSpPr>
                <a:spLocks/>
              </p:cNvSpPr>
              <p:nvPr/>
            </p:nvSpPr>
            <p:spPr bwMode="auto">
              <a:xfrm>
                <a:off x="2" y="6469856"/>
                <a:ext cx="2546389" cy="388144"/>
              </a:xfrm>
              <a:prstGeom prst="roundRect">
                <a:avLst>
                  <a:gd name="adj" fmla="val 0"/>
                </a:avLst>
              </a:prstGeom>
              <a:gradFill flip="none" rotWithShape="1">
                <a:gsLst>
                  <a:gs pos="0">
                    <a:srgbClr val="EBECEB">
                      <a:alpha val="34000"/>
                    </a:srgbClr>
                  </a:gs>
                  <a:gs pos="68242">
                    <a:schemeClr val="bg1">
                      <a:alpha val="18000"/>
                    </a:schemeClr>
                  </a:gs>
                  <a:gs pos="33000">
                    <a:schemeClr val="bg1">
                      <a:alpha val="11000"/>
                    </a:schemeClr>
                  </a:gs>
                  <a:gs pos="100000">
                    <a:srgbClr val="E8E9E8">
                      <a:lumMod val="68000"/>
                      <a:lumOff val="32000"/>
                      <a:alpha val="0"/>
                    </a:srgbClr>
                  </a:gs>
                </a:gsLst>
                <a:lin ang="2700000" scaled="1"/>
                <a:tileRect/>
              </a:gradFill>
              <a:ln w="12700">
                <a:noFill/>
                <a:headEnd type="none" w="med" len="med"/>
                <a:tailEnd type="none" w="med" len="med"/>
              </a:ln>
              <a:effectLst>
                <a:outerShdw blurRad="101600" dist="25400" dir="2700000" algn="tl" rotWithShape="0">
                  <a:prstClr val="black">
                    <a:alpha val="1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20" tIns="97536" rIns="121920" bIns="97536" numCol="1" spcCol="0" rtlCol="0" fromWordArt="0" anchor="t" anchorCtr="0" forceAA="0" compatLnSpc="1">
                <a:prstTxWarp prst="textNoShape">
                  <a:avLst/>
                </a:prstTxWarp>
                <a:noAutofit/>
              </a:bodyPr>
              <a:lstStyle/>
              <a:p>
                <a:pPr marR="0" lvl="0" indent="0" defTabSz="621679" fontAlgn="base">
                  <a:lnSpc>
                    <a:spcPct val="100000"/>
                  </a:lnSpc>
                  <a:spcBef>
                    <a:spcPct val="0"/>
                  </a:spcBef>
                  <a:spcAft>
                    <a:spcPct val="0"/>
                  </a:spcAft>
                  <a:buClrTx/>
                  <a:buSzTx/>
                  <a:buFontTx/>
                  <a:buNone/>
                  <a:tabLst/>
                </a:pPr>
                <a:endParaRPr kumimoji="0" lang="en-GB" sz="1600" b="0" i="0" u="none" strike="noStrike" cap="none" spc="0" normalizeH="0" baseline="0" noProof="0">
                  <a:ln>
                    <a:noFill/>
                  </a:ln>
                  <a:solidFill>
                    <a:srgbClr val="FFFFFF"/>
                  </a:solidFill>
                  <a:effectLst/>
                  <a:uLnTx/>
                  <a:uFillTx/>
                  <a:latin typeface="Segoe UI"/>
                  <a:cs typeface="Segoe UI" pitchFamily="34" charset="0"/>
                </a:endParaRPr>
              </a:p>
            </p:txBody>
          </p:sp>
          <p:sp>
            <p:nvSpPr>
              <p:cNvPr id="24" name="Rectangle 23">
                <a:extLst>
                  <a:ext uri="{FF2B5EF4-FFF2-40B4-BE49-F238E27FC236}">
                    <a16:creationId xmlns:a16="http://schemas.microsoft.com/office/drawing/2014/main" id="{F5A9F74A-0D10-39A3-39CD-A17970EBD517}"/>
                  </a:ext>
                </a:extLst>
              </p:cNvPr>
              <p:cNvSpPr>
                <a:spLocks/>
              </p:cNvSpPr>
              <p:nvPr/>
            </p:nvSpPr>
            <p:spPr bwMode="auto">
              <a:xfrm>
                <a:off x="703963" y="6525344"/>
                <a:ext cx="1149717" cy="292792"/>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ts val="600"/>
                  </a:spcAft>
                  <a:buClrTx/>
                  <a:buSzTx/>
                  <a:buFontTx/>
                  <a:buNone/>
                  <a:tabLst/>
                  <a:defRPr/>
                </a:pPr>
                <a:r>
                  <a:rPr kumimoji="0" lang="en-GB" sz="1050" b="0" i="0" u="none" strike="noStrike" kern="1200" cap="none" spc="50" normalizeH="0" baseline="0" noProof="0">
                    <a:ln>
                      <a:noFill/>
                    </a:ln>
                    <a:solidFill>
                      <a:srgbClr val="000000"/>
                    </a:solidFill>
                    <a:effectLst/>
                    <a:uLnTx/>
                    <a:uFillTx/>
                    <a:latin typeface="+mn-lt"/>
                    <a:ea typeface="+mn-ea"/>
                    <a:cs typeface="Segoe UI" panose="020B0502040204020203" pitchFamily="34" charset="0"/>
                  </a:rPr>
                  <a:t>Plan</a:t>
                </a:r>
              </a:p>
            </p:txBody>
          </p:sp>
          <p:sp>
            <p:nvSpPr>
              <p:cNvPr id="25" name="Rectangle 24">
                <a:extLst>
                  <a:ext uri="{FF2B5EF4-FFF2-40B4-BE49-F238E27FC236}">
                    <a16:creationId xmlns:a16="http://schemas.microsoft.com/office/drawing/2014/main" id="{4036DE3F-CDD1-7A4E-5257-3E469698D4BE}"/>
                  </a:ext>
                </a:extLst>
              </p:cNvPr>
              <p:cNvSpPr>
                <a:spLocks/>
              </p:cNvSpPr>
              <p:nvPr/>
            </p:nvSpPr>
            <p:spPr bwMode="auto">
              <a:xfrm>
                <a:off x="3252257" y="6525344"/>
                <a:ext cx="1149717" cy="292792"/>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ts val="600"/>
                  </a:spcAft>
                  <a:buClrTx/>
                  <a:buSzTx/>
                  <a:buFontTx/>
                  <a:buNone/>
                  <a:tabLst/>
                  <a:defRPr/>
                </a:pPr>
                <a:r>
                  <a:rPr kumimoji="0" lang="en-GB" sz="1050" b="0" i="0" u="none" strike="noStrike" kern="1200" cap="none" spc="50" normalizeH="0" baseline="0" noProof="0">
                    <a:ln>
                      <a:noFill/>
                    </a:ln>
                    <a:solidFill>
                      <a:srgbClr val="000000"/>
                    </a:solidFill>
                    <a:effectLst/>
                    <a:uLnTx/>
                    <a:uFillTx/>
                    <a:latin typeface="+mn-lt"/>
                    <a:ea typeface="+mn-ea"/>
                    <a:cs typeface="Segoe UI" panose="020B0502040204020203" pitchFamily="34" charset="0"/>
                  </a:rPr>
                  <a:t>Assess</a:t>
                </a:r>
              </a:p>
            </p:txBody>
          </p:sp>
          <p:sp>
            <p:nvSpPr>
              <p:cNvPr id="26" name="Rectangle 25">
                <a:extLst>
                  <a:ext uri="{FF2B5EF4-FFF2-40B4-BE49-F238E27FC236}">
                    <a16:creationId xmlns:a16="http://schemas.microsoft.com/office/drawing/2014/main" id="{CD85A5E3-19EF-5DE3-1E77-FA828B5298B8}"/>
                  </a:ext>
                </a:extLst>
              </p:cNvPr>
              <p:cNvSpPr>
                <a:spLocks/>
              </p:cNvSpPr>
              <p:nvPr/>
            </p:nvSpPr>
            <p:spPr bwMode="auto">
              <a:xfrm>
                <a:off x="5800549" y="6525344"/>
                <a:ext cx="1149717" cy="292792"/>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ts val="600"/>
                  </a:spcAft>
                  <a:buClrTx/>
                  <a:buSzTx/>
                  <a:buFontTx/>
                  <a:buNone/>
                  <a:tabLst/>
                  <a:defRPr/>
                </a:pPr>
                <a:r>
                  <a:rPr kumimoji="0" lang="en-GB" sz="1050" b="0" i="0" u="none" strike="noStrike" kern="1200" cap="none" spc="50" normalizeH="0" baseline="0" noProof="0">
                    <a:ln>
                      <a:noFill/>
                    </a:ln>
                    <a:solidFill>
                      <a:srgbClr val="000000"/>
                    </a:solidFill>
                    <a:effectLst/>
                    <a:uLnTx/>
                    <a:uFillTx/>
                    <a:latin typeface="+mn-lt"/>
                    <a:ea typeface="+mn-ea"/>
                    <a:cs typeface="Segoe UI" panose="020B0502040204020203" pitchFamily="34" charset="0"/>
                  </a:rPr>
                  <a:t>Deploy</a:t>
                </a:r>
              </a:p>
            </p:txBody>
          </p:sp>
          <p:sp>
            <p:nvSpPr>
              <p:cNvPr id="27" name="Rectangle 26">
                <a:extLst>
                  <a:ext uri="{FF2B5EF4-FFF2-40B4-BE49-F238E27FC236}">
                    <a16:creationId xmlns:a16="http://schemas.microsoft.com/office/drawing/2014/main" id="{5F26C6B9-0575-5B9C-3835-79B7E77780F0}"/>
                  </a:ext>
                </a:extLst>
              </p:cNvPr>
              <p:cNvSpPr>
                <a:spLocks/>
              </p:cNvSpPr>
              <p:nvPr/>
            </p:nvSpPr>
            <p:spPr bwMode="auto">
              <a:xfrm>
                <a:off x="8348840" y="6525344"/>
                <a:ext cx="1149717" cy="292792"/>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ts val="600"/>
                  </a:spcAft>
                  <a:buClrTx/>
                  <a:buSzTx/>
                  <a:buFontTx/>
                  <a:buNone/>
                  <a:tabLst/>
                  <a:defRPr/>
                </a:pPr>
                <a:r>
                  <a:rPr kumimoji="0" lang="en-GB" sz="1400" b="0" i="0" u="none" strike="noStrike" kern="1200" cap="none" spc="50" normalizeH="0" baseline="0" noProof="0">
                    <a:ln>
                      <a:noFill/>
                    </a:ln>
                    <a:solidFill>
                      <a:schemeClr val="tx2"/>
                    </a:solidFill>
                    <a:effectLst/>
                    <a:uLnTx/>
                    <a:uFillTx/>
                    <a:latin typeface="+mj-lt"/>
                    <a:ea typeface="+mn-ea"/>
                    <a:cs typeface="Segoe UI" pitchFamily="34" charset="0"/>
                  </a:rPr>
                  <a:t>Adopt</a:t>
                </a:r>
              </a:p>
            </p:txBody>
          </p:sp>
          <p:cxnSp>
            <p:nvCxnSpPr>
              <p:cNvPr id="28" name="Straight Connector 27">
                <a:extLst>
                  <a:ext uri="{FF2B5EF4-FFF2-40B4-BE49-F238E27FC236}">
                    <a16:creationId xmlns:a16="http://schemas.microsoft.com/office/drawing/2014/main" id="{288E7308-85A5-03C3-C15C-85EEF94CF251}"/>
                  </a:ext>
                </a:extLst>
              </p:cNvPr>
              <p:cNvCxnSpPr>
                <a:cxnSpLocks/>
              </p:cNvCxnSpPr>
              <p:nvPr/>
            </p:nvCxnSpPr>
            <p:spPr>
              <a:xfrm>
                <a:off x="7650985" y="6469856"/>
                <a:ext cx="0" cy="388144"/>
              </a:xfrm>
              <a:prstGeom prst="line">
                <a:avLst/>
              </a:prstGeom>
              <a:ln>
                <a:solidFill>
                  <a:schemeClr val="bg1">
                    <a:lumMod val="85000"/>
                  </a:schemeClr>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88210346-8DC5-8E75-DB37-D732605D66BA}"/>
                  </a:ext>
                </a:extLst>
              </p:cNvPr>
              <p:cNvCxnSpPr>
                <a:cxnSpLocks/>
              </p:cNvCxnSpPr>
              <p:nvPr/>
            </p:nvCxnSpPr>
            <p:spPr>
              <a:xfrm>
                <a:off x="5105986" y="6469856"/>
                <a:ext cx="0" cy="388144"/>
              </a:xfrm>
              <a:prstGeom prst="line">
                <a:avLst/>
              </a:prstGeom>
              <a:ln>
                <a:solidFill>
                  <a:schemeClr val="bg1">
                    <a:lumMod val="85000"/>
                  </a:schemeClr>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665A182B-BF51-CD9D-0553-A93306A3367A}"/>
                  </a:ext>
                </a:extLst>
              </p:cNvPr>
              <p:cNvCxnSpPr>
                <a:cxnSpLocks/>
              </p:cNvCxnSpPr>
              <p:nvPr/>
            </p:nvCxnSpPr>
            <p:spPr>
              <a:xfrm>
                <a:off x="10200457" y="6469856"/>
                <a:ext cx="0" cy="388144"/>
              </a:xfrm>
              <a:prstGeom prst="line">
                <a:avLst/>
              </a:prstGeom>
              <a:ln>
                <a:solidFill>
                  <a:schemeClr val="bg1">
                    <a:lumMod val="85000"/>
                  </a:schemeClr>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77B07E8-A2D5-AC73-3DF2-AD7982D87582}"/>
                  </a:ext>
                </a:extLst>
              </p:cNvPr>
              <p:cNvCxnSpPr>
                <a:cxnSpLocks/>
              </p:cNvCxnSpPr>
              <p:nvPr/>
            </p:nvCxnSpPr>
            <p:spPr>
              <a:xfrm>
                <a:off x="2555970" y="6469856"/>
                <a:ext cx="0" cy="388144"/>
              </a:xfrm>
              <a:prstGeom prst="line">
                <a:avLst/>
              </a:prstGeom>
              <a:ln>
                <a:solidFill>
                  <a:schemeClr val="bg1">
                    <a:lumMod val="85000"/>
                  </a:schemeClr>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32" name="Rectangle: Rounded Corners 31">
                <a:extLst>
                  <a:ext uri="{FF2B5EF4-FFF2-40B4-BE49-F238E27FC236}">
                    <a16:creationId xmlns:a16="http://schemas.microsoft.com/office/drawing/2014/main" id="{EE04B155-744C-B914-2EE5-7EEFE76D0F9E}"/>
                  </a:ext>
                </a:extLst>
              </p:cNvPr>
              <p:cNvSpPr>
                <a:spLocks/>
              </p:cNvSpPr>
              <p:nvPr userDrawn="1"/>
            </p:nvSpPr>
            <p:spPr bwMode="auto">
              <a:xfrm>
                <a:off x="10204201" y="6469856"/>
                <a:ext cx="2546389" cy="388144"/>
              </a:xfrm>
              <a:prstGeom prst="roundRect">
                <a:avLst>
                  <a:gd name="adj" fmla="val 0"/>
                </a:avLst>
              </a:prstGeom>
              <a:gradFill flip="none" rotWithShape="1">
                <a:gsLst>
                  <a:gs pos="0">
                    <a:srgbClr val="EBECEB">
                      <a:alpha val="34000"/>
                    </a:srgbClr>
                  </a:gs>
                  <a:gs pos="68242">
                    <a:schemeClr val="bg1">
                      <a:alpha val="18000"/>
                    </a:schemeClr>
                  </a:gs>
                  <a:gs pos="33000">
                    <a:schemeClr val="bg1">
                      <a:alpha val="11000"/>
                    </a:schemeClr>
                  </a:gs>
                  <a:gs pos="100000">
                    <a:srgbClr val="E8E9E8">
                      <a:lumMod val="68000"/>
                      <a:lumOff val="32000"/>
                      <a:alpha val="0"/>
                    </a:srgbClr>
                  </a:gs>
                </a:gsLst>
                <a:lin ang="2700000" scaled="1"/>
                <a:tileRect/>
              </a:gradFill>
              <a:ln w="12700">
                <a:noFill/>
                <a:headEnd type="none" w="med" len="med"/>
                <a:tailEnd type="none" w="med" len="med"/>
              </a:ln>
              <a:effectLst>
                <a:outerShdw blurRad="101600" dist="25400" dir="2700000" algn="tl" rotWithShape="0">
                  <a:prstClr val="black">
                    <a:alpha val="1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20" tIns="97536" rIns="121920" bIns="97536" numCol="1" spcCol="0" rtlCol="0" fromWordArt="0" anchor="t" anchorCtr="0" forceAA="0" compatLnSpc="1">
                <a:prstTxWarp prst="textNoShape">
                  <a:avLst/>
                </a:prstTxWarp>
                <a:noAutofit/>
              </a:bodyPr>
              <a:lstStyle/>
              <a:p>
                <a:pPr marR="0" lvl="0" indent="0" defTabSz="621679" fontAlgn="base">
                  <a:lnSpc>
                    <a:spcPct val="100000"/>
                  </a:lnSpc>
                  <a:spcBef>
                    <a:spcPct val="0"/>
                  </a:spcBef>
                  <a:spcAft>
                    <a:spcPct val="0"/>
                  </a:spcAft>
                  <a:buClrTx/>
                  <a:buSzTx/>
                  <a:buFontTx/>
                  <a:buNone/>
                  <a:tabLst/>
                </a:pPr>
                <a:endParaRPr kumimoji="0" lang="en-GB" sz="1600" b="0" i="0" u="none" strike="noStrike" cap="none" spc="0" normalizeH="0" baseline="0" noProof="0">
                  <a:ln>
                    <a:noFill/>
                  </a:ln>
                  <a:solidFill>
                    <a:srgbClr val="FFFFFF"/>
                  </a:solidFill>
                  <a:effectLst/>
                  <a:uLnTx/>
                  <a:uFillTx/>
                  <a:latin typeface="Segoe UI"/>
                  <a:cs typeface="Segoe UI" pitchFamily="34" charset="0"/>
                </a:endParaRPr>
              </a:p>
            </p:txBody>
          </p:sp>
          <p:sp>
            <p:nvSpPr>
              <p:cNvPr id="33" name="Rectangle 32">
                <a:extLst>
                  <a:ext uri="{FF2B5EF4-FFF2-40B4-BE49-F238E27FC236}">
                    <a16:creationId xmlns:a16="http://schemas.microsoft.com/office/drawing/2014/main" id="{98862C50-4401-D174-B132-4EAD29D299B4}"/>
                  </a:ext>
                </a:extLst>
              </p:cNvPr>
              <p:cNvSpPr>
                <a:spLocks/>
              </p:cNvSpPr>
              <p:nvPr userDrawn="1"/>
            </p:nvSpPr>
            <p:spPr bwMode="auto">
              <a:xfrm>
                <a:off x="10901540" y="6525344"/>
                <a:ext cx="1149717" cy="292792"/>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ts val="600"/>
                  </a:spcAft>
                  <a:buClrTx/>
                  <a:buSzTx/>
                  <a:buFontTx/>
                  <a:buNone/>
                  <a:tabLst/>
                  <a:defRPr/>
                </a:pPr>
                <a:r>
                  <a:rPr kumimoji="0" lang="en-GB" sz="1050" b="0" i="0" u="none" strike="noStrike" kern="1200" cap="none" spc="50" normalizeH="0" baseline="0" noProof="0">
                    <a:ln>
                      <a:noFill/>
                    </a:ln>
                    <a:solidFill>
                      <a:srgbClr val="000000"/>
                    </a:solidFill>
                    <a:effectLst/>
                    <a:uLnTx/>
                    <a:uFillTx/>
                    <a:latin typeface="+mn-lt"/>
                    <a:ea typeface="+mn-ea"/>
                    <a:cs typeface="Segoe UI" panose="020B0502040204020203" pitchFamily="34" charset="0"/>
                  </a:rPr>
                  <a:t>Results</a:t>
                </a:r>
              </a:p>
            </p:txBody>
          </p:sp>
          <p:cxnSp>
            <p:nvCxnSpPr>
              <p:cNvPr id="34" name="Straight Connector 33">
                <a:extLst>
                  <a:ext uri="{FF2B5EF4-FFF2-40B4-BE49-F238E27FC236}">
                    <a16:creationId xmlns:a16="http://schemas.microsoft.com/office/drawing/2014/main" id="{2CFF5C69-65B5-86B8-1F85-9A6676D7342A}"/>
                  </a:ext>
                </a:extLst>
              </p:cNvPr>
              <p:cNvCxnSpPr>
                <a:cxnSpLocks/>
              </p:cNvCxnSpPr>
              <p:nvPr userDrawn="1"/>
            </p:nvCxnSpPr>
            <p:spPr>
              <a:xfrm>
                <a:off x="12753157" y="6469856"/>
                <a:ext cx="0" cy="388144"/>
              </a:xfrm>
              <a:prstGeom prst="line">
                <a:avLst/>
              </a:prstGeom>
              <a:ln>
                <a:solidFill>
                  <a:schemeClr val="bg1">
                    <a:lumMod val="85000"/>
                  </a:schemeClr>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grpSp>
      </p:grpSp>
      <p:grpSp>
        <p:nvGrpSpPr>
          <p:cNvPr id="42" name="Group 41">
            <a:extLst>
              <a:ext uri="{FF2B5EF4-FFF2-40B4-BE49-F238E27FC236}">
                <a16:creationId xmlns:a16="http://schemas.microsoft.com/office/drawing/2014/main" id="{8A19C009-77B1-B33E-5B9F-A6B4E56460D7}"/>
              </a:ext>
            </a:extLst>
          </p:cNvPr>
          <p:cNvGrpSpPr/>
          <p:nvPr userDrawn="1"/>
        </p:nvGrpSpPr>
        <p:grpSpPr>
          <a:xfrm>
            <a:off x="-3303478" y="-16329"/>
            <a:ext cx="2908300" cy="6874329"/>
            <a:chOff x="-3303478" y="-16329"/>
            <a:chExt cx="2908300" cy="6874329"/>
          </a:xfrm>
        </p:grpSpPr>
        <p:sp>
          <p:nvSpPr>
            <p:cNvPr id="43" name="Rectangle: Rounded Corners 42">
              <a:extLst>
                <a:ext uri="{FF2B5EF4-FFF2-40B4-BE49-F238E27FC236}">
                  <a16:creationId xmlns:a16="http://schemas.microsoft.com/office/drawing/2014/main" id="{818D001D-67A2-0CAC-EBD5-592DA1E03C79}"/>
                </a:ext>
              </a:extLst>
            </p:cNvPr>
            <p:cNvSpPr>
              <a:spLocks/>
            </p:cNvSpPr>
            <p:nvPr userDrawn="1"/>
          </p:nvSpPr>
          <p:spPr bwMode="auto">
            <a:xfrm>
              <a:off x="-3303477" y="-5226"/>
              <a:ext cx="2908299" cy="6852123"/>
            </a:xfrm>
            <a:prstGeom prst="roundRect">
              <a:avLst>
                <a:gd name="adj" fmla="val 1340"/>
              </a:avLst>
            </a:prstGeom>
            <a:gradFill flip="none" rotWithShape="1">
              <a:gsLst>
                <a:gs pos="0">
                  <a:schemeClr val="bg1">
                    <a:alpha val="84000"/>
                  </a:schemeClr>
                </a:gs>
                <a:gs pos="100000">
                  <a:schemeClr val="bg1">
                    <a:alpha val="89000"/>
                  </a:schemeClr>
                </a:gs>
              </a:gsLst>
              <a:lin ang="2700000" scaled="1"/>
              <a:tileRect/>
            </a:gradFill>
            <a:ln w="12700">
              <a:noFill/>
              <a:headEnd type="none" w="med" len="med"/>
              <a:tailEnd type="none" w="med" len="med"/>
            </a:ln>
            <a:effectLst>
              <a:outerShdw blurRad="114300" dist="38100"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20" tIns="97536" rIns="121920" bIns="97536" numCol="1" spcCol="0" rtlCol="0" fromWordArt="0" anchor="t" anchorCtr="0" forceAA="0" compatLnSpc="1">
              <a:prstTxWarp prst="textNoShape">
                <a:avLst/>
              </a:prstTxWarp>
              <a:noAutofit/>
            </a:bodyPr>
            <a:lstStyle/>
            <a:p>
              <a:pPr defTabSz="621679" fontAlgn="base">
                <a:spcBef>
                  <a:spcPct val="0"/>
                </a:spcBef>
                <a:spcAft>
                  <a:spcPct val="0"/>
                </a:spcAft>
              </a:pPr>
              <a:endParaRPr lang="en-GB" sz="1333">
                <a:solidFill>
                  <a:srgbClr val="FFFFFF"/>
                </a:solidFill>
                <a:latin typeface="Segoe UI"/>
                <a:cs typeface="Segoe UI" pitchFamily="34" charset="0"/>
              </a:endParaRPr>
            </a:p>
          </p:txBody>
        </p:sp>
        <p:sp>
          <p:nvSpPr>
            <p:cNvPr id="44" name="Free-form: Shape 43">
              <a:extLst>
                <a:ext uri="{FF2B5EF4-FFF2-40B4-BE49-F238E27FC236}">
                  <a16:creationId xmlns:a16="http://schemas.microsoft.com/office/drawing/2014/main" id="{73D4D13D-4FB3-82BF-B003-1BFFB6FE7C01}"/>
                </a:ext>
              </a:extLst>
            </p:cNvPr>
            <p:cNvSpPr>
              <a:spLocks/>
            </p:cNvSpPr>
            <p:nvPr userDrawn="1"/>
          </p:nvSpPr>
          <p:spPr bwMode="auto">
            <a:xfrm>
              <a:off x="-3303478" y="-16329"/>
              <a:ext cx="2908299" cy="373049"/>
            </a:xfrm>
            <a:custGeom>
              <a:avLst/>
              <a:gdLst>
                <a:gd name="connsiteX0" fmla="*/ 38971 w 2908299"/>
                <a:gd name="connsiteY0" fmla="*/ 0 h 373380"/>
                <a:gd name="connsiteX1" fmla="*/ 2869328 w 2908299"/>
                <a:gd name="connsiteY1" fmla="*/ 0 h 373380"/>
                <a:gd name="connsiteX2" fmla="*/ 2908299 w 2908299"/>
                <a:gd name="connsiteY2" fmla="*/ 38971 h 373380"/>
                <a:gd name="connsiteX3" fmla="*/ 2908299 w 2908299"/>
                <a:gd name="connsiteY3" fmla="*/ 373380 h 373380"/>
                <a:gd name="connsiteX4" fmla="*/ 0 w 2908299"/>
                <a:gd name="connsiteY4" fmla="*/ 373380 h 373380"/>
                <a:gd name="connsiteX5" fmla="*/ 0 w 2908299"/>
                <a:gd name="connsiteY5" fmla="*/ 38971 h 373380"/>
                <a:gd name="connsiteX6" fmla="*/ 38971 w 2908299"/>
                <a:gd name="connsiteY6" fmla="*/ 0 h 3733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908299" h="373380">
                  <a:moveTo>
                    <a:pt x="38971" y="0"/>
                  </a:moveTo>
                  <a:lnTo>
                    <a:pt x="2869328" y="0"/>
                  </a:lnTo>
                  <a:cubicBezTo>
                    <a:pt x="2890851" y="0"/>
                    <a:pt x="2908299" y="17448"/>
                    <a:pt x="2908299" y="38971"/>
                  </a:cubicBezTo>
                  <a:lnTo>
                    <a:pt x="2908299" y="373380"/>
                  </a:lnTo>
                  <a:lnTo>
                    <a:pt x="0" y="373380"/>
                  </a:lnTo>
                  <a:lnTo>
                    <a:pt x="0" y="38971"/>
                  </a:lnTo>
                  <a:cubicBezTo>
                    <a:pt x="0" y="17448"/>
                    <a:pt x="17448" y="0"/>
                    <a:pt x="38971" y="0"/>
                  </a:cubicBezTo>
                  <a:close/>
                </a:path>
              </a:pathLst>
            </a:custGeom>
            <a:solidFill>
              <a:srgbClr val="34258E"/>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defTabSz="932472" fontAlgn="base">
                <a:spcBef>
                  <a:spcPct val="0"/>
                </a:spcBef>
                <a:spcAft>
                  <a:spcPct val="0"/>
                </a:spcAft>
              </a:pPr>
              <a:endParaRPr lang="en-GB" sz="2000">
                <a:solidFill>
                  <a:srgbClr val="FFFFFF"/>
                </a:solidFill>
                <a:cs typeface="Segoe UI" pitchFamily="34" charset="0"/>
              </a:endParaRPr>
            </a:p>
          </p:txBody>
        </p:sp>
        <p:sp>
          <p:nvSpPr>
            <p:cNvPr id="45" name="Title 1">
              <a:extLst>
                <a:ext uri="{FF2B5EF4-FFF2-40B4-BE49-F238E27FC236}">
                  <a16:creationId xmlns:a16="http://schemas.microsoft.com/office/drawing/2014/main" id="{78D18BEF-9BE9-7724-5DF4-87E9FB2F78FF}"/>
                </a:ext>
              </a:extLst>
            </p:cNvPr>
            <p:cNvSpPr txBox="1">
              <a:spLocks/>
            </p:cNvSpPr>
            <p:nvPr userDrawn="1"/>
          </p:nvSpPr>
          <p:spPr>
            <a:xfrm flipH="1">
              <a:off x="-2859181" y="84467"/>
              <a:ext cx="2464002" cy="184666"/>
            </a:xfrm>
            <a:prstGeom prst="rect">
              <a:avLst/>
            </a:prstGeom>
          </p:spPr>
          <p:txBody>
            <a:bodyPr vert="horz" wrap="square" lIns="0" tIns="0" rIns="0" bIns="0" rtlCol="0" anchor="ctr">
              <a:spAutoFit/>
            </a:bodyPr>
            <a:lstStyle>
              <a:lvl1pPr algn="l" defTabSz="932742" rtl="0" eaLnBrk="1" latinLnBrk="0" hangingPunct="1">
                <a:lnSpc>
                  <a:spcPct val="100000"/>
                </a:lnSpc>
                <a:spcBef>
                  <a:spcPct val="0"/>
                </a:spcBef>
                <a:buNone/>
                <a:defRPr lang="en-US" sz="2800" b="0" kern="1200" cap="none" spc="-50" baseline="0" dirty="0" smtClean="0">
                  <a:ln w="3175">
                    <a:noFill/>
                  </a:ln>
                  <a:solidFill>
                    <a:schemeClr val="tx1"/>
                  </a:solidFill>
                  <a:effectLst/>
                  <a:latin typeface="+mj-lt"/>
                  <a:ea typeface="+mn-ea"/>
                  <a:cs typeface="Segoe UI" pitchFamily="34" charset="0"/>
                </a:defRPr>
              </a:lvl1pPr>
            </a:lstStyle>
            <a:p>
              <a:pPr marL="0" marR="0" lvl="0" indent="0" algn="l" defTabSz="932742" rtl="0" eaLnBrk="1" fontAlgn="auto" latinLnBrk="0" hangingPunct="1">
                <a:lnSpc>
                  <a:spcPct val="100000"/>
                </a:lnSpc>
                <a:spcBef>
                  <a:spcPct val="0"/>
                </a:spcBef>
                <a:spcAft>
                  <a:spcPts val="0"/>
                </a:spcAft>
                <a:buClrTx/>
                <a:buSzTx/>
                <a:buFontTx/>
                <a:buNone/>
                <a:tabLst/>
                <a:defRPr/>
              </a:pPr>
              <a:r>
                <a:rPr kumimoji="0" lang="en-GB" sz="1200" b="0" i="0" u="none" strike="noStrike" kern="1200" cap="none" spc="100" normalizeH="0" baseline="0" noProof="0">
                  <a:ln w="3175">
                    <a:noFill/>
                  </a:ln>
                  <a:solidFill>
                    <a:schemeClr val="bg1"/>
                  </a:solidFill>
                  <a:effectLst/>
                  <a:uLnTx/>
                  <a:uFillTx/>
                  <a:latin typeface="Segoe UI Semibold"/>
                  <a:ea typeface="+mn-ea"/>
                  <a:cs typeface="Segoe UI" pitchFamily="34" charset="0"/>
                </a:rPr>
                <a:t>ACTIVITY ASSETS</a:t>
              </a:r>
            </a:p>
          </p:txBody>
        </p:sp>
        <p:cxnSp>
          <p:nvCxnSpPr>
            <p:cNvPr id="46" name="Straight Connector 45">
              <a:extLst>
                <a:ext uri="{FF2B5EF4-FFF2-40B4-BE49-F238E27FC236}">
                  <a16:creationId xmlns:a16="http://schemas.microsoft.com/office/drawing/2014/main" id="{E2B7F35B-C4AB-688D-37F4-E3A6BF4A3AD3}"/>
                </a:ext>
              </a:extLst>
            </p:cNvPr>
            <p:cNvCxnSpPr>
              <a:cxnSpLocks/>
              <a:stCxn id="44" idx="4"/>
              <a:endCxn id="44" idx="3"/>
            </p:cNvCxnSpPr>
            <p:nvPr userDrawn="1"/>
          </p:nvCxnSpPr>
          <p:spPr>
            <a:xfrm>
              <a:off x="-3303478" y="356720"/>
              <a:ext cx="2908299" cy="0"/>
            </a:xfrm>
            <a:prstGeom prst="line">
              <a:avLst/>
            </a:prstGeom>
            <a:ln w="6350">
              <a:solidFill>
                <a:schemeClr val="bg1"/>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grpSp>
          <p:nvGrpSpPr>
            <p:cNvPr id="47" name="Graphic 125">
              <a:extLst>
                <a:ext uri="{FF2B5EF4-FFF2-40B4-BE49-F238E27FC236}">
                  <a16:creationId xmlns:a16="http://schemas.microsoft.com/office/drawing/2014/main" id="{26BAE026-922B-F1FE-7D9A-042193D9B76B}"/>
                </a:ext>
              </a:extLst>
            </p:cNvPr>
            <p:cNvGrpSpPr/>
            <p:nvPr userDrawn="1"/>
          </p:nvGrpSpPr>
          <p:grpSpPr>
            <a:xfrm>
              <a:off x="-3197160" y="73168"/>
              <a:ext cx="236156" cy="211536"/>
              <a:chOff x="5962650" y="3314700"/>
              <a:chExt cx="276225" cy="247650"/>
            </a:xfrm>
            <a:noFill/>
          </p:grpSpPr>
          <p:sp>
            <p:nvSpPr>
              <p:cNvPr id="50" name="Free-form: Shape 49">
                <a:extLst>
                  <a:ext uri="{FF2B5EF4-FFF2-40B4-BE49-F238E27FC236}">
                    <a16:creationId xmlns:a16="http://schemas.microsoft.com/office/drawing/2014/main" id="{0F95EE1A-FA40-D1DA-3707-B3CD2725B26D}"/>
                  </a:ext>
                </a:extLst>
              </p:cNvPr>
              <p:cNvSpPr/>
              <p:nvPr/>
            </p:nvSpPr>
            <p:spPr>
              <a:xfrm>
                <a:off x="6124575" y="3324225"/>
                <a:ext cx="114300" cy="114300"/>
              </a:xfrm>
              <a:custGeom>
                <a:avLst/>
                <a:gdLst>
                  <a:gd name="connsiteX0" fmla="*/ 114300 w 114300"/>
                  <a:gd name="connsiteY0" fmla="*/ 57150 h 114300"/>
                  <a:gd name="connsiteX1" fmla="*/ 57150 w 114300"/>
                  <a:gd name="connsiteY1" fmla="*/ 114300 h 114300"/>
                  <a:gd name="connsiteX2" fmla="*/ 0 w 114300"/>
                  <a:gd name="connsiteY2" fmla="*/ 57150 h 114300"/>
                  <a:gd name="connsiteX3" fmla="*/ 57150 w 114300"/>
                  <a:gd name="connsiteY3" fmla="*/ 0 h 114300"/>
                  <a:gd name="connsiteX4" fmla="*/ 114300 w 114300"/>
                  <a:gd name="connsiteY4" fmla="*/ 57150 h 1143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4300" h="114300">
                    <a:moveTo>
                      <a:pt x="114300" y="57150"/>
                    </a:moveTo>
                    <a:cubicBezTo>
                      <a:pt x="114300" y="88713"/>
                      <a:pt x="88713" y="114300"/>
                      <a:pt x="57150" y="114300"/>
                    </a:cubicBezTo>
                    <a:cubicBezTo>
                      <a:pt x="25587" y="114300"/>
                      <a:pt x="0" y="88713"/>
                      <a:pt x="0" y="57150"/>
                    </a:cubicBezTo>
                    <a:cubicBezTo>
                      <a:pt x="0" y="25587"/>
                      <a:pt x="25587" y="0"/>
                      <a:pt x="57150" y="0"/>
                    </a:cubicBezTo>
                    <a:cubicBezTo>
                      <a:pt x="88713" y="0"/>
                      <a:pt x="114300" y="25587"/>
                      <a:pt x="114300" y="57150"/>
                    </a:cubicBezTo>
                    <a:close/>
                  </a:path>
                </a:pathLst>
              </a:custGeom>
              <a:noFill/>
              <a:ln w="12700" cap="sq">
                <a:solidFill>
                  <a:schemeClr val="bg1"/>
                </a:solidFill>
                <a:prstDash val="solid"/>
                <a:miter/>
              </a:ln>
            </p:spPr>
            <p:txBody>
              <a:bodyPr rtlCol="0" anchor="ctr"/>
              <a:lstStyle/>
              <a:p>
                <a:endParaRPr lang="en-GB"/>
              </a:p>
            </p:txBody>
          </p:sp>
          <p:sp>
            <p:nvSpPr>
              <p:cNvPr id="51" name="Free-form: Shape 50">
                <a:extLst>
                  <a:ext uri="{FF2B5EF4-FFF2-40B4-BE49-F238E27FC236}">
                    <a16:creationId xmlns:a16="http://schemas.microsoft.com/office/drawing/2014/main" id="{352A1F6D-D306-0ECD-11C9-4D3EF3E0A86B}"/>
                  </a:ext>
                </a:extLst>
              </p:cNvPr>
              <p:cNvSpPr/>
              <p:nvPr/>
            </p:nvSpPr>
            <p:spPr>
              <a:xfrm>
                <a:off x="6019800" y="3467100"/>
                <a:ext cx="95250" cy="95250"/>
              </a:xfrm>
              <a:custGeom>
                <a:avLst/>
                <a:gdLst>
                  <a:gd name="connsiteX0" fmla="*/ 0 w 95250"/>
                  <a:gd name="connsiteY0" fmla="*/ 0 h 95250"/>
                  <a:gd name="connsiteX1" fmla="*/ 95250 w 95250"/>
                  <a:gd name="connsiteY1" fmla="*/ 0 h 95250"/>
                  <a:gd name="connsiteX2" fmla="*/ 95250 w 95250"/>
                  <a:gd name="connsiteY2" fmla="*/ 95250 h 95250"/>
                  <a:gd name="connsiteX3" fmla="*/ 0 w 95250"/>
                  <a:gd name="connsiteY3" fmla="*/ 95250 h 95250"/>
                </a:gdLst>
                <a:ahLst/>
                <a:cxnLst>
                  <a:cxn ang="0">
                    <a:pos x="connsiteX0" y="connsiteY0"/>
                  </a:cxn>
                  <a:cxn ang="0">
                    <a:pos x="connsiteX1" y="connsiteY1"/>
                  </a:cxn>
                  <a:cxn ang="0">
                    <a:pos x="connsiteX2" y="connsiteY2"/>
                  </a:cxn>
                  <a:cxn ang="0">
                    <a:pos x="connsiteX3" y="connsiteY3"/>
                  </a:cxn>
                </a:cxnLst>
                <a:rect l="l" t="t" r="r" b="b"/>
                <a:pathLst>
                  <a:path w="95250" h="95250">
                    <a:moveTo>
                      <a:pt x="0" y="0"/>
                    </a:moveTo>
                    <a:lnTo>
                      <a:pt x="95250" y="0"/>
                    </a:lnTo>
                    <a:lnTo>
                      <a:pt x="95250" y="95250"/>
                    </a:lnTo>
                    <a:lnTo>
                      <a:pt x="0" y="95250"/>
                    </a:lnTo>
                    <a:close/>
                  </a:path>
                </a:pathLst>
              </a:custGeom>
              <a:noFill/>
              <a:ln w="12700" cap="sq">
                <a:solidFill>
                  <a:schemeClr val="bg1"/>
                </a:solidFill>
                <a:prstDash val="solid"/>
                <a:miter/>
              </a:ln>
            </p:spPr>
            <p:txBody>
              <a:bodyPr rtlCol="0" anchor="ctr"/>
              <a:lstStyle/>
              <a:p>
                <a:endParaRPr lang="en-GB"/>
              </a:p>
            </p:txBody>
          </p:sp>
          <p:sp>
            <p:nvSpPr>
              <p:cNvPr id="52" name="Free-form: Shape 51">
                <a:extLst>
                  <a:ext uri="{FF2B5EF4-FFF2-40B4-BE49-F238E27FC236}">
                    <a16:creationId xmlns:a16="http://schemas.microsoft.com/office/drawing/2014/main" id="{73473836-6B0E-B74A-1082-EC8ADC4B6DC1}"/>
                  </a:ext>
                </a:extLst>
              </p:cNvPr>
              <p:cNvSpPr/>
              <p:nvPr/>
            </p:nvSpPr>
            <p:spPr>
              <a:xfrm>
                <a:off x="5962650" y="3314700"/>
                <a:ext cx="114300" cy="95250"/>
              </a:xfrm>
              <a:custGeom>
                <a:avLst/>
                <a:gdLst>
                  <a:gd name="connsiteX0" fmla="*/ 0 w 114300"/>
                  <a:gd name="connsiteY0" fmla="*/ 95250 h 95250"/>
                  <a:gd name="connsiteX1" fmla="*/ 57150 w 114300"/>
                  <a:gd name="connsiteY1" fmla="*/ 0 h 95250"/>
                  <a:gd name="connsiteX2" fmla="*/ 114300 w 114300"/>
                  <a:gd name="connsiteY2" fmla="*/ 95250 h 95250"/>
                  <a:gd name="connsiteX3" fmla="*/ 0 w 114300"/>
                  <a:gd name="connsiteY3" fmla="*/ 95250 h 95250"/>
                </a:gdLst>
                <a:ahLst/>
                <a:cxnLst>
                  <a:cxn ang="0">
                    <a:pos x="connsiteX0" y="connsiteY0"/>
                  </a:cxn>
                  <a:cxn ang="0">
                    <a:pos x="connsiteX1" y="connsiteY1"/>
                  </a:cxn>
                  <a:cxn ang="0">
                    <a:pos x="connsiteX2" y="connsiteY2"/>
                  </a:cxn>
                  <a:cxn ang="0">
                    <a:pos x="connsiteX3" y="connsiteY3"/>
                  </a:cxn>
                </a:cxnLst>
                <a:rect l="l" t="t" r="r" b="b"/>
                <a:pathLst>
                  <a:path w="114300" h="95250">
                    <a:moveTo>
                      <a:pt x="0" y="95250"/>
                    </a:moveTo>
                    <a:lnTo>
                      <a:pt x="57150" y="0"/>
                    </a:lnTo>
                    <a:lnTo>
                      <a:pt x="114300" y="95250"/>
                    </a:lnTo>
                    <a:lnTo>
                      <a:pt x="0" y="95250"/>
                    </a:lnTo>
                    <a:close/>
                  </a:path>
                </a:pathLst>
              </a:custGeom>
              <a:noFill/>
              <a:ln w="12700" cap="sq">
                <a:solidFill>
                  <a:schemeClr val="bg1"/>
                </a:solidFill>
                <a:prstDash val="solid"/>
                <a:miter/>
              </a:ln>
            </p:spPr>
            <p:txBody>
              <a:bodyPr rtlCol="0" anchor="ctr"/>
              <a:lstStyle/>
              <a:p>
                <a:endParaRPr lang="en-GB"/>
              </a:p>
            </p:txBody>
          </p:sp>
        </p:grpSp>
        <p:sp>
          <p:nvSpPr>
            <p:cNvPr id="48" name="Free-form: Shape 47">
              <a:extLst>
                <a:ext uri="{FF2B5EF4-FFF2-40B4-BE49-F238E27FC236}">
                  <a16:creationId xmlns:a16="http://schemas.microsoft.com/office/drawing/2014/main" id="{2CD49383-A494-E2B5-731B-925BD69EFA0A}"/>
                </a:ext>
              </a:extLst>
            </p:cNvPr>
            <p:cNvSpPr>
              <a:spLocks/>
            </p:cNvSpPr>
            <p:nvPr userDrawn="1"/>
          </p:nvSpPr>
          <p:spPr bwMode="auto">
            <a:xfrm>
              <a:off x="-3303477" y="6776696"/>
              <a:ext cx="2908299" cy="70201"/>
            </a:xfrm>
            <a:custGeom>
              <a:avLst/>
              <a:gdLst>
                <a:gd name="connsiteX0" fmla="*/ 0 w 2908299"/>
                <a:gd name="connsiteY0" fmla="*/ 0 h 70201"/>
                <a:gd name="connsiteX1" fmla="*/ 2908299 w 2908299"/>
                <a:gd name="connsiteY1" fmla="*/ 0 h 70201"/>
                <a:gd name="connsiteX2" fmla="*/ 2908299 w 2908299"/>
                <a:gd name="connsiteY2" fmla="*/ 31230 h 70201"/>
                <a:gd name="connsiteX3" fmla="*/ 2869328 w 2908299"/>
                <a:gd name="connsiteY3" fmla="*/ 70201 h 70201"/>
                <a:gd name="connsiteX4" fmla="*/ 38971 w 2908299"/>
                <a:gd name="connsiteY4" fmla="*/ 70201 h 70201"/>
                <a:gd name="connsiteX5" fmla="*/ 0 w 2908299"/>
                <a:gd name="connsiteY5" fmla="*/ 31230 h 702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908299" h="70201">
                  <a:moveTo>
                    <a:pt x="0" y="0"/>
                  </a:moveTo>
                  <a:lnTo>
                    <a:pt x="2908299" y="0"/>
                  </a:lnTo>
                  <a:lnTo>
                    <a:pt x="2908299" y="31230"/>
                  </a:lnTo>
                  <a:cubicBezTo>
                    <a:pt x="2908299" y="52753"/>
                    <a:pt x="2890851" y="70201"/>
                    <a:pt x="2869328" y="70201"/>
                  </a:cubicBezTo>
                  <a:lnTo>
                    <a:pt x="38971" y="70201"/>
                  </a:lnTo>
                  <a:cubicBezTo>
                    <a:pt x="17448" y="70201"/>
                    <a:pt x="0" y="52753"/>
                    <a:pt x="0" y="31230"/>
                  </a:cubicBezTo>
                  <a:close/>
                </a:path>
              </a:pathLst>
            </a:cu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defTabSz="932472" fontAlgn="base">
                <a:spcBef>
                  <a:spcPct val="0"/>
                </a:spcBef>
                <a:spcAft>
                  <a:spcPct val="0"/>
                </a:spcAft>
              </a:pPr>
              <a:endParaRPr lang="en-GB" sz="2000">
                <a:solidFill>
                  <a:srgbClr val="FFFFFF"/>
                </a:solidFill>
                <a:cs typeface="Segoe UI" pitchFamily="34" charset="0"/>
              </a:endParaRPr>
            </a:p>
          </p:txBody>
        </p:sp>
        <p:sp>
          <p:nvSpPr>
            <p:cNvPr id="49" name="Rectangle: Rounded Corners 48">
              <a:extLst>
                <a:ext uri="{FF2B5EF4-FFF2-40B4-BE49-F238E27FC236}">
                  <a16:creationId xmlns:a16="http://schemas.microsoft.com/office/drawing/2014/main" id="{17606DEA-2B75-595A-B16D-EED7ADDA2FE0}"/>
                </a:ext>
              </a:extLst>
            </p:cNvPr>
            <p:cNvSpPr>
              <a:spLocks/>
            </p:cNvSpPr>
            <p:nvPr userDrawn="1"/>
          </p:nvSpPr>
          <p:spPr bwMode="auto">
            <a:xfrm>
              <a:off x="-3303478" y="5877"/>
              <a:ext cx="2908299" cy="6852123"/>
            </a:xfrm>
            <a:prstGeom prst="roundRect">
              <a:avLst>
                <a:gd name="adj" fmla="val 1340"/>
              </a:avLst>
            </a:prstGeom>
            <a:noFill/>
            <a:ln w="12700">
              <a:solidFill>
                <a:srgbClr val="34258E"/>
              </a:solidFill>
              <a:headEnd type="none" w="med" len="med"/>
              <a:tailEnd type="none" w="med" len="med"/>
            </a:ln>
            <a:effectLst>
              <a:outerShdw blurRad="114300" dist="38100"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20" tIns="97536" rIns="121920" bIns="97536" numCol="1" spcCol="0" rtlCol="0" fromWordArt="0" anchor="t" anchorCtr="0" forceAA="0" compatLnSpc="1">
              <a:prstTxWarp prst="textNoShape">
                <a:avLst/>
              </a:prstTxWarp>
              <a:noAutofit/>
            </a:bodyPr>
            <a:lstStyle/>
            <a:p>
              <a:pPr defTabSz="621679" fontAlgn="base">
                <a:spcBef>
                  <a:spcPct val="0"/>
                </a:spcBef>
                <a:spcAft>
                  <a:spcPct val="0"/>
                </a:spcAft>
              </a:pPr>
              <a:endParaRPr lang="en-GB" sz="1333">
                <a:solidFill>
                  <a:srgbClr val="FFFFFF"/>
                </a:solidFill>
                <a:latin typeface="Segoe UI"/>
                <a:cs typeface="Segoe UI" pitchFamily="34" charset="0"/>
              </a:endParaRPr>
            </a:p>
          </p:txBody>
        </p:sp>
      </p:grpSp>
      <p:grpSp>
        <p:nvGrpSpPr>
          <p:cNvPr id="53" name="Group 52">
            <a:extLst>
              <a:ext uri="{FF2B5EF4-FFF2-40B4-BE49-F238E27FC236}">
                <a16:creationId xmlns:a16="http://schemas.microsoft.com/office/drawing/2014/main" id="{6B11D082-665E-A3D6-F5FD-F0E479827F21}"/>
              </a:ext>
            </a:extLst>
          </p:cNvPr>
          <p:cNvGrpSpPr/>
          <p:nvPr userDrawn="1"/>
        </p:nvGrpSpPr>
        <p:grpSpPr>
          <a:xfrm>
            <a:off x="12583117" y="-16329"/>
            <a:ext cx="2912362" cy="6863226"/>
            <a:chOff x="12583117" y="-16329"/>
            <a:chExt cx="2912362" cy="6863226"/>
          </a:xfrm>
        </p:grpSpPr>
        <p:sp>
          <p:nvSpPr>
            <p:cNvPr id="54" name="Rectangle: Rounded Corners 53">
              <a:extLst>
                <a:ext uri="{FF2B5EF4-FFF2-40B4-BE49-F238E27FC236}">
                  <a16:creationId xmlns:a16="http://schemas.microsoft.com/office/drawing/2014/main" id="{87D38C90-838D-8E42-4ED9-C1E7AA830AF8}"/>
                </a:ext>
              </a:extLst>
            </p:cNvPr>
            <p:cNvSpPr>
              <a:spLocks/>
            </p:cNvSpPr>
            <p:nvPr userDrawn="1"/>
          </p:nvSpPr>
          <p:spPr bwMode="auto">
            <a:xfrm>
              <a:off x="12587180" y="-5226"/>
              <a:ext cx="2908299" cy="6852123"/>
            </a:xfrm>
            <a:prstGeom prst="roundRect">
              <a:avLst>
                <a:gd name="adj" fmla="val 1340"/>
              </a:avLst>
            </a:prstGeom>
            <a:gradFill flip="none" rotWithShape="1">
              <a:gsLst>
                <a:gs pos="0">
                  <a:schemeClr val="bg1">
                    <a:alpha val="84000"/>
                  </a:schemeClr>
                </a:gs>
                <a:gs pos="100000">
                  <a:schemeClr val="bg1">
                    <a:alpha val="89000"/>
                  </a:schemeClr>
                </a:gs>
              </a:gsLst>
              <a:lin ang="2700000" scaled="1"/>
              <a:tileRect/>
            </a:gradFill>
            <a:ln w="12700">
              <a:noFill/>
              <a:headEnd type="none" w="med" len="med"/>
              <a:tailEnd type="none" w="med" len="med"/>
            </a:ln>
            <a:effectLst>
              <a:outerShdw blurRad="114300" dist="38100"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20" tIns="97536" rIns="121920" bIns="97536" numCol="1" spcCol="0" rtlCol="0" fromWordArt="0" anchor="t" anchorCtr="0" forceAA="0" compatLnSpc="1">
              <a:prstTxWarp prst="textNoShape">
                <a:avLst/>
              </a:prstTxWarp>
              <a:noAutofit/>
            </a:bodyPr>
            <a:lstStyle/>
            <a:p>
              <a:pPr defTabSz="621679" fontAlgn="base">
                <a:spcBef>
                  <a:spcPct val="0"/>
                </a:spcBef>
                <a:spcAft>
                  <a:spcPct val="0"/>
                </a:spcAft>
              </a:pPr>
              <a:endParaRPr lang="en-GB" sz="1333">
                <a:solidFill>
                  <a:srgbClr val="FFFFFF"/>
                </a:solidFill>
                <a:latin typeface="Segoe UI"/>
                <a:cs typeface="Segoe UI" pitchFamily="34" charset="0"/>
              </a:endParaRPr>
            </a:p>
          </p:txBody>
        </p:sp>
        <p:sp>
          <p:nvSpPr>
            <p:cNvPr id="55" name="Free-form: Shape 54">
              <a:extLst>
                <a:ext uri="{FF2B5EF4-FFF2-40B4-BE49-F238E27FC236}">
                  <a16:creationId xmlns:a16="http://schemas.microsoft.com/office/drawing/2014/main" id="{D6BC5E0E-BB34-312E-EB96-616DF3441334}"/>
                </a:ext>
              </a:extLst>
            </p:cNvPr>
            <p:cNvSpPr>
              <a:spLocks/>
            </p:cNvSpPr>
            <p:nvPr userDrawn="1"/>
          </p:nvSpPr>
          <p:spPr bwMode="auto">
            <a:xfrm>
              <a:off x="12587179" y="-16329"/>
              <a:ext cx="2908299" cy="373049"/>
            </a:xfrm>
            <a:custGeom>
              <a:avLst/>
              <a:gdLst>
                <a:gd name="connsiteX0" fmla="*/ 38971 w 2908299"/>
                <a:gd name="connsiteY0" fmla="*/ 0 h 373380"/>
                <a:gd name="connsiteX1" fmla="*/ 2869328 w 2908299"/>
                <a:gd name="connsiteY1" fmla="*/ 0 h 373380"/>
                <a:gd name="connsiteX2" fmla="*/ 2908299 w 2908299"/>
                <a:gd name="connsiteY2" fmla="*/ 38971 h 373380"/>
                <a:gd name="connsiteX3" fmla="*/ 2908299 w 2908299"/>
                <a:gd name="connsiteY3" fmla="*/ 373380 h 373380"/>
                <a:gd name="connsiteX4" fmla="*/ 0 w 2908299"/>
                <a:gd name="connsiteY4" fmla="*/ 373380 h 373380"/>
                <a:gd name="connsiteX5" fmla="*/ 0 w 2908299"/>
                <a:gd name="connsiteY5" fmla="*/ 38971 h 373380"/>
                <a:gd name="connsiteX6" fmla="*/ 38971 w 2908299"/>
                <a:gd name="connsiteY6" fmla="*/ 0 h 3733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908299" h="373380">
                  <a:moveTo>
                    <a:pt x="38971" y="0"/>
                  </a:moveTo>
                  <a:lnTo>
                    <a:pt x="2869328" y="0"/>
                  </a:lnTo>
                  <a:cubicBezTo>
                    <a:pt x="2890851" y="0"/>
                    <a:pt x="2908299" y="17448"/>
                    <a:pt x="2908299" y="38971"/>
                  </a:cubicBezTo>
                  <a:lnTo>
                    <a:pt x="2908299" y="373380"/>
                  </a:lnTo>
                  <a:lnTo>
                    <a:pt x="0" y="373380"/>
                  </a:lnTo>
                  <a:lnTo>
                    <a:pt x="0" y="38971"/>
                  </a:lnTo>
                  <a:cubicBezTo>
                    <a:pt x="0" y="17448"/>
                    <a:pt x="17448" y="0"/>
                    <a:pt x="38971" y="0"/>
                  </a:cubicBezTo>
                  <a:close/>
                </a:path>
              </a:pathLst>
            </a:custGeom>
            <a:solidFill>
              <a:srgbClr val="34258E"/>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defTabSz="932472" fontAlgn="base">
                <a:spcBef>
                  <a:spcPct val="0"/>
                </a:spcBef>
                <a:spcAft>
                  <a:spcPct val="0"/>
                </a:spcAft>
              </a:pPr>
              <a:endParaRPr lang="en-GB" sz="2000">
                <a:solidFill>
                  <a:srgbClr val="FFFFFF"/>
                </a:solidFill>
                <a:cs typeface="Segoe UI" pitchFamily="34" charset="0"/>
              </a:endParaRPr>
            </a:p>
          </p:txBody>
        </p:sp>
        <p:cxnSp>
          <p:nvCxnSpPr>
            <p:cNvPr id="56" name="Straight Connector 55">
              <a:extLst>
                <a:ext uri="{FF2B5EF4-FFF2-40B4-BE49-F238E27FC236}">
                  <a16:creationId xmlns:a16="http://schemas.microsoft.com/office/drawing/2014/main" id="{6AAD27ED-E9B3-DB17-F654-1346079CFEA8}"/>
                </a:ext>
              </a:extLst>
            </p:cNvPr>
            <p:cNvCxnSpPr>
              <a:cxnSpLocks/>
              <a:stCxn id="55" idx="4"/>
              <a:endCxn id="55" idx="3"/>
            </p:cNvCxnSpPr>
            <p:nvPr userDrawn="1"/>
          </p:nvCxnSpPr>
          <p:spPr>
            <a:xfrm>
              <a:off x="12587179" y="356720"/>
              <a:ext cx="2908299" cy="0"/>
            </a:xfrm>
            <a:prstGeom prst="line">
              <a:avLst/>
            </a:prstGeom>
            <a:ln w="6350">
              <a:solidFill>
                <a:schemeClr val="bg1"/>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grpSp>
          <p:nvGrpSpPr>
            <p:cNvPr id="57" name="Group 56">
              <a:extLst>
                <a:ext uri="{FF2B5EF4-FFF2-40B4-BE49-F238E27FC236}">
                  <a16:creationId xmlns:a16="http://schemas.microsoft.com/office/drawing/2014/main" id="{0D60E57D-5DC2-1C60-873C-15EEBE13F4BB}"/>
                </a:ext>
              </a:extLst>
            </p:cNvPr>
            <p:cNvGrpSpPr/>
            <p:nvPr userDrawn="1"/>
          </p:nvGrpSpPr>
          <p:grpSpPr>
            <a:xfrm>
              <a:off x="12720970" y="76200"/>
              <a:ext cx="199288" cy="199110"/>
              <a:chOff x="5671565" y="3004565"/>
              <a:chExt cx="850201" cy="850201"/>
            </a:xfrm>
          </p:grpSpPr>
          <p:sp>
            <p:nvSpPr>
              <p:cNvPr id="61" name="Free-form: Shape 60">
                <a:extLst>
                  <a:ext uri="{FF2B5EF4-FFF2-40B4-BE49-F238E27FC236}">
                    <a16:creationId xmlns:a16="http://schemas.microsoft.com/office/drawing/2014/main" id="{8B93E471-7030-FD5B-DCA3-467830E03E18}"/>
                  </a:ext>
                </a:extLst>
              </p:cNvPr>
              <p:cNvSpPr/>
              <p:nvPr/>
            </p:nvSpPr>
            <p:spPr>
              <a:xfrm>
                <a:off x="5958077" y="3207257"/>
                <a:ext cx="277368" cy="351282"/>
              </a:xfrm>
              <a:custGeom>
                <a:avLst/>
                <a:gdLst>
                  <a:gd name="connsiteX0" fmla="*/ 0 w 277368"/>
                  <a:gd name="connsiteY0" fmla="*/ 138875 h 351282"/>
                  <a:gd name="connsiteX1" fmla="*/ 138494 w 277368"/>
                  <a:gd name="connsiteY1" fmla="*/ 0 h 351282"/>
                  <a:gd name="connsiteX2" fmla="*/ 277368 w 277368"/>
                  <a:gd name="connsiteY2" fmla="*/ 138494 h 351282"/>
                  <a:gd name="connsiteX3" fmla="*/ 168593 w 277368"/>
                  <a:gd name="connsiteY3" fmla="*/ 274130 h 351282"/>
                  <a:gd name="connsiteX4" fmla="*/ 138589 w 277368"/>
                  <a:gd name="connsiteY4" fmla="*/ 310134 h 351282"/>
                  <a:gd name="connsiteX5" fmla="*/ 138589 w 277368"/>
                  <a:gd name="connsiteY5" fmla="*/ 351282 h 3512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7368" h="351282">
                    <a:moveTo>
                      <a:pt x="0" y="138875"/>
                    </a:moveTo>
                    <a:cubicBezTo>
                      <a:pt x="-95" y="62294"/>
                      <a:pt x="61913" y="95"/>
                      <a:pt x="138494" y="0"/>
                    </a:cubicBezTo>
                    <a:cubicBezTo>
                      <a:pt x="215075" y="-95"/>
                      <a:pt x="277273" y="61913"/>
                      <a:pt x="277368" y="138494"/>
                    </a:cubicBezTo>
                    <a:cubicBezTo>
                      <a:pt x="277463" y="203645"/>
                      <a:pt x="232220" y="260033"/>
                      <a:pt x="168593" y="274130"/>
                    </a:cubicBezTo>
                    <a:cubicBezTo>
                      <a:pt x="151352" y="277559"/>
                      <a:pt x="138779" y="292608"/>
                      <a:pt x="138589" y="310134"/>
                    </a:cubicBezTo>
                    <a:lnTo>
                      <a:pt x="138589" y="351282"/>
                    </a:lnTo>
                  </a:path>
                </a:pathLst>
              </a:custGeom>
              <a:noFill/>
              <a:ln w="12700" cap="rnd">
                <a:solidFill>
                  <a:schemeClr val="bg1"/>
                </a:solidFill>
                <a:prstDash val="solid"/>
                <a:round/>
              </a:ln>
            </p:spPr>
            <p:txBody>
              <a:bodyPr rtlCol="0" anchor="ctr"/>
              <a:lstStyle/>
              <a:p>
                <a:endParaRPr lang="en-GB"/>
              </a:p>
            </p:txBody>
          </p:sp>
          <p:sp>
            <p:nvSpPr>
              <p:cNvPr id="62" name="Free-form: Shape 61">
                <a:extLst>
                  <a:ext uri="{FF2B5EF4-FFF2-40B4-BE49-F238E27FC236}">
                    <a16:creationId xmlns:a16="http://schemas.microsoft.com/office/drawing/2014/main" id="{7A5C04B7-741E-FD94-78B0-AF783988F441}"/>
                  </a:ext>
                </a:extLst>
              </p:cNvPr>
              <p:cNvSpPr/>
              <p:nvPr/>
            </p:nvSpPr>
            <p:spPr>
              <a:xfrm>
                <a:off x="6087426" y="3651122"/>
                <a:ext cx="18478" cy="18478"/>
              </a:xfrm>
              <a:custGeom>
                <a:avLst/>
                <a:gdLst>
                  <a:gd name="connsiteX0" fmla="*/ 9239 w 18478"/>
                  <a:gd name="connsiteY0" fmla="*/ 0 h 18478"/>
                  <a:gd name="connsiteX1" fmla="*/ 18479 w 18478"/>
                  <a:gd name="connsiteY1" fmla="*/ 9239 h 18478"/>
                  <a:gd name="connsiteX2" fmla="*/ 9239 w 18478"/>
                  <a:gd name="connsiteY2" fmla="*/ 18479 h 18478"/>
                  <a:gd name="connsiteX3" fmla="*/ 0 w 18478"/>
                  <a:gd name="connsiteY3" fmla="*/ 9239 h 18478"/>
                  <a:gd name="connsiteX4" fmla="*/ 9239 w 18478"/>
                  <a:gd name="connsiteY4" fmla="*/ 0 h 184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78" h="18478">
                    <a:moveTo>
                      <a:pt x="9239" y="0"/>
                    </a:moveTo>
                    <a:cubicBezTo>
                      <a:pt x="14383" y="0"/>
                      <a:pt x="18479" y="4096"/>
                      <a:pt x="18479" y="9239"/>
                    </a:cubicBezTo>
                    <a:cubicBezTo>
                      <a:pt x="18479" y="14383"/>
                      <a:pt x="14383" y="18479"/>
                      <a:pt x="9239" y="18479"/>
                    </a:cubicBezTo>
                    <a:cubicBezTo>
                      <a:pt x="4096" y="18479"/>
                      <a:pt x="0" y="14383"/>
                      <a:pt x="0" y="9239"/>
                    </a:cubicBezTo>
                    <a:cubicBezTo>
                      <a:pt x="0" y="4096"/>
                      <a:pt x="4096" y="0"/>
                      <a:pt x="9239" y="0"/>
                    </a:cubicBezTo>
                  </a:path>
                </a:pathLst>
              </a:custGeom>
              <a:noFill/>
              <a:ln w="12700" cap="rnd">
                <a:solidFill>
                  <a:schemeClr val="bg1"/>
                </a:solidFill>
                <a:prstDash val="solid"/>
                <a:round/>
              </a:ln>
            </p:spPr>
            <p:txBody>
              <a:bodyPr rtlCol="0" anchor="ctr"/>
              <a:lstStyle/>
              <a:p>
                <a:endParaRPr lang="en-GB"/>
              </a:p>
            </p:txBody>
          </p:sp>
          <p:sp>
            <p:nvSpPr>
              <p:cNvPr id="63" name="Free-form: Shape 62">
                <a:extLst>
                  <a:ext uri="{FF2B5EF4-FFF2-40B4-BE49-F238E27FC236}">
                    <a16:creationId xmlns:a16="http://schemas.microsoft.com/office/drawing/2014/main" id="{EC2DCF9B-D973-3A96-07C1-D855CFFF0F90}"/>
                  </a:ext>
                </a:extLst>
              </p:cNvPr>
              <p:cNvSpPr/>
              <p:nvPr/>
            </p:nvSpPr>
            <p:spPr>
              <a:xfrm>
                <a:off x="5671565" y="3004565"/>
                <a:ext cx="850201" cy="850201"/>
              </a:xfrm>
              <a:custGeom>
                <a:avLst/>
                <a:gdLst>
                  <a:gd name="connsiteX0" fmla="*/ 850202 w 850201"/>
                  <a:gd name="connsiteY0" fmla="*/ 425101 h 850201"/>
                  <a:gd name="connsiteX1" fmla="*/ 425101 w 850201"/>
                  <a:gd name="connsiteY1" fmla="*/ 850202 h 850201"/>
                  <a:gd name="connsiteX2" fmla="*/ 0 w 850201"/>
                  <a:gd name="connsiteY2" fmla="*/ 425101 h 850201"/>
                  <a:gd name="connsiteX3" fmla="*/ 425101 w 850201"/>
                  <a:gd name="connsiteY3" fmla="*/ 0 h 850201"/>
                  <a:gd name="connsiteX4" fmla="*/ 850202 w 850201"/>
                  <a:gd name="connsiteY4" fmla="*/ 425101 h 8502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0201" h="850201">
                    <a:moveTo>
                      <a:pt x="850202" y="425101"/>
                    </a:moveTo>
                    <a:cubicBezTo>
                      <a:pt x="850202" y="659877"/>
                      <a:pt x="659877" y="850202"/>
                      <a:pt x="425101" y="850202"/>
                    </a:cubicBezTo>
                    <a:cubicBezTo>
                      <a:pt x="190324" y="850202"/>
                      <a:pt x="0" y="659877"/>
                      <a:pt x="0" y="425101"/>
                    </a:cubicBezTo>
                    <a:cubicBezTo>
                      <a:pt x="0" y="190324"/>
                      <a:pt x="190324" y="0"/>
                      <a:pt x="425101" y="0"/>
                    </a:cubicBezTo>
                    <a:cubicBezTo>
                      <a:pt x="659877" y="0"/>
                      <a:pt x="850202" y="190324"/>
                      <a:pt x="850202" y="425101"/>
                    </a:cubicBezTo>
                    <a:close/>
                  </a:path>
                </a:pathLst>
              </a:custGeom>
              <a:noFill/>
              <a:ln w="12700" cap="rnd">
                <a:solidFill>
                  <a:schemeClr val="bg1"/>
                </a:solidFill>
                <a:prstDash val="solid"/>
                <a:round/>
              </a:ln>
            </p:spPr>
            <p:txBody>
              <a:bodyPr rtlCol="0" anchor="ctr"/>
              <a:lstStyle/>
              <a:p>
                <a:endParaRPr lang="en-GB"/>
              </a:p>
            </p:txBody>
          </p:sp>
        </p:grpSp>
        <p:sp>
          <p:nvSpPr>
            <p:cNvPr id="58" name="Title 1">
              <a:extLst>
                <a:ext uri="{FF2B5EF4-FFF2-40B4-BE49-F238E27FC236}">
                  <a16:creationId xmlns:a16="http://schemas.microsoft.com/office/drawing/2014/main" id="{C1DB46AF-F599-FE4A-4448-41984F192AA0}"/>
                </a:ext>
              </a:extLst>
            </p:cNvPr>
            <p:cNvSpPr txBox="1">
              <a:spLocks/>
            </p:cNvSpPr>
            <p:nvPr userDrawn="1"/>
          </p:nvSpPr>
          <p:spPr>
            <a:xfrm flipH="1">
              <a:off x="13031476" y="84467"/>
              <a:ext cx="2464002" cy="184666"/>
            </a:xfrm>
            <a:prstGeom prst="rect">
              <a:avLst/>
            </a:prstGeom>
          </p:spPr>
          <p:txBody>
            <a:bodyPr vert="horz" wrap="square" lIns="0" tIns="0" rIns="0" bIns="0" rtlCol="0" anchor="ctr">
              <a:spAutoFit/>
            </a:bodyPr>
            <a:lstStyle>
              <a:lvl1pPr algn="l" defTabSz="932742" rtl="0" eaLnBrk="1" latinLnBrk="0" hangingPunct="1">
                <a:lnSpc>
                  <a:spcPct val="100000"/>
                </a:lnSpc>
                <a:spcBef>
                  <a:spcPct val="0"/>
                </a:spcBef>
                <a:buNone/>
                <a:defRPr lang="en-US" sz="2800" b="0" kern="1200" cap="none" spc="-50" baseline="0" dirty="0" smtClean="0">
                  <a:ln w="3175">
                    <a:noFill/>
                  </a:ln>
                  <a:solidFill>
                    <a:schemeClr val="tx1"/>
                  </a:solidFill>
                  <a:effectLst/>
                  <a:latin typeface="+mj-lt"/>
                  <a:ea typeface="+mn-ea"/>
                  <a:cs typeface="Segoe UI" pitchFamily="34" charset="0"/>
                </a:defRPr>
              </a:lvl1pPr>
            </a:lstStyle>
            <a:p>
              <a:pPr marL="0" marR="0" lvl="0" indent="0" algn="l" defTabSz="932742" rtl="0" eaLnBrk="1" fontAlgn="auto" latinLnBrk="0" hangingPunct="1">
                <a:lnSpc>
                  <a:spcPct val="100000"/>
                </a:lnSpc>
                <a:spcBef>
                  <a:spcPct val="0"/>
                </a:spcBef>
                <a:spcAft>
                  <a:spcPts val="0"/>
                </a:spcAft>
                <a:buClrTx/>
                <a:buSzTx/>
                <a:buFontTx/>
                <a:buNone/>
                <a:tabLst/>
                <a:defRPr/>
              </a:pPr>
              <a:r>
                <a:rPr kumimoji="0" lang="en-GB" sz="1200" b="0" i="0" u="none" strike="noStrike" kern="1200" cap="none" spc="100" normalizeH="0" baseline="0" noProof="0">
                  <a:ln w="3175">
                    <a:noFill/>
                  </a:ln>
                  <a:solidFill>
                    <a:schemeClr val="bg1"/>
                  </a:solidFill>
                  <a:effectLst/>
                  <a:uLnTx/>
                  <a:uFillTx/>
                  <a:latin typeface="Segoe UI Semibold"/>
                  <a:ea typeface="+mn-ea"/>
                  <a:cs typeface="Segoe UI" pitchFamily="34" charset="0"/>
                </a:rPr>
                <a:t>CONSIDERATIONS</a:t>
              </a:r>
            </a:p>
          </p:txBody>
        </p:sp>
        <p:sp>
          <p:nvSpPr>
            <p:cNvPr id="59" name="Free-form: Shape 58">
              <a:extLst>
                <a:ext uri="{FF2B5EF4-FFF2-40B4-BE49-F238E27FC236}">
                  <a16:creationId xmlns:a16="http://schemas.microsoft.com/office/drawing/2014/main" id="{B39287A1-4D2C-971A-01E3-A699B1E5699E}"/>
                </a:ext>
              </a:extLst>
            </p:cNvPr>
            <p:cNvSpPr>
              <a:spLocks/>
            </p:cNvSpPr>
            <p:nvPr userDrawn="1"/>
          </p:nvSpPr>
          <p:spPr bwMode="auto">
            <a:xfrm>
              <a:off x="12583117" y="6776696"/>
              <a:ext cx="2908299" cy="70201"/>
            </a:xfrm>
            <a:custGeom>
              <a:avLst/>
              <a:gdLst>
                <a:gd name="connsiteX0" fmla="*/ 0 w 2908299"/>
                <a:gd name="connsiteY0" fmla="*/ 0 h 70201"/>
                <a:gd name="connsiteX1" fmla="*/ 2908299 w 2908299"/>
                <a:gd name="connsiteY1" fmla="*/ 0 h 70201"/>
                <a:gd name="connsiteX2" fmla="*/ 2908299 w 2908299"/>
                <a:gd name="connsiteY2" fmla="*/ 31230 h 70201"/>
                <a:gd name="connsiteX3" fmla="*/ 2869328 w 2908299"/>
                <a:gd name="connsiteY3" fmla="*/ 70201 h 70201"/>
                <a:gd name="connsiteX4" fmla="*/ 38971 w 2908299"/>
                <a:gd name="connsiteY4" fmla="*/ 70201 h 70201"/>
                <a:gd name="connsiteX5" fmla="*/ 0 w 2908299"/>
                <a:gd name="connsiteY5" fmla="*/ 31230 h 702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908299" h="70201">
                  <a:moveTo>
                    <a:pt x="0" y="0"/>
                  </a:moveTo>
                  <a:lnTo>
                    <a:pt x="2908299" y="0"/>
                  </a:lnTo>
                  <a:lnTo>
                    <a:pt x="2908299" y="31230"/>
                  </a:lnTo>
                  <a:cubicBezTo>
                    <a:pt x="2908299" y="52753"/>
                    <a:pt x="2890851" y="70201"/>
                    <a:pt x="2869328" y="70201"/>
                  </a:cubicBezTo>
                  <a:lnTo>
                    <a:pt x="38971" y="70201"/>
                  </a:lnTo>
                  <a:cubicBezTo>
                    <a:pt x="17448" y="70201"/>
                    <a:pt x="0" y="52753"/>
                    <a:pt x="0" y="31230"/>
                  </a:cubicBezTo>
                  <a:close/>
                </a:path>
              </a:pathLst>
            </a:cu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defTabSz="932472" fontAlgn="base">
                <a:spcBef>
                  <a:spcPct val="0"/>
                </a:spcBef>
                <a:spcAft>
                  <a:spcPct val="0"/>
                </a:spcAft>
              </a:pPr>
              <a:endParaRPr lang="en-GB" sz="2000">
                <a:solidFill>
                  <a:srgbClr val="FFFFFF"/>
                </a:solidFill>
                <a:cs typeface="Segoe UI" pitchFamily="34" charset="0"/>
              </a:endParaRPr>
            </a:p>
          </p:txBody>
        </p:sp>
        <p:sp>
          <p:nvSpPr>
            <p:cNvPr id="60" name="Rectangle: Rounded Corners 59">
              <a:extLst>
                <a:ext uri="{FF2B5EF4-FFF2-40B4-BE49-F238E27FC236}">
                  <a16:creationId xmlns:a16="http://schemas.microsoft.com/office/drawing/2014/main" id="{F39CD383-233C-E087-C470-761E464E44C1}"/>
                </a:ext>
              </a:extLst>
            </p:cNvPr>
            <p:cNvSpPr>
              <a:spLocks/>
            </p:cNvSpPr>
            <p:nvPr userDrawn="1"/>
          </p:nvSpPr>
          <p:spPr bwMode="auto">
            <a:xfrm>
              <a:off x="12587180" y="-5226"/>
              <a:ext cx="2908299" cy="6852123"/>
            </a:xfrm>
            <a:prstGeom prst="roundRect">
              <a:avLst>
                <a:gd name="adj" fmla="val 1340"/>
              </a:avLst>
            </a:prstGeom>
            <a:noFill/>
            <a:ln w="12700">
              <a:solidFill>
                <a:srgbClr val="34258E"/>
              </a:solidFill>
              <a:headEnd type="none" w="med" len="med"/>
              <a:tailEnd type="none" w="med" len="med"/>
            </a:ln>
            <a:effectLst>
              <a:outerShdw blurRad="114300" dist="38100"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20" tIns="97536" rIns="121920" bIns="97536" numCol="1" spcCol="0" rtlCol="0" fromWordArt="0" anchor="t" anchorCtr="0" forceAA="0" compatLnSpc="1">
              <a:prstTxWarp prst="textNoShape">
                <a:avLst/>
              </a:prstTxWarp>
              <a:noAutofit/>
            </a:bodyPr>
            <a:lstStyle/>
            <a:p>
              <a:pPr defTabSz="621679" fontAlgn="base">
                <a:spcBef>
                  <a:spcPct val="0"/>
                </a:spcBef>
                <a:spcAft>
                  <a:spcPct val="0"/>
                </a:spcAft>
              </a:pPr>
              <a:endParaRPr lang="en-GB" sz="1333">
                <a:solidFill>
                  <a:srgbClr val="FFFFFF"/>
                </a:solidFill>
                <a:latin typeface="Segoe UI"/>
                <a:cs typeface="Segoe UI" pitchFamily="34" charset="0"/>
              </a:endParaRPr>
            </a:p>
          </p:txBody>
        </p:sp>
      </p:grpSp>
    </p:spTree>
    <p:extLst>
      <p:ext uri="{BB962C8B-B14F-4D97-AF65-F5344CB8AC3E}">
        <p14:creationId xmlns:p14="http://schemas.microsoft.com/office/powerpoint/2010/main" val="1844750458"/>
      </p:ext>
    </p:extLst>
  </p:cSld>
  <p:clrMapOvr>
    <a:masterClrMapping/>
  </p:clrMapOvr>
  <p:transition>
    <p:fade/>
  </p:transition>
  <p:extLst>
    <p:ext uri="{DCECCB84-F9BA-43D5-87BE-67443E8EF086}">
      <p15:sldGuideLst xmlns:p15="http://schemas.microsoft.com/office/powerpoint/2012/main"/>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Adopt Consideration Only Page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grpSp>
        <p:nvGrpSpPr>
          <p:cNvPr id="17" name="Group 16">
            <a:extLst>
              <a:ext uri="{FF2B5EF4-FFF2-40B4-BE49-F238E27FC236}">
                <a16:creationId xmlns:a16="http://schemas.microsoft.com/office/drawing/2014/main" id="{509D4966-FB04-55EA-D375-F69BF35B69B2}"/>
              </a:ext>
            </a:extLst>
          </p:cNvPr>
          <p:cNvGrpSpPr/>
          <p:nvPr userDrawn="1"/>
        </p:nvGrpSpPr>
        <p:grpSpPr>
          <a:xfrm>
            <a:off x="-1" y="6469626"/>
            <a:ext cx="12192001" cy="396763"/>
            <a:chOff x="-1" y="6469626"/>
            <a:chExt cx="12192001" cy="396763"/>
          </a:xfrm>
        </p:grpSpPr>
        <p:sp>
          <p:nvSpPr>
            <p:cNvPr id="18" name="Rectangle 17">
              <a:extLst>
                <a:ext uri="{FF2B5EF4-FFF2-40B4-BE49-F238E27FC236}">
                  <a16:creationId xmlns:a16="http://schemas.microsoft.com/office/drawing/2014/main" id="{26CCB7BA-15CA-A0DB-E6AF-E9977920EAC6}"/>
                </a:ext>
              </a:extLst>
            </p:cNvPr>
            <p:cNvSpPr/>
            <p:nvPr/>
          </p:nvSpPr>
          <p:spPr bwMode="auto">
            <a:xfrm>
              <a:off x="-1" y="6469626"/>
              <a:ext cx="12192001" cy="396763"/>
            </a:xfrm>
            <a:prstGeom prst="rect">
              <a:avLst/>
            </a:prstGeom>
            <a:solidFill>
              <a:schemeClr val="bg1"/>
            </a:solidFill>
            <a:ln>
              <a:noFill/>
              <a:headEnd type="none" w="med" len="med"/>
              <a:tailEnd type="none" w="med" len="med"/>
            </a:ln>
            <a:effectLst>
              <a:outerShdw blurRad="63500" dist="12700" dir="16200000"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r" defTabSz="932472" rtl="0" eaLnBrk="1" fontAlgn="base" latinLnBrk="0" hangingPunct="1">
                <a:lnSpc>
                  <a:spcPct val="100000"/>
                </a:lnSpc>
                <a:spcBef>
                  <a:spcPct val="0"/>
                </a:spcBef>
                <a:spcAft>
                  <a:spcPct val="0"/>
                </a:spcAft>
                <a:buClrTx/>
                <a:buSzTx/>
                <a:buFontTx/>
                <a:buNone/>
                <a:tabLst/>
                <a:defRPr/>
              </a:pPr>
              <a:endParaRPr kumimoji="0" lang="en-GB" sz="1200" b="0" i="0" u="none" strike="noStrike" kern="1200" cap="none" spc="0" normalizeH="0" baseline="0" noProof="0">
                <a:ln>
                  <a:noFill/>
                </a:ln>
                <a:solidFill>
                  <a:srgbClr val="000000"/>
                </a:solidFill>
                <a:effectLst/>
                <a:uLnTx/>
                <a:uFillTx/>
                <a:latin typeface="Segoe UI"/>
                <a:ea typeface="Segoe UI" pitchFamily="34" charset="0"/>
                <a:cs typeface="Segoe UI" pitchFamily="34" charset="0"/>
              </a:endParaRPr>
            </a:p>
          </p:txBody>
        </p:sp>
        <p:grpSp>
          <p:nvGrpSpPr>
            <p:cNvPr id="19" name="Group 18">
              <a:extLst>
                <a:ext uri="{FF2B5EF4-FFF2-40B4-BE49-F238E27FC236}">
                  <a16:creationId xmlns:a16="http://schemas.microsoft.com/office/drawing/2014/main" id="{CD071FB6-958B-5A23-84A2-B981E929D40E}"/>
                </a:ext>
              </a:extLst>
            </p:cNvPr>
            <p:cNvGrpSpPr/>
            <p:nvPr userDrawn="1"/>
          </p:nvGrpSpPr>
          <p:grpSpPr>
            <a:xfrm>
              <a:off x="1" y="6469856"/>
              <a:ext cx="10198358" cy="388144"/>
              <a:chOff x="2" y="6469856"/>
              <a:chExt cx="12753155" cy="388144"/>
            </a:xfrm>
          </p:grpSpPr>
          <p:sp>
            <p:nvSpPr>
              <p:cNvPr id="20" name="Rectangle: Rounded Corners 19">
                <a:extLst>
                  <a:ext uri="{FF2B5EF4-FFF2-40B4-BE49-F238E27FC236}">
                    <a16:creationId xmlns:a16="http://schemas.microsoft.com/office/drawing/2014/main" id="{856DD33E-24EF-F976-6DA4-7F0A96902312}"/>
                  </a:ext>
                </a:extLst>
              </p:cNvPr>
              <p:cNvSpPr>
                <a:spLocks/>
              </p:cNvSpPr>
              <p:nvPr/>
            </p:nvSpPr>
            <p:spPr bwMode="auto">
              <a:xfrm>
                <a:off x="2554872" y="6469856"/>
                <a:ext cx="2546389" cy="388144"/>
              </a:xfrm>
              <a:prstGeom prst="roundRect">
                <a:avLst>
                  <a:gd name="adj" fmla="val 0"/>
                </a:avLst>
              </a:prstGeom>
              <a:gradFill flip="none" rotWithShape="1">
                <a:gsLst>
                  <a:gs pos="0">
                    <a:srgbClr val="EBECEB">
                      <a:alpha val="34000"/>
                    </a:srgbClr>
                  </a:gs>
                  <a:gs pos="68242">
                    <a:schemeClr val="bg1">
                      <a:alpha val="18000"/>
                    </a:schemeClr>
                  </a:gs>
                  <a:gs pos="33000">
                    <a:schemeClr val="bg1">
                      <a:alpha val="11000"/>
                    </a:schemeClr>
                  </a:gs>
                  <a:gs pos="100000">
                    <a:srgbClr val="E8E9E8">
                      <a:lumMod val="68000"/>
                      <a:lumOff val="32000"/>
                      <a:alpha val="0"/>
                    </a:srgbClr>
                  </a:gs>
                </a:gsLst>
                <a:lin ang="2700000" scaled="1"/>
                <a:tileRect/>
              </a:gradFill>
              <a:ln w="12700">
                <a:noFill/>
                <a:headEnd type="none" w="med" len="med"/>
                <a:tailEnd type="none" w="med" len="med"/>
              </a:ln>
              <a:effectLst>
                <a:outerShdw blurRad="101600" dist="25400" dir="2700000" algn="tl" rotWithShape="0">
                  <a:prstClr val="black">
                    <a:alpha val="1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20" tIns="97536" rIns="121920" bIns="97536" numCol="1" spcCol="0" rtlCol="0" fromWordArt="0" anchor="t" anchorCtr="0" forceAA="0" compatLnSpc="1">
                <a:prstTxWarp prst="textNoShape">
                  <a:avLst/>
                </a:prstTxWarp>
                <a:noAutofit/>
              </a:bodyPr>
              <a:lstStyle/>
              <a:p>
                <a:pPr marR="0" lvl="0" indent="0" defTabSz="621679" fontAlgn="base">
                  <a:lnSpc>
                    <a:spcPct val="100000"/>
                  </a:lnSpc>
                  <a:spcBef>
                    <a:spcPct val="0"/>
                  </a:spcBef>
                  <a:spcAft>
                    <a:spcPct val="0"/>
                  </a:spcAft>
                  <a:buClrTx/>
                  <a:buSzTx/>
                  <a:buFontTx/>
                  <a:buNone/>
                  <a:tabLst/>
                </a:pPr>
                <a:endParaRPr kumimoji="0" lang="en-GB" sz="1600" b="0" i="0" u="none" strike="noStrike" cap="none" spc="0" normalizeH="0" baseline="0" noProof="0">
                  <a:ln>
                    <a:noFill/>
                  </a:ln>
                  <a:solidFill>
                    <a:srgbClr val="FFFFFF"/>
                  </a:solidFill>
                  <a:effectLst/>
                  <a:uLnTx/>
                  <a:uFillTx/>
                  <a:latin typeface="Segoe UI"/>
                  <a:cs typeface="Segoe UI" pitchFamily="34" charset="0"/>
                </a:endParaRPr>
              </a:p>
            </p:txBody>
          </p:sp>
          <p:sp>
            <p:nvSpPr>
              <p:cNvPr id="21" name="Rectangle: Rounded Corners 20">
                <a:extLst>
                  <a:ext uri="{FF2B5EF4-FFF2-40B4-BE49-F238E27FC236}">
                    <a16:creationId xmlns:a16="http://schemas.microsoft.com/office/drawing/2014/main" id="{91914C4B-8FC8-F795-E6C5-549D54CF40E4}"/>
                  </a:ext>
                </a:extLst>
              </p:cNvPr>
              <p:cNvSpPr>
                <a:spLocks/>
              </p:cNvSpPr>
              <p:nvPr userDrawn="1"/>
            </p:nvSpPr>
            <p:spPr bwMode="auto">
              <a:xfrm>
                <a:off x="5105112" y="6469856"/>
                <a:ext cx="2546389" cy="388144"/>
              </a:xfrm>
              <a:prstGeom prst="roundRect">
                <a:avLst>
                  <a:gd name="adj" fmla="val 0"/>
                </a:avLst>
              </a:prstGeom>
              <a:gradFill flip="none" rotWithShape="1">
                <a:gsLst>
                  <a:gs pos="0">
                    <a:srgbClr val="EBECEB">
                      <a:alpha val="34000"/>
                    </a:srgbClr>
                  </a:gs>
                  <a:gs pos="68242">
                    <a:schemeClr val="bg1">
                      <a:alpha val="18000"/>
                    </a:schemeClr>
                  </a:gs>
                  <a:gs pos="33000">
                    <a:schemeClr val="bg1">
                      <a:alpha val="11000"/>
                    </a:schemeClr>
                  </a:gs>
                  <a:gs pos="100000">
                    <a:srgbClr val="E8E9E8">
                      <a:lumMod val="68000"/>
                      <a:lumOff val="32000"/>
                      <a:alpha val="0"/>
                    </a:srgbClr>
                  </a:gs>
                </a:gsLst>
                <a:lin ang="2700000" scaled="1"/>
                <a:tileRect/>
              </a:gradFill>
              <a:ln w="12700">
                <a:noFill/>
                <a:headEnd type="none" w="med" len="med"/>
                <a:tailEnd type="none" w="med" len="med"/>
              </a:ln>
              <a:effectLst>
                <a:outerShdw blurRad="101600" dist="25400" dir="2700000" algn="tl" rotWithShape="0">
                  <a:prstClr val="black">
                    <a:alpha val="1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20" tIns="97536" rIns="121920" bIns="97536" numCol="1" spcCol="0" rtlCol="0" fromWordArt="0" anchor="t" anchorCtr="0" forceAA="0" compatLnSpc="1">
                <a:prstTxWarp prst="textNoShape">
                  <a:avLst/>
                </a:prstTxWarp>
                <a:noAutofit/>
              </a:bodyPr>
              <a:lstStyle/>
              <a:p>
                <a:pPr marR="0" lvl="0" indent="0" defTabSz="621679" fontAlgn="base">
                  <a:lnSpc>
                    <a:spcPct val="100000"/>
                  </a:lnSpc>
                  <a:spcBef>
                    <a:spcPct val="0"/>
                  </a:spcBef>
                  <a:spcAft>
                    <a:spcPct val="0"/>
                  </a:spcAft>
                  <a:buClrTx/>
                  <a:buSzTx/>
                  <a:buFontTx/>
                  <a:buNone/>
                  <a:tabLst/>
                </a:pPr>
                <a:endParaRPr kumimoji="0" lang="en-GB" sz="1600" b="0" i="0" u="none" strike="noStrike" cap="none" spc="0" normalizeH="0" baseline="0" noProof="0">
                  <a:ln>
                    <a:noFill/>
                  </a:ln>
                  <a:solidFill>
                    <a:srgbClr val="FFFFFF"/>
                  </a:solidFill>
                  <a:effectLst/>
                  <a:uLnTx/>
                  <a:uFillTx/>
                  <a:latin typeface="Segoe UI"/>
                  <a:cs typeface="Segoe UI" pitchFamily="34" charset="0"/>
                </a:endParaRPr>
              </a:p>
            </p:txBody>
          </p:sp>
          <p:sp>
            <p:nvSpPr>
              <p:cNvPr id="22" name="Rectangle: Rounded Corners 21">
                <a:extLst>
                  <a:ext uri="{FF2B5EF4-FFF2-40B4-BE49-F238E27FC236}">
                    <a16:creationId xmlns:a16="http://schemas.microsoft.com/office/drawing/2014/main" id="{E5D6C91C-DF87-C2D4-7BDD-C3231C99EF64}"/>
                  </a:ext>
                </a:extLst>
              </p:cNvPr>
              <p:cNvSpPr>
                <a:spLocks/>
              </p:cNvSpPr>
              <p:nvPr/>
            </p:nvSpPr>
            <p:spPr bwMode="auto">
              <a:xfrm>
                <a:off x="7651501" y="6469856"/>
                <a:ext cx="2546389" cy="388144"/>
              </a:xfrm>
              <a:prstGeom prst="roundRect">
                <a:avLst>
                  <a:gd name="adj" fmla="val 0"/>
                </a:avLst>
              </a:prstGeom>
              <a:gradFill flip="none" rotWithShape="1">
                <a:gsLst>
                  <a:gs pos="0">
                    <a:srgbClr val="EBECEB"/>
                  </a:gs>
                  <a:gs pos="75000">
                    <a:schemeClr val="bg1">
                      <a:lumMod val="55000"/>
                      <a:lumOff val="45000"/>
                    </a:schemeClr>
                  </a:gs>
                  <a:gs pos="33000">
                    <a:schemeClr val="bg1">
                      <a:lumMod val="95000"/>
                    </a:schemeClr>
                  </a:gs>
                  <a:gs pos="100000">
                    <a:srgbClr val="E8E9E8">
                      <a:lumMod val="65000"/>
                      <a:lumOff val="35000"/>
                    </a:srgbClr>
                  </a:gs>
                </a:gsLst>
                <a:lin ang="2700000" scaled="1"/>
                <a:tileRect/>
              </a:gradFill>
              <a:ln w="12700">
                <a:noFill/>
                <a:headEnd type="none" w="med" len="med"/>
                <a:tailEnd type="none" w="med" len="med"/>
              </a:ln>
              <a:effectLst>
                <a:outerShdw blurRad="101600" dist="38100" dir="2700000" algn="tl" rotWithShape="0">
                  <a:prstClr val="black">
                    <a:alpha val="15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20" tIns="97536" rIns="121920" bIns="97536" numCol="1" spcCol="0" rtlCol="0" fromWordArt="0" anchor="t" anchorCtr="0" forceAA="0" compatLnSpc="1">
                <a:prstTxWarp prst="textNoShape">
                  <a:avLst/>
                </a:prstTxWarp>
                <a:noAutofit/>
              </a:bodyPr>
              <a:lstStyle/>
              <a:p>
                <a:pPr marR="0" lvl="0" indent="0" defTabSz="621679" fontAlgn="base">
                  <a:lnSpc>
                    <a:spcPct val="100000"/>
                  </a:lnSpc>
                  <a:spcBef>
                    <a:spcPct val="0"/>
                  </a:spcBef>
                  <a:spcAft>
                    <a:spcPct val="0"/>
                  </a:spcAft>
                  <a:buClrTx/>
                  <a:buSzTx/>
                  <a:buFontTx/>
                  <a:buNone/>
                  <a:tabLst/>
                </a:pPr>
                <a:endParaRPr kumimoji="0" lang="en-GB" sz="1400" b="0" i="0" u="none" strike="noStrike" cap="none" spc="0" normalizeH="0" baseline="0" noProof="0">
                  <a:ln>
                    <a:noFill/>
                  </a:ln>
                  <a:solidFill>
                    <a:srgbClr val="FFFFFF"/>
                  </a:solidFill>
                  <a:effectLst/>
                  <a:uLnTx/>
                  <a:uFillTx/>
                  <a:latin typeface="Segoe UI"/>
                  <a:cs typeface="Segoe UI" pitchFamily="34" charset="0"/>
                </a:endParaRPr>
              </a:p>
            </p:txBody>
          </p:sp>
          <p:sp>
            <p:nvSpPr>
              <p:cNvPr id="23" name="Rectangle: Rounded Corners 22">
                <a:extLst>
                  <a:ext uri="{FF2B5EF4-FFF2-40B4-BE49-F238E27FC236}">
                    <a16:creationId xmlns:a16="http://schemas.microsoft.com/office/drawing/2014/main" id="{1EDB4809-3DDB-1A5D-CB5F-ACD30968460B}"/>
                  </a:ext>
                </a:extLst>
              </p:cNvPr>
              <p:cNvSpPr>
                <a:spLocks/>
              </p:cNvSpPr>
              <p:nvPr/>
            </p:nvSpPr>
            <p:spPr bwMode="auto">
              <a:xfrm>
                <a:off x="2" y="6469856"/>
                <a:ext cx="2546389" cy="388144"/>
              </a:xfrm>
              <a:prstGeom prst="roundRect">
                <a:avLst>
                  <a:gd name="adj" fmla="val 0"/>
                </a:avLst>
              </a:prstGeom>
              <a:gradFill flip="none" rotWithShape="1">
                <a:gsLst>
                  <a:gs pos="0">
                    <a:srgbClr val="EBECEB">
                      <a:alpha val="34000"/>
                    </a:srgbClr>
                  </a:gs>
                  <a:gs pos="68242">
                    <a:schemeClr val="bg1">
                      <a:alpha val="18000"/>
                    </a:schemeClr>
                  </a:gs>
                  <a:gs pos="33000">
                    <a:schemeClr val="bg1">
                      <a:alpha val="11000"/>
                    </a:schemeClr>
                  </a:gs>
                  <a:gs pos="100000">
                    <a:srgbClr val="E8E9E8">
                      <a:lumMod val="68000"/>
                      <a:lumOff val="32000"/>
                      <a:alpha val="0"/>
                    </a:srgbClr>
                  </a:gs>
                </a:gsLst>
                <a:lin ang="2700000" scaled="1"/>
                <a:tileRect/>
              </a:gradFill>
              <a:ln w="12700">
                <a:noFill/>
                <a:headEnd type="none" w="med" len="med"/>
                <a:tailEnd type="none" w="med" len="med"/>
              </a:ln>
              <a:effectLst>
                <a:outerShdw blurRad="101600" dist="25400" dir="2700000" algn="tl" rotWithShape="0">
                  <a:prstClr val="black">
                    <a:alpha val="1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20" tIns="97536" rIns="121920" bIns="97536" numCol="1" spcCol="0" rtlCol="0" fromWordArt="0" anchor="t" anchorCtr="0" forceAA="0" compatLnSpc="1">
                <a:prstTxWarp prst="textNoShape">
                  <a:avLst/>
                </a:prstTxWarp>
                <a:noAutofit/>
              </a:bodyPr>
              <a:lstStyle/>
              <a:p>
                <a:pPr marR="0" lvl="0" indent="0" defTabSz="621679" fontAlgn="base">
                  <a:lnSpc>
                    <a:spcPct val="100000"/>
                  </a:lnSpc>
                  <a:spcBef>
                    <a:spcPct val="0"/>
                  </a:spcBef>
                  <a:spcAft>
                    <a:spcPct val="0"/>
                  </a:spcAft>
                  <a:buClrTx/>
                  <a:buSzTx/>
                  <a:buFontTx/>
                  <a:buNone/>
                  <a:tabLst/>
                </a:pPr>
                <a:endParaRPr kumimoji="0" lang="en-GB" sz="1600" b="0" i="0" u="none" strike="noStrike" cap="none" spc="0" normalizeH="0" baseline="0" noProof="0">
                  <a:ln>
                    <a:noFill/>
                  </a:ln>
                  <a:solidFill>
                    <a:srgbClr val="FFFFFF"/>
                  </a:solidFill>
                  <a:effectLst/>
                  <a:uLnTx/>
                  <a:uFillTx/>
                  <a:latin typeface="Segoe UI"/>
                  <a:cs typeface="Segoe UI" pitchFamily="34" charset="0"/>
                </a:endParaRPr>
              </a:p>
            </p:txBody>
          </p:sp>
          <p:sp>
            <p:nvSpPr>
              <p:cNvPr id="24" name="Rectangle 23">
                <a:extLst>
                  <a:ext uri="{FF2B5EF4-FFF2-40B4-BE49-F238E27FC236}">
                    <a16:creationId xmlns:a16="http://schemas.microsoft.com/office/drawing/2014/main" id="{F5A9F74A-0D10-39A3-39CD-A17970EBD517}"/>
                  </a:ext>
                </a:extLst>
              </p:cNvPr>
              <p:cNvSpPr>
                <a:spLocks/>
              </p:cNvSpPr>
              <p:nvPr/>
            </p:nvSpPr>
            <p:spPr bwMode="auto">
              <a:xfrm>
                <a:off x="703963" y="6525344"/>
                <a:ext cx="1149717" cy="292792"/>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ts val="600"/>
                  </a:spcAft>
                  <a:buClrTx/>
                  <a:buSzTx/>
                  <a:buFontTx/>
                  <a:buNone/>
                  <a:tabLst/>
                  <a:defRPr/>
                </a:pPr>
                <a:r>
                  <a:rPr kumimoji="0" lang="en-GB" sz="1050" b="0" i="0" u="none" strike="noStrike" kern="1200" cap="none" spc="50" normalizeH="0" baseline="0" noProof="0">
                    <a:ln>
                      <a:noFill/>
                    </a:ln>
                    <a:solidFill>
                      <a:srgbClr val="000000"/>
                    </a:solidFill>
                    <a:effectLst/>
                    <a:uLnTx/>
                    <a:uFillTx/>
                    <a:latin typeface="+mn-lt"/>
                    <a:ea typeface="+mn-ea"/>
                    <a:cs typeface="Segoe UI" panose="020B0502040204020203" pitchFamily="34" charset="0"/>
                  </a:rPr>
                  <a:t>Plan</a:t>
                </a:r>
              </a:p>
            </p:txBody>
          </p:sp>
          <p:sp>
            <p:nvSpPr>
              <p:cNvPr id="25" name="Rectangle 24">
                <a:extLst>
                  <a:ext uri="{FF2B5EF4-FFF2-40B4-BE49-F238E27FC236}">
                    <a16:creationId xmlns:a16="http://schemas.microsoft.com/office/drawing/2014/main" id="{4036DE3F-CDD1-7A4E-5257-3E469698D4BE}"/>
                  </a:ext>
                </a:extLst>
              </p:cNvPr>
              <p:cNvSpPr>
                <a:spLocks/>
              </p:cNvSpPr>
              <p:nvPr/>
            </p:nvSpPr>
            <p:spPr bwMode="auto">
              <a:xfrm>
                <a:off x="3252257" y="6525344"/>
                <a:ext cx="1149717" cy="292792"/>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ts val="600"/>
                  </a:spcAft>
                  <a:buClrTx/>
                  <a:buSzTx/>
                  <a:buFontTx/>
                  <a:buNone/>
                  <a:tabLst/>
                  <a:defRPr/>
                </a:pPr>
                <a:r>
                  <a:rPr kumimoji="0" lang="en-GB" sz="1050" b="0" i="0" u="none" strike="noStrike" kern="1200" cap="none" spc="50" normalizeH="0" baseline="0" noProof="0">
                    <a:ln>
                      <a:noFill/>
                    </a:ln>
                    <a:solidFill>
                      <a:srgbClr val="000000"/>
                    </a:solidFill>
                    <a:effectLst/>
                    <a:uLnTx/>
                    <a:uFillTx/>
                    <a:latin typeface="+mn-lt"/>
                    <a:ea typeface="+mn-ea"/>
                    <a:cs typeface="Segoe UI" panose="020B0502040204020203" pitchFamily="34" charset="0"/>
                  </a:rPr>
                  <a:t>Assess</a:t>
                </a:r>
              </a:p>
            </p:txBody>
          </p:sp>
          <p:sp>
            <p:nvSpPr>
              <p:cNvPr id="26" name="Rectangle 25">
                <a:extLst>
                  <a:ext uri="{FF2B5EF4-FFF2-40B4-BE49-F238E27FC236}">
                    <a16:creationId xmlns:a16="http://schemas.microsoft.com/office/drawing/2014/main" id="{CD85A5E3-19EF-5DE3-1E77-FA828B5298B8}"/>
                  </a:ext>
                </a:extLst>
              </p:cNvPr>
              <p:cNvSpPr>
                <a:spLocks/>
              </p:cNvSpPr>
              <p:nvPr/>
            </p:nvSpPr>
            <p:spPr bwMode="auto">
              <a:xfrm>
                <a:off x="5800549" y="6525344"/>
                <a:ext cx="1149717" cy="292792"/>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ts val="600"/>
                  </a:spcAft>
                  <a:buClrTx/>
                  <a:buSzTx/>
                  <a:buFontTx/>
                  <a:buNone/>
                  <a:tabLst/>
                  <a:defRPr/>
                </a:pPr>
                <a:r>
                  <a:rPr kumimoji="0" lang="en-GB" sz="1050" b="0" i="0" u="none" strike="noStrike" kern="1200" cap="none" spc="50" normalizeH="0" baseline="0" noProof="0">
                    <a:ln>
                      <a:noFill/>
                    </a:ln>
                    <a:solidFill>
                      <a:srgbClr val="000000"/>
                    </a:solidFill>
                    <a:effectLst/>
                    <a:uLnTx/>
                    <a:uFillTx/>
                    <a:latin typeface="+mn-lt"/>
                    <a:ea typeface="+mn-ea"/>
                    <a:cs typeface="Segoe UI" panose="020B0502040204020203" pitchFamily="34" charset="0"/>
                  </a:rPr>
                  <a:t>Deploy</a:t>
                </a:r>
              </a:p>
            </p:txBody>
          </p:sp>
          <p:sp>
            <p:nvSpPr>
              <p:cNvPr id="27" name="Rectangle 26">
                <a:extLst>
                  <a:ext uri="{FF2B5EF4-FFF2-40B4-BE49-F238E27FC236}">
                    <a16:creationId xmlns:a16="http://schemas.microsoft.com/office/drawing/2014/main" id="{5F26C6B9-0575-5B9C-3835-79B7E77780F0}"/>
                  </a:ext>
                </a:extLst>
              </p:cNvPr>
              <p:cNvSpPr>
                <a:spLocks/>
              </p:cNvSpPr>
              <p:nvPr/>
            </p:nvSpPr>
            <p:spPr bwMode="auto">
              <a:xfrm>
                <a:off x="8348840" y="6525344"/>
                <a:ext cx="1149717" cy="292792"/>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ts val="600"/>
                  </a:spcAft>
                  <a:buClrTx/>
                  <a:buSzTx/>
                  <a:buFontTx/>
                  <a:buNone/>
                  <a:tabLst/>
                  <a:defRPr/>
                </a:pPr>
                <a:r>
                  <a:rPr kumimoji="0" lang="en-GB" sz="1400" b="0" i="0" u="none" strike="noStrike" kern="1200" cap="none" spc="50" normalizeH="0" baseline="0" noProof="0">
                    <a:ln>
                      <a:noFill/>
                    </a:ln>
                    <a:solidFill>
                      <a:schemeClr val="tx2"/>
                    </a:solidFill>
                    <a:effectLst/>
                    <a:uLnTx/>
                    <a:uFillTx/>
                    <a:latin typeface="+mj-lt"/>
                    <a:ea typeface="+mn-ea"/>
                    <a:cs typeface="Segoe UI" pitchFamily="34" charset="0"/>
                  </a:rPr>
                  <a:t>Adopt</a:t>
                </a:r>
              </a:p>
            </p:txBody>
          </p:sp>
          <p:cxnSp>
            <p:nvCxnSpPr>
              <p:cNvPr id="28" name="Straight Connector 27">
                <a:extLst>
                  <a:ext uri="{FF2B5EF4-FFF2-40B4-BE49-F238E27FC236}">
                    <a16:creationId xmlns:a16="http://schemas.microsoft.com/office/drawing/2014/main" id="{288E7308-85A5-03C3-C15C-85EEF94CF251}"/>
                  </a:ext>
                </a:extLst>
              </p:cNvPr>
              <p:cNvCxnSpPr>
                <a:cxnSpLocks/>
              </p:cNvCxnSpPr>
              <p:nvPr/>
            </p:nvCxnSpPr>
            <p:spPr>
              <a:xfrm>
                <a:off x="7650985" y="6469856"/>
                <a:ext cx="0" cy="388144"/>
              </a:xfrm>
              <a:prstGeom prst="line">
                <a:avLst/>
              </a:prstGeom>
              <a:ln>
                <a:solidFill>
                  <a:schemeClr val="bg1">
                    <a:lumMod val="85000"/>
                  </a:schemeClr>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88210346-8DC5-8E75-DB37-D732605D66BA}"/>
                  </a:ext>
                </a:extLst>
              </p:cNvPr>
              <p:cNvCxnSpPr>
                <a:cxnSpLocks/>
              </p:cNvCxnSpPr>
              <p:nvPr/>
            </p:nvCxnSpPr>
            <p:spPr>
              <a:xfrm>
                <a:off x="5105986" y="6469856"/>
                <a:ext cx="0" cy="388144"/>
              </a:xfrm>
              <a:prstGeom prst="line">
                <a:avLst/>
              </a:prstGeom>
              <a:ln>
                <a:solidFill>
                  <a:schemeClr val="bg1">
                    <a:lumMod val="85000"/>
                  </a:schemeClr>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665A182B-BF51-CD9D-0553-A93306A3367A}"/>
                  </a:ext>
                </a:extLst>
              </p:cNvPr>
              <p:cNvCxnSpPr>
                <a:cxnSpLocks/>
              </p:cNvCxnSpPr>
              <p:nvPr/>
            </p:nvCxnSpPr>
            <p:spPr>
              <a:xfrm>
                <a:off x="10200457" y="6469856"/>
                <a:ext cx="0" cy="388144"/>
              </a:xfrm>
              <a:prstGeom prst="line">
                <a:avLst/>
              </a:prstGeom>
              <a:ln>
                <a:solidFill>
                  <a:schemeClr val="bg1">
                    <a:lumMod val="85000"/>
                  </a:schemeClr>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77B07E8-A2D5-AC73-3DF2-AD7982D87582}"/>
                  </a:ext>
                </a:extLst>
              </p:cNvPr>
              <p:cNvCxnSpPr>
                <a:cxnSpLocks/>
              </p:cNvCxnSpPr>
              <p:nvPr/>
            </p:nvCxnSpPr>
            <p:spPr>
              <a:xfrm>
                <a:off x="2555970" y="6469856"/>
                <a:ext cx="0" cy="388144"/>
              </a:xfrm>
              <a:prstGeom prst="line">
                <a:avLst/>
              </a:prstGeom>
              <a:ln>
                <a:solidFill>
                  <a:schemeClr val="bg1">
                    <a:lumMod val="85000"/>
                  </a:schemeClr>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32" name="Rectangle: Rounded Corners 31">
                <a:extLst>
                  <a:ext uri="{FF2B5EF4-FFF2-40B4-BE49-F238E27FC236}">
                    <a16:creationId xmlns:a16="http://schemas.microsoft.com/office/drawing/2014/main" id="{EE04B155-744C-B914-2EE5-7EEFE76D0F9E}"/>
                  </a:ext>
                </a:extLst>
              </p:cNvPr>
              <p:cNvSpPr>
                <a:spLocks/>
              </p:cNvSpPr>
              <p:nvPr userDrawn="1"/>
            </p:nvSpPr>
            <p:spPr bwMode="auto">
              <a:xfrm>
                <a:off x="10204201" y="6469856"/>
                <a:ext cx="2546389" cy="388144"/>
              </a:xfrm>
              <a:prstGeom prst="roundRect">
                <a:avLst>
                  <a:gd name="adj" fmla="val 0"/>
                </a:avLst>
              </a:prstGeom>
              <a:gradFill flip="none" rotWithShape="1">
                <a:gsLst>
                  <a:gs pos="0">
                    <a:srgbClr val="EBECEB">
                      <a:alpha val="34000"/>
                    </a:srgbClr>
                  </a:gs>
                  <a:gs pos="68242">
                    <a:schemeClr val="bg1">
                      <a:alpha val="18000"/>
                    </a:schemeClr>
                  </a:gs>
                  <a:gs pos="33000">
                    <a:schemeClr val="bg1">
                      <a:alpha val="11000"/>
                    </a:schemeClr>
                  </a:gs>
                  <a:gs pos="100000">
                    <a:srgbClr val="E8E9E8">
                      <a:lumMod val="68000"/>
                      <a:lumOff val="32000"/>
                      <a:alpha val="0"/>
                    </a:srgbClr>
                  </a:gs>
                </a:gsLst>
                <a:lin ang="2700000" scaled="1"/>
                <a:tileRect/>
              </a:gradFill>
              <a:ln w="12700">
                <a:noFill/>
                <a:headEnd type="none" w="med" len="med"/>
                <a:tailEnd type="none" w="med" len="med"/>
              </a:ln>
              <a:effectLst>
                <a:outerShdw blurRad="101600" dist="25400" dir="2700000" algn="tl" rotWithShape="0">
                  <a:prstClr val="black">
                    <a:alpha val="1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20" tIns="97536" rIns="121920" bIns="97536" numCol="1" spcCol="0" rtlCol="0" fromWordArt="0" anchor="t" anchorCtr="0" forceAA="0" compatLnSpc="1">
                <a:prstTxWarp prst="textNoShape">
                  <a:avLst/>
                </a:prstTxWarp>
                <a:noAutofit/>
              </a:bodyPr>
              <a:lstStyle/>
              <a:p>
                <a:pPr marR="0" lvl="0" indent="0" defTabSz="621679" fontAlgn="base">
                  <a:lnSpc>
                    <a:spcPct val="100000"/>
                  </a:lnSpc>
                  <a:spcBef>
                    <a:spcPct val="0"/>
                  </a:spcBef>
                  <a:spcAft>
                    <a:spcPct val="0"/>
                  </a:spcAft>
                  <a:buClrTx/>
                  <a:buSzTx/>
                  <a:buFontTx/>
                  <a:buNone/>
                  <a:tabLst/>
                </a:pPr>
                <a:endParaRPr kumimoji="0" lang="en-GB" sz="1600" b="0" i="0" u="none" strike="noStrike" cap="none" spc="0" normalizeH="0" baseline="0" noProof="0">
                  <a:ln>
                    <a:noFill/>
                  </a:ln>
                  <a:solidFill>
                    <a:srgbClr val="FFFFFF"/>
                  </a:solidFill>
                  <a:effectLst/>
                  <a:uLnTx/>
                  <a:uFillTx/>
                  <a:latin typeface="Segoe UI"/>
                  <a:cs typeface="Segoe UI" pitchFamily="34" charset="0"/>
                </a:endParaRPr>
              </a:p>
            </p:txBody>
          </p:sp>
          <p:sp>
            <p:nvSpPr>
              <p:cNvPr id="33" name="Rectangle 32">
                <a:extLst>
                  <a:ext uri="{FF2B5EF4-FFF2-40B4-BE49-F238E27FC236}">
                    <a16:creationId xmlns:a16="http://schemas.microsoft.com/office/drawing/2014/main" id="{98862C50-4401-D174-B132-4EAD29D299B4}"/>
                  </a:ext>
                </a:extLst>
              </p:cNvPr>
              <p:cNvSpPr>
                <a:spLocks/>
              </p:cNvSpPr>
              <p:nvPr userDrawn="1"/>
            </p:nvSpPr>
            <p:spPr bwMode="auto">
              <a:xfrm>
                <a:off x="10901540" y="6525344"/>
                <a:ext cx="1149717" cy="292792"/>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ts val="600"/>
                  </a:spcAft>
                  <a:buClrTx/>
                  <a:buSzTx/>
                  <a:buFontTx/>
                  <a:buNone/>
                  <a:tabLst/>
                  <a:defRPr/>
                </a:pPr>
                <a:r>
                  <a:rPr kumimoji="0" lang="en-GB" sz="1050" b="0" i="0" u="none" strike="noStrike" kern="1200" cap="none" spc="50" normalizeH="0" baseline="0" noProof="0">
                    <a:ln>
                      <a:noFill/>
                    </a:ln>
                    <a:solidFill>
                      <a:srgbClr val="000000"/>
                    </a:solidFill>
                    <a:effectLst/>
                    <a:uLnTx/>
                    <a:uFillTx/>
                    <a:latin typeface="+mn-lt"/>
                    <a:ea typeface="+mn-ea"/>
                    <a:cs typeface="Segoe UI" panose="020B0502040204020203" pitchFamily="34" charset="0"/>
                  </a:rPr>
                  <a:t>Results</a:t>
                </a:r>
              </a:p>
            </p:txBody>
          </p:sp>
          <p:cxnSp>
            <p:nvCxnSpPr>
              <p:cNvPr id="34" name="Straight Connector 33">
                <a:extLst>
                  <a:ext uri="{FF2B5EF4-FFF2-40B4-BE49-F238E27FC236}">
                    <a16:creationId xmlns:a16="http://schemas.microsoft.com/office/drawing/2014/main" id="{2CFF5C69-65B5-86B8-1F85-9A6676D7342A}"/>
                  </a:ext>
                </a:extLst>
              </p:cNvPr>
              <p:cNvCxnSpPr>
                <a:cxnSpLocks/>
              </p:cNvCxnSpPr>
              <p:nvPr userDrawn="1"/>
            </p:nvCxnSpPr>
            <p:spPr>
              <a:xfrm>
                <a:off x="12753157" y="6469856"/>
                <a:ext cx="0" cy="388144"/>
              </a:xfrm>
              <a:prstGeom prst="line">
                <a:avLst/>
              </a:prstGeom>
              <a:ln>
                <a:solidFill>
                  <a:schemeClr val="bg1">
                    <a:lumMod val="85000"/>
                  </a:schemeClr>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grpSp>
      </p:grpSp>
      <p:grpSp>
        <p:nvGrpSpPr>
          <p:cNvPr id="53" name="Group 52">
            <a:extLst>
              <a:ext uri="{FF2B5EF4-FFF2-40B4-BE49-F238E27FC236}">
                <a16:creationId xmlns:a16="http://schemas.microsoft.com/office/drawing/2014/main" id="{6B11D082-665E-A3D6-F5FD-F0E479827F21}"/>
              </a:ext>
            </a:extLst>
          </p:cNvPr>
          <p:cNvGrpSpPr/>
          <p:nvPr userDrawn="1"/>
        </p:nvGrpSpPr>
        <p:grpSpPr>
          <a:xfrm>
            <a:off x="12583117" y="-16329"/>
            <a:ext cx="2912362" cy="6863226"/>
            <a:chOff x="12583117" y="-16329"/>
            <a:chExt cx="2912362" cy="6863226"/>
          </a:xfrm>
        </p:grpSpPr>
        <p:sp>
          <p:nvSpPr>
            <p:cNvPr id="54" name="Rectangle: Rounded Corners 53">
              <a:extLst>
                <a:ext uri="{FF2B5EF4-FFF2-40B4-BE49-F238E27FC236}">
                  <a16:creationId xmlns:a16="http://schemas.microsoft.com/office/drawing/2014/main" id="{87D38C90-838D-8E42-4ED9-C1E7AA830AF8}"/>
                </a:ext>
              </a:extLst>
            </p:cNvPr>
            <p:cNvSpPr>
              <a:spLocks/>
            </p:cNvSpPr>
            <p:nvPr userDrawn="1"/>
          </p:nvSpPr>
          <p:spPr bwMode="auto">
            <a:xfrm>
              <a:off x="12587180" y="-5226"/>
              <a:ext cx="2908299" cy="6852123"/>
            </a:xfrm>
            <a:prstGeom prst="roundRect">
              <a:avLst>
                <a:gd name="adj" fmla="val 1340"/>
              </a:avLst>
            </a:prstGeom>
            <a:gradFill flip="none" rotWithShape="1">
              <a:gsLst>
                <a:gs pos="0">
                  <a:schemeClr val="bg1">
                    <a:alpha val="84000"/>
                  </a:schemeClr>
                </a:gs>
                <a:gs pos="100000">
                  <a:schemeClr val="bg1">
                    <a:alpha val="89000"/>
                  </a:schemeClr>
                </a:gs>
              </a:gsLst>
              <a:lin ang="2700000" scaled="1"/>
              <a:tileRect/>
            </a:gradFill>
            <a:ln w="12700">
              <a:noFill/>
              <a:headEnd type="none" w="med" len="med"/>
              <a:tailEnd type="none" w="med" len="med"/>
            </a:ln>
            <a:effectLst>
              <a:outerShdw blurRad="114300" dist="38100"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20" tIns="97536" rIns="121920" bIns="97536" numCol="1" spcCol="0" rtlCol="0" fromWordArt="0" anchor="t" anchorCtr="0" forceAA="0" compatLnSpc="1">
              <a:prstTxWarp prst="textNoShape">
                <a:avLst/>
              </a:prstTxWarp>
              <a:noAutofit/>
            </a:bodyPr>
            <a:lstStyle/>
            <a:p>
              <a:pPr defTabSz="621679" fontAlgn="base">
                <a:spcBef>
                  <a:spcPct val="0"/>
                </a:spcBef>
                <a:spcAft>
                  <a:spcPct val="0"/>
                </a:spcAft>
              </a:pPr>
              <a:endParaRPr lang="en-GB" sz="1333">
                <a:solidFill>
                  <a:srgbClr val="FFFFFF"/>
                </a:solidFill>
                <a:latin typeface="Segoe UI"/>
                <a:cs typeface="Segoe UI" pitchFamily="34" charset="0"/>
              </a:endParaRPr>
            </a:p>
          </p:txBody>
        </p:sp>
        <p:sp>
          <p:nvSpPr>
            <p:cNvPr id="55" name="Free-form: Shape 54">
              <a:extLst>
                <a:ext uri="{FF2B5EF4-FFF2-40B4-BE49-F238E27FC236}">
                  <a16:creationId xmlns:a16="http://schemas.microsoft.com/office/drawing/2014/main" id="{D6BC5E0E-BB34-312E-EB96-616DF3441334}"/>
                </a:ext>
              </a:extLst>
            </p:cNvPr>
            <p:cNvSpPr>
              <a:spLocks/>
            </p:cNvSpPr>
            <p:nvPr userDrawn="1"/>
          </p:nvSpPr>
          <p:spPr bwMode="auto">
            <a:xfrm>
              <a:off x="12587179" y="-16329"/>
              <a:ext cx="2908299" cy="373049"/>
            </a:xfrm>
            <a:custGeom>
              <a:avLst/>
              <a:gdLst>
                <a:gd name="connsiteX0" fmla="*/ 38971 w 2908299"/>
                <a:gd name="connsiteY0" fmla="*/ 0 h 373380"/>
                <a:gd name="connsiteX1" fmla="*/ 2869328 w 2908299"/>
                <a:gd name="connsiteY1" fmla="*/ 0 h 373380"/>
                <a:gd name="connsiteX2" fmla="*/ 2908299 w 2908299"/>
                <a:gd name="connsiteY2" fmla="*/ 38971 h 373380"/>
                <a:gd name="connsiteX3" fmla="*/ 2908299 w 2908299"/>
                <a:gd name="connsiteY3" fmla="*/ 373380 h 373380"/>
                <a:gd name="connsiteX4" fmla="*/ 0 w 2908299"/>
                <a:gd name="connsiteY4" fmla="*/ 373380 h 373380"/>
                <a:gd name="connsiteX5" fmla="*/ 0 w 2908299"/>
                <a:gd name="connsiteY5" fmla="*/ 38971 h 373380"/>
                <a:gd name="connsiteX6" fmla="*/ 38971 w 2908299"/>
                <a:gd name="connsiteY6" fmla="*/ 0 h 3733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908299" h="373380">
                  <a:moveTo>
                    <a:pt x="38971" y="0"/>
                  </a:moveTo>
                  <a:lnTo>
                    <a:pt x="2869328" y="0"/>
                  </a:lnTo>
                  <a:cubicBezTo>
                    <a:pt x="2890851" y="0"/>
                    <a:pt x="2908299" y="17448"/>
                    <a:pt x="2908299" y="38971"/>
                  </a:cubicBezTo>
                  <a:lnTo>
                    <a:pt x="2908299" y="373380"/>
                  </a:lnTo>
                  <a:lnTo>
                    <a:pt x="0" y="373380"/>
                  </a:lnTo>
                  <a:lnTo>
                    <a:pt x="0" y="38971"/>
                  </a:lnTo>
                  <a:cubicBezTo>
                    <a:pt x="0" y="17448"/>
                    <a:pt x="17448" y="0"/>
                    <a:pt x="38971" y="0"/>
                  </a:cubicBezTo>
                  <a:close/>
                </a:path>
              </a:pathLst>
            </a:custGeom>
            <a:solidFill>
              <a:srgbClr val="34258E"/>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defTabSz="932472" fontAlgn="base">
                <a:spcBef>
                  <a:spcPct val="0"/>
                </a:spcBef>
                <a:spcAft>
                  <a:spcPct val="0"/>
                </a:spcAft>
              </a:pPr>
              <a:endParaRPr lang="en-GB" sz="2000">
                <a:solidFill>
                  <a:srgbClr val="FFFFFF"/>
                </a:solidFill>
                <a:cs typeface="Segoe UI" pitchFamily="34" charset="0"/>
              </a:endParaRPr>
            </a:p>
          </p:txBody>
        </p:sp>
        <p:cxnSp>
          <p:nvCxnSpPr>
            <p:cNvPr id="56" name="Straight Connector 55">
              <a:extLst>
                <a:ext uri="{FF2B5EF4-FFF2-40B4-BE49-F238E27FC236}">
                  <a16:creationId xmlns:a16="http://schemas.microsoft.com/office/drawing/2014/main" id="{6AAD27ED-E9B3-DB17-F654-1346079CFEA8}"/>
                </a:ext>
              </a:extLst>
            </p:cNvPr>
            <p:cNvCxnSpPr>
              <a:cxnSpLocks/>
              <a:stCxn id="55" idx="4"/>
              <a:endCxn id="55" idx="3"/>
            </p:cNvCxnSpPr>
            <p:nvPr userDrawn="1"/>
          </p:nvCxnSpPr>
          <p:spPr>
            <a:xfrm>
              <a:off x="12587179" y="356720"/>
              <a:ext cx="2908299" cy="0"/>
            </a:xfrm>
            <a:prstGeom prst="line">
              <a:avLst/>
            </a:prstGeom>
            <a:ln w="6350">
              <a:solidFill>
                <a:schemeClr val="bg1"/>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grpSp>
          <p:nvGrpSpPr>
            <p:cNvPr id="57" name="Group 56">
              <a:extLst>
                <a:ext uri="{FF2B5EF4-FFF2-40B4-BE49-F238E27FC236}">
                  <a16:creationId xmlns:a16="http://schemas.microsoft.com/office/drawing/2014/main" id="{0D60E57D-5DC2-1C60-873C-15EEBE13F4BB}"/>
                </a:ext>
              </a:extLst>
            </p:cNvPr>
            <p:cNvGrpSpPr/>
            <p:nvPr userDrawn="1"/>
          </p:nvGrpSpPr>
          <p:grpSpPr>
            <a:xfrm>
              <a:off x="12720970" y="76200"/>
              <a:ext cx="199288" cy="199110"/>
              <a:chOff x="5671565" y="3004565"/>
              <a:chExt cx="850201" cy="850201"/>
            </a:xfrm>
          </p:grpSpPr>
          <p:sp>
            <p:nvSpPr>
              <p:cNvPr id="61" name="Free-form: Shape 60">
                <a:extLst>
                  <a:ext uri="{FF2B5EF4-FFF2-40B4-BE49-F238E27FC236}">
                    <a16:creationId xmlns:a16="http://schemas.microsoft.com/office/drawing/2014/main" id="{8B93E471-7030-FD5B-DCA3-467830E03E18}"/>
                  </a:ext>
                </a:extLst>
              </p:cNvPr>
              <p:cNvSpPr/>
              <p:nvPr/>
            </p:nvSpPr>
            <p:spPr>
              <a:xfrm>
                <a:off x="5958077" y="3207257"/>
                <a:ext cx="277368" cy="351282"/>
              </a:xfrm>
              <a:custGeom>
                <a:avLst/>
                <a:gdLst>
                  <a:gd name="connsiteX0" fmla="*/ 0 w 277368"/>
                  <a:gd name="connsiteY0" fmla="*/ 138875 h 351282"/>
                  <a:gd name="connsiteX1" fmla="*/ 138494 w 277368"/>
                  <a:gd name="connsiteY1" fmla="*/ 0 h 351282"/>
                  <a:gd name="connsiteX2" fmla="*/ 277368 w 277368"/>
                  <a:gd name="connsiteY2" fmla="*/ 138494 h 351282"/>
                  <a:gd name="connsiteX3" fmla="*/ 168593 w 277368"/>
                  <a:gd name="connsiteY3" fmla="*/ 274130 h 351282"/>
                  <a:gd name="connsiteX4" fmla="*/ 138589 w 277368"/>
                  <a:gd name="connsiteY4" fmla="*/ 310134 h 351282"/>
                  <a:gd name="connsiteX5" fmla="*/ 138589 w 277368"/>
                  <a:gd name="connsiteY5" fmla="*/ 351282 h 3512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7368" h="351282">
                    <a:moveTo>
                      <a:pt x="0" y="138875"/>
                    </a:moveTo>
                    <a:cubicBezTo>
                      <a:pt x="-95" y="62294"/>
                      <a:pt x="61913" y="95"/>
                      <a:pt x="138494" y="0"/>
                    </a:cubicBezTo>
                    <a:cubicBezTo>
                      <a:pt x="215075" y="-95"/>
                      <a:pt x="277273" y="61913"/>
                      <a:pt x="277368" y="138494"/>
                    </a:cubicBezTo>
                    <a:cubicBezTo>
                      <a:pt x="277463" y="203645"/>
                      <a:pt x="232220" y="260033"/>
                      <a:pt x="168593" y="274130"/>
                    </a:cubicBezTo>
                    <a:cubicBezTo>
                      <a:pt x="151352" y="277559"/>
                      <a:pt x="138779" y="292608"/>
                      <a:pt x="138589" y="310134"/>
                    </a:cubicBezTo>
                    <a:lnTo>
                      <a:pt x="138589" y="351282"/>
                    </a:lnTo>
                  </a:path>
                </a:pathLst>
              </a:custGeom>
              <a:noFill/>
              <a:ln w="12700" cap="rnd">
                <a:solidFill>
                  <a:schemeClr val="bg1"/>
                </a:solidFill>
                <a:prstDash val="solid"/>
                <a:round/>
              </a:ln>
            </p:spPr>
            <p:txBody>
              <a:bodyPr rtlCol="0" anchor="ctr"/>
              <a:lstStyle/>
              <a:p>
                <a:endParaRPr lang="en-GB"/>
              </a:p>
            </p:txBody>
          </p:sp>
          <p:sp>
            <p:nvSpPr>
              <p:cNvPr id="62" name="Free-form: Shape 61">
                <a:extLst>
                  <a:ext uri="{FF2B5EF4-FFF2-40B4-BE49-F238E27FC236}">
                    <a16:creationId xmlns:a16="http://schemas.microsoft.com/office/drawing/2014/main" id="{7A5C04B7-741E-FD94-78B0-AF783988F441}"/>
                  </a:ext>
                </a:extLst>
              </p:cNvPr>
              <p:cNvSpPr/>
              <p:nvPr/>
            </p:nvSpPr>
            <p:spPr>
              <a:xfrm>
                <a:off x="6087426" y="3651122"/>
                <a:ext cx="18478" cy="18478"/>
              </a:xfrm>
              <a:custGeom>
                <a:avLst/>
                <a:gdLst>
                  <a:gd name="connsiteX0" fmla="*/ 9239 w 18478"/>
                  <a:gd name="connsiteY0" fmla="*/ 0 h 18478"/>
                  <a:gd name="connsiteX1" fmla="*/ 18479 w 18478"/>
                  <a:gd name="connsiteY1" fmla="*/ 9239 h 18478"/>
                  <a:gd name="connsiteX2" fmla="*/ 9239 w 18478"/>
                  <a:gd name="connsiteY2" fmla="*/ 18479 h 18478"/>
                  <a:gd name="connsiteX3" fmla="*/ 0 w 18478"/>
                  <a:gd name="connsiteY3" fmla="*/ 9239 h 18478"/>
                  <a:gd name="connsiteX4" fmla="*/ 9239 w 18478"/>
                  <a:gd name="connsiteY4" fmla="*/ 0 h 184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78" h="18478">
                    <a:moveTo>
                      <a:pt x="9239" y="0"/>
                    </a:moveTo>
                    <a:cubicBezTo>
                      <a:pt x="14383" y="0"/>
                      <a:pt x="18479" y="4096"/>
                      <a:pt x="18479" y="9239"/>
                    </a:cubicBezTo>
                    <a:cubicBezTo>
                      <a:pt x="18479" y="14383"/>
                      <a:pt x="14383" y="18479"/>
                      <a:pt x="9239" y="18479"/>
                    </a:cubicBezTo>
                    <a:cubicBezTo>
                      <a:pt x="4096" y="18479"/>
                      <a:pt x="0" y="14383"/>
                      <a:pt x="0" y="9239"/>
                    </a:cubicBezTo>
                    <a:cubicBezTo>
                      <a:pt x="0" y="4096"/>
                      <a:pt x="4096" y="0"/>
                      <a:pt x="9239" y="0"/>
                    </a:cubicBezTo>
                  </a:path>
                </a:pathLst>
              </a:custGeom>
              <a:noFill/>
              <a:ln w="12700" cap="rnd">
                <a:solidFill>
                  <a:schemeClr val="bg1"/>
                </a:solidFill>
                <a:prstDash val="solid"/>
                <a:round/>
              </a:ln>
            </p:spPr>
            <p:txBody>
              <a:bodyPr rtlCol="0" anchor="ctr"/>
              <a:lstStyle/>
              <a:p>
                <a:endParaRPr lang="en-GB"/>
              </a:p>
            </p:txBody>
          </p:sp>
          <p:sp>
            <p:nvSpPr>
              <p:cNvPr id="63" name="Free-form: Shape 62">
                <a:extLst>
                  <a:ext uri="{FF2B5EF4-FFF2-40B4-BE49-F238E27FC236}">
                    <a16:creationId xmlns:a16="http://schemas.microsoft.com/office/drawing/2014/main" id="{EC2DCF9B-D973-3A96-07C1-D855CFFF0F90}"/>
                  </a:ext>
                </a:extLst>
              </p:cNvPr>
              <p:cNvSpPr/>
              <p:nvPr/>
            </p:nvSpPr>
            <p:spPr>
              <a:xfrm>
                <a:off x="5671565" y="3004565"/>
                <a:ext cx="850201" cy="850201"/>
              </a:xfrm>
              <a:custGeom>
                <a:avLst/>
                <a:gdLst>
                  <a:gd name="connsiteX0" fmla="*/ 850202 w 850201"/>
                  <a:gd name="connsiteY0" fmla="*/ 425101 h 850201"/>
                  <a:gd name="connsiteX1" fmla="*/ 425101 w 850201"/>
                  <a:gd name="connsiteY1" fmla="*/ 850202 h 850201"/>
                  <a:gd name="connsiteX2" fmla="*/ 0 w 850201"/>
                  <a:gd name="connsiteY2" fmla="*/ 425101 h 850201"/>
                  <a:gd name="connsiteX3" fmla="*/ 425101 w 850201"/>
                  <a:gd name="connsiteY3" fmla="*/ 0 h 850201"/>
                  <a:gd name="connsiteX4" fmla="*/ 850202 w 850201"/>
                  <a:gd name="connsiteY4" fmla="*/ 425101 h 8502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0201" h="850201">
                    <a:moveTo>
                      <a:pt x="850202" y="425101"/>
                    </a:moveTo>
                    <a:cubicBezTo>
                      <a:pt x="850202" y="659877"/>
                      <a:pt x="659877" y="850202"/>
                      <a:pt x="425101" y="850202"/>
                    </a:cubicBezTo>
                    <a:cubicBezTo>
                      <a:pt x="190324" y="850202"/>
                      <a:pt x="0" y="659877"/>
                      <a:pt x="0" y="425101"/>
                    </a:cubicBezTo>
                    <a:cubicBezTo>
                      <a:pt x="0" y="190324"/>
                      <a:pt x="190324" y="0"/>
                      <a:pt x="425101" y="0"/>
                    </a:cubicBezTo>
                    <a:cubicBezTo>
                      <a:pt x="659877" y="0"/>
                      <a:pt x="850202" y="190324"/>
                      <a:pt x="850202" y="425101"/>
                    </a:cubicBezTo>
                    <a:close/>
                  </a:path>
                </a:pathLst>
              </a:custGeom>
              <a:noFill/>
              <a:ln w="12700" cap="rnd">
                <a:solidFill>
                  <a:schemeClr val="bg1"/>
                </a:solidFill>
                <a:prstDash val="solid"/>
                <a:round/>
              </a:ln>
            </p:spPr>
            <p:txBody>
              <a:bodyPr rtlCol="0" anchor="ctr"/>
              <a:lstStyle/>
              <a:p>
                <a:endParaRPr lang="en-GB"/>
              </a:p>
            </p:txBody>
          </p:sp>
        </p:grpSp>
        <p:sp>
          <p:nvSpPr>
            <p:cNvPr id="58" name="Title 1">
              <a:extLst>
                <a:ext uri="{FF2B5EF4-FFF2-40B4-BE49-F238E27FC236}">
                  <a16:creationId xmlns:a16="http://schemas.microsoft.com/office/drawing/2014/main" id="{C1DB46AF-F599-FE4A-4448-41984F192AA0}"/>
                </a:ext>
              </a:extLst>
            </p:cNvPr>
            <p:cNvSpPr txBox="1">
              <a:spLocks/>
            </p:cNvSpPr>
            <p:nvPr userDrawn="1"/>
          </p:nvSpPr>
          <p:spPr>
            <a:xfrm flipH="1">
              <a:off x="13031476" y="84467"/>
              <a:ext cx="2464002" cy="184666"/>
            </a:xfrm>
            <a:prstGeom prst="rect">
              <a:avLst/>
            </a:prstGeom>
          </p:spPr>
          <p:txBody>
            <a:bodyPr vert="horz" wrap="square" lIns="0" tIns="0" rIns="0" bIns="0" rtlCol="0" anchor="ctr">
              <a:spAutoFit/>
            </a:bodyPr>
            <a:lstStyle>
              <a:lvl1pPr algn="l" defTabSz="932742" rtl="0" eaLnBrk="1" latinLnBrk="0" hangingPunct="1">
                <a:lnSpc>
                  <a:spcPct val="100000"/>
                </a:lnSpc>
                <a:spcBef>
                  <a:spcPct val="0"/>
                </a:spcBef>
                <a:buNone/>
                <a:defRPr lang="en-US" sz="2800" b="0" kern="1200" cap="none" spc="-50" baseline="0" dirty="0" smtClean="0">
                  <a:ln w="3175">
                    <a:noFill/>
                  </a:ln>
                  <a:solidFill>
                    <a:schemeClr val="tx1"/>
                  </a:solidFill>
                  <a:effectLst/>
                  <a:latin typeface="+mj-lt"/>
                  <a:ea typeface="+mn-ea"/>
                  <a:cs typeface="Segoe UI" pitchFamily="34" charset="0"/>
                </a:defRPr>
              </a:lvl1pPr>
            </a:lstStyle>
            <a:p>
              <a:pPr marL="0" marR="0" lvl="0" indent="0" algn="l" defTabSz="932742" rtl="0" eaLnBrk="1" fontAlgn="auto" latinLnBrk="0" hangingPunct="1">
                <a:lnSpc>
                  <a:spcPct val="100000"/>
                </a:lnSpc>
                <a:spcBef>
                  <a:spcPct val="0"/>
                </a:spcBef>
                <a:spcAft>
                  <a:spcPts val="0"/>
                </a:spcAft>
                <a:buClrTx/>
                <a:buSzTx/>
                <a:buFontTx/>
                <a:buNone/>
                <a:tabLst/>
                <a:defRPr/>
              </a:pPr>
              <a:r>
                <a:rPr kumimoji="0" lang="en-GB" sz="1200" b="0" i="0" u="none" strike="noStrike" kern="1200" cap="none" spc="100" normalizeH="0" baseline="0" noProof="0">
                  <a:ln w="3175">
                    <a:noFill/>
                  </a:ln>
                  <a:solidFill>
                    <a:schemeClr val="bg1"/>
                  </a:solidFill>
                  <a:effectLst/>
                  <a:uLnTx/>
                  <a:uFillTx/>
                  <a:latin typeface="Segoe UI Semibold"/>
                  <a:ea typeface="+mn-ea"/>
                  <a:cs typeface="Segoe UI" pitchFamily="34" charset="0"/>
                </a:rPr>
                <a:t>CONSIDERATIONS</a:t>
              </a:r>
            </a:p>
          </p:txBody>
        </p:sp>
        <p:sp>
          <p:nvSpPr>
            <p:cNvPr id="59" name="Free-form: Shape 58">
              <a:extLst>
                <a:ext uri="{FF2B5EF4-FFF2-40B4-BE49-F238E27FC236}">
                  <a16:creationId xmlns:a16="http://schemas.microsoft.com/office/drawing/2014/main" id="{B39287A1-4D2C-971A-01E3-A699B1E5699E}"/>
                </a:ext>
              </a:extLst>
            </p:cNvPr>
            <p:cNvSpPr>
              <a:spLocks/>
            </p:cNvSpPr>
            <p:nvPr userDrawn="1"/>
          </p:nvSpPr>
          <p:spPr bwMode="auto">
            <a:xfrm>
              <a:off x="12583117" y="6776696"/>
              <a:ext cx="2908299" cy="70201"/>
            </a:xfrm>
            <a:custGeom>
              <a:avLst/>
              <a:gdLst>
                <a:gd name="connsiteX0" fmla="*/ 0 w 2908299"/>
                <a:gd name="connsiteY0" fmla="*/ 0 h 70201"/>
                <a:gd name="connsiteX1" fmla="*/ 2908299 w 2908299"/>
                <a:gd name="connsiteY1" fmla="*/ 0 h 70201"/>
                <a:gd name="connsiteX2" fmla="*/ 2908299 w 2908299"/>
                <a:gd name="connsiteY2" fmla="*/ 31230 h 70201"/>
                <a:gd name="connsiteX3" fmla="*/ 2869328 w 2908299"/>
                <a:gd name="connsiteY3" fmla="*/ 70201 h 70201"/>
                <a:gd name="connsiteX4" fmla="*/ 38971 w 2908299"/>
                <a:gd name="connsiteY4" fmla="*/ 70201 h 70201"/>
                <a:gd name="connsiteX5" fmla="*/ 0 w 2908299"/>
                <a:gd name="connsiteY5" fmla="*/ 31230 h 702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908299" h="70201">
                  <a:moveTo>
                    <a:pt x="0" y="0"/>
                  </a:moveTo>
                  <a:lnTo>
                    <a:pt x="2908299" y="0"/>
                  </a:lnTo>
                  <a:lnTo>
                    <a:pt x="2908299" y="31230"/>
                  </a:lnTo>
                  <a:cubicBezTo>
                    <a:pt x="2908299" y="52753"/>
                    <a:pt x="2890851" y="70201"/>
                    <a:pt x="2869328" y="70201"/>
                  </a:cubicBezTo>
                  <a:lnTo>
                    <a:pt x="38971" y="70201"/>
                  </a:lnTo>
                  <a:cubicBezTo>
                    <a:pt x="17448" y="70201"/>
                    <a:pt x="0" y="52753"/>
                    <a:pt x="0" y="31230"/>
                  </a:cubicBezTo>
                  <a:close/>
                </a:path>
              </a:pathLst>
            </a:cu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defTabSz="932472" fontAlgn="base">
                <a:spcBef>
                  <a:spcPct val="0"/>
                </a:spcBef>
                <a:spcAft>
                  <a:spcPct val="0"/>
                </a:spcAft>
              </a:pPr>
              <a:endParaRPr lang="en-GB" sz="2000">
                <a:solidFill>
                  <a:srgbClr val="FFFFFF"/>
                </a:solidFill>
                <a:cs typeface="Segoe UI" pitchFamily="34" charset="0"/>
              </a:endParaRPr>
            </a:p>
          </p:txBody>
        </p:sp>
        <p:sp>
          <p:nvSpPr>
            <p:cNvPr id="60" name="Rectangle: Rounded Corners 59">
              <a:extLst>
                <a:ext uri="{FF2B5EF4-FFF2-40B4-BE49-F238E27FC236}">
                  <a16:creationId xmlns:a16="http://schemas.microsoft.com/office/drawing/2014/main" id="{F39CD383-233C-E087-C470-761E464E44C1}"/>
                </a:ext>
              </a:extLst>
            </p:cNvPr>
            <p:cNvSpPr>
              <a:spLocks/>
            </p:cNvSpPr>
            <p:nvPr userDrawn="1"/>
          </p:nvSpPr>
          <p:spPr bwMode="auto">
            <a:xfrm>
              <a:off x="12587180" y="-5226"/>
              <a:ext cx="2908299" cy="6852123"/>
            </a:xfrm>
            <a:prstGeom prst="roundRect">
              <a:avLst>
                <a:gd name="adj" fmla="val 1340"/>
              </a:avLst>
            </a:prstGeom>
            <a:noFill/>
            <a:ln w="12700">
              <a:solidFill>
                <a:srgbClr val="34258E"/>
              </a:solidFill>
              <a:headEnd type="none" w="med" len="med"/>
              <a:tailEnd type="none" w="med" len="med"/>
            </a:ln>
            <a:effectLst>
              <a:outerShdw blurRad="114300" dist="38100"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20" tIns="97536" rIns="121920" bIns="97536" numCol="1" spcCol="0" rtlCol="0" fromWordArt="0" anchor="t" anchorCtr="0" forceAA="0" compatLnSpc="1">
              <a:prstTxWarp prst="textNoShape">
                <a:avLst/>
              </a:prstTxWarp>
              <a:noAutofit/>
            </a:bodyPr>
            <a:lstStyle/>
            <a:p>
              <a:pPr defTabSz="621679" fontAlgn="base">
                <a:spcBef>
                  <a:spcPct val="0"/>
                </a:spcBef>
                <a:spcAft>
                  <a:spcPct val="0"/>
                </a:spcAft>
              </a:pPr>
              <a:endParaRPr lang="en-GB" sz="1333">
                <a:solidFill>
                  <a:srgbClr val="FFFFFF"/>
                </a:solidFill>
                <a:latin typeface="Segoe UI"/>
                <a:cs typeface="Segoe UI" pitchFamily="34" charset="0"/>
              </a:endParaRPr>
            </a:p>
          </p:txBody>
        </p:sp>
      </p:grpSp>
    </p:spTree>
    <p:extLst>
      <p:ext uri="{BB962C8B-B14F-4D97-AF65-F5344CB8AC3E}">
        <p14:creationId xmlns:p14="http://schemas.microsoft.com/office/powerpoint/2010/main" val="2581721901"/>
      </p:ext>
    </p:extLst>
  </p:cSld>
  <p:clrMapOvr>
    <a:masterClrMapping/>
  </p:clrMapOvr>
  <p:transition>
    <p:fade/>
  </p:transition>
  <p:extLst>
    <p:ext uri="{DCECCB84-F9BA-43D5-87BE-67443E8EF086}">
      <p15:sldGuideLst xmlns:p15="http://schemas.microsoft.com/office/powerpoint/2012/main"/>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Results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grpSp>
        <p:nvGrpSpPr>
          <p:cNvPr id="17" name="Group 16">
            <a:extLst>
              <a:ext uri="{FF2B5EF4-FFF2-40B4-BE49-F238E27FC236}">
                <a16:creationId xmlns:a16="http://schemas.microsoft.com/office/drawing/2014/main" id="{509D4966-FB04-55EA-D375-F69BF35B69B2}"/>
              </a:ext>
            </a:extLst>
          </p:cNvPr>
          <p:cNvGrpSpPr/>
          <p:nvPr userDrawn="1"/>
        </p:nvGrpSpPr>
        <p:grpSpPr>
          <a:xfrm>
            <a:off x="-1" y="6469626"/>
            <a:ext cx="12192001" cy="396763"/>
            <a:chOff x="-1" y="6469626"/>
            <a:chExt cx="12192001" cy="396763"/>
          </a:xfrm>
        </p:grpSpPr>
        <p:sp>
          <p:nvSpPr>
            <p:cNvPr id="18" name="Rectangle 17">
              <a:extLst>
                <a:ext uri="{FF2B5EF4-FFF2-40B4-BE49-F238E27FC236}">
                  <a16:creationId xmlns:a16="http://schemas.microsoft.com/office/drawing/2014/main" id="{26CCB7BA-15CA-A0DB-E6AF-E9977920EAC6}"/>
                </a:ext>
              </a:extLst>
            </p:cNvPr>
            <p:cNvSpPr/>
            <p:nvPr/>
          </p:nvSpPr>
          <p:spPr bwMode="auto">
            <a:xfrm>
              <a:off x="-1" y="6469626"/>
              <a:ext cx="12192001" cy="396763"/>
            </a:xfrm>
            <a:prstGeom prst="rect">
              <a:avLst/>
            </a:prstGeom>
            <a:solidFill>
              <a:schemeClr val="bg1"/>
            </a:solidFill>
            <a:ln>
              <a:noFill/>
              <a:headEnd type="none" w="med" len="med"/>
              <a:tailEnd type="none" w="med" len="med"/>
            </a:ln>
            <a:effectLst>
              <a:outerShdw blurRad="63500" dist="12700" dir="16200000"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r" defTabSz="932472" rtl="0" eaLnBrk="1" fontAlgn="base" latinLnBrk="0" hangingPunct="1">
                <a:lnSpc>
                  <a:spcPct val="100000"/>
                </a:lnSpc>
                <a:spcBef>
                  <a:spcPct val="0"/>
                </a:spcBef>
                <a:spcAft>
                  <a:spcPct val="0"/>
                </a:spcAft>
                <a:buClrTx/>
                <a:buSzTx/>
                <a:buFontTx/>
                <a:buNone/>
                <a:tabLst/>
                <a:defRPr/>
              </a:pPr>
              <a:endParaRPr kumimoji="0" lang="en-GB" sz="1200" b="0" i="0" u="none" strike="noStrike" kern="1200" cap="none" spc="0" normalizeH="0" baseline="0" noProof="0">
                <a:ln>
                  <a:noFill/>
                </a:ln>
                <a:solidFill>
                  <a:srgbClr val="000000"/>
                </a:solidFill>
                <a:effectLst/>
                <a:uLnTx/>
                <a:uFillTx/>
                <a:latin typeface="Segoe UI"/>
                <a:ea typeface="Segoe UI" pitchFamily="34" charset="0"/>
                <a:cs typeface="Segoe UI" pitchFamily="34" charset="0"/>
              </a:endParaRPr>
            </a:p>
          </p:txBody>
        </p:sp>
        <p:grpSp>
          <p:nvGrpSpPr>
            <p:cNvPr id="19" name="Group 18">
              <a:extLst>
                <a:ext uri="{FF2B5EF4-FFF2-40B4-BE49-F238E27FC236}">
                  <a16:creationId xmlns:a16="http://schemas.microsoft.com/office/drawing/2014/main" id="{CD071FB6-958B-5A23-84A2-B981E929D40E}"/>
                </a:ext>
              </a:extLst>
            </p:cNvPr>
            <p:cNvGrpSpPr/>
            <p:nvPr userDrawn="1"/>
          </p:nvGrpSpPr>
          <p:grpSpPr>
            <a:xfrm>
              <a:off x="1" y="6469856"/>
              <a:ext cx="10198358" cy="388144"/>
              <a:chOff x="2" y="6469856"/>
              <a:chExt cx="12753155" cy="388144"/>
            </a:xfrm>
          </p:grpSpPr>
          <p:sp>
            <p:nvSpPr>
              <p:cNvPr id="20" name="Rectangle: Rounded Corners 19">
                <a:extLst>
                  <a:ext uri="{FF2B5EF4-FFF2-40B4-BE49-F238E27FC236}">
                    <a16:creationId xmlns:a16="http://schemas.microsoft.com/office/drawing/2014/main" id="{856DD33E-24EF-F976-6DA4-7F0A96902312}"/>
                  </a:ext>
                </a:extLst>
              </p:cNvPr>
              <p:cNvSpPr>
                <a:spLocks/>
              </p:cNvSpPr>
              <p:nvPr/>
            </p:nvSpPr>
            <p:spPr bwMode="auto">
              <a:xfrm>
                <a:off x="2554872" y="6469856"/>
                <a:ext cx="2546389" cy="388144"/>
              </a:xfrm>
              <a:prstGeom prst="roundRect">
                <a:avLst>
                  <a:gd name="adj" fmla="val 0"/>
                </a:avLst>
              </a:prstGeom>
              <a:gradFill flip="none" rotWithShape="1">
                <a:gsLst>
                  <a:gs pos="0">
                    <a:srgbClr val="EBECEB">
                      <a:alpha val="34000"/>
                    </a:srgbClr>
                  </a:gs>
                  <a:gs pos="68242">
                    <a:schemeClr val="bg1">
                      <a:alpha val="18000"/>
                    </a:schemeClr>
                  </a:gs>
                  <a:gs pos="33000">
                    <a:schemeClr val="bg1">
                      <a:alpha val="11000"/>
                    </a:schemeClr>
                  </a:gs>
                  <a:gs pos="100000">
                    <a:srgbClr val="E8E9E8">
                      <a:lumMod val="68000"/>
                      <a:lumOff val="32000"/>
                      <a:alpha val="0"/>
                    </a:srgbClr>
                  </a:gs>
                </a:gsLst>
                <a:lin ang="2700000" scaled="1"/>
                <a:tileRect/>
              </a:gradFill>
              <a:ln w="12700">
                <a:noFill/>
                <a:headEnd type="none" w="med" len="med"/>
                <a:tailEnd type="none" w="med" len="med"/>
              </a:ln>
              <a:effectLst>
                <a:outerShdw blurRad="101600" dist="25400" dir="2700000" algn="tl" rotWithShape="0">
                  <a:prstClr val="black">
                    <a:alpha val="1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20" tIns="97536" rIns="121920" bIns="97536" numCol="1" spcCol="0" rtlCol="0" fromWordArt="0" anchor="t" anchorCtr="0" forceAA="0" compatLnSpc="1">
                <a:prstTxWarp prst="textNoShape">
                  <a:avLst/>
                </a:prstTxWarp>
                <a:noAutofit/>
              </a:bodyPr>
              <a:lstStyle/>
              <a:p>
                <a:pPr marR="0" lvl="0" indent="0" defTabSz="621679" fontAlgn="base">
                  <a:lnSpc>
                    <a:spcPct val="100000"/>
                  </a:lnSpc>
                  <a:spcBef>
                    <a:spcPct val="0"/>
                  </a:spcBef>
                  <a:spcAft>
                    <a:spcPct val="0"/>
                  </a:spcAft>
                  <a:buClrTx/>
                  <a:buSzTx/>
                  <a:buFontTx/>
                  <a:buNone/>
                  <a:tabLst/>
                </a:pPr>
                <a:endParaRPr kumimoji="0" lang="en-GB" sz="1600" b="0" i="0" u="none" strike="noStrike" cap="none" spc="0" normalizeH="0" baseline="0" noProof="0">
                  <a:ln>
                    <a:noFill/>
                  </a:ln>
                  <a:solidFill>
                    <a:srgbClr val="FFFFFF"/>
                  </a:solidFill>
                  <a:effectLst/>
                  <a:uLnTx/>
                  <a:uFillTx/>
                  <a:latin typeface="Segoe UI"/>
                  <a:cs typeface="Segoe UI" pitchFamily="34" charset="0"/>
                </a:endParaRPr>
              </a:p>
            </p:txBody>
          </p:sp>
          <p:sp>
            <p:nvSpPr>
              <p:cNvPr id="21" name="Rectangle: Rounded Corners 20">
                <a:extLst>
                  <a:ext uri="{FF2B5EF4-FFF2-40B4-BE49-F238E27FC236}">
                    <a16:creationId xmlns:a16="http://schemas.microsoft.com/office/drawing/2014/main" id="{91914C4B-8FC8-F795-E6C5-549D54CF40E4}"/>
                  </a:ext>
                </a:extLst>
              </p:cNvPr>
              <p:cNvSpPr>
                <a:spLocks/>
              </p:cNvSpPr>
              <p:nvPr userDrawn="1"/>
            </p:nvSpPr>
            <p:spPr bwMode="auto">
              <a:xfrm>
                <a:off x="5105112" y="6469856"/>
                <a:ext cx="2546389" cy="388144"/>
              </a:xfrm>
              <a:prstGeom prst="roundRect">
                <a:avLst>
                  <a:gd name="adj" fmla="val 0"/>
                </a:avLst>
              </a:prstGeom>
              <a:gradFill flip="none" rotWithShape="1">
                <a:gsLst>
                  <a:gs pos="0">
                    <a:srgbClr val="EBECEB">
                      <a:alpha val="34000"/>
                    </a:srgbClr>
                  </a:gs>
                  <a:gs pos="68242">
                    <a:schemeClr val="bg1">
                      <a:alpha val="18000"/>
                    </a:schemeClr>
                  </a:gs>
                  <a:gs pos="33000">
                    <a:schemeClr val="bg1">
                      <a:alpha val="11000"/>
                    </a:schemeClr>
                  </a:gs>
                  <a:gs pos="100000">
                    <a:srgbClr val="E8E9E8">
                      <a:lumMod val="68000"/>
                      <a:lumOff val="32000"/>
                      <a:alpha val="0"/>
                    </a:srgbClr>
                  </a:gs>
                </a:gsLst>
                <a:lin ang="2700000" scaled="1"/>
                <a:tileRect/>
              </a:gradFill>
              <a:ln w="12700">
                <a:noFill/>
                <a:headEnd type="none" w="med" len="med"/>
                <a:tailEnd type="none" w="med" len="med"/>
              </a:ln>
              <a:effectLst>
                <a:outerShdw blurRad="101600" dist="25400" dir="2700000" algn="tl" rotWithShape="0">
                  <a:prstClr val="black">
                    <a:alpha val="1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20" tIns="97536" rIns="121920" bIns="97536" numCol="1" spcCol="0" rtlCol="0" fromWordArt="0" anchor="t" anchorCtr="0" forceAA="0" compatLnSpc="1">
                <a:prstTxWarp prst="textNoShape">
                  <a:avLst/>
                </a:prstTxWarp>
                <a:noAutofit/>
              </a:bodyPr>
              <a:lstStyle/>
              <a:p>
                <a:pPr marR="0" lvl="0" indent="0" defTabSz="621679" fontAlgn="base">
                  <a:lnSpc>
                    <a:spcPct val="100000"/>
                  </a:lnSpc>
                  <a:spcBef>
                    <a:spcPct val="0"/>
                  </a:spcBef>
                  <a:spcAft>
                    <a:spcPct val="0"/>
                  </a:spcAft>
                  <a:buClrTx/>
                  <a:buSzTx/>
                  <a:buFontTx/>
                  <a:buNone/>
                  <a:tabLst/>
                </a:pPr>
                <a:endParaRPr kumimoji="0" lang="en-GB" sz="1600" b="0" i="0" u="none" strike="noStrike" cap="none" spc="0" normalizeH="0" baseline="0" noProof="0">
                  <a:ln>
                    <a:noFill/>
                  </a:ln>
                  <a:solidFill>
                    <a:srgbClr val="FFFFFF"/>
                  </a:solidFill>
                  <a:effectLst/>
                  <a:uLnTx/>
                  <a:uFillTx/>
                  <a:latin typeface="Segoe UI"/>
                  <a:cs typeface="Segoe UI" pitchFamily="34" charset="0"/>
                </a:endParaRPr>
              </a:p>
            </p:txBody>
          </p:sp>
          <p:sp>
            <p:nvSpPr>
              <p:cNvPr id="22" name="Rectangle: Rounded Corners 21">
                <a:extLst>
                  <a:ext uri="{FF2B5EF4-FFF2-40B4-BE49-F238E27FC236}">
                    <a16:creationId xmlns:a16="http://schemas.microsoft.com/office/drawing/2014/main" id="{E5D6C91C-DF87-C2D4-7BDD-C3231C99EF64}"/>
                  </a:ext>
                </a:extLst>
              </p:cNvPr>
              <p:cNvSpPr>
                <a:spLocks/>
              </p:cNvSpPr>
              <p:nvPr/>
            </p:nvSpPr>
            <p:spPr bwMode="auto">
              <a:xfrm>
                <a:off x="7651501" y="6469856"/>
                <a:ext cx="2546389" cy="388144"/>
              </a:xfrm>
              <a:prstGeom prst="roundRect">
                <a:avLst>
                  <a:gd name="adj" fmla="val 0"/>
                </a:avLst>
              </a:prstGeom>
              <a:gradFill flip="none" rotWithShape="1">
                <a:gsLst>
                  <a:gs pos="0">
                    <a:srgbClr val="EBECEB">
                      <a:alpha val="34000"/>
                    </a:srgbClr>
                  </a:gs>
                  <a:gs pos="68242">
                    <a:schemeClr val="bg1">
                      <a:alpha val="18000"/>
                    </a:schemeClr>
                  </a:gs>
                  <a:gs pos="33000">
                    <a:schemeClr val="bg1">
                      <a:alpha val="11000"/>
                    </a:schemeClr>
                  </a:gs>
                  <a:gs pos="100000">
                    <a:srgbClr val="E8E9E8">
                      <a:lumMod val="68000"/>
                      <a:lumOff val="32000"/>
                      <a:alpha val="0"/>
                    </a:srgbClr>
                  </a:gs>
                </a:gsLst>
                <a:lin ang="2700000" scaled="1"/>
                <a:tileRect/>
              </a:gradFill>
              <a:ln w="12700">
                <a:noFill/>
                <a:headEnd type="none" w="med" len="med"/>
                <a:tailEnd type="none" w="med" len="med"/>
              </a:ln>
              <a:effectLst>
                <a:outerShdw blurRad="101600" dist="25400" dir="2700000" algn="tl" rotWithShape="0">
                  <a:prstClr val="black">
                    <a:alpha val="1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20" tIns="97536" rIns="121920" bIns="97536" numCol="1" spcCol="0" rtlCol="0" fromWordArt="0" anchor="t" anchorCtr="0" forceAA="0" compatLnSpc="1">
                <a:prstTxWarp prst="textNoShape">
                  <a:avLst/>
                </a:prstTxWarp>
                <a:noAutofit/>
              </a:bodyPr>
              <a:lstStyle/>
              <a:p>
                <a:pPr marR="0" lvl="0" indent="0" defTabSz="621679" fontAlgn="base">
                  <a:lnSpc>
                    <a:spcPct val="100000"/>
                  </a:lnSpc>
                  <a:spcBef>
                    <a:spcPct val="0"/>
                  </a:spcBef>
                  <a:spcAft>
                    <a:spcPct val="0"/>
                  </a:spcAft>
                  <a:buClrTx/>
                  <a:buSzTx/>
                  <a:buFontTx/>
                  <a:buNone/>
                  <a:tabLst/>
                </a:pPr>
                <a:endParaRPr kumimoji="0" lang="en-GB" sz="1600" b="0" i="0" u="none" strike="noStrike" cap="none" spc="0" normalizeH="0" baseline="0" noProof="0">
                  <a:ln>
                    <a:noFill/>
                  </a:ln>
                  <a:solidFill>
                    <a:srgbClr val="FFFFFF"/>
                  </a:solidFill>
                  <a:effectLst/>
                  <a:uLnTx/>
                  <a:uFillTx/>
                  <a:latin typeface="Segoe UI"/>
                  <a:cs typeface="Segoe UI" pitchFamily="34" charset="0"/>
                </a:endParaRPr>
              </a:p>
            </p:txBody>
          </p:sp>
          <p:sp>
            <p:nvSpPr>
              <p:cNvPr id="23" name="Rectangle: Rounded Corners 22">
                <a:extLst>
                  <a:ext uri="{FF2B5EF4-FFF2-40B4-BE49-F238E27FC236}">
                    <a16:creationId xmlns:a16="http://schemas.microsoft.com/office/drawing/2014/main" id="{1EDB4809-3DDB-1A5D-CB5F-ACD30968460B}"/>
                  </a:ext>
                </a:extLst>
              </p:cNvPr>
              <p:cNvSpPr>
                <a:spLocks/>
              </p:cNvSpPr>
              <p:nvPr/>
            </p:nvSpPr>
            <p:spPr bwMode="auto">
              <a:xfrm>
                <a:off x="2" y="6469856"/>
                <a:ext cx="2546389" cy="388144"/>
              </a:xfrm>
              <a:prstGeom prst="roundRect">
                <a:avLst>
                  <a:gd name="adj" fmla="val 0"/>
                </a:avLst>
              </a:prstGeom>
              <a:gradFill flip="none" rotWithShape="1">
                <a:gsLst>
                  <a:gs pos="0">
                    <a:srgbClr val="EBECEB">
                      <a:alpha val="34000"/>
                    </a:srgbClr>
                  </a:gs>
                  <a:gs pos="68242">
                    <a:schemeClr val="bg1">
                      <a:alpha val="18000"/>
                    </a:schemeClr>
                  </a:gs>
                  <a:gs pos="33000">
                    <a:schemeClr val="bg1">
                      <a:alpha val="11000"/>
                    </a:schemeClr>
                  </a:gs>
                  <a:gs pos="100000">
                    <a:srgbClr val="E8E9E8">
                      <a:lumMod val="68000"/>
                      <a:lumOff val="32000"/>
                      <a:alpha val="0"/>
                    </a:srgbClr>
                  </a:gs>
                </a:gsLst>
                <a:lin ang="2700000" scaled="1"/>
                <a:tileRect/>
              </a:gradFill>
              <a:ln w="12700">
                <a:noFill/>
                <a:headEnd type="none" w="med" len="med"/>
                <a:tailEnd type="none" w="med" len="med"/>
              </a:ln>
              <a:effectLst>
                <a:outerShdw blurRad="101600" dist="25400" dir="2700000" algn="tl" rotWithShape="0">
                  <a:prstClr val="black">
                    <a:alpha val="1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20" tIns="97536" rIns="121920" bIns="97536" numCol="1" spcCol="0" rtlCol="0" fromWordArt="0" anchor="t" anchorCtr="0" forceAA="0" compatLnSpc="1">
                <a:prstTxWarp prst="textNoShape">
                  <a:avLst/>
                </a:prstTxWarp>
                <a:noAutofit/>
              </a:bodyPr>
              <a:lstStyle/>
              <a:p>
                <a:pPr marR="0" lvl="0" indent="0" defTabSz="621679" fontAlgn="base">
                  <a:lnSpc>
                    <a:spcPct val="100000"/>
                  </a:lnSpc>
                  <a:spcBef>
                    <a:spcPct val="0"/>
                  </a:spcBef>
                  <a:spcAft>
                    <a:spcPct val="0"/>
                  </a:spcAft>
                  <a:buClrTx/>
                  <a:buSzTx/>
                  <a:buFontTx/>
                  <a:buNone/>
                  <a:tabLst/>
                </a:pPr>
                <a:endParaRPr kumimoji="0" lang="en-GB" sz="1600" b="0" i="0" u="none" strike="noStrike" cap="none" spc="0" normalizeH="0" baseline="0" noProof="0">
                  <a:ln>
                    <a:noFill/>
                  </a:ln>
                  <a:solidFill>
                    <a:srgbClr val="FFFFFF"/>
                  </a:solidFill>
                  <a:effectLst/>
                  <a:uLnTx/>
                  <a:uFillTx/>
                  <a:latin typeface="Segoe UI"/>
                  <a:cs typeface="Segoe UI" pitchFamily="34" charset="0"/>
                </a:endParaRPr>
              </a:p>
            </p:txBody>
          </p:sp>
          <p:sp>
            <p:nvSpPr>
              <p:cNvPr id="24" name="Rectangle 23">
                <a:extLst>
                  <a:ext uri="{FF2B5EF4-FFF2-40B4-BE49-F238E27FC236}">
                    <a16:creationId xmlns:a16="http://schemas.microsoft.com/office/drawing/2014/main" id="{F5A9F74A-0D10-39A3-39CD-A17970EBD517}"/>
                  </a:ext>
                </a:extLst>
              </p:cNvPr>
              <p:cNvSpPr>
                <a:spLocks/>
              </p:cNvSpPr>
              <p:nvPr/>
            </p:nvSpPr>
            <p:spPr bwMode="auto">
              <a:xfrm>
                <a:off x="703963" y="6525344"/>
                <a:ext cx="1149717" cy="292792"/>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ts val="600"/>
                  </a:spcAft>
                  <a:buClrTx/>
                  <a:buSzTx/>
                  <a:buFontTx/>
                  <a:buNone/>
                  <a:tabLst/>
                  <a:defRPr/>
                </a:pPr>
                <a:r>
                  <a:rPr kumimoji="0" lang="en-GB" sz="1050" b="0" i="0" u="none" strike="noStrike" kern="1200" cap="none" spc="50" normalizeH="0" baseline="0" noProof="0">
                    <a:ln>
                      <a:noFill/>
                    </a:ln>
                    <a:solidFill>
                      <a:srgbClr val="000000"/>
                    </a:solidFill>
                    <a:effectLst/>
                    <a:uLnTx/>
                    <a:uFillTx/>
                    <a:latin typeface="+mn-lt"/>
                    <a:ea typeface="+mn-ea"/>
                    <a:cs typeface="Segoe UI" panose="020B0502040204020203" pitchFamily="34" charset="0"/>
                  </a:rPr>
                  <a:t>Plan</a:t>
                </a:r>
              </a:p>
            </p:txBody>
          </p:sp>
          <p:sp>
            <p:nvSpPr>
              <p:cNvPr id="25" name="Rectangle 24">
                <a:extLst>
                  <a:ext uri="{FF2B5EF4-FFF2-40B4-BE49-F238E27FC236}">
                    <a16:creationId xmlns:a16="http://schemas.microsoft.com/office/drawing/2014/main" id="{4036DE3F-CDD1-7A4E-5257-3E469698D4BE}"/>
                  </a:ext>
                </a:extLst>
              </p:cNvPr>
              <p:cNvSpPr>
                <a:spLocks/>
              </p:cNvSpPr>
              <p:nvPr/>
            </p:nvSpPr>
            <p:spPr bwMode="auto">
              <a:xfrm>
                <a:off x="3252257" y="6525344"/>
                <a:ext cx="1149717" cy="292792"/>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ts val="600"/>
                  </a:spcAft>
                  <a:buClrTx/>
                  <a:buSzTx/>
                  <a:buFontTx/>
                  <a:buNone/>
                  <a:tabLst/>
                  <a:defRPr/>
                </a:pPr>
                <a:r>
                  <a:rPr kumimoji="0" lang="en-GB" sz="1050" b="0" i="0" u="none" strike="noStrike" kern="1200" cap="none" spc="50" normalizeH="0" baseline="0" noProof="0">
                    <a:ln>
                      <a:noFill/>
                    </a:ln>
                    <a:solidFill>
                      <a:srgbClr val="000000"/>
                    </a:solidFill>
                    <a:effectLst/>
                    <a:uLnTx/>
                    <a:uFillTx/>
                    <a:latin typeface="+mn-lt"/>
                    <a:ea typeface="+mn-ea"/>
                    <a:cs typeface="Segoe UI" panose="020B0502040204020203" pitchFamily="34" charset="0"/>
                  </a:rPr>
                  <a:t>Assess</a:t>
                </a:r>
              </a:p>
            </p:txBody>
          </p:sp>
          <p:sp>
            <p:nvSpPr>
              <p:cNvPr id="26" name="Rectangle 25">
                <a:extLst>
                  <a:ext uri="{FF2B5EF4-FFF2-40B4-BE49-F238E27FC236}">
                    <a16:creationId xmlns:a16="http://schemas.microsoft.com/office/drawing/2014/main" id="{CD85A5E3-19EF-5DE3-1E77-FA828B5298B8}"/>
                  </a:ext>
                </a:extLst>
              </p:cNvPr>
              <p:cNvSpPr>
                <a:spLocks/>
              </p:cNvSpPr>
              <p:nvPr/>
            </p:nvSpPr>
            <p:spPr bwMode="auto">
              <a:xfrm>
                <a:off x="5800549" y="6525344"/>
                <a:ext cx="1149717" cy="292792"/>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ts val="600"/>
                  </a:spcAft>
                  <a:buClrTx/>
                  <a:buSzTx/>
                  <a:buFontTx/>
                  <a:buNone/>
                  <a:tabLst/>
                  <a:defRPr/>
                </a:pPr>
                <a:r>
                  <a:rPr kumimoji="0" lang="en-GB" sz="1050" b="0" i="0" u="none" strike="noStrike" kern="1200" cap="none" spc="50" normalizeH="0" baseline="0" noProof="0">
                    <a:ln>
                      <a:noFill/>
                    </a:ln>
                    <a:solidFill>
                      <a:srgbClr val="000000"/>
                    </a:solidFill>
                    <a:effectLst/>
                    <a:uLnTx/>
                    <a:uFillTx/>
                    <a:latin typeface="+mn-lt"/>
                    <a:ea typeface="+mn-ea"/>
                    <a:cs typeface="Segoe UI" panose="020B0502040204020203" pitchFamily="34" charset="0"/>
                  </a:rPr>
                  <a:t>Deploy</a:t>
                </a:r>
              </a:p>
            </p:txBody>
          </p:sp>
          <p:sp>
            <p:nvSpPr>
              <p:cNvPr id="27" name="Rectangle 26">
                <a:extLst>
                  <a:ext uri="{FF2B5EF4-FFF2-40B4-BE49-F238E27FC236}">
                    <a16:creationId xmlns:a16="http://schemas.microsoft.com/office/drawing/2014/main" id="{5F26C6B9-0575-5B9C-3835-79B7E77780F0}"/>
                  </a:ext>
                </a:extLst>
              </p:cNvPr>
              <p:cNvSpPr>
                <a:spLocks/>
              </p:cNvSpPr>
              <p:nvPr/>
            </p:nvSpPr>
            <p:spPr bwMode="auto">
              <a:xfrm>
                <a:off x="8348840" y="6525344"/>
                <a:ext cx="1149717" cy="292792"/>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ts val="600"/>
                  </a:spcAft>
                  <a:buClrTx/>
                  <a:buSzTx/>
                  <a:buFontTx/>
                  <a:buNone/>
                  <a:tabLst/>
                  <a:defRPr/>
                </a:pPr>
                <a:r>
                  <a:rPr kumimoji="0" lang="en-GB" sz="1050" b="0" i="0" u="none" strike="noStrike" kern="1200" cap="none" spc="50" normalizeH="0" baseline="0" noProof="0">
                    <a:ln>
                      <a:noFill/>
                    </a:ln>
                    <a:solidFill>
                      <a:srgbClr val="000000"/>
                    </a:solidFill>
                    <a:effectLst/>
                    <a:uLnTx/>
                    <a:uFillTx/>
                    <a:latin typeface="+mn-lt"/>
                    <a:ea typeface="+mn-ea"/>
                    <a:cs typeface="Segoe UI" panose="020B0502040204020203" pitchFamily="34" charset="0"/>
                  </a:rPr>
                  <a:t>Adopt</a:t>
                </a:r>
              </a:p>
            </p:txBody>
          </p:sp>
          <p:cxnSp>
            <p:nvCxnSpPr>
              <p:cNvPr id="28" name="Straight Connector 27">
                <a:extLst>
                  <a:ext uri="{FF2B5EF4-FFF2-40B4-BE49-F238E27FC236}">
                    <a16:creationId xmlns:a16="http://schemas.microsoft.com/office/drawing/2014/main" id="{288E7308-85A5-03C3-C15C-85EEF94CF251}"/>
                  </a:ext>
                </a:extLst>
              </p:cNvPr>
              <p:cNvCxnSpPr>
                <a:cxnSpLocks/>
              </p:cNvCxnSpPr>
              <p:nvPr/>
            </p:nvCxnSpPr>
            <p:spPr>
              <a:xfrm>
                <a:off x="7650985" y="6469856"/>
                <a:ext cx="0" cy="388144"/>
              </a:xfrm>
              <a:prstGeom prst="line">
                <a:avLst/>
              </a:prstGeom>
              <a:ln>
                <a:solidFill>
                  <a:schemeClr val="bg1">
                    <a:lumMod val="85000"/>
                  </a:schemeClr>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88210346-8DC5-8E75-DB37-D732605D66BA}"/>
                  </a:ext>
                </a:extLst>
              </p:cNvPr>
              <p:cNvCxnSpPr>
                <a:cxnSpLocks/>
              </p:cNvCxnSpPr>
              <p:nvPr/>
            </p:nvCxnSpPr>
            <p:spPr>
              <a:xfrm>
                <a:off x="5105986" y="6469856"/>
                <a:ext cx="0" cy="388144"/>
              </a:xfrm>
              <a:prstGeom prst="line">
                <a:avLst/>
              </a:prstGeom>
              <a:ln>
                <a:solidFill>
                  <a:schemeClr val="bg1">
                    <a:lumMod val="85000"/>
                  </a:schemeClr>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665A182B-BF51-CD9D-0553-A93306A3367A}"/>
                  </a:ext>
                </a:extLst>
              </p:cNvPr>
              <p:cNvCxnSpPr>
                <a:cxnSpLocks/>
              </p:cNvCxnSpPr>
              <p:nvPr/>
            </p:nvCxnSpPr>
            <p:spPr>
              <a:xfrm>
                <a:off x="10200457" y="6469856"/>
                <a:ext cx="0" cy="388144"/>
              </a:xfrm>
              <a:prstGeom prst="line">
                <a:avLst/>
              </a:prstGeom>
              <a:ln>
                <a:solidFill>
                  <a:schemeClr val="bg1">
                    <a:lumMod val="85000"/>
                  </a:schemeClr>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77B07E8-A2D5-AC73-3DF2-AD7982D87582}"/>
                  </a:ext>
                </a:extLst>
              </p:cNvPr>
              <p:cNvCxnSpPr>
                <a:cxnSpLocks/>
              </p:cNvCxnSpPr>
              <p:nvPr/>
            </p:nvCxnSpPr>
            <p:spPr>
              <a:xfrm>
                <a:off x="2555970" y="6469856"/>
                <a:ext cx="0" cy="388144"/>
              </a:xfrm>
              <a:prstGeom prst="line">
                <a:avLst/>
              </a:prstGeom>
              <a:ln>
                <a:solidFill>
                  <a:schemeClr val="bg1">
                    <a:lumMod val="85000"/>
                  </a:schemeClr>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32" name="Rectangle: Rounded Corners 31">
                <a:extLst>
                  <a:ext uri="{FF2B5EF4-FFF2-40B4-BE49-F238E27FC236}">
                    <a16:creationId xmlns:a16="http://schemas.microsoft.com/office/drawing/2014/main" id="{EE04B155-744C-B914-2EE5-7EEFE76D0F9E}"/>
                  </a:ext>
                </a:extLst>
              </p:cNvPr>
              <p:cNvSpPr>
                <a:spLocks/>
              </p:cNvSpPr>
              <p:nvPr userDrawn="1"/>
            </p:nvSpPr>
            <p:spPr bwMode="auto">
              <a:xfrm>
                <a:off x="10204201" y="6469856"/>
                <a:ext cx="2546389" cy="388144"/>
              </a:xfrm>
              <a:prstGeom prst="roundRect">
                <a:avLst>
                  <a:gd name="adj" fmla="val 0"/>
                </a:avLst>
              </a:prstGeom>
              <a:gradFill flip="none" rotWithShape="1">
                <a:gsLst>
                  <a:gs pos="0">
                    <a:srgbClr val="EBECEB"/>
                  </a:gs>
                  <a:gs pos="75000">
                    <a:schemeClr val="bg1">
                      <a:lumMod val="55000"/>
                      <a:lumOff val="45000"/>
                    </a:schemeClr>
                  </a:gs>
                  <a:gs pos="33000">
                    <a:schemeClr val="bg1">
                      <a:lumMod val="95000"/>
                    </a:schemeClr>
                  </a:gs>
                  <a:gs pos="100000">
                    <a:srgbClr val="E8E9E8">
                      <a:lumMod val="65000"/>
                      <a:lumOff val="35000"/>
                    </a:srgbClr>
                  </a:gs>
                </a:gsLst>
                <a:lin ang="2700000" scaled="1"/>
                <a:tileRect/>
              </a:gradFill>
              <a:ln w="12700">
                <a:noFill/>
                <a:headEnd type="none" w="med" len="med"/>
                <a:tailEnd type="none" w="med" len="med"/>
              </a:ln>
              <a:effectLst>
                <a:outerShdw blurRad="101600" dist="38100" dir="2700000" algn="tl" rotWithShape="0">
                  <a:prstClr val="black">
                    <a:alpha val="15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20" tIns="97536" rIns="121920" bIns="97536" numCol="1" spcCol="0" rtlCol="0" fromWordArt="0" anchor="t" anchorCtr="0" forceAA="0" compatLnSpc="1">
                <a:prstTxWarp prst="textNoShape">
                  <a:avLst/>
                </a:prstTxWarp>
                <a:noAutofit/>
              </a:bodyPr>
              <a:lstStyle/>
              <a:p>
                <a:pPr marR="0" lvl="0" indent="0" defTabSz="621679" fontAlgn="base">
                  <a:lnSpc>
                    <a:spcPct val="100000"/>
                  </a:lnSpc>
                  <a:spcBef>
                    <a:spcPct val="0"/>
                  </a:spcBef>
                  <a:spcAft>
                    <a:spcPct val="0"/>
                  </a:spcAft>
                  <a:buClrTx/>
                  <a:buSzTx/>
                  <a:buFontTx/>
                  <a:buNone/>
                  <a:tabLst/>
                </a:pPr>
                <a:endParaRPr kumimoji="0" lang="en-GB" sz="1400" b="0" i="0" u="none" strike="noStrike" cap="none" spc="0" normalizeH="0" baseline="0" noProof="0">
                  <a:ln>
                    <a:noFill/>
                  </a:ln>
                  <a:solidFill>
                    <a:srgbClr val="FFFFFF"/>
                  </a:solidFill>
                  <a:effectLst/>
                  <a:uLnTx/>
                  <a:uFillTx/>
                  <a:latin typeface="Segoe UI"/>
                  <a:cs typeface="Segoe UI" pitchFamily="34" charset="0"/>
                </a:endParaRPr>
              </a:p>
            </p:txBody>
          </p:sp>
          <p:sp>
            <p:nvSpPr>
              <p:cNvPr id="33" name="Rectangle 32">
                <a:extLst>
                  <a:ext uri="{FF2B5EF4-FFF2-40B4-BE49-F238E27FC236}">
                    <a16:creationId xmlns:a16="http://schemas.microsoft.com/office/drawing/2014/main" id="{98862C50-4401-D174-B132-4EAD29D299B4}"/>
                  </a:ext>
                </a:extLst>
              </p:cNvPr>
              <p:cNvSpPr>
                <a:spLocks/>
              </p:cNvSpPr>
              <p:nvPr userDrawn="1"/>
            </p:nvSpPr>
            <p:spPr bwMode="auto">
              <a:xfrm>
                <a:off x="10901540" y="6525344"/>
                <a:ext cx="1149717" cy="292792"/>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ts val="600"/>
                  </a:spcAft>
                  <a:buClrTx/>
                  <a:buSzTx/>
                  <a:buFontTx/>
                  <a:buNone/>
                  <a:tabLst/>
                  <a:defRPr/>
                </a:pPr>
                <a:r>
                  <a:rPr kumimoji="0" lang="en-GB" sz="1400" b="0" i="0" u="none" strike="noStrike" kern="1200" cap="none" spc="50" normalizeH="0" baseline="0" noProof="0">
                    <a:ln>
                      <a:noFill/>
                    </a:ln>
                    <a:solidFill>
                      <a:schemeClr val="tx2"/>
                    </a:solidFill>
                    <a:effectLst/>
                    <a:uLnTx/>
                    <a:uFillTx/>
                    <a:latin typeface="+mj-lt"/>
                    <a:ea typeface="+mn-ea"/>
                    <a:cs typeface="Segoe UI" pitchFamily="34" charset="0"/>
                  </a:rPr>
                  <a:t>Results</a:t>
                </a:r>
              </a:p>
            </p:txBody>
          </p:sp>
          <p:cxnSp>
            <p:nvCxnSpPr>
              <p:cNvPr id="34" name="Straight Connector 33">
                <a:extLst>
                  <a:ext uri="{FF2B5EF4-FFF2-40B4-BE49-F238E27FC236}">
                    <a16:creationId xmlns:a16="http://schemas.microsoft.com/office/drawing/2014/main" id="{2CFF5C69-65B5-86B8-1F85-9A6676D7342A}"/>
                  </a:ext>
                </a:extLst>
              </p:cNvPr>
              <p:cNvCxnSpPr>
                <a:cxnSpLocks/>
              </p:cNvCxnSpPr>
              <p:nvPr userDrawn="1"/>
            </p:nvCxnSpPr>
            <p:spPr>
              <a:xfrm>
                <a:off x="12753157" y="6469856"/>
                <a:ext cx="0" cy="388144"/>
              </a:xfrm>
              <a:prstGeom prst="line">
                <a:avLst/>
              </a:prstGeom>
              <a:ln>
                <a:solidFill>
                  <a:schemeClr val="bg1">
                    <a:lumMod val="85000"/>
                  </a:schemeClr>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grpSp>
      </p:grpSp>
    </p:spTree>
    <p:extLst>
      <p:ext uri="{BB962C8B-B14F-4D97-AF65-F5344CB8AC3E}">
        <p14:creationId xmlns:p14="http://schemas.microsoft.com/office/powerpoint/2010/main" val="671429880"/>
      </p:ext>
    </p:extLst>
  </p:cSld>
  <p:clrMapOvr>
    <a:masterClrMapping/>
  </p:clrMapOvr>
  <p:transition>
    <p:fade/>
  </p:transition>
  <p:extLst>
    <p:ext uri="{DCECCB84-F9BA-43D5-87BE-67443E8EF086}">
      <p15:sldGuideLst xmlns:p15="http://schemas.microsoft.com/office/powerpoint/2012/main"/>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Results Page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grpSp>
        <p:nvGrpSpPr>
          <p:cNvPr id="17" name="Group 16">
            <a:extLst>
              <a:ext uri="{FF2B5EF4-FFF2-40B4-BE49-F238E27FC236}">
                <a16:creationId xmlns:a16="http://schemas.microsoft.com/office/drawing/2014/main" id="{509D4966-FB04-55EA-D375-F69BF35B69B2}"/>
              </a:ext>
            </a:extLst>
          </p:cNvPr>
          <p:cNvGrpSpPr/>
          <p:nvPr userDrawn="1"/>
        </p:nvGrpSpPr>
        <p:grpSpPr>
          <a:xfrm>
            <a:off x="-1" y="6469626"/>
            <a:ext cx="12192001" cy="396763"/>
            <a:chOff x="-1" y="6469626"/>
            <a:chExt cx="12192001" cy="396763"/>
          </a:xfrm>
        </p:grpSpPr>
        <p:sp>
          <p:nvSpPr>
            <p:cNvPr id="18" name="Rectangle 17">
              <a:extLst>
                <a:ext uri="{FF2B5EF4-FFF2-40B4-BE49-F238E27FC236}">
                  <a16:creationId xmlns:a16="http://schemas.microsoft.com/office/drawing/2014/main" id="{26CCB7BA-15CA-A0DB-E6AF-E9977920EAC6}"/>
                </a:ext>
              </a:extLst>
            </p:cNvPr>
            <p:cNvSpPr/>
            <p:nvPr/>
          </p:nvSpPr>
          <p:spPr bwMode="auto">
            <a:xfrm>
              <a:off x="-1" y="6469626"/>
              <a:ext cx="12192001" cy="396763"/>
            </a:xfrm>
            <a:prstGeom prst="rect">
              <a:avLst/>
            </a:prstGeom>
            <a:solidFill>
              <a:schemeClr val="bg1"/>
            </a:solidFill>
            <a:ln>
              <a:noFill/>
              <a:headEnd type="none" w="med" len="med"/>
              <a:tailEnd type="none" w="med" len="med"/>
            </a:ln>
            <a:effectLst>
              <a:outerShdw blurRad="63500" dist="12700" dir="16200000"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r" defTabSz="932472" rtl="0" eaLnBrk="1" fontAlgn="base" latinLnBrk="0" hangingPunct="1">
                <a:lnSpc>
                  <a:spcPct val="100000"/>
                </a:lnSpc>
                <a:spcBef>
                  <a:spcPct val="0"/>
                </a:spcBef>
                <a:spcAft>
                  <a:spcPct val="0"/>
                </a:spcAft>
                <a:buClrTx/>
                <a:buSzTx/>
                <a:buFontTx/>
                <a:buNone/>
                <a:tabLst/>
                <a:defRPr/>
              </a:pPr>
              <a:endParaRPr kumimoji="0" lang="en-GB" sz="1200" b="0" i="0" u="none" strike="noStrike" kern="1200" cap="none" spc="0" normalizeH="0" baseline="0" noProof="0">
                <a:ln>
                  <a:noFill/>
                </a:ln>
                <a:solidFill>
                  <a:srgbClr val="000000"/>
                </a:solidFill>
                <a:effectLst/>
                <a:uLnTx/>
                <a:uFillTx/>
                <a:latin typeface="Segoe UI"/>
                <a:ea typeface="Segoe UI" pitchFamily="34" charset="0"/>
                <a:cs typeface="Segoe UI" pitchFamily="34" charset="0"/>
              </a:endParaRPr>
            </a:p>
          </p:txBody>
        </p:sp>
        <p:grpSp>
          <p:nvGrpSpPr>
            <p:cNvPr id="19" name="Group 18">
              <a:extLst>
                <a:ext uri="{FF2B5EF4-FFF2-40B4-BE49-F238E27FC236}">
                  <a16:creationId xmlns:a16="http://schemas.microsoft.com/office/drawing/2014/main" id="{CD071FB6-958B-5A23-84A2-B981E929D40E}"/>
                </a:ext>
              </a:extLst>
            </p:cNvPr>
            <p:cNvGrpSpPr/>
            <p:nvPr userDrawn="1"/>
          </p:nvGrpSpPr>
          <p:grpSpPr>
            <a:xfrm>
              <a:off x="1" y="6469856"/>
              <a:ext cx="10198358" cy="388144"/>
              <a:chOff x="2" y="6469856"/>
              <a:chExt cx="12753155" cy="388144"/>
            </a:xfrm>
          </p:grpSpPr>
          <p:sp>
            <p:nvSpPr>
              <p:cNvPr id="20" name="Rectangle: Rounded Corners 19">
                <a:extLst>
                  <a:ext uri="{FF2B5EF4-FFF2-40B4-BE49-F238E27FC236}">
                    <a16:creationId xmlns:a16="http://schemas.microsoft.com/office/drawing/2014/main" id="{856DD33E-24EF-F976-6DA4-7F0A96902312}"/>
                  </a:ext>
                </a:extLst>
              </p:cNvPr>
              <p:cNvSpPr>
                <a:spLocks/>
              </p:cNvSpPr>
              <p:nvPr/>
            </p:nvSpPr>
            <p:spPr bwMode="auto">
              <a:xfrm>
                <a:off x="2554872" y="6469856"/>
                <a:ext cx="2546389" cy="388144"/>
              </a:xfrm>
              <a:prstGeom prst="roundRect">
                <a:avLst>
                  <a:gd name="adj" fmla="val 0"/>
                </a:avLst>
              </a:prstGeom>
              <a:gradFill flip="none" rotWithShape="1">
                <a:gsLst>
                  <a:gs pos="0">
                    <a:srgbClr val="EBECEB">
                      <a:alpha val="34000"/>
                    </a:srgbClr>
                  </a:gs>
                  <a:gs pos="68242">
                    <a:schemeClr val="bg1">
                      <a:alpha val="18000"/>
                    </a:schemeClr>
                  </a:gs>
                  <a:gs pos="33000">
                    <a:schemeClr val="bg1">
                      <a:alpha val="11000"/>
                    </a:schemeClr>
                  </a:gs>
                  <a:gs pos="100000">
                    <a:srgbClr val="E8E9E8">
                      <a:lumMod val="68000"/>
                      <a:lumOff val="32000"/>
                      <a:alpha val="0"/>
                    </a:srgbClr>
                  </a:gs>
                </a:gsLst>
                <a:lin ang="2700000" scaled="1"/>
                <a:tileRect/>
              </a:gradFill>
              <a:ln w="12700">
                <a:noFill/>
                <a:headEnd type="none" w="med" len="med"/>
                <a:tailEnd type="none" w="med" len="med"/>
              </a:ln>
              <a:effectLst>
                <a:outerShdw blurRad="101600" dist="25400" dir="2700000" algn="tl" rotWithShape="0">
                  <a:prstClr val="black">
                    <a:alpha val="1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20" tIns="97536" rIns="121920" bIns="97536" numCol="1" spcCol="0" rtlCol="0" fromWordArt="0" anchor="t" anchorCtr="0" forceAA="0" compatLnSpc="1">
                <a:prstTxWarp prst="textNoShape">
                  <a:avLst/>
                </a:prstTxWarp>
                <a:noAutofit/>
              </a:bodyPr>
              <a:lstStyle/>
              <a:p>
                <a:pPr marR="0" lvl="0" indent="0" defTabSz="621679" fontAlgn="base">
                  <a:lnSpc>
                    <a:spcPct val="100000"/>
                  </a:lnSpc>
                  <a:spcBef>
                    <a:spcPct val="0"/>
                  </a:spcBef>
                  <a:spcAft>
                    <a:spcPct val="0"/>
                  </a:spcAft>
                  <a:buClrTx/>
                  <a:buSzTx/>
                  <a:buFontTx/>
                  <a:buNone/>
                  <a:tabLst/>
                </a:pPr>
                <a:endParaRPr kumimoji="0" lang="en-GB" sz="1600" b="0" i="0" u="none" strike="noStrike" cap="none" spc="0" normalizeH="0" baseline="0" noProof="0">
                  <a:ln>
                    <a:noFill/>
                  </a:ln>
                  <a:solidFill>
                    <a:srgbClr val="FFFFFF"/>
                  </a:solidFill>
                  <a:effectLst/>
                  <a:uLnTx/>
                  <a:uFillTx/>
                  <a:latin typeface="Segoe UI"/>
                  <a:cs typeface="Segoe UI" pitchFamily="34" charset="0"/>
                </a:endParaRPr>
              </a:p>
            </p:txBody>
          </p:sp>
          <p:sp>
            <p:nvSpPr>
              <p:cNvPr id="21" name="Rectangle: Rounded Corners 20">
                <a:extLst>
                  <a:ext uri="{FF2B5EF4-FFF2-40B4-BE49-F238E27FC236}">
                    <a16:creationId xmlns:a16="http://schemas.microsoft.com/office/drawing/2014/main" id="{91914C4B-8FC8-F795-E6C5-549D54CF40E4}"/>
                  </a:ext>
                </a:extLst>
              </p:cNvPr>
              <p:cNvSpPr>
                <a:spLocks/>
              </p:cNvSpPr>
              <p:nvPr userDrawn="1"/>
            </p:nvSpPr>
            <p:spPr bwMode="auto">
              <a:xfrm>
                <a:off x="5105112" y="6469856"/>
                <a:ext cx="2546389" cy="388144"/>
              </a:xfrm>
              <a:prstGeom prst="roundRect">
                <a:avLst>
                  <a:gd name="adj" fmla="val 0"/>
                </a:avLst>
              </a:prstGeom>
              <a:gradFill flip="none" rotWithShape="1">
                <a:gsLst>
                  <a:gs pos="0">
                    <a:srgbClr val="EBECEB">
                      <a:alpha val="34000"/>
                    </a:srgbClr>
                  </a:gs>
                  <a:gs pos="68242">
                    <a:schemeClr val="bg1">
                      <a:alpha val="18000"/>
                    </a:schemeClr>
                  </a:gs>
                  <a:gs pos="33000">
                    <a:schemeClr val="bg1">
                      <a:alpha val="11000"/>
                    </a:schemeClr>
                  </a:gs>
                  <a:gs pos="100000">
                    <a:srgbClr val="E8E9E8">
                      <a:lumMod val="68000"/>
                      <a:lumOff val="32000"/>
                      <a:alpha val="0"/>
                    </a:srgbClr>
                  </a:gs>
                </a:gsLst>
                <a:lin ang="2700000" scaled="1"/>
                <a:tileRect/>
              </a:gradFill>
              <a:ln w="12700">
                <a:noFill/>
                <a:headEnd type="none" w="med" len="med"/>
                <a:tailEnd type="none" w="med" len="med"/>
              </a:ln>
              <a:effectLst>
                <a:outerShdw blurRad="101600" dist="25400" dir="2700000" algn="tl" rotWithShape="0">
                  <a:prstClr val="black">
                    <a:alpha val="1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20" tIns="97536" rIns="121920" bIns="97536" numCol="1" spcCol="0" rtlCol="0" fromWordArt="0" anchor="t" anchorCtr="0" forceAA="0" compatLnSpc="1">
                <a:prstTxWarp prst="textNoShape">
                  <a:avLst/>
                </a:prstTxWarp>
                <a:noAutofit/>
              </a:bodyPr>
              <a:lstStyle/>
              <a:p>
                <a:pPr marR="0" lvl="0" indent="0" defTabSz="621679" fontAlgn="base">
                  <a:lnSpc>
                    <a:spcPct val="100000"/>
                  </a:lnSpc>
                  <a:spcBef>
                    <a:spcPct val="0"/>
                  </a:spcBef>
                  <a:spcAft>
                    <a:spcPct val="0"/>
                  </a:spcAft>
                  <a:buClrTx/>
                  <a:buSzTx/>
                  <a:buFontTx/>
                  <a:buNone/>
                  <a:tabLst/>
                </a:pPr>
                <a:endParaRPr kumimoji="0" lang="en-GB" sz="1600" b="0" i="0" u="none" strike="noStrike" cap="none" spc="0" normalizeH="0" baseline="0" noProof="0">
                  <a:ln>
                    <a:noFill/>
                  </a:ln>
                  <a:solidFill>
                    <a:srgbClr val="FFFFFF"/>
                  </a:solidFill>
                  <a:effectLst/>
                  <a:uLnTx/>
                  <a:uFillTx/>
                  <a:latin typeface="Segoe UI"/>
                  <a:cs typeface="Segoe UI" pitchFamily="34" charset="0"/>
                </a:endParaRPr>
              </a:p>
            </p:txBody>
          </p:sp>
          <p:sp>
            <p:nvSpPr>
              <p:cNvPr id="22" name="Rectangle: Rounded Corners 21">
                <a:extLst>
                  <a:ext uri="{FF2B5EF4-FFF2-40B4-BE49-F238E27FC236}">
                    <a16:creationId xmlns:a16="http://schemas.microsoft.com/office/drawing/2014/main" id="{E5D6C91C-DF87-C2D4-7BDD-C3231C99EF64}"/>
                  </a:ext>
                </a:extLst>
              </p:cNvPr>
              <p:cNvSpPr>
                <a:spLocks/>
              </p:cNvSpPr>
              <p:nvPr/>
            </p:nvSpPr>
            <p:spPr bwMode="auto">
              <a:xfrm>
                <a:off x="7651501" y="6469856"/>
                <a:ext cx="2546389" cy="388144"/>
              </a:xfrm>
              <a:prstGeom prst="roundRect">
                <a:avLst>
                  <a:gd name="adj" fmla="val 0"/>
                </a:avLst>
              </a:prstGeom>
              <a:gradFill flip="none" rotWithShape="1">
                <a:gsLst>
                  <a:gs pos="0">
                    <a:srgbClr val="EBECEB">
                      <a:alpha val="34000"/>
                    </a:srgbClr>
                  </a:gs>
                  <a:gs pos="68242">
                    <a:schemeClr val="bg1">
                      <a:alpha val="18000"/>
                    </a:schemeClr>
                  </a:gs>
                  <a:gs pos="33000">
                    <a:schemeClr val="bg1">
                      <a:alpha val="11000"/>
                    </a:schemeClr>
                  </a:gs>
                  <a:gs pos="100000">
                    <a:srgbClr val="E8E9E8">
                      <a:lumMod val="68000"/>
                      <a:lumOff val="32000"/>
                      <a:alpha val="0"/>
                    </a:srgbClr>
                  </a:gs>
                </a:gsLst>
                <a:lin ang="2700000" scaled="1"/>
                <a:tileRect/>
              </a:gradFill>
              <a:ln w="12700">
                <a:noFill/>
                <a:headEnd type="none" w="med" len="med"/>
                <a:tailEnd type="none" w="med" len="med"/>
              </a:ln>
              <a:effectLst>
                <a:outerShdw blurRad="101600" dist="25400" dir="2700000" algn="tl" rotWithShape="0">
                  <a:prstClr val="black">
                    <a:alpha val="1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20" tIns="97536" rIns="121920" bIns="97536" numCol="1" spcCol="0" rtlCol="0" fromWordArt="0" anchor="t" anchorCtr="0" forceAA="0" compatLnSpc="1">
                <a:prstTxWarp prst="textNoShape">
                  <a:avLst/>
                </a:prstTxWarp>
                <a:noAutofit/>
              </a:bodyPr>
              <a:lstStyle/>
              <a:p>
                <a:pPr marR="0" lvl="0" indent="0" defTabSz="621679" fontAlgn="base">
                  <a:lnSpc>
                    <a:spcPct val="100000"/>
                  </a:lnSpc>
                  <a:spcBef>
                    <a:spcPct val="0"/>
                  </a:spcBef>
                  <a:spcAft>
                    <a:spcPct val="0"/>
                  </a:spcAft>
                  <a:buClrTx/>
                  <a:buSzTx/>
                  <a:buFontTx/>
                  <a:buNone/>
                  <a:tabLst/>
                </a:pPr>
                <a:endParaRPr kumimoji="0" lang="en-GB" sz="1600" b="0" i="0" u="none" strike="noStrike" cap="none" spc="0" normalizeH="0" baseline="0" noProof="0">
                  <a:ln>
                    <a:noFill/>
                  </a:ln>
                  <a:solidFill>
                    <a:srgbClr val="FFFFFF"/>
                  </a:solidFill>
                  <a:effectLst/>
                  <a:uLnTx/>
                  <a:uFillTx/>
                  <a:latin typeface="Segoe UI"/>
                  <a:cs typeface="Segoe UI" pitchFamily="34" charset="0"/>
                </a:endParaRPr>
              </a:p>
            </p:txBody>
          </p:sp>
          <p:sp>
            <p:nvSpPr>
              <p:cNvPr id="23" name="Rectangle: Rounded Corners 22">
                <a:extLst>
                  <a:ext uri="{FF2B5EF4-FFF2-40B4-BE49-F238E27FC236}">
                    <a16:creationId xmlns:a16="http://schemas.microsoft.com/office/drawing/2014/main" id="{1EDB4809-3DDB-1A5D-CB5F-ACD30968460B}"/>
                  </a:ext>
                </a:extLst>
              </p:cNvPr>
              <p:cNvSpPr>
                <a:spLocks/>
              </p:cNvSpPr>
              <p:nvPr/>
            </p:nvSpPr>
            <p:spPr bwMode="auto">
              <a:xfrm>
                <a:off x="2" y="6469856"/>
                <a:ext cx="2546389" cy="388144"/>
              </a:xfrm>
              <a:prstGeom prst="roundRect">
                <a:avLst>
                  <a:gd name="adj" fmla="val 0"/>
                </a:avLst>
              </a:prstGeom>
              <a:gradFill flip="none" rotWithShape="1">
                <a:gsLst>
                  <a:gs pos="0">
                    <a:srgbClr val="EBECEB">
                      <a:alpha val="34000"/>
                    </a:srgbClr>
                  </a:gs>
                  <a:gs pos="68242">
                    <a:schemeClr val="bg1">
                      <a:alpha val="18000"/>
                    </a:schemeClr>
                  </a:gs>
                  <a:gs pos="33000">
                    <a:schemeClr val="bg1">
                      <a:alpha val="11000"/>
                    </a:schemeClr>
                  </a:gs>
                  <a:gs pos="100000">
                    <a:srgbClr val="E8E9E8">
                      <a:lumMod val="68000"/>
                      <a:lumOff val="32000"/>
                      <a:alpha val="0"/>
                    </a:srgbClr>
                  </a:gs>
                </a:gsLst>
                <a:lin ang="2700000" scaled="1"/>
                <a:tileRect/>
              </a:gradFill>
              <a:ln w="12700">
                <a:noFill/>
                <a:headEnd type="none" w="med" len="med"/>
                <a:tailEnd type="none" w="med" len="med"/>
              </a:ln>
              <a:effectLst>
                <a:outerShdw blurRad="101600" dist="25400" dir="2700000" algn="tl" rotWithShape="0">
                  <a:prstClr val="black">
                    <a:alpha val="1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20" tIns="97536" rIns="121920" bIns="97536" numCol="1" spcCol="0" rtlCol="0" fromWordArt="0" anchor="t" anchorCtr="0" forceAA="0" compatLnSpc="1">
                <a:prstTxWarp prst="textNoShape">
                  <a:avLst/>
                </a:prstTxWarp>
                <a:noAutofit/>
              </a:bodyPr>
              <a:lstStyle/>
              <a:p>
                <a:pPr marR="0" lvl="0" indent="0" defTabSz="621679" fontAlgn="base">
                  <a:lnSpc>
                    <a:spcPct val="100000"/>
                  </a:lnSpc>
                  <a:spcBef>
                    <a:spcPct val="0"/>
                  </a:spcBef>
                  <a:spcAft>
                    <a:spcPct val="0"/>
                  </a:spcAft>
                  <a:buClrTx/>
                  <a:buSzTx/>
                  <a:buFontTx/>
                  <a:buNone/>
                  <a:tabLst/>
                </a:pPr>
                <a:endParaRPr kumimoji="0" lang="en-GB" sz="1600" b="0" i="0" u="none" strike="noStrike" cap="none" spc="0" normalizeH="0" baseline="0" noProof="0">
                  <a:ln>
                    <a:noFill/>
                  </a:ln>
                  <a:solidFill>
                    <a:srgbClr val="FFFFFF"/>
                  </a:solidFill>
                  <a:effectLst/>
                  <a:uLnTx/>
                  <a:uFillTx/>
                  <a:latin typeface="Segoe UI"/>
                  <a:cs typeface="Segoe UI" pitchFamily="34" charset="0"/>
                </a:endParaRPr>
              </a:p>
            </p:txBody>
          </p:sp>
          <p:sp>
            <p:nvSpPr>
              <p:cNvPr id="24" name="Rectangle 23">
                <a:extLst>
                  <a:ext uri="{FF2B5EF4-FFF2-40B4-BE49-F238E27FC236}">
                    <a16:creationId xmlns:a16="http://schemas.microsoft.com/office/drawing/2014/main" id="{F5A9F74A-0D10-39A3-39CD-A17970EBD517}"/>
                  </a:ext>
                </a:extLst>
              </p:cNvPr>
              <p:cNvSpPr>
                <a:spLocks/>
              </p:cNvSpPr>
              <p:nvPr/>
            </p:nvSpPr>
            <p:spPr bwMode="auto">
              <a:xfrm>
                <a:off x="703963" y="6525344"/>
                <a:ext cx="1149717" cy="292792"/>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ts val="600"/>
                  </a:spcAft>
                  <a:buClrTx/>
                  <a:buSzTx/>
                  <a:buFontTx/>
                  <a:buNone/>
                  <a:tabLst/>
                  <a:defRPr/>
                </a:pPr>
                <a:r>
                  <a:rPr kumimoji="0" lang="en-GB" sz="1050" b="0" i="0" u="none" strike="noStrike" kern="1200" cap="none" spc="50" normalizeH="0" baseline="0" noProof="0">
                    <a:ln>
                      <a:noFill/>
                    </a:ln>
                    <a:solidFill>
                      <a:srgbClr val="000000"/>
                    </a:solidFill>
                    <a:effectLst/>
                    <a:uLnTx/>
                    <a:uFillTx/>
                    <a:latin typeface="+mn-lt"/>
                    <a:ea typeface="+mn-ea"/>
                    <a:cs typeface="Segoe UI" panose="020B0502040204020203" pitchFamily="34" charset="0"/>
                  </a:rPr>
                  <a:t>Plan</a:t>
                </a:r>
              </a:p>
            </p:txBody>
          </p:sp>
          <p:sp>
            <p:nvSpPr>
              <p:cNvPr id="25" name="Rectangle 24">
                <a:extLst>
                  <a:ext uri="{FF2B5EF4-FFF2-40B4-BE49-F238E27FC236}">
                    <a16:creationId xmlns:a16="http://schemas.microsoft.com/office/drawing/2014/main" id="{4036DE3F-CDD1-7A4E-5257-3E469698D4BE}"/>
                  </a:ext>
                </a:extLst>
              </p:cNvPr>
              <p:cNvSpPr>
                <a:spLocks/>
              </p:cNvSpPr>
              <p:nvPr/>
            </p:nvSpPr>
            <p:spPr bwMode="auto">
              <a:xfrm>
                <a:off x="3252257" y="6525344"/>
                <a:ext cx="1149717" cy="292792"/>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ts val="600"/>
                  </a:spcAft>
                  <a:buClrTx/>
                  <a:buSzTx/>
                  <a:buFontTx/>
                  <a:buNone/>
                  <a:tabLst/>
                  <a:defRPr/>
                </a:pPr>
                <a:r>
                  <a:rPr kumimoji="0" lang="en-GB" sz="1050" b="0" i="0" u="none" strike="noStrike" kern="1200" cap="none" spc="50" normalizeH="0" baseline="0" noProof="0">
                    <a:ln>
                      <a:noFill/>
                    </a:ln>
                    <a:solidFill>
                      <a:srgbClr val="000000"/>
                    </a:solidFill>
                    <a:effectLst/>
                    <a:uLnTx/>
                    <a:uFillTx/>
                    <a:latin typeface="+mn-lt"/>
                    <a:ea typeface="+mn-ea"/>
                    <a:cs typeface="Segoe UI" panose="020B0502040204020203" pitchFamily="34" charset="0"/>
                  </a:rPr>
                  <a:t>Assess</a:t>
                </a:r>
              </a:p>
            </p:txBody>
          </p:sp>
          <p:sp>
            <p:nvSpPr>
              <p:cNvPr id="26" name="Rectangle 25">
                <a:extLst>
                  <a:ext uri="{FF2B5EF4-FFF2-40B4-BE49-F238E27FC236}">
                    <a16:creationId xmlns:a16="http://schemas.microsoft.com/office/drawing/2014/main" id="{CD85A5E3-19EF-5DE3-1E77-FA828B5298B8}"/>
                  </a:ext>
                </a:extLst>
              </p:cNvPr>
              <p:cNvSpPr>
                <a:spLocks/>
              </p:cNvSpPr>
              <p:nvPr/>
            </p:nvSpPr>
            <p:spPr bwMode="auto">
              <a:xfrm>
                <a:off x="5800549" y="6525344"/>
                <a:ext cx="1149717" cy="292792"/>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ts val="600"/>
                  </a:spcAft>
                  <a:buClrTx/>
                  <a:buSzTx/>
                  <a:buFontTx/>
                  <a:buNone/>
                  <a:tabLst/>
                  <a:defRPr/>
                </a:pPr>
                <a:r>
                  <a:rPr kumimoji="0" lang="en-GB" sz="1050" b="0" i="0" u="none" strike="noStrike" kern="1200" cap="none" spc="50" normalizeH="0" baseline="0" noProof="0">
                    <a:ln>
                      <a:noFill/>
                    </a:ln>
                    <a:solidFill>
                      <a:srgbClr val="000000"/>
                    </a:solidFill>
                    <a:effectLst/>
                    <a:uLnTx/>
                    <a:uFillTx/>
                    <a:latin typeface="+mn-lt"/>
                    <a:ea typeface="+mn-ea"/>
                    <a:cs typeface="Segoe UI" panose="020B0502040204020203" pitchFamily="34" charset="0"/>
                  </a:rPr>
                  <a:t>Deploy</a:t>
                </a:r>
              </a:p>
            </p:txBody>
          </p:sp>
          <p:sp>
            <p:nvSpPr>
              <p:cNvPr id="27" name="Rectangle 26">
                <a:extLst>
                  <a:ext uri="{FF2B5EF4-FFF2-40B4-BE49-F238E27FC236}">
                    <a16:creationId xmlns:a16="http://schemas.microsoft.com/office/drawing/2014/main" id="{5F26C6B9-0575-5B9C-3835-79B7E77780F0}"/>
                  </a:ext>
                </a:extLst>
              </p:cNvPr>
              <p:cNvSpPr>
                <a:spLocks/>
              </p:cNvSpPr>
              <p:nvPr/>
            </p:nvSpPr>
            <p:spPr bwMode="auto">
              <a:xfrm>
                <a:off x="8348840" y="6525344"/>
                <a:ext cx="1149717" cy="292792"/>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ts val="600"/>
                  </a:spcAft>
                  <a:buClrTx/>
                  <a:buSzTx/>
                  <a:buFontTx/>
                  <a:buNone/>
                  <a:tabLst/>
                  <a:defRPr/>
                </a:pPr>
                <a:r>
                  <a:rPr kumimoji="0" lang="en-GB" sz="1050" b="0" i="0" u="none" strike="noStrike" kern="1200" cap="none" spc="50" normalizeH="0" baseline="0" noProof="0">
                    <a:ln>
                      <a:noFill/>
                    </a:ln>
                    <a:solidFill>
                      <a:srgbClr val="000000"/>
                    </a:solidFill>
                    <a:effectLst/>
                    <a:uLnTx/>
                    <a:uFillTx/>
                    <a:latin typeface="+mn-lt"/>
                    <a:ea typeface="+mn-ea"/>
                    <a:cs typeface="Segoe UI" panose="020B0502040204020203" pitchFamily="34" charset="0"/>
                  </a:rPr>
                  <a:t>Adopt</a:t>
                </a:r>
              </a:p>
            </p:txBody>
          </p:sp>
          <p:cxnSp>
            <p:nvCxnSpPr>
              <p:cNvPr id="28" name="Straight Connector 27">
                <a:extLst>
                  <a:ext uri="{FF2B5EF4-FFF2-40B4-BE49-F238E27FC236}">
                    <a16:creationId xmlns:a16="http://schemas.microsoft.com/office/drawing/2014/main" id="{288E7308-85A5-03C3-C15C-85EEF94CF251}"/>
                  </a:ext>
                </a:extLst>
              </p:cNvPr>
              <p:cNvCxnSpPr>
                <a:cxnSpLocks/>
              </p:cNvCxnSpPr>
              <p:nvPr/>
            </p:nvCxnSpPr>
            <p:spPr>
              <a:xfrm>
                <a:off x="7650985" y="6469856"/>
                <a:ext cx="0" cy="388144"/>
              </a:xfrm>
              <a:prstGeom prst="line">
                <a:avLst/>
              </a:prstGeom>
              <a:ln>
                <a:solidFill>
                  <a:schemeClr val="bg1">
                    <a:lumMod val="85000"/>
                  </a:schemeClr>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88210346-8DC5-8E75-DB37-D732605D66BA}"/>
                  </a:ext>
                </a:extLst>
              </p:cNvPr>
              <p:cNvCxnSpPr>
                <a:cxnSpLocks/>
              </p:cNvCxnSpPr>
              <p:nvPr/>
            </p:nvCxnSpPr>
            <p:spPr>
              <a:xfrm>
                <a:off x="5105986" y="6469856"/>
                <a:ext cx="0" cy="388144"/>
              </a:xfrm>
              <a:prstGeom prst="line">
                <a:avLst/>
              </a:prstGeom>
              <a:ln>
                <a:solidFill>
                  <a:schemeClr val="bg1">
                    <a:lumMod val="85000"/>
                  </a:schemeClr>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665A182B-BF51-CD9D-0553-A93306A3367A}"/>
                  </a:ext>
                </a:extLst>
              </p:cNvPr>
              <p:cNvCxnSpPr>
                <a:cxnSpLocks/>
              </p:cNvCxnSpPr>
              <p:nvPr/>
            </p:nvCxnSpPr>
            <p:spPr>
              <a:xfrm>
                <a:off x="10200457" y="6469856"/>
                <a:ext cx="0" cy="388144"/>
              </a:xfrm>
              <a:prstGeom prst="line">
                <a:avLst/>
              </a:prstGeom>
              <a:ln>
                <a:solidFill>
                  <a:schemeClr val="bg1">
                    <a:lumMod val="85000"/>
                  </a:schemeClr>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77B07E8-A2D5-AC73-3DF2-AD7982D87582}"/>
                  </a:ext>
                </a:extLst>
              </p:cNvPr>
              <p:cNvCxnSpPr>
                <a:cxnSpLocks/>
              </p:cNvCxnSpPr>
              <p:nvPr/>
            </p:nvCxnSpPr>
            <p:spPr>
              <a:xfrm>
                <a:off x="2555970" y="6469856"/>
                <a:ext cx="0" cy="388144"/>
              </a:xfrm>
              <a:prstGeom prst="line">
                <a:avLst/>
              </a:prstGeom>
              <a:ln>
                <a:solidFill>
                  <a:schemeClr val="bg1">
                    <a:lumMod val="85000"/>
                  </a:schemeClr>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32" name="Rectangle: Rounded Corners 31">
                <a:extLst>
                  <a:ext uri="{FF2B5EF4-FFF2-40B4-BE49-F238E27FC236}">
                    <a16:creationId xmlns:a16="http://schemas.microsoft.com/office/drawing/2014/main" id="{EE04B155-744C-B914-2EE5-7EEFE76D0F9E}"/>
                  </a:ext>
                </a:extLst>
              </p:cNvPr>
              <p:cNvSpPr>
                <a:spLocks/>
              </p:cNvSpPr>
              <p:nvPr userDrawn="1"/>
            </p:nvSpPr>
            <p:spPr bwMode="auto">
              <a:xfrm>
                <a:off x="10204201" y="6469856"/>
                <a:ext cx="2546389" cy="388144"/>
              </a:xfrm>
              <a:prstGeom prst="roundRect">
                <a:avLst>
                  <a:gd name="adj" fmla="val 0"/>
                </a:avLst>
              </a:prstGeom>
              <a:gradFill flip="none" rotWithShape="1">
                <a:gsLst>
                  <a:gs pos="0">
                    <a:srgbClr val="EBECEB"/>
                  </a:gs>
                  <a:gs pos="75000">
                    <a:schemeClr val="bg1">
                      <a:lumMod val="55000"/>
                      <a:lumOff val="45000"/>
                    </a:schemeClr>
                  </a:gs>
                  <a:gs pos="33000">
                    <a:schemeClr val="bg1">
                      <a:lumMod val="95000"/>
                    </a:schemeClr>
                  </a:gs>
                  <a:gs pos="100000">
                    <a:srgbClr val="E8E9E8">
                      <a:lumMod val="65000"/>
                      <a:lumOff val="35000"/>
                    </a:srgbClr>
                  </a:gs>
                </a:gsLst>
                <a:lin ang="2700000" scaled="1"/>
                <a:tileRect/>
              </a:gradFill>
              <a:ln w="12700">
                <a:noFill/>
                <a:headEnd type="none" w="med" len="med"/>
                <a:tailEnd type="none" w="med" len="med"/>
              </a:ln>
              <a:effectLst>
                <a:outerShdw blurRad="101600" dist="38100" dir="2700000" algn="tl" rotWithShape="0">
                  <a:prstClr val="black">
                    <a:alpha val="15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20" tIns="97536" rIns="121920" bIns="97536" numCol="1" spcCol="0" rtlCol="0" fromWordArt="0" anchor="t" anchorCtr="0" forceAA="0" compatLnSpc="1">
                <a:prstTxWarp prst="textNoShape">
                  <a:avLst/>
                </a:prstTxWarp>
                <a:noAutofit/>
              </a:bodyPr>
              <a:lstStyle/>
              <a:p>
                <a:pPr marR="0" lvl="0" indent="0" defTabSz="621679" fontAlgn="base">
                  <a:lnSpc>
                    <a:spcPct val="100000"/>
                  </a:lnSpc>
                  <a:spcBef>
                    <a:spcPct val="0"/>
                  </a:spcBef>
                  <a:spcAft>
                    <a:spcPct val="0"/>
                  </a:spcAft>
                  <a:buClrTx/>
                  <a:buSzTx/>
                  <a:buFontTx/>
                  <a:buNone/>
                  <a:tabLst/>
                </a:pPr>
                <a:endParaRPr kumimoji="0" lang="en-GB" sz="1400" b="0" i="0" u="none" strike="noStrike" cap="none" spc="0" normalizeH="0" baseline="0" noProof="0">
                  <a:ln>
                    <a:noFill/>
                  </a:ln>
                  <a:solidFill>
                    <a:srgbClr val="FFFFFF"/>
                  </a:solidFill>
                  <a:effectLst/>
                  <a:uLnTx/>
                  <a:uFillTx/>
                  <a:latin typeface="Segoe UI"/>
                  <a:cs typeface="Segoe UI" pitchFamily="34" charset="0"/>
                </a:endParaRPr>
              </a:p>
            </p:txBody>
          </p:sp>
          <p:sp>
            <p:nvSpPr>
              <p:cNvPr id="33" name="Rectangle 32">
                <a:extLst>
                  <a:ext uri="{FF2B5EF4-FFF2-40B4-BE49-F238E27FC236}">
                    <a16:creationId xmlns:a16="http://schemas.microsoft.com/office/drawing/2014/main" id="{98862C50-4401-D174-B132-4EAD29D299B4}"/>
                  </a:ext>
                </a:extLst>
              </p:cNvPr>
              <p:cNvSpPr>
                <a:spLocks/>
              </p:cNvSpPr>
              <p:nvPr userDrawn="1"/>
            </p:nvSpPr>
            <p:spPr bwMode="auto">
              <a:xfrm>
                <a:off x="10901540" y="6525344"/>
                <a:ext cx="1149717" cy="292792"/>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ts val="600"/>
                  </a:spcAft>
                  <a:buClrTx/>
                  <a:buSzTx/>
                  <a:buFontTx/>
                  <a:buNone/>
                  <a:tabLst/>
                  <a:defRPr/>
                </a:pPr>
                <a:r>
                  <a:rPr kumimoji="0" lang="en-GB" sz="1400" b="0" i="0" u="none" strike="noStrike" kern="1200" cap="none" spc="50" normalizeH="0" baseline="0" noProof="0">
                    <a:ln>
                      <a:noFill/>
                    </a:ln>
                    <a:solidFill>
                      <a:schemeClr val="tx2"/>
                    </a:solidFill>
                    <a:effectLst/>
                    <a:uLnTx/>
                    <a:uFillTx/>
                    <a:latin typeface="+mj-lt"/>
                    <a:ea typeface="+mn-ea"/>
                    <a:cs typeface="Segoe UI" pitchFamily="34" charset="0"/>
                  </a:rPr>
                  <a:t>Results</a:t>
                </a:r>
              </a:p>
            </p:txBody>
          </p:sp>
          <p:cxnSp>
            <p:nvCxnSpPr>
              <p:cNvPr id="34" name="Straight Connector 33">
                <a:extLst>
                  <a:ext uri="{FF2B5EF4-FFF2-40B4-BE49-F238E27FC236}">
                    <a16:creationId xmlns:a16="http://schemas.microsoft.com/office/drawing/2014/main" id="{2CFF5C69-65B5-86B8-1F85-9A6676D7342A}"/>
                  </a:ext>
                </a:extLst>
              </p:cNvPr>
              <p:cNvCxnSpPr>
                <a:cxnSpLocks/>
              </p:cNvCxnSpPr>
              <p:nvPr userDrawn="1"/>
            </p:nvCxnSpPr>
            <p:spPr>
              <a:xfrm>
                <a:off x="12753157" y="6469856"/>
                <a:ext cx="0" cy="388144"/>
              </a:xfrm>
              <a:prstGeom prst="line">
                <a:avLst/>
              </a:prstGeom>
              <a:ln>
                <a:solidFill>
                  <a:schemeClr val="bg1">
                    <a:lumMod val="85000"/>
                  </a:schemeClr>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grpSp>
      </p:grpSp>
      <p:grpSp>
        <p:nvGrpSpPr>
          <p:cNvPr id="2" name="Group 1">
            <a:extLst>
              <a:ext uri="{FF2B5EF4-FFF2-40B4-BE49-F238E27FC236}">
                <a16:creationId xmlns:a16="http://schemas.microsoft.com/office/drawing/2014/main" id="{750D85AC-3645-CE2D-FA72-4A7731B0006F}"/>
              </a:ext>
            </a:extLst>
          </p:cNvPr>
          <p:cNvGrpSpPr/>
          <p:nvPr userDrawn="1"/>
        </p:nvGrpSpPr>
        <p:grpSpPr>
          <a:xfrm>
            <a:off x="-3303478" y="-16329"/>
            <a:ext cx="2908300" cy="6874329"/>
            <a:chOff x="-3303478" y="-16329"/>
            <a:chExt cx="2908300" cy="6874329"/>
          </a:xfrm>
        </p:grpSpPr>
        <p:sp>
          <p:nvSpPr>
            <p:cNvPr id="3" name="Rectangle: Rounded Corners 2">
              <a:extLst>
                <a:ext uri="{FF2B5EF4-FFF2-40B4-BE49-F238E27FC236}">
                  <a16:creationId xmlns:a16="http://schemas.microsoft.com/office/drawing/2014/main" id="{D865DE0D-C86A-DBCC-3451-1AEE67F2FBA1}"/>
                </a:ext>
              </a:extLst>
            </p:cNvPr>
            <p:cNvSpPr>
              <a:spLocks/>
            </p:cNvSpPr>
            <p:nvPr userDrawn="1"/>
          </p:nvSpPr>
          <p:spPr bwMode="auto">
            <a:xfrm>
              <a:off x="-3303477" y="-5226"/>
              <a:ext cx="2908299" cy="6852123"/>
            </a:xfrm>
            <a:prstGeom prst="roundRect">
              <a:avLst>
                <a:gd name="adj" fmla="val 1340"/>
              </a:avLst>
            </a:prstGeom>
            <a:gradFill flip="none" rotWithShape="1">
              <a:gsLst>
                <a:gs pos="0">
                  <a:schemeClr val="bg1">
                    <a:alpha val="84000"/>
                  </a:schemeClr>
                </a:gs>
                <a:gs pos="100000">
                  <a:schemeClr val="bg1">
                    <a:alpha val="89000"/>
                  </a:schemeClr>
                </a:gs>
              </a:gsLst>
              <a:lin ang="2700000" scaled="1"/>
              <a:tileRect/>
            </a:gradFill>
            <a:ln w="12700">
              <a:noFill/>
              <a:headEnd type="none" w="med" len="med"/>
              <a:tailEnd type="none" w="med" len="med"/>
            </a:ln>
            <a:effectLst>
              <a:outerShdw blurRad="114300" dist="38100"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20" tIns="97536" rIns="121920" bIns="97536" numCol="1" spcCol="0" rtlCol="0" fromWordArt="0" anchor="t" anchorCtr="0" forceAA="0" compatLnSpc="1">
              <a:prstTxWarp prst="textNoShape">
                <a:avLst/>
              </a:prstTxWarp>
              <a:noAutofit/>
            </a:bodyPr>
            <a:lstStyle/>
            <a:p>
              <a:pPr defTabSz="621679" fontAlgn="base">
                <a:spcBef>
                  <a:spcPct val="0"/>
                </a:spcBef>
                <a:spcAft>
                  <a:spcPct val="0"/>
                </a:spcAft>
              </a:pPr>
              <a:endParaRPr lang="en-GB" sz="1333">
                <a:solidFill>
                  <a:srgbClr val="FFFFFF"/>
                </a:solidFill>
                <a:latin typeface="Segoe UI"/>
                <a:cs typeface="Segoe UI" pitchFamily="34" charset="0"/>
              </a:endParaRPr>
            </a:p>
          </p:txBody>
        </p:sp>
        <p:sp>
          <p:nvSpPr>
            <p:cNvPr id="4" name="Free-form: Shape 3">
              <a:extLst>
                <a:ext uri="{FF2B5EF4-FFF2-40B4-BE49-F238E27FC236}">
                  <a16:creationId xmlns:a16="http://schemas.microsoft.com/office/drawing/2014/main" id="{10E05F67-7FC5-18DD-4F8C-66C30202C5B6}"/>
                </a:ext>
              </a:extLst>
            </p:cNvPr>
            <p:cNvSpPr>
              <a:spLocks/>
            </p:cNvSpPr>
            <p:nvPr userDrawn="1"/>
          </p:nvSpPr>
          <p:spPr bwMode="auto">
            <a:xfrm>
              <a:off x="-3303478" y="-16329"/>
              <a:ext cx="2908299" cy="373049"/>
            </a:xfrm>
            <a:custGeom>
              <a:avLst/>
              <a:gdLst>
                <a:gd name="connsiteX0" fmla="*/ 38971 w 2908299"/>
                <a:gd name="connsiteY0" fmla="*/ 0 h 373380"/>
                <a:gd name="connsiteX1" fmla="*/ 2869328 w 2908299"/>
                <a:gd name="connsiteY1" fmla="*/ 0 h 373380"/>
                <a:gd name="connsiteX2" fmla="*/ 2908299 w 2908299"/>
                <a:gd name="connsiteY2" fmla="*/ 38971 h 373380"/>
                <a:gd name="connsiteX3" fmla="*/ 2908299 w 2908299"/>
                <a:gd name="connsiteY3" fmla="*/ 373380 h 373380"/>
                <a:gd name="connsiteX4" fmla="*/ 0 w 2908299"/>
                <a:gd name="connsiteY4" fmla="*/ 373380 h 373380"/>
                <a:gd name="connsiteX5" fmla="*/ 0 w 2908299"/>
                <a:gd name="connsiteY5" fmla="*/ 38971 h 373380"/>
                <a:gd name="connsiteX6" fmla="*/ 38971 w 2908299"/>
                <a:gd name="connsiteY6" fmla="*/ 0 h 3733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908299" h="373380">
                  <a:moveTo>
                    <a:pt x="38971" y="0"/>
                  </a:moveTo>
                  <a:lnTo>
                    <a:pt x="2869328" y="0"/>
                  </a:lnTo>
                  <a:cubicBezTo>
                    <a:pt x="2890851" y="0"/>
                    <a:pt x="2908299" y="17448"/>
                    <a:pt x="2908299" y="38971"/>
                  </a:cubicBezTo>
                  <a:lnTo>
                    <a:pt x="2908299" y="373380"/>
                  </a:lnTo>
                  <a:lnTo>
                    <a:pt x="0" y="373380"/>
                  </a:lnTo>
                  <a:lnTo>
                    <a:pt x="0" y="38971"/>
                  </a:lnTo>
                  <a:cubicBezTo>
                    <a:pt x="0" y="17448"/>
                    <a:pt x="17448" y="0"/>
                    <a:pt x="38971" y="0"/>
                  </a:cubicBezTo>
                  <a:close/>
                </a:path>
              </a:pathLst>
            </a:custGeom>
            <a:solidFill>
              <a:srgbClr val="34258E"/>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defTabSz="932472" fontAlgn="base">
                <a:spcBef>
                  <a:spcPct val="0"/>
                </a:spcBef>
                <a:spcAft>
                  <a:spcPct val="0"/>
                </a:spcAft>
              </a:pPr>
              <a:endParaRPr lang="en-GB" sz="2000">
                <a:solidFill>
                  <a:srgbClr val="FFFFFF"/>
                </a:solidFill>
                <a:cs typeface="Segoe UI" pitchFamily="34" charset="0"/>
              </a:endParaRPr>
            </a:p>
          </p:txBody>
        </p:sp>
        <p:sp>
          <p:nvSpPr>
            <p:cNvPr id="5" name="Title 1">
              <a:extLst>
                <a:ext uri="{FF2B5EF4-FFF2-40B4-BE49-F238E27FC236}">
                  <a16:creationId xmlns:a16="http://schemas.microsoft.com/office/drawing/2014/main" id="{3A98C99D-AA03-AECA-2D62-1CDD07670FC3}"/>
                </a:ext>
              </a:extLst>
            </p:cNvPr>
            <p:cNvSpPr txBox="1">
              <a:spLocks/>
            </p:cNvSpPr>
            <p:nvPr userDrawn="1"/>
          </p:nvSpPr>
          <p:spPr>
            <a:xfrm flipH="1">
              <a:off x="-2859181" y="84467"/>
              <a:ext cx="2464002" cy="184666"/>
            </a:xfrm>
            <a:prstGeom prst="rect">
              <a:avLst/>
            </a:prstGeom>
          </p:spPr>
          <p:txBody>
            <a:bodyPr vert="horz" wrap="square" lIns="0" tIns="0" rIns="0" bIns="0" rtlCol="0" anchor="ctr">
              <a:spAutoFit/>
            </a:bodyPr>
            <a:lstStyle>
              <a:lvl1pPr algn="l" defTabSz="932742" rtl="0" eaLnBrk="1" latinLnBrk="0" hangingPunct="1">
                <a:lnSpc>
                  <a:spcPct val="100000"/>
                </a:lnSpc>
                <a:spcBef>
                  <a:spcPct val="0"/>
                </a:spcBef>
                <a:buNone/>
                <a:defRPr lang="en-US" sz="2800" b="0" kern="1200" cap="none" spc="-50" baseline="0" dirty="0" smtClean="0">
                  <a:ln w="3175">
                    <a:noFill/>
                  </a:ln>
                  <a:solidFill>
                    <a:schemeClr val="tx1"/>
                  </a:solidFill>
                  <a:effectLst/>
                  <a:latin typeface="+mj-lt"/>
                  <a:ea typeface="+mn-ea"/>
                  <a:cs typeface="Segoe UI" pitchFamily="34" charset="0"/>
                </a:defRPr>
              </a:lvl1pPr>
            </a:lstStyle>
            <a:p>
              <a:pPr marL="0" marR="0" lvl="0" indent="0" algn="l" defTabSz="932742" rtl="0" eaLnBrk="1" fontAlgn="auto" latinLnBrk="0" hangingPunct="1">
                <a:lnSpc>
                  <a:spcPct val="100000"/>
                </a:lnSpc>
                <a:spcBef>
                  <a:spcPct val="0"/>
                </a:spcBef>
                <a:spcAft>
                  <a:spcPts val="0"/>
                </a:spcAft>
                <a:buClrTx/>
                <a:buSzTx/>
                <a:buFontTx/>
                <a:buNone/>
                <a:tabLst/>
                <a:defRPr/>
              </a:pPr>
              <a:r>
                <a:rPr kumimoji="0" lang="en-GB" sz="1200" b="0" i="0" u="none" strike="noStrike" kern="1200" cap="none" spc="100" normalizeH="0" baseline="0" noProof="0">
                  <a:ln w="3175">
                    <a:noFill/>
                  </a:ln>
                  <a:solidFill>
                    <a:schemeClr val="bg1"/>
                  </a:solidFill>
                  <a:effectLst/>
                  <a:uLnTx/>
                  <a:uFillTx/>
                  <a:latin typeface="Segoe UI Semibold"/>
                  <a:ea typeface="+mn-ea"/>
                  <a:cs typeface="Segoe UI" pitchFamily="34" charset="0"/>
                </a:rPr>
                <a:t>ACTIVITY ASSETS</a:t>
              </a:r>
            </a:p>
          </p:txBody>
        </p:sp>
        <p:cxnSp>
          <p:nvCxnSpPr>
            <p:cNvPr id="6" name="Straight Connector 5">
              <a:extLst>
                <a:ext uri="{FF2B5EF4-FFF2-40B4-BE49-F238E27FC236}">
                  <a16:creationId xmlns:a16="http://schemas.microsoft.com/office/drawing/2014/main" id="{C462920E-D9F1-6C25-C8B3-A1AE297649B0}"/>
                </a:ext>
              </a:extLst>
            </p:cNvPr>
            <p:cNvCxnSpPr>
              <a:cxnSpLocks/>
              <a:stCxn id="4" idx="4"/>
              <a:endCxn id="4" idx="3"/>
            </p:cNvCxnSpPr>
            <p:nvPr userDrawn="1"/>
          </p:nvCxnSpPr>
          <p:spPr>
            <a:xfrm>
              <a:off x="-3303478" y="356720"/>
              <a:ext cx="2908299" cy="0"/>
            </a:xfrm>
            <a:prstGeom prst="line">
              <a:avLst/>
            </a:prstGeom>
            <a:ln w="6350">
              <a:solidFill>
                <a:schemeClr val="bg1"/>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grpSp>
          <p:nvGrpSpPr>
            <p:cNvPr id="7" name="Graphic 125">
              <a:extLst>
                <a:ext uri="{FF2B5EF4-FFF2-40B4-BE49-F238E27FC236}">
                  <a16:creationId xmlns:a16="http://schemas.microsoft.com/office/drawing/2014/main" id="{8A2D6AF8-FBC1-5675-573F-BF33E4795FB2}"/>
                </a:ext>
              </a:extLst>
            </p:cNvPr>
            <p:cNvGrpSpPr/>
            <p:nvPr userDrawn="1"/>
          </p:nvGrpSpPr>
          <p:grpSpPr>
            <a:xfrm>
              <a:off x="-3197160" y="73168"/>
              <a:ext cx="236156" cy="211536"/>
              <a:chOff x="5962650" y="3314700"/>
              <a:chExt cx="276225" cy="247650"/>
            </a:xfrm>
            <a:noFill/>
          </p:grpSpPr>
          <p:sp>
            <p:nvSpPr>
              <p:cNvPr id="10" name="Free-form: Shape 9">
                <a:extLst>
                  <a:ext uri="{FF2B5EF4-FFF2-40B4-BE49-F238E27FC236}">
                    <a16:creationId xmlns:a16="http://schemas.microsoft.com/office/drawing/2014/main" id="{4600557C-E9D8-911F-55E3-647E65FEB35E}"/>
                  </a:ext>
                </a:extLst>
              </p:cNvPr>
              <p:cNvSpPr/>
              <p:nvPr/>
            </p:nvSpPr>
            <p:spPr>
              <a:xfrm>
                <a:off x="6124575" y="3324225"/>
                <a:ext cx="114300" cy="114300"/>
              </a:xfrm>
              <a:custGeom>
                <a:avLst/>
                <a:gdLst>
                  <a:gd name="connsiteX0" fmla="*/ 114300 w 114300"/>
                  <a:gd name="connsiteY0" fmla="*/ 57150 h 114300"/>
                  <a:gd name="connsiteX1" fmla="*/ 57150 w 114300"/>
                  <a:gd name="connsiteY1" fmla="*/ 114300 h 114300"/>
                  <a:gd name="connsiteX2" fmla="*/ 0 w 114300"/>
                  <a:gd name="connsiteY2" fmla="*/ 57150 h 114300"/>
                  <a:gd name="connsiteX3" fmla="*/ 57150 w 114300"/>
                  <a:gd name="connsiteY3" fmla="*/ 0 h 114300"/>
                  <a:gd name="connsiteX4" fmla="*/ 114300 w 114300"/>
                  <a:gd name="connsiteY4" fmla="*/ 57150 h 1143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4300" h="114300">
                    <a:moveTo>
                      <a:pt x="114300" y="57150"/>
                    </a:moveTo>
                    <a:cubicBezTo>
                      <a:pt x="114300" y="88713"/>
                      <a:pt x="88713" y="114300"/>
                      <a:pt x="57150" y="114300"/>
                    </a:cubicBezTo>
                    <a:cubicBezTo>
                      <a:pt x="25587" y="114300"/>
                      <a:pt x="0" y="88713"/>
                      <a:pt x="0" y="57150"/>
                    </a:cubicBezTo>
                    <a:cubicBezTo>
                      <a:pt x="0" y="25587"/>
                      <a:pt x="25587" y="0"/>
                      <a:pt x="57150" y="0"/>
                    </a:cubicBezTo>
                    <a:cubicBezTo>
                      <a:pt x="88713" y="0"/>
                      <a:pt x="114300" y="25587"/>
                      <a:pt x="114300" y="57150"/>
                    </a:cubicBezTo>
                    <a:close/>
                  </a:path>
                </a:pathLst>
              </a:custGeom>
              <a:noFill/>
              <a:ln w="12700" cap="sq">
                <a:solidFill>
                  <a:schemeClr val="bg1"/>
                </a:solidFill>
                <a:prstDash val="solid"/>
                <a:miter/>
              </a:ln>
            </p:spPr>
            <p:txBody>
              <a:bodyPr rtlCol="0" anchor="ctr"/>
              <a:lstStyle/>
              <a:p>
                <a:endParaRPr lang="en-GB"/>
              </a:p>
            </p:txBody>
          </p:sp>
          <p:sp>
            <p:nvSpPr>
              <p:cNvPr id="11" name="Free-form: Shape 10">
                <a:extLst>
                  <a:ext uri="{FF2B5EF4-FFF2-40B4-BE49-F238E27FC236}">
                    <a16:creationId xmlns:a16="http://schemas.microsoft.com/office/drawing/2014/main" id="{B89689A7-7D44-CCC8-7F8D-ED1D14CDF6E0}"/>
                  </a:ext>
                </a:extLst>
              </p:cNvPr>
              <p:cNvSpPr/>
              <p:nvPr/>
            </p:nvSpPr>
            <p:spPr>
              <a:xfrm>
                <a:off x="6019800" y="3467100"/>
                <a:ext cx="95250" cy="95250"/>
              </a:xfrm>
              <a:custGeom>
                <a:avLst/>
                <a:gdLst>
                  <a:gd name="connsiteX0" fmla="*/ 0 w 95250"/>
                  <a:gd name="connsiteY0" fmla="*/ 0 h 95250"/>
                  <a:gd name="connsiteX1" fmla="*/ 95250 w 95250"/>
                  <a:gd name="connsiteY1" fmla="*/ 0 h 95250"/>
                  <a:gd name="connsiteX2" fmla="*/ 95250 w 95250"/>
                  <a:gd name="connsiteY2" fmla="*/ 95250 h 95250"/>
                  <a:gd name="connsiteX3" fmla="*/ 0 w 95250"/>
                  <a:gd name="connsiteY3" fmla="*/ 95250 h 95250"/>
                </a:gdLst>
                <a:ahLst/>
                <a:cxnLst>
                  <a:cxn ang="0">
                    <a:pos x="connsiteX0" y="connsiteY0"/>
                  </a:cxn>
                  <a:cxn ang="0">
                    <a:pos x="connsiteX1" y="connsiteY1"/>
                  </a:cxn>
                  <a:cxn ang="0">
                    <a:pos x="connsiteX2" y="connsiteY2"/>
                  </a:cxn>
                  <a:cxn ang="0">
                    <a:pos x="connsiteX3" y="connsiteY3"/>
                  </a:cxn>
                </a:cxnLst>
                <a:rect l="l" t="t" r="r" b="b"/>
                <a:pathLst>
                  <a:path w="95250" h="95250">
                    <a:moveTo>
                      <a:pt x="0" y="0"/>
                    </a:moveTo>
                    <a:lnTo>
                      <a:pt x="95250" y="0"/>
                    </a:lnTo>
                    <a:lnTo>
                      <a:pt x="95250" y="95250"/>
                    </a:lnTo>
                    <a:lnTo>
                      <a:pt x="0" y="95250"/>
                    </a:lnTo>
                    <a:close/>
                  </a:path>
                </a:pathLst>
              </a:custGeom>
              <a:noFill/>
              <a:ln w="12700" cap="sq">
                <a:solidFill>
                  <a:schemeClr val="bg1"/>
                </a:solidFill>
                <a:prstDash val="solid"/>
                <a:miter/>
              </a:ln>
            </p:spPr>
            <p:txBody>
              <a:bodyPr rtlCol="0" anchor="ctr"/>
              <a:lstStyle/>
              <a:p>
                <a:endParaRPr lang="en-GB"/>
              </a:p>
            </p:txBody>
          </p:sp>
          <p:sp>
            <p:nvSpPr>
              <p:cNvPr id="12" name="Free-form: Shape 11">
                <a:extLst>
                  <a:ext uri="{FF2B5EF4-FFF2-40B4-BE49-F238E27FC236}">
                    <a16:creationId xmlns:a16="http://schemas.microsoft.com/office/drawing/2014/main" id="{2BB4E76D-F47D-0319-5658-B7106B50DD99}"/>
                  </a:ext>
                </a:extLst>
              </p:cNvPr>
              <p:cNvSpPr/>
              <p:nvPr/>
            </p:nvSpPr>
            <p:spPr>
              <a:xfrm>
                <a:off x="5962650" y="3314700"/>
                <a:ext cx="114300" cy="95250"/>
              </a:xfrm>
              <a:custGeom>
                <a:avLst/>
                <a:gdLst>
                  <a:gd name="connsiteX0" fmla="*/ 0 w 114300"/>
                  <a:gd name="connsiteY0" fmla="*/ 95250 h 95250"/>
                  <a:gd name="connsiteX1" fmla="*/ 57150 w 114300"/>
                  <a:gd name="connsiteY1" fmla="*/ 0 h 95250"/>
                  <a:gd name="connsiteX2" fmla="*/ 114300 w 114300"/>
                  <a:gd name="connsiteY2" fmla="*/ 95250 h 95250"/>
                  <a:gd name="connsiteX3" fmla="*/ 0 w 114300"/>
                  <a:gd name="connsiteY3" fmla="*/ 95250 h 95250"/>
                </a:gdLst>
                <a:ahLst/>
                <a:cxnLst>
                  <a:cxn ang="0">
                    <a:pos x="connsiteX0" y="connsiteY0"/>
                  </a:cxn>
                  <a:cxn ang="0">
                    <a:pos x="connsiteX1" y="connsiteY1"/>
                  </a:cxn>
                  <a:cxn ang="0">
                    <a:pos x="connsiteX2" y="connsiteY2"/>
                  </a:cxn>
                  <a:cxn ang="0">
                    <a:pos x="connsiteX3" y="connsiteY3"/>
                  </a:cxn>
                </a:cxnLst>
                <a:rect l="l" t="t" r="r" b="b"/>
                <a:pathLst>
                  <a:path w="114300" h="95250">
                    <a:moveTo>
                      <a:pt x="0" y="95250"/>
                    </a:moveTo>
                    <a:lnTo>
                      <a:pt x="57150" y="0"/>
                    </a:lnTo>
                    <a:lnTo>
                      <a:pt x="114300" y="95250"/>
                    </a:lnTo>
                    <a:lnTo>
                      <a:pt x="0" y="95250"/>
                    </a:lnTo>
                    <a:close/>
                  </a:path>
                </a:pathLst>
              </a:custGeom>
              <a:noFill/>
              <a:ln w="12700" cap="sq">
                <a:solidFill>
                  <a:schemeClr val="bg1"/>
                </a:solidFill>
                <a:prstDash val="solid"/>
                <a:miter/>
              </a:ln>
            </p:spPr>
            <p:txBody>
              <a:bodyPr rtlCol="0" anchor="ctr"/>
              <a:lstStyle/>
              <a:p>
                <a:endParaRPr lang="en-GB"/>
              </a:p>
            </p:txBody>
          </p:sp>
        </p:grpSp>
        <p:sp>
          <p:nvSpPr>
            <p:cNvPr id="8" name="Free-form: Shape 7">
              <a:extLst>
                <a:ext uri="{FF2B5EF4-FFF2-40B4-BE49-F238E27FC236}">
                  <a16:creationId xmlns:a16="http://schemas.microsoft.com/office/drawing/2014/main" id="{D462CD3B-9B7A-7A8A-6C51-2DDD6ED23F72}"/>
                </a:ext>
              </a:extLst>
            </p:cNvPr>
            <p:cNvSpPr>
              <a:spLocks/>
            </p:cNvSpPr>
            <p:nvPr userDrawn="1"/>
          </p:nvSpPr>
          <p:spPr bwMode="auto">
            <a:xfrm>
              <a:off x="-3303477" y="6776696"/>
              <a:ext cx="2908299" cy="70201"/>
            </a:xfrm>
            <a:custGeom>
              <a:avLst/>
              <a:gdLst>
                <a:gd name="connsiteX0" fmla="*/ 0 w 2908299"/>
                <a:gd name="connsiteY0" fmla="*/ 0 h 70201"/>
                <a:gd name="connsiteX1" fmla="*/ 2908299 w 2908299"/>
                <a:gd name="connsiteY1" fmla="*/ 0 h 70201"/>
                <a:gd name="connsiteX2" fmla="*/ 2908299 w 2908299"/>
                <a:gd name="connsiteY2" fmla="*/ 31230 h 70201"/>
                <a:gd name="connsiteX3" fmla="*/ 2869328 w 2908299"/>
                <a:gd name="connsiteY3" fmla="*/ 70201 h 70201"/>
                <a:gd name="connsiteX4" fmla="*/ 38971 w 2908299"/>
                <a:gd name="connsiteY4" fmla="*/ 70201 h 70201"/>
                <a:gd name="connsiteX5" fmla="*/ 0 w 2908299"/>
                <a:gd name="connsiteY5" fmla="*/ 31230 h 702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908299" h="70201">
                  <a:moveTo>
                    <a:pt x="0" y="0"/>
                  </a:moveTo>
                  <a:lnTo>
                    <a:pt x="2908299" y="0"/>
                  </a:lnTo>
                  <a:lnTo>
                    <a:pt x="2908299" y="31230"/>
                  </a:lnTo>
                  <a:cubicBezTo>
                    <a:pt x="2908299" y="52753"/>
                    <a:pt x="2890851" y="70201"/>
                    <a:pt x="2869328" y="70201"/>
                  </a:cubicBezTo>
                  <a:lnTo>
                    <a:pt x="38971" y="70201"/>
                  </a:lnTo>
                  <a:cubicBezTo>
                    <a:pt x="17448" y="70201"/>
                    <a:pt x="0" y="52753"/>
                    <a:pt x="0" y="31230"/>
                  </a:cubicBezTo>
                  <a:close/>
                </a:path>
              </a:pathLst>
            </a:cu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defTabSz="932472" fontAlgn="base">
                <a:spcBef>
                  <a:spcPct val="0"/>
                </a:spcBef>
                <a:spcAft>
                  <a:spcPct val="0"/>
                </a:spcAft>
              </a:pPr>
              <a:endParaRPr lang="en-GB" sz="2000">
                <a:solidFill>
                  <a:srgbClr val="FFFFFF"/>
                </a:solidFill>
                <a:cs typeface="Segoe UI" pitchFamily="34" charset="0"/>
              </a:endParaRPr>
            </a:p>
          </p:txBody>
        </p:sp>
        <p:sp>
          <p:nvSpPr>
            <p:cNvPr id="9" name="Rectangle: Rounded Corners 8">
              <a:extLst>
                <a:ext uri="{FF2B5EF4-FFF2-40B4-BE49-F238E27FC236}">
                  <a16:creationId xmlns:a16="http://schemas.microsoft.com/office/drawing/2014/main" id="{876EE1E0-9058-EA2A-8D87-40F7F1750E7D}"/>
                </a:ext>
              </a:extLst>
            </p:cNvPr>
            <p:cNvSpPr>
              <a:spLocks/>
            </p:cNvSpPr>
            <p:nvPr userDrawn="1"/>
          </p:nvSpPr>
          <p:spPr bwMode="auto">
            <a:xfrm>
              <a:off x="-3303478" y="5877"/>
              <a:ext cx="2908299" cy="6852123"/>
            </a:xfrm>
            <a:prstGeom prst="roundRect">
              <a:avLst>
                <a:gd name="adj" fmla="val 1340"/>
              </a:avLst>
            </a:prstGeom>
            <a:noFill/>
            <a:ln w="12700">
              <a:solidFill>
                <a:srgbClr val="34258E"/>
              </a:solidFill>
              <a:headEnd type="none" w="med" len="med"/>
              <a:tailEnd type="none" w="med" len="med"/>
            </a:ln>
            <a:effectLst>
              <a:outerShdw blurRad="114300" dist="38100"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20" tIns="97536" rIns="121920" bIns="97536" numCol="1" spcCol="0" rtlCol="0" fromWordArt="0" anchor="t" anchorCtr="0" forceAA="0" compatLnSpc="1">
              <a:prstTxWarp prst="textNoShape">
                <a:avLst/>
              </a:prstTxWarp>
              <a:noAutofit/>
            </a:bodyPr>
            <a:lstStyle/>
            <a:p>
              <a:pPr defTabSz="621679" fontAlgn="base">
                <a:spcBef>
                  <a:spcPct val="0"/>
                </a:spcBef>
                <a:spcAft>
                  <a:spcPct val="0"/>
                </a:spcAft>
              </a:pPr>
              <a:endParaRPr lang="en-GB" sz="1333">
                <a:solidFill>
                  <a:srgbClr val="FFFFFF"/>
                </a:solidFill>
                <a:latin typeface="Segoe UI"/>
                <a:cs typeface="Segoe UI" pitchFamily="34" charset="0"/>
              </a:endParaRPr>
            </a:p>
          </p:txBody>
        </p:sp>
      </p:grpSp>
      <p:grpSp>
        <p:nvGrpSpPr>
          <p:cNvPr id="13" name="Group 12">
            <a:extLst>
              <a:ext uri="{FF2B5EF4-FFF2-40B4-BE49-F238E27FC236}">
                <a16:creationId xmlns:a16="http://schemas.microsoft.com/office/drawing/2014/main" id="{5B311408-0732-F5B7-F558-55E0CDD6DF03}"/>
              </a:ext>
            </a:extLst>
          </p:cNvPr>
          <p:cNvGrpSpPr/>
          <p:nvPr userDrawn="1"/>
        </p:nvGrpSpPr>
        <p:grpSpPr>
          <a:xfrm>
            <a:off x="12583117" y="-16329"/>
            <a:ext cx="2912362" cy="6863226"/>
            <a:chOff x="12583117" y="-16329"/>
            <a:chExt cx="2912362" cy="6863226"/>
          </a:xfrm>
        </p:grpSpPr>
        <p:sp>
          <p:nvSpPr>
            <p:cNvPr id="14" name="Rectangle: Rounded Corners 13">
              <a:extLst>
                <a:ext uri="{FF2B5EF4-FFF2-40B4-BE49-F238E27FC236}">
                  <a16:creationId xmlns:a16="http://schemas.microsoft.com/office/drawing/2014/main" id="{B4A560D1-F686-C418-C4CC-E181FCBBC7CF}"/>
                </a:ext>
              </a:extLst>
            </p:cNvPr>
            <p:cNvSpPr>
              <a:spLocks/>
            </p:cNvSpPr>
            <p:nvPr userDrawn="1"/>
          </p:nvSpPr>
          <p:spPr bwMode="auto">
            <a:xfrm>
              <a:off x="12587180" y="-5226"/>
              <a:ext cx="2908299" cy="6852123"/>
            </a:xfrm>
            <a:prstGeom prst="roundRect">
              <a:avLst>
                <a:gd name="adj" fmla="val 1340"/>
              </a:avLst>
            </a:prstGeom>
            <a:gradFill flip="none" rotWithShape="1">
              <a:gsLst>
                <a:gs pos="0">
                  <a:schemeClr val="bg1">
                    <a:alpha val="84000"/>
                  </a:schemeClr>
                </a:gs>
                <a:gs pos="100000">
                  <a:schemeClr val="bg1">
                    <a:alpha val="89000"/>
                  </a:schemeClr>
                </a:gs>
              </a:gsLst>
              <a:lin ang="2700000" scaled="1"/>
              <a:tileRect/>
            </a:gradFill>
            <a:ln w="12700">
              <a:noFill/>
              <a:headEnd type="none" w="med" len="med"/>
              <a:tailEnd type="none" w="med" len="med"/>
            </a:ln>
            <a:effectLst>
              <a:outerShdw blurRad="114300" dist="38100"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20" tIns="97536" rIns="121920" bIns="97536" numCol="1" spcCol="0" rtlCol="0" fromWordArt="0" anchor="t" anchorCtr="0" forceAA="0" compatLnSpc="1">
              <a:prstTxWarp prst="textNoShape">
                <a:avLst/>
              </a:prstTxWarp>
              <a:noAutofit/>
            </a:bodyPr>
            <a:lstStyle/>
            <a:p>
              <a:pPr defTabSz="621679" fontAlgn="base">
                <a:spcBef>
                  <a:spcPct val="0"/>
                </a:spcBef>
                <a:spcAft>
                  <a:spcPct val="0"/>
                </a:spcAft>
              </a:pPr>
              <a:endParaRPr lang="en-GB" sz="1333">
                <a:solidFill>
                  <a:srgbClr val="FFFFFF"/>
                </a:solidFill>
                <a:latin typeface="Segoe UI"/>
                <a:cs typeface="Segoe UI" pitchFamily="34" charset="0"/>
              </a:endParaRPr>
            </a:p>
          </p:txBody>
        </p:sp>
        <p:sp>
          <p:nvSpPr>
            <p:cNvPr id="15" name="Free-form: Shape 14">
              <a:extLst>
                <a:ext uri="{FF2B5EF4-FFF2-40B4-BE49-F238E27FC236}">
                  <a16:creationId xmlns:a16="http://schemas.microsoft.com/office/drawing/2014/main" id="{30A5F056-7CAD-6FA5-C0EF-BD648052167A}"/>
                </a:ext>
              </a:extLst>
            </p:cNvPr>
            <p:cNvSpPr>
              <a:spLocks/>
            </p:cNvSpPr>
            <p:nvPr userDrawn="1"/>
          </p:nvSpPr>
          <p:spPr bwMode="auto">
            <a:xfrm>
              <a:off x="12587179" y="-16329"/>
              <a:ext cx="2908299" cy="373049"/>
            </a:xfrm>
            <a:custGeom>
              <a:avLst/>
              <a:gdLst>
                <a:gd name="connsiteX0" fmla="*/ 38971 w 2908299"/>
                <a:gd name="connsiteY0" fmla="*/ 0 h 373380"/>
                <a:gd name="connsiteX1" fmla="*/ 2869328 w 2908299"/>
                <a:gd name="connsiteY1" fmla="*/ 0 h 373380"/>
                <a:gd name="connsiteX2" fmla="*/ 2908299 w 2908299"/>
                <a:gd name="connsiteY2" fmla="*/ 38971 h 373380"/>
                <a:gd name="connsiteX3" fmla="*/ 2908299 w 2908299"/>
                <a:gd name="connsiteY3" fmla="*/ 373380 h 373380"/>
                <a:gd name="connsiteX4" fmla="*/ 0 w 2908299"/>
                <a:gd name="connsiteY4" fmla="*/ 373380 h 373380"/>
                <a:gd name="connsiteX5" fmla="*/ 0 w 2908299"/>
                <a:gd name="connsiteY5" fmla="*/ 38971 h 373380"/>
                <a:gd name="connsiteX6" fmla="*/ 38971 w 2908299"/>
                <a:gd name="connsiteY6" fmla="*/ 0 h 3733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908299" h="373380">
                  <a:moveTo>
                    <a:pt x="38971" y="0"/>
                  </a:moveTo>
                  <a:lnTo>
                    <a:pt x="2869328" y="0"/>
                  </a:lnTo>
                  <a:cubicBezTo>
                    <a:pt x="2890851" y="0"/>
                    <a:pt x="2908299" y="17448"/>
                    <a:pt x="2908299" y="38971"/>
                  </a:cubicBezTo>
                  <a:lnTo>
                    <a:pt x="2908299" y="373380"/>
                  </a:lnTo>
                  <a:lnTo>
                    <a:pt x="0" y="373380"/>
                  </a:lnTo>
                  <a:lnTo>
                    <a:pt x="0" y="38971"/>
                  </a:lnTo>
                  <a:cubicBezTo>
                    <a:pt x="0" y="17448"/>
                    <a:pt x="17448" y="0"/>
                    <a:pt x="38971" y="0"/>
                  </a:cubicBezTo>
                  <a:close/>
                </a:path>
              </a:pathLst>
            </a:custGeom>
            <a:solidFill>
              <a:srgbClr val="34258E"/>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defTabSz="932472" fontAlgn="base">
                <a:spcBef>
                  <a:spcPct val="0"/>
                </a:spcBef>
                <a:spcAft>
                  <a:spcPct val="0"/>
                </a:spcAft>
              </a:pPr>
              <a:endParaRPr lang="en-GB" sz="2000">
                <a:solidFill>
                  <a:srgbClr val="FFFFFF"/>
                </a:solidFill>
                <a:cs typeface="Segoe UI" pitchFamily="34" charset="0"/>
              </a:endParaRPr>
            </a:p>
          </p:txBody>
        </p:sp>
        <p:cxnSp>
          <p:nvCxnSpPr>
            <p:cNvPr id="16" name="Straight Connector 15">
              <a:extLst>
                <a:ext uri="{FF2B5EF4-FFF2-40B4-BE49-F238E27FC236}">
                  <a16:creationId xmlns:a16="http://schemas.microsoft.com/office/drawing/2014/main" id="{55D95F62-2E62-4FF9-318D-A33CC2C03AE9}"/>
                </a:ext>
              </a:extLst>
            </p:cNvPr>
            <p:cNvCxnSpPr>
              <a:cxnSpLocks/>
              <a:stCxn id="15" idx="4"/>
              <a:endCxn id="15" idx="3"/>
            </p:cNvCxnSpPr>
            <p:nvPr userDrawn="1"/>
          </p:nvCxnSpPr>
          <p:spPr>
            <a:xfrm>
              <a:off x="12587179" y="356720"/>
              <a:ext cx="2908299" cy="0"/>
            </a:xfrm>
            <a:prstGeom prst="line">
              <a:avLst/>
            </a:prstGeom>
            <a:ln w="6350">
              <a:solidFill>
                <a:schemeClr val="bg1"/>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grpSp>
          <p:nvGrpSpPr>
            <p:cNvPr id="35" name="Group 34">
              <a:extLst>
                <a:ext uri="{FF2B5EF4-FFF2-40B4-BE49-F238E27FC236}">
                  <a16:creationId xmlns:a16="http://schemas.microsoft.com/office/drawing/2014/main" id="{680BDAA2-B881-EBF4-5431-6BA8CB2B6752}"/>
                </a:ext>
              </a:extLst>
            </p:cNvPr>
            <p:cNvGrpSpPr/>
            <p:nvPr userDrawn="1"/>
          </p:nvGrpSpPr>
          <p:grpSpPr>
            <a:xfrm>
              <a:off x="12720970" y="76200"/>
              <a:ext cx="199288" cy="199110"/>
              <a:chOff x="5671565" y="3004565"/>
              <a:chExt cx="850201" cy="850201"/>
            </a:xfrm>
          </p:grpSpPr>
          <p:sp>
            <p:nvSpPr>
              <p:cNvPr id="39" name="Free-form: Shape 38">
                <a:extLst>
                  <a:ext uri="{FF2B5EF4-FFF2-40B4-BE49-F238E27FC236}">
                    <a16:creationId xmlns:a16="http://schemas.microsoft.com/office/drawing/2014/main" id="{BFEA11F5-6DDF-AAB0-B931-1ED7472351C6}"/>
                  </a:ext>
                </a:extLst>
              </p:cNvPr>
              <p:cNvSpPr/>
              <p:nvPr/>
            </p:nvSpPr>
            <p:spPr>
              <a:xfrm>
                <a:off x="5958077" y="3207257"/>
                <a:ext cx="277368" cy="351282"/>
              </a:xfrm>
              <a:custGeom>
                <a:avLst/>
                <a:gdLst>
                  <a:gd name="connsiteX0" fmla="*/ 0 w 277368"/>
                  <a:gd name="connsiteY0" fmla="*/ 138875 h 351282"/>
                  <a:gd name="connsiteX1" fmla="*/ 138494 w 277368"/>
                  <a:gd name="connsiteY1" fmla="*/ 0 h 351282"/>
                  <a:gd name="connsiteX2" fmla="*/ 277368 w 277368"/>
                  <a:gd name="connsiteY2" fmla="*/ 138494 h 351282"/>
                  <a:gd name="connsiteX3" fmla="*/ 168593 w 277368"/>
                  <a:gd name="connsiteY3" fmla="*/ 274130 h 351282"/>
                  <a:gd name="connsiteX4" fmla="*/ 138589 w 277368"/>
                  <a:gd name="connsiteY4" fmla="*/ 310134 h 351282"/>
                  <a:gd name="connsiteX5" fmla="*/ 138589 w 277368"/>
                  <a:gd name="connsiteY5" fmla="*/ 351282 h 3512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7368" h="351282">
                    <a:moveTo>
                      <a:pt x="0" y="138875"/>
                    </a:moveTo>
                    <a:cubicBezTo>
                      <a:pt x="-95" y="62294"/>
                      <a:pt x="61913" y="95"/>
                      <a:pt x="138494" y="0"/>
                    </a:cubicBezTo>
                    <a:cubicBezTo>
                      <a:pt x="215075" y="-95"/>
                      <a:pt x="277273" y="61913"/>
                      <a:pt x="277368" y="138494"/>
                    </a:cubicBezTo>
                    <a:cubicBezTo>
                      <a:pt x="277463" y="203645"/>
                      <a:pt x="232220" y="260033"/>
                      <a:pt x="168593" y="274130"/>
                    </a:cubicBezTo>
                    <a:cubicBezTo>
                      <a:pt x="151352" y="277559"/>
                      <a:pt x="138779" y="292608"/>
                      <a:pt x="138589" y="310134"/>
                    </a:cubicBezTo>
                    <a:lnTo>
                      <a:pt x="138589" y="351282"/>
                    </a:lnTo>
                  </a:path>
                </a:pathLst>
              </a:custGeom>
              <a:noFill/>
              <a:ln w="12700" cap="rnd">
                <a:solidFill>
                  <a:schemeClr val="bg1"/>
                </a:solidFill>
                <a:prstDash val="solid"/>
                <a:round/>
              </a:ln>
            </p:spPr>
            <p:txBody>
              <a:bodyPr rtlCol="0" anchor="ctr"/>
              <a:lstStyle/>
              <a:p>
                <a:endParaRPr lang="en-GB"/>
              </a:p>
            </p:txBody>
          </p:sp>
          <p:sp>
            <p:nvSpPr>
              <p:cNvPr id="40" name="Free-form: Shape 39">
                <a:extLst>
                  <a:ext uri="{FF2B5EF4-FFF2-40B4-BE49-F238E27FC236}">
                    <a16:creationId xmlns:a16="http://schemas.microsoft.com/office/drawing/2014/main" id="{046347CB-FBB5-D9BE-3C69-ED43FCB535AC}"/>
                  </a:ext>
                </a:extLst>
              </p:cNvPr>
              <p:cNvSpPr/>
              <p:nvPr/>
            </p:nvSpPr>
            <p:spPr>
              <a:xfrm>
                <a:off x="6087426" y="3651122"/>
                <a:ext cx="18478" cy="18478"/>
              </a:xfrm>
              <a:custGeom>
                <a:avLst/>
                <a:gdLst>
                  <a:gd name="connsiteX0" fmla="*/ 9239 w 18478"/>
                  <a:gd name="connsiteY0" fmla="*/ 0 h 18478"/>
                  <a:gd name="connsiteX1" fmla="*/ 18479 w 18478"/>
                  <a:gd name="connsiteY1" fmla="*/ 9239 h 18478"/>
                  <a:gd name="connsiteX2" fmla="*/ 9239 w 18478"/>
                  <a:gd name="connsiteY2" fmla="*/ 18479 h 18478"/>
                  <a:gd name="connsiteX3" fmla="*/ 0 w 18478"/>
                  <a:gd name="connsiteY3" fmla="*/ 9239 h 18478"/>
                  <a:gd name="connsiteX4" fmla="*/ 9239 w 18478"/>
                  <a:gd name="connsiteY4" fmla="*/ 0 h 184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78" h="18478">
                    <a:moveTo>
                      <a:pt x="9239" y="0"/>
                    </a:moveTo>
                    <a:cubicBezTo>
                      <a:pt x="14383" y="0"/>
                      <a:pt x="18479" y="4096"/>
                      <a:pt x="18479" y="9239"/>
                    </a:cubicBezTo>
                    <a:cubicBezTo>
                      <a:pt x="18479" y="14383"/>
                      <a:pt x="14383" y="18479"/>
                      <a:pt x="9239" y="18479"/>
                    </a:cubicBezTo>
                    <a:cubicBezTo>
                      <a:pt x="4096" y="18479"/>
                      <a:pt x="0" y="14383"/>
                      <a:pt x="0" y="9239"/>
                    </a:cubicBezTo>
                    <a:cubicBezTo>
                      <a:pt x="0" y="4096"/>
                      <a:pt x="4096" y="0"/>
                      <a:pt x="9239" y="0"/>
                    </a:cubicBezTo>
                  </a:path>
                </a:pathLst>
              </a:custGeom>
              <a:noFill/>
              <a:ln w="12700" cap="rnd">
                <a:solidFill>
                  <a:schemeClr val="bg1"/>
                </a:solidFill>
                <a:prstDash val="solid"/>
                <a:round/>
              </a:ln>
            </p:spPr>
            <p:txBody>
              <a:bodyPr rtlCol="0" anchor="ctr"/>
              <a:lstStyle/>
              <a:p>
                <a:endParaRPr lang="en-GB"/>
              </a:p>
            </p:txBody>
          </p:sp>
          <p:sp>
            <p:nvSpPr>
              <p:cNvPr id="41" name="Free-form: Shape 40">
                <a:extLst>
                  <a:ext uri="{FF2B5EF4-FFF2-40B4-BE49-F238E27FC236}">
                    <a16:creationId xmlns:a16="http://schemas.microsoft.com/office/drawing/2014/main" id="{9D6381BA-ABDA-6E3D-57C1-CDA7E7721C75}"/>
                  </a:ext>
                </a:extLst>
              </p:cNvPr>
              <p:cNvSpPr/>
              <p:nvPr/>
            </p:nvSpPr>
            <p:spPr>
              <a:xfrm>
                <a:off x="5671565" y="3004565"/>
                <a:ext cx="850201" cy="850201"/>
              </a:xfrm>
              <a:custGeom>
                <a:avLst/>
                <a:gdLst>
                  <a:gd name="connsiteX0" fmla="*/ 850202 w 850201"/>
                  <a:gd name="connsiteY0" fmla="*/ 425101 h 850201"/>
                  <a:gd name="connsiteX1" fmla="*/ 425101 w 850201"/>
                  <a:gd name="connsiteY1" fmla="*/ 850202 h 850201"/>
                  <a:gd name="connsiteX2" fmla="*/ 0 w 850201"/>
                  <a:gd name="connsiteY2" fmla="*/ 425101 h 850201"/>
                  <a:gd name="connsiteX3" fmla="*/ 425101 w 850201"/>
                  <a:gd name="connsiteY3" fmla="*/ 0 h 850201"/>
                  <a:gd name="connsiteX4" fmla="*/ 850202 w 850201"/>
                  <a:gd name="connsiteY4" fmla="*/ 425101 h 8502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0201" h="850201">
                    <a:moveTo>
                      <a:pt x="850202" y="425101"/>
                    </a:moveTo>
                    <a:cubicBezTo>
                      <a:pt x="850202" y="659877"/>
                      <a:pt x="659877" y="850202"/>
                      <a:pt x="425101" y="850202"/>
                    </a:cubicBezTo>
                    <a:cubicBezTo>
                      <a:pt x="190324" y="850202"/>
                      <a:pt x="0" y="659877"/>
                      <a:pt x="0" y="425101"/>
                    </a:cubicBezTo>
                    <a:cubicBezTo>
                      <a:pt x="0" y="190324"/>
                      <a:pt x="190324" y="0"/>
                      <a:pt x="425101" y="0"/>
                    </a:cubicBezTo>
                    <a:cubicBezTo>
                      <a:pt x="659877" y="0"/>
                      <a:pt x="850202" y="190324"/>
                      <a:pt x="850202" y="425101"/>
                    </a:cubicBezTo>
                    <a:close/>
                  </a:path>
                </a:pathLst>
              </a:custGeom>
              <a:noFill/>
              <a:ln w="12700" cap="rnd">
                <a:solidFill>
                  <a:schemeClr val="bg1"/>
                </a:solidFill>
                <a:prstDash val="solid"/>
                <a:round/>
              </a:ln>
            </p:spPr>
            <p:txBody>
              <a:bodyPr rtlCol="0" anchor="ctr"/>
              <a:lstStyle/>
              <a:p>
                <a:endParaRPr lang="en-GB"/>
              </a:p>
            </p:txBody>
          </p:sp>
        </p:grpSp>
        <p:sp>
          <p:nvSpPr>
            <p:cNvPr id="36" name="Title 1">
              <a:extLst>
                <a:ext uri="{FF2B5EF4-FFF2-40B4-BE49-F238E27FC236}">
                  <a16:creationId xmlns:a16="http://schemas.microsoft.com/office/drawing/2014/main" id="{74E4E939-C406-A81D-EB8E-940733BF9F77}"/>
                </a:ext>
              </a:extLst>
            </p:cNvPr>
            <p:cNvSpPr txBox="1">
              <a:spLocks/>
            </p:cNvSpPr>
            <p:nvPr userDrawn="1"/>
          </p:nvSpPr>
          <p:spPr>
            <a:xfrm flipH="1">
              <a:off x="13031476" y="84467"/>
              <a:ext cx="2464002" cy="184666"/>
            </a:xfrm>
            <a:prstGeom prst="rect">
              <a:avLst/>
            </a:prstGeom>
          </p:spPr>
          <p:txBody>
            <a:bodyPr vert="horz" wrap="square" lIns="0" tIns="0" rIns="0" bIns="0" rtlCol="0" anchor="ctr">
              <a:spAutoFit/>
            </a:bodyPr>
            <a:lstStyle>
              <a:lvl1pPr algn="l" defTabSz="932742" rtl="0" eaLnBrk="1" latinLnBrk="0" hangingPunct="1">
                <a:lnSpc>
                  <a:spcPct val="100000"/>
                </a:lnSpc>
                <a:spcBef>
                  <a:spcPct val="0"/>
                </a:spcBef>
                <a:buNone/>
                <a:defRPr lang="en-US" sz="2800" b="0" kern="1200" cap="none" spc="-50" baseline="0" dirty="0" smtClean="0">
                  <a:ln w="3175">
                    <a:noFill/>
                  </a:ln>
                  <a:solidFill>
                    <a:schemeClr val="tx1"/>
                  </a:solidFill>
                  <a:effectLst/>
                  <a:latin typeface="+mj-lt"/>
                  <a:ea typeface="+mn-ea"/>
                  <a:cs typeface="Segoe UI" pitchFamily="34" charset="0"/>
                </a:defRPr>
              </a:lvl1pPr>
            </a:lstStyle>
            <a:p>
              <a:pPr marL="0" marR="0" lvl="0" indent="0" algn="l" defTabSz="932742" rtl="0" eaLnBrk="1" fontAlgn="auto" latinLnBrk="0" hangingPunct="1">
                <a:lnSpc>
                  <a:spcPct val="100000"/>
                </a:lnSpc>
                <a:spcBef>
                  <a:spcPct val="0"/>
                </a:spcBef>
                <a:spcAft>
                  <a:spcPts val="0"/>
                </a:spcAft>
                <a:buClrTx/>
                <a:buSzTx/>
                <a:buFontTx/>
                <a:buNone/>
                <a:tabLst/>
                <a:defRPr/>
              </a:pPr>
              <a:r>
                <a:rPr kumimoji="0" lang="en-GB" sz="1200" b="0" i="0" u="none" strike="noStrike" kern="1200" cap="none" spc="100" normalizeH="0" baseline="0" noProof="0">
                  <a:ln w="3175">
                    <a:noFill/>
                  </a:ln>
                  <a:solidFill>
                    <a:schemeClr val="bg1"/>
                  </a:solidFill>
                  <a:effectLst/>
                  <a:uLnTx/>
                  <a:uFillTx/>
                  <a:latin typeface="Segoe UI Semibold"/>
                  <a:ea typeface="+mn-ea"/>
                  <a:cs typeface="Segoe UI" pitchFamily="34" charset="0"/>
                </a:rPr>
                <a:t>CONSIDERATIONS</a:t>
              </a:r>
            </a:p>
          </p:txBody>
        </p:sp>
        <p:sp>
          <p:nvSpPr>
            <p:cNvPr id="37" name="Free-form: Shape 36">
              <a:extLst>
                <a:ext uri="{FF2B5EF4-FFF2-40B4-BE49-F238E27FC236}">
                  <a16:creationId xmlns:a16="http://schemas.microsoft.com/office/drawing/2014/main" id="{A16AC5EA-634E-06B5-EEEE-85403D40388E}"/>
                </a:ext>
              </a:extLst>
            </p:cNvPr>
            <p:cNvSpPr>
              <a:spLocks/>
            </p:cNvSpPr>
            <p:nvPr userDrawn="1"/>
          </p:nvSpPr>
          <p:spPr bwMode="auto">
            <a:xfrm>
              <a:off x="12583117" y="6776696"/>
              <a:ext cx="2908299" cy="70201"/>
            </a:xfrm>
            <a:custGeom>
              <a:avLst/>
              <a:gdLst>
                <a:gd name="connsiteX0" fmla="*/ 0 w 2908299"/>
                <a:gd name="connsiteY0" fmla="*/ 0 h 70201"/>
                <a:gd name="connsiteX1" fmla="*/ 2908299 w 2908299"/>
                <a:gd name="connsiteY1" fmla="*/ 0 h 70201"/>
                <a:gd name="connsiteX2" fmla="*/ 2908299 w 2908299"/>
                <a:gd name="connsiteY2" fmla="*/ 31230 h 70201"/>
                <a:gd name="connsiteX3" fmla="*/ 2869328 w 2908299"/>
                <a:gd name="connsiteY3" fmla="*/ 70201 h 70201"/>
                <a:gd name="connsiteX4" fmla="*/ 38971 w 2908299"/>
                <a:gd name="connsiteY4" fmla="*/ 70201 h 70201"/>
                <a:gd name="connsiteX5" fmla="*/ 0 w 2908299"/>
                <a:gd name="connsiteY5" fmla="*/ 31230 h 702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908299" h="70201">
                  <a:moveTo>
                    <a:pt x="0" y="0"/>
                  </a:moveTo>
                  <a:lnTo>
                    <a:pt x="2908299" y="0"/>
                  </a:lnTo>
                  <a:lnTo>
                    <a:pt x="2908299" y="31230"/>
                  </a:lnTo>
                  <a:cubicBezTo>
                    <a:pt x="2908299" y="52753"/>
                    <a:pt x="2890851" y="70201"/>
                    <a:pt x="2869328" y="70201"/>
                  </a:cubicBezTo>
                  <a:lnTo>
                    <a:pt x="38971" y="70201"/>
                  </a:lnTo>
                  <a:cubicBezTo>
                    <a:pt x="17448" y="70201"/>
                    <a:pt x="0" y="52753"/>
                    <a:pt x="0" y="31230"/>
                  </a:cubicBezTo>
                  <a:close/>
                </a:path>
              </a:pathLst>
            </a:cu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defTabSz="932472" fontAlgn="base">
                <a:spcBef>
                  <a:spcPct val="0"/>
                </a:spcBef>
                <a:spcAft>
                  <a:spcPct val="0"/>
                </a:spcAft>
              </a:pPr>
              <a:endParaRPr lang="en-GB" sz="2000">
                <a:solidFill>
                  <a:srgbClr val="FFFFFF"/>
                </a:solidFill>
                <a:cs typeface="Segoe UI" pitchFamily="34" charset="0"/>
              </a:endParaRPr>
            </a:p>
          </p:txBody>
        </p:sp>
        <p:sp>
          <p:nvSpPr>
            <p:cNvPr id="38" name="Rectangle: Rounded Corners 37">
              <a:extLst>
                <a:ext uri="{FF2B5EF4-FFF2-40B4-BE49-F238E27FC236}">
                  <a16:creationId xmlns:a16="http://schemas.microsoft.com/office/drawing/2014/main" id="{44887EFB-0E9B-50BA-397F-1E60DAB9B04B}"/>
                </a:ext>
              </a:extLst>
            </p:cNvPr>
            <p:cNvSpPr>
              <a:spLocks/>
            </p:cNvSpPr>
            <p:nvPr userDrawn="1"/>
          </p:nvSpPr>
          <p:spPr bwMode="auto">
            <a:xfrm>
              <a:off x="12587180" y="-5226"/>
              <a:ext cx="2908299" cy="6852123"/>
            </a:xfrm>
            <a:prstGeom prst="roundRect">
              <a:avLst>
                <a:gd name="adj" fmla="val 1340"/>
              </a:avLst>
            </a:prstGeom>
            <a:noFill/>
            <a:ln w="12700">
              <a:solidFill>
                <a:srgbClr val="34258E"/>
              </a:solidFill>
              <a:headEnd type="none" w="med" len="med"/>
              <a:tailEnd type="none" w="med" len="med"/>
            </a:ln>
            <a:effectLst>
              <a:outerShdw blurRad="114300" dist="38100"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20" tIns="97536" rIns="121920" bIns="97536" numCol="1" spcCol="0" rtlCol="0" fromWordArt="0" anchor="t" anchorCtr="0" forceAA="0" compatLnSpc="1">
              <a:prstTxWarp prst="textNoShape">
                <a:avLst/>
              </a:prstTxWarp>
              <a:noAutofit/>
            </a:bodyPr>
            <a:lstStyle/>
            <a:p>
              <a:pPr defTabSz="621679" fontAlgn="base">
                <a:spcBef>
                  <a:spcPct val="0"/>
                </a:spcBef>
                <a:spcAft>
                  <a:spcPct val="0"/>
                </a:spcAft>
              </a:pPr>
              <a:endParaRPr lang="en-GB" sz="1333">
                <a:solidFill>
                  <a:srgbClr val="FFFFFF"/>
                </a:solidFill>
                <a:latin typeface="Segoe UI"/>
                <a:cs typeface="Segoe UI" pitchFamily="34" charset="0"/>
              </a:endParaRPr>
            </a:p>
          </p:txBody>
        </p:sp>
      </p:grpSp>
    </p:spTree>
    <p:extLst>
      <p:ext uri="{BB962C8B-B14F-4D97-AF65-F5344CB8AC3E}">
        <p14:creationId xmlns:p14="http://schemas.microsoft.com/office/powerpoint/2010/main" val="1434445928"/>
      </p:ext>
    </p:extLst>
  </p:cSld>
  <p:clrMapOvr>
    <a:masterClrMapping/>
  </p:clrMapOvr>
  <p:transition>
    <p:fade/>
  </p:transition>
  <p:extLst>
    <p:ext uri="{DCECCB84-F9BA-43D5-87BE-67443E8EF086}">
      <p15:sldGuideLst xmlns:p15="http://schemas.microsoft.com/office/powerpoint/2012/main"/>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Results Consideration Only Page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grpSp>
        <p:nvGrpSpPr>
          <p:cNvPr id="17" name="Group 16">
            <a:extLst>
              <a:ext uri="{FF2B5EF4-FFF2-40B4-BE49-F238E27FC236}">
                <a16:creationId xmlns:a16="http://schemas.microsoft.com/office/drawing/2014/main" id="{509D4966-FB04-55EA-D375-F69BF35B69B2}"/>
              </a:ext>
            </a:extLst>
          </p:cNvPr>
          <p:cNvGrpSpPr/>
          <p:nvPr userDrawn="1"/>
        </p:nvGrpSpPr>
        <p:grpSpPr>
          <a:xfrm>
            <a:off x="-1" y="6469626"/>
            <a:ext cx="12192001" cy="396763"/>
            <a:chOff x="-1" y="6469626"/>
            <a:chExt cx="12192001" cy="396763"/>
          </a:xfrm>
        </p:grpSpPr>
        <p:sp>
          <p:nvSpPr>
            <p:cNvPr id="18" name="Rectangle 17">
              <a:extLst>
                <a:ext uri="{FF2B5EF4-FFF2-40B4-BE49-F238E27FC236}">
                  <a16:creationId xmlns:a16="http://schemas.microsoft.com/office/drawing/2014/main" id="{26CCB7BA-15CA-A0DB-E6AF-E9977920EAC6}"/>
                </a:ext>
              </a:extLst>
            </p:cNvPr>
            <p:cNvSpPr/>
            <p:nvPr/>
          </p:nvSpPr>
          <p:spPr bwMode="auto">
            <a:xfrm>
              <a:off x="-1" y="6469626"/>
              <a:ext cx="12192001" cy="396763"/>
            </a:xfrm>
            <a:prstGeom prst="rect">
              <a:avLst/>
            </a:prstGeom>
            <a:solidFill>
              <a:schemeClr val="bg1"/>
            </a:solidFill>
            <a:ln>
              <a:noFill/>
              <a:headEnd type="none" w="med" len="med"/>
              <a:tailEnd type="none" w="med" len="med"/>
            </a:ln>
            <a:effectLst>
              <a:outerShdw blurRad="63500" dist="12700" dir="16200000"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r" defTabSz="932472" rtl="0" eaLnBrk="1" fontAlgn="base" latinLnBrk="0" hangingPunct="1">
                <a:lnSpc>
                  <a:spcPct val="100000"/>
                </a:lnSpc>
                <a:spcBef>
                  <a:spcPct val="0"/>
                </a:spcBef>
                <a:spcAft>
                  <a:spcPct val="0"/>
                </a:spcAft>
                <a:buClrTx/>
                <a:buSzTx/>
                <a:buFontTx/>
                <a:buNone/>
                <a:tabLst/>
                <a:defRPr/>
              </a:pPr>
              <a:endParaRPr kumimoji="0" lang="en-GB" sz="1200" b="0" i="0" u="none" strike="noStrike" kern="1200" cap="none" spc="0" normalizeH="0" baseline="0" noProof="0">
                <a:ln>
                  <a:noFill/>
                </a:ln>
                <a:solidFill>
                  <a:srgbClr val="000000"/>
                </a:solidFill>
                <a:effectLst/>
                <a:uLnTx/>
                <a:uFillTx/>
                <a:latin typeface="Segoe UI"/>
                <a:ea typeface="Segoe UI" pitchFamily="34" charset="0"/>
                <a:cs typeface="Segoe UI" pitchFamily="34" charset="0"/>
              </a:endParaRPr>
            </a:p>
          </p:txBody>
        </p:sp>
        <p:grpSp>
          <p:nvGrpSpPr>
            <p:cNvPr id="19" name="Group 18">
              <a:extLst>
                <a:ext uri="{FF2B5EF4-FFF2-40B4-BE49-F238E27FC236}">
                  <a16:creationId xmlns:a16="http://schemas.microsoft.com/office/drawing/2014/main" id="{CD071FB6-958B-5A23-84A2-B981E929D40E}"/>
                </a:ext>
              </a:extLst>
            </p:cNvPr>
            <p:cNvGrpSpPr/>
            <p:nvPr userDrawn="1"/>
          </p:nvGrpSpPr>
          <p:grpSpPr>
            <a:xfrm>
              <a:off x="1" y="6469856"/>
              <a:ext cx="10198358" cy="388144"/>
              <a:chOff x="2" y="6469856"/>
              <a:chExt cx="12753155" cy="388144"/>
            </a:xfrm>
          </p:grpSpPr>
          <p:sp>
            <p:nvSpPr>
              <p:cNvPr id="20" name="Rectangle: Rounded Corners 19">
                <a:extLst>
                  <a:ext uri="{FF2B5EF4-FFF2-40B4-BE49-F238E27FC236}">
                    <a16:creationId xmlns:a16="http://schemas.microsoft.com/office/drawing/2014/main" id="{856DD33E-24EF-F976-6DA4-7F0A96902312}"/>
                  </a:ext>
                </a:extLst>
              </p:cNvPr>
              <p:cNvSpPr>
                <a:spLocks/>
              </p:cNvSpPr>
              <p:nvPr/>
            </p:nvSpPr>
            <p:spPr bwMode="auto">
              <a:xfrm>
                <a:off x="2554872" y="6469856"/>
                <a:ext cx="2546389" cy="388144"/>
              </a:xfrm>
              <a:prstGeom prst="roundRect">
                <a:avLst>
                  <a:gd name="adj" fmla="val 0"/>
                </a:avLst>
              </a:prstGeom>
              <a:gradFill flip="none" rotWithShape="1">
                <a:gsLst>
                  <a:gs pos="0">
                    <a:srgbClr val="EBECEB">
                      <a:alpha val="34000"/>
                    </a:srgbClr>
                  </a:gs>
                  <a:gs pos="68242">
                    <a:schemeClr val="bg1">
                      <a:alpha val="18000"/>
                    </a:schemeClr>
                  </a:gs>
                  <a:gs pos="33000">
                    <a:schemeClr val="bg1">
                      <a:alpha val="11000"/>
                    </a:schemeClr>
                  </a:gs>
                  <a:gs pos="100000">
                    <a:srgbClr val="E8E9E8">
                      <a:lumMod val="68000"/>
                      <a:lumOff val="32000"/>
                      <a:alpha val="0"/>
                    </a:srgbClr>
                  </a:gs>
                </a:gsLst>
                <a:lin ang="2700000" scaled="1"/>
                <a:tileRect/>
              </a:gradFill>
              <a:ln w="12700">
                <a:noFill/>
                <a:headEnd type="none" w="med" len="med"/>
                <a:tailEnd type="none" w="med" len="med"/>
              </a:ln>
              <a:effectLst>
                <a:outerShdw blurRad="101600" dist="25400" dir="2700000" algn="tl" rotWithShape="0">
                  <a:prstClr val="black">
                    <a:alpha val="1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20" tIns="97536" rIns="121920" bIns="97536" numCol="1" spcCol="0" rtlCol="0" fromWordArt="0" anchor="t" anchorCtr="0" forceAA="0" compatLnSpc="1">
                <a:prstTxWarp prst="textNoShape">
                  <a:avLst/>
                </a:prstTxWarp>
                <a:noAutofit/>
              </a:bodyPr>
              <a:lstStyle/>
              <a:p>
                <a:pPr marR="0" lvl="0" indent="0" defTabSz="621679" fontAlgn="base">
                  <a:lnSpc>
                    <a:spcPct val="100000"/>
                  </a:lnSpc>
                  <a:spcBef>
                    <a:spcPct val="0"/>
                  </a:spcBef>
                  <a:spcAft>
                    <a:spcPct val="0"/>
                  </a:spcAft>
                  <a:buClrTx/>
                  <a:buSzTx/>
                  <a:buFontTx/>
                  <a:buNone/>
                  <a:tabLst/>
                </a:pPr>
                <a:endParaRPr kumimoji="0" lang="en-GB" sz="1600" b="0" i="0" u="none" strike="noStrike" cap="none" spc="0" normalizeH="0" baseline="0" noProof="0">
                  <a:ln>
                    <a:noFill/>
                  </a:ln>
                  <a:solidFill>
                    <a:srgbClr val="FFFFFF"/>
                  </a:solidFill>
                  <a:effectLst/>
                  <a:uLnTx/>
                  <a:uFillTx/>
                  <a:latin typeface="Segoe UI"/>
                  <a:cs typeface="Segoe UI" pitchFamily="34" charset="0"/>
                </a:endParaRPr>
              </a:p>
            </p:txBody>
          </p:sp>
          <p:sp>
            <p:nvSpPr>
              <p:cNvPr id="21" name="Rectangle: Rounded Corners 20">
                <a:extLst>
                  <a:ext uri="{FF2B5EF4-FFF2-40B4-BE49-F238E27FC236}">
                    <a16:creationId xmlns:a16="http://schemas.microsoft.com/office/drawing/2014/main" id="{91914C4B-8FC8-F795-E6C5-549D54CF40E4}"/>
                  </a:ext>
                </a:extLst>
              </p:cNvPr>
              <p:cNvSpPr>
                <a:spLocks/>
              </p:cNvSpPr>
              <p:nvPr userDrawn="1"/>
            </p:nvSpPr>
            <p:spPr bwMode="auto">
              <a:xfrm>
                <a:off x="5105112" y="6469856"/>
                <a:ext cx="2546389" cy="388144"/>
              </a:xfrm>
              <a:prstGeom prst="roundRect">
                <a:avLst>
                  <a:gd name="adj" fmla="val 0"/>
                </a:avLst>
              </a:prstGeom>
              <a:gradFill flip="none" rotWithShape="1">
                <a:gsLst>
                  <a:gs pos="0">
                    <a:srgbClr val="EBECEB">
                      <a:alpha val="34000"/>
                    </a:srgbClr>
                  </a:gs>
                  <a:gs pos="68242">
                    <a:schemeClr val="bg1">
                      <a:alpha val="18000"/>
                    </a:schemeClr>
                  </a:gs>
                  <a:gs pos="33000">
                    <a:schemeClr val="bg1">
                      <a:alpha val="11000"/>
                    </a:schemeClr>
                  </a:gs>
                  <a:gs pos="100000">
                    <a:srgbClr val="E8E9E8">
                      <a:lumMod val="68000"/>
                      <a:lumOff val="32000"/>
                      <a:alpha val="0"/>
                    </a:srgbClr>
                  </a:gs>
                </a:gsLst>
                <a:lin ang="2700000" scaled="1"/>
                <a:tileRect/>
              </a:gradFill>
              <a:ln w="12700">
                <a:noFill/>
                <a:headEnd type="none" w="med" len="med"/>
                <a:tailEnd type="none" w="med" len="med"/>
              </a:ln>
              <a:effectLst>
                <a:outerShdw blurRad="101600" dist="25400" dir="2700000" algn="tl" rotWithShape="0">
                  <a:prstClr val="black">
                    <a:alpha val="1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20" tIns="97536" rIns="121920" bIns="97536" numCol="1" spcCol="0" rtlCol="0" fromWordArt="0" anchor="t" anchorCtr="0" forceAA="0" compatLnSpc="1">
                <a:prstTxWarp prst="textNoShape">
                  <a:avLst/>
                </a:prstTxWarp>
                <a:noAutofit/>
              </a:bodyPr>
              <a:lstStyle/>
              <a:p>
                <a:pPr marR="0" lvl="0" indent="0" defTabSz="621679" fontAlgn="base">
                  <a:lnSpc>
                    <a:spcPct val="100000"/>
                  </a:lnSpc>
                  <a:spcBef>
                    <a:spcPct val="0"/>
                  </a:spcBef>
                  <a:spcAft>
                    <a:spcPct val="0"/>
                  </a:spcAft>
                  <a:buClrTx/>
                  <a:buSzTx/>
                  <a:buFontTx/>
                  <a:buNone/>
                  <a:tabLst/>
                </a:pPr>
                <a:endParaRPr kumimoji="0" lang="en-GB" sz="1600" b="0" i="0" u="none" strike="noStrike" cap="none" spc="0" normalizeH="0" baseline="0" noProof="0">
                  <a:ln>
                    <a:noFill/>
                  </a:ln>
                  <a:solidFill>
                    <a:srgbClr val="FFFFFF"/>
                  </a:solidFill>
                  <a:effectLst/>
                  <a:uLnTx/>
                  <a:uFillTx/>
                  <a:latin typeface="Segoe UI"/>
                  <a:cs typeface="Segoe UI" pitchFamily="34" charset="0"/>
                </a:endParaRPr>
              </a:p>
            </p:txBody>
          </p:sp>
          <p:sp>
            <p:nvSpPr>
              <p:cNvPr id="22" name="Rectangle: Rounded Corners 21">
                <a:extLst>
                  <a:ext uri="{FF2B5EF4-FFF2-40B4-BE49-F238E27FC236}">
                    <a16:creationId xmlns:a16="http://schemas.microsoft.com/office/drawing/2014/main" id="{E5D6C91C-DF87-C2D4-7BDD-C3231C99EF64}"/>
                  </a:ext>
                </a:extLst>
              </p:cNvPr>
              <p:cNvSpPr>
                <a:spLocks/>
              </p:cNvSpPr>
              <p:nvPr/>
            </p:nvSpPr>
            <p:spPr bwMode="auto">
              <a:xfrm>
                <a:off x="7651501" y="6469856"/>
                <a:ext cx="2546389" cy="388144"/>
              </a:xfrm>
              <a:prstGeom prst="roundRect">
                <a:avLst>
                  <a:gd name="adj" fmla="val 0"/>
                </a:avLst>
              </a:prstGeom>
              <a:gradFill flip="none" rotWithShape="1">
                <a:gsLst>
                  <a:gs pos="0">
                    <a:srgbClr val="EBECEB">
                      <a:alpha val="34000"/>
                    </a:srgbClr>
                  </a:gs>
                  <a:gs pos="68242">
                    <a:schemeClr val="bg1">
                      <a:alpha val="18000"/>
                    </a:schemeClr>
                  </a:gs>
                  <a:gs pos="33000">
                    <a:schemeClr val="bg1">
                      <a:alpha val="11000"/>
                    </a:schemeClr>
                  </a:gs>
                  <a:gs pos="100000">
                    <a:srgbClr val="E8E9E8">
                      <a:lumMod val="68000"/>
                      <a:lumOff val="32000"/>
                      <a:alpha val="0"/>
                    </a:srgbClr>
                  </a:gs>
                </a:gsLst>
                <a:lin ang="2700000" scaled="1"/>
                <a:tileRect/>
              </a:gradFill>
              <a:ln w="12700">
                <a:noFill/>
                <a:headEnd type="none" w="med" len="med"/>
                <a:tailEnd type="none" w="med" len="med"/>
              </a:ln>
              <a:effectLst>
                <a:outerShdw blurRad="101600" dist="25400" dir="2700000" algn="tl" rotWithShape="0">
                  <a:prstClr val="black">
                    <a:alpha val="1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20" tIns="97536" rIns="121920" bIns="97536" numCol="1" spcCol="0" rtlCol="0" fromWordArt="0" anchor="t" anchorCtr="0" forceAA="0" compatLnSpc="1">
                <a:prstTxWarp prst="textNoShape">
                  <a:avLst/>
                </a:prstTxWarp>
                <a:noAutofit/>
              </a:bodyPr>
              <a:lstStyle/>
              <a:p>
                <a:pPr marR="0" lvl="0" indent="0" defTabSz="621679" fontAlgn="base">
                  <a:lnSpc>
                    <a:spcPct val="100000"/>
                  </a:lnSpc>
                  <a:spcBef>
                    <a:spcPct val="0"/>
                  </a:spcBef>
                  <a:spcAft>
                    <a:spcPct val="0"/>
                  </a:spcAft>
                  <a:buClrTx/>
                  <a:buSzTx/>
                  <a:buFontTx/>
                  <a:buNone/>
                  <a:tabLst/>
                </a:pPr>
                <a:endParaRPr kumimoji="0" lang="en-GB" sz="1600" b="0" i="0" u="none" strike="noStrike" cap="none" spc="0" normalizeH="0" baseline="0" noProof="0">
                  <a:ln>
                    <a:noFill/>
                  </a:ln>
                  <a:solidFill>
                    <a:srgbClr val="FFFFFF"/>
                  </a:solidFill>
                  <a:effectLst/>
                  <a:uLnTx/>
                  <a:uFillTx/>
                  <a:latin typeface="Segoe UI"/>
                  <a:cs typeface="Segoe UI" pitchFamily="34" charset="0"/>
                </a:endParaRPr>
              </a:p>
            </p:txBody>
          </p:sp>
          <p:sp>
            <p:nvSpPr>
              <p:cNvPr id="23" name="Rectangle: Rounded Corners 22">
                <a:extLst>
                  <a:ext uri="{FF2B5EF4-FFF2-40B4-BE49-F238E27FC236}">
                    <a16:creationId xmlns:a16="http://schemas.microsoft.com/office/drawing/2014/main" id="{1EDB4809-3DDB-1A5D-CB5F-ACD30968460B}"/>
                  </a:ext>
                </a:extLst>
              </p:cNvPr>
              <p:cNvSpPr>
                <a:spLocks/>
              </p:cNvSpPr>
              <p:nvPr/>
            </p:nvSpPr>
            <p:spPr bwMode="auto">
              <a:xfrm>
                <a:off x="2" y="6469856"/>
                <a:ext cx="2546389" cy="388144"/>
              </a:xfrm>
              <a:prstGeom prst="roundRect">
                <a:avLst>
                  <a:gd name="adj" fmla="val 0"/>
                </a:avLst>
              </a:prstGeom>
              <a:gradFill flip="none" rotWithShape="1">
                <a:gsLst>
                  <a:gs pos="0">
                    <a:srgbClr val="EBECEB">
                      <a:alpha val="34000"/>
                    </a:srgbClr>
                  </a:gs>
                  <a:gs pos="68242">
                    <a:schemeClr val="bg1">
                      <a:alpha val="18000"/>
                    </a:schemeClr>
                  </a:gs>
                  <a:gs pos="33000">
                    <a:schemeClr val="bg1">
                      <a:alpha val="11000"/>
                    </a:schemeClr>
                  </a:gs>
                  <a:gs pos="100000">
                    <a:srgbClr val="E8E9E8">
                      <a:lumMod val="68000"/>
                      <a:lumOff val="32000"/>
                      <a:alpha val="0"/>
                    </a:srgbClr>
                  </a:gs>
                </a:gsLst>
                <a:lin ang="2700000" scaled="1"/>
                <a:tileRect/>
              </a:gradFill>
              <a:ln w="12700">
                <a:noFill/>
                <a:headEnd type="none" w="med" len="med"/>
                <a:tailEnd type="none" w="med" len="med"/>
              </a:ln>
              <a:effectLst>
                <a:outerShdw blurRad="101600" dist="25400" dir="2700000" algn="tl" rotWithShape="0">
                  <a:prstClr val="black">
                    <a:alpha val="1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20" tIns="97536" rIns="121920" bIns="97536" numCol="1" spcCol="0" rtlCol="0" fromWordArt="0" anchor="t" anchorCtr="0" forceAA="0" compatLnSpc="1">
                <a:prstTxWarp prst="textNoShape">
                  <a:avLst/>
                </a:prstTxWarp>
                <a:noAutofit/>
              </a:bodyPr>
              <a:lstStyle/>
              <a:p>
                <a:pPr marR="0" lvl="0" indent="0" defTabSz="621679" fontAlgn="base">
                  <a:lnSpc>
                    <a:spcPct val="100000"/>
                  </a:lnSpc>
                  <a:spcBef>
                    <a:spcPct val="0"/>
                  </a:spcBef>
                  <a:spcAft>
                    <a:spcPct val="0"/>
                  </a:spcAft>
                  <a:buClrTx/>
                  <a:buSzTx/>
                  <a:buFontTx/>
                  <a:buNone/>
                  <a:tabLst/>
                </a:pPr>
                <a:endParaRPr kumimoji="0" lang="en-GB" sz="1600" b="0" i="0" u="none" strike="noStrike" cap="none" spc="0" normalizeH="0" baseline="0" noProof="0">
                  <a:ln>
                    <a:noFill/>
                  </a:ln>
                  <a:solidFill>
                    <a:srgbClr val="FFFFFF"/>
                  </a:solidFill>
                  <a:effectLst/>
                  <a:uLnTx/>
                  <a:uFillTx/>
                  <a:latin typeface="Segoe UI"/>
                  <a:cs typeface="Segoe UI" pitchFamily="34" charset="0"/>
                </a:endParaRPr>
              </a:p>
            </p:txBody>
          </p:sp>
          <p:sp>
            <p:nvSpPr>
              <p:cNvPr id="24" name="Rectangle 23">
                <a:extLst>
                  <a:ext uri="{FF2B5EF4-FFF2-40B4-BE49-F238E27FC236}">
                    <a16:creationId xmlns:a16="http://schemas.microsoft.com/office/drawing/2014/main" id="{F5A9F74A-0D10-39A3-39CD-A17970EBD517}"/>
                  </a:ext>
                </a:extLst>
              </p:cNvPr>
              <p:cNvSpPr>
                <a:spLocks/>
              </p:cNvSpPr>
              <p:nvPr/>
            </p:nvSpPr>
            <p:spPr bwMode="auto">
              <a:xfrm>
                <a:off x="703963" y="6525344"/>
                <a:ext cx="1149717" cy="292792"/>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ts val="600"/>
                  </a:spcAft>
                  <a:buClrTx/>
                  <a:buSzTx/>
                  <a:buFontTx/>
                  <a:buNone/>
                  <a:tabLst/>
                  <a:defRPr/>
                </a:pPr>
                <a:r>
                  <a:rPr kumimoji="0" lang="en-GB" sz="1050" b="0" i="0" u="none" strike="noStrike" kern="1200" cap="none" spc="50" normalizeH="0" baseline="0" noProof="0">
                    <a:ln>
                      <a:noFill/>
                    </a:ln>
                    <a:solidFill>
                      <a:srgbClr val="000000"/>
                    </a:solidFill>
                    <a:effectLst/>
                    <a:uLnTx/>
                    <a:uFillTx/>
                    <a:latin typeface="Segoe UI" panose="020B0502040204020203" pitchFamily="34" charset="0"/>
                    <a:ea typeface="+mn-ea"/>
                    <a:cs typeface="Segoe UI" panose="020B0502040204020203" pitchFamily="34" charset="0"/>
                  </a:rPr>
                  <a:t>Plan</a:t>
                </a:r>
              </a:p>
            </p:txBody>
          </p:sp>
          <p:sp>
            <p:nvSpPr>
              <p:cNvPr id="25" name="Rectangle 24">
                <a:extLst>
                  <a:ext uri="{FF2B5EF4-FFF2-40B4-BE49-F238E27FC236}">
                    <a16:creationId xmlns:a16="http://schemas.microsoft.com/office/drawing/2014/main" id="{4036DE3F-CDD1-7A4E-5257-3E469698D4BE}"/>
                  </a:ext>
                </a:extLst>
              </p:cNvPr>
              <p:cNvSpPr>
                <a:spLocks/>
              </p:cNvSpPr>
              <p:nvPr/>
            </p:nvSpPr>
            <p:spPr bwMode="auto">
              <a:xfrm>
                <a:off x="3252257" y="6525344"/>
                <a:ext cx="1149717" cy="292792"/>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ts val="600"/>
                  </a:spcAft>
                  <a:buClrTx/>
                  <a:buSzTx/>
                  <a:buFontTx/>
                  <a:buNone/>
                  <a:tabLst/>
                  <a:defRPr/>
                </a:pPr>
                <a:r>
                  <a:rPr kumimoji="0" lang="en-GB" sz="1050" b="0" i="0" u="none" strike="noStrike" kern="1200" cap="none" spc="50" normalizeH="0" baseline="0" noProof="0">
                    <a:ln>
                      <a:noFill/>
                    </a:ln>
                    <a:solidFill>
                      <a:srgbClr val="000000"/>
                    </a:solidFill>
                    <a:effectLst/>
                    <a:uLnTx/>
                    <a:uFillTx/>
                    <a:latin typeface="Segoe UI" panose="020B0502040204020203" pitchFamily="34" charset="0"/>
                    <a:ea typeface="+mn-ea"/>
                    <a:cs typeface="Segoe UI" panose="020B0502040204020203" pitchFamily="34" charset="0"/>
                  </a:rPr>
                  <a:t>Assess</a:t>
                </a:r>
              </a:p>
            </p:txBody>
          </p:sp>
          <p:sp>
            <p:nvSpPr>
              <p:cNvPr id="26" name="Rectangle 25">
                <a:extLst>
                  <a:ext uri="{FF2B5EF4-FFF2-40B4-BE49-F238E27FC236}">
                    <a16:creationId xmlns:a16="http://schemas.microsoft.com/office/drawing/2014/main" id="{CD85A5E3-19EF-5DE3-1E77-FA828B5298B8}"/>
                  </a:ext>
                </a:extLst>
              </p:cNvPr>
              <p:cNvSpPr>
                <a:spLocks/>
              </p:cNvSpPr>
              <p:nvPr/>
            </p:nvSpPr>
            <p:spPr bwMode="auto">
              <a:xfrm>
                <a:off x="5800549" y="6525344"/>
                <a:ext cx="1149717" cy="292792"/>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ts val="600"/>
                  </a:spcAft>
                  <a:buClrTx/>
                  <a:buSzTx/>
                  <a:buFontTx/>
                  <a:buNone/>
                  <a:tabLst/>
                  <a:defRPr/>
                </a:pPr>
                <a:r>
                  <a:rPr kumimoji="0" lang="en-GB" sz="1050" b="0" i="0" u="none" strike="noStrike" kern="1200" cap="none" spc="50" normalizeH="0" baseline="0" noProof="0">
                    <a:ln>
                      <a:noFill/>
                    </a:ln>
                    <a:solidFill>
                      <a:srgbClr val="000000"/>
                    </a:solidFill>
                    <a:effectLst/>
                    <a:uLnTx/>
                    <a:uFillTx/>
                    <a:latin typeface="Segoe UI" panose="020B0502040204020203" pitchFamily="34" charset="0"/>
                    <a:ea typeface="+mn-ea"/>
                    <a:cs typeface="Segoe UI" panose="020B0502040204020203" pitchFamily="34" charset="0"/>
                  </a:rPr>
                  <a:t>Deploy</a:t>
                </a:r>
              </a:p>
            </p:txBody>
          </p:sp>
          <p:sp>
            <p:nvSpPr>
              <p:cNvPr id="27" name="Rectangle 26">
                <a:extLst>
                  <a:ext uri="{FF2B5EF4-FFF2-40B4-BE49-F238E27FC236}">
                    <a16:creationId xmlns:a16="http://schemas.microsoft.com/office/drawing/2014/main" id="{5F26C6B9-0575-5B9C-3835-79B7E77780F0}"/>
                  </a:ext>
                </a:extLst>
              </p:cNvPr>
              <p:cNvSpPr>
                <a:spLocks/>
              </p:cNvSpPr>
              <p:nvPr/>
            </p:nvSpPr>
            <p:spPr bwMode="auto">
              <a:xfrm>
                <a:off x="8348840" y="6525344"/>
                <a:ext cx="1149717" cy="292792"/>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ts val="600"/>
                  </a:spcAft>
                  <a:buClrTx/>
                  <a:buSzTx/>
                  <a:buFontTx/>
                  <a:buNone/>
                  <a:tabLst/>
                  <a:defRPr/>
                </a:pPr>
                <a:r>
                  <a:rPr kumimoji="0" lang="en-GB" sz="1050" b="0" i="0" u="none" strike="noStrike" kern="1200" cap="none" spc="50" normalizeH="0" baseline="0" noProof="0">
                    <a:ln>
                      <a:noFill/>
                    </a:ln>
                    <a:solidFill>
                      <a:srgbClr val="000000"/>
                    </a:solidFill>
                    <a:effectLst/>
                    <a:uLnTx/>
                    <a:uFillTx/>
                    <a:latin typeface="Segoe UI" panose="020B0502040204020203" pitchFamily="34" charset="0"/>
                    <a:ea typeface="+mn-ea"/>
                    <a:cs typeface="Segoe UI" panose="020B0502040204020203" pitchFamily="34" charset="0"/>
                  </a:rPr>
                  <a:t>Adopt</a:t>
                </a:r>
              </a:p>
            </p:txBody>
          </p:sp>
          <p:cxnSp>
            <p:nvCxnSpPr>
              <p:cNvPr id="28" name="Straight Connector 27">
                <a:extLst>
                  <a:ext uri="{FF2B5EF4-FFF2-40B4-BE49-F238E27FC236}">
                    <a16:creationId xmlns:a16="http://schemas.microsoft.com/office/drawing/2014/main" id="{288E7308-85A5-03C3-C15C-85EEF94CF251}"/>
                  </a:ext>
                </a:extLst>
              </p:cNvPr>
              <p:cNvCxnSpPr>
                <a:cxnSpLocks/>
              </p:cNvCxnSpPr>
              <p:nvPr/>
            </p:nvCxnSpPr>
            <p:spPr>
              <a:xfrm>
                <a:off x="7650985" y="6469856"/>
                <a:ext cx="0" cy="388144"/>
              </a:xfrm>
              <a:prstGeom prst="line">
                <a:avLst/>
              </a:prstGeom>
              <a:ln>
                <a:solidFill>
                  <a:schemeClr val="bg1">
                    <a:lumMod val="85000"/>
                  </a:schemeClr>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88210346-8DC5-8E75-DB37-D732605D66BA}"/>
                  </a:ext>
                </a:extLst>
              </p:cNvPr>
              <p:cNvCxnSpPr>
                <a:cxnSpLocks/>
              </p:cNvCxnSpPr>
              <p:nvPr/>
            </p:nvCxnSpPr>
            <p:spPr>
              <a:xfrm>
                <a:off x="5105986" y="6469856"/>
                <a:ext cx="0" cy="388144"/>
              </a:xfrm>
              <a:prstGeom prst="line">
                <a:avLst/>
              </a:prstGeom>
              <a:ln>
                <a:solidFill>
                  <a:schemeClr val="bg1">
                    <a:lumMod val="85000"/>
                  </a:schemeClr>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665A182B-BF51-CD9D-0553-A93306A3367A}"/>
                  </a:ext>
                </a:extLst>
              </p:cNvPr>
              <p:cNvCxnSpPr>
                <a:cxnSpLocks/>
              </p:cNvCxnSpPr>
              <p:nvPr/>
            </p:nvCxnSpPr>
            <p:spPr>
              <a:xfrm>
                <a:off x="10200457" y="6469856"/>
                <a:ext cx="0" cy="388144"/>
              </a:xfrm>
              <a:prstGeom prst="line">
                <a:avLst/>
              </a:prstGeom>
              <a:ln>
                <a:solidFill>
                  <a:schemeClr val="bg1">
                    <a:lumMod val="85000"/>
                  </a:schemeClr>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77B07E8-A2D5-AC73-3DF2-AD7982D87582}"/>
                  </a:ext>
                </a:extLst>
              </p:cNvPr>
              <p:cNvCxnSpPr>
                <a:cxnSpLocks/>
              </p:cNvCxnSpPr>
              <p:nvPr/>
            </p:nvCxnSpPr>
            <p:spPr>
              <a:xfrm>
                <a:off x="2555970" y="6469856"/>
                <a:ext cx="0" cy="388144"/>
              </a:xfrm>
              <a:prstGeom prst="line">
                <a:avLst/>
              </a:prstGeom>
              <a:ln>
                <a:solidFill>
                  <a:schemeClr val="bg1">
                    <a:lumMod val="85000"/>
                  </a:schemeClr>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32" name="Rectangle: Rounded Corners 31">
                <a:extLst>
                  <a:ext uri="{FF2B5EF4-FFF2-40B4-BE49-F238E27FC236}">
                    <a16:creationId xmlns:a16="http://schemas.microsoft.com/office/drawing/2014/main" id="{EE04B155-744C-B914-2EE5-7EEFE76D0F9E}"/>
                  </a:ext>
                </a:extLst>
              </p:cNvPr>
              <p:cNvSpPr>
                <a:spLocks/>
              </p:cNvSpPr>
              <p:nvPr userDrawn="1"/>
            </p:nvSpPr>
            <p:spPr bwMode="auto">
              <a:xfrm>
                <a:off x="10204201" y="6469856"/>
                <a:ext cx="2546389" cy="388144"/>
              </a:xfrm>
              <a:prstGeom prst="roundRect">
                <a:avLst>
                  <a:gd name="adj" fmla="val 0"/>
                </a:avLst>
              </a:prstGeom>
              <a:gradFill flip="none" rotWithShape="1">
                <a:gsLst>
                  <a:gs pos="0">
                    <a:srgbClr val="EBECEB"/>
                  </a:gs>
                  <a:gs pos="75000">
                    <a:schemeClr val="bg1">
                      <a:lumMod val="55000"/>
                      <a:lumOff val="45000"/>
                    </a:schemeClr>
                  </a:gs>
                  <a:gs pos="33000">
                    <a:schemeClr val="bg1">
                      <a:lumMod val="95000"/>
                    </a:schemeClr>
                  </a:gs>
                  <a:gs pos="100000">
                    <a:srgbClr val="E8E9E8">
                      <a:lumMod val="65000"/>
                      <a:lumOff val="35000"/>
                    </a:srgbClr>
                  </a:gs>
                </a:gsLst>
                <a:lin ang="2700000" scaled="1"/>
                <a:tileRect/>
              </a:gradFill>
              <a:ln w="12700">
                <a:noFill/>
                <a:headEnd type="none" w="med" len="med"/>
                <a:tailEnd type="none" w="med" len="med"/>
              </a:ln>
              <a:effectLst>
                <a:outerShdw blurRad="101600" dist="38100" dir="2700000" algn="tl" rotWithShape="0">
                  <a:prstClr val="black">
                    <a:alpha val="15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20" tIns="97536" rIns="121920" bIns="97536" numCol="1" spcCol="0" rtlCol="0" fromWordArt="0" anchor="t" anchorCtr="0" forceAA="0" compatLnSpc="1">
                <a:prstTxWarp prst="textNoShape">
                  <a:avLst/>
                </a:prstTxWarp>
                <a:noAutofit/>
              </a:bodyPr>
              <a:lstStyle/>
              <a:p>
                <a:pPr marR="0" lvl="0" indent="0" defTabSz="621679" fontAlgn="base">
                  <a:lnSpc>
                    <a:spcPct val="100000"/>
                  </a:lnSpc>
                  <a:spcBef>
                    <a:spcPct val="0"/>
                  </a:spcBef>
                  <a:spcAft>
                    <a:spcPct val="0"/>
                  </a:spcAft>
                  <a:buClrTx/>
                  <a:buSzTx/>
                  <a:buFontTx/>
                  <a:buNone/>
                  <a:tabLst/>
                </a:pPr>
                <a:endParaRPr kumimoji="0" lang="en-GB" sz="1400" b="0" i="0" u="none" strike="noStrike" cap="none" spc="0" normalizeH="0" baseline="0" noProof="0">
                  <a:ln>
                    <a:noFill/>
                  </a:ln>
                  <a:solidFill>
                    <a:srgbClr val="FFFFFF"/>
                  </a:solidFill>
                  <a:effectLst/>
                  <a:uLnTx/>
                  <a:uFillTx/>
                  <a:latin typeface="Segoe UI"/>
                  <a:cs typeface="Segoe UI" pitchFamily="34" charset="0"/>
                </a:endParaRPr>
              </a:p>
            </p:txBody>
          </p:sp>
          <p:sp>
            <p:nvSpPr>
              <p:cNvPr id="33" name="Rectangle 32">
                <a:extLst>
                  <a:ext uri="{FF2B5EF4-FFF2-40B4-BE49-F238E27FC236}">
                    <a16:creationId xmlns:a16="http://schemas.microsoft.com/office/drawing/2014/main" id="{98862C50-4401-D174-B132-4EAD29D299B4}"/>
                  </a:ext>
                </a:extLst>
              </p:cNvPr>
              <p:cNvSpPr>
                <a:spLocks/>
              </p:cNvSpPr>
              <p:nvPr userDrawn="1"/>
            </p:nvSpPr>
            <p:spPr bwMode="auto">
              <a:xfrm>
                <a:off x="10901540" y="6525344"/>
                <a:ext cx="1149717" cy="292792"/>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ts val="600"/>
                  </a:spcAft>
                  <a:buClrTx/>
                  <a:buSzTx/>
                  <a:buFontTx/>
                  <a:buNone/>
                  <a:tabLst/>
                  <a:defRPr/>
                </a:pPr>
                <a:r>
                  <a:rPr kumimoji="0" lang="en-GB" sz="1400" b="0" i="0" u="none" strike="noStrike" kern="1200" cap="none" spc="50" normalizeH="0" baseline="0" noProof="0">
                    <a:ln>
                      <a:noFill/>
                    </a:ln>
                    <a:solidFill>
                      <a:schemeClr val="tx2"/>
                    </a:solidFill>
                    <a:effectLst/>
                    <a:uLnTx/>
                    <a:uFillTx/>
                    <a:latin typeface="Segoe UI Semibold"/>
                    <a:ea typeface="+mn-ea"/>
                    <a:cs typeface="Segoe UI" pitchFamily="34" charset="0"/>
                  </a:rPr>
                  <a:t>Results</a:t>
                </a:r>
              </a:p>
            </p:txBody>
          </p:sp>
          <p:cxnSp>
            <p:nvCxnSpPr>
              <p:cNvPr id="34" name="Straight Connector 33">
                <a:extLst>
                  <a:ext uri="{FF2B5EF4-FFF2-40B4-BE49-F238E27FC236}">
                    <a16:creationId xmlns:a16="http://schemas.microsoft.com/office/drawing/2014/main" id="{2CFF5C69-65B5-86B8-1F85-9A6676D7342A}"/>
                  </a:ext>
                </a:extLst>
              </p:cNvPr>
              <p:cNvCxnSpPr>
                <a:cxnSpLocks/>
              </p:cNvCxnSpPr>
              <p:nvPr userDrawn="1"/>
            </p:nvCxnSpPr>
            <p:spPr>
              <a:xfrm>
                <a:off x="12753157" y="6469856"/>
                <a:ext cx="0" cy="388144"/>
              </a:xfrm>
              <a:prstGeom prst="line">
                <a:avLst/>
              </a:prstGeom>
              <a:ln>
                <a:solidFill>
                  <a:schemeClr val="bg1">
                    <a:lumMod val="85000"/>
                  </a:schemeClr>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grpSp>
      </p:grpSp>
      <p:grpSp>
        <p:nvGrpSpPr>
          <p:cNvPr id="2" name="Group 1">
            <a:extLst>
              <a:ext uri="{FF2B5EF4-FFF2-40B4-BE49-F238E27FC236}">
                <a16:creationId xmlns:a16="http://schemas.microsoft.com/office/drawing/2014/main" id="{750D85AC-3645-CE2D-FA72-4A7731B0006F}"/>
              </a:ext>
            </a:extLst>
          </p:cNvPr>
          <p:cNvGrpSpPr/>
          <p:nvPr userDrawn="1"/>
        </p:nvGrpSpPr>
        <p:grpSpPr>
          <a:xfrm>
            <a:off x="-3303478" y="-16329"/>
            <a:ext cx="2908300" cy="6874329"/>
            <a:chOff x="-3303478" y="-16329"/>
            <a:chExt cx="2908300" cy="6874329"/>
          </a:xfrm>
        </p:grpSpPr>
        <p:sp>
          <p:nvSpPr>
            <p:cNvPr id="3" name="Rectangle: Rounded Corners 2">
              <a:extLst>
                <a:ext uri="{FF2B5EF4-FFF2-40B4-BE49-F238E27FC236}">
                  <a16:creationId xmlns:a16="http://schemas.microsoft.com/office/drawing/2014/main" id="{D865DE0D-C86A-DBCC-3451-1AEE67F2FBA1}"/>
                </a:ext>
              </a:extLst>
            </p:cNvPr>
            <p:cNvSpPr>
              <a:spLocks/>
            </p:cNvSpPr>
            <p:nvPr userDrawn="1"/>
          </p:nvSpPr>
          <p:spPr bwMode="auto">
            <a:xfrm>
              <a:off x="-3303477" y="-5226"/>
              <a:ext cx="2908299" cy="6852123"/>
            </a:xfrm>
            <a:prstGeom prst="roundRect">
              <a:avLst>
                <a:gd name="adj" fmla="val 1340"/>
              </a:avLst>
            </a:prstGeom>
            <a:gradFill flip="none" rotWithShape="1">
              <a:gsLst>
                <a:gs pos="0">
                  <a:schemeClr val="bg1">
                    <a:alpha val="84000"/>
                  </a:schemeClr>
                </a:gs>
                <a:gs pos="100000">
                  <a:schemeClr val="bg1">
                    <a:alpha val="89000"/>
                  </a:schemeClr>
                </a:gs>
              </a:gsLst>
              <a:lin ang="2700000" scaled="1"/>
              <a:tileRect/>
            </a:gradFill>
            <a:ln w="12700">
              <a:noFill/>
              <a:headEnd type="none" w="med" len="med"/>
              <a:tailEnd type="none" w="med" len="med"/>
            </a:ln>
            <a:effectLst>
              <a:outerShdw blurRad="114300" dist="38100"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20" tIns="97536" rIns="121920" bIns="97536" numCol="1" spcCol="0" rtlCol="0" fromWordArt="0" anchor="t" anchorCtr="0" forceAA="0" compatLnSpc="1">
              <a:prstTxWarp prst="textNoShape">
                <a:avLst/>
              </a:prstTxWarp>
              <a:noAutofit/>
            </a:bodyPr>
            <a:lstStyle/>
            <a:p>
              <a:pPr defTabSz="621679" fontAlgn="base">
                <a:spcBef>
                  <a:spcPct val="0"/>
                </a:spcBef>
                <a:spcAft>
                  <a:spcPct val="0"/>
                </a:spcAft>
              </a:pPr>
              <a:endParaRPr lang="en-GB" sz="1333">
                <a:solidFill>
                  <a:srgbClr val="FFFFFF"/>
                </a:solidFill>
                <a:latin typeface="Segoe UI"/>
                <a:cs typeface="Segoe UI" pitchFamily="34" charset="0"/>
              </a:endParaRPr>
            </a:p>
          </p:txBody>
        </p:sp>
        <p:sp>
          <p:nvSpPr>
            <p:cNvPr id="4" name="Free-form: Shape 3">
              <a:extLst>
                <a:ext uri="{FF2B5EF4-FFF2-40B4-BE49-F238E27FC236}">
                  <a16:creationId xmlns:a16="http://schemas.microsoft.com/office/drawing/2014/main" id="{10E05F67-7FC5-18DD-4F8C-66C30202C5B6}"/>
                </a:ext>
              </a:extLst>
            </p:cNvPr>
            <p:cNvSpPr>
              <a:spLocks/>
            </p:cNvSpPr>
            <p:nvPr userDrawn="1"/>
          </p:nvSpPr>
          <p:spPr bwMode="auto">
            <a:xfrm>
              <a:off x="-3303478" y="-16329"/>
              <a:ext cx="2908299" cy="373049"/>
            </a:xfrm>
            <a:custGeom>
              <a:avLst/>
              <a:gdLst>
                <a:gd name="connsiteX0" fmla="*/ 38971 w 2908299"/>
                <a:gd name="connsiteY0" fmla="*/ 0 h 373380"/>
                <a:gd name="connsiteX1" fmla="*/ 2869328 w 2908299"/>
                <a:gd name="connsiteY1" fmla="*/ 0 h 373380"/>
                <a:gd name="connsiteX2" fmla="*/ 2908299 w 2908299"/>
                <a:gd name="connsiteY2" fmla="*/ 38971 h 373380"/>
                <a:gd name="connsiteX3" fmla="*/ 2908299 w 2908299"/>
                <a:gd name="connsiteY3" fmla="*/ 373380 h 373380"/>
                <a:gd name="connsiteX4" fmla="*/ 0 w 2908299"/>
                <a:gd name="connsiteY4" fmla="*/ 373380 h 373380"/>
                <a:gd name="connsiteX5" fmla="*/ 0 w 2908299"/>
                <a:gd name="connsiteY5" fmla="*/ 38971 h 373380"/>
                <a:gd name="connsiteX6" fmla="*/ 38971 w 2908299"/>
                <a:gd name="connsiteY6" fmla="*/ 0 h 3733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908299" h="373380">
                  <a:moveTo>
                    <a:pt x="38971" y="0"/>
                  </a:moveTo>
                  <a:lnTo>
                    <a:pt x="2869328" y="0"/>
                  </a:lnTo>
                  <a:cubicBezTo>
                    <a:pt x="2890851" y="0"/>
                    <a:pt x="2908299" y="17448"/>
                    <a:pt x="2908299" y="38971"/>
                  </a:cubicBezTo>
                  <a:lnTo>
                    <a:pt x="2908299" y="373380"/>
                  </a:lnTo>
                  <a:lnTo>
                    <a:pt x="0" y="373380"/>
                  </a:lnTo>
                  <a:lnTo>
                    <a:pt x="0" y="38971"/>
                  </a:lnTo>
                  <a:cubicBezTo>
                    <a:pt x="0" y="17448"/>
                    <a:pt x="17448" y="0"/>
                    <a:pt x="38971" y="0"/>
                  </a:cubicBezTo>
                  <a:close/>
                </a:path>
              </a:pathLst>
            </a:custGeom>
            <a:solidFill>
              <a:srgbClr val="34258E"/>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defTabSz="932472" fontAlgn="base">
                <a:spcBef>
                  <a:spcPct val="0"/>
                </a:spcBef>
                <a:spcAft>
                  <a:spcPct val="0"/>
                </a:spcAft>
              </a:pPr>
              <a:endParaRPr lang="en-GB" sz="2000">
                <a:solidFill>
                  <a:srgbClr val="FFFFFF"/>
                </a:solidFill>
                <a:cs typeface="Segoe UI" pitchFamily="34" charset="0"/>
              </a:endParaRPr>
            </a:p>
          </p:txBody>
        </p:sp>
        <p:sp>
          <p:nvSpPr>
            <p:cNvPr id="5" name="Title 1">
              <a:extLst>
                <a:ext uri="{FF2B5EF4-FFF2-40B4-BE49-F238E27FC236}">
                  <a16:creationId xmlns:a16="http://schemas.microsoft.com/office/drawing/2014/main" id="{3A98C99D-AA03-AECA-2D62-1CDD07670FC3}"/>
                </a:ext>
              </a:extLst>
            </p:cNvPr>
            <p:cNvSpPr txBox="1">
              <a:spLocks/>
            </p:cNvSpPr>
            <p:nvPr userDrawn="1"/>
          </p:nvSpPr>
          <p:spPr>
            <a:xfrm flipH="1">
              <a:off x="-2859181" y="84467"/>
              <a:ext cx="2464002" cy="184666"/>
            </a:xfrm>
            <a:prstGeom prst="rect">
              <a:avLst/>
            </a:prstGeom>
          </p:spPr>
          <p:txBody>
            <a:bodyPr vert="horz" wrap="square" lIns="0" tIns="0" rIns="0" bIns="0" rtlCol="0" anchor="ctr">
              <a:spAutoFit/>
            </a:bodyPr>
            <a:lstStyle>
              <a:lvl1pPr algn="l" defTabSz="932742" rtl="0" eaLnBrk="1" latinLnBrk="0" hangingPunct="1">
                <a:lnSpc>
                  <a:spcPct val="100000"/>
                </a:lnSpc>
                <a:spcBef>
                  <a:spcPct val="0"/>
                </a:spcBef>
                <a:buNone/>
                <a:defRPr lang="en-US" sz="2800" b="0" kern="1200" cap="none" spc="-50" baseline="0" dirty="0" smtClean="0">
                  <a:ln w="3175">
                    <a:noFill/>
                  </a:ln>
                  <a:solidFill>
                    <a:schemeClr val="tx1"/>
                  </a:solidFill>
                  <a:effectLst/>
                  <a:latin typeface="+mj-lt"/>
                  <a:ea typeface="+mn-ea"/>
                  <a:cs typeface="Segoe UI" pitchFamily="34" charset="0"/>
                </a:defRPr>
              </a:lvl1pPr>
            </a:lstStyle>
            <a:p>
              <a:pPr marL="0" marR="0" lvl="0" indent="0" algn="l" defTabSz="932742" rtl="0" eaLnBrk="1" fontAlgn="auto" latinLnBrk="0" hangingPunct="1">
                <a:lnSpc>
                  <a:spcPct val="100000"/>
                </a:lnSpc>
                <a:spcBef>
                  <a:spcPct val="0"/>
                </a:spcBef>
                <a:spcAft>
                  <a:spcPts val="0"/>
                </a:spcAft>
                <a:buClrTx/>
                <a:buSzTx/>
                <a:buFontTx/>
                <a:buNone/>
                <a:tabLst/>
                <a:defRPr/>
              </a:pPr>
              <a:r>
                <a:rPr kumimoji="0" lang="en-GB" sz="1200" b="0" i="0" u="none" strike="noStrike" kern="1200" cap="none" spc="100" normalizeH="0" baseline="0" noProof="0">
                  <a:ln w="3175">
                    <a:noFill/>
                  </a:ln>
                  <a:solidFill>
                    <a:schemeClr val="bg1"/>
                  </a:solidFill>
                  <a:effectLst/>
                  <a:uLnTx/>
                  <a:uFillTx/>
                  <a:latin typeface="Segoe UI Semibold"/>
                  <a:ea typeface="+mn-ea"/>
                  <a:cs typeface="Segoe UI" pitchFamily="34" charset="0"/>
                </a:rPr>
                <a:t>ACTIVITY ASSETS</a:t>
              </a:r>
            </a:p>
          </p:txBody>
        </p:sp>
        <p:cxnSp>
          <p:nvCxnSpPr>
            <p:cNvPr id="6" name="Straight Connector 5">
              <a:extLst>
                <a:ext uri="{FF2B5EF4-FFF2-40B4-BE49-F238E27FC236}">
                  <a16:creationId xmlns:a16="http://schemas.microsoft.com/office/drawing/2014/main" id="{C462920E-D9F1-6C25-C8B3-A1AE297649B0}"/>
                </a:ext>
              </a:extLst>
            </p:cNvPr>
            <p:cNvCxnSpPr>
              <a:cxnSpLocks/>
              <a:stCxn id="4" idx="4"/>
              <a:endCxn id="4" idx="3"/>
            </p:cNvCxnSpPr>
            <p:nvPr userDrawn="1"/>
          </p:nvCxnSpPr>
          <p:spPr>
            <a:xfrm>
              <a:off x="-3303478" y="356720"/>
              <a:ext cx="2908299" cy="0"/>
            </a:xfrm>
            <a:prstGeom prst="line">
              <a:avLst/>
            </a:prstGeom>
            <a:ln w="6350">
              <a:solidFill>
                <a:schemeClr val="bg1"/>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grpSp>
          <p:nvGrpSpPr>
            <p:cNvPr id="7" name="Graphic 125">
              <a:extLst>
                <a:ext uri="{FF2B5EF4-FFF2-40B4-BE49-F238E27FC236}">
                  <a16:creationId xmlns:a16="http://schemas.microsoft.com/office/drawing/2014/main" id="{8A2D6AF8-FBC1-5675-573F-BF33E4795FB2}"/>
                </a:ext>
              </a:extLst>
            </p:cNvPr>
            <p:cNvGrpSpPr/>
            <p:nvPr userDrawn="1"/>
          </p:nvGrpSpPr>
          <p:grpSpPr>
            <a:xfrm>
              <a:off x="-3197160" y="73168"/>
              <a:ext cx="236156" cy="211536"/>
              <a:chOff x="5962650" y="3314700"/>
              <a:chExt cx="276225" cy="247650"/>
            </a:xfrm>
            <a:noFill/>
          </p:grpSpPr>
          <p:sp>
            <p:nvSpPr>
              <p:cNvPr id="10" name="Free-form: Shape 9">
                <a:extLst>
                  <a:ext uri="{FF2B5EF4-FFF2-40B4-BE49-F238E27FC236}">
                    <a16:creationId xmlns:a16="http://schemas.microsoft.com/office/drawing/2014/main" id="{4600557C-E9D8-911F-55E3-647E65FEB35E}"/>
                  </a:ext>
                </a:extLst>
              </p:cNvPr>
              <p:cNvSpPr/>
              <p:nvPr/>
            </p:nvSpPr>
            <p:spPr>
              <a:xfrm>
                <a:off x="6124575" y="3324225"/>
                <a:ext cx="114300" cy="114300"/>
              </a:xfrm>
              <a:custGeom>
                <a:avLst/>
                <a:gdLst>
                  <a:gd name="connsiteX0" fmla="*/ 114300 w 114300"/>
                  <a:gd name="connsiteY0" fmla="*/ 57150 h 114300"/>
                  <a:gd name="connsiteX1" fmla="*/ 57150 w 114300"/>
                  <a:gd name="connsiteY1" fmla="*/ 114300 h 114300"/>
                  <a:gd name="connsiteX2" fmla="*/ 0 w 114300"/>
                  <a:gd name="connsiteY2" fmla="*/ 57150 h 114300"/>
                  <a:gd name="connsiteX3" fmla="*/ 57150 w 114300"/>
                  <a:gd name="connsiteY3" fmla="*/ 0 h 114300"/>
                  <a:gd name="connsiteX4" fmla="*/ 114300 w 114300"/>
                  <a:gd name="connsiteY4" fmla="*/ 57150 h 1143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4300" h="114300">
                    <a:moveTo>
                      <a:pt x="114300" y="57150"/>
                    </a:moveTo>
                    <a:cubicBezTo>
                      <a:pt x="114300" y="88713"/>
                      <a:pt x="88713" y="114300"/>
                      <a:pt x="57150" y="114300"/>
                    </a:cubicBezTo>
                    <a:cubicBezTo>
                      <a:pt x="25587" y="114300"/>
                      <a:pt x="0" y="88713"/>
                      <a:pt x="0" y="57150"/>
                    </a:cubicBezTo>
                    <a:cubicBezTo>
                      <a:pt x="0" y="25587"/>
                      <a:pt x="25587" y="0"/>
                      <a:pt x="57150" y="0"/>
                    </a:cubicBezTo>
                    <a:cubicBezTo>
                      <a:pt x="88713" y="0"/>
                      <a:pt x="114300" y="25587"/>
                      <a:pt x="114300" y="57150"/>
                    </a:cubicBezTo>
                    <a:close/>
                  </a:path>
                </a:pathLst>
              </a:custGeom>
              <a:noFill/>
              <a:ln w="12700" cap="sq">
                <a:solidFill>
                  <a:schemeClr val="bg1"/>
                </a:solidFill>
                <a:prstDash val="solid"/>
                <a:miter/>
              </a:ln>
            </p:spPr>
            <p:txBody>
              <a:bodyPr rtlCol="0" anchor="ctr"/>
              <a:lstStyle/>
              <a:p>
                <a:endParaRPr lang="en-GB"/>
              </a:p>
            </p:txBody>
          </p:sp>
          <p:sp>
            <p:nvSpPr>
              <p:cNvPr id="11" name="Free-form: Shape 10">
                <a:extLst>
                  <a:ext uri="{FF2B5EF4-FFF2-40B4-BE49-F238E27FC236}">
                    <a16:creationId xmlns:a16="http://schemas.microsoft.com/office/drawing/2014/main" id="{B89689A7-7D44-CCC8-7F8D-ED1D14CDF6E0}"/>
                  </a:ext>
                </a:extLst>
              </p:cNvPr>
              <p:cNvSpPr/>
              <p:nvPr/>
            </p:nvSpPr>
            <p:spPr>
              <a:xfrm>
                <a:off x="6019800" y="3467100"/>
                <a:ext cx="95250" cy="95250"/>
              </a:xfrm>
              <a:custGeom>
                <a:avLst/>
                <a:gdLst>
                  <a:gd name="connsiteX0" fmla="*/ 0 w 95250"/>
                  <a:gd name="connsiteY0" fmla="*/ 0 h 95250"/>
                  <a:gd name="connsiteX1" fmla="*/ 95250 w 95250"/>
                  <a:gd name="connsiteY1" fmla="*/ 0 h 95250"/>
                  <a:gd name="connsiteX2" fmla="*/ 95250 w 95250"/>
                  <a:gd name="connsiteY2" fmla="*/ 95250 h 95250"/>
                  <a:gd name="connsiteX3" fmla="*/ 0 w 95250"/>
                  <a:gd name="connsiteY3" fmla="*/ 95250 h 95250"/>
                </a:gdLst>
                <a:ahLst/>
                <a:cxnLst>
                  <a:cxn ang="0">
                    <a:pos x="connsiteX0" y="connsiteY0"/>
                  </a:cxn>
                  <a:cxn ang="0">
                    <a:pos x="connsiteX1" y="connsiteY1"/>
                  </a:cxn>
                  <a:cxn ang="0">
                    <a:pos x="connsiteX2" y="connsiteY2"/>
                  </a:cxn>
                  <a:cxn ang="0">
                    <a:pos x="connsiteX3" y="connsiteY3"/>
                  </a:cxn>
                </a:cxnLst>
                <a:rect l="l" t="t" r="r" b="b"/>
                <a:pathLst>
                  <a:path w="95250" h="95250">
                    <a:moveTo>
                      <a:pt x="0" y="0"/>
                    </a:moveTo>
                    <a:lnTo>
                      <a:pt x="95250" y="0"/>
                    </a:lnTo>
                    <a:lnTo>
                      <a:pt x="95250" y="95250"/>
                    </a:lnTo>
                    <a:lnTo>
                      <a:pt x="0" y="95250"/>
                    </a:lnTo>
                    <a:close/>
                  </a:path>
                </a:pathLst>
              </a:custGeom>
              <a:noFill/>
              <a:ln w="12700" cap="sq">
                <a:solidFill>
                  <a:schemeClr val="bg1"/>
                </a:solidFill>
                <a:prstDash val="solid"/>
                <a:miter/>
              </a:ln>
            </p:spPr>
            <p:txBody>
              <a:bodyPr rtlCol="0" anchor="ctr"/>
              <a:lstStyle/>
              <a:p>
                <a:endParaRPr lang="en-GB"/>
              </a:p>
            </p:txBody>
          </p:sp>
          <p:sp>
            <p:nvSpPr>
              <p:cNvPr id="12" name="Free-form: Shape 11">
                <a:extLst>
                  <a:ext uri="{FF2B5EF4-FFF2-40B4-BE49-F238E27FC236}">
                    <a16:creationId xmlns:a16="http://schemas.microsoft.com/office/drawing/2014/main" id="{2BB4E76D-F47D-0319-5658-B7106B50DD99}"/>
                  </a:ext>
                </a:extLst>
              </p:cNvPr>
              <p:cNvSpPr/>
              <p:nvPr/>
            </p:nvSpPr>
            <p:spPr>
              <a:xfrm>
                <a:off x="5962650" y="3314700"/>
                <a:ext cx="114300" cy="95250"/>
              </a:xfrm>
              <a:custGeom>
                <a:avLst/>
                <a:gdLst>
                  <a:gd name="connsiteX0" fmla="*/ 0 w 114300"/>
                  <a:gd name="connsiteY0" fmla="*/ 95250 h 95250"/>
                  <a:gd name="connsiteX1" fmla="*/ 57150 w 114300"/>
                  <a:gd name="connsiteY1" fmla="*/ 0 h 95250"/>
                  <a:gd name="connsiteX2" fmla="*/ 114300 w 114300"/>
                  <a:gd name="connsiteY2" fmla="*/ 95250 h 95250"/>
                  <a:gd name="connsiteX3" fmla="*/ 0 w 114300"/>
                  <a:gd name="connsiteY3" fmla="*/ 95250 h 95250"/>
                </a:gdLst>
                <a:ahLst/>
                <a:cxnLst>
                  <a:cxn ang="0">
                    <a:pos x="connsiteX0" y="connsiteY0"/>
                  </a:cxn>
                  <a:cxn ang="0">
                    <a:pos x="connsiteX1" y="connsiteY1"/>
                  </a:cxn>
                  <a:cxn ang="0">
                    <a:pos x="connsiteX2" y="connsiteY2"/>
                  </a:cxn>
                  <a:cxn ang="0">
                    <a:pos x="connsiteX3" y="connsiteY3"/>
                  </a:cxn>
                </a:cxnLst>
                <a:rect l="l" t="t" r="r" b="b"/>
                <a:pathLst>
                  <a:path w="114300" h="95250">
                    <a:moveTo>
                      <a:pt x="0" y="95250"/>
                    </a:moveTo>
                    <a:lnTo>
                      <a:pt x="57150" y="0"/>
                    </a:lnTo>
                    <a:lnTo>
                      <a:pt x="114300" y="95250"/>
                    </a:lnTo>
                    <a:lnTo>
                      <a:pt x="0" y="95250"/>
                    </a:lnTo>
                    <a:close/>
                  </a:path>
                </a:pathLst>
              </a:custGeom>
              <a:noFill/>
              <a:ln w="12700" cap="sq">
                <a:solidFill>
                  <a:schemeClr val="bg1"/>
                </a:solidFill>
                <a:prstDash val="solid"/>
                <a:miter/>
              </a:ln>
            </p:spPr>
            <p:txBody>
              <a:bodyPr rtlCol="0" anchor="ctr"/>
              <a:lstStyle/>
              <a:p>
                <a:endParaRPr lang="en-GB"/>
              </a:p>
            </p:txBody>
          </p:sp>
        </p:grpSp>
        <p:sp>
          <p:nvSpPr>
            <p:cNvPr id="8" name="Free-form: Shape 7">
              <a:extLst>
                <a:ext uri="{FF2B5EF4-FFF2-40B4-BE49-F238E27FC236}">
                  <a16:creationId xmlns:a16="http://schemas.microsoft.com/office/drawing/2014/main" id="{D462CD3B-9B7A-7A8A-6C51-2DDD6ED23F72}"/>
                </a:ext>
              </a:extLst>
            </p:cNvPr>
            <p:cNvSpPr>
              <a:spLocks/>
            </p:cNvSpPr>
            <p:nvPr userDrawn="1"/>
          </p:nvSpPr>
          <p:spPr bwMode="auto">
            <a:xfrm>
              <a:off x="-3303477" y="6776696"/>
              <a:ext cx="2908299" cy="70201"/>
            </a:xfrm>
            <a:custGeom>
              <a:avLst/>
              <a:gdLst>
                <a:gd name="connsiteX0" fmla="*/ 0 w 2908299"/>
                <a:gd name="connsiteY0" fmla="*/ 0 h 70201"/>
                <a:gd name="connsiteX1" fmla="*/ 2908299 w 2908299"/>
                <a:gd name="connsiteY1" fmla="*/ 0 h 70201"/>
                <a:gd name="connsiteX2" fmla="*/ 2908299 w 2908299"/>
                <a:gd name="connsiteY2" fmla="*/ 31230 h 70201"/>
                <a:gd name="connsiteX3" fmla="*/ 2869328 w 2908299"/>
                <a:gd name="connsiteY3" fmla="*/ 70201 h 70201"/>
                <a:gd name="connsiteX4" fmla="*/ 38971 w 2908299"/>
                <a:gd name="connsiteY4" fmla="*/ 70201 h 70201"/>
                <a:gd name="connsiteX5" fmla="*/ 0 w 2908299"/>
                <a:gd name="connsiteY5" fmla="*/ 31230 h 702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908299" h="70201">
                  <a:moveTo>
                    <a:pt x="0" y="0"/>
                  </a:moveTo>
                  <a:lnTo>
                    <a:pt x="2908299" y="0"/>
                  </a:lnTo>
                  <a:lnTo>
                    <a:pt x="2908299" y="31230"/>
                  </a:lnTo>
                  <a:cubicBezTo>
                    <a:pt x="2908299" y="52753"/>
                    <a:pt x="2890851" y="70201"/>
                    <a:pt x="2869328" y="70201"/>
                  </a:cubicBezTo>
                  <a:lnTo>
                    <a:pt x="38971" y="70201"/>
                  </a:lnTo>
                  <a:cubicBezTo>
                    <a:pt x="17448" y="70201"/>
                    <a:pt x="0" y="52753"/>
                    <a:pt x="0" y="31230"/>
                  </a:cubicBezTo>
                  <a:close/>
                </a:path>
              </a:pathLst>
            </a:cu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defTabSz="932472" fontAlgn="base">
                <a:spcBef>
                  <a:spcPct val="0"/>
                </a:spcBef>
                <a:spcAft>
                  <a:spcPct val="0"/>
                </a:spcAft>
              </a:pPr>
              <a:endParaRPr lang="en-GB" sz="2000">
                <a:solidFill>
                  <a:srgbClr val="FFFFFF"/>
                </a:solidFill>
                <a:cs typeface="Segoe UI" pitchFamily="34" charset="0"/>
              </a:endParaRPr>
            </a:p>
          </p:txBody>
        </p:sp>
        <p:sp>
          <p:nvSpPr>
            <p:cNvPr id="9" name="Rectangle: Rounded Corners 8">
              <a:extLst>
                <a:ext uri="{FF2B5EF4-FFF2-40B4-BE49-F238E27FC236}">
                  <a16:creationId xmlns:a16="http://schemas.microsoft.com/office/drawing/2014/main" id="{876EE1E0-9058-EA2A-8D87-40F7F1750E7D}"/>
                </a:ext>
              </a:extLst>
            </p:cNvPr>
            <p:cNvSpPr>
              <a:spLocks/>
            </p:cNvSpPr>
            <p:nvPr userDrawn="1"/>
          </p:nvSpPr>
          <p:spPr bwMode="auto">
            <a:xfrm>
              <a:off x="-3303478" y="5877"/>
              <a:ext cx="2908299" cy="6852123"/>
            </a:xfrm>
            <a:prstGeom prst="roundRect">
              <a:avLst>
                <a:gd name="adj" fmla="val 1340"/>
              </a:avLst>
            </a:prstGeom>
            <a:noFill/>
            <a:ln w="12700">
              <a:solidFill>
                <a:srgbClr val="34258E"/>
              </a:solidFill>
              <a:headEnd type="none" w="med" len="med"/>
              <a:tailEnd type="none" w="med" len="med"/>
            </a:ln>
            <a:effectLst>
              <a:outerShdw blurRad="114300" dist="38100"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20" tIns="97536" rIns="121920" bIns="97536" numCol="1" spcCol="0" rtlCol="0" fromWordArt="0" anchor="t" anchorCtr="0" forceAA="0" compatLnSpc="1">
              <a:prstTxWarp prst="textNoShape">
                <a:avLst/>
              </a:prstTxWarp>
              <a:noAutofit/>
            </a:bodyPr>
            <a:lstStyle/>
            <a:p>
              <a:pPr defTabSz="621679" fontAlgn="base">
                <a:spcBef>
                  <a:spcPct val="0"/>
                </a:spcBef>
                <a:spcAft>
                  <a:spcPct val="0"/>
                </a:spcAft>
              </a:pPr>
              <a:endParaRPr lang="en-GB" sz="1333">
                <a:solidFill>
                  <a:srgbClr val="FFFFFF"/>
                </a:solidFill>
                <a:latin typeface="Segoe UI"/>
                <a:cs typeface="Segoe UI" pitchFamily="34" charset="0"/>
              </a:endParaRPr>
            </a:p>
          </p:txBody>
        </p:sp>
      </p:grpSp>
      <p:grpSp>
        <p:nvGrpSpPr>
          <p:cNvPr id="13" name="Group 12">
            <a:extLst>
              <a:ext uri="{FF2B5EF4-FFF2-40B4-BE49-F238E27FC236}">
                <a16:creationId xmlns:a16="http://schemas.microsoft.com/office/drawing/2014/main" id="{5B311408-0732-F5B7-F558-55E0CDD6DF03}"/>
              </a:ext>
            </a:extLst>
          </p:cNvPr>
          <p:cNvGrpSpPr/>
          <p:nvPr userDrawn="1"/>
        </p:nvGrpSpPr>
        <p:grpSpPr>
          <a:xfrm>
            <a:off x="12583117" y="-16329"/>
            <a:ext cx="2912362" cy="6863226"/>
            <a:chOff x="12583117" y="-16329"/>
            <a:chExt cx="2912362" cy="6863226"/>
          </a:xfrm>
        </p:grpSpPr>
        <p:sp>
          <p:nvSpPr>
            <p:cNvPr id="14" name="Rectangle: Rounded Corners 13">
              <a:extLst>
                <a:ext uri="{FF2B5EF4-FFF2-40B4-BE49-F238E27FC236}">
                  <a16:creationId xmlns:a16="http://schemas.microsoft.com/office/drawing/2014/main" id="{B4A560D1-F686-C418-C4CC-E181FCBBC7CF}"/>
                </a:ext>
              </a:extLst>
            </p:cNvPr>
            <p:cNvSpPr>
              <a:spLocks/>
            </p:cNvSpPr>
            <p:nvPr userDrawn="1"/>
          </p:nvSpPr>
          <p:spPr bwMode="auto">
            <a:xfrm>
              <a:off x="12587180" y="-5226"/>
              <a:ext cx="2908299" cy="6852123"/>
            </a:xfrm>
            <a:prstGeom prst="roundRect">
              <a:avLst>
                <a:gd name="adj" fmla="val 1340"/>
              </a:avLst>
            </a:prstGeom>
            <a:gradFill flip="none" rotWithShape="1">
              <a:gsLst>
                <a:gs pos="0">
                  <a:schemeClr val="bg1">
                    <a:alpha val="84000"/>
                  </a:schemeClr>
                </a:gs>
                <a:gs pos="100000">
                  <a:schemeClr val="bg1">
                    <a:alpha val="89000"/>
                  </a:schemeClr>
                </a:gs>
              </a:gsLst>
              <a:lin ang="2700000" scaled="1"/>
              <a:tileRect/>
            </a:gradFill>
            <a:ln w="12700">
              <a:noFill/>
              <a:headEnd type="none" w="med" len="med"/>
              <a:tailEnd type="none" w="med" len="med"/>
            </a:ln>
            <a:effectLst>
              <a:outerShdw blurRad="114300" dist="38100"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20" tIns="97536" rIns="121920" bIns="97536" numCol="1" spcCol="0" rtlCol="0" fromWordArt="0" anchor="t" anchorCtr="0" forceAA="0" compatLnSpc="1">
              <a:prstTxWarp prst="textNoShape">
                <a:avLst/>
              </a:prstTxWarp>
              <a:noAutofit/>
            </a:bodyPr>
            <a:lstStyle/>
            <a:p>
              <a:pPr defTabSz="621679" fontAlgn="base">
                <a:spcBef>
                  <a:spcPct val="0"/>
                </a:spcBef>
                <a:spcAft>
                  <a:spcPct val="0"/>
                </a:spcAft>
              </a:pPr>
              <a:endParaRPr lang="en-GB" sz="1333">
                <a:solidFill>
                  <a:srgbClr val="FFFFFF"/>
                </a:solidFill>
                <a:latin typeface="Segoe UI"/>
                <a:cs typeface="Segoe UI" pitchFamily="34" charset="0"/>
              </a:endParaRPr>
            </a:p>
          </p:txBody>
        </p:sp>
        <p:sp>
          <p:nvSpPr>
            <p:cNvPr id="15" name="Free-form: Shape 14">
              <a:extLst>
                <a:ext uri="{FF2B5EF4-FFF2-40B4-BE49-F238E27FC236}">
                  <a16:creationId xmlns:a16="http://schemas.microsoft.com/office/drawing/2014/main" id="{30A5F056-7CAD-6FA5-C0EF-BD648052167A}"/>
                </a:ext>
              </a:extLst>
            </p:cNvPr>
            <p:cNvSpPr>
              <a:spLocks/>
            </p:cNvSpPr>
            <p:nvPr userDrawn="1"/>
          </p:nvSpPr>
          <p:spPr bwMode="auto">
            <a:xfrm>
              <a:off x="12587179" y="-16329"/>
              <a:ext cx="2908299" cy="373049"/>
            </a:xfrm>
            <a:custGeom>
              <a:avLst/>
              <a:gdLst>
                <a:gd name="connsiteX0" fmla="*/ 38971 w 2908299"/>
                <a:gd name="connsiteY0" fmla="*/ 0 h 373380"/>
                <a:gd name="connsiteX1" fmla="*/ 2869328 w 2908299"/>
                <a:gd name="connsiteY1" fmla="*/ 0 h 373380"/>
                <a:gd name="connsiteX2" fmla="*/ 2908299 w 2908299"/>
                <a:gd name="connsiteY2" fmla="*/ 38971 h 373380"/>
                <a:gd name="connsiteX3" fmla="*/ 2908299 w 2908299"/>
                <a:gd name="connsiteY3" fmla="*/ 373380 h 373380"/>
                <a:gd name="connsiteX4" fmla="*/ 0 w 2908299"/>
                <a:gd name="connsiteY4" fmla="*/ 373380 h 373380"/>
                <a:gd name="connsiteX5" fmla="*/ 0 w 2908299"/>
                <a:gd name="connsiteY5" fmla="*/ 38971 h 373380"/>
                <a:gd name="connsiteX6" fmla="*/ 38971 w 2908299"/>
                <a:gd name="connsiteY6" fmla="*/ 0 h 3733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908299" h="373380">
                  <a:moveTo>
                    <a:pt x="38971" y="0"/>
                  </a:moveTo>
                  <a:lnTo>
                    <a:pt x="2869328" y="0"/>
                  </a:lnTo>
                  <a:cubicBezTo>
                    <a:pt x="2890851" y="0"/>
                    <a:pt x="2908299" y="17448"/>
                    <a:pt x="2908299" y="38971"/>
                  </a:cubicBezTo>
                  <a:lnTo>
                    <a:pt x="2908299" y="373380"/>
                  </a:lnTo>
                  <a:lnTo>
                    <a:pt x="0" y="373380"/>
                  </a:lnTo>
                  <a:lnTo>
                    <a:pt x="0" y="38971"/>
                  </a:lnTo>
                  <a:cubicBezTo>
                    <a:pt x="0" y="17448"/>
                    <a:pt x="17448" y="0"/>
                    <a:pt x="38971" y="0"/>
                  </a:cubicBezTo>
                  <a:close/>
                </a:path>
              </a:pathLst>
            </a:custGeom>
            <a:solidFill>
              <a:srgbClr val="34258E"/>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defTabSz="932472" fontAlgn="base">
                <a:spcBef>
                  <a:spcPct val="0"/>
                </a:spcBef>
                <a:spcAft>
                  <a:spcPct val="0"/>
                </a:spcAft>
              </a:pPr>
              <a:endParaRPr lang="en-GB" sz="2000">
                <a:solidFill>
                  <a:srgbClr val="FFFFFF"/>
                </a:solidFill>
                <a:cs typeface="Segoe UI" pitchFamily="34" charset="0"/>
              </a:endParaRPr>
            </a:p>
          </p:txBody>
        </p:sp>
        <p:cxnSp>
          <p:nvCxnSpPr>
            <p:cNvPr id="16" name="Straight Connector 15">
              <a:extLst>
                <a:ext uri="{FF2B5EF4-FFF2-40B4-BE49-F238E27FC236}">
                  <a16:creationId xmlns:a16="http://schemas.microsoft.com/office/drawing/2014/main" id="{55D95F62-2E62-4FF9-318D-A33CC2C03AE9}"/>
                </a:ext>
              </a:extLst>
            </p:cNvPr>
            <p:cNvCxnSpPr>
              <a:cxnSpLocks/>
              <a:stCxn id="15" idx="4"/>
              <a:endCxn id="15" idx="3"/>
            </p:cNvCxnSpPr>
            <p:nvPr userDrawn="1"/>
          </p:nvCxnSpPr>
          <p:spPr>
            <a:xfrm>
              <a:off x="12587179" y="356720"/>
              <a:ext cx="2908299" cy="0"/>
            </a:xfrm>
            <a:prstGeom prst="line">
              <a:avLst/>
            </a:prstGeom>
            <a:ln w="6350">
              <a:solidFill>
                <a:schemeClr val="bg1"/>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grpSp>
          <p:nvGrpSpPr>
            <p:cNvPr id="35" name="Group 34">
              <a:extLst>
                <a:ext uri="{FF2B5EF4-FFF2-40B4-BE49-F238E27FC236}">
                  <a16:creationId xmlns:a16="http://schemas.microsoft.com/office/drawing/2014/main" id="{680BDAA2-B881-EBF4-5431-6BA8CB2B6752}"/>
                </a:ext>
              </a:extLst>
            </p:cNvPr>
            <p:cNvGrpSpPr/>
            <p:nvPr userDrawn="1"/>
          </p:nvGrpSpPr>
          <p:grpSpPr>
            <a:xfrm>
              <a:off x="12720970" y="76200"/>
              <a:ext cx="199288" cy="199110"/>
              <a:chOff x="5671565" y="3004565"/>
              <a:chExt cx="850201" cy="850201"/>
            </a:xfrm>
          </p:grpSpPr>
          <p:sp>
            <p:nvSpPr>
              <p:cNvPr id="39" name="Free-form: Shape 38">
                <a:extLst>
                  <a:ext uri="{FF2B5EF4-FFF2-40B4-BE49-F238E27FC236}">
                    <a16:creationId xmlns:a16="http://schemas.microsoft.com/office/drawing/2014/main" id="{BFEA11F5-6DDF-AAB0-B931-1ED7472351C6}"/>
                  </a:ext>
                </a:extLst>
              </p:cNvPr>
              <p:cNvSpPr/>
              <p:nvPr/>
            </p:nvSpPr>
            <p:spPr>
              <a:xfrm>
                <a:off x="5958077" y="3207257"/>
                <a:ext cx="277368" cy="351282"/>
              </a:xfrm>
              <a:custGeom>
                <a:avLst/>
                <a:gdLst>
                  <a:gd name="connsiteX0" fmla="*/ 0 w 277368"/>
                  <a:gd name="connsiteY0" fmla="*/ 138875 h 351282"/>
                  <a:gd name="connsiteX1" fmla="*/ 138494 w 277368"/>
                  <a:gd name="connsiteY1" fmla="*/ 0 h 351282"/>
                  <a:gd name="connsiteX2" fmla="*/ 277368 w 277368"/>
                  <a:gd name="connsiteY2" fmla="*/ 138494 h 351282"/>
                  <a:gd name="connsiteX3" fmla="*/ 168593 w 277368"/>
                  <a:gd name="connsiteY3" fmla="*/ 274130 h 351282"/>
                  <a:gd name="connsiteX4" fmla="*/ 138589 w 277368"/>
                  <a:gd name="connsiteY4" fmla="*/ 310134 h 351282"/>
                  <a:gd name="connsiteX5" fmla="*/ 138589 w 277368"/>
                  <a:gd name="connsiteY5" fmla="*/ 351282 h 3512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7368" h="351282">
                    <a:moveTo>
                      <a:pt x="0" y="138875"/>
                    </a:moveTo>
                    <a:cubicBezTo>
                      <a:pt x="-95" y="62294"/>
                      <a:pt x="61913" y="95"/>
                      <a:pt x="138494" y="0"/>
                    </a:cubicBezTo>
                    <a:cubicBezTo>
                      <a:pt x="215075" y="-95"/>
                      <a:pt x="277273" y="61913"/>
                      <a:pt x="277368" y="138494"/>
                    </a:cubicBezTo>
                    <a:cubicBezTo>
                      <a:pt x="277463" y="203645"/>
                      <a:pt x="232220" y="260033"/>
                      <a:pt x="168593" y="274130"/>
                    </a:cubicBezTo>
                    <a:cubicBezTo>
                      <a:pt x="151352" y="277559"/>
                      <a:pt x="138779" y="292608"/>
                      <a:pt x="138589" y="310134"/>
                    </a:cubicBezTo>
                    <a:lnTo>
                      <a:pt x="138589" y="351282"/>
                    </a:lnTo>
                  </a:path>
                </a:pathLst>
              </a:custGeom>
              <a:noFill/>
              <a:ln w="12700" cap="rnd">
                <a:solidFill>
                  <a:schemeClr val="bg1"/>
                </a:solidFill>
                <a:prstDash val="solid"/>
                <a:round/>
              </a:ln>
            </p:spPr>
            <p:txBody>
              <a:bodyPr rtlCol="0" anchor="ctr"/>
              <a:lstStyle/>
              <a:p>
                <a:endParaRPr lang="en-GB"/>
              </a:p>
            </p:txBody>
          </p:sp>
          <p:sp>
            <p:nvSpPr>
              <p:cNvPr id="40" name="Free-form: Shape 39">
                <a:extLst>
                  <a:ext uri="{FF2B5EF4-FFF2-40B4-BE49-F238E27FC236}">
                    <a16:creationId xmlns:a16="http://schemas.microsoft.com/office/drawing/2014/main" id="{046347CB-FBB5-D9BE-3C69-ED43FCB535AC}"/>
                  </a:ext>
                </a:extLst>
              </p:cNvPr>
              <p:cNvSpPr/>
              <p:nvPr/>
            </p:nvSpPr>
            <p:spPr>
              <a:xfrm>
                <a:off x="6087426" y="3651122"/>
                <a:ext cx="18478" cy="18478"/>
              </a:xfrm>
              <a:custGeom>
                <a:avLst/>
                <a:gdLst>
                  <a:gd name="connsiteX0" fmla="*/ 9239 w 18478"/>
                  <a:gd name="connsiteY0" fmla="*/ 0 h 18478"/>
                  <a:gd name="connsiteX1" fmla="*/ 18479 w 18478"/>
                  <a:gd name="connsiteY1" fmla="*/ 9239 h 18478"/>
                  <a:gd name="connsiteX2" fmla="*/ 9239 w 18478"/>
                  <a:gd name="connsiteY2" fmla="*/ 18479 h 18478"/>
                  <a:gd name="connsiteX3" fmla="*/ 0 w 18478"/>
                  <a:gd name="connsiteY3" fmla="*/ 9239 h 18478"/>
                  <a:gd name="connsiteX4" fmla="*/ 9239 w 18478"/>
                  <a:gd name="connsiteY4" fmla="*/ 0 h 184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78" h="18478">
                    <a:moveTo>
                      <a:pt x="9239" y="0"/>
                    </a:moveTo>
                    <a:cubicBezTo>
                      <a:pt x="14383" y="0"/>
                      <a:pt x="18479" y="4096"/>
                      <a:pt x="18479" y="9239"/>
                    </a:cubicBezTo>
                    <a:cubicBezTo>
                      <a:pt x="18479" y="14383"/>
                      <a:pt x="14383" y="18479"/>
                      <a:pt x="9239" y="18479"/>
                    </a:cubicBezTo>
                    <a:cubicBezTo>
                      <a:pt x="4096" y="18479"/>
                      <a:pt x="0" y="14383"/>
                      <a:pt x="0" y="9239"/>
                    </a:cubicBezTo>
                    <a:cubicBezTo>
                      <a:pt x="0" y="4096"/>
                      <a:pt x="4096" y="0"/>
                      <a:pt x="9239" y="0"/>
                    </a:cubicBezTo>
                  </a:path>
                </a:pathLst>
              </a:custGeom>
              <a:noFill/>
              <a:ln w="12700" cap="rnd">
                <a:solidFill>
                  <a:schemeClr val="bg1"/>
                </a:solidFill>
                <a:prstDash val="solid"/>
                <a:round/>
              </a:ln>
            </p:spPr>
            <p:txBody>
              <a:bodyPr rtlCol="0" anchor="ctr"/>
              <a:lstStyle/>
              <a:p>
                <a:endParaRPr lang="en-GB"/>
              </a:p>
            </p:txBody>
          </p:sp>
          <p:sp>
            <p:nvSpPr>
              <p:cNvPr id="41" name="Free-form: Shape 40">
                <a:extLst>
                  <a:ext uri="{FF2B5EF4-FFF2-40B4-BE49-F238E27FC236}">
                    <a16:creationId xmlns:a16="http://schemas.microsoft.com/office/drawing/2014/main" id="{9D6381BA-ABDA-6E3D-57C1-CDA7E7721C75}"/>
                  </a:ext>
                </a:extLst>
              </p:cNvPr>
              <p:cNvSpPr/>
              <p:nvPr/>
            </p:nvSpPr>
            <p:spPr>
              <a:xfrm>
                <a:off x="5671565" y="3004565"/>
                <a:ext cx="850201" cy="850201"/>
              </a:xfrm>
              <a:custGeom>
                <a:avLst/>
                <a:gdLst>
                  <a:gd name="connsiteX0" fmla="*/ 850202 w 850201"/>
                  <a:gd name="connsiteY0" fmla="*/ 425101 h 850201"/>
                  <a:gd name="connsiteX1" fmla="*/ 425101 w 850201"/>
                  <a:gd name="connsiteY1" fmla="*/ 850202 h 850201"/>
                  <a:gd name="connsiteX2" fmla="*/ 0 w 850201"/>
                  <a:gd name="connsiteY2" fmla="*/ 425101 h 850201"/>
                  <a:gd name="connsiteX3" fmla="*/ 425101 w 850201"/>
                  <a:gd name="connsiteY3" fmla="*/ 0 h 850201"/>
                  <a:gd name="connsiteX4" fmla="*/ 850202 w 850201"/>
                  <a:gd name="connsiteY4" fmla="*/ 425101 h 8502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0201" h="850201">
                    <a:moveTo>
                      <a:pt x="850202" y="425101"/>
                    </a:moveTo>
                    <a:cubicBezTo>
                      <a:pt x="850202" y="659877"/>
                      <a:pt x="659877" y="850202"/>
                      <a:pt x="425101" y="850202"/>
                    </a:cubicBezTo>
                    <a:cubicBezTo>
                      <a:pt x="190324" y="850202"/>
                      <a:pt x="0" y="659877"/>
                      <a:pt x="0" y="425101"/>
                    </a:cubicBezTo>
                    <a:cubicBezTo>
                      <a:pt x="0" y="190324"/>
                      <a:pt x="190324" y="0"/>
                      <a:pt x="425101" y="0"/>
                    </a:cubicBezTo>
                    <a:cubicBezTo>
                      <a:pt x="659877" y="0"/>
                      <a:pt x="850202" y="190324"/>
                      <a:pt x="850202" y="425101"/>
                    </a:cubicBezTo>
                    <a:close/>
                  </a:path>
                </a:pathLst>
              </a:custGeom>
              <a:noFill/>
              <a:ln w="12700" cap="rnd">
                <a:solidFill>
                  <a:schemeClr val="bg1"/>
                </a:solidFill>
                <a:prstDash val="solid"/>
                <a:round/>
              </a:ln>
            </p:spPr>
            <p:txBody>
              <a:bodyPr rtlCol="0" anchor="ctr"/>
              <a:lstStyle/>
              <a:p>
                <a:endParaRPr lang="en-GB"/>
              </a:p>
            </p:txBody>
          </p:sp>
        </p:grpSp>
        <p:sp>
          <p:nvSpPr>
            <p:cNvPr id="36" name="Title 1">
              <a:extLst>
                <a:ext uri="{FF2B5EF4-FFF2-40B4-BE49-F238E27FC236}">
                  <a16:creationId xmlns:a16="http://schemas.microsoft.com/office/drawing/2014/main" id="{74E4E939-C406-A81D-EB8E-940733BF9F77}"/>
                </a:ext>
              </a:extLst>
            </p:cNvPr>
            <p:cNvSpPr txBox="1">
              <a:spLocks/>
            </p:cNvSpPr>
            <p:nvPr userDrawn="1"/>
          </p:nvSpPr>
          <p:spPr>
            <a:xfrm flipH="1">
              <a:off x="13031476" y="84467"/>
              <a:ext cx="2464002" cy="184666"/>
            </a:xfrm>
            <a:prstGeom prst="rect">
              <a:avLst/>
            </a:prstGeom>
          </p:spPr>
          <p:txBody>
            <a:bodyPr vert="horz" wrap="square" lIns="0" tIns="0" rIns="0" bIns="0" rtlCol="0" anchor="ctr">
              <a:spAutoFit/>
            </a:bodyPr>
            <a:lstStyle>
              <a:lvl1pPr algn="l" defTabSz="932742" rtl="0" eaLnBrk="1" latinLnBrk="0" hangingPunct="1">
                <a:lnSpc>
                  <a:spcPct val="100000"/>
                </a:lnSpc>
                <a:spcBef>
                  <a:spcPct val="0"/>
                </a:spcBef>
                <a:buNone/>
                <a:defRPr lang="en-US" sz="2800" b="0" kern="1200" cap="none" spc="-50" baseline="0" dirty="0" smtClean="0">
                  <a:ln w="3175">
                    <a:noFill/>
                  </a:ln>
                  <a:solidFill>
                    <a:schemeClr val="tx1"/>
                  </a:solidFill>
                  <a:effectLst/>
                  <a:latin typeface="+mj-lt"/>
                  <a:ea typeface="+mn-ea"/>
                  <a:cs typeface="Segoe UI" pitchFamily="34" charset="0"/>
                </a:defRPr>
              </a:lvl1pPr>
            </a:lstStyle>
            <a:p>
              <a:pPr marL="0" marR="0" lvl="0" indent="0" algn="l" defTabSz="932742" rtl="0" eaLnBrk="1" fontAlgn="auto" latinLnBrk="0" hangingPunct="1">
                <a:lnSpc>
                  <a:spcPct val="100000"/>
                </a:lnSpc>
                <a:spcBef>
                  <a:spcPct val="0"/>
                </a:spcBef>
                <a:spcAft>
                  <a:spcPts val="0"/>
                </a:spcAft>
                <a:buClrTx/>
                <a:buSzTx/>
                <a:buFontTx/>
                <a:buNone/>
                <a:tabLst/>
                <a:defRPr/>
              </a:pPr>
              <a:r>
                <a:rPr kumimoji="0" lang="en-GB" sz="1200" b="0" i="0" u="none" strike="noStrike" kern="1200" cap="none" spc="100" normalizeH="0" baseline="0" noProof="0">
                  <a:ln w="3175">
                    <a:noFill/>
                  </a:ln>
                  <a:solidFill>
                    <a:schemeClr val="bg1"/>
                  </a:solidFill>
                  <a:effectLst/>
                  <a:uLnTx/>
                  <a:uFillTx/>
                  <a:latin typeface="Segoe UI Semibold"/>
                  <a:ea typeface="+mn-ea"/>
                  <a:cs typeface="Segoe UI" pitchFamily="34" charset="0"/>
                </a:rPr>
                <a:t>CONSIDERATIONS</a:t>
              </a:r>
            </a:p>
          </p:txBody>
        </p:sp>
        <p:sp>
          <p:nvSpPr>
            <p:cNvPr id="37" name="Free-form: Shape 36">
              <a:extLst>
                <a:ext uri="{FF2B5EF4-FFF2-40B4-BE49-F238E27FC236}">
                  <a16:creationId xmlns:a16="http://schemas.microsoft.com/office/drawing/2014/main" id="{A16AC5EA-634E-06B5-EEEE-85403D40388E}"/>
                </a:ext>
              </a:extLst>
            </p:cNvPr>
            <p:cNvSpPr>
              <a:spLocks/>
            </p:cNvSpPr>
            <p:nvPr userDrawn="1"/>
          </p:nvSpPr>
          <p:spPr bwMode="auto">
            <a:xfrm>
              <a:off x="12583117" y="6776696"/>
              <a:ext cx="2908299" cy="70201"/>
            </a:xfrm>
            <a:custGeom>
              <a:avLst/>
              <a:gdLst>
                <a:gd name="connsiteX0" fmla="*/ 0 w 2908299"/>
                <a:gd name="connsiteY0" fmla="*/ 0 h 70201"/>
                <a:gd name="connsiteX1" fmla="*/ 2908299 w 2908299"/>
                <a:gd name="connsiteY1" fmla="*/ 0 h 70201"/>
                <a:gd name="connsiteX2" fmla="*/ 2908299 w 2908299"/>
                <a:gd name="connsiteY2" fmla="*/ 31230 h 70201"/>
                <a:gd name="connsiteX3" fmla="*/ 2869328 w 2908299"/>
                <a:gd name="connsiteY3" fmla="*/ 70201 h 70201"/>
                <a:gd name="connsiteX4" fmla="*/ 38971 w 2908299"/>
                <a:gd name="connsiteY4" fmla="*/ 70201 h 70201"/>
                <a:gd name="connsiteX5" fmla="*/ 0 w 2908299"/>
                <a:gd name="connsiteY5" fmla="*/ 31230 h 702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908299" h="70201">
                  <a:moveTo>
                    <a:pt x="0" y="0"/>
                  </a:moveTo>
                  <a:lnTo>
                    <a:pt x="2908299" y="0"/>
                  </a:lnTo>
                  <a:lnTo>
                    <a:pt x="2908299" y="31230"/>
                  </a:lnTo>
                  <a:cubicBezTo>
                    <a:pt x="2908299" y="52753"/>
                    <a:pt x="2890851" y="70201"/>
                    <a:pt x="2869328" y="70201"/>
                  </a:cubicBezTo>
                  <a:lnTo>
                    <a:pt x="38971" y="70201"/>
                  </a:lnTo>
                  <a:cubicBezTo>
                    <a:pt x="17448" y="70201"/>
                    <a:pt x="0" y="52753"/>
                    <a:pt x="0" y="31230"/>
                  </a:cubicBezTo>
                  <a:close/>
                </a:path>
              </a:pathLst>
            </a:cu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defTabSz="932472" fontAlgn="base">
                <a:spcBef>
                  <a:spcPct val="0"/>
                </a:spcBef>
                <a:spcAft>
                  <a:spcPct val="0"/>
                </a:spcAft>
              </a:pPr>
              <a:endParaRPr lang="en-GB" sz="2000">
                <a:solidFill>
                  <a:srgbClr val="FFFFFF"/>
                </a:solidFill>
                <a:cs typeface="Segoe UI" pitchFamily="34" charset="0"/>
              </a:endParaRPr>
            </a:p>
          </p:txBody>
        </p:sp>
        <p:sp>
          <p:nvSpPr>
            <p:cNvPr id="38" name="Rectangle: Rounded Corners 37">
              <a:extLst>
                <a:ext uri="{FF2B5EF4-FFF2-40B4-BE49-F238E27FC236}">
                  <a16:creationId xmlns:a16="http://schemas.microsoft.com/office/drawing/2014/main" id="{44887EFB-0E9B-50BA-397F-1E60DAB9B04B}"/>
                </a:ext>
              </a:extLst>
            </p:cNvPr>
            <p:cNvSpPr>
              <a:spLocks/>
            </p:cNvSpPr>
            <p:nvPr userDrawn="1"/>
          </p:nvSpPr>
          <p:spPr bwMode="auto">
            <a:xfrm>
              <a:off x="12587180" y="-5226"/>
              <a:ext cx="2908299" cy="6852123"/>
            </a:xfrm>
            <a:prstGeom prst="roundRect">
              <a:avLst>
                <a:gd name="adj" fmla="val 1340"/>
              </a:avLst>
            </a:prstGeom>
            <a:noFill/>
            <a:ln w="12700">
              <a:solidFill>
                <a:srgbClr val="34258E"/>
              </a:solidFill>
              <a:headEnd type="none" w="med" len="med"/>
              <a:tailEnd type="none" w="med" len="med"/>
            </a:ln>
            <a:effectLst>
              <a:outerShdw blurRad="114300" dist="38100"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20" tIns="97536" rIns="121920" bIns="97536" numCol="1" spcCol="0" rtlCol="0" fromWordArt="0" anchor="t" anchorCtr="0" forceAA="0" compatLnSpc="1">
              <a:prstTxWarp prst="textNoShape">
                <a:avLst/>
              </a:prstTxWarp>
              <a:noAutofit/>
            </a:bodyPr>
            <a:lstStyle/>
            <a:p>
              <a:pPr defTabSz="621679" fontAlgn="base">
                <a:spcBef>
                  <a:spcPct val="0"/>
                </a:spcBef>
                <a:spcAft>
                  <a:spcPct val="0"/>
                </a:spcAft>
              </a:pPr>
              <a:endParaRPr lang="en-GB" sz="1333">
                <a:solidFill>
                  <a:srgbClr val="FFFFFF"/>
                </a:solidFill>
                <a:latin typeface="Segoe UI"/>
                <a:cs typeface="Segoe UI" pitchFamily="34" charset="0"/>
              </a:endParaRPr>
            </a:p>
          </p:txBody>
        </p:sp>
      </p:grpSp>
    </p:spTree>
    <p:extLst>
      <p:ext uri="{BB962C8B-B14F-4D97-AF65-F5344CB8AC3E}">
        <p14:creationId xmlns:p14="http://schemas.microsoft.com/office/powerpoint/2010/main" val="4224795498"/>
      </p:ext>
    </p:extLst>
  </p:cSld>
  <p:clrMapOvr>
    <a:masterClrMapping/>
  </p:clrMapOvr>
  <p:transition>
    <p:fade/>
  </p:transition>
  <p:extLst>
    <p:ext uri="{DCECCB84-F9BA-43D5-87BE-67443E8EF086}">
      <p15:sldGuideLst xmlns:p15="http://schemas.microsoft.com/office/powerpoint/2012/main"/>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Graph No Window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4D64D6FA-ADD2-05B3-7442-33A2F6AA71D8}"/>
              </a:ext>
            </a:extLst>
          </p:cNvPr>
          <p:cNvSpPr txBox="1"/>
          <p:nvPr userDrawn="1"/>
        </p:nvSpPr>
        <p:spPr>
          <a:xfrm>
            <a:off x="3484327" y="5942004"/>
            <a:ext cx="5265155" cy="357057"/>
          </a:xfrm>
          <a:prstGeom prst="rect">
            <a:avLst/>
          </a:prstGeom>
          <a:noFill/>
        </p:spPr>
        <p:txBody>
          <a:bodyPr wrap="square" lIns="72824" tIns="72824" rIns="72824" bIns="72824" rtlCol="0">
            <a:spAutoFit/>
          </a:bodyPr>
          <a:lstStyle/>
          <a:p>
            <a:pPr marL="0" algn="ctr" defTabSz="742781" rtl="0" eaLnBrk="1" latinLnBrk="0" hangingPunct="1">
              <a:lnSpc>
                <a:spcPct val="90000"/>
              </a:lnSpc>
              <a:spcAft>
                <a:spcPts val="478"/>
              </a:spcAft>
              <a:defRPr/>
            </a:pPr>
            <a:r>
              <a:rPr lang="en-US" sz="1300" kern="1200">
                <a:solidFill>
                  <a:schemeClr val="tx2"/>
                </a:solidFill>
                <a:latin typeface="Segoe UI Semibold" panose="020B0702040204020203" pitchFamily="34" charset="0"/>
                <a:ea typeface="+mn-ea"/>
                <a:cs typeface="Segoe UI Semibold" panose="020B0702040204020203" pitchFamily="34" charset="0"/>
              </a:rPr>
              <a:t>Difficulty </a:t>
            </a:r>
            <a:r>
              <a:rPr lang="en-US" sz="1300" kern="1200">
                <a:solidFill>
                  <a:schemeClr val="tx2"/>
                </a:solidFill>
                <a:latin typeface="+mn-lt"/>
                <a:ea typeface="+mn-ea"/>
                <a:cs typeface="Segoe UI Semibold" panose="020B0702040204020203" pitchFamily="34" charset="0"/>
              </a:rPr>
              <a:t>(people &amp; processes)</a:t>
            </a:r>
          </a:p>
        </p:txBody>
      </p:sp>
      <p:sp>
        <p:nvSpPr>
          <p:cNvPr id="6" name="TextBox 5">
            <a:extLst>
              <a:ext uri="{FF2B5EF4-FFF2-40B4-BE49-F238E27FC236}">
                <a16:creationId xmlns:a16="http://schemas.microsoft.com/office/drawing/2014/main" id="{0851A55A-40F5-F6F4-CFB3-13E41393EA5B}"/>
              </a:ext>
            </a:extLst>
          </p:cNvPr>
          <p:cNvSpPr txBox="1"/>
          <p:nvPr userDrawn="1"/>
        </p:nvSpPr>
        <p:spPr>
          <a:xfrm rot="16200000">
            <a:off x="-541103" y="3821753"/>
            <a:ext cx="2427099" cy="333465"/>
          </a:xfrm>
          <a:prstGeom prst="rect">
            <a:avLst/>
          </a:prstGeom>
          <a:noFill/>
        </p:spPr>
        <p:txBody>
          <a:bodyPr wrap="square" lIns="72824" tIns="72824" rIns="72824" bIns="72824" rtlCol="0">
            <a:spAutoFit/>
          </a:bodyPr>
          <a:lstStyle/>
          <a:p>
            <a:pPr algn="ctr" defTabSz="742781">
              <a:lnSpc>
                <a:spcPct val="90000"/>
              </a:lnSpc>
              <a:spcAft>
                <a:spcPts val="478"/>
              </a:spcAft>
              <a:defRPr/>
            </a:pPr>
            <a:r>
              <a:rPr lang="en-US" sz="1300">
                <a:solidFill>
                  <a:schemeClr val="tx2"/>
                </a:solidFill>
                <a:latin typeface="Segoe UI Semibold" panose="020B0702040204020203" pitchFamily="34" charset="0"/>
                <a:cs typeface="Segoe UI Semibold" panose="020B0702040204020203" pitchFamily="34" charset="0"/>
              </a:rPr>
              <a:t>Business impact / visibility</a:t>
            </a:r>
          </a:p>
        </p:txBody>
      </p:sp>
      <p:grpSp>
        <p:nvGrpSpPr>
          <p:cNvPr id="18" name="Group 17">
            <a:extLst>
              <a:ext uri="{FF2B5EF4-FFF2-40B4-BE49-F238E27FC236}">
                <a16:creationId xmlns:a16="http://schemas.microsoft.com/office/drawing/2014/main" id="{ACCDE200-5EF5-013F-6BCE-BFDFBEEB2C7D}"/>
              </a:ext>
            </a:extLst>
          </p:cNvPr>
          <p:cNvGrpSpPr/>
          <p:nvPr userDrawn="1"/>
        </p:nvGrpSpPr>
        <p:grpSpPr>
          <a:xfrm>
            <a:off x="842034" y="1981201"/>
            <a:ext cx="10481085" cy="3917045"/>
            <a:chOff x="1001485" y="2104571"/>
            <a:chExt cx="10348686" cy="3672115"/>
          </a:xfrm>
        </p:grpSpPr>
        <p:cxnSp>
          <p:nvCxnSpPr>
            <p:cNvPr id="7" name="Straight Connector 6">
              <a:extLst>
                <a:ext uri="{FF2B5EF4-FFF2-40B4-BE49-F238E27FC236}">
                  <a16:creationId xmlns:a16="http://schemas.microsoft.com/office/drawing/2014/main" id="{C4018F75-E907-DEB4-36E1-B082D27EE593}"/>
                </a:ext>
              </a:extLst>
            </p:cNvPr>
            <p:cNvCxnSpPr>
              <a:cxnSpLocks/>
            </p:cNvCxnSpPr>
            <p:nvPr userDrawn="1"/>
          </p:nvCxnSpPr>
          <p:spPr>
            <a:xfrm>
              <a:off x="1001488" y="2104572"/>
              <a:ext cx="0" cy="3672114"/>
            </a:xfrm>
            <a:prstGeom prst="line">
              <a:avLst/>
            </a:prstGeom>
            <a:ln w="12700">
              <a:solidFill>
                <a:srgbClr val="2F2F2F"/>
              </a:solidFill>
              <a:headEnd type="arrow"/>
              <a:tailEnd type="none"/>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6517AAED-D934-6613-2CAE-B476569F8493}"/>
                </a:ext>
              </a:extLst>
            </p:cNvPr>
            <p:cNvCxnSpPr>
              <a:cxnSpLocks/>
            </p:cNvCxnSpPr>
            <p:nvPr userDrawn="1"/>
          </p:nvCxnSpPr>
          <p:spPr>
            <a:xfrm flipH="1" flipV="1">
              <a:off x="1001489" y="5773000"/>
              <a:ext cx="10348682" cy="3686"/>
            </a:xfrm>
            <a:prstGeom prst="line">
              <a:avLst/>
            </a:prstGeom>
            <a:ln w="12700">
              <a:solidFill>
                <a:srgbClr val="2F2F2F"/>
              </a:solidFill>
              <a:headEnd type="arrow"/>
              <a:tailEnd type="none"/>
            </a:ln>
          </p:spPr>
          <p:style>
            <a:lnRef idx="1">
              <a:schemeClr val="accent1"/>
            </a:lnRef>
            <a:fillRef idx="0">
              <a:schemeClr val="accent1"/>
            </a:fillRef>
            <a:effectRef idx="0">
              <a:schemeClr val="accent1"/>
            </a:effectRef>
            <a:fontRef idx="minor">
              <a:schemeClr val="tx1"/>
            </a:fontRef>
          </p:style>
        </p:cxnSp>
        <p:grpSp>
          <p:nvGrpSpPr>
            <p:cNvPr id="9" name="Group 8">
              <a:extLst>
                <a:ext uri="{FF2B5EF4-FFF2-40B4-BE49-F238E27FC236}">
                  <a16:creationId xmlns:a16="http://schemas.microsoft.com/office/drawing/2014/main" id="{D1DAC655-D825-6F04-B2EF-D90E8671F08E}"/>
                </a:ext>
              </a:extLst>
            </p:cNvPr>
            <p:cNvGrpSpPr/>
            <p:nvPr userDrawn="1"/>
          </p:nvGrpSpPr>
          <p:grpSpPr>
            <a:xfrm>
              <a:off x="1001485" y="2104571"/>
              <a:ext cx="10348681" cy="3631467"/>
              <a:chOff x="6042517" y="710357"/>
              <a:chExt cx="5527852" cy="4975334"/>
            </a:xfrm>
          </p:grpSpPr>
          <p:cxnSp>
            <p:nvCxnSpPr>
              <p:cNvPr id="10" name="Straight Connector 9">
                <a:extLst>
                  <a:ext uri="{FF2B5EF4-FFF2-40B4-BE49-F238E27FC236}">
                    <a16:creationId xmlns:a16="http://schemas.microsoft.com/office/drawing/2014/main" id="{E3FF3B4C-ADD1-BB5D-8DBF-29140B338B88}"/>
                  </a:ext>
                </a:extLst>
              </p:cNvPr>
              <p:cNvCxnSpPr/>
              <p:nvPr/>
            </p:nvCxnSpPr>
            <p:spPr>
              <a:xfrm>
                <a:off x="8831861" y="710357"/>
                <a:ext cx="0" cy="4975334"/>
              </a:xfrm>
              <a:prstGeom prst="line">
                <a:avLst/>
              </a:prstGeom>
              <a:ln w="9525" cap="flat" cmpd="sng" algn="ctr">
                <a:solidFill>
                  <a:srgbClr val="2F2F2F"/>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11" name="Straight Connector 10">
                <a:extLst>
                  <a:ext uri="{FF2B5EF4-FFF2-40B4-BE49-F238E27FC236}">
                    <a16:creationId xmlns:a16="http://schemas.microsoft.com/office/drawing/2014/main" id="{35623842-DEA8-9513-2DC3-5147F2FEBF47}"/>
                  </a:ext>
                </a:extLst>
              </p:cNvPr>
              <p:cNvCxnSpPr/>
              <p:nvPr/>
            </p:nvCxnSpPr>
            <p:spPr>
              <a:xfrm>
                <a:off x="6042517" y="3198024"/>
                <a:ext cx="5527852" cy="0"/>
              </a:xfrm>
              <a:prstGeom prst="line">
                <a:avLst/>
              </a:prstGeom>
              <a:ln w="9525" cap="flat" cmpd="sng" algn="ctr">
                <a:solidFill>
                  <a:srgbClr val="2F2F2F"/>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grpSp>
      </p:grpSp>
      <p:sp>
        <p:nvSpPr>
          <p:cNvPr id="12" name="TextBox 11">
            <a:extLst>
              <a:ext uri="{FF2B5EF4-FFF2-40B4-BE49-F238E27FC236}">
                <a16:creationId xmlns:a16="http://schemas.microsoft.com/office/drawing/2014/main" id="{615F6FD1-E1D4-B508-9043-D39F6E452C84}"/>
              </a:ext>
            </a:extLst>
          </p:cNvPr>
          <p:cNvSpPr txBox="1"/>
          <p:nvPr userDrawn="1"/>
        </p:nvSpPr>
        <p:spPr>
          <a:xfrm>
            <a:off x="6130766" y="2843065"/>
            <a:ext cx="4961267" cy="326822"/>
          </a:xfrm>
          <a:prstGeom prst="rect">
            <a:avLst/>
          </a:prstGeom>
          <a:noFill/>
        </p:spPr>
        <p:txBody>
          <a:bodyPr wrap="square" lIns="72824" tIns="72824" rIns="72824" bIns="72824" rtlCol="0">
            <a:spAutoFit/>
          </a:bodyPr>
          <a:lstStyle/>
          <a:p>
            <a:pPr algn="ctr" defTabSz="742781">
              <a:lnSpc>
                <a:spcPct val="90000"/>
              </a:lnSpc>
              <a:spcAft>
                <a:spcPts val="478"/>
              </a:spcAft>
              <a:defRPr/>
            </a:pPr>
            <a:r>
              <a:rPr lang="en-US" sz="1100" spc="50" baseline="0">
                <a:solidFill>
                  <a:schemeClr val="tx1"/>
                </a:solidFill>
                <a:latin typeface="+mn-lt"/>
                <a:cs typeface="Segoe UI Semibold" panose="020B0702040204020203" pitchFamily="34" charset="0"/>
              </a:rPr>
              <a:t>Business transformation</a:t>
            </a:r>
          </a:p>
        </p:txBody>
      </p:sp>
      <p:sp>
        <p:nvSpPr>
          <p:cNvPr id="14" name="TextBox 13">
            <a:extLst>
              <a:ext uri="{FF2B5EF4-FFF2-40B4-BE49-F238E27FC236}">
                <a16:creationId xmlns:a16="http://schemas.microsoft.com/office/drawing/2014/main" id="{469551D1-3F91-67BC-4CCD-760B77526A06}"/>
              </a:ext>
            </a:extLst>
          </p:cNvPr>
          <p:cNvSpPr txBox="1"/>
          <p:nvPr userDrawn="1"/>
        </p:nvSpPr>
        <p:spPr>
          <a:xfrm>
            <a:off x="6130766" y="4770547"/>
            <a:ext cx="4961267" cy="326822"/>
          </a:xfrm>
          <a:prstGeom prst="rect">
            <a:avLst/>
          </a:prstGeom>
          <a:noFill/>
        </p:spPr>
        <p:txBody>
          <a:bodyPr wrap="square" lIns="72824" tIns="72824" rIns="72824" bIns="72824" rtlCol="0">
            <a:spAutoFit/>
          </a:bodyPr>
          <a:lstStyle/>
          <a:p>
            <a:pPr algn="ctr" defTabSz="742781">
              <a:lnSpc>
                <a:spcPct val="90000"/>
              </a:lnSpc>
              <a:spcAft>
                <a:spcPts val="478"/>
              </a:spcAft>
              <a:defRPr/>
            </a:pPr>
            <a:r>
              <a:rPr lang="en-US" sz="1100" spc="50" baseline="0">
                <a:solidFill>
                  <a:schemeClr val="tx1"/>
                </a:solidFill>
                <a:latin typeface="+mn-lt"/>
                <a:cs typeface="Segoe UI Semibold" panose="020B0702040204020203" pitchFamily="34" charset="0"/>
              </a:rPr>
              <a:t>To avoid/keep for later</a:t>
            </a:r>
          </a:p>
        </p:txBody>
      </p:sp>
      <p:sp>
        <p:nvSpPr>
          <p:cNvPr id="13" name="TextBox 12">
            <a:extLst>
              <a:ext uri="{FF2B5EF4-FFF2-40B4-BE49-F238E27FC236}">
                <a16:creationId xmlns:a16="http://schemas.microsoft.com/office/drawing/2014/main" id="{4995216D-DA9B-46AC-6ABD-80A069737AE5}"/>
              </a:ext>
            </a:extLst>
          </p:cNvPr>
          <p:cNvSpPr txBox="1"/>
          <p:nvPr userDrawn="1"/>
        </p:nvSpPr>
        <p:spPr>
          <a:xfrm>
            <a:off x="842034" y="4770547"/>
            <a:ext cx="5288732" cy="326822"/>
          </a:xfrm>
          <a:prstGeom prst="rect">
            <a:avLst/>
          </a:prstGeom>
          <a:noFill/>
        </p:spPr>
        <p:txBody>
          <a:bodyPr wrap="square" lIns="72824" tIns="72824" rIns="72824" bIns="72824" rtlCol="0">
            <a:spAutoFit/>
          </a:bodyPr>
          <a:lstStyle/>
          <a:p>
            <a:pPr algn="ctr" defTabSz="742781">
              <a:lnSpc>
                <a:spcPct val="90000"/>
              </a:lnSpc>
              <a:spcAft>
                <a:spcPts val="478"/>
              </a:spcAft>
              <a:defRPr/>
            </a:pPr>
            <a:r>
              <a:rPr lang="en-US" sz="1100" spc="50" baseline="0">
                <a:solidFill>
                  <a:schemeClr val="tx1"/>
                </a:solidFill>
                <a:latin typeface="+mn-lt"/>
                <a:cs typeface="Segoe UI Semibold" panose="020B0702040204020203" pitchFamily="34" charset="0"/>
              </a:rPr>
              <a:t>First successes</a:t>
            </a:r>
          </a:p>
        </p:txBody>
      </p:sp>
      <p:sp>
        <p:nvSpPr>
          <p:cNvPr id="15" name="TextBox 14">
            <a:extLst>
              <a:ext uri="{FF2B5EF4-FFF2-40B4-BE49-F238E27FC236}">
                <a16:creationId xmlns:a16="http://schemas.microsoft.com/office/drawing/2014/main" id="{13ED541D-272F-3DA8-2A20-D50F372A7BDF}"/>
              </a:ext>
            </a:extLst>
          </p:cNvPr>
          <p:cNvSpPr txBox="1"/>
          <p:nvPr userDrawn="1"/>
        </p:nvSpPr>
        <p:spPr>
          <a:xfrm>
            <a:off x="842034" y="2843070"/>
            <a:ext cx="5288732" cy="326822"/>
          </a:xfrm>
          <a:prstGeom prst="rect">
            <a:avLst/>
          </a:prstGeom>
          <a:noFill/>
        </p:spPr>
        <p:txBody>
          <a:bodyPr wrap="square" lIns="72824" tIns="72824" rIns="72824" bIns="72824" rtlCol="0">
            <a:spAutoFit/>
          </a:bodyPr>
          <a:lstStyle/>
          <a:p>
            <a:pPr algn="ctr" defTabSz="742781">
              <a:lnSpc>
                <a:spcPct val="90000"/>
              </a:lnSpc>
              <a:spcAft>
                <a:spcPts val="478"/>
              </a:spcAft>
              <a:defRPr/>
            </a:pPr>
            <a:r>
              <a:rPr lang="en-US" sz="1100" spc="50" baseline="0">
                <a:solidFill>
                  <a:schemeClr val="tx1"/>
                </a:solidFill>
                <a:latin typeface="+mn-lt"/>
                <a:cs typeface="Segoe UI Semibold" panose="020B0702040204020203" pitchFamily="34" charset="0"/>
              </a:rPr>
              <a:t>Quick wins</a:t>
            </a:r>
          </a:p>
        </p:txBody>
      </p:sp>
      <p:sp>
        <p:nvSpPr>
          <p:cNvPr id="17" name="Freeform: Shape 3">
            <a:extLst>
              <a:ext uri="{FF2B5EF4-FFF2-40B4-BE49-F238E27FC236}">
                <a16:creationId xmlns:a16="http://schemas.microsoft.com/office/drawing/2014/main" id="{FA2121F2-0FC6-33CD-B955-321932529986}"/>
              </a:ext>
            </a:extLst>
          </p:cNvPr>
          <p:cNvSpPr/>
          <p:nvPr userDrawn="1"/>
        </p:nvSpPr>
        <p:spPr bwMode="auto">
          <a:xfrm flipH="1" flipV="1">
            <a:off x="0" y="0"/>
            <a:ext cx="12192000" cy="1665387"/>
          </a:xfrm>
          <a:custGeom>
            <a:avLst/>
            <a:gdLst>
              <a:gd name="connsiteX0" fmla="*/ 11268532 w 12192000"/>
              <a:gd name="connsiteY0" fmla="*/ 106 h 4074802"/>
              <a:gd name="connsiteX1" fmla="*/ 12185209 w 12192000"/>
              <a:gd name="connsiteY1" fmla="*/ 20416 h 4074802"/>
              <a:gd name="connsiteX2" fmla="*/ 12192000 w 12192000"/>
              <a:gd name="connsiteY2" fmla="*/ 20811 h 4074802"/>
              <a:gd name="connsiteX3" fmla="*/ 12192000 w 12192000"/>
              <a:gd name="connsiteY3" fmla="*/ 1064902 h 4074802"/>
              <a:gd name="connsiteX4" fmla="*/ 12192000 w 12192000"/>
              <a:gd name="connsiteY4" fmla="*/ 1585602 h 4074802"/>
              <a:gd name="connsiteX5" fmla="*/ 12192000 w 12192000"/>
              <a:gd name="connsiteY5" fmla="*/ 4074802 h 4074802"/>
              <a:gd name="connsiteX6" fmla="*/ 0 w 12192000"/>
              <a:gd name="connsiteY6" fmla="*/ 4074802 h 4074802"/>
              <a:gd name="connsiteX7" fmla="*/ 0 w 12192000"/>
              <a:gd name="connsiteY7" fmla="*/ 1585602 h 4074802"/>
              <a:gd name="connsiteX8" fmla="*/ 0 w 12192000"/>
              <a:gd name="connsiteY8" fmla="*/ 1064902 h 4074802"/>
              <a:gd name="connsiteX9" fmla="*/ 0 w 12192000"/>
              <a:gd name="connsiteY9" fmla="*/ 16345 h 4074802"/>
              <a:gd name="connsiteX10" fmla="*/ 244047 w 12192000"/>
              <a:gd name="connsiteY10" fmla="*/ 27486 h 4074802"/>
              <a:gd name="connsiteX11" fmla="*/ 1686840 w 12192000"/>
              <a:gd name="connsiteY11" fmla="*/ 173856 h 4074802"/>
              <a:gd name="connsiteX12" fmla="*/ 9172284 w 12192000"/>
              <a:gd name="connsiteY12" fmla="*/ 173856 h 4074802"/>
              <a:gd name="connsiteX13" fmla="*/ 11268532 w 12192000"/>
              <a:gd name="connsiteY13" fmla="*/ 106 h 4074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2192000" h="4074802">
                <a:moveTo>
                  <a:pt x="11268532" y="106"/>
                </a:moveTo>
                <a:cubicBezTo>
                  <a:pt x="11570638" y="-964"/>
                  <a:pt x="11877794" y="6092"/>
                  <a:pt x="12185209" y="20416"/>
                </a:cubicBezTo>
                <a:lnTo>
                  <a:pt x="12192000" y="20811"/>
                </a:lnTo>
                <a:lnTo>
                  <a:pt x="12192000" y="1064902"/>
                </a:lnTo>
                <a:lnTo>
                  <a:pt x="12192000" y="1585602"/>
                </a:lnTo>
                <a:lnTo>
                  <a:pt x="12192000" y="4074802"/>
                </a:lnTo>
                <a:lnTo>
                  <a:pt x="0" y="4074802"/>
                </a:lnTo>
                <a:lnTo>
                  <a:pt x="0" y="1585602"/>
                </a:lnTo>
                <a:lnTo>
                  <a:pt x="0" y="1064902"/>
                </a:lnTo>
                <a:lnTo>
                  <a:pt x="0" y="16345"/>
                </a:lnTo>
                <a:lnTo>
                  <a:pt x="244047" y="27486"/>
                </a:lnTo>
                <a:cubicBezTo>
                  <a:pt x="678291" y="52375"/>
                  <a:pt x="1158360" y="99922"/>
                  <a:pt x="1686840" y="173856"/>
                </a:cubicBezTo>
                <a:cubicBezTo>
                  <a:pt x="5914682" y="765330"/>
                  <a:pt x="9172284" y="173856"/>
                  <a:pt x="9172284" y="173856"/>
                </a:cubicBezTo>
                <a:cubicBezTo>
                  <a:pt x="9789564" y="56236"/>
                  <a:pt x="10513267" y="2780"/>
                  <a:pt x="11268532" y="106"/>
                </a:cubicBezTo>
                <a:close/>
              </a:path>
            </a:pathLst>
          </a:custGeom>
          <a:solidFill>
            <a:schemeClr val="accent1"/>
          </a:solidFill>
          <a:ln w="3768" cap="flat">
            <a:noFill/>
            <a:prstDash val="solid"/>
            <a:miter/>
          </a:ln>
          <a:effectLst>
            <a:outerShdw blurRad="63500" dist="25400" dir="6600000" algn="l" rotWithShape="0">
              <a:prstClr val="black">
                <a:alpha val="26000"/>
              </a:prstClr>
            </a:outerShdw>
          </a:effectLst>
        </p:spPr>
        <p:txBody>
          <a:bodyPr wrap="square" rtlCol="0" anchor="ctr">
            <a:noAutofit/>
          </a:bodyPr>
          <a:lstStyle/>
          <a:p>
            <a:pPr defTabSz="914367"/>
            <a:endParaRPr lang="en-GB" sz="1765">
              <a:solidFill>
                <a:srgbClr val="000000"/>
              </a:solidFill>
              <a:latin typeface="Segoe UI"/>
            </a:endParaRPr>
          </a:p>
        </p:txBody>
      </p:sp>
      <p:grpSp>
        <p:nvGrpSpPr>
          <p:cNvPr id="30" name="Group 29">
            <a:extLst>
              <a:ext uri="{FF2B5EF4-FFF2-40B4-BE49-F238E27FC236}">
                <a16:creationId xmlns:a16="http://schemas.microsoft.com/office/drawing/2014/main" id="{C49017B5-CB72-99EC-DA21-28A9C7400775}"/>
              </a:ext>
            </a:extLst>
          </p:cNvPr>
          <p:cNvGrpSpPr/>
          <p:nvPr userDrawn="1"/>
        </p:nvGrpSpPr>
        <p:grpSpPr>
          <a:xfrm>
            <a:off x="-1" y="6469626"/>
            <a:ext cx="12192001" cy="396763"/>
            <a:chOff x="-1" y="6469626"/>
            <a:chExt cx="12192001" cy="396763"/>
          </a:xfrm>
        </p:grpSpPr>
        <p:sp>
          <p:nvSpPr>
            <p:cNvPr id="31" name="Rectangle 30">
              <a:extLst>
                <a:ext uri="{FF2B5EF4-FFF2-40B4-BE49-F238E27FC236}">
                  <a16:creationId xmlns:a16="http://schemas.microsoft.com/office/drawing/2014/main" id="{D0BA3BD9-959D-2D8A-BB7D-1D7F72B51589}"/>
                </a:ext>
              </a:extLst>
            </p:cNvPr>
            <p:cNvSpPr/>
            <p:nvPr/>
          </p:nvSpPr>
          <p:spPr bwMode="auto">
            <a:xfrm>
              <a:off x="-1" y="6469626"/>
              <a:ext cx="12192001" cy="396763"/>
            </a:xfrm>
            <a:prstGeom prst="rect">
              <a:avLst/>
            </a:prstGeom>
            <a:solidFill>
              <a:schemeClr val="bg1"/>
            </a:solidFill>
            <a:ln>
              <a:noFill/>
              <a:headEnd type="none" w="med" len="med"/>
              <a:tailEnd type="none" w="med" len="med"/>
            </a:ln>
            <a:effectLst>
              <a:outerShdw blurRad="63500" dist="12700" dir="16200000"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r" defTabSz="932472" rtl="0" eaLnBrk="1" fontAlgn="base" latinLnBrk="0" hangingPunct="1">
                <a:lnSpc>
                  <a:spcPct val="100000"/>
                </a:lnSpc>
                <a:spcBef>
                  <a:spcPct val="0"/>
                </a:spcBef>
                <a:spcAft>
                  <a:spcPct val="0"/>
                </a:spcAft>
                <a:buClrTx/>
                <a:buSzTx/>
                <a:buFontTx/>
                <a:buNone/>
                <a:tabLst/>
                <a:defRPr/>
              </a:pPr>
              <a:endParaRPr kumimoji="0" lang="en-GB" sz="1200" b="0" i="0" u="none" strike="noStrike" kern="1200" cap="none" spc="0" normalizeH="0" baseline="0" noProof="0">
                <a:ln>
                  <a:noFill/>
                </a:ln>
                <a:solidFill>
                  <a:srgbClr val="000000"/>
                </a:solidFill>
                <a:effectLst/>
                <a:uLnTx/>
                <a:uFillTx/>
                <a:latin typeface="Segoe UI"/>
                <a:ea typeface="Segoe UI" pitchFamily="34" charset="0"/>
                <a:cs typeface="Segoe UI" pitchFamily="34" charset="0"/>
              </a:endParaRPr>
            </a:p>
          </p:txBody>
        </p:sp>
        <p:grpSp>
          <p:nvGrpSpPr>
            <p:cNvPr id="32" name="Group 31">
              <a:extLst>
                <a:ext uri="{FF2B5EF4-FFF2-40B4-BE49-F238E27FC236}">
                  <a16:creationId xmlns:a16="http://schemas.microsoft.com/office/drawing/2014/main" id="{DDD7A88A-C5D4-ACAF-ACB7-A32747BB4011}"/>
                </a:ext>
              </a:extLst>
            </p:cNvPr>
            <p:cNvGrpSpPr/>
            <p:nvPr userDrawn="1"/>
          </p:nvGrpSpPr>
          <p:grpSpPr>
            <a:xfrm>
              <a:off x="1" y="6469856"/>
              <a:ext cx="10198358" cy="388144"/>
              <a:chOff x="2" y="6469856"/>
              <a:chExt cx="12753155" cy="388144"/>
            </a:xfrm>
          </p:grpSpPr>
          <p:sp>
            <p:nvSpPr>
              <p:cNvPr id="33" name="Rectangle: Rounded Corners 32">
                <a:extLst>
                  <a:ext uri="{FF2B5EF4-FFF2-40B4-BE49-F238E27FC236}">
                    <a16:creationId xmlns:a16="http://schemas.microsoft.com/office/drawing/2014/main" id="{34AD9138-145F-495A-F39F-B2661C7ADFE3}"/>
                  </a:ext>
                </a:extLst>
              </p:cNvPr>
              <p:cNvSpPr>
                <a:spLocks/>
              </p:cNvSpPr>
              <p:nvPr/>
            </p:nvSpPr>
            <p:spPr bwMode="auto">
              <a:xfrm>
                <a:off x="2554872" y="6469856"/>
                <a:ext cx="2546389" cy="388144"/>
              </a:xfrm>
              <a:prstGeom prst="roundRect">
                <a:avLst>
                  <a:gd name="adj" fmla="val 0"/>
                </a:avLst>
              </a:prstGeom>
              <a:gradFill flip="none" rotWithShape="1">
                <a:gsLst>
                  <a:gs pos="0">
                    <a:srgbClr val="EBECEB"/>
                  </a:gs>
                  <a:gs pos="75000">
                    <a:schemeClr val="bg1">
                      <a:lumMod val="55000"/>
                      <a:lumOff val="45000"/>
                    </a:schemeClr>
                  </a:gs>
                  <a:gs pos="33000">
                    <a:schemeClr val="bg1">
                      <a:lumMod val="95000"/>
                    </a:schemeClr>
                  </a:gs>
                  <a:gs pos="100000">
                    <a:srgbClr val="E8E9E8">
                      <a:lumMod val="65000"/>
                      <a:lumOff val="35000"/>
                    </a:srgbClr>
                  </a:gs>
                </a:gsLst>
                <a:lin ang="2700000" scaled="1"/>
                <a:tileRect/>
              </a:gradFill>
              <a:ln w="12700">
                <a:noFill/>
                <a:headEnd type="none" w="med" len="med"/>
                <a:tailEnd type="none" w="med" len="med"/>
              </a:ln>
              <a:effectLst>
                <a:outerShdw blurRad="101600" dist="38100" dir="2700000" algn="tl" rotWithShape="0">
                  <a:prstClr val="black">
                    <a:alpha val="15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20" tIns="97536" rIns="121920" bIns="97536" numCol="1" spcCol="0" rtlCol="0" fromWordArt="0" anchor="t" anchorCtr="0" forceAA="0" compatLnSpc="1">
                <a:prstTxWarp prst="textNoShape">
                  <a:avLst/>
                </a:prstTxWarp>
                <a:noAutofit/>
              </a:bodyPr>
              <a:lstStyle/>
              <a:p>
                <a:pPr marR="0" lvl="0" indent="0" defTabSz="621679" fontAlgn="base">
                  <a:lnSpc>
                    <a:spcPct val="100000"/>
                  </a:lnSpc>
                  <a:spcBef>
                    <a:spcPct val="0"/>
                  </a:spcBef>
                  <a:spcAft>
                    <a:spcPct val="0"/>
                  </a:spcAft>
                  <a:buClrTx/>
                  <a:buSzTx/>
                  <a:buFontTx/>
                  <a:buNone/>
                  <a:tabLst/>
                </a:pPr>
                <a:endParaRPr kumimoji="0" lang="en-GB" sz="1400" b="0" i="0" u="none" strike="noStrike" cap="none" spc="0" normalizeH="0" baseline="0" noProof="0">
                  <a:ln>
                    <a:noFill/>
                  </a:ln>
                  <a:solidFill>
                    <a:srgbClr val="FFFFFF"/>
                  </a:solidFill>
                  <a:effectLst/>
                  <a:uLnTx/>
                  <a:uFillTx/>
                  <a:latin typeface="Segoe UI"/>
                  <a:cs typeface="Segoe UI" pitchFamily="34" charset="0"/>
                </a:endParaRPr>
              </a:p>
            </p:txBody>
          </p:sp>
          <p:sp>
            <p:nvSpPr>
              <p:cNvPr id="34" name="Rectangle: Rounded Corners 33">
                <a:extLst>
                  <a:ext uri="{FF2B5EF4-FFF2-40B4-BE49-F238E27FC236}">
                    <a16:creationId xmlns:a16="http://schemas.microsoft.com/office/drawing/2014/main" id="{6963010F-34F5-B0DF-1E7D-9CFE9E0C3716}"/>
                  </a:ext>
                </a:extLst>
              </p:cNvPr>
              <p:cNvSpPr>
                <a:spLocks/>
              </p:cNvSpPr>
              <p:nvPr userDrawn="1"/>
            </p:nvSpPr>
            <p:spPr bwMode="auto">
              <a:xfrm>
                <a:off x="5105112" y="6469856"/>
                <a:ext cx="2546389" cy="388144"/>
              </a:xfrm>
              <a:prstGeom prst="roundRect">
                <a:avLst>
                  <a:gd name="adj" fmla="val 0"/>
                </a:avLst>
              </a:prstGeom>
              <a:gradFill flip="none" rotWithShape="1">
                <a:gsLst>
                  <a:gs pos="0">
                    <a:srgbClr val="EBECEB">
                      <a:alpha val="34000"/>
                    </a:srgbClr>
                  </a:gs>
                  <a:gs pos="68242">
                    <a:schemeClr val="bg1">
                      <a:alpha val="18000"/>
                    </a:schemeClr>
                  </a:gs>
                  <a:gs pos="33000">
                    <a:schemeClr val="bg1">
                      <a:alpha val="11000"/>
                    </a:schemeClr>
                  </a:gs>
                  <a:gs pos="100000">
                    <a:srgbClr val="E8E9E8">
                      <a:lumMod val="68000"/>
                      <a:lumOff val="32000"/>
                      <a:alpha val="0"/>
                    </a:srgbClr>
                  </a:gs>
                </a:gsLst>
                <a:lin ang="2700000" scaled="1"/>
                <a:tileRect/>
              </a:gradFill>
              <a:ln w="12700">
                <a:noFill/>
                <a:headEnd type="none" w="med" len="med"/>
                <a:tailEnd type="none" w="med" len="med"/>
              </a:ln>
              <a:effectLst>
                <a:outerShdw blurRad="101600" dist="25400" dir="2700000" algn="tl" rotWithShape="0">
                  <a:prstClr val="black">
                    <a:alpha val="1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20" tIns="97536" rIns="121920" bIns="97536" numCol="1" spcCol="0" rtlCol="0" fromWordArt="0" anchor="t" anchorCtr="0" forceAA="0" compatLnSpc="1">
                <a:prstTxWarp prst="textNoShape">
                  <a:avLst/>
                </a:prstTxWarp>
                <a:noAutofit/>
              </a:bodyPr>
              <a:lstStyle/>
              <a:p>
                <a:pPr marR="0" lvl="0" indent="0" defTabSz="621679" fontAlgn="base">
                  <a:lnSpc>
                    <a:spcPct val="100000"/>
                  </a:lnSpc>
                  <a:spcBef>
                    <a:spcPct val="0"/>
                  </a:spcBef>
                  <a:spcAft>
                    <a:spcPct val="0"/>
                  </a:spcAft>
                  <a:buClrTx/>
                  <a:buSzTx/>
                  <a:buFontTx/>
                  <a:buNone/>
                  <a:tabLst/>
                </a:pPr>
                <a:endParaRPr kumimoji="0" lang="en-GB" sz="1600" b="0" i="0" u="none" strike="noStrike" cap="none" spc="0" normalizeH="0" baseline="0" noProof="0">
                  <a:ln>
                    <a:noFill/>
                  </a:ln>
                  <a:solidFill>
                    <a:srgbClr val="FFFFFF"/>
                  </a:solidFill>
                  <a:effectLst/>
                  <a:uLnTx/>
                  <a:uFillTx/>
                  <a:latin typeface="Segoe UI"/>
                  <a:cs typeface="Segoe UI" pitchFamily="34" charset="0"/>
                </a:endParaRPr>
              </a:p>
            </p:txBody>
          </p:sp>
          <p:sp>
            <p:nvSpPr>
              <p:cNvPr id="35" name="Rectangle: Rounded Corners 34">
                <a:extLst>
                  <a:ext uri="{FF2B5EF4-FFF2-40B4-BE49-F238E27FC236}">
                    <a16:creationId xmlns:a16="http://schemas.microsoft.com/office/drawing/2014/main" id="{9571DF27-7AAE-F61B-EA1E-91CF85E79516}"/>
                  </a:ext>
                </a:extLst>
              </p:cNvPr>
              <p:cNvSpPr>
                <a:spLocks/>
              </p:cNvSpPr>
              <p:nvPr/>
            </p:nvSpPr>
            <p:spPr bwMode="auto">
              <a:xfrm>
                <a:off x="7651501" y="6469856"/>
                <a:ext cx="2546389" cy="388144"/>
              </a:xfrm>
              <a:prstGeom prst="roundRect">
                <a:avLst>
                  <a:gd name="adj" fmla="val 0"/>
                </a:avLst>
              </a:prstGeom>
              <a:gradFill flip="none" rotWithShape="1">
                <a:gsLst>
                  <a:gs pos="0">
                    <a:srgbClr val="EBECEB">
                      <a:alpha val="34000"/>
                    </a:srgbClr>
                  </a:gs>
                  <a:gs pos="68242">
                    <a:schemeClr val="bg1">
                      <a:alpha val="18000"/>
                    </a:schemeClr>
                  </a:gs>
                  <a:gs pos="33000">
                    <a:schemeClr val="bg1">
                      <a:alpha val="11000"/>
                    </a:schemeClr>
                  </a:gs>
                  <a:gs pos="100000">
                    <a:srgbClr val="E8E9E8">
                      <a:lumMod val="68000"/>
                      <a:lumOff val="32000"/>
                      <a:alpha val="0"/>
                    </a:srgbClr>
                  </a:gs>
                </a:gsLst>
                <a:lin ang="2700000" scaled="1"/>
                <a:tileRect/>
              </a:gradFill>
              <a:ln w="12700">
                <a:noFill/>
                <a:headEnd type="none" w="med" len="med"/>
                <a:tailEnd type="none" w="med" len="med"/>
              </a:ln>
              <a:effectLst>
                <a:outerShdw blurRad="101600" dist="25400" dir="2700000" algn="tl" rotWithShape="0">
                  <a:prstClr val="black">
                    <a:alpha val="1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20" tIns="97536" rIns="121920" bIns="97536" numCol="1" spcCol="0" rtlCol="0" fromWordArt="0" anchor="t" anchorCtr="0" forceAA="0" compatLnSpc="1">
                <a:prstTxWarp prst="textNoShape">
                  <a:avLst/>
                </a:prstTxWarp>
                <a:noAutofit/>
              </a:bodyPr>
              <a:lstStyle/>
              <a:p>
                <a:pPr marR="0" lvl="0" indent="0" defTabSz="621679" fontAlgn="base">
                  <a:lnSpc>
                    <a:spcPct val="100000"/>
                  </a:lnSpc>
                  <a:spcBef>
                    <a:spcPct val="0"/>
                  </a:spcBef>
                  <a:spcAft>
                    <a:spcPct val="0"/>
                  </a:spcAft>
                  <a:buClrTx/>
                  <a:buSzTx/>
                  <a:buFontTx/>
                  <a:buNone/>
                  <a:tabLst/>
                </a:pPr>
                <a:endParaRPr kumimoji="0" lang="en-GB" sz="1600" b="0" i="0" u="none" strike="noStrike" cap="none" spc="0" normalizeH="0" baseline="0" noProof="0">
                  <a:ln>
                    <a:noFill/>
                  </a:ln>
                  <a:solidFill>
                    <a:srgbClr val="FFFFFF"/>
                  </a:solidFill>
                  <a:effectLst/>
                  <a:uLnTx/>
                  <a:uFillTx/>
                  <a:latin typeface="Segoe UI"/>
                  <a:cs typeface="Segoe UI" pitchFamily="34" charset="0"/>
                </a:endParaRPr>
              </a:p>
            </p:txBody>
          </p:sp>
          <p:sp>
            <p:nvSpPr>
              <p:cNvPr id="36" name="Rectangle: Rounded Corners 35">
                <a:extLst>
                  <a:ext uri="{FF2B5EF4-FFF2-40B4-BE49-F238E27FC236}">
                    <a16:creationId xmlns:a16="http://schemas.microsoft.com/office/drawing/2014/main" id="{1CEDC09A-C4B8-9CC7-9C71-E54A76C9047E}"/>
                  </a:ext>
                </a:extLst>
              </p:cNvPr>
              <p:cNvSpPr>
                <a:spLocks/>
              </p:cNvSpPr>
              <p:nvPr/>
            </p:nvSpPr>
            <p:spPr bwMode="auto">
              <a:xfrm>
                <a:off x="2" y="6469856"/>
                <a:ext cx="2546389" cy="388144"/>
              </a:xfrm>
              <a:prstGeom prst="roundRect">
                <a:avLst>
                  <a:gd name="adj" fmla="val 0"/>
                </a:avLst>
              </a:prstGeom>
              <a:gradFill flip="none" rotWithShape="1">
                <a:gsLst>
                  <a:gs pos="0">
                    <a:srgbClr val="EBECEB">
                      <a:alpha val="34000"/>
                    </a:srgbClr>
                  </a:gs>
                  <a:gs pos="68242">
                    <a:schemeClr val="bg1">
                      <a:alpha val="18000"/>
                    </a:schemeClr>
                  </a:gs>
                  <a:gs pos="33000">
                    <a:schemeClr val="bg1">
                      <a:alpha val="11000"/>
                    </a:schemeClr>
                  </a:gs>
                  <a:gs pos="100000">
                    <a:srgbClr val="E8E9E8">
                      <a:lumMod val="68000"/>
                      <a:lumOff val="32000"/>
                      <a:alpha val="0"/>
                    </a:srgbClr>
                  </a:gs>
                </a:gsLst>
                <a:lin ang="2700000" scaled="1"/>
                <a:tileRect/>
              </a:gradFill>
              <a:ln w="12700">
                <a:noFill/>
                <a:headEnd type="none" w="med" len="med"/>
                <a:tailEnd type="none" w="med" len="med"/>
              </a:ln>
              <a:effectLst>
                <a:outerShdw blurRad="101600" dist="25400" dir="2700000" algn="tl" rotWithShape="0">
                  <a:prstClr val="black">
                    <a:alpha val="1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20" tIns="97536" rIns="121920" bIns="97536" numCol="1" spcCol="0" rtlCol="0" fromWordArt="0" anchor="t" anchorCtr="0" forceAA="0" compatLnSpc="1">
                <a:prstTxWarp prst="textNoShape">
                  <a:avLst/>
                </a:prstTxWarp>
                <a:noAutofit/>
              </a:bodyPr>
              <a:lstStyle/>
              <a:p>
                <a:pPr marR="0" lvl="0" indent="0" defTabSz="621679" fontAlgn="base">
                  <a:lnSpc>
                    <a:spcPct val="100000"/>
                  </a:lnSpc>
                  <a:spcBef>
                    <a:spcPct val="0"/>
                  </a:spcBef>
                  <a:spcAft>
                    <a:spcPct val="0"/>
                  </a:spcAft>
                  <a:buClrTx/>
                  <a:buSzTx/>
                  <a:buFontTx/>
                  <a:buNone/>
                  <a:tabLst/>
                </a:pPr>
                <a:endParaRPr kumimoji="0" lang="en-GB" sz="1600" b="0" i="0" u="none" strike="noStrike" cap="none" spc="0" normalizeH="0" baseline="0" noProof="0">
                  <a:ln>
                    <a:noFill/>
                  </a:ln>
                  <a:solidFill>
                    <a:srgbClr val="FFFFFF"/>
                  </a:solidFill>
                  <a:effectLst/>
                  <a:uLnTx/>
                  <a:uFillTx/>
                  <a:latin typeface="Segoe UI"/>
                  <a:cs typeface="Segoe UI" pitchFamily="34" charset="0"/>
                </a:endParaRPr>
              </a:p>
            </p:txBody>
          </p:sp>
          <p:sp>
            <p:nvSpPr>
              <p:cNvPr id="37" name="Rectangle 36">
                <a:extLst>
                  <a:ext uri="{FF2B5EF4-FFF2-40B4-BE49-F238E27FC236}">
                    <a16:creationId xmlns:a16="http://schemas.microsoft.com/office/drawing/2014/main" id="{17771D2D-01F0-58C7-2E6C-B7C5C35FE313}"/>
                  </a:ext>
                </a:extLst>
              </p:cNvPr>
              <p:cNvSpPr>
                <a:spLocks/>
              </p:cNvSpPr>
              <p:nvPr/>
            </p:nvSpPr>
            <p:spPr bwMode="auto">
              <a:xfrm>
                <a:off x="703963" y="6525344"/>
                <a:ext cx="1149717" cy="292792"/>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ts val="600"/>
                  </a:spcAft>
                  <a:buClrTx/>
                  <a:buSzTx/>
                  <a:buFontTx/>
                  <a:buNone/>
                  <a:tabLst/>
                  <a:defRPr/>
                </a:pPr>
                <a:r>
                  <a:rPr kumimoji="0" lang="en-GB" sz="1050" b="0" i="0" u="none" strike="noStrike" kern="1200" cap="none" spc="50" normalizeH="0" baseline="0" noProof="0">
                    <a:ln>
                      <a:noFill/>
                    </a:ln>
                    <a:solidFill>
                      <a:srgbClr val="000000"/>
                    </a:solidFill>
                    <a:effectLst/>
                    <a:uLnTx/>
                    <a:uFillTx/>
                    <a:latin typeface="Segoe UI" panose="020B0502040204020203" pitchFamily="34" charset="0"/>
                    <a:ea typeface="+mn-ea"/>
                    <a:cs typeface="Segoe UI" panose="020B0502040204020203" pitchFamily="34" charset="0"/>
                  </a:rPr>
                  <a:t>Plan</a:t>
                </a:r>
              </a:p>
            </p:txBody>
          </p:sp>
          <p:sp>
            <p:nvSpPr>
              <p:cNvPr id="38" name="Rectangle 37">
                <a:extLst>
                  <a:ext uri="{FF2B5EF4-FFF2-40B4-BE49-F238E27FC236}">
                    <a16:creationId xmlns:a16="http://schemas.microsoft.com/office/drawing/2014/main" id="{9D71E0A8-29FA-E3D4-EC33-79DABE2AF835}"/>
                  </a:ext>
                </a:extLst>
              </p:cNvPr>
              <p:cNvSpPr>
                <a:spLocks/>
              </p:cNvSpPr>
              <p:nvPr/>
            </p:nvSpPr>
            <p:spPr bwMode="auto">
              <a:xfrm>
                <a:off x="3252257" y="6525344"/>
                <a:ext cx="1149717" cy="292792"/>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ts val="600"/>
                  </a:spcAft>
                  <a:buClrTx/>
                  <a:buSzTx/>
                  <a:buFontTx/>
                  <a:buNone/>
                  <a:tabLst/>
                  <a:defRPr/>
                </a:pPr>
                <a:r>
                  <a:rPr kumimoji="0" lang="en-GB" sz="1400" b="0" i="0" u="none" strike="noStrike" kern="1200" cap="none" spc="50" normalizeH="0" baseline="0" noProof="0">
                    <a:ln>
                      <a:noFill/>
                    </a:ln>
                    <a:solidFill>
                      <a:schemeClr val="tx2"/>
                    </a:solidFill>
                    <a:effectLst/>
                    <a:uLnTx/>
                    <a:uFillTx/>
                    <a:latin typeface="Segoe UI Semibold"/>
                    <a:ea typeface="+mn-ea"/>
                    <a:cs typeface="Segoe UI" pitchFamily="34" charset="0"/>
                  </a:rPr>
                  <a:t>Assess</a:t>
                </a:r>
              </a:p>
            </p:txBody>
          </p:sp>
          <p:sp>
            <p:nvSpPr>
              <p:cNvPr id="39" name="Rectangle 38">
                <a:extLst>
                  <a:ext uri="{FF2B5EF4-FFF2-40B4-BE49-F238E27FC236}">
                    <a16:creationId xmlns:a16="http://schemas.microsoft.com/office/drawing/2014/main" id="{39DD1D82-2BC4-0F84-9632-FB6DB4BF037D}"/>
                  </a:ext>
                </a:extLst>
              </p:cNvPr>
              <p:cNvSpPr>
                <a:spLocks/>
              </p:cNvSpPr>
              <p:nvPr/>
            </p:nvSpPr>
            <p:spPr bwMode="auto">
              <a:xfrm>
                <a:off x="5800549" y="6525344"/>
                <a:ext cx="1149717" cy="292792"/>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ts val="600"/>
                  </a:spcAft>
                  <a:buClrTx/>
                  <a:buSzTx/>
                  <a:buFontTx/>
                  <a:buNone/>
                  <a:tabLst/>
                  <a:defRPr/>
                </a:pPr>
                <a:r>
                  <a:rPr kumimoji="0" lang="en-GB" sz="1050" b="0" i="0" u="none" strike="noStrike" kern="1200" cap="none" spc="50" normalizeH="0" baseline="0" noProof="0">
                    <a:ln>
                      <a:noFill/>
                    </a:ln>
                    <a:solidFill>
                      <a:srgbClr val="000000"/>
                    </a:solidFill>
                    <a:effectLst/>
                    <a:uLnTx/>
                    <a:uFillTx/>
                    <a:latin typeface="Segoe UI" panose="020B0502040204020203" pitchFamily="34" charset="0"/>
                    <a:ea typeface="+mn-ea"/>
                    <a:cs typeface="Segoe UI" panose="020B0502040204020203" pitchFamily="34" charset="0"/>
                  </a:rPr>
                  <a:t>Deploy</a:t>
                </a:r>
              </a:p>
            </p:txBody>
          </p:sp>
          <p:sp>
            <p:nvSpPr>
              <p:cNvPr id="40" name="Rectangle 39">
                <a:extLst>
                  <a:ext uri="{FF2B5EF4-FFF2-40B4-BE49-F238E27FC236}">
                    <a16:creationId xmlns:a16="http://schemas.microsoft.com/office/drawing/2014/main" id="{0626BD35-FFAA-C48A-C4CB-A792C3FBA205}"/>
                  </a:ext>
                </a:extLst>
              </p:cNvPr>
              <p:cNvSpPr>
                <a:spLocks/>
              </p:cNvSpPr>
              <p:nvPr/>
            </p:nvSpPr>
            <p:spPr bwMode="auto">
              <a:xfrm>
                <a:off x="8348840" y="6525344"/>
                <a:ext cx="1149717" cy="292792"/>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ts val="600"/>
                  </a:spcAft>
                  <a:buClrTx/>
                  <a:buSzTx/>
                  <a:buFontTx/>
                  <a:buNone/>
                  <a:tabLst/>
                  <a:defRPr/>
                </a:pPr>
                <a:r>
                  <a:rPr kumimoji="0" lang="en-GB" sz="1050" b="0" i="0" u="none" strike="noStrike" kern="1200" cap="none" spc="50" normalizeH="0" baseline="0" noProof="0">
                    <a:ln>
                      <a:noFill/>
                    </a:ln>
                    <a:solidFill>
                      <a:srgbClr val="000000"/>
                    </a:solidFill>
                    <a:effectLst/>
                    <a:uLnTx/>
                    <a:uFillTx/>
                    <a:latin typeface="Segoe UI" panose="020B0502040204020203" pitchFamily="34" charset="0"/>
                    <a:ea typeface="+mn-ea"/>
                    <a:cs typeface="Segoe UI" panose="020B0502040204020203" pitchFamily="34" charset="0"/>
                  </a:rPr>
                  <a:t>Adopt</a:t>
                </a:r>
              </a:p>
            </p:txBody>
          </p:sp>
          <p:cxnSp>
            <p:nvCxnSpPr>
              <p:cNvPr id="41" name="Straight Connector 40">
                <a:extLst>
                  <a:ext uri="{FF2B5EF4-FFF2-40B4-BE49-F238E27FC236}">
                    <a16:creationId xmlns:a16="http://schemas.microsoft.com/office/drawing/2014/main" id="{A98DD553-A933-FB9D-FE22-6BCF0E5FEB6E}"/>
                  </a:ext>
                </a:extLst>
              </p:cNvPr>
              <p:cNvCxnSpPr>
                <a:cxnSpLocks/>
              </p:cNvCxnSpPr>
              <p:nvPr/>
            </p:nvCxnSpPr>
            <p:spPr>
              <a:xfrm>
                <a:off x="7650985" y="6469856"/>
                <a:ext cx="0" cy="388144"/>
              </a:xfrm>
              <a:prstGeom prst="line">
                <a:avLst/>
              </a:prstGeom>
              <a:ln>
                <a:solidFill>
                  <a:schemeClr val="bg1">
                    <a:lumMod val="85000"/>
                  </a:schemeClr>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3DB6F6AF-8EA0-B7A4-287A-F021CE33AAD4}"/>
                  </a:ext>
                </a:extLst>
              </p:cNvPr>
              <p:cNvCxnSpPr>
                <a:cxnSpLocks/>
              </p:cNvCxnSpPr>
              <p:nvPr/>
            </p:nvCxnSpPr>
            <p:spPr>
              <a:xfrm>
                <a:off x="5105986" y="6469856"/>
                <a:ext cx="0" cy="388144"/>
              </a:xfrm>
              <a:prstGeom prst="line">
                <a:avLst/>
              </a:prstGeom>
              <a:ln>
                <a:solidFill>
                  <a:schemeClr val="bg1">
                    <a:lumMod val="85000"/>
                  </a:schemeClr>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1EB520CF-A9BE-98DF-7F9F-616B861DA62C}"/>
                  </a:ext>
                </a:extLst>
              </p:cNvPr>
              <p:cNvCxnSpPr>
                <a:cxnSpLocks/>
              </p:cNvCxnSpPr>
              <p:nvPr/>
            </p:nvCxnSpPr>
            <p:spPr>
              <a:xfrm>
                <a:off x="10200457" y="6469856"/>
                <a:ext cx="0" cy="388144"/>
              </a:xfrm>
              <a:prstGeom prst="line">
                <a:avLst/>
              </a:prstGeom>
              <a:ln>
                <a:solidFill>
                  <a:schemeClr val="bg1">
                    <a:lumMod val="85000"/>
                  </a:schemeClr>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F866DD42-1D8E-15C6-8FA4-1324BE7B12B0}"/>
                  </a:ext>
                </a:extLst>
              </p:cNvPr>
              <p:cNvCxnSpPr>
                <a:cxnSpLocks/>
              </p:cNvCxnSpPr>
              <p:nvPr/>
            </p:nvCxnSpPr>
            <p:spPr>
              <a:xfrm>
                <a:off x="2555970" y="6469856"/>
                <a:ext cx="0" cy="388144"/>
              </a:xfrm>
              <a:prstGeom prst="line">
                <a:avLst/>
              </a:prstGeom>
              <a:ln>
                <a:solidFill>
                  <a:schemeClr val="bg1">
                    <a:lumMod val="85000"/>
                  </a:schemeClr>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45" name="Rectangle: Rounded Corners 44">
                <a:extLst>
                  <a:ext uri="{FF2B5EF4-FFF2-40B4-BE49-F238E27FC236}">
                    <a16:creationId xmlns:a16="http://schemas.microsoft.com/office/drawing/2014/main" id="{D5C30C31-E8C1-1341-1ACC-C4D042EAB799}"/>
                  </a:ext>
                </a:extLst>
              </p:cNvPr>
              <p:cNvSpPr>
                <a:spLocks/>
              </p:cNvSpPr>
              <p:nvPr userDrawn="1"/>
            </p:nvSpPr>
            <p:spPr bwMode="auto">
              <a:xfrm>
                <a:off x="10204201" y="6469856"/>
                <a:ext cx="2546389" cy="388144"/>
              </a:xfrm>
              <a:prstGeom prst="roundRect">
                <a:avLst>
                  <a:gd name="adj" fmla="val 0"/>
                </a:avLst>
              </a:prstGeom>
              <a:gradFill flip="none" rotWithShape="1">
                <a:gsLst>
                  <a:gs pos="0">
                    <a:srgbClr val="EBECEB">
                      <a:alpha val="34000"/>
                    </a:srgbClr>
                  </a:gs>
                  <a:gs pos="68242">
                    <a:schemeClr val="bg1">
                      <a:alpha val="18000"/>
                    </a:schemeClr>
                  </a:gs>
                  <a:gs pos="33000">
                    <a:schemeClr val="bg1">
                      <a:alpha val="11000"/>
                    </a:schemeClr>
                  </a:gs>
                  <a:gs pos="100000">
                    <a:srgbClr val="E8E9E8">
                      <a:lumMod val="68000"/>
                      <a:lumOff val="32000"/>
                      <a:alpha val="0"/>
                    </a:srgbClr>
                  </a:gs>
                </a:gsLst>
                <a:lin ang="2700000" scaled="1"/>
                <a:tileRect/>
              </a:gradFill>
              <a:ln w="12700">
                <a:noFill/>
                <a:headEnd type="none" w="med" len="med"/>
                <a:tailEnd type="none" w="med" len="med"/>
              </a:ln>
              <a:effectLst>
                <a:outerShdw blurRad="101600" dist="25400" dir="2700000" algn="tl" rotWithShape="0">
                  <a:prstClr val="black">
                    <a:alpha val="1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20" tIns="97536" rIns="121920" bIns="97536" numCol="1" spcCol="0" rtlCol="0" fromWordArt="0" anchor="t" anchorCtr="0" forceAA="0" compatLnSpc="1">
                <a:prstTxWarp prst="textNoShape">
                  <a:avLst/>
                </a:prstTxWarp>
                <a:noAutofit/>
              </a:bodyPr>
              <a:lstStyle/>
              <a:p>
                <a:pPr marR="0" lvl="0" indent="0" defTabSz="621679" fontAlgn="base">
                  <a:lnSpc>
                    <a:spcPct val="100000"/>
                  </a:lnSpc>
                  <a:spcBef>
                    <a:spcPct val="0"/>
                  </a:spcBef>
                  <a:spcAft>
                    <a:spcPct val="0"/>
                  </a:spcAft>
                  <a:buClrTx/>
                  <a:buSzTx/>
                  <a:buFontTx/>
                  <a:buNone/>
                  <a:tabLst/>
                </a:pPr>
                <a:endParaRPr kumimoji="0" lang="en-GB" sz="1600" b="0" i="0" u="none" strike="noStrike" cap="none" spc="0" normalizeH="0" baseline="0" noProof="0">
                  <a:ln>
                    <a:noFill/>
                  </a:ln>
                  <a:solidFill>
                    <a:srgbClr val="FFFFFF"/>
                  </a:solidFill>
                  <a:effectLst/>
                  <a:uLnTx/>
                  <a:uFillTx/>
                  <a:latin typeface="Segoe UI"/>
                  <a:cs typeface="Segoe UI" pitchFamily="34" charset="0"/>
                </a:endParaRPr>
              </a:p>
            </p:txBody>
          </p:sp>
          <p:sp>
            <p:nvSpPr>
              <p:cNvPr id="46" name="Rectangle 45">
                <a:extLst>
                  <a:ext uri="{FF2B5EF4-FFF2-40B4-BE49-F238E27FC236}">
                    <a16:creationId xmlns:a16="http://schemas.microsoft.com/office/drawing/2014/main" id="{CDE308B3-54AB-0F3F-A47A-718358E0173B}"/>
                  </a:ext>
                </a:extLst>
              </p:cNvPr>
              <p:cNvSpPr>
                <a:spLocks/>
              </p:cNvSpPr>
              <p:nvPr userDrawn="1"/>
            </p:nvSpPr>
            <p:spPr bwMode="auto">
              <a:xfrm>
                <a:off x="10901540" y="6525344"/>
                <a:ext cx="1149717" cy="292792"/>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ts val="600"/>
                  </a:spcAft>
                  <a:buClrTx/>
                  <a:buSzTx/>
                  <a:buFontTx/>
                  <a:buNone/>
                  <a:tabLst/>
                  <a:defRPr/>
                </a:pPr>
                <a:r>
                  <a:rPr kumimoji="0" lang="en-GB" sz="1050" b="0" i="0" u="none" strike="noStrike" kern="1200" cap="none" spc="50" normalizeH="0" baseline="0" noProof="0">
                    <a:ln>
                      <a:noFill/>
                    </a:ln>
                    <a:solidFill>
                      <a:srgbClr val="000000"/>
                    </a:solidFill>
                    <a:effectLst/>
                    <a:uLnTx/>
                    <a:uFillTx/>
                    <a:latin typeface="Segoe UI" panose="020B0502040204020203" pitchFamily="34" charset="0"/>
                    <a:ea typeface="+mn-ea"/>
                    <a:cs typeface="Segoe UI" panose="020B0502040204020203" pitchFamily="34" charset="0"/>
                  </a:rPr>
                  <a:t>Results</a:t>
                </a:r>
              </a:p>
            </p:txBody>
          </p:sp>
          <p:cxnSp>
            <p:nvCxnSpPr>
              <p:cNvPr id="47" name="Straight Connector 46">
                <a:extLst>
                  <a:ext uri="{FF2B5EF4-FFF2-40B4-BE49-F238E27FC236}">
                    <a16:creationId xmlns:a16="http://schemas.microsoft.com/office/drawing/2014/main" id="{DF6F4528-9A6E-5CD9-A592-8F87940B781B}"/>
                  </a:ext>
                </a:extLst>
              </p:cNvPr>
              <p:cNvCxnSpPr>
                <a:cxnSpLocks/>
              </p:cNvCxnSpPr>
              <p:nvPr userDrawn="1"/>
            </p:nvCxnSpPr>
            <p:spPr>
              <a:xfrm>
                <a:off x="12753157" y="6469856"/>
                <a:ext cx="0" cy="388144"/>
              </a:xfrm>
              <a:prstGeom prst="line">
                <a:avLst/>
              </a:prstGeom>
              <a:ln>
                <a:solidFill>
                  <a:schemeClr val="bg1">
                    <a:lumMod val="85000"/>
                  </a:schemeClr>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grpSp>
      </p:grpSp>
    </p:spTree>
    <p:extLst>
      <p:ext uri="{BB962C8B-B14F-4D97-AF65-F5344CB8AC3E}">
        <p14:creationId xmlns:p14="http://schemas.microsoft.com/office/powerpoint/2010/main" val="177705919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with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1000" fill="hold"/>
                                        <p:tgtEl>
                                          <p:spTgt spid="17"/>
                                        </p:tgtEl>
                                        <p:attrNameLst>
                                          <p:attrName>ppt_x</p:attrName>
                                        </p:attrNameLst>
                                      </p:cBhvr>
                                      <p:tavLst>
                                        <p:tav tm="0">
                                          <p:val>
                                            <p:strVal val="#ppt_x"/>
                                          </p:val>
                                        </p:tav>
                                        <p:tav tm="100000">
                                          <p:val>
                                            <p:strVal val="#ppt_x"/>
                                          </p:val>
                                        </p:tav>
                                      </p:tavLst>
                                    </p:anim>
                                    <p:anim calcmode="lin" valueType="num">
                                      <p:cBhvr additive="base">
                                        <p:cTn id="8" dur="1000" fill="hold"/>
                                        <p:tgtEl>
                                          <p:spTgt spid="17"/>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Lst>
  </p:timing>
  <p:extLst>
    <p:ext uri="{DCECCB84-F9BA-43D5-87BE-67443E8EF086}">
      <p15:sldGuideLst xmlns:p15="http://schemas.microsoft.com/office/powerpoint/2012/main"/>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Graph with Window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4D64D6FA-ADD2-05B3-7442-33A2F6AA71D8}"/>
              </a:ext>
            </a:extLst>
          </p:cNvPr>
          <p:cNvSpPr txBox="1"/>
          <p:nvPr userDrawn="1"/>
        </p:nvSpPr>
        <p:spPr>
          <a:xfrm>
            <a:off x="3484327" y="5942004"/>
            <a:ext cx="5265155" cy="357057"/>
          </a:xfrm>
          <a:prstGeom prst="rect">
            <a:avLst/>
          </a:prstGeom>
          <a:noFill/>
        </p:spPr>
        <p:txBody>
          <a:bodyPr wrap="square" lIns="72824" tIns="72824" rIns="72824" bIns="72824" rtlCol="0">
            <a:spAutoFit/>
          </a:bodyPr>
          <a:lstStyle/>
          <a:p>
            <a:pPr marL="0" algn="ctr" defTabSz="742781" rtl="0" eaLnBrk="1" latinLnBrk="0" hangingPunct="1">
              <a:lnSpc>
                <a:spcPct val="90000"/>
              </a:lnSpc>
              <a:spcAft>
                <a:spcPts val="478"/>
              </a:spcAft>
              <a:defRPr/>
            </a:pPr>
            <a:r>
              <a:rPr lang="en-US" sz="1300" kern="1200">
                <a:solidFill>
                  <a:schemeClr val="tx2"/>
                </a:solidFill>
                <a:latin typeface="Segoe UI Semibold" panose="020B0702040204020203" pitchFamily="34" charset="0"/>
                <a:ea typeface="+mn-ea"/>
                <a:cs typeface="Segoe UI Semibold" panose="020B0702040204020203" pitchFamily="34" charset="0"/>
              </a:rPr>
              <a:t>Difficulty </a:t>
            </a:r>
            <a:r>
              <a:rPr lang="en-US" sz="1300" kern="1200">
                <a:solidFill>
                  <a:schemeClr val="tx2"/>
                </a:solidFill>
                <a:latin typeface="+mn-lt"/>
                <a:ea typeface="+mn-ea"/>
                <a:cs typeface="Segoe UI Semibold" panose="020B0702040204020203" pitchFamily="34" charset="0"/>
              </a:rPr>
              <a:t>(people &amp; processes)</a:t>
            </a:r>
          </a:p>
        </p:txBody>
      </p:sp>
      <p:sp>
        <p:nvSpPr>
          <p:cNvPr id="6" name="TextBox 5">
            <a:extLst>
              <a:ext uri="{FF2B5EF4-FFF2-40B4-BE49-F238E27FC236}">
                <a16:creationId xmlns:a16="http://schemas.microsoft.com/office/drawing/2014/main" id="{0851A55A-40F5-F6F4-CFB3-13E41393EA5B}"/>
              </a:ext>
            </a:extLst>
          </p:cNvPr>
          <p:cNvSpPr txBox="1"/>
          <p:nvPr userDrawn="1"/>
        </p:nvSpPr>
        <p:spPr>
          <a:xfrm rot="16200000">
            <a:off x="-541103" y="3821753"/>
            <a:ext cx="2427099" cy="333465"/>
          </a:xfrm>
          <a:prstGeom prst="rect">
            <a:avLst/>
          </a:prstGeom>
          <a:noFill/>
        </p:spPr>
        <p:txBody>
          <a:bodyPr wrap="square" lIns="72824" tIns="72824" rIns="72824" bIns="72824" rtlCol="0">
            <a:spAutoFit/>
          </a:bodyPr>
          <a:lstStyle/>
          <a:p>
            <a:pPr algn="ctr" defTabSz="742781">
              <a:lnSpc>
                <a:spcPct val="90000"/>
              </a:lnSpc>
              <a:spcAft>
                <a:spcPts val="478"/>
              </a:spcAft>
              <a:defRPr/>
            </a:pPr>
            <a:r>
              <a:rPr lang="en-US" sz="1300">
                <a:solidFill>
                  <a:schemeClr val="tx2"/>
                </a:solidFill>
                <a:latin typeface="Segoe UI Semibold" panose="020B0702040204020203" pitchFamily="34" charset="0"/>
                <a:cs typeface="Segoe UI Semibold" panose="020B0702040204020203" pitchFamily="34" charset="0"/>
              </a:rPr>
              <a:t>Business impact / visibility</a:t>
            </a:r>
          </a:p>
        </p:txBody>
      </p:sp>
      <p:grpSp>
        <p:nvGrpSpPr>
          <p:cNvPr id="18" name="Group 17">
            <a:extLst>
              <a:ext uri="{FF2B5EF4-FFF2-40B4-BE49-F238E27FC236}">
                <a16:creationId xmlns:a16="http://schemas.microsoft.com/office/drawing/2014/main" id="{ACCDE200-5EF5-013F-6BCE-BFDFBEEB2C7D}"/>
              </a:ext>
            </a:extLst>
          </p:cNvPr>
          <p:cNvGrpSpPr/>
          <p:nvPr userDrawn="1"/>
        </p:nvGrpSpPr>
        <p:grpSpPr>
          <a:xfrm>
            <a:off x="842034" y="1981201"/>
            <a:ext cx="10481085" cy="3917045"/>
            <a:chOff x="1001485" y="2104571"/>
            <a:chExt cx="10348686" cy="3672115"/>
          </a:xfrm>
        </p:grpSpPr>
        <p:cxnSp>
          <p:nvCxnSpPr>
            <p:cNvPr id="7" name="Straight Connector 6">
              <a:extLst>
                <a:ext uri="{FF2B5EF4-FFF2-40B4-BE49-F238E27FC236}">
                  <a16:creationId xmlns:a16="http://schemas.microsoft.com/office/drawing/2014/main" id="{C4018F75-E907-DEB4-36E1-B082D27EE593}"/>
                </a:ext>
              </a:extLst>
            </p:cNvPr>
            <p:cNvCxnSpPr>
              <a:cxnSpLocks/>
            </p:cNvCxnSpPr>
            <p:nvPr userDrawn="1"/>
          </p:nvCxnSpPr>
          <p:spPr>
            <a:xfrm>
              <a:off x="1001488" y="2104572"/>
              <a:ext cx="0" cy="3672114"/>
            </a:xfrm>
            <a:prstGeom prst="line">
              <a:avLst/>
            </a:prstGeom>
            <a:ln w="12700">
              <a:solidFill>
                <a:srgbClr val="2F2F2F"/>
              </a:solidFill>
              <a:headEnd type="arrow"/>
              <a:tailEnd type="none"/>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6517AAED-D934-6613-2CAE-B476569F8493}"/>
                </a:ext>
              </a:extLst>
            </p:cNvPr>
            <p:cNvCxnSpPr>
              <a:cxnSpLocks/>
            </p:cNvCxnSpPr>
            <p:nvPr userDrawn="1"/>
          </p:nvCxnSpPr>
          <p:spPr>
            <a:xfrm flipH="1" flipV="1">
              <a:off x="1001489" y="5773000"/>
              <a:ext cx="10348682" cy="3686"/>
            </a:xfrm>
            <a:prstGeom prst="line">
              <a:avLst/>
            </a:prstGeom>
            <a:ln w="12700">
              <a:solidFill>
                <a:srgbClr val="2F2F2F"/>
              </a:solidFill>
              <a:headEnd type="arrow"/>
              <a:tailEnd type="none"/>
            </a:ln>
          </p:spPr>
          <p:style>
            <a:lnRef idx="1">
              <a:schemeClr val="accent1"/>
            </a:lnRef>
            <a:fillRef idx="0">
              <a:schemeClr val="accent1"/>
            </a:fillRef>
            <a:effectRef idx="0">
              <a:schemeClr val="accent1"/>
            </a:effectRef>
            <a:fontRef idx="minor">
              <a:schemeClr val="tx1"/>
            </a:fontRef>
          </p:style>
        </p:cxnSp>
        <p:grpSp>
          <p:nvGrpSpPr>
            <p:cNvPr id="9" name="Group 8">
              <a:extLst>
                <a:ext uri="{FF2B5EF4-FFF2-40B4-BE49-F238E27FC236}">
                  <a16:creationId xmlns:a16="http://schemas.microsoft.com/office/drawing/2014/main" id="{D1DAC655-D825-6F04-B2EF-D90E8671F08E}"/>
                </a:ext>
              </a:extLst>
            </p:cNvPr>
            <p:cNvGrpSpPr/>
            <p:nvPr userDrawn="1"/>
          </p:nvGrpSpPr>
          <p:grpSpPr>
            <a:xfrm>
              <a:off x="1001485" y="2104571"/>
              <a:ext cx="10348681" cy="3631467"/>
              <a:chOff x="6042517" y="710357"/>
              <a:chExt cx="5527852" cy="4975334"/>
            </a:xfrm>
          </p:grpSpPr>
          <p:cxnSp>
            <p:nvCxnSpPr>
              <p:cNvPr id="10" name="Straight Connector 9">
                <a:extLst>
                  <a:ext uri="{FF2B5EF4-FFF2-40B4-BE49-F238E27FC236}">
                    <a16:creationId xmlns:a16="http://schemas.microsoft.com/office/drawing/2014/main" id="{E3FF3B4C-ADD1-BB5D-8DBF-29140B338B88}"/>
                  </a:ext>
                </a:extLst>
              </p:cNvPr>
              <p:cNvCxnSpPr/>
              <p:nvPr/>
            </p:nvCxnSpPr>
            <p:spPr>
              <a:xfrm>
                <a:off x="8831861" y="710357"/>
                <a:ext cx="0" cy="4975334"/>
              </a:xfrm>
              <a:prstGeom prst="line">
                <a:avLst/>
              </a:prstGeom>
              <a:ln w="9525" cap="flat" cmpd="sng" algn="ctr">
                <a:solidFill>
                  <a:srgbClr val="2F2F2F"/>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11" name="Straight Connector 10">
                <a:extLst>
                  <a:ext uri="{FF2B5EF4-FFF2-40B4-BE49-F238E27FC236}">
                    <a16:creationId xmlns:a16="http://schemas.microsoft.com/office/drawing/2014/main" id="{35623842-DEA8-9513-2DC3-5147F2FEBF47}"/>
                  </a:ext>
                </a:extLst>
              </p:cNvPr>
              <p:cNvCxnSpPr/>
              <p:nvPr/>
            </p:nvCxnSpPr>
            <p:spPr>
              <a:xfrm>
                <a:off x="6042517" y="3198024"/>
                <a:ext cx="5527852" cy="0"/>
              </a:xfrm>
              <a:prstGeom prst="line">
                <a:avLst/>
              </a:prstGeom>
              <a:ln w="9525" cap="flat" cmpd="sng" algn="ctr">
                <a:solidFill>
                  <a:srgbClr val="2F2F2F"/>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grpSp>
      </p:grpSp>
      <p:sp>
        <p:nvSpPr>
          <p:cNvPr id="12" name="TextBox 11">
            <a:extLst>
              <a:ext uri="{FF2B5EF4-FFF2-40B4-BE49-F238E27FC236}">
                <a16:creationId xmlns:a16="http://schemas.microsoft.com/office/drawing/2014/main" id="{615F6FD1-E1D4-B508-9043-D39F6E452C84}"/>
              </a:ext>
            </a:extLst>
          </p:cNvPr>
          <p:cNvSpPr txBox="1"/>
          <p:nvPr userDrawn="1"/>
        </p:nvSpPr>
        <p:spPr>
          <a:xfrm>
            <a:off x="6130766" y="2843065"/>
            <a:ext cx="4961267" cy="326822"/>
          </a:xfrm>
          <a:prstGeom prst="rect">
            <a:avLst/>
          </a:prstGeom>
          <a:noFill/>
        </p:spPr>
        <p:txBody>
          <a:bodyPr wrap="square" lIns="72824" tIns="72824" rIns="72824" bIns="72824" rtlCol="0">
            <a:spAutoFit/>
          </a:bodyPr>
          <a:lstStyle/>
          <a:p>
            <a:pPr algn="ctr" defTabSz="742781">
              <a:lnSpc>
                <a:spcPct val="90000"/>
              </a:lnSpc>
              <a:spcAft>
                <a:spcPts val="478"/>
              </a:spcAft>
              <a:defRPr/>
            </a:pPr>
            <a:r>
              <a:rPr lang="en-US" sz="1100" spc="50" baseline="0">
                <a:solidFill>
                  <a:schemeClr val="tx1"/>
                </a:solidFill>
                <a:latin typeface="+mn-lt"/>
                <a:cs typeface="Segoe UI Semibold" panose="020B0702040204020203" pitchFamily="34" charset="0"/>
              </a:rPr>
              <a:t>Business transformation</a:t>
            </a:r>
          </a:p>
        </p:txBody>
      </p:sp>
      <p:sp>
        <p:nvSpPr>
          <p:cNvPr id="14" name="TextBox 13">
            <a:extLst>
              <a:ext uri="{FF2B5EF4-FFF2-40B4-BE49-F238E27FC236}">
                <a16:creationId xmlns:a16="http://schemas.microsoft.com/office/drawing/2014/main" id="{469551D1-3F91-67BC-4CCD-760B77526A06}"/>
              </a:ext>
            </a:extLst>
          </p:cNvPr>
          <p:cNvSpPr txBox="1"/>
          <p:nvPr userDrawn="1"/>
        </p:nvSpPr>
        <p:spPr>
          <a:xfrm>
            <a:off x="6130766" y="4770547"/>
            <a:ext cx="4961267" cy="326822"/>
          </a:xfrm>
          <a:prstGeom prst="rect">
            <a:avLst/>
          </a:prstGeom>
          <a:noFill/>
        </p:spPr>
        <p:txBody>
          <a:bodyPr wrap="square" lIns="72824" tIns="72824" rIns="72824" bIns="72824" rtlCol="0">
            <a:spAutoFit/>
          </a:bodyPr>
          <a:lstStyle/>
          <a:p>
            <a:pPr algn="ctr" defTabSz="742781">
              <a:lnSpc>
                <a:spcPct val="90000"/>
              </a:lnSpc>
              <a:spcAft>
                <a:spcPts val="478"/>
              </a:spcAft>
              <a:defRPr/>
            </a:pPr>
            <a:r>
              <a:rPr lang="en-US" sz="1100" spc="50" baseline="0">
                <a:solidFill>
                  <a:schemeClr val="tx1"/>
                </a:solidFill>
                <a:latin typeface="+mn-lt"/>
                <a:cs typeface="Segoe UI Semibold" panose="020B0702040204020203" pitchFamily="34" charset="0"/>
              </a:rPr>
              <a:t>To avoid/keep for later</a:t>
            </a:r>
          </a:p>
        </p:txBody>
      </p:sp>
      <p:sp>
        <p:nvSpPr>
          <p:cNvPr id="13" name="TextBox 12">
            <a:extLst>
              <a:ext uri="{FF2B5EF4-FFF2-40B4-BE49-F238E27FC236}">
                <a16:creationId xmlns:a16="http://schemas.microsoft.com/office/drawing/2014/main" id="{4995216D-DA9B-46AC-6ABD-80A069737AE5}"/>
              </a:ext>
            </a:extLst>
          </p:cNvPr>
          <p:cNvSpPr txBox="1"/>
          <p:nvPr userDrawn="1"/>
        </p:nvSpPr>
        <p:spPr>
          <a:xfrm>
            <a:off x="842034" y="4770547"/>
            <a:ext cx="5288732" cy="326822"/>
          </a:xfrm>
          <a:prstGeom prst="rect">
            <a:avLst/>
          </a:prstGeom>
          <a:noFill/>
        </p:spPr>
        <p:txBody>
          <a:bodyPr wrap="square" lIns="72824" tIns="72824" rIns="72824" bIns="72824" rtlCol="0">
            <a:spAutoFit/>
          </a:bodyPr>
          <a:lstStyle/>
          <a:p>
            <a:pPr algn="ctr" defTabSz="742781">
              <a:lnSpc>
                <a:spcPct val="90000"/>
              </a:lnSpc>
              <a:spcAft>
                <a:spcPts val="478"/>
              </a:spcAft>
              <a:defRPr/>
            </a:pPr>
            <a:r>
              <a:rPr lang="en-US" sz="1100" spc="50" baseline="0">
                <a:solidFill>
                  <a:schemeClr val="tx1"/>
                </a:solidFill>
                <a:latin typeface="+mn-lt"/>
                <a:cs typeface="Segoe UI Semibold" panose="020B0702040204020203" pitchFamily="34" charset="0"/>
              </a:rPr>
              <a:t>First successes</a:t>
            </a:r>
          </a:p>
        </p:txBody>
      </p:sp>
      <p:sp>
        <p:nvSpPr>
          <p:cNvPr id="15" name="TextBox 14">
            <a:extLst>
              <a:ext uri="{FF2B5EF4-FFF2-40B4-BE49-F238E27FC236}">
                <a16:creationId xmlns:a16="http://schemas.microsoft.com/office/drawing/2014/main" id="{13ED541D-272F-3DA8-2A20-D50F372A7BDF}"/>
              </a:ext>
            </a:extLst>
          </p:cNvPr>
          <p:cNvSpPr txBox="1"/>
          <p:nvPr userDrawn="1"/>
        </p:nvSpPr>
        <p:spPr>
          <a:xfrm>
            <a:off x="842034" y="2843070"/>
            <a:ext cx="5288732" cy="326822"/>
          </a:xfrm>
          <a:prstGeom prst="rect">
            <a:avLst/>
          </a:prstGeom>
          <a:noFill/>
        </p:spPr>
        <p:txBody>
          <a:bodyPr wrap="square" lIns="72824" tIns="72824" rIns="72824" bIns="72824" rtlCol="0">
            <a:spAutoFit/>
          </a:bodyPr>
          <a:lstStyle/>
          <a:p>
            <a:pPr algn="ctr" defTabSz="742781">
              <a:lnSpc>
                <a:spcPct val="90000"/>
              </a:lnSpc>
              <a:spcAft>
                <a:spcPts val="478"/>
              </a:spcAft>
              <a:defRPr/>
            </a:pPr>
            <a:r>
              <a:rPr lang="en-US" sz="1100" spc="50" baseline="0">
                <a:solidFill>
                  <a:schemeClr val="tx1"/>
                </a:solidFill>
                <a:latin typeface="+mn-lt"/>
                <a:cs typeface="Segoe UI Semibold" panose="020B0702040204020203" pitchFamily="34" charset="0"/>
              </a:rPr>
              <a:t>Quick wins</a:t>
            </a:r>
          </a:p>
        </p:txBody>
      </p:sp>
      <p:sp>
        <p:nvSpPr>
          <p:cNvPr id="17" name="Freeform: Shape 3">
            <a:extLst>
              <a:ext uri="{FF2B5EF4-FFF2-40B4-BE49-F238E27FC236}">
                <a16:creationId xmlns:a16="http://schemas.microsoft.com/office/drawing/2014/main" id="{FA2121F2-0FC6-33CD-B955-321932529986}"/>
              </a:ext>
            </a:extLst>
          </p:cNvPr>
          <p:cNvSpPr/>
          <p:nvPr userDrawn="1"/>
        </p:nvSpPr>
        <p:spPr bwMode="auto">
          <a:xfrm flipH="1" flipV="1">
            <a:off x="0" y="0"/>
            <a:ext cx="12192000" cy="1665387"/>
          </a:xfrm>
          <a:custGeom>
            <a:avLst/>
            <a:gdLst>
              <a:gd name="connsiteX0" fmla="*/ 11268532 w 12192000"/>
              <a:gd name="connsiteY0" fmla="*/ 106 h 4074802"/>
              <a:gd name="connsiteX1" fmla="*/ 12185209 w 12192000"/>
              <a:gd name="connsiteY1" fmla="*/ 20416 h 4074802"/>
              <a:gd name="connsiteX2" fmla="*/ 12192000 w 12192000"/>
              <a:gd name="connsiteY2" fmla="*/ 20811 h 4074802"/>
              <a:gd name="connsiteX3" fmla="*/ 12192000 w 12192000"/>
              <a:gd name="connsiteY3" fmla="*/ 1064902 h 4074802"/>
              <a:gd name="connsiteX4" fmla="*/ 12192000 w 12192000"/>
              <a:gd name="connsiteY4" fmla="*/ 1585602 h 4074802"/>
              <a:gd name="connsiteX5" fmla="*/ 12192000 w 12192000"/>
              <a:gd name="connsiteY5" fmla="*/ 4074802 h 4074802"/>
              <a:gd name="connsiteX6" fmla="*/ 0 w 12192000"/>
              <a:gd name="connsiteY6" fmla="*/ 4074802 h 4074802"/>
              <a:gd name="connsiteX7" fmla="*/ 0 w 12192000"/>
              <a:gd name="connsiteY7" fmla="*/ 1585602 h 4074802"/>
              <a:gd name="connsiteX8" fmla="*/ 0 w 12192000"/>
              <a:gd name="connsiteY8" fmla="*/ 1064902 h 4074802"/>
              <a:gd name="connsiteX9" fmla="*/ 0 w 12192000"/>
              <a:gd name="connsiteY9" fmla="*/ 16345 h 4074802"/>
              <a:gd name="connsiteX10" fmla="*/ 244047 w 12192000"/>
              <a:gd name="connsiteY10" fmla="*/ 27486 h 4074802"/>
              <a:gd name="connsiteX11" fmla="*/ 1686840 w 12192000"/>
              <a:gd name="connsiteY11" fmla="*/ 173856 h 4074802"/>
              <a:gd name="connsiteX12" fmla="*/ 9172284 w 12192000"/>
              <a:gd name="connsiteY12" fmla="*/ 173856 h 4074802"/>
              <a:gd name="connsiteX13" fmla="*/ 11268532 w 12192000"/>
              <a:gd name="connsiteY13" fmla="*/ 106 h 4074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2192000" h="4074802">
                <a:moveTo>
                  <a:pt x="11268532" y="106"/>
                </a:moveTo>
                <a:cubicBezTo>
                  <a:pt x="11570638" y="-964"/>
                  <a:pt x="11877794" y="6092"/>
                  <a:pt x="12185209" y="20416"/>
                </a:cubicBezTo>
                <a:lnTo>
                  <a:pt x="12192000" y="20811"/>
                </a:lnTo>
                <a:lnTo>
                  <a:pt x="12192000" y="1064902"/>
                </a:lnTo>
                <a:lnTo>
                  <a:pt x="12192000" y="1585602"/>
                </a:lnTo>
                <a:lnTo>
                  <a:pt x="12192000" y="4074802"/>
                </a:lnTo>
                <a:lnTo>
                  <a:pt x="0" y="4074802"/>
                </a:lnTo>
                <a:lnTo>
                  <a:pt x="0" y="1585602"/>
                </a:lnTo>
                <a:lnTo>
                  <a:pt x="0" y="1064902"/>
                </a:lnTo>
                <a:lnTo>
                  <a:pt x="0" y="16345"/>
                </a:lnTo>
                <a:lnTo>
                  <a:pt x="244047" y="27486"/>
                </a:lnTo>
                <a:cubicBezTo>
                  <a:pt x="678291" y="52375"/>
                  <a:pt x="1158360" y="99922"/>
                  <a:pt x="1686840" y="173856"/>
                </a:cubicBezTo>
                <a:cubicBezTo>
                  <a:pt x="5914682" y="765330"/>
                  <a:pt x="9172284" y="173856"/>
                  <a:pt x="9172284" y="173856"/>
                </a:cubicBezTo>
                <a:cubicBezTo>
                  <a:pt x="9789564" y="56236"/>
                  <a:pt x="10513267" y="2780"/>
                  <a:pt x="11268532" y="106"/>
                </a:cubicBezTo>
                <a:close/>
              </a:path>
            </a:pathLst>
          </a:custGeom>
          <a:solidFill>
            <a:schemeClr val="accent1"/>
          </a:solidFill>
          <a:ln w="3768" cap="flat">
            <a:noFill/>
            <a:prstDash val="solid"/>
            <a:miter/>
          </a:ln>
          <a:effectLst>
            <a:outerShdw blurRad="63500" dist="25400" dir="6600000" algn="l" rotWithShape="0">
              <a:prstClr val="black">
                <a:alpha val="26000"/>
              </a:prstClr>
            </a:outerShdw>
          </a:effectLst>
        </p:spPr>
        <p:txBody>
          <a:bodyPr wrap="square" rtlCol="0" anchor="ctr">
            <a:noAutofit/>
          </a:bodyPr>
          <a:lstStyle/>
          <a:p>
            <a:pPr defTabSz="914367"/>
            <a:endParaRPr lang="en-GB" sz="1765">
              <a:solidFill>
                <a:srgbClr val="000000"/>
              </a:solidFill>
              <a:latin typeface="Segoe UI"/>
            </a:endParaRPr>
          </a:p>
        </p:txBody>
      </p:sp>
      <p:grpSp>
        <p:nvGrpSpPr>
          <p:cNvPr id="30" name="Group 29">
            <a:extLst>
              <a:ext uri="{FF2B5EF4-FFF2-40B4-BE49-F238E27FC236}">
                <a16:creationId xmlns:a16="http://schemas.microsoft.com/office/drawing/2014/main" id="{C49017B5-CB72-99EC-DA21-28A9C7400775}"/>
              </a:ext>
            </a:extLst>
          </p:cNvPr>
          <p:cNvGrpSpPr/>
          <p:nvPr userDrawn="1"/>
        </p:nvGrpSpPr>
        <p:grpSpPr>
          <a:xfrm>
            <a:off x="-1" y="6469626"/>
            <a:ext cx="12192001" cy="396763"/>
            <a:chOff x="-1" y="6469626"/>
            <a:chExt cx="12192001" cy="396763"/>
          </a:xfrm>
        </p:grpSpPr>
        <p:sp>
          <p:nvSpPr>
            <p:cNvPr id="31" name="Rectangle 30">
              <a:extLst>
                <a:ext uri="{FF2B5EF4-FFF2-40B4-BE49-F238E27FC236}">
                  <a16:creationId xmlns:a16="http://schemas.microsoft.com/office/drawing/2014/main" id="{D0BA3BD9-959D-2D8A-BB7D-1D7F72B51589}"/>
                </a:ext>
              </a:extLst>
            </p:cNvPr>
            <p:cNvSpPr/>
            <p:nvPr/>
          </p:nvSpPr>
          <p:spPr bwMode="auto">
            <a:xfrm>
              <a:off x="-1" y="6469626"/>
              <a:ext cx="12192001" cy="396763"/>
            </a:xfrm>
            <a:prstGeom prst="rect">
              <a:avLst/>
            </a:prstGeom>
            <a:solidFill>
              <a:schemeClr val="bg1"/>
            </a:solidFill>
            <a:ln>
              <a:noFill/>
              <a:headEnd type="none" w="med" len="med"/>
              <a:tailEnd type="none" w="med" len="med"/>
            </a:ln>
            <a:effectLst>
              <a:outerShdw blurRad="63500" dist="12700" dir="16200000"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r" defTabSz="932472" rtl="0" eaLnBrk="1" fontAlgn="base" latinLnBrk="0" hangingPunct="1">
                <a:lnSpc>
                  <a:spcPct val="100000"/>
                </a:lnSpc>
                <a:spcBef>
                  <a:spcPct val="0"/>
                </a:spcBef>
                <a:spcAft>
                  <a:spcPct val="0"/>
                </a:spcAft>
                <a:buClrTx/>
                <a:buSzTx/>
                <a:buFontTx/>
                <a:buNone/>
                <a:tabLst/>
                <a:defRPr/>
              </a:pPr>
              <a:endParaRPr kumimoji="0" lang="en-GB" sz="1200" b="0" i="0" u="none" strike="noStrike" kern="1200" cap="none" spc="0" normalizeH="0" baseline="0" noProof="0">
                <a:ln>
                  <a:noFill/>
                </a:ln>
                <a:solidFill>
                  <a:srgbClr val="000000"/>
                </a:solidFill>
                <a:effectLst/>
                <a:uLnTx/>
                <a:uFillTx/>
                <a:latin typeface="Segoe UI"/>
                <a:ea typeface="Segoe UI" pitchFamily="34" charset="0"/>
                <a:cs typeface="Segoe UI" pitchFamily="34" charset="0"/>
              </a:endParaRPr>
            </a:p>
          </p:txBody>
        </p:sp>
        <p:grpSp>
          <p:nvGrpSpPr>
            <p:cNvPr id="32" name="Group 31">
              <a:extLst>
                <a:ext uri="{FF2B5EF4-FFF2-40B4-BE49-F238E27FC236}">
                  <a16:creationId xmlns:a16="http://schemas.microsoft.com/office/drawing/2014/main" id="{DDD7A88A-C5D4-ACAF-ACB7-A32747BB4011}"/>
                </a:ext>
              </a:extLst>
            </p:cNvPr>
            <p:cNvGrpSpPr/>
            <p:nvPr userDrawn="1"/>
          </p:nvGrpSpPr>
          <p:grpSpPr>
            <a:xfrm>
              <a:off x="1" y="6469856"/>
              <a:ext cx="10198358" cy="388144"/>
              <a:chOff x="2" y="6469856"/>
              <a:chExt cx="12753155" cy="388144"/>
            </a:xfrm>
          </p:grpSpPr>
          <p:sp>
            <p:nvSpPr>
              <p:cNvPr id="33" name="Rectangle: Rounded Corners 32">
                <a:extLst>
                  <a:ext uri="{FF2B5EF4-FFF2-40B4-BE49-F238E27FC236}">
                    <a16:creationId xmlns:a16="http://schemas.microsoft.com/office/drawing/2014/main" id="{34AD9138-145F-495A-F39F-B2661C7ADFE3}"/>
                  </a:ext>
                </a:extLst>
              </p:cNvPr>
              <p:cNvSpPr>
                <a:spLocks/>
              </p:cNvSpPr>
              <p:nvPr/>
            </p:nvSpPr>
            <p:spPr bwMode="auto">
              <a:xfrm>
                <a:off x="2554872" y="6469856"/>
                <a:ext cx="2546389" cy="388144"/>
              </a:xfrm>
              <a:prstGeom prst="roundRect">
                <a:avLst>
                  <a:gd name="adj" fmla="val 0"/>
                </a:avLst>
              </a:prstGeom>
              <a:gradFill flip="none" rotWithShape="1">
                <a:gsLst>
                  <a:gs pos="0">
                    <a:srgbClr val="EBECEB"/>
                  </a:gs>
                  <a:gs pos="75000">
                    <a:schemeClr val="bg1">
                      <a:lumMod val="55000"/>
                      <a:lumOff val="45000"/>
                    </a:schemeClr>
                  </a:gs>
                  <a:gs pos="33000">
                    <a:schemeClr val="bg1">
                      <a:lumMod val="95000"/>
                    </a:schemeClr>
                  </a:gs>
                  <a:gs pos="100000">
                    <a:srgbClr val="E8E9E8">
                      <a:lumMod val="65000"/>
                      <a:lumOff val="35000"/>
                    </a:srgbClr>
                  </a:gs>
                </a:gsLst>
                <a:lin ang="2700000" scaled="1"/>
                <a:tileRect/>
              </a:gradFill>
              <a:ln w="12700">
                <a:noFill/>
                <a:headEnd type="none" w="med" len="med"/>
                <a:tailEnd type="none" w="med" len="med"/>
              </a:ln>
              <a:effectLst>
                <a:outerShdw blurRad="101600" dist="38100" dir="2700000" algn="tl" rotWithShape="0">
                  <a:prstClr val="black">
                    <a:alpha val="15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20" tIns="97536" rIns="121920" bIns="97536" numCol="1" spcCol="0" rtlCol="0" fromWordArt="0" anchor="t" anchorCtr="0" forceAA="0" compatLnSpc="1">
                <a:prstTxWarp prst="textNoShape">
                  <a:avLst/>
                </a:prstTxWarp>
                <a:noAutofit/>
              </a:bodyPr>
              <a:lstStyle/>
              <a:p>
                <a:pPr marR="0" lvl="0" indent="0" defTabSz="621679" fontAlgn="base">
                  <a:lnSpc>
                    <a:spcPct val="100000"/>
                  </a:lnSpc>
                  <a:spcBef>
                    <a:spcPct val="0"/>
                  </a:spcBef>
                  <a:spcAft>
                    <a:spcPct val="0"/>
                  </a:spcAft>
                  <a:buClrTx/>
                  <a:buSzTx/>
                  <a:buFontTx/>
                  <a:buNone/>
                  <a:tabLst/>
                </a:pPr>
                <a:endParaRPr kumimoji="0" lang="en-GB" sz="1400" b="0" i="0" u="none" strike="noStrike" cap="none" spc="0" normalizeH="0" baseline="0" noProof="0">
                  <a:ln>
                    <a:noFill/>
                  </a:ln>
                  <a:solidFill>
                    <a:srgbClr val="FFFFFF"/>
                  </a:solidFill>
                  <a:effectLst/>
                  <a:uLnTx/>
                  <a:uFillTx/>
                  <a:latin typeface="Segoe UI"/>
                  <a:cs typeface="Segoe UI" pitchFamily="34" charset="0"/>
                </a:endParaRPr>
              </a:p>
            </p:txBody>
          </p:sp>
          <p:sp>
            <p:nvSpPr>
              <p:cNvPr id="34" name="Rectangle: Rounded Corners 33">
                <a:extLst>
                  <a:ext uri="{FF2B5EF4-FFF2-40B4-BE49-F238E27FC236}">
                    <a16:creationId xmlns:a16="http://schemas.microsoft.com/office/drawing/2014/main" id="{6963010F-34F5-B0DF-1E7D-9CFE9E0C3716}"/>
                  </a:ext>
                </a:extLst>
              </p:cNvPr>
              <p:cNvSpPr>
                <a:spLocks/>
              </p:cNvSpPr>
              <p:nvPr userDrawn="1"/>
            </p:nvSpPr>
            <p:spPr bwMode="auto">
              <a:xfrm>
                <a:off x="5105112" y="6469856"/>
                <a:ext cx="2546389" cy="388144"/>
              </a:xfrm>
              <a:prstGeom prst="roundRect">
                <a:avLst>
                  <a:gd name="adj" fmla="val 0"/>
                </a:avLst>
              </a:prstGeom>
              <a:gradFill flip="none" rotWithShape="1">
                <a:gsLst>
                  <a:gs pos="0">
                    <a:srgbClr val="EBECEB">
                      <a:alpha val="34000"/>
                    </a:srgbClr>
                  </a:gs>
                  <a:gs pos="68242">
                    <a:schemeClr val="bg1">
                      <a:alpha val="18000"/>
                    </a:schemeClr>
                  </a:gs>
                  <a:gs pos="33000">
                    <a:schemeClr val="bg1">
                      <a:alpha val="11000"/>
                    </a:schemeClr>
                  </a:gs>
                  <a:gs pos="100000">
                    <a:srgbClr val="E8E9E8">
                      <a:lumMod val="68000"/>
                      <a:lumOff val="32000"/>
                      <a:alpha val="0"/>
                    </a:srgbClr>
                  </a:gs>
                </a:gsLst>
                <a:lin ang="2700000" scaled="1"/>
                <a:tileRect/>
              </a:gradFill>
              <a:ln w="12700">
                <a:noFill/>
                <a:headEnd type="none" w="med" len="med"/>
                <a:tailEnd type="none" w="med" len="med"/>
              </a:ln>
              <a:effectLst>
                <a:outerShdw blurRad="101600" dist="25400" dir="2700000" algn="tl" rotWithShape="0">
                  <a:prstClr val="black">
                    <a:alpha val="1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20" tIns="97536" rIns="121920" bIns="97536" numCol="1" spcCol="0" rtlCol="0" fromWordArt="0" anchor="t" anchorCtr="0" forceAA="0" compatLnSpc="1">
                <a:prstTxWarp prst="textNoShape">
                  <a:avLst/>
                </a:prstTxWarp>
                <a:noAutofit/>
              </a:bodyPr>
              <a:lstStyle/>
              <a:p>
                <a:pPr marR="0" lvl="0" indent="0" defTabSz="621679" fontAlgn="base">
                  <a:lnSpc>
                    <a:spcPct val="100000"/>
                  </a:lnSpc>
                  <a:spcBef>
                    <a:spcPct val="0"/>
                  </a:spcBef>
                  <a:spcAft>
                    <a:spcPct val="0"/>
                  </a:spcAft>
                  <a:buClrTx/>
                  <a:buSzTx/>
                  <a:buFontTx/>
                  <a:buNone/>
                  <a:tabLst/>
                </a:pPr>
                <a:endParaRPr kumimoji="0" lang="en-GB" sz="1600" b="0" i="0" u="none" strike="noStrike" cap="none" spc="0" normalizeH="0" baseline="0" noProof="0">
                  <a:ln>
                    <a:noFill/>
                  </a:ln>
                  <a:solidFill>
                    <a:srgbClr val="FFFFFF"/>
                  </a:solidFill>
                  <a:effectLst/>
                  <a:uLnTx/>
                  <a:uFillTx/>
                  <a:latin typeface="Segoe UI"/>
                  <a:cs typeface="Segoe UI" pitchFamily="34" charset="0"/>
                </a:endParaRPr>
              </a:p>
            </p:txBody>
          </p:sp>
          <p:sp>
            <p:nvSpPr>
              <p:cNvPr id="35" name="Rectangle: Rounded Corners 34">
                <a:extLst>
                  <a:ext uri="{FF2B5EF4-FFF2-40B4-BE49-F238E27FC236}">
                    <a16:creationId xmlns:a16="http://schemas.microsoft.com/office/drawing/2014/main" id="{9571DF27-7AAE-F61B-EA1E-91CF85E79516}"/>
                  </a:ext>
                </a:extLst>
              </p:cNvPr>
              <p:cNvSpPr>
                <a:spLocks/>
              </p:cNvSpPr>
              <p:nvPr/>
            </p:nvSpPr>
            <p:spPr bwMode="auto">
              <a:xfrm>
                <a:off x="7651501" y="6469856"/>
                <a:ext cx="2546389" cy="388144"/>
              </a:xfrm>
              <a:prstGeom prst="roundRect">
                <a:avLst>
                  <a:gd name="adj" fmla="val 0"/>
                </a:avLst>
              </a:prstGeom>
              <a:gradFill flip="none" rotWithShape="1">
                <a:gsLst>
                  <a:gs pos="0">
                    <a:srgbClr val="EBECEB">
                      <a:alpha val="34000"/>
                    </a:srgbClr>
                  </a:gs>
                  <a:gs pos="68242">
                    <a:schemeClr val="bg1">
                      <a:alpha val="18000"/>
                    </a:schemeClr>
                  </a:gs>
                  <a:gs pos="33000">
                    <a:schemeClr val="bg1">
                      <a:alpha val="11000"/>
                    </a:schemeClr>
                  </a:gs>
                  <a:gs pos="100000">
                    <a:srgbClr val="E8E9E8">
                      <a:lumMod val="68000"/>
                      <a:lumOff val="32000"/>
                      <a:alpha val="0"/>
                    </a:srgbClr>
                  </a:gs>
                </a:gsLst>
                <a:lin ang="2700000" scaled="1"/>
                <a:tileRect/>
              </a:gradFill>
              <a:ln w="12700">
                <a:noFill/>
                <a:headEnd type="none" w="med" len="med"/>
                <a:tailEnd type="none" w="med" len="med"/>
              </a:ln>
              <a:effectLst>
                <a:outerShdw blurRad="101600" dist="25400" dir="2700000" algn="tl" rotWithShape="0">
                  <a:prstClr val="black">
                    <a:alpha val="1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20" tIns="97536" rIns="121920" bIns="97536" numCol="1" spcCol="0" rtlCol="0" fromWordArt="0" anchor="t" anchorCtr="0" forceAA="0" compatLnSpc="1">
                <a:prstTxWarp prst="textNoShape">
                  <a:avLst/>
                </a:prstTxWarp>
                <a:noAutofit/>
              </a:bodyPr>
              <a:lstStyle/>
              <a:p>
                <a:pPr marR="0" lvl="0" indent="0" defTabSz="621679" fontAlgn="base">
                  <a:lnSpc>
                    <a:spcPct val="100000"/>
                  </a:lnSpc>
                  <a:spcBef>
                    <a:spcPct val="0"/>
                  </a:spcBef>
                  <a:spcAft>
                    <a:spcPct val="0"/>
                  </a:spcAft>
                  <a:buClrTx/>
                  <a:buSzTx/>
                  <a:buFontTx/>
                  <a:buNone/>
                  <a:tabLst/>
                </a:pPr>
                <a:endParaRPr kumimoji="0" lang="en-GB" sz="1600" b="0" i="0" u="none" strike="noStrike" cap="none" spc="0" normalizeH="0" baseline="0" noProof="0">
                  <a:ln>
                    <a:noFill/>
                  </a:ln>
                  <a:solidFill>
                    <a:srgbClr val="FFFFFF"/>
                  </a:solidFill>
                  <a:effectLst/>
                  <a:uLnTx/>
                  <a:uFillTx/>
                  <a:latin typeface="Segoe UI"/>
                  <a:cs typeface="Segoe UI" pitchFamily="34" charset="0"/>
                </a:endParaRPr>
              </a:p>
            </p:txBody>
          </p:sp>
          <p:sp>
            <p:nvSpPr>
              <p:cNvPr id="36" name="Rectangle: Rounded Corners 35">
                <a:extLst>
                  <a:ext uri="{FF2B5EF4-FFF2-40B4-BE49-F238E27FC236}">
                    <a16:creationId xmlns:a16="http://schemas.microsoft.com/office/drawing/2014/main" id="{1CEDC09A-C4B8-9CC7-9C71-E54A76C9047E}"/>
                  </a:ext>
                </a:extLst>
              </p:cNvPr>
              <p:cNvSpPr>
                <a:spLocks/>
              </p:cNvSpPr>
              <p:nvPr/>
            </p:nvSpPr>
            <p:spPr bwMode="auto">
              <a:xfrm>
                <a:off x="2" y="6469856"/>
                <a:ext cx="2546389" cy="388144"/>
              </a:xfrm>
              <a:prstGeom prst="roundRect">
                <a:avLst>
                  <a:gd name="adj" fmla="val 0"/>
                </a:avLst>
              </a:prstGeom>
              <a:gradFill flip="none" rotWithShape="1">
                <a:gsLst>
                  <a:gs pos="0">
                    <a:srgbClr val="EBECEB">
                      <a:alpha val="34000"/>
                    </a:srgbClr>
                  </a:gs>
                  <a:gs pos="68242">
                    <a:schemeClr val="bg1">
                      <a:alpha val="18000"/>
                    </a:schemeClr>
                  </a:gs>
                  <a:gs pos="33000">
                    <a:schemeClr val="bg1">
                      <a:alpha val="11000"/>
                    </a:schemeClr>
                  </a:gs>
                  <a:gs pos="100000">
                    <a:srgbClr val="E8E9E8">
                      <a:lumMod val="68000"/>
                      <a:lumOff val="32000"/>
                      <a:alpha val="0"/>
                    </a:srgbClr>
                  </a:gs>
                </a:gsLst>
                <a:lin ang="2700000" scaled="1"/>
                <a:tileRect/>
              </a:gradFill>
              <a:ln w="12700">
                <a:noFill/>
                <a:headEnd type="none" w="med" len="med"/>
                <a:tailEnd type="none" w="med" len="med"/>
              </a:ln>
              <a:effectLst>
                <a:outerShdw blurRad="101600" dist="25400" dir="2700000" algn="tl" rotWithShape="0">
                  <a:prstClr val="black">
                    <a:alpha val="1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20" tIns="97536" rIns="121920" bIns="97536" numCol="1" spcCol="0" rtlCol="0" fromWordArt="0" anchor="t" anchorCtr="0" forceAA="0" compatLnSpc="1">
                <a:prstTxWarp prst="textNoShape">
                  <a:avLst/>
                </a:prstTxWarp>
                <a:noAutofit/>
              </a:bodyPr>
              <a:lstStyle/>
              <a:p>
                <a:pPr marR="0" lvl="0" indent="0" defTabSz="621679" fontAlgn="base">
                  <a:lnSpc>
                    <a:spcPct val="100000"/>
                  </a:lnSpc>
                  <a:spcBef>
                    <a:spcPct val="0"/>
                  </a:spcBef>
                  <a:spcAft>
                    <a:spcPct val="0"/>
                  </a:spcAft>
                  <a:buClrTx/>
                  <a:buSzTx/>
                  <a:buFontTx/>
                  <a:buNone/>
                  <a:tabLst/>
                </a:pPr>
                <a:endParaRPr kumimoji="0" lang="en-GB" sz="1600" b="0" i="0" u="none" strike="noStrike" cap="none" spc="0" normalizeH="0" baseline="0" noProof="0">
                  <a:ln>
                    <a:noFill/>
                  </a:ln>
                  <a:solidFill>
                    <a:srgbClr val="FFFFFF"/>
                  </a:solidFill>
                  <a:effectLst/>
                  <a:uLnTx/>
                  <a:uFillTx/>
                  <a:latin typeface="Segoe UI"/>
                  <a:cs typeface="Segoe UI" pitchFamily="34" charset="0"/>
                </a:endParaRPr>
              </a:p>
            </p:txBody>
          </p:sp>
          <p:sp>
            <p:nvSpPr>
              <p:cNvPr id="37" name="Rectangle 36">
                <a:extLst>
                  <a:ext uri="{FF2B5EF4-FFF2-40B4-BE49-F238E27FC236}">
                    <a16:creationId xmlns:a16="http://schemas.microsoft.com/office/drawing/2014/main" id="{17771D2D-01F0-58C7-2E6C-B7C5C35FE313}"/>
                  </a:ext>
                </a:extLst>
              </p:cNvPr>
              <p:cNvSpPr>
                <a:spLocks/>
              </p:cNvSpPr>
              <p:nvPr/>
            </p:nvSpPr>
            <p:spPr bwMode="auto">
              <a:xfrm>
                <a:off x="703963" y="6525344"/>
                <a:ext cx="1149717" cy="292792"/>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ts val="600"/>
                  </a:spcAft>
                  <a:buClrTx/>
                  <a:buSzTx/>
                  <a:buFontTx/>
                  <a:buNone/>
                  <a:tabLst/>
                  <a:defRPr/>
                </a:pPr>
                <a:r>
                  <a:rPr kumimoji="0" lang="en-GB" sz="1050" b="0" i="0" u="none" strike="noStrike" kern="1200" cap="none" spc="50" normalizeH="0" baseline="0" noProof="0">
                    <a:ln>
                      <a:noFill/>
                    </a:ln>
                    <a:solidFill>
                      <a:srgbClr val="000000"/>
                    </a:solidFill>
                    <a:effectLst/>
                    <a:uLnTx/>
                    <a:uFillTx/>
                    <a:latin typeface="Segoe UI" panose="020B0502040204020203" pitchFamily="34" charset="0"/>
                    <a:ea typeface="+mn-ea"/>
                    <a:cs typeface="Segoe UI" panose="020B0502040204020203" pitchFamily="34" charset="0"/>
                  </a:rPr>
                  <a:t>Plan</a:t>
                </a:r>
              </a:p>
            </p:txBody>
          </p:sp>
          <p:sp>
            <p:nvSpPr>
              <p:cNvPr id="38" name="Rectangle 37">
                <a:extLst>
                  <a:ext uri="{FF2B5EF4-FFF2-40B4-BE49-F238E27FC236}">
                    <a16:creationId xmlns:a16="http://schemas.microsoft.com/office/drawing/2014/main" id="{9D71E0A8-29FA-E3D4-EC33-79DABE2AF835}"/>
                  </a:ext>
                </a:extLst>
              </p:cNvPr>
              <p:cNvSpPr>
                <a:spLocks/>
              </p:cNvSpPr>
              <p:nvPr/>
            </p:nvSpPr>
            <p:spPr bwMode="auto">
              <a:xfrm>
                <a:off x="3252257" y="6525344"/>
                <a:ext cx="1149717" cy="292792"/>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ts val="600"/>
                  </a:spcAft>
                  <a:buClrTx/>
                  <a:buSzTx/>
                  <a:buFontTx/>
                  <a:buNone/>
                  <a:tabLst/>
                  <a:defRPr/>
                </a:pPr>
                <a:r>
                  <a:rPr kumimoji="0" lang="en-GB" sz="1400" b="0" i="0" u="none" strike="noStrike" kern="1200" cap="none" spc="50" normalizeH="0" baseline="0" noProof="0">
                    <a:ln>
                      <a:noFill/>
                    </a:ln>
                    <a:solidFill>
                      <a:schemeClr val="tx2"/>
                    </a:solidFill>
                    <a:effectLst/>
                    <a:uLnTx/>
                    <a:uFillTx/>
                    <a:latin typeface="Segoe UI Semibold"/>
                    <a:ea typeface="+mn-ea"/>
                    <a:cs typeface="Segoe UI" pitchFamily="34" charset="0"/>
                  </a:rPr>
                  <a:t>Assess</a:t>
                </a:r>
              </a:p>
            </p:txBody>
          </p:sp>
          <p:sp>
            <p:nvSpPr>
              <p:cNvPr id="39" name="Rectangle 38">
                <a:extLst>
                  <a:ext uri="{FF2B5EF4-FFF2-40B4-BE49-F238E27FC236}">
                    <a16:creationId xmlns:a16="http://schemas.microsoft.com/office/drawing/2014/main" id="{39DD1D82-2BC4-0F84-9632-FB6DB4BF037D}"/>
                  </a:ext>
                </a:extLst>
              </p:cNvPr>
              <p:cNvSpPr>
                <a:spLocks/>
              </p:cNvSpPr>
              <p:nvPr/>
            </p:nvSpPr>
            <p:spPr bwMode="auto">
              <a:xfrm>
                <a:off x="5800549" y="6525344"/>
                <a:ext cx="1149717" cy="292792"/>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ts val="600"/>
                  </a:spcAft>
                  <a:buClrTx/>
                  <a:buSzTx/>
                  <a:buFontTx/>
                  <a:buNone/>
                  <a:tabLst/>
                  <a:defRPr/>
                </a:pPr>
                <a:r>
                  <a:rPr kumimoji="0" lang="en-GB" sz="1050" b="0" i="0" u="none" strike="noStrike" kern="1200" cap="none" spc="50" normalizeH="0" baseline="0" noProof="0">
                    <a:ln>
                      <a:noFill/>
                    </a:ln>
                    <a:solidFill>
                      <a:srgbClr val="000000"/>
                    </a:solidFill>
                    <a:effectLst/>
                    <a:uLnTx/>
                    <a:uFillTx/>
                    <a:latin typeface="Segoe UI" panose="020B0502040204020203" pitchFamily="34" charset="0"/>
                    <a:ea typeface="+mn-ea"/>
                    <a:cs typeface="Segoe UI" panose="020B0502040204020203" pitchFamily="34" charset="0"/>
                  </a:rPr>
                  <a:t>Deploy</a:t>
                </a:r>
              </a:p>
            </p:txBody>
          </p:sp>
          <p:sp>
            <p:nvSpPr>
              <p:cNvPr id="40" name="Rectangle 39">
                <a:extLst>
                  <a:ext uri="{FF2B5EF4-FFF2-40B4-BE49-F238E27FC236}">
                    <a16:creationId xmlns:a16="http://schemas.microsoft.com/office/drawing/2014/main" id="{0626BD35-FFAA-C48A-C4CB-A792C3FBA205}"/>
                  </a:ext>
                </a:extLst>
              </p:cNvPr>
              <p:cNvSpPr>
                <a:spLocks/>
              </p:cNvSpPr>
              <p:nvPr/>
            </p:nvSpPr>
            <p:spPr bwMode="auto">
              <a:xfrm>
                <a:off x="8348840" y="6525344"/>
                <a:ext cx="1149717" cy="292792"/>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ts val="600"/>
                  </a:spcAft>
                  <a:buClrTx/>
                  <a:buSzTx/>
                  <a:buFontTx/>
                  <a:buNone/>
                  <a:tabLst/>
                  <a:defRPr/>
                </a:pPr>
                <a:r>
                  <a:rPr kumimoji="0" lang="en-GB" sz="1050" b="0" i="0" u="none" strike="noStrike" kern="1200" cap="none" spc="50" normalizeH="0" baseline="0" noProof="0">
                    <a:ln>
                      <a:noFill/>
                    </a:ln>
                    <a:solidFill>
                      <a:srgbClr val="000000"/>
                    </a:solidFill>
                    <a:effectLst/>
                    <a:uLnTx/>
                    <a:uFillTx/>
                    <a:latin typeface="Segoe UI" panose="020B0502040204020203" pitchFamily="34" charset="0"/>
                    <a:ea typeface="+mn-ea"/>
                    <a:cs typeface="Segoe UI" panose="020B0502040204020203" pitchFamily="34" charset="0"/>
                  </a:rPr>
                  <a:t>Adopt</a:t>
                </a:r>
              </a:p>
            </p:txBody>
          </p:sp>
          <p:cxnSp>
            <p:nvCxnSpPr>
              <p:cNvPr id="41" name="Straight Connector 40">
                <a:extLst>
                  <a:ext uri="{FF2B5EF4-FFF2-40B4-BE49-F238E27FC236}">
                    <a16:creationId xmlns:a16="http://schemas.microsoft.com/office/drawing/2014/main" id="{A98DD553-A933-FB9D-FE22-6BCF0E5FEB6E}"/>
                  </a:ext>
                </a:extLst>
              </p:cNvPr>
              <p:cNvCxnSpPr>
                <a:cxnSpLocks/>
              </p:cNvCxnSpPr>
              <p:nvPr/>
            </p:nvCxnSpPr>
            <p:spPr>
              <a:xfrm>
                <a:off x="7650985" y="6469856"/>
                <a:ext cx="0" cy="388144"/>
              </a:xfrm>
              <a:prstGeom prst="line">
                <a:avLst/>
              </a:prstGeom>
              <a:ln>
                <a:solidFill>
                  <a:schemeClr val="bg1">
                    <a:lumMod val="85000"/>
                  </a:schemeClr>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3DB6F6AF-8EA0-B7A4-287A-F021CE33AAD4}"/>
                  </a:ext>
                </a:extLst>
              </p:cNvPr>
              <p:cNvCxnSpPr>
                <a:cxnSpLocks/>
              </p:cNvCxnSpPr>
              <p:nvPr/>
            </p:nvCxnSpPr>
            <p:spPr>
              <a:xfrm>
                <a:off x="5105986" y="6469856"/>
                <a:ext cx="0" cy="388144"/>
              </a:xfrm>
              <a:prstGeom prst="line">
                <a:avLst/>
              </a:prstGeom>
              <a:ln>
                <a:solidFill>
                  <a:schemeClr val="bg1">
                    <a:lumMod val="85000"/>
                  </a:schemeClr>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1EB520CF-A9BE-98DF-7F9F-616B861DA62C}"/>
                  </a:ext>
                </a:extLst>
              </p:cNvPr>
              <p:cNvCxnSpPr>
                <a:cxnSpLocks/>
              </p:cNvCxnSpPr>
              <p:nvPr/>
            </p:nvCxnSpPr>
            <p:spPr>
              <a:xfrm>
                <a:off x="10200457" y="6469856"/>
                <a:ext cx="0" cy="388144"/>
              </a:xfrm>
              <a:prstGeom prst="line">
                <a:avLst/>
              </a:prstGeom>
              <a:ln>
                <a:solidFill>
                  <a:schemeClr val="bg1">
                    <a:lumMod val="85000"/>
                  </a:schemeClr>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F866DD42-1D8E-15C6-8FA4-1324BE7B12B0}"/>
                  </a:ext>
                </a:extLst>
              </p:cNvPr>
              <p:cNvCxnSpPr>
                <a:cxnSpLocks/>
              </p:cNvCxnSpPr>
              <p:nvPr/>
            </p:nvCxnSpPr>
            <p:spPr>
              <a:xfrm>
                <a:off x="2555970" y="6469856"/>
                <a:ext cx="0" cy="388144"/>
              </a:xfrm>
              <a:prstGeom prst="line">
                <a:avLst/>
              </a:prstGeom>
              <a:ln>
                <a:solidFill>
                  <a:schemeClr val="bg1">
                    <a:lumMod val="85000"/>
                  </a:schemeClr>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45" name="Rectangle: Rounded Corners 44">
                <a:extLst>
                  <a:ext uri="{FF2B5EF4-FFF2-40B4-BE49-F238E27FC236}">
                    <a16:creationId xmlns:a16="http://schemas.microsoft.com/office/drawing/2014/main" id="{D5C30C31-E8C1-1341-1ACC-C4D042EAB799}"/>
                  </a:ext>
                </a:extLst>
              </p:cNvPr>
              <p:cNvSpPr>
                <a:spLocks/>
              </p:cNvSpPr>
              <p:nvPr userDrawn="1"/>
            </p:nvSpPr>
            <p:spPr bwMode="auto">
              <a:xfrm>
                <a:off x="10204201" y="6469856"/>
                <a:ext cx="2546389" cy="388144"/>
              </a:xfrm>
              <a:prstGeom prst="roundRect">
                <a:avLst>
                  <a:gd name="adj" fmla="val 0"/>
                </a:avLst>
              </a:prstGeom>
              <a:gradFill flip="none" rotWithShape="1">
                <a:gsLst>
                  <a:gs pos="0">
                    <a:srgbClr val="EBECEB">
                      <a:alpha val="34000"/>
                    </a:srgbClr>
                  </a:gs>
                  <a:gs pos="68242">
                    <a:schemeClr val="bg1">
                      <a:alpha val="18000"/>
                    </a:schemeClr>
                  </a:gs>
                  <a:gs pos="33000">
                    <a:schemeClr val="bg1">
                      <a:alpha val="11000"/>
                    </a:schemeClr>
                  </a:gs>
                  <a:gs pos="100000">
                    <a:srgbClr val="E8E9E8">
                      <a:lumMod val="68000"/>
                      <a:lumOff val="32000"/>
                      <a:alpha val="0"/>
                    </a:srgbClr>
                  </a:gs>
                </a:gsLst>
                <a:lin ang="2700000" scaled="1"/>
                <a:tileRect/>
              </a:gradFill>
              <a:ln w="12700">
                <a:noFill/>
                <a:headEnd type="none" w="med" len="med"/>
                <a:tailEnd type="none" w="med" len="med"/>
              </a:ln>
              <a:effectLst>
                <a:outerShdw blurRad="101600" dist="25400" dir="2700000" algn="tl" rotWithShape="0">
                  <a:prstClr val="black">
                    <a:alpha val="1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20" tIns="97536" rIns="121920" bIns="97536" numCol="1" spcCol="0" rtlCol="0" fromWordArt="0" anchor="t" anchorCtr="0" forceAA="0" compatLnSpc="1">
                <a:prstTxWarp prst="textNoShape">
                  <a:avLst/>
                </a:prstTxWarp>
                <a:noAutofit/>
              </a:bodyPr>
              <a:lstStyle/>
              <a:p>
                <a:pPr marR="0" lvl="0" indent="0" defTabSz="621679" fontAlgn="base">
                  <a:lnSpc>
                    <a:spcPct val="100000"/>
                  </a:lnSpc>
                  <a:spcBef>
                    <a:spcPct val="0"/>
                  </a:spcBef>
                  <a:spcAft>
                    <a:spcPct val="0"/>
                  </a:spcAft>
                  <a:buClrTx/>
                  <a:buSzTx/>
                  <a:buFontTx/>
                  <a:buNone/>
                  <a:tabLst/>
                </a:pPr>
                <a:endParaRPr kumimoji="0" lang="en-GB" sz="1600" b="0" i="0" u="none" strike="noStrike" cap="none" spc="0" normalizeH="0" baseline="0" noProof="0">
                  <a:ln>
                    <a:noFill/>
                  </a:ln>
                  <a:solidFill>
                    <a:srgbClr val="FFFFFF"/>
                  </a:solidFill>
                  <a:effectLst/>
                  <a:uLnTx/>
                  <a:uFillTx/>
                  <a:latin typeface="Segoe UI"/>
                  <a:cs typeface="Segoe UI" pitchFamily="34" charset="0"/>
                </a:endParaRPr>
              </a:p>
            </p:txBody>
          </p:sp>
          <p:sp>
            <p:nvSpPr>
              <p:cNvPr id="46" name="Rectangle 45">
                <a:extLst>
                  <a:ext uri="{FF2B5EF4-FFF2-40B4-BE49-F238E27FC236}">
                    <a16:creationId xmlns:a16="http://schemas.microsoft.com/office/drawing/2014/main" id="{CDE308B3-54AB-0F3F-A47A-718358E0173B}"/>
                  </a:ext>
                </a:extLst>
              </p:cNvPr>
              <p:cNvSpPr>
                <a:spLocks/>
              </p:cNvSpPr>
              <p:nvPr userDrawn="1"/>
            </p:nvSpPr>
            <p:spPr bwMode="auto">
              <a:xfrm>
                <a:off x="10901540" y="6525344"/>
                <a:ext cx="1149717" cy="292792"/>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ts val="600"/>
                  </a:spcAft>
                  <a:buClrTx/>
                  <a:buSzTx/>
                  <a:buFontTx/>
                  <a:buNone/>
                  <a:tabLst/>
                  <a:defRPr/>
                </a:pPr>
                <a:r>
                  <a:rPr kumimoji="0" lang="en-GB" sz="1050" b="0" i="0" u="none" strike="noStrike" kern="1200" cap="none" spc="50" normalizeH="0" baseline="0" noProof="0">
                    <a:ln>
                      <a:noFill/>
                    </a:ln>
                    <a:solidFill>
                      <a:srgbClr val="000000"/>
                    </a:solidFill>
                    <a:effectLst/>
                    <a:uLnTx/>
                    <a:uFillTx/>
                    <a:latin typeface="Segoe UI" panose="020B0502040204020203" pitchFamily="34" charset="0"/>
                    <a:ea typeface="+mn-ea"/>
                    <a:cs typeface="Segoe UI" panose="020B0502040204020203" pitchFamily="34" charset="0"/>
                  </a:rPr>
                  <a:t>Results</a:t>
                </a:r>
              </a:p>
            </p:txBody>
          </p:sp>
          <p:cxnSp>
            <p:nvCxnSpPr>
              <p:cNvPr id="47" name="Straight Connector 46">
                <a:extLst>
                  <a:ext uri="{FF2B5EF4-FFF2-40B4-BE49-F238E27FC236}">
                    <a16:creationId xmlns:a16="http://schemas.microsoft.com/office/drawing/2014/main" id="{DF6F4528-9A6E-5CD9-A592-8F87940B781B}"/>
                  </a:ext>
                </a:extLst>
              </p:cNvPr>
              <p:cNvCxnSpPr>
                <a:cxnSpLocks/>
              </p:cNvCxnSpPr>
              <p:nvPr userDrawn="1"/>
            </p:nvCxnSpPr>
            <p:spPr>
              <a:xfrm>
                <a:off x="12753157" y="6469856"/>
                <a:ext cx="0" cy="388144"/>
              </a:xfrm>
              <a:prstGeom prst="line">
                <a:avLst/>
              </a:prstGeom>
              <a:ln>
                <a:solidFill>
                  <a:schemeClr val="bg1">
                    <a:lumMod val="85000"/>
                  </a:schemeClr>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grpSp>
      </p:grpSp>
      <p:grpSp>
        <p:nvGrpSpPr>
          <p:cNvPr id="3" name="Group 2">
            <a:extLst>
              <a:ext uri="{FF2B5EF4-FFF2-40B4-BE49-F238E27FC236}">
                <a16:creationId xmlns:a16="http://schemas.microsoft.com/office/drawing/2014/main" id="{C5D0640C-A85C-57FD-C4F0-D2C61B7C5F26}"/>
              </a:ext>
            </a:extLst>
          </p:cNvPr>
          <p:cNvGrpSpPr/>
          <p:nvPr userDrawn="1"/>
        </p:nvGrpSpPr>
        <p:grpSpPr>
          <a:xfrm>
            <a:off x="-3303478" y="-16329"/>
            <a:ext cx="2908300" cy="6874329"/>
            <a:chOff x="-3303478" y="-16329"/>
            <a:chExt cx="2908300" cy="6874329"/>
          </a:xfrm>
        </p:grpSpPr>
        <p:sp>
          <p:nvSpPr>
            <p:cNvPr id="5" name="Rectangle: Rounded Corners 4">
              <a:extLst>
                <a:ext uri="{FF2B5EF4-FFF2-40B4-BE49-F238E27FC236}">
                  <a16:creationId xmlns:a16="http://schemas.microsoft.com/office/drawing/2014/main" id="{98765490-8799-A16D-0E5B-D868F36CD856}"/>
                </a:ext>
              </a:extLst>
            </p:cNvPr>
            <p:cNvSpPr>
              <a:spLocks/>
            </p:cNvSpPr>
            <p:nvPr userDrawn="1"/>
          </p:nvSpPr>
          <p:spPr bwMode="auto">
            <a:xfrm>
              <a:off x="-3303477" y="-5226"/>
              <a:ext cx="2908299" cy="6852123"/>
            </a:xfrm>
            <a:prstGeom prst="roundRect">
              <a:avLst>
                <a:gd name="adj" fmla="val 1340"/>
              </a:avLst>
            </a:prstGeom>
            <a:gradFill flip="none" rotWithShape="1">
              <a:gsLst>
                <a:gs pos="0">
                  <a:schemeClr val="bg1">
                    <a:alpha val="84000"/>
                  </a:schemeClr>
                </a:gs>
                <a:gs pos="100000">
                  <a:schemeClr val="bg1">
                    <a:alpha val="89000"/>
                  </a:schemeClr>
                </a:gs>
              </a:gsLst>
              <a:lin ang="2700000" scaled="1"/>
              <a:tileRect/>
            </a:gradFill>
            <a:ln w="12700">
              <a:noFill/>
              <a:headEnd type="none" w="med" len="med"/>
              <a:tailEnd type="none" w="med" len="med"/>
            </a:ln>
            <a:effectLst>
              <a:outerShdw blurRad="114300" dist="38100"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20" tIns="97536" rIns="121920" bIns="97536" numCol="1" spcCol="0" rtlCol="0" fromWordArt="0" anchor="t" anchorCtr="0" forceAA="0" compatLnSpc="1">
              <a:prstTxWarp prst="textNoShape">
                <a:avLst/>
              </a:prstTxWarp>
              <a:noAutofit/>
            </a:bodyPr>
            <a:lstStyle/>
            <a:p>
              <a:pPr defTabSz="621679" fontAlgn="base">
                <a:spcBef>
                  <a:spcPct val="0"/>
                </a:spcBef>
                <a:spcAft>
                  <a:spcPct val="0"/>
                </a:spcAft>
              </a:pPr>
              <a:endParaRPr lang="en-GB" sz="1333">
                <a:solidFill>
                  <a:srgbClr val="FFFFFF"/>
                </a:solidFill>
                <a:latin typeface="Segoe UI"/>
                <a:cs typeface="Segoe UI" pitchFamily="34" charset="0"/>
              </a:endParaRPr>
            </a:p>
          </p:txBody>
        </p:sp>
        <p:sp>
          <p:nvSpPr>
            <p:cNvPr id="16" name="Free-form: Shape 15">
              <a:extLst>
                <a:ext uri="{FF2B5EF4-FFF2-40B4-BE49-F238E27FC236}">
                  <a16:creationId xmlns:a16="http://schemas.microsoft.com/office/drawing/2014/main" id="{30A7D2EB-28E4-6DA4-CB05-C3362D2FBB76}"/>
                </a:ext>
              </a:extLst>
            </p:cNvPr>
            <p:cNvSpPr>
              <a:spLocks/>
            </p:cNvSpPr>
            <p:nvPr userDrawn="1"/>
          </p:nvSpPr>
          <p:spPr bwMode="auto">
            <a:xfrm>
              <a:off x="-3303478" y="-16329"/>
              <a:ext cx="2908299" cy="373049"/>
            </a:xfrm>
            <a:custGeom>
              <a:avLst/>
              <a:gdLst>
                <a:gd name="connsiteX0" fmla="*/ 38971 w 2908299"/>
                <a:gd name="connsiteY0" fmla="*/ 0 h 373380"/>
                <a:gd name="connsiteX1" fmla="*/ 2869328 w 2908299"/>
                <a:gd name="connsiteY1" fmla="*/ 0 h 373380"/>
                <a:gd name="connsiteX2" fmla="*/ 2908299 w 2908299"/>
                <a:gd name="connsiteY2" fmla="*/ 38971 h 373380"/>
                <a:gd name="connsiteX3" fmla="*/ 2908299 w 2908299"/>
                <a:gd name="connsiteY3" fmla="*/ 373380 h 373380"/>
                <a:gd name="connsiteX4" fmla="*/ 0 w 2908299"/>
                <a:gd name="connsiteY4" fmla="*/ 373380 h 373380"/>
                <a:gd name="connsiteX5" fmla="*/ 0 w 2908299"/>
                <a:gd name="connsiteY5" fmla="*/ 38971 h 373380"/>
                <a:gd name="connsiteX6" fmla="*/ 38971 w 2908299"/>
                <a:gd name="connsiteY6" fmla="*/ 0 h 3733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908299" h="373380">
                  <a:moveTo>
                    <a:pt x="38971" y="0"/>
                  </a:moveTo>
                  <a:lnTo>
                    <a:pt x="2869328" y="0"/>
                  </a:lnTo>
                  <a:cubicBezTo>
                    <a:pt x="2890851" y="0"/>
                    <a:pt x="2908299" y="17448"/>
                    <a:pt x="2908299" y="38971"/>
                  </a:cubicBezTo>
                  <a:lnTo>
                    <a:pt x="2908299" y="373380"/>
                  </a:lnTo>
                  <a:lnTo>
                    <a:pt x="0" y="373380"/>
                  </a:lnTo>
                  <a:lnTo>
                    <a:pt x="0" y="38971"/>
                  </a:lnTo>
                  <a:cubicBezTo>
                    <a:pt x="0" y="17448"/>
                    <a:pt x="17448" y="0"/>
                    <a:pt x="38971" y="0"/>
                  </a:cubicBezTo>
                  <a:close/>
                </a:path>
              </a:pathLst>
            </a:custGeom>
            <a:solidFill>
              <a:srgbClr val="34258E"/>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defTabSz="932472" fontAlgn="base">
                <a:spcBef>
                  <a:spcPct val="0"/>
                </a:spcBef>
                <a:spcAft>
                  <a:spcPct val="0"/>
                </a:spcAft>
              </a:pPr>
              <a:endParaRPr lang="en-GB" sz="2000">
                <a:solidFill>
                  <a:srgbClr val="FFFFFF"/>
                </a:solidFill>
                <a:cs typeface="Segoe UI" pitchFamily="34" charset="0"/>
              </a:endParaRPr>
            </a:p>
          </p:txBody>
        </p:sp>
        <p:sp>
          <p:nvSpPr>
            <p:cNvPr id="19" name="Title 1">
              <a:extLst>
                <a:ext uri="{FF2B5EF4-FFF2-40B4-BE49-F238E27FC236}">
                  <a16:creationId xmlns:a16="http://schemas.microsoft.com/office/drawing/2014/main" id="{218078E2-839D-E705-5EC5-6AA529C37329}"/>
                </a:ext>
              </a:extLst>
            </p:cNvPr>
            <p:cNvSpPr txBox="1">
              <a:spLocks/>
            </p:cNvSpPr>
            <p:nvPr userDrawn="1"/>
          </p:nvSpPr>
          <p:spPr>
            <a:xfrm flipH="1">
              <a:off x="-2859181" y="84467"/>
              <a:ext cx="2464002" cy="184666"/>
            </a:xfrm>
            <a:prstGeom prst="rect">
              <a:avLst/>
            </a:prstGeom>
          </p:spPr>
          <p:txBody>
            <a:bodyPr vert="horz" wrap="square" lIns="0" tIns="0" rIns="0" bIns="0" rtlCol="0" anchor="ctr">
              <a:spAutoFit/>
            </a:bodyPr>
            <a:lstStyle>
              <a:lvl1pPr algn="l" defTabSz="932742" rtl="0" eaLnBrk="1" latinLnBrk="0" hangingPunct="1">
                <a:lnSpc>
                  <a:spcPct val="100000"/>
                </a:lnSpc>
                <a:spcBef>
                  <a:spcPct val="0"/>
                </a:spcBef>
                <a:buNone/>
                <a:defRPr lang="en-US" sz="2800" b="0" kern="1200" cap="none" spc="-50" baseline="0" dirty="0" smtClean="0">
                  <a:ln w="3175">
                    <a:noFill/>
                  </a:ln>
                  <a:solidFill>
                    <a:schemeClr val="tx1"/>
                  </a:solidFill>
                  <a:effectLst/>
                  <a:latin typeface="+mj-lt"/>
                  <a:ea typeface="+mn-ea"/>
                  <a:cs typeface="Segoe UI" pitchFamily="34" charset="0"/>
                </a:defRPr>
              </a:lvl1pPr>
            </a:lstStyle>
            <a:p>
              <a:pPr marL="0" marR="0" lvl="0" indent="0" algn="l" defTabSz="932742" rtl="0" eaLnBrk="1" fontAlgn="auto" latinLnBrk="0" hangingPunct="1">
                <a:lnSpc>
                  <a:spcPct val="100000"/>
                </a:lnSpc>
                <a:spcBef>
                  <a:spcPct val="0"/>
                </a:spcBef>
                <a:spcAft>
                  <a:spcPts val="0"/>
                </a:spcAft>
                <a:buClrTx/>
                <a:buSzTx/>
                <a:buFontTx/>
                <a:buNone/>
                <a:tabLst/>
                <a:defRPr/>
              </a:pPr>
              <a:r>
                <a:rPr kumimoji="0" lang="en-GB" sz="1200" b="0" i="0" u="none" strike="noStrike" kern="1200" cap="none" spc="100" normalizeH="0" baseline="0" noProof="0">
                  <a:ln w="3175">
                    <a:noFill/>
                  </a:ln>
                  <a:solidFill>
                    <a:schemeClr val="bg1"/>
                  </a:solidFill>
                  <a:effectLst/>
                  <a:uLnTx/>
                  <a:uFillTx/>
                  <a:latin typeface="Segoe UI Semibold"/>
                  <a:ea typeface="+mn-ea"/>
                  <a:cs typeface="Segoe UI" pitchFamily="34" charset="0"/>
                </a:rPr>
                <a:t>ACTIVITY ASSETS</a:t>
              </a:r>
            </a:p>
          </p:txBody>
        </p:sp>
        <p:cxnSp>
          <p:nvCxnSpPr>
            <p:cNvPr id="20" name="Straight Connector 19">
              <a:extLst>
                <a:ext uri="{FF2B5EF4-FFF2-40B4-BE49-F238E27FC236}">
                  <a16:creationId xmlns:a16="http://schemas.microsoft.com/office/drawing/2014/main" id="{8B37B0AE-3764-898D-7C85-E977C04147AD}"/>
                </a:ext>
              </a:extLst>
            </p:cNvPr>
            <p:cNvCxnSpPr>
              <a:cxnSpLocks/>
              <a:stCxn id="16" idx="4"/>
              <a:endCxn id="16" idx="3"/>
            </p:cNvCxnSpPr>
            <p:nvPr userDrawn="1"/>
          </p:nvCxnSpPr>
          <p:spPr>
            <a:xfrm>
              <a:off x="-3303478" y="356720"/>
              <a:ext cx="2908299" cy="0"/>
            </a:xfrm>
            <a:prstGeom prst="line">
              <a:avLst/>
            </a:prstGeom>
            <a:ln w="6350">
              <a:solidFill>
                <a:schemeClr val="bg1"/>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grpSp>
          <p:nvGrpSpPr>
            <p:cNvPr id="21" name="Graphic 125">
              <a:extLst>
                <a:ext uri="{FF2B5EF4-FFF2-40B4-BE49-F238E27FC236}">
                  <a16:creationId xmlns:a16="http://schemas.microsoft.com/office/drawing/2014/main" id="{A7FC5BBA-D397-81F2-82B1-A58BE78351A8}"/>
                </a:ext>
              </a:extLst>
            </p:cNvPr>
            <p:cNvGrpSpPr/>
            <p:nvPr userDrawn="1"/>
          </p:nvGrpSpPr>
          <p:grpSpPr>
            <a:xfrm>
              <a:off x="-3197160" y="73168"/>
              <a:ext cx="236156" cy="211536"/>
              <a:chOff x="5962650" y="3314700"/>
              <a:chExt cx="276225" cy="247650"/>
            </a:xfrm>
            <a:noFill/>
          </p:grpSpPr>
          <p:sp>
            <p:nvSpPr>
              <p:cNvPr id="24" name="Free-form: Shape 23">
                <a:extLst>
                  <a:ext uri="{FF2B5EF4-FFF2-40B4-BE49-F238E27FC236}">
                    <a16:creationId xmlns:a16="http://schemas.microsoft.com/office/drawing/2014/main" id="{131B9E71-9D0B-3DF7-526A-584C95A9EEDB}"/>
                  </a:ext>
                </a:extLst>
              </p:cNvPr>
              <p:cNvSpPr/>
              <p:nvPr/>
            </p:nvSpPr>
            <p:spPr>
              <a:xfrm>
                <a:off x="6124575" y="3324225"/>
                <a:ext cx="114300" cy="114300"/>
              </a:xfrm>
              <a:custGeom>
                <a:avLst/>
                <a:gdLst>
                  <a:gd name="connsiteX0" fmla="*/ 114300 w 114300"/>
                  <a:gd name="connsiteY0" fmla="*/ 57150 h 114300"/>
                  <a:gd name="connsiteX1" fmla="*/ 57150 w 114300"/>
                  <a:gd name="connsiteY1" fmla="*/ 114300 h 114300"/>
                  <a:gd name="connsiteX2" fmla="*/ 0 w 114300"/>
                  <a:gd name="connsiteY2" fmla="*/ 57150 h 114300"/>
                  <a:gd name="connsiteX3" fmla="*/ 57150 w 114300"/>
                  <a:gd name="connsiteY3" fmla="*/ 0 h 114300"/>
                  <a:gd name="connsiteX4" fmla="*/ 114300 w 114300"/>
                  <a:gd name="connsiteY4" fmla="*/ 57150 h 1143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4300" h="114300">
                    <a:moveTo>
                      <a:pt x="114300" y="57150"/>
                    </a:moveTo>
                    <a:cubicBezTo>
                      <a:pt x="114300" y="88713"/>
                      <a:pt x="88713" y="114300"/>
                      <a:pt x="57150" y="114300"/>
                    </a:cubicBezTo>
                    <a:cubicBezTo>
                      <a:pt x="25587" y="114300"/>
                      <a:pt x="0" y="88713"/>
                      <a:pt x="0" y="57150"/>
                    </a:cubicBezTo>
                    <a:cubicBezTo>
                      <a:pt x="0" y="25587"/>
                      <a:pt x="25587" y="0"/>
                      <a:pt x="57150" y="0"/>
                    </a:cubicBezTo>
                    <a:cubicBezTo>
                      <a:pt x="88713" y="0"/>
                      <a:pt x="114300" y="25587"/>
                      <a:pt x="114300" y="57150"/>
                    </a:cubicBezTo>
                    <a:close/>
                  </a:path>
                </a:pathLst>
              </a:custGeom>
              <a:noFill/>
              <a:ln w="12700" cap="sq">
                <a:solidFill>
                  <a:schemeClr val="bg1"/>
                </a:solidFill>
                <a:prstDash val="solid"/>
                <a:miter/>
              </a:ln>
            </p:spPr>
            <p:txBody>
              <a:bodyPr rtlCol="0" anchor="ctr"/>
              <a:lstStyle/>
              <a:p>
                <a:endParaRPr lang="en-GB"/>
              </a:p>
            </p:txBody>
          </p:sp>
          <p:sp>
            <p:nvSpPr>
              <p:cNvPr id="25" name="Free-form: Shape 24">
                <a:extLst>
                  <a:ext uri="{FF2B5EF4-FFF2-40B4-BE49-F238E27FC236}">
                    <a16:creationId xmlns:a16="http://schemas.microsoft.com/office/drawing/2014/main" id="{099108AE-AAC8-2916-9F43-C2D37A492DB9}"/>
                  </a:ext>
                </a:extLst>
              </p:cNvPr>
              <p:cNvSpPr/>
              <p:nvPr/>
            </p:nvSpPr>
            <p:spPr>
              <a:xfrm>
                <a:off x="6019800" y="3467100"/>
                <a:ext cx="95250" cy="95250"/>
              </a:xfrm>
              <a:custGeom>
                <a:avLst/>
                <a:gdLst>
                  <a:gd name="connsiteX0" fmla="*/ 0 w 95250"/>
                  <a:gd name="connsiteY0" fmla="*/ 0 h 95250"/>
                  <a:gd name="connsiteX1" fmla="*/ 95250 w 95250"/>
                  <a:gd name="connsiteY1" fmla="*/ 0 h 95250"/>
                  <a:gd name="connsiteX2" fmla="*/ 95250 w 95250"/>
                  <a:gd name="connsiteY2" fmla="*/ 95250 h 95250"/>
                  <a:gd name="connsiteX3" fmla="*/ 0 w 95250"/>
                  <a:gd name="connsiteY3" fmla="*/ 95250 h 95250"/>
                </a:gdLst>
                <a:ahLst/>
                <a:cxnLst>
                  <a:cxn ang="0">
                    <a:pos x="connsiteX0" y="connsiteY0"/>
                  </a:cxn>
                  <a:cxn ang="0">
                    <a:pos x="connsiteX1" y="connsiteY1"/>
                  </a:cxn>
                  <a:cxn ang="0">
                    <a:pos x="connsiteX2" y="connsiteY2"/>
                  </a:cxn>
                  <a:cxn ang="0">
                    <a:pos x="connsiteX3" y="connsiteY3"/>
                  </a:cxn>
                </a:cxnLst>
                <a:rect l="l" t="t" r="r" b="b"/>
                <a:pathLst>
                  <a:path w="95250" h="95250">
                    <a:moveTo>
                      <a:pt x="0" y="0"/>
                    </a:moveTo>
                    <a:lnTo>
                      <a:pt x="95250" y="0"/>
                    </a:lnTo>
                    <a:lnTo>
                      <a:pt x="95250" y="95250"/>
                    </a:lnTo>
                    <a:lnTo>
                      <a:pt x="0" y="95250"/>
                    </a:lnTo>
                    <a:close/>
                  </a:path>
                </a:pathLst>
              </a:custGeom>
              <a:noFill/>
              <a:ln w="12700" cap="sq">
                <a:solidFill>
                  <a:schemeClr val="bg1"/>
                </a:solidFill>
                <a:prstDash val="solid"/>
                <a:miter/>
              </a:ln>
            </p:spPr>
            <p:txBody>
              <a:bodyPr rtlCol="0" anchor="ctr"/>
              <a:lstStyle/>
              <a:p>
                <a:endParaRPr lang="en-GB"/>
              </a:p>
            </p:txBody>
          </p:sp>
          <p:sp>
            <p:nvSpPr>
              <p:cNvPr id="26" name="Free-form: Shape 25">
                <a:extLst>
                  <a:ext uri="{FF2B5EF4-FFF2-40B4-BE49-F238E27FC236}">
                    <a16:creationId xmlns:a16="http://schemas.microsoft.com/office/drawing/2014/main" id="{A2EABF83-DA57-316E-E5CF-BC0AC2D26D06}"/>
                  </a:ext>
                </a:extLst>
              </p:cNvPr>
              <p:cNvSpPr/>
              <p:nvPr/>
            </p:nvSpPr>
            <p:spPr>
              <a:xfrm>
                <a:off x="5962650" y="3314700"/>
                <a:ext cx="114300" cy="95250"/>
              </a:xfrm>
              <a:custGeom>
                <a:avLst/>
                <a:gdLst>
                  <a:gd name="connsiteX0" fmla="*/ 0 w 114300"/>
                  <a:gd name="connsiteY0" fmla="*/ 95250 h 95250"/>
                  <a:gd name="connsiteX1" fmla="*/ 57150 w 114300"/>
                  <a:gd name="connsiteY1" fmla="*/ 0 h 95250"/>
                  <a:gd name="connsiteX2" fmla="*/ 114300 w 114300"/>
                  <a:gd name="connsiteY2" fmla="*/ 95250 h 95250"/>
                  <a:gd name="connsiteX3" fmla="*/ 0 w 114300"/>
                  <a:gd name="connsiteY3" fmla="*/ 95250 h 95250"/>
                </a:gdLst>
                <a:ahLst/>
                <a:cxnLst>
                  <a:cxn ang="0">
                    <a:pos x="connsiteX0" y="connsiteY0"/>
                  </a:cxn>
                  <a:cxn ang="0">
                    <a:pos x="connsiteX1" y="connsiteY1"/>
                  </a:cxn>
                  <a:cxn ang="0">
                    <a:pos x="connsiteX2" y="connsiteY2"/>
                  </a:cxn>
                  <a:cxn ang="0">
                    <a:pos x="connsiteX3" y="connsiteY3"/>
                  </a:cxn>
                </a:cxnLst>
                <a:rect l="l" t="t" r="r" b="b"/>
                <a:pathLst>
                  <a:path w="114300" h="95250">
                    <a:moveTo>
                      <a:pt x="0" y="95250"/>
                    </a:moveTo>
                    <a:lnTo>
                      <a:pt x="57150" y="0"/>
                    </a:lnTo>
                    <a:lnTo>
                      <a:pt x="114300" y="95250"/>
                    </a:lnTo>
                    <a:lnTo>
                      <a:pt x="0" y="95250"/>
                    </a:lnTo>
                    <a:close/>
                  </a:path>
                </a:pathLst>
              </a:custGeom>
              <a:noFill/>
              <a:ln w="12700" cap="sq">
                <a:solidFill>
                  <a:schemeClr val="bg1"/>
                </a:solidFill>
                <a:prstDash val="solid"/>
                <a:miter/>
              </a:ln>
            </p:spPr>
            <p:txBody>
              <a:bodyPr rtlCol="0" anchor="ctr"/>
              <a:lstStyle/>
              <a:p>
                <a:endParaRPr lang="en-GB"/>
              </a:p>
            </p:txBody>
          </p:sp>
        </p:grpSp>
        <p:sp>
          <p:nvSpPr>
            <p:cNvPr id="22" name="Free-form: Shape 21">
              <a:extLst>
                <a:ext uri="{FF2B5EF4-FFF2-40B4-BE49-F238E27FC236}">
                  <a16:creationId xmlns:a16="http://schemas.microsoft.com/office/drawing/2014/main" id="{02A2D2F1-6A11-2DFC-8844-4529DE6E8D91}"/>
                </a:ext>
              </a:extLst>
            </p:cNvPr>
            <p:cNvSpPr>
              <a:spLocks/>
            </p:cNvSpPr>
            <p:nvPr userDrawn="1"/>
          </p:nvSpPr>
          <p:spPr bwMode="auto">
            <a:xfrm>
              <a:off x="-3303477" y="6776696"/>
              <a:ext cx="2908299" cy="70201"/>
            </a:xfrm>
            <a:custGeom>
              <a:avLst/>
              <a:gdLst>
                <a:gd name="connsiteX0" fmla="*/ 0 w 2908299"/>
                <a:gd name="connsiteY0" fmla="*/ 0 h 70201"/>
                <a:gd name="connsiteX1" fmla="*/ 2908299 w 2908299"/>
                <a:gd name="connsiteY1" fmla="*/ 0 h 70201"/>
                <a:gd name="connsiteX2" fmla="*/ 2908299 w 2908299"/>
                <a:gd name="connsiteY2" fmla="*/ 31230 h 70201"/>
                <a:gd name="connsiteX3" fmla="*/ 2869328 w 2908299"/>
                <a:gd name="connsiteY3" fmla="*/ 70201 h 70201"/>
                <a:gd name="connsiteX4" fmla="*/ 38971 w 2908299"/>
                <a:gd name="connsiteY4" fmla="*/ 70201 h 70201"/>
                <a:gd name="connsiteX5" fmla="*/ 0 w 2908299"/>
                <a:gd name="connsiteY5" fmla="*/ 31230 h 702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908299" h="70201">
                  <a:moveTo>
                    <a:pt x="0" y="0"/>
                  </a:moveTo>
                  <a:lnTo>
                    <a:pt x="2908299" y="0"/>
                  </a:lnTo>
                  <a:lnTo>
                    <a:pt x="2908299" y="31230"/>
                  </a:lnTo>
                  <a:cubicBezTo>
                    <a:pt x="2908299" y="52753"/>
                    <a:pt x="2890851" y="70201"/>
                    <a:pt x="2869328" y="70201"/>
                  </a:cubicBezTo>
                  <a:lnTo>
                    <a:pt x="38971" y="70201"/>
                  </a:lnTo>
                  <a:cubicBezTo>
                    <a:pt x="17448" y="70201"/>
                    <a:pt x="0" y="52753"/>
                    <a:pt x="0" y="31230"/>
                  </a:cubicBezTo>
                  <a:close/>
                </a:path>
              </a:pathLst>
            </a:cu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defTabSz="932472" fontAlgn="base">
                <a:spcBef>
                  <a:spcPct val="0"/>
                </a:spcBef>
                <a:spcAft>
                  <a:spcPct val="0"/>
                </a:spcAft>
              </a:pPr>
              <a:endParaRPr lang="en-GB" sz="2000">
                <a:solidFill>
                  <a:srgbClr val="FFFFFF"/>
                </a:solidFill>
                <a:cs typeface="Segoe UI" pitchFamily="34" charset="0"/>
              </a:endParaRPr>
            </a:p>
          </p:txBody>
        </p:sp>
        <p:sp>
          <p:nvSpPr>
            <p:cNvPr id="23" name="Rectangle: Rounded Corners 22">
              <a:extLst>
                <a:ext uri="{FF2B5EF4-FFF2-40B4-BE49-F238E27FC236}">
                  <a16:creationId xmlns:a16="http://schemas.microsoft.com/office/drawing/2014/main" id="{F4FDD955-DF69-8ACC-7BD7-9CC9AE622864}"/>
                </a:ext>
              </a:extLst>
            </p:cNvPr>
            <p:cNvSpPr>
              <a:spLocks/>
            </p:cNvSpPr>
            <p:nvPr userDrawn="1"/>
          </p:nvSpPr>
          <p:spPr bwMode="auto">
            <a:xfrm>
              <a:off x="-3303478" y="5877"/>
              <a:ext cx="2908299" cy="6852123"/>
            </a:xfrm>
            <a:prstGeom prst="roundRect">
              <a:avLst>
                <a:gd name="adj" fmla="val 1340"/>
              </a:avLst>
            </a:prstGeom>
            <a:noFill/>
            <a:ln w="12700">
              <a:solidFill>
                <a:srgbClr val="34258E"/>
              </a:solidFill>
              <a:headEnd type="none" w="med" len="med"/>
              <a:tailEnd type="none" w="med" len="med"/>
            </a:ln>
            <a:effectLst>
              <a:outerShdw blurRad="114300" dist="38100"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20" tIns="97536" rIns="121920" bIns="97536" numCol="1" spcCol="0" rtlCol="0" fromWordArt="0" anchor="t" anchorCtr="0" forceAA="0" compatLnSpc="1">
              <a:prstTxWarp prst="textNoShape">
                <a:avLst/>
              </a:prstTxWarp>
              <a:noAutofit/>
            </a:bodyPr>
            <a:lstStyle/>
            <a:p>
              <a:pPr defTabSz="621679" fontAlgn="base">
                <a:spcBef>
                  <a:spcPct val="0"/>
                </a:spcBef>
                <a:spcAft>
                  <a:spcPct val="0"/>
                </a:spcAft>
              </a:pPr>
              <a:endParaRPr lang="en-GB" sz="1333">
                <a:solidFill>
                  <a:srgbClr val="FFFFFF"/>
                </a:solidFill>
                <a:latin typeface="Segoe UI"/>
                <a:cs typeface="Segoe UI" pitchFamily="34" charset="0"/>
              </a:endParaRPr>
            </a:p>
          </p:txBody>
        </p:sp>
      </p:grpSp>
      <p:grpSp>
        <p:nvGrpSpPr>
          <p:cNvPr id="27" name="Group 26">
            <a:extLst>
              <a:ext uri="{FF2B5EF4-FFF2-40B4-BE49-F238E27FC236}">
                <a16:creationId xmlns:a16="http://schemas.microsoft.com/office/drawing/2014/main" id="{5C9D1352-94D9-E94C-2DB6-9BE523B2213A}"/>
              </a:ext>
            </a:extLst>
          </p:cNvPr>
          <p:cNvGrpSpPr/>
          <p:nvPr userDrawn="1"/>
        </p:nvGrpSpPr>
        <p:grpSpPr>
          <a:xfrm>
            <a:off x="12583117" y="-16329"/>
            <a:ext cx="2912362" cy="6863226"/>
            <a:chOff x="12583117" y="-16329"/>
            <a:chExt cx="2912362" cy="6863226"/>
          </a:xfrm>
        </p:grpSpPr>
        <p:sp>
          <p:nvSpPr>
            <p:cNvPr id="28" name="Rectangle: Rounded Corners 27">
              <a:extLst>
                <a:ext uri="{FF2B5EF4-FFF2-40B4-BE49-F238E27FC236}">
                  <a16:creationId xmlns:a16="http://schemas.microsoft.com/office/drawing/2014/main" id="{451D7BDD-763A-7CD5-BAA5-B33782A51FBD}"/>
                </a:ext>
              </a:extLst>
            </p:cNvPr>
            <p:cNvSpPr>
              <a:spLocks/>
            </p:cNvSpPr>
            <p:nvPr userDrawn="1"/>
          </p:nvSpPr>
          <p:spPr bwMode="auto">
            <a:xfrm>
              <a:off x="12587180" y="-5226"/>
              <a:ext cx="2908299" cy="6852123"/>
            </a:xfrm>
            <a:prstGeom prst="roundRect">
              <a:avLst>
                <a:gd name="adj" fmla="val 1340"/>
              </a:avLst>
            </a:prstGeom>
            <a:gradFill flip="none" rotWithShape="1">
              <a:gsLst>
                <a:gs pos="0">
                  <a:schemeClr val="bg1">
                    <a:alpha val="84000"/>
                  </a:schemeClr>
                </a:gs>
                <a:gs pos="100000">
                  <a:schemeClr val="bg1">
                    <a:alpha val="89000"/>
                  </a:schemeClr>
                </a:gs>
              </a:gsLst>
              <a:lin ang="2700000" scaled="1"/>
              <a:tileRect/>
            </a:gradFill>
            <a:ln w="12700">
              <a:noFill/>
              <a:headEnd type="none" w="med" len="med"/>
              <a:tailEnd type="none" w="med" len="med"/>
            </a:ln>
            <a:effectLst>
              <a:outerShdw blurRad="114300" dist="38100"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20" tIns="97536" rIns="121920" bIns="97536" numCol="1" spcCol="0" rtlCol="0" fromWordArt="0" anchor="t" anchorCtr="0" forceAA="0" compatLnSpc="1">
              <a:prstTxWarp prst="textNoShape">
                <a:avLst/>
              </a:prstTxWarp>
              <a:noAutofit/>
            </a:bodyPr>
            <a:lstStyle/>
            <a:p>
              <a:pPr defTabSz="621679" fontAlgn="base">
                <a:spcBef>
                  <a:spcPct val="0"/>
                </a:spcBef>
                <a:spcAft>
                  <a:spcPct val="0"/>
                </a:spcAft>
              </a:pPr>
              <a:endParaRPr lang="en-GB" sz="1333">
                <a:solidFill>
                  <a:srgbClr val="FFFFFF"/>
                </a:solidFill>
                <a:latin typeface="Segoe UI"/>
                <a:cs typeface="Segoe UI" pitchFamily="34" charset="0"/>
              </a:endParaRPr>
            </a:p>
          </p:txBody>
        </p:sp>
        <p:sp>
          <p:nvSpPr>
            <p:cNvPr id="29" name="Free-form: Shape 28">
              <a:extLst>
                <a:ext uri="{FF2B5EF4-FFF2-40B4-BE49-F238E27FC236}">
                  <a16:creationId xmlns:a16="http://schemas.microsoft.com/office/drawing/2014/main" id="{DF292F7E-60AE-82F7-7314-B3A7EA22E9A5}"/>
                </a:ext>
              </a:extLst>
            </p:cNvPr>
            <p:cNvSpPr>
              <a:spLocks/>
            </p:cNvSpPr>
            <p:nvPr userDrawn="1"/>
          </p:nvSpPr>
          <p:spPr bwMode="auto">
            <a:xfrm>
              <a:off x="12587179" y="-16329"/>
              <a:ext cx="2908299" cy="373049"/>
            </a:xfrm>
            <a:custGeom>
              <a:avLst/>
              <a:gdLst>
                <a:gd name="connsiteX0" fmla="*/ 38971 w 2908299"/>
                <a:gd name="connsiteY0" fmla="*/ 0 h 373380"/>
                <a:gd name="connsiteX1" fmla="*/ 2869328 w 2908299"/>
                <a:gd name="connsiteY1" fmla="*/ 0 h 373380"/>
                <a:gd name="connsiteX2" fmla="*/ 2908299 w 2908299"/>
                <a:gd name="connsiteY2" fmla="*/ 38971 h 373380"/>
                <a:gd name="connsiteX3" fmla="*/ 2908299 w 2908299"/>
                <a:gd name="connsiteY3" fmla="*/ 373380 h 373380"/>
                <a:gd name="connsiteX4" fmla="*/ 0 w 2908299"/>
                <a:gd name="connsiteY4" fmla="*/ 373380 h 373380"/>
                <a:gd name="connsiteX5" fmla="*/ 0 w 2908299"/>
                <a:gd name="connsiteY5" fmla="*/ 38971 h 373380"/>
                <a:gd name="connsiteX6" fmla="*/ 38971 w 2908299"/>
                <a:gd name="connsiteY6" fmla="*/ 0 h 3733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908299" h="373380">
                  <a:moveTo>
                    <a:pt x="38971" y="0"/>
                  </a:moveTo>
                  <a:lnTo>
                    <a:pt x="2869328" y="0"/>
                  </a:lnTo>
                  <a:cubicBezTo>
                    <a:pt x="2890851" y="0"/>
                    <a:pt x="2908299" y="17448"/>
                    <a:pt x="2908299" y="38971"/>
                  </a:cubicBezTo>
                  <a:lnTo>
                    <a:pt x="2908299" y="373380"/>
                  </a:lnTo>
                  <a:lnTo>
                    <a:pt x="0" y="373380"/>
                  </a:lnTo>
                  <a:lnTo>
                    <a:pt x="0" y="38971"/>
                  </a:lnTo>
                  <a:cubicBezTo>
                    <a:pt x="0" y="17448"/>
                    <a:pt x="17448" y="0"/>
                    <a:pt x="38971" y="0"/>
                  </a:cubicBezTo>
                  <a:close/>
                </a:path>
              </a:pathLst>
            </a:custGeom>
            <a:solidFill>
              <a:srgbClr val="34258E"/>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defTabSz="932472" fontAlgn="base">
                <a:spcBef>
                  <a:spcPct val="0"/>
                </a:spcBef>
                <a:spcAft>
                  <a:spcPct val="0"/>
                </a:spcAft>
              </a:pPr>
              <a:endParaRPr lang="en-GB" sz="2000">
                <a:solidFill>
                  <a:srgbClr val="FFFFFF"/>
                </a:solidFill>
                <a:cs typeface="Segoe UI" pitchFamily="34" charset="0"/>
              </a:endParaRPr>
            </a:p>
          </p:txBody>
        </p:sp>
        <p:cxnSp>
          <p:nvCxnSpPr>
            <p:cNvPr id="48" name="Straight Connector 47">
              <a:extLst>
                <a:ext uri="{FF2B5EF4-FFF2-40B4-BE49-F238E27FC236}">
                  <a16:creationId xmlns:a16="http://schemas.microsoft.com/office/drawing/2014/main" id="{057D51DC-10FD-970D-A4BB-9A70911037B4}"/>
                </a:ext>
              </a:extLst>
            </p:cNvPr>
            <p:cNvCxnSpPr>
              <a:cxnSpLocks/>
              <a:stCxn id="29" idx="4"/>
              <a:endCxn id="29" idx="3"/>
            </p:cNvCxnSpPr>
            <p:nvPr userDrawn="1"/>
          </p:nvCxnSpPr>
          <p:spPr>
            <a:xfrm>
              <a:off x="12587179" y="356720"/>
              <a:ext cx="2908299" cy="0"/>
            </a:xfrm>
            <a:prstGeom prst="line">
              <a:avLst/>
            </a:prstGeom>
            <a:ln w="6350">
              <a:solidFill>
                <a:schemeClr val="bg1"/>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grpSp>
          <p:nvGrpSpPr>
            <p:cNvPr id="49" name="Group 48">
              <a:extLst>
                <a:ext uri="{FF2B5EF4-FFF2-40B4-BE49-F238E27FC236}">
                  <a16:creationId xmlns:a16="http://schemas.microsoft.com/office/drawing/2014/main" id="{A12A84DD-D7D0-9A53-1886-B5E1F6EB6EAD}"/>
                </a:ext>
              </a:extLst>
            </p:cNvPr>
            <p:cNvGrpSpPr/>
            <p:nvPr userDrawn="1"/>
          </p:nvGrpSpPr>
          <p:grpSpPr>
            <a:xfrm>
              <a:off x="12720970" y="76200"/>
              <a:ext cx="199288" cy="199110"/>
              <a:chOff x="5671565" y="3004565"/>
              <a:chExt cx="850201" cy="850201"/>
            </a:xfrm>
          </p:grpSpPr>
          <p:sp>
            <p:nvSpPr>
              <p:cNvPr id="53" name="Free-form: Shape 52">
                <a:extLst>
                  <a:ext uri="{FF2B5EF4-FFF2-40B4-BE49-F238E27FC236}">
                    <a16:creationId xmlns:a16="http://schemas.microsoft.com/office/drawing/2014/main" id="{A86FBF05-F0C1-DF66-6AC3-8F55ECE697EC}"/>
                  </a:ext>
                </a:extLst>
              </p:cNvPr>
              <p:cNvSpPr/>
              <p:nvPr/>
            </p:nvSpPr>
            <p:spPr>
              <a:xfrm>
                <a:off x="5958077" y="3207257"/>
                <a:ext cx="277368" cy="351282"/>
              </a:xfrm>
              <a:custGeom>
                <a:avLst/>
                <a:gdLst>
                  <a:gd name="connsiteX0" fmla="*/ 0 w 277368"/>
                  <a:gd name="connsiteY0" fmla="*/ 138875 h 351282"/>
                  <a:gd name="connsiteX1" fmla="*/ 138494 w 277368"/>
                  <a:gd name="connsiteY1" fmla="*/ 0 h 351282"/>
                  <a:gd name="connsiteX2" fmla="*/ 277368 w 277368"/>
                  <a:gd name="connsiteY2" fmla="*/ 138494 h 351282"/>
                  <a:gd name="connsiteX3" fmla="*/ 168593 w 277368"/>
                  <a:gd name="connsiteY3" fmla="*/ 274130 h 351282"/>
                  <a:gd name="connsiteX4" fmla="*/ 138589 w 277368"/>
                  <a:gd name="connsiteY4" fmla="*/ 310134 h 351282"/>
                  <a:gd name="connsiteX5" fmla="*/ 138589 w 277368"/>
                  <a:gd name="connsiteY5" fmla="*/ 351282 h 3512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7368" h="351282">
                    <a:moveTo>
                      <a:pt x="0" y="138875"/>
                    </a:moveTo>
                    <a:cubicBezTo>
                      <a:pt x="-95" y="62294"/>
                      <a:pt x="61913" y="95"/>
                      <a:pt x="138494" y="0"/>
                    </a:cubicBezTo>
                    <a:cubicBezTo>
                      <a:pt x="215075" y="-95"/>
                      <a:pt x="277273" y="61913"/>
                      <a:pt x="277368" y="138494"/>
                    </a:cubicBezTo>
                    <a:cubicBezTo>
                      <a:pt x="277463" y="203645"/>
                      <a:pt x="232220" y="260033"/>
                      <a:pt x="168593" y="274130"/>
                    </a:cubicBezTo>
                    <a:cubicBezTo>
                      <a:pt x="151352" y="277559"/>
                      <a:pt x="138779" y="292608"/>
                      <a:pt x="138589" y="310134"/>
                    </a:cubicBezTo>
                    <a:lnTo>
                      <a:pt x="138589" y="351282"/>
                    </a:lnTo>
                  </a:path>
                </a:pathLst>
              </a:custGeom>
              <a:noFill/>
              <a:ln w="12700" cap="rnd">
                <a:solidFill>
                  <a:schemeClr val="bg1"/>
                </a:solidFill>
                <a:prstDash val="solid"/>
                <a:round/>
              </a:ln>
            </p:spPr>
            <p:txBody>
              <a:bodyPr rtlCol="0" anchor="ctr"/>
              <a:lstStyle/>
              <a:p>
                <a:endParaRPr lang="en-GB"/>
              </a:p>
            </p:txBody>
          </p:sp>
          <p:sp>
            <p:nvSpPr>
              <p:cNvPr id="54" name="Free-form: Shape 53">
                <a:extLst>
                  <a:ext uri="{FF2B5EF4-FFF2-40B4-BE49-F238E27FC236}">
                    <a16:creationId xmlns:a16="http://schemas.microsoft.com/office/drawing/2014/main" id="{540D4942-A492-F923-D78F-9855B1513D1F}"/>
                  </a:ext>
                </a:extLst>
              </p:cNvPr>
              <p:cNvSpPr/>
              <p:nvPr/>
            </p:nvSpPr>
            <p:spPr>
              <a:xfrm>
                <a:off x="6087426" y="3651122"/>
                <a:ext cx="18478" cy="18478"/>
              </a:xfrm>
              <a:custGeom>
                <a:avLst/>
                <a:gdLst>
                  <a:gd name="connsiteX0" fmla="*/ 9239 w 18478"/>
                  <a:gd name="connsiteY0" fmla="*/ 0 h 18478"/>
                  <a:gd name="connsiteX1" fmla="*/ 18479 w 18478"/>
                  <a:gd name="connsiteY1" fmla="*/ 9239 h 18478"/>
                  <a:gd name="connsiteX2" fmla="*/ 9239 w 18478"/>
                  <a:gd name="connsiteY2" fmla="*/ 18479 h 18478"/>
                  <a:gd name="connsiteX3" fmla="*/ 0 w 18478"/>
                  <a:gd name="connsiteY3" fmla="*/ 9239 h 18478"/>
                  <a:gd name="connsiteX4" fmla="*/ 9239 w 18478"/>
                  <a:gd name="connsiteY4" fmla="*/ 0 h 184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78" h="18478">
                    <a:moveTo>
                      <a:pt x="9239" y="0"/>
                    </a:moveTo>
                    <a:cubicBezTo>
                      <a:pt x="14383" y="0"/>
                      <a:pt x="18479" y="4096"/>
                      <a:pt x="18479" y="9239"/>
                    </a:cubicBezTo>
                    <a:cubicBezTo>
                      <a:pt x="18479" y="14383"/>
                      <a:pt x="14383" y="18479"/>
                      <a:pt x="9239" y="18479"/>
                    </a:cubicBezTo>
                    <a:cubicBezTo>
                      <a:pt x="4096" y="18479"/>
                      <a:pt x="0" y="14383"/>
                      <a:pt x="0" y="9239"/>
                    </a:cubicBezTo>
                    <a:cubicBezTo>
                      <a:pt x="0" y="4096"/>
                      <a:pt x="4096" y="0"/>
                      <a:pt x="9239" y="0"/>
                    </a:cubicBezTo>
                  </a:path>
                </a:pathLst>
              </a:custGeom>
              <a:noFill/>
              <a:ln w="12700" cap="rnd">
                <a:solidFill>
                  <a:schemeClr val="bg1"/>
                </a:solidFill>
                <a:prstDash val="solid"/>
                <a:round/>
              </a:ln>
            </p:spPr>
            <p:txBody>
              <a:bodyPr rtlCol="0" anchor="ctr"/>
              <a:lstStyle/>
              <a:p>
                <a:endParaRPr lang="en-GB"/>
              </a:p>
            </p:txBody>
          </p:sp>
          <p:sp>
            <p:nvSpPr>
              <p:cNvPr id="55" name="Free-form: Shape 54">
                <a:extLst>
                  <a:ext uri="{FF2B5EF4-FFF2-40B4-BE49-F238E27FC236}">
                    <a16:creationId xmlns:a16="http://schemas.microsoft.com/office/drawing/2014/main" id="{E4AECF72-F543-7D92-5B7C-A141D11761E8}"/>
                  </a:ext>
                </a:extLst>
              </p:cNvPr>
              <p:cNvSpPr/>
              <p:nvPr/>
            </p:nvSpPr>
            <p:spPr>
              <a:xfrm>
                <a:off x="5671565" y="3004565"/>
                <a:ext cx="850201" cy="850201"/>
              </a:xfrm>
              <a:custGeom>
                <a:avLst/>
                <a:gdLst>
                  <a:gd name="connsiteX0" fmla="*/ 850202 w 850201"/>
                  <a:gd name="connsiteY0" fmla="*/ 425101 h 850201"/>
                  <a:gd name="connsiteX1" fmla="*/ 425101 w 850201"/>
                  <a:gd name="connsiteY1" fmla="*/ 850202 h 850201"/>
                  <a:gd name="connsiteX2" fmla="*/ 0 w 850201"/>
                  <a:gd name="connsiteY2" fmla="*/ 425101 h 850201"/>
                  <a:gd name="connsiteX3" fmla="*/ 425101 w 850201"/>
                  <a:gd name="connsiteY3" fmla="*/ 0 h 850201"/>
                  <a:gd name="connsiteX4" fmla="*/ 850202 w 850201"/>
                  <a:gd name="connsiteY4" fmla="*/ 425101 h 8502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0201" h="850201">
                    <a:moveTo>
                      <a:pt x="850202" y="425101"/>
                    </a:moveTo>
                    <a:cubicBezTo>
                      <a:pt x="850202" y="659877"/>
                      <a:pt x="659877" y="850202"/>
                      <a:pt x="425101" y="850202"/>
                    </a:cubicBezTo>
                    <a:cubicBezTo>
                      <a:pt x="190324" y="850202"/>
                      <a:pt x="0" y="659877"/>
                      <a:pt x="0" y="425101"/>
                    </a:cubicBezTo>
                    <a:cubicBezTo>
                      <a:pt x="0" y="190324"/>
                      <a:pt x="190324" y="0"/>
                      <a:pt x="425101" y="0"/>
                    </a:cubicBezTo>
                    <a:cubicBezTo>
                      <a:pt x="659877" y="0"/>
                      <a:pt x="850202" y="190324"/>
                      <a:pt x="850202" y="425101"/>
                    </a:cubicBezTo>
                    <a:close/>
                  </a:path>
                </a:pathLst>
              </a:custGeom>
              <a:noFill/>
              <a:ln w="12700" cap="rnd">
                <a:solidFill>
                  <a:schemeClr val="bg1"/>
                </a:solidFill>
                <a:prstDash val="solid"/>
                <a:round/>
              </a:ln>
            </p:spPr>
            <p:txBody>
              <a:bodyPr rtlCol="0" anchor="ctr"/>
              <a:lstStyle/>
              <a:p>
                <a:endParaRPr lang="en-GB"/>
              </a:p>
            </p:txBody>
          </p:sp>
        </p:grpSp>
        <p:sp>
          <p:nvSpPr>
            <p:cNvPr id="50" name="Title 1">
              <a:extLst>
                <a:ext uri="{FF2B5EF4-FFF2-40B4-BE49-F238E27FC236}">
                  <a16:creationId xmlns:a16="http://schemas.microsoft.com/office/drawing/2014/main" id="{1A4BB31B-CE62-D29E-9AF4-9AA2EEED72F6}"/>
                </a:ext>
              </a:extLst>
            </p:cNvPr>
            <p:cNvSpPr txBox="1">
              <a:spLocks/>
            </p:cNvSpPr>
            <p:nvPr userDrawn="1"/>
          </p:nvSpPr>
          <p:spPr>
            <a:xfrm flipH="1">
              <a:off x="13031476" y="84467"/>
              <a:ext cx="2464002" cy="184666"/>
            </a:xfrm>
            <a:prstGeom prst="rect">
              <a:avLst/>
            </a:prstGeom>
          </p:spPr>
          <p:txBody>
            <a:bodyPr vert="horz" wrap="square" lIns="0" tIns="0" rIns="0" bIns="0" rtlCol="0" anchor="ctr">
              <a:spAutoFit/>
            </a:bodyPr>
            <a:lstStyle>
              <a:lvl1pPr algn="l" defTabSz="932742" rtl="0" eaLnBrk="1" latinLnBrk="0" hangingPunct="1">
                <a:lnSpc>
                  <a:spcPct val="100000"/>
                </a:lnSpc>
                <a:spcBef>
                  <a:spcPct val="0"/>
                </a:spcBef>
                <a:buNone/>
                <a:defRPr lang="en-US" sz="2800" b="0" kern="1200" cap="none" spc="-50" baseline="0" dirty="0" smtClean="0">
                  <a:ln w="3175">
                    <a:noFill/>
                  </a:ln>
                  <a:solidFill>
                    <a:schemeClr val="tx1"/>
                  </a:solidFill>
                  <a:effectLst/>
                  <a:latin typeface="+mj-lt"/>
                  <a:ea typeface="+mn-ea"/>
                  <a:cs typeface="Segoe UI" pitchFamily="34" charset="0"/>
                </a:defRPr>
              </a:lvl1pPr>
            </a:lstStyle>
            <a:p>
              <a:pPr marL="0" marR="0" lvl="0" indent="0" algn="l" defTabSz="932742" rtl="0" eaLnBrk="1" fontAlgn="auto" latinLnBrk="0" hangingPunct="1">
                <a:lnSpc>
                  <a:spcPct val="100000"/>
                </a:lnSpc>
                <a:spcBef>
                  <a:spcPct val="0"/>
                </a:spcBef>
                <a:spcAft>
                  <a:spcPts val="0"/>
                </a:spcAft>
                <a:buClrTx/>
                <a:buSzTx/>
                <a:buFontTx/>
                <a:buNone/>
                <a:tabLst/>
                <a:defRPr/>
              </a:pPr>
              <a:r>
                <a:rPr kumimoji="0" lang="en-GB" sz="1200" b="0" i="0" u="none" strike="noStrike" kern="1200" cap="none" spc="100" normalizeH="0" baseline="0" noProof="0">
                  <a:ln w="3175">
                    <a:noFill/>
                  </a:ln>
                  <a:solidFill>
                    <a:schemeClr val="bg1"/>
                  </a:solidFill>
                  <a:effectLst/>
                  <a:uLnTx/>
                  <a:uFillTx/>
                  <a:latin typeface="Segoe UI Semibold"/>
                  <a:ea typeface="+mn-ea"/>
                  <a:cs typeface="Segoe UI" pitchFamily="34" charset="0"/>
                </a:rPr>
                <a:t>CONSIDERATIONS</a:t>
              </a:r>
            </a:p>
          </p:txBody>
        </p:sp>
        <p:sp>
          <p:nvSpPr>
            <p:cNvPr id="51" name="Free-form: Shape 50">
              <a:extLst>
                <a:ext uri="{FF2B5EF4-FFF2-40B4-BE49-F238E27FC236}">
                  <a16:creationId xmlns:a16="http://schemas.microsoft.com/office/drawing/2014/main" id="{AB6DA481-0729-AD40-14CC-A62C69117C46}"/>
                </a:ext>
              </a:extLst>
            </p:cNvPr>
            <p:cNvSpPr>
              <a:spLocks/>
            </p:cNvSpPr>
            <p:nvPr userDrawn="1"/>
          </p:nvSpPr>
          <p:spPr bwMode="auto">
            <a:xfrm>
              <a:off x="12583117" y="6776696"/>
              <a:ext cx="2908299" cy="70201"/>
            </a:xfrm>
            <a:custGeom>
              <a:avLst/>
              <a:gdLst>
                <a:gd name="connsiteX0" fmla="*/ 0 w 2908299"/>
                <a:gd name="connsiteY0" fmla="*/ 0 h 70201"/>
                <a:gd name="connsiteX1" fmla="*/ 2908299 w 2908299"/>
                <a:gd name="connsiteY1" fmla="*/ 0 h 70201"/>
                <a:gd name="connsiteX2" fmla="*/ 2908299 w 2908299"/>
                <a:gd name="connsiteY2" fmla="*/ 31230 h 70201"/>
                <a:gd name="connsiteX3" fmla="*/ 2869328 w 2908299"/>
                <a:gd name="connsiteY3" fmla="*/ 70201 h 70201"/>
                <a:gd name="connsiteX4" fmla="*/ 38971 w 2908299"/>
                <a:gd name="connsiteY4" fmla="*/ 70201 h 70201"/>
                <a:gd name="connsiteX5" fmla="*/ 0 w 2908299"/>
                <a:gd name="connsiteY5" fmla="*/ 31230 h 702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908299" h="70201">
                  <a:moveTo>
                    <a:pt x="0" y="0"/>
                  </a:moveTo>
                  <a:lnTo>
                    <a:pt x="2908299" y="0"/>
                  </a:lnTo>
                  <a:lnTo>
                    <a:pt x="2908299" y="31230"/>
                  </a:lnTo>
                  <a:cubicBezTo>
                    <a:pt x="2908299" y="52753"/>
                    <a:pt x="2890851" y="70201"/>
                    <a:pt x="2869328" y="70201"/>
                  </a:cubicBezTo>
                  <a:lnTo>
                    <a:pt x="38971" y="70201"/>
                  </a:lnTo>
                  <a:cubicBezTo>
                    <a:pt x="17448" y="70201"/>
                    <a:pt x="0" y="52753"/>
                    <a:pt x="0" y="31230"/>
                  </a:cubicBezTo>
                  <a:close/>
                </a:path>
              </a:pathLst>
            </a:cu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defTabSz="932472" fontAlgn="base">
                <a:spcBef>
                  <a:spcPct val="0"/>
                </a:spcBef>
                <a:spcAft>
                  <a:spcPct val="0"/>
                </a:spcAft>
              </a:pPr>
              <a:endParaRPr lang="en-GB" sz="2000">
                <a:solidFill>
                  <a:srgbClr val="FFFFFF"/>
                </a:solidFill>
                <a:cs typeface="Segoe UI" pitchFamily="34" charset="0"/>
              </a:endParaRPr>
            </a:p>
          </p:txBody>
        </p:sp>
        <p:sp>
          <p:nvSpPr>
            <p:cNvPr id="52" name="Rectangle: Rounded Corners 51">
              <a:extLst>
                <a:ext uri="{FF2B5EF4-FFF2-40B4-BE49-F238E27FC236}">
                  <a16:creationId xmlns:a16="http://schemas.microsoft.com/office/drawing/2014/main" id="{C0C0A9FF-3E8C-D6DC-ED83-91B645BA133E}"/>
                </a:ext>
              </a:extLst>
            </p:cNvPr>
            <p:cNvSpPr>
              <a:spLocks/>
            </p:cNvSpPr>
            <p:nvPr userDrawn="1"/>
          </p:nvSpPr>
          <p:spPr bwMode="auto">
            <a:xfrm>
              <a:off x="12587180" y="-5226"/>
              <a:ext cx="2908299" cy="6852123"/>
            </a:xfrm>
            <a:prstGeom prst="roundRect">
              <a:avLst>
                <a:gd name="adj" fmla="val 1340"/>
              </a:avLst>
            </a:prstGeom>
            <a:noFill/>
            <a:ln w="12700">
              <a:solidFill>
                <a:srgbClr val="34258E"/>
              </a:solidFill>
              <a:headEnd type="none" w="med" len="med"/>
              <a:tailEnd type="none" w="med" len="med"/>
            </a:ln>
            <a:effectLst>
              <a:outerShdw blurRad="114300" dist="38100"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20" tIns="97536" rIns="121920" bIns="97536" numCol="1" spcCol="0" rtlCol="0" fromWordArt="0" anchor="t" anchorCtr="0" forceAA="0" compatLnSpc="1">
              <a:prstTxWarp prst="textNoShape">
                <a:avLst/>
              </a:prstTxWarp>
              <a:noAutofit/>
            </a:bodyPr>
            <a:lstStyle/>
            <a:p>
              <a:pPr defTabSz="621679" fontAlgn="base">
                <a:spcBef>
                  <a:spcPct val="0"/>
                </a:spcBef>
                <a:spcAft>
                  <a:spcPct val="0"/>
                </a:spcAft>
              </a:pPr>
              <a:endParaRPr lang="en-GB" sz="1333">
                <a:solidFill>
                  <a:srgbClr val="FFFFFF"/>
                </a:solidFill>
                <a:latin typeface="Segoe UI"/>
                <a:cs typeface="Segoe UI" pitchFamily="34" charset="0"/>
              </a:endParaRPr>
            </a:p>
          </p:txBody>
        </p:sp>
      </p:grpSp>
    </p:spTree>
    <p:extLst>
      <p:ext uri="{BB962C8B-B14F-4D97-AF65-F5344CB8AC3E}">
        <p14:creationId xmlns:p14="http://schemas.microsoft.com/office/powerpoint/2010/main" val="267653829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with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1000" fill="hold"/>
                                        <p:tgtEl>
                                          <p:spTgt spid="17"/>
                                        </p:tgtEl>
                                        <p:attrNameLst>
                                          <p:attrName>ppt_x</p:attrName>
                                        </p:attrNameLst>
                                      </p:cBhvr>
                                      <p:tavLst>
                                        <p:tav tm="0">
                                          <p:val>
                                            <p:strVal val="#ppt_x"/>
                                          </p:val>
                                        </p:tav>
                                        <p:tav tm="100000">
                                          <p:val>
                                            <p:strVal val="#ppt_x"/>
                                          </p:val>
                                        </p:tav>
                                      </p:tavLst>
                                    </p:anim>
                                    <p:anim calcmode="lin" valueType="num">
                                      <p:cBhvr additive="base">
                                        <p:cTn id="8" dur="1000" fill="hold"/>
                                        <p:tgtEl>
                                          <p:spTgt spid="17"/>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Lst>
  </p:timing>
  <p:extLst>
    <p:ext uri="{DCECCB84-F9BA-43D5-87BE-67443E8EF086}">
      <p15:sldGuideLst xmlns:p15="http://schemas.microsoft.com/office/powerpoint/2012/main"/>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Personas – what’s in it for me? Witrh Imag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grpSp>
        <p:nvGrpSpPr>
          <p:cNvPr id="35" name="Group 34">
            <a:extLst>
              <a:ext uri="{FF2B5EF4-FFF2-40B4-BE49-F238E27FC236}">
                <a16:creationId xmlns:a16="http://schemas.microsoft.com/office/drawing/2014/main" id="{E6B5AE34-E4AE-E8CB-BE87-F77CDDFFEFBE}"/>
              </a:ext>
            </a:extLst>
          </p:cNvPr>
          <p:cNvGrpSpPr/>
          <p:nvPr userDrawn="1"/>
        </p:nvGrpSpPr>
        <p:grpSpPr>
          <a:xfrm>
            <a:off x="-1" y="6469626"/>
            <a:ext cx="12192001" cy="396763"/>
            <a:chOff x="-1" y="6469626"/>
            <a:chExt cx="12192001" cy="396763"/>
          </a:xfrm>
        </p:grpSpPr>
        <p:sp>
          <p:nvSpPr>
            <p:cNvPr id="36" name="Rectangle 35">
              <a:extLst>
                <a:ext uri="{FF2B5EF4-FFF2-40B4-BE49-F238E27FC236}">
                  <a16:creationId xmlns:a16="http://schemas.microsoft.com/office/drawing/2014/main" id="{BE0AD1C1-94D6-23AE-D9B4-4060316911C2}"/>
                </a:ext>
              </a:extLst>
            </p:cNvPr>
            <p:cNvSpPr/>
            <p:nvPr/>
          </p:nvSpPr>
          <p:spPr bwMode="auto">
            <a:xfrm>
              <a:off x="-1" y="6469626"/>
              <a:ext cx="12192001" cy="396763"/>
            </a:xfrm>
            <a:prstGeom prst="rect">
              <a:avLst/>
            </a:prstGeom>
            <a:solidFill>
              <a:schemeClr val="bg1"/>
            </a:solidFill>
            <a:ln>
              <a:noFill/>
              <a:headEnd type="none" w="med" len="med"/>
              <a:tailEnd type="none" w="med" len="med"/>
            </a:ln>
            <a:effectLst>
              <a:outerShdw blurRad="63500" dist="12700" dir="16200000"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r" defTabSz="932472" rtl="0" eaLnBrk="1" fontAlgn="base" latinLnBrk="0" hangingPunct="1">
                <a:lnSpc>
                  <a:spcPct val="100000"/>
                </a:lnSpc>
                <a:spcBef>
                  <a:spcPct val="0"/>
                </a:spcBef>
                <a:spcAft>
                  <a:spcPct val="0"/>
                </a:spcAft>
                <a:buClrTx/>
                <a:buSzTx/>
                <a:buFontTx/>
                <a:buNone/>
                <a:tabLst/>
                <a:defRPr/>
              </a:pPr>
              <a:endParaRPr kumimoji="0" lang="en-GB" sz="1200" b="0" i="0" u="none" strike="noStrike" kern="1200" cap="none" spc="0" normalizeH="0" baseline="0" noProof="0">
                <a:ln>
                  <a:noFill/>
                </a:ln>
                <a:solidFill>
                  <a:srgbClr val="000000"/>
                </a:solidFill>
                <a:effectLst/>
                <a:uLnTx/>
                <a:uFillTx/>
                <a:latin typeface="Segoe UI"/>
                <a:ea typeface="Segoe UI" pitchFamily="34" charset="0"/>
                <a:cs typeface="Segoe UI" pitchFamily="34" charset="0"/>
              </a:endParaRPr>
            </a:p>
          </p:txBody>
        </p:sp>
        <p:grpSp>
          <p:nvGrpSpPr>
            <p:cNvPr id="37" name="Group 36">
              <a:extLst>
                <a:ext uri="{FF2B5EF4-FFF2-40B4-BE49-F238E27FC236}">
                  <a16:creationId xmlns:a16="http://schemas.microsoft.com/office/drawing/2014/main" id="{54DC3538-DDA4-E930-B7C3-2E92BCC6E1DE}"/>
                </a:ext>
              </a:extLst>
            </p:cNvPr>
            <p:cNvGrpSpPr/>
            <p:nvPr userDrawn="1"/>
          </p:nvGrpSpPr>
          <p:grpSpPr>
            <a:xfrm>
              <a:off x="1" y="6469856"/>
              <a:ext cx="10198358" cy="388144"/>
              <a:chOff x="2" y="6469856"/>
              <a:chExt cx="12753155" cy="388144"/>
            </a:xfrm>
          </p:grpSpPr>
          <p:sp>
            <p:nvSpPr>
              <p:cNvPr id="38" name="Rectangle: Rounded Corners 37">
                <a:extLst>
                  <a:ext uri="{FF2B5EF4-FFF2-40B4-BE49-F238E27FC236}">
                    <a16:creationId xmlns:a16="http://schemas.microsoft.com/office/drawing/2014/main" id="{E9747C66-0384-0487-8279-4D4BF3B20C51}"/>
                  </a:ext>
                </a:extLst>
              </p:cNvPr>
              <p:cNvSpPr>
                <a:spLocks/>
              </p:cNvSpPr>
              <p:nvPr/>
            </p:nvSpPr>
            <p:spPr bwMode="auto">
              <a:xfrm>
                <a:off x="2554872" y="6469856"/>
                <a:ext cx="2546389" cy="388144"/>
              </a:xfrm>
              <a:prstGeom prst="roundRect">
                <a:avLst>
                  <a:gd name="adj" fmla="val 0"/>
                </a:avLst>
              </a:prstGeom>
              <a:gradFill flip="none" rotWithShape="1">
                <a:gsLst>
                  <a:gs pos="0">
                    <a:srgbClr val="EBECEB"/>
                  </a:gs>
                  <a:gs pos="75000">
                    <a:schemeClr val="bg1">
                      <a:lumMod val="55000"/>
                      <a:lumOff val="45000"/>
                    </a:schemeClr>
                  </a:gs>
                  <a:gs pos="33000">
                    <a:schemeClr val="bg1">
                      <a:lumMod val="95000"/>
                    </a:schemeClr>
                  </a:gs>
                  <a:gs pos="100000">
                    <a:srgbClr val="E8E9E8">
                      <a:lumMod val="65000"/>
                      <a:lumOff val="35000"/>
                    </a:srgbClr>
                  </a:gs>
                </a:gsLst>
                <a:lin ang="2700000" scaled="1"/>
                <a:tileRect/>
              </a:gradFill>
              <a:ln w="12700">
                <a:noFill/>
                <a:headEnd type="none" w="med" len="med"/>
                <a:tailEnd type="none" w="med" len="med"/>
              </a:ln>
              <a:effectLst>
                <a:outerShdw blurRad="101600" dist="38100" dir="2700000" algn="tl" rotWithShape="0">
                  <a:prstClr val="black">
                    <a:alpha val="15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20" tIns="97536" rIns="121920" bIns="97536" numCol="1" spcCol="0" rtlCol="0" fromWordArt="0" anchor="t" anchorCtr="0" forceAA="0" compatLnSpc="1">
                <a:prstTxWarp prst="textNoShape">
                  <a:avLst/>
                </a:prstTxWarp>
                <a:noAutofit/>
              </a:bodyPr>
              <a:lstStyle/>
              <a:p>
                <a:pPr marR="0" lvl="0" indent="0" defTabSz="621679" fontAlgn="base">
                  <a:lnSpc>
                    <a:spcPct val="100000"/>
                  </a:lnSpc>
                  <a:spcBef>
                    <a:spcPct val="0"/>
                  </a:spcBef>
                  <a:spcAft>
                    <a:spcPct val="0"/>
                  </a:spcAft>
                  <a:buClrTx/>
                  <a:buSzTx/>
                  <a:buFontTx/>
                  <a:buNone/>
                  <a:tabLst/>
                </a:pPr>
                <a:endParaRPr kumimoji="0" lang="en-GB" sz="1400" b="0" i="0" u="none" strike="noStrike" cap="none" spc="0" normalizeH="0" baseline="0" noProof="0">
                  <a:ln>
                    <a:noFill/>
                  </a:ln>
                  <a:solidFill>
                    <a:srgbClr val="FFFFFF"/>
                  </a:solidFill>
                  <a:effectLst/>
                  <a:uLnTx/>
                  <a:uFillTx/>
                  <a:latin typeface="Segoe UI"/>
                  <a:cs typeface="Segoe UI" pitchFamily="34" charset="0"/>
                </a:endParaRPr>
              </a:p>
            </p:txBody>
          </p:sp>
          <p:sp>
            <p:nvSpPr>
              <p:cNvPr id="39" name="Rectangle: Rounded Corners 38">
                <a:extLst>
                  <a:ext uri="{FF2B5EF4-FFF2-40B4-BE49-F238E27FC236}">
                    <a16:creationId xmlns:a16="http://schemas.microsoft.com/office/drawing/2014/main" id="{E2AE7805-6EA2-E3DA-EED3-5202E1F49CEB}"/>
                  </a:ext>
                </a:extLst>
              </p:cNvPr>
              <p:cNvSpPr>
                <a:spLocks/>
              </p:cNvSpPr>
              <p:nvPr userDrawn="1"/>
            </p:nvSpPr>
            <p:spPr bwMode="auto">
              <a:xfrm>
                <a:off x="5105112" y="6469856"/>
                <a:ext cx="2546389" cy="388144"/>
              </a:xfrm>
              <a:prstGeom prst="roundRect">
                <a:avLst>
                  <a:gd name="adj" fmla="val 0"/>
                </a:avLst>
              </a:prstGeom>
              <a:gradFill flip="none" rotWithShape="1">
                <a:gsLst>
                  <a:gs pos="0">
                    <a:srgbClr val="EBECEB">
                      <a:alpha val="34000"/>
                    </a:srgbClr>
                  </a:gs>
                  <a:gs pos="68242">
                    <a:schemeClr val="bg1">
                      <a:alpha val="18000"/>
                    </a:schemeClr>
                  </a:gs>
                  <a:gs pos="33000">
                    <a:schemeClr val="bg1">
                      <a:alpha val="11000"/>
                    </a:schemeClr>
                  </a:gs>
                  <a:gs pos="100000">
                    <a:srgbClr val="E8E9E8">
                      <a:lumMod val="68000"/>
                      <a:lumOff val="32000"/>
                      <a:alpha val="0"/>
                    </a:srgbClr>
                  </a:gs>
                </a:gsLst>
                <a:lin ang="2700000" scaled="1"/>
                <a:tileRect/>
              </a:gradFill>
              <a:ln w="12700">
                <a:noFill/>
                <a:headEnd type="none" w="med" len="med"/>
                <a:tailEnd type="none" w="med" len="med"/>
              </a:ln>
              <a:effectLst>
                <a:outerShdw blurRad="101600" dist="25400" dir="2700000" algn="tl" rotWithShape="0">
                  <a:prstClr val="black">
                    <a:alpha val="1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20" tIns="97536" rIns="121920" bIns="97536" numCol="1" spcCol="0" rtlCol="0" fromWordArt="0" anchor="t" anchorCtr="0" forceAA="0" compatLnSpc="1">
                <a:prstTxWarp prst="textNoShape">
                  <a:avLst/>
                </a:prstTxWarp>
                <a:noAutofit/>
              </a:bodyPr>
              <a:lstStyle/>
              <a:p>
                <a:pPr marR="0" lvl="0" indent="0" defTabSz="621679" fontAlgn="base">
                  <a:lnSpc>
                    <a:spcPct val="100000"/>
                  </a:lnSpc>
                  <a:spcBef>
                    <a:spcPct val="0"/>
                  </a:spcBef>
                  <a:spcAft>
                    <a:spcPct val="0"/>
                  </a:spcAft>
                  <a:buClrTx/>
                  <a:buSzTx/>
                  <a:buFontTx/>
                  <a:buNone/>
                  <a:tabLst/>
                </a:pPr>
                <a:endParaRPr kumimoji="0" lang="en-GB" sz="1600" b="0" i="0" u="none" strike="noStrike" cap="none" spc="0" normalizeH="0" baseline="0" noProof="0">
                  <a:ln>
                    <a:noFill/>
                  </a:ln>
                  <a:solidFill>
                    <a:srgbClr val="FFFFFF"/>
                  </a:solidFill>
                  <a:effectLst/>
                  <a:uLnTx/>
                  <a:uFillTx/>
                  <a:latin typeface="Segoe UI"/>
                  <a:cs typeface="Segoe UI" pitchFamily="34" charset="0"/>
                </a:endParaRPr>
              </a:p>
            </p:txBody>
          </p:sp>
          <p:sp>
            <p:nvSpPr>
              <p:cNvPr id="40" name="Rectangle: Rounded Corners 39">
                <a:extLst>
                  <a:ext uri="{FF2B5EF4-FFF2-40B4-BE49-F238E27FC236}">
                    <a16:creationId xmlns:a16="http://schemas.microsoft.com/office/drawing/2014/main" id="{2E37E859-B304-B05D-86F8-83307BF87761}"/>
                  </a:ext>
                </a:extLst>
              </p:cNvPr>
              <p:cNvSpPr>
                <a:spLocks/>
              </p:cNvSpPr>
              <p:nvPr/>
            </p:nvSpPr>
            <p:spPr bwMode="auto">
              <a:xfrm>
                <a:off x="7651501" y="6469856"/>
                <a:ext cx="2546389" cy="388144"/>
              </a:xfrm>
              <a:prstGeom prst="roundRect">
                <a:avLst>
                  <a:gd name="adj" fmla="val 0"/>
                </a:avLst>
              </a:prstGeom>
              <a:gradFill flip="none" rotWithShape="1">
                <a:gsLst>
                  <a:gs pos="0">
                    <a:srgbClr val="EBECEB">
                      <a:alpha val="34000"/>
                    </a:srgbClr>
                  </a:gs>
                  <a:gs pos="68242">
                    <a:schemeClr val="bg1">
                      <a:alpha val="18000"/>
                    </a:schemeClr>
                  </a:gs>
                  <a:gs pos="33000">
                    <a:schemeClr val="bg1">
                      <a:alpha val="11000"/>
                    </a:schemeClr>
                  </a:gs>
                  <a:gs pos="100000">
                    <a:srgbClr val="E8E9E8">
                      <a:lumMod val="68000"/>
                      <a:lumOff val="32000"/>
                      <a:alpha val="0"/>
                    </a:srgbClr>
                  </a:gs>
                </a:gsLst>
                <a:lin ang="2700000" scaled="1"/>
                <a:tileRect/>
              </a:gradFill>
              <a:ln w="12700">
                <a:noFill/>
                <a:headEnd type="none" w="med" len="med"/>
                <a:tailEnd type="none" w="med" len="med"/>
              </a:ln>
              <a:effectLst>
                <a:outerShdw blurRad="101600" dist="25400" dir="2700000" algn="tl" rotWithShape="0">
                  <a:prstClr val="black">
                    <a:alpha val="1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20" tIns="97536" rIns="121920" bIns="97536" numCol="1" spcCol="0" rtlCol="0" fromWordArt="0" anchor="t" anchorCtr="0" forceAA="0" compatLnSpc="1">
                <a:prstTxWarp prst="textNoShape">
                  <a:avLst/>
                </a:prstTxWarp>
                <a:noAutofit/>
              </a:bodyPr>
              <a:lstStyle/>
              <a:p>
                <a:pPr marR="0" lvl="0" indent="0" defTabSz="621679" fontAlgn="base">
                  <a:lnSpc>
                    <a:spcPct val="100000"/>
                  </a:lnSpc>
                  <a:spcBef>
                    <a:spcPct val="0"/>
                  </a:spcBef>
                  <a:spcAft>
                    <a:spcPct val="0"/>
                  </a:spcAft>
                  <a:buClrTx/>
                  <a:buSzTx/>
                  <a:buFontTx/>
                  <a:buNone/>
                  <a:tabLst/>
                </a:pPr>
                <a:endParaRPr kumimoji="0" lang="en-GB" sz="1600" b="0" i="0" u="none" strike="noStrike" cap="none" spc="0" normalizeH="0" baseline="0" noProof="0">
                  <a:ln>
                    <a:noFill/>
                  </a:ln>
                  <a:solidFill>
                    <a:srgbClr val="FFFFFF"/>
                  </a:solidFill>
                  <a:effectLst/>
                  <a:uLnTx/>
                  <a:uFillTx/>
                  <a:latin typeface="Segoe UI"/>
                  <a:cs typeface="Segoe UI" pitchFamily="34" charset="0"/>
                </a:endParaRPr>
              </a:p>
            </p:txBody>
          </p:sp>
          <p:sp>
            <p:nvSpPr>
              <p:cNvPr id="41" name="Rectangle: Rounded Corners 40">
                <a:extLst>
                  <a:ext uri="{FF2B5EF4-FFF2-40B4-BE49-F238E27FC236}">
                    <a16:creationId xmlns:a16="http://schemas.microsoft.com/office/drawing/2014/main" id="{600DDC1B-3795-5804-F42C-789DCE16D0F0}"/>
                  </a:ext>
                </a:extLst>
              </p:cNvPr>
              <p:cNvSpPr>
                <a:spLocks/>
              </p:cNvSpPr>
              <p:nvPr/>
            </p:nvSpPr>
            <p:spPr bwMode="auto">
              <a:xfrm>
                <a:off x="2" y="6469856"/>
                <a:ext cx="2546389" cy="388144"/>
              </a:xfrm>
              <a:prstGeom prst="roundRect">
                <a:avLst>
                  <a:gd name="adj" fmla="val 0"/>
                </a:avLst>
              </a:prstGeom>
              <a:gradFill flip="none" rotWithShape="1">
                <a:gsLst>
                  <a:gs pos="0">
                    <a:srgbClr val="EBECEB">
                      <a:alpha val="34000"/>
                    </a:srgbClr>
                  </a:gs>
                  <a:gs pos="68242">
                    <a:schemeClr val="bg1">
                      <a:alpha val="18000"/>
                    </a:schemeClr>
                  </a:gs>
                  <a:gs pos="33000">
                    <a:schemeClr val="bg1">
                      <a:alpha val="11000"/>
                    </a:schemeClr>
                  </a:gs>
                  <a:gs pos="100000">
                    <a:srgbClr val="E8E9E8">
                      <a:lumMod val="68000"/>
                      <a:lumOff val="32000"/>
                      <a:alpha val="0"/>
                    </a:srgbClr>
                  </a:gs>
                </a:gsLst>
                <a:lin ang="2700000" scaled="1"/>
                <a:tileRect/>
              </a:gradFill>
              <a:ln w="12700">
                <a:noFill/>
                <a:headEnd type="none" w="med" len="med"/>
                <a:tailEnd type="none" w="med" len="med"/>
              </a:ln>
              <a:effectLst>
                <a:outerShdw blurRad="101600" dist="25400" dir="2700000" algn="tl" rotWithShape="0">
                  <a:prstClr val="black">
                    <a:alpha val="1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20" tIns="97536" rIns="121920" bIns="97536" numCol="1" spcCol="0" rtlCol="0" fromWordArt="0" anchor="t" anchorCtr="0" forceAA="0" compatLnSpc="1">
                <a:prstTxWarp prst="textNoShape">
                  <a:avLst/>
                </a:prstTxWarp>
                <a:noAutofit/>
              </a:bodyPr>
              <a:lstStyle/>
              <a:p>
                <a:pPr marR="0" lvl="0" indent="0" defTabSz="621679" fontAlgn="base">
                  <a:lnSpc>
                    <a:spcPct val="100000"/>
                  </a:lnSpc>
                  <a:spcBef>
                    <a:spcPct val="0"/>
                  </a:spcBef>
                  <a:spcAft>
                    <a:spcPct val="0"/>
                  </a:spcAft>
                  <a:buClrTx/>
                  <a:buSzTx/>
                  <a:buFontTx/>
                  <a:buNone/>
                  <a:tabLst/>
                </a:pPr>
                <a:endParaRPr kumimoji="0" lang="en-GB" sz="1600" b="0" i="0" u="none" strike="noStrike" cap="none" spc="0" normalizeH="0" baseline="0" noProof="0">
                  <a:ln>
                    <a:noFill/>
                  </a:ln>
                  <a:solidFill>
                    <a:srgbClr val="FFFFFF"/>
                  </a:solidFill>
                  <a:effectLst/>
                  <a:uLnTx/>
                  <a:uFillTx/>
                  <a:latin typeface="Segoe UI"/>
                  <a:cs typeface="Segoe UI" pitchFamily="34" charset="0"/>
                </a:endParaRPr>
              </a:p>
            </p:txBody>
          </p:sp>
          <p:sp>
            <p:nvSpPr>
              <p:cNvPr id="42" name="Rectangle 41">
                <a:extLst>
                  <a:ext uri="{FF2B5EF4-FFF2-40B4-BE49-F238E27FC236}">
                    <a16:creationId xmlns:a16="http://schemas.microsoft.com/office/drawing/2014/main" id="{A7D45A28-A559-9740-538A-6C21F994D7BA}"/>
                  </a:ext>
                </a:extLst>
              </p:cNvPr>
              <p:cNvSpPr>
                <a:spLocks/>
              </p:cNvSpPr>
              <p:nvPr/>
            </p:nvSpPr>
            <p:spPr bwMode="auto">
              <a:xfrm>
                <a:off x="703963" y="6525344"/>
                <a:ext cx="1149717" cy="292792"/>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ts val="600"/>
                  </a:spcAft>
                  <a:buClrTx/>
                  <a:buSzTx/>
                  <a:buFontTx/>
                  <a:buNone/>
                  <a:tabLst/>
                  <a:defRPr/>
                </a:pPr>
                <a:r>
                  <a:rPr kumimoji="0" lang="en-GB" sz="1050" b="0" i="0" u="none" strike="noStrike" kern="1200" cap="none" spc="50" normalizeH="0" baseline="0" noProof="0">
                    <a:ln>
                      <a:noFill/>
                    </a:ln>
                    <a:solidFill>
                      <a:srgbClr val="000000"/>
                    </a:solidFill>
                    <a:effectLst/>
                    <a:uLnTx/>
                    <a:uFillTx/>
                    <a:latin typeface="+mn-lt"/>
                    <a:ea typeface="+mn-ea"/>
                    <a:cs typeface="Segoe UI" panose="020B0502040204020203" pitchFamily="34" charset="0"/>
                  </a:rPr>
                  <a:t>Plan</a:t>
                </a:r>
              </a:p>
            </p:txBody>
          </p:sp>
          <p:sp>
            <p:nvSpPr>
              <p:cNvPr id="43" name="Rectangle 42">
                <a:extLst>
                  <a:ext uri="{FF2B5EF4-FFF2-40B4-BE49-F238E27FC236}">
                    <a16:creationId xmlns:a16="http://schemas.microsoft.com/office/drawing/2014/main" id="{71312C26-FCE0-80E4-55FC-FD4E6532DC56}"/>
                  </a:ext>
                </a:extLst>
              </p:cNvPr>
              <p:cNvSpPr>
                <a:spLocks/>
              </p:cNvSpPr>
              <p:nvPr/>
            </p:nvSpPr>
            <p:spPr bwMode="auto">
              <a:xfrm>
                <a:off x="3252257" y="6525344"/>
                <a:ext cx="1149717" cy="292792"/>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ts val="600"/>
                  </a:spcAft>
                  <a:buClrTx/>
                  <a:buSzTx/>
                  <a:buFontTx/>
                  <a:buNone/>
                  <a:tabLst/>
                  <a:defRPr/>
                </a:pPr>
                <a:r>
                  <a:rPr kumimoji="0" lang="en-GB" sz="1400" b="0" i="0" u="none" strike="noStrike" kern="1200" cap="none" spc="50" normalizeH="0" baseline="0" noProof="0">
                    <a:ln>
                      <a:noFill/>
                    </a:ln>
                    <a:solidFill>
                      <a:schemeClr val="tx2"/>
                    </a:solidFill>
                    <a:effectLst/>
                    <a:uLnTx/>
                    <a:uFillTx/>
                    <a:latin typeface="+mj-lt"/>
                    <a:ea typeface="+mn-ea"/>
                    <a:cs typeface="Segoe UI" pitchFamily="34" charset="0"/>
                  </a:rPr>
                  <a:t>Assess</a:t>
                </a:r>
              </a:p>
            </p:txBody>
          </p:sp>
          <p:sp>
            <p:nvSpPr>
              <p:cNvPr id="44" name="Rectangle 43">
                <a:extLst>
                  <a:ext uri="{FF2B5EF4-FFF2-40B4-BE49-F238E27FC236}">
                    <a16:creationId xmlns:a16="http://schemas.microsoft.com/office/drawing/2014/main" id="{49E4C231-B29C-A53A-813A-443010CED9CC}"/>
                  </a:ext>
                </a:extLst>
              </p:cNvPr>
              <p:cNvSpPr>
                <a:spLocks/>
              </p:cNvSpPr>
              <p:nvPr/>
            </p:nvSpPr>
            <p:spPr bwMode="auto">
              <a:xfrm>
                <a:off x="5800549" y="6525344"/>
                <a:ext cx="1149717" cy="292792"/>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ts val="600"/>
                  </a:spcAft>
                  <a:buClrTx/>
                  <a:buSzTx/>
                  <a:buFontTx/>
                  <a:buNone/>
                  <a:tabLst/>
                  <a:defRPr/>
                </a:pPr>
                <a:r>
                  <a:rPr kumimoji="0" lang="en-GB" sz="1050" b="0" i="0" u="none" strike="noStrike" kern="1200" cap="none" spc="50" normalizeH="0" baseline="0" noProof="0">
                    <a:ln>
                      <a:noFill/>
                    </a:ln>
                    <a:solidFill>
                      <a:srgbClr val="000000"/>
                    </a:solidFill>
                    <a:effectLst/>
                    <a:uLnTx/>
                    <a:uFillTx/>
                    <a:latin typeface="+mn-lt"/>
                    <a:ea typeface="+mn-ea"/>
                    <a:cs typeface="Segoe UI" panose="020B0502040204020203" pitchFamily="34" charset="0"/>
                  </a:rPr>
                  <a:t>Deploy</a:t>
                </a:r>
              </a:p>
            </p:txBody>
          </p:sp>
          <p:sp>
            <p:nvSpPr>
              <p:cNvPr id="45" name="Rectangle 44">
                <a:extLst>
                  <a:ext uri="{FF2B5EF4-FFF2-40B4-BE49-F238E27FC236}">
                    <a16:creationId xmlns:a16="http://schemas.microsoft.com/office/drawing/2014/main" id="{4B13506C-3AE6-A03D-72F9-4A69DDAF785B}"/>
                  </a:ext>
                </a:extLst>
              </p:cNvPr>
              <p:cNvSpPr>
                <a:spLocks/>
              </p:cNvSpPr>
              <p:nvPr/>
            </p:nvSpPr>
            <p:spPr bwMode="auto">
              <a:xfrm>
                <a:off x="8348840" y="6525344"/>
                <a:ext cx="1149717" cy="292792"/>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ts val="600"/>
                  </a:spcAft>
                  <a:buClrTx/>
                  <a:buSzTx/>
                  <a:buFontTx/>
                  <a:buNone/>
                  <a:tabLst/>
                  <a:defRPr/>
                </a:pPr>
                <a:r>
                  <a:rPr kumimoji="0" lang="en-GB" sz="1050" b="0" i="0" u="none" strike="noStrike" kern="1200" cap="none" spc="50" normalizeH="0" baseline="0" noProof="0">
                    <a:ln>
                      <a:noFill/>
                    </a:ln>
                    <a:solidFill>
                      <a:srgbClr val="000000"/>
                    </a:solidFill>
                    <a:effectLst/>
                    <a:uLnTx/>
                    <a:uFillTx/>
                    <a:latin typeface="+mn-lt"/>
                    <a:ea typeface="+mn-ea"/>
                    <a:cs typeface="Segoe UI" panose="020B0502040204020203" pitchFamily="34" charset="0"/>
                  </a:rPr>
                  <a:t>Adopt</a:t>
                </a:r>
              </a:p>
            </p:txBody>
          </p:sp>
          <p:cxnSp>
            <p:nvCxnSpPr>
              <p:cNvPr id="46" name="Straight Connector 45">
                <a:extLst>
                  <a:ext uri="{FF2B5EF4-FFF2-40B4-BE49-F238E27FC236}">
                    <a16:creationId xmlns:a16="http://schemas.microsoft.com/office/drawing/2014/main" id="{0A1775CC-3BEA-6BC9-1CE4-3432A5E5AED1}"/>
                  </a:ext>
                </a:extLst>
              </p:cNvPr>
              <p:cNvCxnSpPr>
                <a:cxnSpLocks/>
              </p:cNvCxnSpPr>
              <p:nvPr/>
            </p:nvCxnSpPr>
            <p:spPr>
              <a:xfrm>
                <a:off x="7650985" y="6469856"/>
                <a:ext cx="0" cy="388144"/>
              </a:xfrm>
              <a:prstGeom prst="line">
                <a:avLst/>
              </a:prstGeom>
              <a:ln>
                <a:solidFill>
                  <a:schemeClr val="bg1">
                    <a:lumMod val="85000"/>
                  </a:schemeClr>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47" name="Straight Connector 46">
                <a:extLst>
                  <a:ext uri="{FF2B5EF4-FFF2-40B4-BE49-F238E27FC236}">
                    <a16:creationId xmlns:a16="http://schemas.microsoft.com/office/drawing/2014/main" id="{252AADDD-4C20-605F-6BA1-E95CBECF44C3}"/>
                  </a:ext>
                </a:extLst>
              </p:cNvPr>
              <p:cNvCxnSpPr>
                <a:cxnSpLocks/>
              </p:cNvCxnSpPr>
              <p:nvPr/>
            </p:nvCxnSpPr>
            <p:spPr>
              <a:xfrm>
                <a:off x="5105986" y="6469856"/>
                <a:ext cx="0" cy="388144"/>
              </a:xfrm>
              <a:prstGeom prst="line">
                <a:avLst/>
              </a:prstGeom>
              <a:ln>
                <a:solidFill>
                  <a:schemeClr val="bg1">
                    <a:lumMod val="85000"/>
                  </a:schemeClr>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48" name="Straight Connector 47">
                <a:extLst>
                  <a:ext uri="{FF2B5EF4-FFF2-40B4-BE49-F238E27FC236}">
                    <a16:creationId xmlns:a16="http://schemas.microsoft.com/office/drawing/2014/main" id="{F347EA52-02C6-E201-5411-8CA9C8F79E62}"/>
                  </a:ext>
                </a:extLst>
              </p:cNvPr>
              <p:cNvCxnSpPr>
                <a:cxnSpLocks/>
              </p:cNvCxnSpPr>
              <p:nvPr/>
            </p:nvCxnSpPr>
            <p:spPr>
              <a:xfrm>
                <a:off x="10200457" y="6469856"/>
                <a:ext cx="0" cy="388144"/>
              </a:xfrm>
              <a:prstGeom prst="line">
                <a:avLst/>
              </a:prstGeom>
              <a:ln>
                <a:solidFill>
                  <a:schemeClr val="bg1">
                    <a:lumMod val="85000"/>
                  </a:schemeClr>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49" name="Straight Connector 48">
                <a:extLst>
                  <a:ext uri="{FF2B5EF4-FFF2-40B4-BE49-F238E27FC236}">
                    <a16:creationId xmlns:a16="http://schemas.microsoft.com/office/drawing/2014/main" id="{E8C4F4D2-1996-A88A-3E5B-C3D3FD9542E3}"/>
                  </a:ext>
                </a:extLst>
              </p:cNvPr>
              <p:cNvCxnSpPr>
                <a:cxnSpLocks/>
              </p:cNvCxnSpPr>
              <p:nvPr/>
            </p:nvCxnSpPr>
            <p:spPr>
              <a:xfrm>
                <a:off x="2555970" y="6469856"/>
                <a:ext cx="0" cy="388144"/>
              </a:xfrm>
              <a:prstGeom prst="line">
                <a:avLst/>
              </a:prstGeom>
              <a:ln>
                <a:solidFill>
                  <a:schemeClr val="bg1">
                    <a:lumMod val="85000"/>
                  </a:schemeClr>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50" name="Rectangle: Rounded Corners 49">
                <a:extLst>
                  <a:ext uri="{FF2B5EF4-FFF2-40B4-BE49-F238E27FC236}">
                    <a16:creationId xmlns:a16="http://schemas.microsoft.com/office/drawing/2014/main" id="{FBE8F8E1-9FDD-F896-A34C-80B88FEF2891}"/>
                  </a:ext>
                </a:extLst>
              </p:cNvPr>
              <p:cNvSpPr>
                <a:spLocks/>
              </p:cNvSpPr>
              <p:nvPr userDrawn="1"/>
            </p:nvSpPr>
            <p:spPr bwMode="auto">
              <a:xfrm>
                <a:off x="10204201" y="6469856"/>
                <a:ext cx="2546389" cy="388144"/>
              </a:xfrm>
              <a:prstGeom prst="roundRect">
                <a:avLst>
                  <a:gd name="adj" fmla="val 0"/>
                </a:avLst>
              </a:prstGeom>
              <a:gradFill flip="none" rotWithShape="1">
                <a:gsLst>
                  <a:gs pos="0">
                    <a:srgbClr val="EBECEB">
                      <a:alpha val="34000"/>
                    </a:srgbClr>
                  </a:gs>
                  <a:gs pos="68242">
                    <a:schemeClr val="bg1">
                      <a:alpha val="18000"/>
                    </a:schemeClr>
                  </a:gs>
                  <a:gs pos="33000">
                    <a:schemeClr val="bg1">
                      <a:alpha val="11000"/>
                    </a:schemeClr>
                  </a:gs>
                  <a:gs pos="100000">
                    <a:srgbClr val="E8E9E8">
                      <a:lumMod val="68000"/>
                      <a:lumOff val="32000"/>
                      <a:alpha val="0"/>
                    </a:srgbClr>
                  </a:gs>
                </a:gsLst>
                <a:lin ang="2700000" scaled="1"/>
                <a:tileRect/>
              </a:gradFill>
              <a:ln w="12700">
                <a:noFill/>
                <a:headEnd type="none" w="med" len="med"/>
                <a:tailEnd type="none" w="med" len="med"/>
              </a:ln>
              <a:effectLst>
                <a:outerShdw blurRad="101600" dist="25400" dir="2700000" algn="tl" rotWithShape="0">
                  <a:prstClr val="black">
                    <a:alpha val="1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20" tIns="97536" rIns="121920" bIns="97536" numCol="1" spcCol="0" rtlCol="0" fromWordArt="0" anchor="t" anchorCtr="0" forceAA="0" compatLnSpc="1">
                <a:prstTxWarp prst="textNoShape">
                  <a:avLst/>
                </a:prstTxWarp>
                <a:noAutofit/>
              </a:bodyPr>
              <a:lstStyle/>
              <a:p>
                <a:pPr marR="0" lvl="0" indent="0" defTabSz="621679" fontAlgn="base">
                  <a:lnSpc>
                    <a:spcPct val="100000"/>
                  </a:lnSpc>
                  <a:spcBef>
                    <a:spcPct val="0"/>
                  </a:spcBef>
                  <a:spcAft>
                    <a:spcPct val="0"/>
                  </a:spcAft>
                  <a:buClrTx/>
                  <a:buSzTx/>
                  <a:buFontTx/>
                  <a:buNone/>
                  <a:tabLst/>
                </a:pPr>
                <a:endParaRPr kumimoji="0" lang="en-GB" sz="1600" b="0" i="0" u="none" strike="noStrike" cap="none" spc="0" normalizeH="0" baseline="0" noProof="0">
                  <a:ln>
                    <a:noFill/>
                  </a:ln>
                  <a:solidFill>
                    <a:srgbClr val="FFFFFF"/>
                  </a:solidFill>
                  <a:effectLst/>
                  <a:uLnTx/>
                  <a:uFillTx/>
                  <a:latin typeface="Segoe UI"/>
                  <a:cs typeface="Segoe UI" pitchFamily="34" charset="0"/>
                </a:endParaRPr>
              </a:p>
            </p:txBody>
          </p:sp>
          <p:sp>
            <p:nvSpPr>
              <p:cNvPr id="51" name="Rectangle 50">
                <a:extLst>
                  <a:ext uri="{FF2B5EF4-FFF2-40B4-BE49-F238E27FC236}">
                    <a16:creationId xmlns:a16="http://schemas.microsoft.com/office/drawing/2014/main" id="{627C1ECD-EAF5-575F-ABFD-C09C98425AE4}"/>
                  </a:ext>
                </a:extLst>
              </p:cNvPr>
              <p:cNvSpPr>
                <a:spLocks/>
              </p:cNvSpPr>
              <p:nvPr userDrawn="1"/>
            </p:nvSpPr>
            <p:spPr bwMode="auto">
              <a:xfrm>
                <a:off x="10901540" y="6525344"/>
                <a:ext cx="1149717" cy="292792"/>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ts val="600"/>
                  </a:spcAft>
                  <a:buClrTx/>
                  <a:buSzTx/>
                  <a:buFontTx/>
                  <a:buNone/>
                  <a:tabLst/>
                  <a:defRPr/>
                </a:pPr>
                <a:r>
                  <a:rPr kumimoji="0" lang="en-GB" sz="1050" b="0" i="0" u="none" strike="noStrike" kern="1200" cap="none" spc="50" normalizeH="0" baseline="0" noProof="0">
                    <a:ln>
                      <a:noFill/>
                    </a:ln>
                    <a:solidFill>
                      <a:srgbClr val="000000"/>
                    </a:solidFill>
                    <a:effectLst/>
                    <a:uLnTx/>
                    <a:uFillTx/>
                    <a:latin typeface="+mn-lt"/>
                    <a:ea typeface="+mn-ea"/>
                    <a:cs typeface="Segoe UI" panose="020B0502040204020203" pitchFamily="34" charset="0"/>
                  </a:rPr>
                  <a:t>Results</a:t>
                </a:r>
              </a:p>
            </p:txBody>
          </p:sp>
          <p:cxnSp>
            <p:nvCxnSpPr>
              <p:cNvPr id="52" name="Straight Connector 51">
                <a:extLst>
                  <a:ext uri="{FF2B5EF4-FFF2-40B4-BE49-F238E27FC236}">
                    <a16:creationId xmlns:a16="http://schemas.microsoft.com/office/drawing/2014/main" id="{BE1DD367-D5B4-7BFA-C6CD-B7F401EC14BC}"/>
                  </a:ext>
                </a:extLst>
              </p:cNvPr>
              <p:cNvCxnSpPr>
                <a:cxnSpLocks/>
              </p:cNvCxnSpPr>
              <p:nvPr userDrawn="1"/>
            </p:nvCxnSpPr>
            <p:spPr>
              <a:xfrm>
                <a:off x="12753157" y="6469856"/>
                <a:ext cx="0" cy="388144"/>
              </a:xfrm>
              <a:prstGeom prst="line">
                <a:avLst/>
              </a:prstGeom>
              <a:ln>
                <a:solidFill>
                  <a:schemeClr val="bg1">
                    <a:lumMod val="85000"/>
                  </a:schemeClr>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grpSp>
      </p:grpSp>
      <p:sp>
        <p:nvSpPr>
          <p:cNvPr id="3" name="!!BOX1">
            <a:extLst>
              <a:ext uri="{FF2B5EF4-FFF2-40B4-BE49-F238E27FC236}">
                <a16:creationId xmlns:a16="http://schemas.microsoft.com/office/drawing/2014/main" id="{4745A48C-128B-5E7D-2590-426F3FD38994}"/>
              </a:ext>
            </a:extLst>
          </p:cNvPr>
          <p:cNvSpPr>
            <a:spLocks/>
          </p:cNvSpPr>
          <p:nvPr/>
        </p:nvSpPr>
        <p:spPr bwMode="auto">
          <a:xfrm>
            <a:off x="457298" y="1710869"/>
            <a:ext cx="3581070" cy="4372426"/>
          </a:xfrm>
          <a:prstGeom prst="roundRect">
            <a:avLst>
              <a:gd name="adj" fmla="val 0"/>
            </a:avLst>
          </a:prstGeom>
          <a:gradFill>
            <a:gsLst>
              <a:gs pos="0">
                <a:schemeClr val="bg1">
                  <a:lumMod val="55000"/>
                  <a:lumOff val="45000"/>
                </a:schemeClr>
              </a:gs>
              <a:gs pos="100000">
                <a:srgbClr val="E8E9E8">
                  <a:lumMod val="20000"/>
                  <a:lumOff val="80000"/>
                </a:srgbClr>
              </a:gs>
            </a:gsLst>
            <a:lin ang="2700000" scaled="1"/>
          </a:gradFill>
          <a:ln w="12700">
            <a:noFill/>
            <a:headEnd type="none" w="med" len="med"/>
            <a:tailEnd type="none" w="med" len="med"/>
          </a:ln>
          <a:effectLst>
            <a:outerShdw blurRad="76200" dist="25400" dir="2700000" algn="tl" rotWithShape="0">
              <a:prstClr val="black">
                <a:alpha val="14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20" tIns="97536" rIns="121920" bIns="97536" numCol="1" spcCol="0" rtlCol="0" fromWordArt="0" anchor="t" anchorCtr="0" forceAA="0" compatLnSpc="1">
            <a:prstTxWarp prst="textNoShape">
              <a:avLst/>
            </a:prstTxWarp>
            <a:noAutofit/>
          </a:bodyPr>
          <a:lstStyle/>
          <a:p>
            <a:pPr marR="0" lvl="0" indent="0" defTabSz="621679" fontAlgn="base">
              <a:lnSpc>
                <a:spcPct val="100000"/>
              </a:lnSpc>
              <a:spcBef>
                <a:spcPct val="0"/>
              </a:spcBef>
              <a:spcAft>
                <a:spcPct val="0"/>
              </a:spcAft>
              <a:buClrTx/>
              <a:buSzTx/>
              <a:buFontTx/>
              <a:buNone/>
              <a:tabLst/>
            </a:pPr>
            <a:endParaRPr kumimoji="0" lang="en-GB" sz="1333" b="0" i="0" u="none" strike="noStrike" cap="none" spc="0" normalizeH="0" baseline="0">
              <a:ln>
                <a:noFill/>
              </a:ln>
              <a:solidFill>
                <a:srgbClr val="FFFFFF"/>
              </a:solidFill>
              <a:effectLst/>
              <a:uLnTx/>
              <a:uFillTx/>
              <a:latin typeface="Segoe UI"/>
              <a:cs typeface="Segoe UI" pitchFamily="34" charset="0"/>
            </a:endParaRPr>
          </a:p>
        </p:txBody>
      </p:sp>
      <p:sp>
        <p:nvSpPr>
          <p:cNvPr id="5" name="Oval 4">
            <a:extLst>
              <a:ext uri="{FF2B5EF4-FFF2-40B4-BE49-F238E27FC236}">
                <a16:creationId xmlns:a16="http://schemas.microsoft.com/office/drawing/2014/main" id="{0501A7E8-DA36-9296-0D83-FFB3ED26FCED}"/>
              </a:ext>
            </a:extLst>
          </p:cNvPr>
          <p:cNvSpPr/>
          <p:nvPr userDrawn="1"/>
        </p:nvSpPr>
        <p:spPr bwMode="auto">
          <a:xfrm>
            <a:off x="1640050" y="3048000"/>
            <a:ext cx="1215566" cy="1215566"/>
          </a:xfrm>
          <a:prstGeom prst="ellipse">
            <a:avLst/>
          </a:prstGeom>
          <a:solidFill>
            <a:schemeClr val="bg1"/>
          </a:solidFill>
          <a:ln>
            <a:noFill/>
            <a:headEnd type="none" w="med" len="med"/>
            <a:tailEnd type="none" w="med" len="med"/>
          </a:ln>
          <a:effectLst>
            <a:outerShdw blurRad="88900" algn="ctr" rotWithShape="0">
              <a:prstClr val="black">
                <a:alpha val="3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48569" tIns="118856" rIns="148569" bIns="118856" numCol="1" spcCol="0" rtlCol="0" fromWordArt="0" anchor="t" anchorCtr="0" forceAA="0" compatLnSpc="1">
            <a:prstTxWarp prst="textNoShape">
              <a:avLst/>
            </a:prstTxWarp>
            <a:noAutofit/>
          </a:bodyPr>
          <a:lstStyle/>
          <a:p>
            <a:pPr algn="ctr" defTabSz="757488" fontAlgn="base">
              <a:lnSpc>
                <a:spcPct val="90000"/>
              </a:lnSpc>
              <a:spcBef>
                <a:spcPct val="0"/>
              </a:spcBef>
              <a:spcAft>
                <a:spcPct val="0"/>
              </a:spcAft>
              <a:defRPr/>
            </a:pPr>
            <a:endParaRPr lang="en-US" sz="1950">
              <a:gradFill>
                <a:gsLst>
                  <a:gs pos="0">
                    <a:srgbClr val="FFFFFF"/>
                  </a:gs>
                  <a:gs pos="100000">
                    <a:srgbClr val="FFFFFF"/>
                  </a:gs>
                </a:gsLst>
                <a:lin ang="5400000" scaled="0"/>
              </a:gradFill>
              <a:latin typeface="Segoe UI"/>
              <a:ea typeface="Segoe UI" pitchFamily="34" charset="0"/>
              <a:cs typeface="Segoe UI" pitchFamily="34" charset="0"/>
            </a:endParaRPr>
          </a:p>
        </p:txBody>
      </p:sp>
      <p:sp>
        <p:nvSpPr>
          <p:cNvPr id="7" name="!!BOX1">
            <a:extLst>
              <a:ext uri="{FF2B5EF4-FFF2-40B4-BE49-F238E27FC236}">
                <a16:creationId xmlns:a16="http://schemas.microsoft.com/office/drawing/2014/main" id="{A400A0A8-0F1A-0A72-09AF-1E23B26B13C8}"/>
              </a:ext>
            </a:extLst>
          </p:cNvPr>
          <p:cNvSpPr>
            <a:spLocks/>
          </p:cNvSpPr>
          <p:nvPr/>
        </p:nvSpPr>
        <p:spPr bwMode="auto">
          <a:xfrm>
            <a:off x="4302125" y="1710870"/>
            <a:ext cx="3581070" cy="4372425"/>
          </a:xfrm>
          <a:prstGeom prst="roundRect">
            <a:avLst>
              <a:gd name="adj" fmla="val 0"/>
            </a:avLst>
          </a:prstGeom>
          <a:gradFill>
            <a:gsLst>
              <a:gs pos="0">
                <a:schemeClr val="bg1">
                  <a:lumMod val="55000"/>
                  <a:lumOff val="45000"/>
                </a:schemeClr>
              </a:gs>
              <a:gs pos="100000">
                <a:srgbClr val="E8E9E8">
                  <a:lumMod val="20000"/>
                  <a:lumOff val="80000"/>
                </a:srgbClr>
              </a:gs>
            </a:gsLst>
            <a:lin ang="2700000" scaled="1"/>
          </a:gradFill>
          <a:ln w="12700">
            <a:noFill/>
            <a:headEnd type="none" w="med" len="med"/>
            <a:tailEnd type="none" w="med" len="med"/>
          </a:ln>
          <a:effectLst>
            <a:outerShdw blurRad="76200" dist="25400" dir="2700000" algn="tl" rotWithShape="0">
              <a:prstClr val="black">
                <a:alpha val="14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20" tIns="97536" rIns="121920" bIns="97536" numCol="1" spcCol="0" rtlCol="0" fromWordArt="0" anchor="t" anchorCtr="0" forceAA="0" compatLnSpc="1">
            <a:prstTxWarp prst="textNoShape">
              <a:avLst/>
            </a:prstTxWarp>
            <a:noAutofit/>
          </a:bodyPr>
          <a:lstStyle/>
          <a:p>
            <a:pPr marR="0" lvl="0" indent="0" defTabSz="621679" fontAlgn="base">
              <a:lnSpc>
                <a:spcPct val="100000"/>
              </a:lnSpc>
              <a:spcBef>
                <a:spcPct val="0"/>
              </a:spcBef>
              <a:spcAft>
                <a:spcPct val="0"/>
              </a:spcAft>
              <a:buClrTx/>
              <a:buSzTx/>
              <a:buFontTx/>
              <a:buNone/>
              <a:tabLst/>
            </a:pPr>
            <a:endParaRPr kumimoji="0" lang="en-GB" sz="1333" b="0" i="0" u="none" strike="noStrike" cap="none" spc="0" normalizeH="0" baseline="0">
              <a:ln>
                <a:noFill/>
              </a:ln>
              <a:solidFill>
                <a:srgbClr val="FFFFFF"/>
              </a:solidFill>
              <a:effectLst/>
              <a:uLnTx/>
              <a:uFillTx/>
              <a:latin typeface="Segoe UI"/>
              <a:cs typeface="Segoe UI" pitchFamily="34" charset="0"/>
            </a:endParaRPr>
          </a:p>
        </p:txBody>
      </p:sp>
      <p:sp>
        <p:nvSpPr>
          <p:cNvPr id="9" name="Oval 8">
            <a:extLst>
              <a:ext uri="{FF2B5EF4-FFF2-40B4-BE49-F238E27FC236}">
                <a16:creationId xmlns:a16="http://schemas.microsoft.com/office/drawing/2014/main" id="{013A2D5D-9B7F-F93D-B8E9-85B26D5248CB}"/>
              </a:ext>
            </a:extLst>
          </p:cNvPr>
          <p:cNvSpPr/>
          <p:nvPr userDrawn="1"/>
        </p:nvSpPr>
        <p:spPr bwMode="auto">
          <a:xfrm>
            <a:off x="5484877" y="3048000"/>
            <a:ext cx="1215566" cy="1215566"/>
          </a:xfrm>
          <a:prstGeom prst="ellipse">
            <a:avLst/>
          </a:prstGeom>
          <a:solidFill>
            <a:schemeClr val="bg1"/>
          </a:solidFill>
          <a:ln>
            <a:noFill/>
            <a:headEnd type="none" w="med" len="med"/>
            <a:tailEnd type="none" w="med" len="med"/>
          </a:ln>
          <a:effectLst>
            <a:outerShdw blurRad="88900" algn="ctr" rotWithShape="0">
              <a:prstClr val="black">
                <a:alpha val="3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48569" tIns="118856" rIns="148569" bIns="118856" numCol="1" spcCol="0" rtlCol="0" fromWordArt="0" anchor="t" anchorCtr="0" forceAA="0" compatLnSpc="1">
            <a:prstTxWarp prst="textNoShape">
              <a:avLst/>
            </a:prstTxWarp>
            <a:normAutofit/>
          </a:bodyPr>
          <a:lstStyle/>
          <a:p>
            <a:pPr algn="ctr" defTabSz="757488" fontAlgn="base">
              <a:lnSpc>
                <a:spcPct val="90000"/>
              </a:lnSpc>
              <a:spcBef>
                <a:spcPct val="0"/>
              </a:spcBef>
              <a:spcAft>
                <a:spcPct val="0"/>
              </a:spcAft>
              <a:defRPr/>
            </a:pPr>
            <a:endParaRPr lang="en-US" sz="1950">
              <a:gradFill>
                <a:gsLst>
                  <a:gs pos="0">
                    <a:srgbClr val="FFFFFF"/>
                  </a:gs>
                  <a:gs pos="100000">
                    <a:srgbClr val="FFFFFF"/>
                  </a:gs>
                </a:gsLst>
                <a:lin ang="5400000" scaled="0"/>
              </a:gradFill>
              <a:latin typeface="Segoe UI"/>
              <a:ea typeface="Segoe UI" pitchFamily="34" charset="0"/>
              <a:cs typeface="Segoe UI" pitchFamily="34" charset="0"/>
            </a:endParaRPr>
          </a:p>
        </p:txBody>
      </p:sp>
      <p:sp>
        <p:nvSpPr>
          <p:cNvPr id="11" name="!!BOX1">
            <a:extLst>
              <a:ext uri="{FF2B5EF4-FFF2-40B4-BE49-F238E27FC236}">
                <a16:creationId xmlns:a16="http://schemas.microsoft.com/office/drawing/2014/main" id="{AD0D240C-301B-7296-6D84-3CB425865BCE}"/>
              </a:ext>
            </a:extLst>
          </p:cNvPr>
          <p:cNvSpPr>
            <a:spLocks/>
          </p:cNvSpPr>
          <p:nvPr/>
        </p:nvSpPr>
        <p:spPr bwMode="auto">
          <a:xfrm>
            <a:off x="8146854" y="1710869"/>
            <a:ext cx="3581070" cy="4372426"/>
          </a:xfrm>
          <a:prstGeom prst="roundRect">
            <a:avLst>
              <a:gd name="adj" fmla="val 0"/>
            </a:avLst>
          </a:prstGeom>
          <a:gradFill>
            <a:gsLst>
              <a:gs pos="0">
                <a:schemeClr val="bg1">
                  <a:lumMod val="55000"/>
                  <a:lumOff val="45000"/>
                </a:schemeClr>
              </a:gs>
              <a:gs pos="100000">
                <a:srgbClr val="E8E9E8">
                  <a:lumMod val="20000"/>
                  <a:lumOff val="80000"/>
                </a:srgbClr>
              </a:gs>
            </a:gsLst>
            <a:lin ang="2700000" scaled="1"/>
          </a:gradFill>
          <a:ln w="12700">
            <a:noFill/>
            <a:headEnd type="none" w="med" len="med"/>
            <a:tailEnd type="none" w="med" len="med"/>
          </a:ln>
          <a:effectLst>
            <a:outerShdw blurRad="76200" dist="25400" dir="2700000" algn="tl" rotWithShape="0">
              <a:prstClr val="black">
                <a:alpha val="14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20" tIns="97536" rIns="121920" bIns="97536" numCol="1" spcCol="0" rtlCol="0" fromWordArt="0" anchor="t" anchorCtr="0" forceAA="0" compatLnSpc="1">
            <a:prstTxWarp prst="textNoShape">
              <a:avLst/>
            </a:prstTxWarp>
            <a:noAutofit/>
          </a:bodyPr>
          <a:lstStyle/>
          <a:p>
            <a:pPr marR="0" lvl="0" indent="0" defTabSz="621679" fontAlgn="base">
              <a:lnSpc>
                <a:spcPct val="100000"/>
              </a:lnSpc>
              <a:spcBef>
                <a:spcPct val="0"/>
              </a:spcBef>
              <a:spcAft>
                <a:spcPct val="0"/>
              </a:spcAft>
              <a:buClrTx/>
              <a:buSzTx/>
              <a:buFontTx/>
              <a:buNone/>
              <a:tabLst/>
            </a:pPr>
            <a:endParaRPr kumimoji="0" lang="en-GB" sz="1333" b="0" i="0" u="none" strike="noStrike" cap="none" spc="0" normalizeH="0" baseline="0">
              <a:ln>
                <a:noFill/>
              </a:ln>
              <a:solidFill>
                <a:srgbClr val="FFFFFF"/>
              </a:solidFill>
              <a:effectLst/>
              <a:uLnTx/>
              <a:uFillTx/>
              <a:latin typeface="Segoe UI"/>
              <a:cs typeface="Segoe UI" pitchFamily="34" charset="0"/>
            </a:endParaRPr>
          </a:p>
        </p:txBody>
      </p:sp>
      <p:sp>
        <p:nvSpPr>
          <p:cNvPr id="13" name="Oval 12">
            <a:extLst>
              <a:ext uri="{FF2B5EF4-FFF2-40B4-BE49-F238E27FC236}">
                <a16:creationId xmlns:a16="http://schemas.microsoft.com/office/drawing/2014/main" id="{994B53EE-0DC4-C164-CAC8-A9B7044205FC}"/>
              </a:ext>
            </a:extLst>
          </p:cNvPr>
          <p:cNvSpPr/>
          <p:nvPr userDrawn="1"/>
        </p:nvSpPr>
        <p:spPr bwMode="auto">
          <a:xfrm>
            <a:off x="9329606" y="3048000"/>
            <a:ext cx="1215566" cy="1215566"/>
          </a:xfrm>
          <a:prstGeom prst="ellipse">
            <a:avLst/>
          </a:prstGeom>
          <a:solidFill>
            <a:schemeClr val="bg1"/>
          </a:solidFill>
          <a:ln>
            <a:noFill/>
            <a:headEnd type="none" w="med" len="med"/>
            <a:tailEnd type="none" w="med" len="med"/>
          </a:ln>
          <a:effectLst>
            <a:outerShdw blurRad="88900" algn="ctr" rotWithShape="0">
              <a:prstClr val="black">
                <a:alpha val="3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48569" tIns="118856" rIns="148569" bIns="118856" numCol="1" spcCol="0" rtlCol="0" fromWordArt="0" anchor="t" anchorCtr="0" forceAA="0" compatLnSpc="1">
            <a:prstTxWarp prst="textNoShape">
              <a:avLst/>
            </a:prstTxWarp>
            <a:normAutofit/>
          </a:bodyPr>
          <a:lstStyle/>
          <a:p>
            <a:pPr algn="ctr" defTabSz="757488" fontAlgn="base">
              <a:lnSpc>
                <a:spcPct val="90000"/>
              </a:lnSpc>
              <a:spcBef>
                <a:spcPct val="0"/>
              </a:spcBef>
              <a:spcAft>
                <a:spcPct val="0"/>
              </a:spcAft>
              <a:defRPr/>
            </a:pPr>
            <a:endParaRPr lang="en-US" sz="1950">
              <a:gradFill>
                <a:gsLst>
                  <a:gs pos="0">
                    <a:srgbClr val="FFFFFF"/>
                  </a:gs>
                  <a:gs pos="100000">
                    <a:srgbClr val="FFFFFF"/>
                  </a:gs>
                </a:gsLst>
                <a:lin ang="5400000" scaled="0"/>
              </a:gradFill>
              <a:latin typeface="Segoe UI"/>
              <a:ea typeface="Segoe UI" pitchFamily="34" charset="0"/>
              <a:cs typeface="Segoe UI" pitchFamily="34" charset="0"/>
            </a:endParaRPr>
          </a:p>
        </p:txBody>
      </p:sp>
      <p:sp>
        <p:nvSpPr>
          <p:cNvPr id="15" name="Picture Placeholder 14">
            <a:extLst>
              <a:ext uri="{FF2B5EF4-FFF2-40B4-BE49-F238E27FC236}">
                <a16:creationId xmlns:a16="http://schemas.microsoft.com/office/drawing/2014/main" id="{6F65EBB4-EB58-6D46-86D9-E5159788C99F}"/>
              </a:ext>
            </a:extLst>
          </p:cNvPr>
          <p:cNvSpPr>
            <a:spLocks noGrp="1"/>
          </p:cNvSpPr>
          <p:nvPr>
            <p:ph type="pic" sz="quarter" idx="10" hasCustomPrompt="1"/>
          </p:nvPr>
        </p:nvSpPr>
        <p:spPr>
          <a:xfrm>
            <a:off x="1687043" y="3095625"/>
            <a:ext cx="1121580" cy="1136650"/>
          </a:xfrm>
          <a:prstGeom prst="ellipse">
            <a:avLst/>
          </a:prstGeom>
          <a:solidFill>
            <a:schemeClr val="bg1">
              <a:lumMod val="85000"/>
            </a:schemeClr>
          </a:solidFill>
        </p:spPr>
        <p:txBody>
          <a:bodyPr anchor="ctr">
            <a:noAutofit/>
          </a:bodyPr>
          <a:lstStyle>
            <a:lvl1pPr marL="0" indent="0" algn="ctr">
              <a:buNone/>
              <a:defRPr sz="1050"/>
            </a:lvl1pPr>
          </a:lstStyle>
          <a:p>
            <a:r>
              <a:rPr lang="en-GB"/>
              <a:t>Insert image here</a:t>
            </a:r>
          </a:p>
        </p:txBody>
      </p:sp>
      <p:sp>
        <p:nvSpPr>
          <p:cNvPr id="16" name="Picture Placeholder 14">
            <a:extLst>
              <a:ext uri="{FF2B5EF4-FFF2-40B4-BE49-F238E27FC236}">
                <a16:creationId xmlns:a16="http://schemas.microsoft.com/office/drawing/2014/main" id="{137D8569-E1E1-D974-28D5-DB5005677126}"/>
              </a:ext>
            </a:extLst>
          </p:cNvPr>
          <p:cNvSpPr>
            <a:spLocks noGrp="1"/>
          </p:cNvSpPr>
          <p:nvPr>
            <p:ph type="pic" sz="quarter" idx="11" hasCustomPrompt="1"/>
          </p:nvPr>
        </p:nvSpPr>
        <p:spPr>
          <a:xfrm>
            <a:off x="5535143" y="3095625"/>
            <a:ext cx="1121580" cy="1136650"/>
          </a:xfrm>
          <a:prstGeom prst="ellipse">
            <a:avLst/>
          </a:prstGeom>
          <a:solidFill>
            <a:schemeClr val="bg1">
              <a:lumMod val="85000"/>
            </a:schemeClr>
          </a:solidFill>
        </p:spPr>
        <p:txBody>
          <a:bodyPr anchor="ctr">
            <a:noAutofit/>
          </a:bodyPr>
          <a:lstStyle>
            <a:lvl1pPr marL="0" indent="0" algn="ctr">
              <a:buNone/>
              <a:defRPr sz="1050"/>
            </a:lvl1pPr>
          </a:lstStyle>
          <a:p>
            <a:r>
              <a:rPr lang="en-GB"/>
              <a:t>Insert image here</a:t>
            </a:r>
          </a:p>
        </p:txBody>
      </p:sp>
      <p:sp>
        <p:nvSpPr>
          <p:cNvPr id="17" name="Picture Placeholder 14">
            <a:extLst>
              <a:ext uri="{FF2B5EF4-FFF2-40B4-BE49-F238E27FC236}">
                <a16:creationId xmlns:a16="http://schemas.microsoft.com/office/drawing/2014/main" id="{85424B26-4FAF-06EE-2A3C-2DB7FC92AC3A}"/>
              </a:ext>
            </a:extLst>
          </p:cNvPr>
          <p:cNvSpPr>
            <a:spLocks noGrp="1"/>
          </p:cNvSpPr>
          <p:nvPr>
            <p:ph type="pic" sz="quarter" idx="12" hasCustomPrompt="1"/>
          </p:nvPr>
        </p:nvSpPr>
        <p:spPr>
          <a:xfrm>
            <a:off x="9370543" y="3095625"/>
            <a:ext cx="1121580" cy="1136650"/>
          </a:xfrm>
          <a:prstGeom prst="ellipse">
            <a:avLst/>
          </a:prstGeom>
          <a:solidFill>
            <a:schemeClr val="bg1">
              <a:lumMod val="85000"/>
            </a:schemeClr>
          </a:solidFill>
        </p:spPr>
        <p:txBody>
          <a:bodyPr anchor="ctr">
            <a:noAutofit/>
          </a:bodyPr>
          <a:lstStyle>
            <a:lvl1pPr marL="0" indent="0" algn="ctr">
              <a:buNone/>
              <a:defRPr sz="1050"/>
            </a:lvl1pPr>
          </a:lstStyle>
          <a:p>
            <a:r>
              <a:rPr lang="en-GB"/>
              <a:t>Insert image here</a:t>
            </a:r>
          </a:p>
        </p:txBody>
      </p:sp>
      <p:grpSp>
        <p:nvGrpSpPr>
          <p:cNvPr id="4" name="Group 3">
            <a:extLst>
              <a:ext uri="{FF2B5EF4-FFF2-40B4-BE49-F238E27FC236}">
                <a16:creationId xmlns:a16="http://schemas.microsoft.com/office/drawing/2014/main" id="{E7ECEF37-0C83-B916-BB98-D7312BFA6F4C}"/>
              </a:ext>
            </a:extLst>
          </p:cNvPr>
          <p:cNvGrpSpPr/>
          <p:nvPr userDrawn="1"/>
        </p:nvGrpSpPr>
        <p:grpSpPr>
          <a:xfrm>
            <a:off x="-3303478" y="-16329"/>
            <a:ext cx="2908300" cy="6874329"/>
            <a:chOff x="-3303478" y="-16329"/>
            <a:chExt cx="2908300" cy="6874329"/>
          </a:xfrm>
        </p:grpSpPr>
        <p:sp>
          <p:nvSpPr>
            <p:cNvPr id="6" name="Rectangle: Rounded Corners 5">
              <a:extLst>
                <a:ext uri="{FF2B5EF4-FFF2-40B4-BE49-F238E27FC236}">
                  <a16:creationId xmlns:a16="http://schemas.microsoft.com/office/drawing/2014/main" id="{D80DB2B1-8E63-8FAE-B168-7AC037B5D0CE}"/>
                </a:ext>
              </a:extLst>
            </p:cNvPr>
            <p:cNvSpPr>
              <a:spLocks/>
            </p:cNvSpPr>
            <p:nvPr userDrawn="1"/>
          </p:nvSpPr>
          <p:spPr bwMode="auto">
            <a:xfrm>
              <a:off x="-3303477" y="-5226"/>
              <a:ext cx="2908299" cy="6852123"/>
            </a:xfrm>
            <a:prstGeom prst="roundRect">
              <a:avLst>
                <a:gd name="adj" fmla="val 1340"/>
              </a:avLst>
            </a:prstGeom>
            <a:gradFill flip="none" rotWithShape="1">
              <a:gsLst>
                <a:gs pos="0">
                  <a:schemeClr val="bg1">
                    <a:alpha val="84000"/>
                  </a:schemeClr>
                </a:gs>
                <a:gs pos="100000">
                  <a:schemeClr val="bg1">
                    <a:alpha val="89000"/>
                  </a:schemeClr>
                </a:gs>
              </a:gsLst>
              <a:lin ang="2700000" scaled="1"/>
              <a:tileRect/>
            </a:gradFill>
            <a:ln w="12700">
              <a:noFill/>
              <a:headEnd type="none" w="med" len="med"/>
              <a:tailEnd type="none" w="med" len="med"/>
            </a:ln>
            <a:effectLst>
              <a:outerShdw blurRad="114300" dist="38100"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20" tIns="97536" rIns="121920" bIns="97536" numCol="1" spcCol="0" rtlCol="0" fromWordArt="0" anchor="t" anchorCtr="0" forceAA="0" compatLnSpc="1">
              <a:prstTxWarp prst="textNoShape">
                <a:avLst/>
              </a:prstTxWarp>
              <a:noAutofit/>
            </a:bodyPr>
            <a:lstStyle/>
            <a:p>
              <a:pPr defTabSz="621679" fontAlgn="base">
                <a:spcBef>
                  <a:spcPct val="0"/>
                </a:spcBef>
                <a:spcAft>
                  <a:spcPct val="0"/>
                </a:spcAft>
              </a:pPr>
              <a:endParaRPr lang="en-GB" sz="1333">
                <a:solidFill>
                  <a:srgbClr val="FFFFFF"/>
                </a:solidFill>
                <a:latin typeface="Segoe UI"/>
                <a:cs typeface="Segoe UI" pitchFamily="34" charset="0"/>
              </a:endParaRPr>
            </a:p>
          </p:txBody>
        </p:sp>
        <p:sp>
          <p:nvSpPr>
            <p:cNvPr id="8" name="Free-form: Shape 7">
              <a:extLst>
                <a:ext uri="{FF2B5EF4-FFF2-40B4-BE49-F238E27FC236}">
                  <a16:creationId xmlns:a16="http://schemas.microsoft.com/office/drawing/2014/main" id="{C3D75274-E888-8054-7EB3-6A74DC562C56}"/>
                </a:ext>
              </a:extLst>
            </p:cNvPr>
            <p:cNvSpPr>
              <a:spLocks/>
            </p:cNvSpPr>
            <p:nvPr userDrawn="1"/>
          </p:nvSpPr>
          <p:spPr bwMode="auto">
            <a:xfrm>
              <a:off x="-3303478" y="-16329"/>
              <a:ext cx="2908299" cy="373049"/>
            </a:xfrm>
            <a:custGeom>
              <a:avLst/>
              <a:gdLst>
                <a:gd name="connsiteX0" fmla="*/ 38971 w 2908299"/>
                <a:gd name="connsiteY0" fmla="*/ 0 h 373380"/>
                <a:gd name="connsiteX1" fmla="*/ 2869328 w 2908299"/>
                <a:gd name="connsiteY1" fmla="*/ 0 h 373380"/>
                <a:gd name="connsiteX2" fmla="*/ 2908299 w 2908299"/>
                <a:gd name="connsiteY2" fmla="*/ 38971 h 373380"/>
                <a:gd name="connsiteX3" fmla="*/ 2908299 w 2908299"/>
                <a:gd name="connsiteY3" fmla="*/ 373380 h 373380"/>
                <a:gd name="connsiteX4" fmla="*/ 0 w 2908299"/>
                <a:gd name="connsiteY4" fmla="*/ 373380 h 373380"/>
                <a:gd name="connsiteX5" fmla="*/ 0 w 2908299"/>
                <a:gd name="connsiteY5" fmla="*/ 38971 h 373380"/>
                <a:gd name="connsiteX6" fmla="*/ 38971 w 2908299"/>
                <a:gd name="connsiteY6" fmla="*/ 0 h 3733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908299" h="373380">
                  <a:moveTo>
                    <a:pt x="38971" y="0"/>
                  </a:moveTo>
                  <a:lnTo>
                    <a:pt x="2869328" y="0"/>
                  </a:lnTo>
                  <a:cubicBezTo>
                    <a:pt x="2890851" y="0"/>
                    <a:pt x="2908299" y="17448"/>
                    <a:pt x="2908299" y="38971"/>
                  </a:cubicBezTo>
                  <a:lnTo>
                    <a:pt x="2908299" y="373380"/>
                  </a:lnTo>
                  <a:lnTo>
                    <a:pt x="0" y="373380"/>
                  </a:lnTo>
                  <a:lnTo>
                    <a:pt x="0" y="38971"/>
                  </a:lnTo>
                  <a:cubicBezTo>
                    <a:pt x="0" y="17448"/>
                    <a:pt x="17448" y="0"/>
                    <a:pt x="38971" y="0"/>
                  </a:cubicBezTo>
                  <a:close/>
                </a:path>
              </a:pathLst>
            </a:custGeom>
            <a:solidFill>
              <a:srgbClr val="34258E"/>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defTabSz="932472" fontAlgn="base">
                <a:spcBef>
                  <a:spcPct val="0"/>
                </a:spcBef>
                <a:spcAft>
                  <a:spcPct val="0"/>
                </a:spcAft>
              </a:pPr>
              <a:endParaRPr lang="en-GB" sz="2000">
                <a:solidFill>
                  <a:srgbClr val="FFFFFF"/>
                </a:solidFill>
                <a:cs typeface="Segoe UI" pitchFamily="34" charset="0"/>
              </a:endParaRPr>
            </a:p>
          </p:txBody>
        </p:sp>
        <p:sp>
          <p:nvSpPr>
            <p:cNvPr id="10" name="Title 1">
              <a:extLst>
                <a:ext uri="{FF2B5EF4-FFF2-40B4-BE49-F238E27FC236}">
                  <a16:creationId xmlns:a16="http://schemas.microsoft.com/office/drawing/2014/main" id="{F82ED4B8-6F44-8B41-FDEA-060B5D34A4D0}"/>
                </a:ext>
              </a:extLst>
            </p:cNvPr>
            <p:cNvSpPr txBox="1">
              <a:spLocks/>
            </p:cNvSpPr>
            <p:nvPr userDrawn="1"/>
          </p:nvSpPr>
          <p:spPr>
            <a:xfrm flipH="1">
              <a:off x="-2859181" y="84467"/>
              <a:ext cx="2464002" cy="184666"/>
            </a:xfrm>
            <a:prstGeom prst="rect">
              <a:avLst/>
            </a:prstGeom>
          </p:spPr>
          <p:txBody>
            <a:bodyPr vert="horz" wrap="square" lIns="0" tIns="0" rIns="0" bIns="0" rtlCol="0" anchor="ctr">
              <a:spAutoFit/>
            </a:bodyPr>
            <a:lstStyle>
              <a:lvl1pPr algn="l" defTabSz="932742" rtl="0" eaLnBrk="1" latinLnBrk="0" hangingPunct="1">
                <a:lnSpc>
                  <a:spcPct val="100000"/>
                </a:lnSpc>
                <a:spcBef>
                  <a:spcPct val="0"/>
                </a:spcBef>
                <a:buNone/>
                <a:defRPr lang="en-US" sz="2800" b="0" kern="1200" cap="none" spc="-50" baseline="0" dirty="0" smtClean="0">
                  <a:ln w="3175">
                    <a:noFill/>
                  </a:ln>
                  <a:solidFill>
                    <a:schemeClr val="tx1"/>
                  </a:solidFill>
                  <a:effectLst/>
                  <a:latin typeface="+mj-lt"/>
                  <a:ea typeface="+mn-ea"/>
                  <a:cs typeface="Segoe UI" pitchFamily="34" charset="0"/>
                </a:defRPr>
              </a:lvl1pPr>
            </a:lstStyle>
            <a:p>
              <a:pPr marL="0" marR="0" lvl="0" indent="0" algn="l" defTabSz="932742" rtl="0" eaLnBrk="1" fontAlgn="auto" latinLnBrk="0" hangingPunct="1">
                <a:lnSpc>
                  <a:spcPct val="100000"/>
                </a:lnSpc>
                <a:spcBef>
                  <a:spcPct val="0"/>
                </a:spcBef>
                <a:spcAft>
                  <a:spcPts val="0"/>
                </a:spcAft>
                <a:buClrTx/>
                <a:buSzTx/>
                <a:buFontTx/>
                <a:buNone/>
                <a:tabLst/>
                <a:defRPr/>
              </a:pPr>
              <a:r>
                <a:rPr kumimoji="0" lang="en-GB" sz="1200" b="0" i="0" u="none" strike="noStrike" kern="1200" cap="none" spc="100" normalizeH="0" baseline="0" noProof="0">
                  <a:ln w="3175">
                    <a:noFill/>
                  </a:ln>
                  <a:solidFill>
                    <a:schemeClr val="bg1"/>
                  </a:solidFill>
                  <a:effectLst/>
                  <a:uLnTx/>
                  <a:uFillTx/>
                  <a:latin typeface="Segoe UI Semibold"/>
                  <a:ea typeface="+mn-ea"/>
                  <a:cs typeface="Segoe UI" pitchFamily="34" charset="0"/>
                </a:rPr>
                <a:t>ACTIVITY ASSETS</a:t>
              </a:r>
            </a:p>
          </p:txBody>
        </p:sp>
        <p:cxnSp>
          <p:nvCxnSpPr>
            <p:cNvPr id="12" name="Straight Connector 11">
              <a:extLst>
                <a:ext uri="{FF2B5EF4-FFF2-40B4-BE49-F238E27FC236}">
                  <a16:creationId xmlns:a16="http://schemas.microsoft.com/office/drawing/2014/main" id="{826A044B-6587-C717-C2C7-AEAA8A664045}"/>
                </a:ext>
              </a:extLst>
            </p:cNvPr>
            <p:cNvCxnSpPr>
              <a:cxnSpLocks/>
              <a:stCxn id="8" idx="4"/>
              <a:endCxn id="8" idx="3"/>
            </p:cNvCxnSpPr>
            <p:nvPr userDrawn="1"/>
          </p:nvCxnSpPr>
          <p:spPr>
            <a:xfrm>
              <a:off x="-3303478" y="356720"/>
              <a:ext cx="2908299" cy="0"/>
            </a:xfrm>
            <a:prstGeom prst="line">
              <a:avLst/>
            </a:prstGeom>
            <a:ln w="6350">
              <a:solidFill>
                <a:schemeClr val="bg1"/>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grpSp>
          <p:nvGrpSpPr>
            <p:cNvPr id="14" name="Graphic 125">
              <a:extLst>
                <a:ext uri="{FF2B5EF4-FFF2-40B4-BE49-F238E27FC236}">
                  <a16:creationId xmlns:a16="http://schemas.microsoft.com/office/drawing/2014/main" id="{CDD1E0EA-38FD-DCDB-13DE-0EF917847802}"/>
                </a:ext>
              </a:extLst>
            </p:cNvPr>
            <p:cNvGrpSpPr/>
            <p:nvPr userDrawn="1"/>
          </p:nvGrpSpPr>
          <p:grpSpPr>
            <a:xfrm>
              <a:off x="-3197160" y="73168"/>
              <a:ext cx="236156" cy="211536"/>
              <a:chOff x="5962650" y="3314700"/>
              <a:chExt cx="276225" cy="247650"/>
            </a:xfrm>
            <a:noFill/>
          </p:grpSpPr>
          <p:sp>
            <p:nvSpPr>
              <p:cNvPr id="20" name="Free-form: Shape 19">
                <a:extLst>
                  <a:ext uri="{FF2B5EF4-FFF2-40B4-BE49-F238E27FC236}">
                    <a16:creationId xmlns:a16="http://schemas.microsoft.com/office/drawing/2014/main" id="{4F50217D-B573-62FF-4B9A-B993BEF08505}"/>
                  </a:ext>
                </a:extLst>
              </p:cNvPr>
              <p:cNvSpPr/>
              <p:nvPr/>
            </p:nvSpPr>
            <p:spPr>
              <a:xfrm>
                <a:off x="6124575" y="3324225"/>
                <a:ext cx="114300" cy="114300"/>
              </a:xfrm>
              <a:custGeom>
                <a:avLst/>
                <a:gdLst>
                  <a:gd name="connsiteX0" fmla="*/ 114300 w 114300"/>
                  <a:gd name="connsiteY0" fmla="*/ 57150 h 114300"/>
                  <a:gd name="connsiteX1" fmla="*/ 57150 w 114300"/>
                  <a:gd name="connsiteY1" fmla="*/ 114300 h 114300"/>
                  <a:gd name="connsiteX2" fmla="*/ 0 w 114300"/>
                  <a:gd name="connsiteY2" fmla="*/ 57150 h 114300"/>
                  <a:gd name="connsiteX3" fmla="*/ 57150 w 114300"/>
                  <a:gd name="connsiteY3" fmla="*/ 0 h 114300"/>
                  <a:gd name="connsiteX4" fmla="*/ 114300 w 114300"/>
                  <a:gd name="connsiteY4" fmla="*/ 57150 h 1143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4300" h="114300">
                    <a:moveTo>
                      <a:pt x="114300" y="57150"/>
                    </a:moveTo>
                    <a:cubicBezTo>
                      <a:pt x="114300" y="88713"/>
                      <a:pt x="88713" y="114300"/>
                      <a:pt x="57150" y="114300"/>
                    </a:cubicBezTo>
                    <a:cubicBezTo>
                      <a:pt x="25587" y="114300"/>
                      <a:pt x="0" y="88713"/>
                      <a:pt x="0" y="57150"/>
                    </a:cubicBezTo>
                    <a:cubicBezTo>
                      <a:pt x="0" y="25587"/>
                      <a:pt x="25587" y="0"/>
                      <a:pt x="57150" y="0"/>
                    </a:cubicBezTo>
                    <a:cubicBezTo>
                      <a:pt x="88713" y="0"/>
                      <a:pt x="114300" y="25587"/>
                      <a:pt x="114300" y="57150"/>
                    </a:cubicBezTo>
                    <a:close/>
                  </a:path>
                </a:pathLst>
              </a:custGeom>
              <a:noFill/>
              <a:ln w="12700" cap="sq">
                <a:solidFill>
                  <a:schemeClr val="bg1"/>
                </a:solidFill>
                <a:prstDash val="solid"/>
                <a:miter/>
              </a:ln>
            </p:spPr>
            <p:txBody>
              <a:bodyPr rtlCol="0" anchor="ctr"/>
              <a:lstStyle/>
              <a:p>
                <a:endParaRPr lang="en-GB"/>
              </a:p>
            </p:txBody>
          </p:sp>
          <p:sp>
            <p:nvSpPr>
              <p:cNvPr id="21" name="Free-form: Shape 20">
                <a:extLst>
                  <a:ext uri="{FF2B5EF4-FFF2-40B4-BE49-F238E27FC236}">
                    <a16:creationId xmlns:a16="http://schemas.microsoft.com/office/drawing/2014/main" id="{48E2DBA3-B502-14DD-3A78-93BAA36CC663}"/>
                  </a:ext>
                </a:extLst>
              </p:cNvPr>
              <p:cNvSpPr/>
              <p:nvPr/>
            </p:nvSpPr>
            <p:spPr>
              <a:xfrm>
                <a:off x="6019800" y="3467100"/>
                <a:ext cx="95250" cy="95250"/>
              </a:xfrm>
              <a:custGeom>
                <a:avLst/>
                <a:gdLst>
                  <a:gd name="connsiteX0" fmla="*/ 0 w 95250"/>
                  <a:gd name="connsiteY0" fmla="*/ 0 h 95250"/>
                  <a:gd name="connsiteX1" fmla="*/ 95250 w 95250"/>
                  <a:gd name="connsiteY1" fmla="*/ 0 h 95250"/>
                  <a:gd name="connsiteX2" fmla="*/ 95250 w 95250"/>
                  <a:gd name="connsiteY2" fmla="*/ 95250 h 95250"/>
                  <a:gd name="connsiteX3" fmla="*/ 0 w 95250"/>
                  <a:gd name="connsiteY3" fmla="*/ 95250 h 95250"/>
                </a:gdLst>
                <a:ahLst/>
                <a:cxnLst>
                  <a:cxn ang="0">
                    <a:pos x="connsiteX0" y="connsiteY0"/>
                  </a:cxn>
                  <a:cxn ang="0">
                    <a:pos x="connsiteX1" y="connsiteY1"/>
                  </a:cxn>
                  <a:cxn ang="0">
                    <a:pos x="connsiteX2" y="connsiteY2"/>
                  </a:cxn>
                  <a:cxn ang="0">
                    <a:pos x="connsiteX3" y="connsiteY3"/>
                  </a:cxn>
                </a:cxnLst>
                <a:rect l="l" t="t" r="r" b="b"/>
                <a:pathLst>
                  <a:path w="95250" h="95250">
                    <a:moveTo>
                      <a:pt x="0" y="0"/>
                    </a:moveTo>
                    <a:lnTo>
                      <a:pt x="95250" y="0"/>
                    </a:lnTo>
                    <a:lnTo>
                      <a:pt x="95250" y="95250"/>
                    </a:lnTo>
                    <a:lnTo>
                      <a:pt x="0" y="95250"/>
                    </a:lnTo>
                    <a:close/>
                  </a:path>
                </a:pathLst>
              </a:custGeom>
              <a:noFill/>
              <a:ln w="12700" cap="sq">
                <a:solidFill>
                  <a:schemeClr val="bg1"/>
                </a:solidFill>
                <a:prstDash val="solid"/>
                <a:miter/>
              </a:ln>
            </p:spPr>
            <p:txBody>
              <a:bodyPr rtlCol="0" anchor="ctr"/>
              <a:lstStyle/>
              <a:p>
                <a:endParaRPr lang="en-GB"/>
              </a:p>
            </p:txBody>
          </p:sp>
          <p:sp>
            <p:nvSpPr>
              <p:cNvPr id="22" name="Free-form: Shape 21">
                <a:extLst>
                  <a:ext uri="{FF2B5EF4-FFF2-40B4-BE49-F238E27FC236}">
                    <a16:creationId xmlns:a16="http://schemas.microsoft.com/office/drawing/2014/main" id="{47694A54-F53E-7B3C-9370-D5B5F6DD43CF}"/>
                  </a:ext>
                </a:extLst>
              </p:cNvPr>
              <p:cNvSpPr/>
              <p:nvPr/>
            </p:nvSpPr>
            <p:spPr>
              <a:xfrm>
                <a:off x="5962650" y="3314700"/>
                <a:ext cx="114300" cy="95250"/>
              </a:xfrm>
              <a:custGeom>
                <a:avLst/>
                <a:gdLst>
                  <a:gd name="connsiteX0" fmla="*/ 0 w 114300"/>
                  <a:gd name="connsiteY0" fmla="*/ 95250 h 95250"/>
                  <a:gd name="connsiteX1" fmla="*/ 57150 w 114300"/>
                  <a:gd name="connsiteY1" fmla="*/ 0 h 95250"/>
                  <a:gd name="connsiteX2" fmla="*/ 114300 w 114300"/>
                  <a:gd name="connsiteY2" fmla="*/ 95250 h 95250"/>
                  <a:gd name="connsiteX3" fmla="*/ 0 w 114300"/>
                  <a:gd name="connsiteY3" fmla="*/ 95250 h 95250"/>
                </a:gdLst>
                <a:ahLst/>
                <a:cxnLst>
                  <a:cxn ang="0">
                    <a:pos x="connsiteX0" y="connsiteY0"/>
                  </a:cxn>
                  <a:cxn ang="0">
                    <a:pos x="connsiteX1" y="connsiteY1"/>
                  </a:cxn>
                  <a:cxn ang="0">
                    <a:pos x="connsiteX2" y="connsiteY2"/>
                  </a:cxn>
                  <a:cxn ang="0">
                    <a:pos x="connsiteX3" y="connsiteY3"/>
                  </a:cxn>
                </a:cxnLst>
                <a:rect l="l" t="t" r="r" b="b"/>
                <a:pathLst>
                  <a:path w="114300" h="95250">
                    <a:moveTo>
                      <a:pt x="0" y="95250"/>
                    </a:moveTo>
                    <a:lnTo>
                      <a:pt x="57150" y="0"/>
                    </a:lnTo>
                    <a:lnTo>
                      <a:pt x="114300" y="95250"/>
                    </a:lnTo>
                    <a:lnTo>
                      <a:pt x="0" y="95250"/>
                    </a:lnTo>
                    <a:close/>
                  </a:path>
                </a:pathLst>
              </a:custGeom>
              <a:noFill/>
              <a:ln w="12700" cap="sq">
                <a:solidFill>
                  <a:schemeClr val="bg1"/>
                </a:solidFill>
                <a:prstDash val="solid"/>
                <a:miter/>
              </a:ln>
            </p:spPr>
            <p:txBody>
              <a:bodyPr rtlCol="0" anchor="ctr"/>
              <a:lstStyle/>
              <a:p>
                <a:endParaRPr lang="en-GB"/>
              </a:p>
            </p:txBody>
          </p:sp>
        </p:grpSp>
        <p:sp>
          <p:nvSpPr>
            <p:cNvPr id="18" name="Free-form: Shape 17">
              <a:extLst>
                <a:ext uri="{FF2B5EF4-FFF2-40B4-BE49-F238E27FC236}">
                  <a16:creationId xmlns:a16="http://schemas.microsoft.com/office/drawing/2014/main" id="{425F5B39-1741-C33B-2948-76C0AE1ADA74}"/>
                </a:ext>
              </a:extLst>
            </p:cNvPr>
            <p:cNvSpPr>
              <a:spLocks/>
            </p:cNvSpPr>
            <p:nvPr userDrawn="1"/>
          </p:nvSpPr>
          <p:spPr bwMode="auto">
            <a:xfrm>
              <a:off x="-3303477" y="6776696"/>
              <a:ext cx="2908299" cy="70201"/>
            </a:xfrm>
            <a:custGeom>
              <a:avLst/>
              <a:gdLst>
                <a:gd name="connsiteX0" fmla="*/ 0 w 2908299"/>
                <a:gd name="connsiteY0" fmla="*/ 0 h 70201"/>
                <a:gd name="connsiteX1" fmla="*/ 2908299 w 2908299"/>
                <a:gd name="connsiteY1" fmla="*/ 0 h 70201"/>
                <a:gd name="connsiteX2" fmla="*/ 2908299 w 2908299"/>
                <a:gd name="connsiteY2" fmla="*/ 31230 h 70201"/>
                <a:gd name="connsiteX3" fmla="*/ 2869328 w 2908299"/>
                <a:gd name="connsiteY3" fmla="*/ 70201 h 70201"/>
                <a:gd name="connsiteX4" fmla="*/ 38971 w 2908299"/>
                <a:gd name="connsiteY4" fmla="*/ 70201 h 70201"/>
                <a:gd name="connsiteX5" fmla="*/ 0 w 2908299"/>
                <a:gd name="connsiteY5" fmla="*/ 31230 h 702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908299" h="70201">
                  <a:moveTo>
                    <a:pt x="0" y="0"/>
                  </a:moveTo>
                  <a:lnTo>
                    <a:pt x="2908299" y="0"/>
                  </a:lnTo>
                  <a:lnTo>
                    <a:pt x="2908299" y="31230"/>
                  </a:lnTo>
                  <a:cubicBezTo>
                    <a:pt x="2908299" y="52753"/>
                    <a:pt x="2890851" y="70201"/>
                    <a:pt x="2869328" y="70201"/>
                  </a:cubicBezTo>
                  <a:lnTo>
                    <a:pt x="38971" y="70201"/>
                  </a:lnTo>
                  <a:cubicBezTo>
                    <a:pt x="17448" y="70201"/>
                    <a:pt x="0" y="52753"/>
                    <a:pt x="0" y="31230"/>
                  </a:cubicBezTo>
                  <a:close/>
                </a:path>
              </a:pathLst>
            </a:cu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defTabSz="932472" fontAlgn="base">
                <a:spcBef>
                  <a:spcPct val="0"/>
                </a:spcBef>
                <a:spcAft>
                  <a:spcPct val="0"/>
                </a:spcAft>
              </a:pPr>
              <a:endParaRPr lang="en-GB" sz="2000">
                <a:solidFill>
                  <a:srgbClr val="FFFFFF"/>
                </a:solidFill>
                <a:cs typeface="Segoe UI" pitchFamily="34" charset="0"/>
              </a:endParaRPr>
            </a:p>
          </p:txBody>
        </p:sp>
        <p:sp>
          <p:nvSpPr>
            <p:cNvPr id="19" name="Rectangle: Rounded Corners 18">
              <a:extLst>
                <a:ext uri="{FF2B5EF4-FFF2-40B4-BE49-F238E27FC236}">
                  <a16:creationId xmlns:a16="http://schemas.microsoft.com/office/drawing/2014/main" id="{C140006E-9CB2-61C0-834B-8002701EF541}"/>
                </a:ext>
              </a:extLst>
            </p:cNvPr>
            <p:cNvSpPr>
              <a:spLocks/>
            </p:cNvSpPr>
            <p:nvPr userDrawn="1"/>
          </p:nvSpPr>
          <p:spPr bwMode="auto">
            <a:xfrm>
              <a:off x="-3303478" y="5877"/>
              <a:ext cx="2908299" cy="6852123"/>
            </a:xfrm>
            <a:prstGeom prst="roundRect">
              <a:avLst>
                <a:gd name="adj" fmla="val 1340"/>
              </a:avLst>
            </a:prstGeom>
            <a:noFill/>
            <a:ln w="12700">
              <a:solidFill>
                <a:srgbClr val="34258E"/>
              </a:solidFill>
              <a:headEnd type="none" w="med" len="med"/>
              <a:tailEnd type="none" w="med" len="med"/>
            </a:ln>
            <a:effectLst>
              <a:outerShdw blurRad="114300" dist="38100"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20" tIns="97536" rIns="121920" bIns="97536" numCol="1" spcCol="0" rtlCol="0" fromWordArt="0" anchor="t" anchorCtr="0" forceAA="0" compatLnSpc="1">
              <a:prstTxWarp prst="textNoShape">
                <a:avLst/>
              </a:prstTxWarp>
              <a:noAutofit/>
            </a:bodyPr>
            <a:lstStyle/>
            <a:p>
              <a:pPr defTabSz="621679" fontAlgn="base">
                <a:spcBef>
                  <a:spcPct val="0"/>
                </a:spcBef>
                <a:spcAft>
                  <a:spcPct val="0"/>
                </a:spcAft>
              </a:pPr>
              <a:endParaRPr lang="en-GB" sz="1333">
                <a:solidFill>
                  <a:srgbClr val="FFFFFF"/>
                </a:solidFill>
                <a:latin typeface="Segoe UI"/>
                <a:cs typeface="Segoe UI" pitchFamily="34" charset="0"/>
              </a:endParaRPr>
            </a:p>
          </p:txBody>
        </p:sp>
      </p:grpSp>
      <p:grpSp>
        <p:nvGrpSpPr>
          <p:cNvPr id="23" name="Group 22">
            <a:extLst>
              <a:ext uri="{FF2B5EF4-FFF2-40B4-BE49-F238E27FC236}">
                <a16:creationId xmlns:a16="http://schemas.microsoft.com/office/drawing/2014/main" id="{8695731C-E0CE-999C-986B-FB584ED559F9}"/>
              </a:ext>
            </a:extLst>
          </p:cNvPr>
          <p:cNvGrpSpPr/>
          <p:nvPr userDrawn="1"/>
        </p:nvGrpSpPr>
        <p:grpSpPr>
          <a:xfrm>
            <a:off x="12583117" y="-16329"/>
            <a:ext cx="2912362" cy="6863226"/>
            <a:chOff x="12583117" y="-16329"/>
            <a:chExt cx="2912362" cy="6863226"/>
          </a:xfrm>
        </p:grpSpPr>
        <p:sp>
          <p:nvSpPr>
            <p:cNvPr id="24" name="Rectangle: Rounded Corners 23">
              <a:extLst>
                <a:ext uri="{FF2B5EF4-FFF2-40B4-BE49-F238E27FC236}">
                  <a16:creationId xmlns:a16="http://schemas.microsoft.com/office/drawing/2014/main" id="{BD85378A-9CC8-3935-E70C-D8F23DB90EE4}"/>
                </a:ext>
              </a:extLst>
            </p:cNvPr>
            <p:cNvSpPr>
              <a:spLocks/>
            </p:cNvSpPr>
            <p:nvPr userDrawn="1"/>
          </p:nvSpPr>
          <p:spPr bwMode="auto">
            <a:xfrm>
              <a:off x="12587180" y="-5226"/>
              <a:ext cx="2908299" cy="6852123"/>
            </a:xfrm>
            <a:prstGeom prst="roundRect">
              <a:avLst>
                <a:gd name="adj" fmla="val 1340"/>
              </a:avLst>
            </a:prstGeom>
            <a:gradFill flip="none" rotWithShape="1">
              <a:gsLst>
                <a:gs pos="0">
                  <a:schemeClr val="bg1">
                    <a:alpha val="84000"/>
                  </a:schemeClr>
                </a:gs>
                <a:gs pos="100000">
                  <a:schemeClr val="bg1">
                    <a:alpha val="89000"/>
                  </a:schemeClr>
                </a:gs>
              </a:gsLst>
              <a:lin ang="2700000" scaled="1"/>
              <a:tileRect/>
            </a:gradFill>
            <a:ln w="12700">
              <a:noFill/>
              <a:headEnd type="none" w="med" len="med"/>
              <a:tailEnd type="none" w="med" len="med"/>
            </a:ln>
            <a:effectLst>
              <a:outerShdw blurRad="114300" dist="38100"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20" tIns="97536" rIns="121920" bIns="97536" numCol="1" spcCol="0" rtlCol="0" fromWordArt="0" anchor="t" anchorCtr="0" forceAA="0" compatLnSpc="1">
              <a:prstTxWarp prst="textNoShape">
                <a:avLst/>
              </a:prstTxWarp>
              <a:noAutofit/>
            </a:bodyPr>
            <a:lstStyle/>
            <a:p>
              <a:pPr defTabSz="621679" fontAlgn="base">
                <a:spcBef>
                  <a:spcPct val="0"/>
                </a:spcBef>
                <a:spcAft>
                  <a:spcPct val="0"/>
                </a:spcAft>
              </a:pPr>
              <a:endParaRPr lang="en-GB" sz="1333">
                <a:solidFill>
                  <a:srgbClr val="FFFFFF"/>
                </a:solidFill>
                <a:latin typeface="Segoe UI"/>
                <a:cs typeface="Segoe UI" pitchFamily="34" charset="0"/>
              </a:endParaRPr>
            </a:p>
          </p:txBody>
        </p:sp>
        <p:sp>
          <p:nvSpPr>
            <p:cNvPr id="25" name="Free-form: Shape 24">
              <a:extLst>
                <a:ext uri="{FF2B5EF4-FFF2-40B4-BE49-F238E27FC236}">
                  <a16:creationId xmlns:a16="http://schemas.microsoft.com/office/drawing/2014/main" id="{E6578366-6188-28D9-1829-E39A5456DF01}"/>
                </a:ext>
              </a:extLst>
            </p:cNvPr>
            <p:cNvSpPr>
              <a:spLocks/>
            </p:cNvSpPr>
            <p:nvPr userDrawn="1"/>
          </p:nvSpPr>
          <p:spPr bwMode="auto">
            <a:xfrm>
              <a:off x="12587179" y="-16329"/>
              <a:ext cx="2908299" cy="373049"/>
            </a:xfrm>
            <a:custGeom>
              <a:avLst/>
              <a:gdLst>
                <a:gd name="connsiteX0" fmla="*/ 38971 w 2908299"/>
                <a:gd name="connsiteY0" fmla="*/ 0 h 373380"/>
                <a:gd name="connsiteX1" fmla="*/ 2869328 w 2908299"/>
                <a:gd name="connsiteY1" fmla="*/ 0 h 373380"/>
                <a:gd name="connsiteX2" fmla="*/ 2908299 w 2908299"/>
                <a:gd name="connsiteY2" fmla="*/ 38971 h 373380"/>
                <a:gd name="connsiteX3" fmla="*/ 2908299 w 2908299"/>
                <a:gd name="connsiteY3" fmla="*/ 373380 h 373380"/>
                <a:gd name="connsiteX4" fmla="*/ 0 w 2908299"/>
                <a:gd name="connsiteY4" fmla="*/ 373380 h 373380"/>
                <a:gd name="connsiteX5" fmla="*/ 0 w 2908299"/>
                <a:gd name="connsiteY5" fmla="*/ 38971 h 373380"/>
                <a:gd name="connsiteX6" fmla="*/ 38971 w 2908299"/>
                <a:gd name="connsiteY6" fmla="*/ 0 h 3733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908299" h="373380">
                  <a:moveTo>
                    <a:pt x="38971" y="0"/>
                  </a:moveTo>
                  <a:lnTo>
                    <a:pt x="2869328" y="0"/>
                  </a:lnTo>
                  <a:cubicBezTo>
                    <a:pt x="2890851" y="0"/>
                    <a:pt x="2908299" y="17448"/>
                    <a:pt x="2908299" y="38971"/>
                  </a:cubicBezTo>
                  <a:lnTo>
                    <a:pt x="2908299" y="373380"/>
                  </a:lnTo>
                  <a:lnTo>
                    <a:pt x="0" y="373380"/>
                  </a:lnTo>
                  <a:lnTo>
                    <a:pt x="0" y="38971"/>
                  </a:lnTo>
                  <a:cubicBezTo>
                    <a:pt x="0" y="17448"/>
                    <a:pt x="17448" y="0"/>
                    <a:pt x="38971" y="0"/>
                  </a:cubicBezTo>
                  <a:close/>
                </a:path>
              </a:pathLst>
            </a:custGeom>
            <a:solidFill>
              <a:srgbClr val="34258E"/>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defTabSz="932472" fontAlgn="base">
                <a:spcBef>
                  <a:spcPct val="0"/>
                </a:spcBef>
                <a:spcAft>
                  <a:spcPct val="0"/>
                </a:spcAft>
              </a:pPr>
              <a:endParaRPr lang="en-GB" sz="2000">
                <a:solidFill>
                  <a:srgbClr val="FFFFFF"/>
                </a:solidFill>
                <a:cs typeface="Segoe UI" pitchFamily="34" charset="0"/>
              </a:endParaRPr>
            </a:p>
          </p:txBody>
        </p:sp>
        <p:cxnSp>
          <p:nvCxnSpPr>
            <p:cNvPr id="26" name="Straight Connector 25">
              <a:extLst>
                <a:ext uri="{FF2B5EF4-FFF2-40B4-BE49-F238E27FC236}">
                  <a16:creationId xmlns:a16="http://schemas.microsoft.com/office/drawing/2014/main" id="{8194C19A-0E48-9C30-C4C7-5EE097B07C53}"/>
                </a:ext>
              </a:extLst>
            </p:cNvPr>
            <p:cNvCxnSpPr>
              <a:cxnSpLocks/>
              <a:stCxn id="25" idx="4"/>
              <a:endCxn id="25" idx="3"/>
            </p:cNvCxnSpPr>
            <p:nvPr userDrawn="1"/>
          </p:nvCxnSpPr>
          <p:spPr>
            <a:xfrm>
              <a:off x="12587179" y="356720"/>
              <a:ext cx="2908299" cy="0"/>
            </a:xfrm>
            <a:prstGeom prst="line">
              <a:avLst/>
            </a:prstGeom>
            <a:ln w="6350">
              <a:solidFill>
                <a:schemeClr val="bg1"/>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grpSp>
          <p:nvGrpSpPr>
            <p:cNvPr id="27" name="Group 26">
              <a:extLst>
                <a:ext uri="{FF2B5EF4-FFF2-40B4-BE49-F238E27FC236}">
                  <a16:creationId xmlns:a16="http://schemas.microsoft.com/office/drawing/2014/main" id="{73676EF8-AA39-D81F-2692-1AC59A20D287}"/>
                </a:ext>
              </a:extLst>
            </p:cNvPr>
            <p:cNvGrpSpPr/>
            <p:nvPr userDrawn="1"/>
          </p:nvGrpSpPr>
          <p:grpSpPr>
            <a:xfrm>
              <a:off x="12720970" y="76200"/>
              <a:ext cx="199288" cy="199110"/>
              <a:chOff x="5671565" y="3004565"/>
              <a:chExt cx="850201" cy="850201"/>
            </a:xfrm>
          </p:grpSpPr>
          <p:sp>
            <p:nvSpPr>
              <p:cNvPr id="31" name="Free-form: Shape 30">
                <a:extLst>
                  <a:ext uri="{FF2B5EF4-FFF2-40B4-BE49-F238E27FC236}">
                    <a16:creationId xmlns:a16="http://schemas.microsoft.com/office/drawing/2014/main" id="{77029209-F073-AA18-6B6A-69060CE30697}"/>
                  </a:ext>
                </a:extLst>
              </p:cNvPr>
              <p:cNvSpPr/>
              <p:nvPr/>
            </p:nvSpPr>
            <p:spPr>
              <a:xfrm>
                <a:off x="5958077" y="3207257"/>
                <a:ext cx="277368" cy="351282"/>
              </a:xfrm>
              <a:custGeom>
                <a:avLst/>
                <a:gdLst>
                  <a:gd name="connsiteX0" fmla="*/ 0 w 277368"/>
                  <a:gd name="connsiteY0" fmla="*/ 138875 h 351282"/>
                  <a:gd name="connsiteX1" fmla="*/ 138494 w 277368"/>
                  <a:gd name="connsiteY1" fmla="*/ 0 h 351282"/>
                  <a:gd name="connsiteX2" fmla="*/ 277368 w 277368"/>
                  <a:gd name="connsiteY2" fmla="*/ 138494 h 351282"/>
                  <a:gd name="connsiteX3" fmla="*/ 168593 w 277368"/>
                  <a:gd name="connsiteY3" fmla="*/ 274130 h 351282"/>
                  <a:gd name="connsiteX4" fmla="*/ 138589 w 277368"/>
                  <a:gd name="connsiteY4" fmla="*/ 310134 h 351282"/>
                  <a:gd name="connsiteX5" fmla="*/ 138589 w 277368"/>
                  <a:gd name="connsiteY5" fmla="*/ 351282 h 3512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7368" h="351282">
                    <a:moveTo>
                      <a:pt x="0" y="138875"/>
                    </a:moveTo>
                    <a:cubicBezTo>
                      <a:pt x="-95" y="62294"/>
                      <a:pt x="61913" y="95"/>
                      <a:pt x="138494" y="0"/>
                    </a:cubicBezTo>
                    <a:cubicBezTo>
                      <a:pt x="215075" y="-95"/>
                      <a:pt x="277273" y="61913"/>
                      <a:pt x="277368" y="138494"/>
                    </a:cubicBezTo>
                    <a:cubicBezTo>
                      <a:pt x="277463" y="203645"/>
                      <a:pt x="232220" y="260033"/>
                      <a:pt x="168593" y="274130"/>
                    </a:cubicBezTo>
                    <a:cubicBezTo>
                      <a:pt x="151352" y="277559"/>
                      <a:pt x="138779" y="292608"/>
                      <a:pt x="138589" y="310134"/>
                    </a:cubicBezTo>
                    <a:lnTo>
                      <a:pt x="138589" y="351282"/>
                    </a:lnTo>
                  </a:path>
                </a:pathLst>
              </a:custGeom>
              <a:noFill/>
              <a:ln w="12700" cap="rnd">
                <a:solidFill>
                  <a:schemeClr val="bg1"/>
                </a:solidFill>
                <a:prstDash val="solid"/>
                <a:round/>
              </a:ln>
            </p:spPr>
            <p:txBody>
              <a:bodyPr rtlCol="0" anchor="ctr"/>
              <a:lstStyle/>
              <a:p>
                <a:endParaRPr lang="en-GB"/>
              </a:p>
            </p:txBody>
          </p:sp>
          <p:sp>
            <p:nvSpPr>
              <p:cNvPr id="32" name="Free-form: Shape 31">
                <a:extLst>
                  <a:ext uri="{FF2B5EF4-FFF2-40B4-BE49-F238E27FC236}">
                    <a16:creationId xmlns:a16="http://schemas.microsoft.com/office/drawing/2014/main" id="{0D7EF9CE-0F60-EFEB-F999-5D98C7548062}"/>
                  </a:ext>
                </a:extLst>
              </p:cNvPr>
              <p:cNvSpPr/>
              <p:nvPr/>
            </p:nvSpPr>
            <p:spPr>
              <a:xfrm>
                <a:off x="6087426" y="3651122"/>
                <a:ext cx="18478" cy="18478"/>
              </a:xfrm>
              <a:custGeom>
                <a:avLst/>
                <a:gdLst>
                  <a:gd name="connsiteX0" fmla="*/ 9239 w 18478"/>
                  <a:gd name="connsiteY0" fmla="*/ 0 h 18478"/>
                  <a:gd name="connsiteX1" fmla="*/ 18479 w 18478"/>
                  <a:gd name="connsiteY1" fmla="*/ 9239 h 18478"/>
                  <a:gd name="connsiteX2" fmla="*/ 9239 w 18478"/>
                  <a:gd name="connsiteY2" fmla="*/ 18479 h 18478"/>
                  <a:gd name="connsiteX3" fmla="*/ 0 w 18478"/>
                  <a:gd name="connsiteY3" fmla="*/ 9239 h 18478"/>
                  <a:gd name="connsiteX4" fmla="*/ 9239 w 18478"/>
                  <a:gd name="connsiteY4" fmla="*/ 0 h 184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78" h="18478">
                    <a:moveTo>
                      <a:pt x="9239" y="0"/>
                    </a:moveTo>
                    <a:cubicBezTo>
                      <a:pt x="14383" y="0"/>
                      <a:pt x="18479" y="4096"/>
                      <a:pt x="18479" y="9239"/>
                    </a:cubicBezTo>
                    <a:cubicBezTo>
                      <a:pt x="18479" y="14383"/>
                      <a:pt x="14383" y="18479"/>
                      <a:pt x="9239" y="18479"/>
                    </a:cubicBezTo>
                    <a:cubicBezTo>
                      <a:pt x="4096" y="18479"/>
                      <a:pt x="0" y="14383"/>
                      <a:pt x="0" y="9239"/>
                    </a:cubicBezTo>
                    <a:cubicBezTo>
                      <a:pt x="0" y="4096"/>
                      <a:pt x="4096" y="0"/>
                      <a:pt x="9239" y="0"/>
                    </a:cubicBezTo>
                  </a:path>
                </a:pathLst>
              </a:custGeom>
              <a:noFill/>
              <a:ln w="12700" cap="rnd">
                <a:solidFill>
                  <a:schemeClr val="bg1"/>
                </a:solidFill>
                <a:prstDash val="solid"/>
                <a:round/>
              </a:ln>
            </p:spPr>
            <p:txBody>
              <a:bodyPr rtlCol="0" anchor="ctr"/>
              <a:lstStyle/>
              <a:p>
                <a:endParaRPr lang="en-GB"/>
              </a:p>
            </p:txBody>
          </p:sp>
          <p:sp>
            <p:nvSpPr>
              <p:cNvPr id="33" name="Free-form: Shape 32">
                <a:extLst>
                  <a:ext uri="{FF2B5EF4-FFF2-40B4-BE49-F238E27FC236}">
                    <a16:creationId xmlns:a16="http://schemas.microsoft.com/office/drawing/2014/main" id="{94198F8D-0E2A-C9E1-C6D8-105F67979E27}"/>
                  </a:ext>
                </a:extLst>
              </p:cNvPr>
              <p:cNvSpPr/>
              <p:nvPr/>
            </p:nvSpPr>
            <p:spPr>
              <a:xfrm>
                <a:off x="5671565" y="3004565"/>
                <a:ext cx="850201" cy="850201"/>
              </a:xfrm>
              <a:custGeom>
                <a:avLst/>
                <a:gdLst>
                  <a:gd name="connsiteX0" fmla="*/ 850202 w 850201"/>
                  <a:gd name="connsiteY0" fmla="*/ 425101 h 850201"/>
                  <a:gd name="connsiteX1" fmla="*/ 425101 w 850201"/>
                  <a:gd name="connsiteY1" fmla="*/ 850202 h 850201"/>
                  <a:gd name="connsiteX2" fmla="*/ 0 w 850201"/>
                  <a:gd name="connsiteY2" fmla="*/ 425101 h 850201"/>
                  <a:gd name="connsiteX3" fmla="*/ 425101 w 850201"/>
                  <a:gd name="connsiteY3" fmla="*/ 0 h 850201"/>
                  <a:gd name="connsiteX4" fmla="*/ 850202 w 850201"/>
                  <a:gd name="connsiteY4" fmla="*/ 425101 h 8502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0201" h="850201">
                    <a:moveTo>
                      <a:pt x="850202" y="425101"/>
                    </a:moveTo>
                    <a:cubicBezTo>
                      <a:pt x="850202" y="659877"/>
                      <a:pt x="659877" y="850202"/>
                      <a:pt x="425101" y="850202"/>
                    </a:cubicBezTo>
                    <a:cubicBezTo>
                      <a:pt x="190324" y="850202"/>
                      <a:pt x="0" y="659877"/>
                      <a:pt x="0" y="425101"/>
                    </a:cubicBezTo>
                    <a:cubicBezTo>
                      <a:pt x="0" y="190324"/>
                      <a:pt x="190324" y="0"/>
                      <a:pt x="425101" y="0"/>
                    </a:cubicBezTo>
                    <a:cubicBezTo>
                      <a:pt x="659877" y="0"/>
                      <a:pt x="850202" y="190324"/>
                      <a:pt x="850202" y="425101"/>
                    </a:cubicBezTo>
                    <a:close/>
                  </a:path>
                </a:pathLst>
              </a:custGeom>
              <a:noFill/>
              <a:ln w="12700" cap="rnd">
                <a:solidFill>
                  <a:schemeClr val="bg1"/>
                </a:solidFill>
                <a:prstDash val="solid"/>
                <a:round/>
              </a:ln>
            </p:spPr>
            <p:txBody>
              <a:bodyPr rtlCol="0" anchor="ctr"/>
              <a:lstStyle/>
              <a:p>
                <a:endParaRPr lang="en-GB"/>
              </a:p>
            </p:txBody>
          </p:sp>
        </p:grpSp>
        <p:sp>
          <p:nvSpPr>
            <p:cNvPr id="28" name="Title 1">
              <a:extLst>
                <a:ext uri="{FF2B5EF4-FFF2-40B4-BE49-F238E27FC236}">
                  <a16:creationId xmlns:a16="http://schemas.microsoft.com/office/drawing/2014/main" id="{42DF3FBE-7605-A937-93C2-C5F84D6E9641}"/>
                </a:ext>
              </a:extLst>
            </p:cNvPr>
            <p:cNvSpPr txBox="1">
              <a:spLocks/>
            </p:cNvSpPr>
            <p:nvPr userDrawn="1"/>
          </p:nvSpPr>
          <p:spPr>
            <a:xfrm flipH="1">
              <a:off x="13031476" y="84467"/>
              <a:ext cx="2464002" cy="184666"/>
            </a:xfrm>
            <a:prstGeom prst="rect">
              <a:avLst/>
            </a:prstGeom>
          </p:spPr>
          <p:txBody>
            <a:bodyPr vert="horz" wrap="square" lIns="0" tIns="0" rIns="0" bIns="0" rtlCol="0" anchor="ctr">
              <a:spAutoFit/>
            </a:bodyPr>
            <a:lstStyle>
              <a:lvl1pPr algn="l" defTabSz="932742" rtl="0" eaLnBrk="1" latinLnBrk="0" hangingPunct="1">
                <a:lnSpc>
                  <a:spcPct val="100000"/>
                </a:lnSpc>
                <a:spcBef>
                  <a:spcPct val="0"/>
                </a:spcBef>
                <a:buNone/>
                <a:defRPr lang="en-US" sz="2800" b="0" kern="1200" cap="none" spc="-50" baseline="0" dirty="0" smtClean="0">
                  <a:ln w="3175">
                    <a:noFill/>
                  </a:ln>
                  <a:solidFill>
                    <a:schemeClr val="tx1"/>
                  </a:solidFill>
                  <a:effectLst/>
                  <a:latin typeface="+mj-lt"/>
                  <a:ea typeface="+mn-ea"/>
                  <a:cs typeface="Segoe UI" pitchFamily="34" charset="0"/>
                </a:defRPr>
              </a:lvl1pPr>
            </a:lstStyle>
            <a:p>
              <a:pPr marL="0" marR="0" lvl="0" indent="0" algn="l" defTabSz="932742" rtl="0" eaLnBrk="1" fontAlgn="auto" latinLnBrk="0" hangingPunct="1">
                <a:lnSpc>
                  <a:spcPct val="100000"/>
                </a:lnSpc>
                <a:spcBef>
                  <a:spcPct val="0"/>
                </a:spcBef>
                <a:spcAft>
                  <a:spcPts val="0"/>
                </a:spcAft>
                <a:buClrTx/>
                <a:buSzTx/>
                <a:buFontTx/>
                <a:buNone/>
                <a:tabLst/>
                <a:defRPr/>
              </a:pPr>
              <a:r>
                <a:rPr kumimoji="0" lang="en-GB" sz="1200" b="0" i="0" u="none" strike="noStrike" kern="1200" cap="none" spc="100" normalizeH="0" baseline="0" noProof="0">
                  <a:ln w="3175">
                    <a:noFill/>
                  </a:ln>
                  <a:solidFill>
                    <a:schemeClr val="bg1"/>
                  </a:solidFill>
                  <a:effectLst/>
                  <a:uLnTx/>
                  <a:uFillTx/>
                  <a:latin typeface="Segoe UI Semibold"/>
                  <a:ea typeface="+mn-ea"/>
                  <a:cs typeface="Segoe UI" pitchFamily="34" charset="0"/>
                </a:rPr>
                <a:t>CONSIDERATIONS</a:t>
              </a:r>
            </a:p>
          </p:txBody>
        </p:sp>
        <p:sp>
          <p:nvSpPr>
            <p:cNvPr id="29" name="Free-form: Shape 28">
              <a:extLst>
                <a:ext uri="{FF2B5EF4-FFF2-40B4-BE49-F238E27FC236}">
                  <a16:creationId xmlns:a16="http://schemas.microsoft.com/office/drawing/2014/main" id="{CF945481-3413-1DFA-732F-B6850BDB4DB1}"/>
                </a:ext>
              </a:extLst>
            </p:cNvPr>
            <p:cNvSpPr>
              <a:spLocks/>
            </p:cNvSpPr>
            <p:nvPr userDrawn="1"/>
          </p:nvSpPr>
          <p:spPr bwMode="auto">
            <a:xfrm>
              <a:off x="12583117" y="6776696"/>
              <a:ext cx="2908299" cy="70201"/>
            </a:xfrm>
            <a:custGeom>
              <a:avLst/>
              <a:gdLst>
                <a:gd name="connsiteX0" fmla="*/ 0 w 2908299"/>
                <a:gd name="connsiteY0" fmla="*/ 0 h 70201"/>
                <a:gd name="connsiteX1" fmla="*/ 2908299 w 2908299"/>
                <a:gd name="connsiteY1" fmla="*/ 0 h 70201"/>
                <a:gd name="connsiteX2" fmla="*/ 2908299 w 2908299"/>
                <a:gd name="connsiteY2" fmla="*/ 31230 h 70201"/>
                <a:gd name="connsiteX3" fmla="*/ 2869328 w 2908299"/>
                <a:gd name="connsiteY3" fmla="*/ 70201 h 70201"/>
                <a:gd name="connsiteX4" fmla="*/ 38971 w 2908299"/>
                <a:gd name="connsiteY4" fmla="*/ 70201 h 70201"/>
                <a:gd name="connsiteX5" fmla="*/ 0 w 2908299"/>
                <a:gd name="connsiteY5" fmla="*/ 31230 h 702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908299" h="70201">
                  <a:moveTo>
                    <a:pt x="0" y="0"/>
                  </a:moveTo>
                  <a:lnTo>
                    <a:pt x="2908299" y="0"/>
                  </a:lnTo>
                  <a:lnTo>
                    <a:pt x="2908299" y="31230"/>
                  </a:lnTo>
                  <a:cubicBezTo>
                    <a:pt x="2908299" y="52753"/>
                    <a:pt x="2890851" y="70201"/>
                    <a:pt x="2869328" y="70201"/>
                  </a:cubicBezTo>
                  <a:lnTo>
                    <a:pt x="38971" y="70201"/>
                  </a:lnTo>
                  <a:cubicBezTo>
                    <a:pt x="17448" y="70201"/>
                    <a:pt x="0" y="52753"/>
                    <a:pt x="0" y="31230"/>
                  </a:cubicBezTo>
                  <a:close/>
                </a:path>
              </a:pathLst>
            </a:cu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defTabSz="932472" fontAlgn="base">
                <a:spcBef>
                  <a:spcPct val="0"/>
                </a:spcBef>
                <a:spcAft>
                  <a:spcPct val="0"/>
                </a:spcAft>
              </a:pPr>
              <a:endParaRPr lang="en-GB" sz="2000">
                <a:solidFill>
                  <a:srgbClr val="FFFFFF"/>
                </a:solidFill>
                <a:cs typeface="Segoe UI" pitchFamily="34" charset="0"/>
              </a:endParaRPr>
            </a:p>
          </p:txBody>
        </p:sp>
        <p:sp>
          <p:nvSpPr>
            <p:cNvPr id="30" name="Rectangle: Rounded Corners 29">
              <a:extLst>
                <a:ext uri="{FF2B5EF4-FFF2-40B4-BE49-F238E27FC236}">
                  <a16:creationId xmlns:a16="http://schemas.microsoft.com/office/drawing/2014/main" id="{7E411EB8-4976-F6CD-29A4-B24ECE351CDC}"/>
                </a:ext>
              </a:extLst>
            </p:cNvPr>
            <p:cNvSpPr>
              <a:spLocks/>
            </p:cNvSpPr>
            <p:nvPr userDrawn="1"/>
          </p:nvSpPr>
          <p:spPr bwMode="auto">
            <a:xfrm>
              <a:off x="12587180" y="-5226"/>
              <a:ext cx="2908299" cy="6852123"/>
            </a:xfrm>
            <a:prstGeom prst="roundRect">
              <a:avLst>
                <a:gd name="adj" fmla="val 1340"/>
              </a:avLst>
            </a:prstGeom>
            <a:noFill/>
            <a:ln w="12700">
              <a:solidFill>
                <a:srgbClr val="34258E"/>
              </a:solidFill>
              <a:headEnd type="none" w="med" len="med"/>
              <a:tailEnd type="none" w="med" len="med"/>
            </a:ln>
            <a:effectLst>
              <a:outerShdw blurRad="114300" dist="38100"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20" tIns="97536" rIns="121920" bIns="97536" numCol="1" spcCol="0" rtlCol="0" fromWordArt="0" anchor="t" anchorCtr="0" forceAA="0" compatLnSpc="1">
              <a:prstTxWarp prst="textNoShape">
                <a:avLst/>
              </a:prstTxWarp>
              <a:noAutofit/>
            </a:bodyPr>
            <a:lstStyle/>
            <a:p>
              <a:pPr defTabSz="621679" fontAlgn="base">
                <a:spcBef>
                  <a:spcPct val="0"/>
                </a:spcBef>
                <a:spcAft>
                  <a:spcPct val="0"/>
                </a:spcAft>
              </a:pPr>
              <a:endParaRPr lang="en-GB" sz="1333">
                <a:solidFill>
                  <a:srgbClr val="FFFFFF"/>
                </a:solidFill>
                <a:latin typeface="Segoe UI"/>
                <a:cs typeface="Segoe UI" pitchFamily="34" charset="0"/>
              </a:endParaRPr>
            </a:p>
          </p:txBody>
        </p:sp>
      </p:grpSp>
    </p:spTree>
    <p:extLst>
      <p:ext uri="{BB962C8B-B14F-4D97-AF65-F5344CB8AC3E}">
        <p14:creationId xmlns:p14="http://schemas.microsoft.com/office/powerpoint/2010/main" val="3219108026"/>
      </p:ext>
    </p:extLst>
  </p:cSld>
  <p:clrMapOvr>
    <a:masterClrMapping/>
  </p:clrMapOvr>
  <p:transition>
    <p:fade/>
  </p:transition>
  <p:extLst>
    <p:ext uri="{DCECCB84-F9BA-43D5-87BE-67443E8EF086}">
      <p15:sldGuideLst xmlns:p15="http://schemas.microsoft.com/office/powerpoint/2012/main"/>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Plan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grpSp>
        <p:nvGrpSpPr>
          <p:cNvPr id="39" name="Group 38">
            <a:extLst>
              <a:ext uri="{FF2B5EF4-FFF2-40B4-BE49-F238E27FC236}">
                <a16:creationId xmlns:a16="http://schemas.microsoft.com/office/drawing/2014/main" id="{17C39587-3C3D-1594-3EC8-88C0E23D0E85}"/>
              </a:ext>
            </a:extLst>
          </p:cNvPr>
          <p:cNvGrpSpPr/>
          <p:nvPr userDrawn="1"/>
        </p:nvGrpSpPr>
        <p:grpSpPr>
          <a:xfrm>
            <a:off x="-1" y="6469626"/>
            <a:ext cx="12192001" cy="396763"/>
            <a:chOff x="-1" y="6469626"/>
            <a:chExt cx="12192001" cy="396763"/>
          </a:xfrm>
        </p:grpSpPr>
        <p:sp>
          <p:nvSpPr>
            <p:cNvPr id="3" name="Rectangle 2">
              <a:extLst>
                <a:ext uri="{FF2B5EF4-FFF2-40B4-BE49-F238E27FC236}">
                  <a16:creationId xmlns:a16="http://schemas.microsoft.com/office/drawing/2014/main" id="{B5789D1A-6020-1BC9-9CEB-4648704A7723}"/>
                </a:ext>
              </a:extLst>
            </p:cNvPr>
            <p:cNvSpPr/>
            <p:nvPr/>
          </p:nvSpPr>
          <p:spPr bwMode="auto">
            <a:xfrm>
              <a:off x="-1" y="6469626"/>
              <a:ext cx="12192001" cy="396763"/>
            </a:xfrm>
            <a:prstGeom prst="rect">
              <a:avLst/>
            </a:prstGeom>
            <a:solidFill>
              <a:schemeClr val="bg1"/>
            </a:solidFill>
            <a:ln>
              <a:noFill/>
              <a:headEnd type="none" w="med" len="med"/>
              <a:tailEnd type="none" w="med" len="med"/>
            </a:ln>
            <a:effectLst>
              <a:outerShdw blurRad="63500" dist="12700" dir="16200000"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r" defTabSz="932472" rtl="0" eaLnBrk="1" fontAlgn="base" latinLnBrk="0" hangingPunct="1">
                <a:lnSpc>
                  <a:spcPct val="100000"/>
                </a:lnSpc>
                <a:spcBef>
                  <a:spcPct val="0"/>
                </a:spcBef>
                <a:spcAft>
                  <a:spcPct val="0"/>
                </a:spcAft>
                <a:buClrTx/>
                <a:buSzTx/>
                <a:buFontTx/>
                <a:buNone/>
                <a:tabLst/>
                <a:defRPr/>
              </a:pPr>
              <a:endParaRPr kumimoji="0" lang="en-GB" sz="1200" b="0" i="0" u="none" strike="noStrike" kern="1200" cap="none" spc="0" normalizeH="0" baseline="0" noProof="0">
                <a:ln>
                  <a:noFill/>
                </a:ln>
                <a:solidFill>
                  <a:srgbClr val="000000"/>
                </a:solidFill>
                <a:effectLst/>
                <a:uLnTx/>
                <a:uFillTx/>
                <a:latin typeface="Segoe UI"/>
                <a:ea typeface="Segoe UI" pitchFamily="34" charset="0"/>
                <a:cs typeface="Segoe UI" pitchFamily="34" charset="0"/>
              </a:endParaRPr>
            </a:p>
          </p:txBody>
        </p:sp>
        <p:grpSp>
          <p:nvGrpSpPr>
            <p:cNvPr id="22" name="Group 21">
              <a:extLst>
                <a:ext uri="{FF2B5EF4-FFF2-40B4-BE49-F238E27FC236}">
                  <a16:creationId xmlns:a16="http://schemas.microsoft.com/office/drawing/2014/main" id="{43013CC4-F46F-D85C-7777-088F64836C80}"/>
                </a:ext>
              </a:extLst>
            </p:cNvPr>
            <p:cNvGrpSpPr/>
            <p:nvPr userDrawn="1"/>
          </p:nvGrpSpPr>
          <p:grpSpPr>
            <a:xfrm>
              <a:off x="1" y="6469856"/>
              <a:ext cx="10198358" cy="388144"/>
              <a:chOff x="2" y="6469856"/>
              <a:chExt cx="12753155" cy="388144"/>
            </a:xfrm>
          </p:grpSpPr>
          <p:sp>
            <p:nvSpPr>
              <p:cNvPr id="24" name="Rectangle: Rounded Corners 23">
                <a:extLst>
                  <a:ext uri="{FF2B5EF4-FFF2-40B4-BE49-F238E27FC236}">
                    <a16:creationId xmlns:a16="http://schemas.microsoft.com/office/drawing/2014/main" id="{3FF5AEA7-9EAC-B0BC-251E-642C7FC661E1}"/>
                  </a:ext>
                </a:extLst>
              </p:cNvPr>
              <p:cNvSpPr>
                <a:spLocks/>
              </p:cNvSpPr>
              <p:nvPr/>
            </p:nvSpPr>
            <p:spPr bwMode="auto">
              <a:xfrm>
                <a:off x="2554872" y="6469856"/>
                <a:ext cx="2546389" cy="388144"/>
              </a:xfrm>
              <a:prstGeom prst="roundRect">
                <a:avLst>
                  <a:gd name="adj" fmla="val 0"/>
                </a:avLst>
              </a:prstGeom>
              <a:gradFill flip="none" rotWithShape="1">
                <a:gsLst>
                  <a:gs pos="0">
                    <a:srgbClr val="EBECEB">
                      <a:alpha val="34000"/>
                    </a:srgbClr>
                  </a:gs>
                  <a:gs pos="68242">
                    <a:schemeClr val="bg1">
                      <a:alpha val="18000"/>
                    </a:schemeClr>
                  </a:gs>
                  <a:gs pos="33000">
                    <a:schemeClr val="bg1">
                      <a:alpha val="11000"/>
                    </a:schemeClr>
                  </a:gs>
                  <a:gs pos="100000">
                    <a:srgbClr val="E8E9E8">
                      <a:lumMod val="68000"/>
                      <a:lumOff val="32000"/>
                      <a:alpha val="0"/>
                    </a:srgbClr>
                  </a:gs>
                </a:gsLst>
                <a:lin ang="2700000" scaled="1"/>
                <a:tileRect/>
              </a:gradFill>
              <a:ln w="12700">
                <a:noFill/>
                <a:headEnd type="none" w="med" len="med"/>
                <a:tailEnd type="none" w="med" len="med"/>
              </a:ln>
              <a:effectLst>
                <a:outerShdw blurRad="101600" dist="25400" dir="2700000" algn="tl" rotWithShape="0">
                  <a:prstClr val="black">
                    <a:alpha val="1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20" tIns="97536" rIns="121920" bIns="97536" numCol="1" spcCol="0" rtlCol="0" fromWordArt="0" anchor="t" anchorCtr="0" forceAA="0" compatLnSpc="1">
                <a:prstTxWarp prst="textNoShape">
                  <a:avLst/>
                </a:prstTxWarp>
                <a:noAutofit/>
              </a:bodyPr>
              <a:lstStyle/>
              <a:p>
                <a:pPr marL="0" marR="0" lvl="0" indent="0" algn="l" defTabSz="621679" rtl="0" eaLnBrk="1" fontAlgn="base" latinLnBrk="0" hangingPunct="1">
                  <a:lnSpc>
                    <a:spcPct val="100000"/>
                  </a:lnSpc>
                  <a:spcBef>
                    <a:spcPct val="0"/>
                  </a:spcBef>
                  <a:spcAft>
                    <a:spcPct val="0"/>
                  </a:spcAft>
                  <a:buClrTx/>
                  <a:buSzTx/>
                  <a:buFontTx/>
                  <a:buNone/>
                  <a:tabLst/>
                  <a:defRPr/>
                </a:pPr>
                <a:endParaRPr kumimoji="0" lang="en-GB" sz="1600" b="0" i="0" u="none" strike="noStrike" kern="1200" cap="none" spc="0" normalizeH="0" baseline="0" noProof="0">
                  <a:ln>
                    <a:noFill/>
                  </a:ln>
                  <a:solidFill>
                    <a:srgbClr val="FFFFFF"/>
                  </a:solidFill>
                  <a:effectLst/>
                  <a:uLnTx/>
                  <a:uFillTx/>
                  <a:latin typeface="Segoe UI"/>
                  <a:ea typeface="+mn-ea"/>
                  <a:cs typeface="Segoe UI" pitchFamily="34" charset="0"/>
                </a:endParaRPr>
              </a:p>
            </p:txBody>
          </p:sp>
          <p:sp>
            <p:nvSpPr>
              <p:cNvPr id="25" name="Rectangle: Rounded Corners 24">
                <a:extLst>
                  <a:ext uri="{FF2B5EF4-FFF2-40B4-BE49-F238E27FC236}">
                    <a16:creationId xmlns:a16="http://schemas.microsoft.com/office/drawing/2014/main" id="{C981DE1F-8B0F-8F75-9DAB-A01DB67C2E39}"/>
                  </a:ext>
                </a:extLst>
              </p:cNvPr>
              <p:cNvSpPr>
                <a:spLocks/>
              </p:cNvSpPr>
              <p:nvPr userDrawn="1"/>
            </p:nvSpPr>
            <p:spPr bwMode="auto">
              <a:xfrm>
                <a:off x="5105112" y="6469856"/>
                <a:ext cx="2546389" cy="388144"/>
              </a:xfrm>
              <a:prstGeom prst="roundRect">
                <a:avLst>
                  <a:gd name="adj" fmla="val 0"/>
                </a:avLst>
              </a:prstGeom>
              <a:gradFill flip="none" rotWithShape="1">
                <a:gsLst>
                  <a:gs pos="0">
                    <a:srgbClr val="EBECEB">
                      <a:alpha val="34000"/>
                    </a:srgbClr>
                  </a:gs>
                  <a:gs pos="68242">
                    <a:schemeClr val="bg1">
                      <a:alpha val="18000"/>
                    </a:schemeClr>
                  </a:gs>
                  <a:gs pos="33000">
                    <a:schemeClr val="bg1">
                      <a:alpha val="11000"/>
                    </a:schemeClr>
                  </a:gs>
                  <a:gs pos="100000">
                    <a:srgbClr val="E8E9E8">
                      <a:lumMod val="68000"/>
                      <a:lumOff val="32000"/>
                      <a:alpha val="0"/>
                    </a:srgbClr>
                  </a:gs>
                </a:gsLst>
                <a:lin ang="2700000" scaled="1"/>
                <a:tileRect/>
              </a:gradFill>
              <a:ln w="12700">
                <a:noFill/>
                <a:headEnd type="none" w="med" len="med"/>
                <a:tailEnd type="none" w="med" len="med"/>
              </a:ln>
              <a:effectLst>
                <a:outerShdw blurRad="101600" dist="25400" dir="2700000" algn="tl" rotWithShape="0">
                  <a:prstClr val="black">
                    <a:alpha val="1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20" tIns="97536" rIns="121920" bIns="97536" numCol="1" spcCol="0" rtlCol="0" fromWordArt="0" anchor="t" anchorCtr="0" forceAA="0" compatLnSpc="1">
                <a:prstTxWarp prst="textNoShape">
                  <a:avLst/>
                </a:prstTxWarp>
                <a:noAutofit/>
              </a:bodyPr>
              <a:lstStyle/>
              <a:p>
                <a:pPr marR="0" lvl="0" indent="0" defTabSz="621679" fontAlgn="base">
                  <a:lnSpc>
                    <a:spcPct val="100000"/>
                  </a:lnSpc>
                  <a:spcBef>
                    <a:spcPct val="0"/>
                  </a:spcBef>
                  <a:spcAft>
                    <a:spcPct val="0"/>
                  </a:spcAft>
                  <a:buClrTx/>
                  <a:buSzTx/>
                  <a:buFontTx/>
                  <a:buNone/>
                  <a:tabLst/>
                </a:pPr>
                <a:endParaRPr kumimoji="0" lang="en-GB" sz="1600" b="0" i="0" u="none" strike="noStrike" cap="none" spc="0" normalizeH="0" baseline="0" noProof="0">
                  <a:ln>
                    <a:noFill/>
                  </a:ln>
                  <a:solidFill>
                    <a:srgbClr val="FFFFFF"/>
                  </a:solidFill>
                  <a:effectLst/>
                  <a:uLnTx/>
                  <a:uFillTx/>
                  <a:latin typeface="Segoe UI"/>
                  <a:cs typeface="Segoe UI" pitchFamily="34" charset="0"/>
                </a:endParaRPr>
              </a:p>
            </p:txBody>
          </p:sp>
          <p:sp>
            <p:nvSpPr>
              <p:cNvPr id="26" name="Rectangle: Rounded Corners 25">
                <a:extLst>
                  <a:ext uri="{FF2B5EF4-FFF2-40B4-BE49-F238E27FC236}">
                    <a16:creationId xmlns:a16="http://schemas.microsoft.com/office/drawing/2014/main" id="{B78D2705-A7AD-A7EA-0879-F409205CFC48}"/>
                  </a:ext>
                </a:extLst>
              </p:cNvPr>
              <p:cNvSpPr>
                <a:spLocks/>
              </p:cNvSpPr>
              <p:nvPr/>
            </p:nvSpPr>
            <p:spPr bwMode="auto">
              <a:xfrm>
                <a:off x="7651501" y="6469856"/>
                <a:ext cx="2546389" cy="388144"/>
              </a:xfrm>
              <a:prstGeom prst="roundRect">
                <a:avLst>
                  <a:gd name="adj" fmla="val 0"/>
                </a:avLst>
              </a:prstGeom>
              <a:gradFill flip="none" rotWithShape="1">
                <a:gsLst>
                  <a:gs pos="0">
                    <a:srgbClr val="EBECEB">
                      <a:alpha val="34000"/>
                    </a:srgbClr>
                  </a:gs>
                  <a:gs pos="68242">
                    <a:schemeClr val="bg1">
                      <a:alpha val="18000"/>
                    </a:schemeClr>
                  </a:gs>
                  <a:gs pos="33000">
                    <a:schemeClr val="bg1">
                      <a:alpha val="11000"/>
                    </a:schemeClr>
                  </a:gs>
                  <a:gs pos="100000">
                    <a:srgbClr val="E8E9E8">
                      <a:lumMod val="68000"/>
                      <a:lumOff val="32000"/>
                      <a:alpha val="0"/>
                    </a:srgbClr>
                  </a:gs>
                </a:gsLst>
                <a:lin ang="2700000" scaled="1"/>
                <a:tileRect/>
              </a:gradFill>
              <a:ln w="12700">
                <a:noFill/>
                <a:headEnd type="none" w="med" len="med"/>
                <a:tailEnd type="none" w="med" len="med"/>
              </a:ln>
              <a:effectLst>
                <a:outerShdw blurRad="101600" dist="25400" dir="2700000" algn="tl" rotWithShape="0">
                  <a:prstClr val="black">
                    <a:alpha val="1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20" tIns="97536" rIns="121920" bIns="97536" numCol="1" spcCol="0" rtlCol="0" fromWordArt="0" anchor="t" anchorCtr="0" forceAA="0" compatLnSpc="1">
                <a:prstTxWarp prst="textNoShape">
                  <a:avLst/>
                </a:prstTxWarp>
                <a:noAutofit/>
              </a:bodyPr>
              <a:lstStyle/>
              <a:p>
                <a:pPr marR="0" lvl="0" indent="0" defTabSz="621679" fontAlgn="base">
                  <a:lnSpc>
                    <a:spcPct val="100000"/>
                  </a:lnSpc>
                  <a:spcBef>
                    <a:spcPct val="0"/>
                  </a:spcBef>
                  <a:spcAft>
                    <a:spcPct val="0"/>
                  </a:spcAft>
                  <a:buClrTx/>
                  <a:buSzTx/>
                  <a:buFontTx/>
                  <a:buNone/>
                  <a:tabLst/>
                </a:pPr>
                <a:endParaRPr kumimoji="0" lang="en-GB" sz="1600" b="0" i="0" u="none" strike="noStrike" cap="none" spc="0" normalizeH="0" baseline="0" noProof="0">
                  <a:ln>
                    <a:noFill/>
                  </a:ln>
                  <a:solidFill>
                    <a:srgbClr val="FFFFFF"/>
                  </a:solidFill>
                  <a:effectLst/>
                  <a:uLnTx/>
                  <a:uFillTx/>
                  <a:latin typeface="Segoe UI"/>
                  <a:cs typeface="Segoe UI" pitchFamily="34" charset="0"/>
                </a:endParaRPr>
              </a:p>
            </p:txBody>
          </p:sp>
          <p:sp>
            <p:nvSpPr>
              <p:cNvPr id="27" name="Rectangle: Rounded Corners 26">
                <a:extLst>
                  <a:ext uri="{FF2B5EF4-FFF2-40B4-BE49-F238E27FC236}">
                    <a16:creationId xmlns:a16="http://schemas.microsoft.com/office/drawing/2014/main" id="{ABE49F18-18B4-383F-FFF4-D38ABDFA3AE4}"/>
                  </a:ext>
                </a:extLst>
              </p:cNvPr>
              <p:cNvSpPr>
                <a:spLocks/>
              </p:cNvSpPr>
              <p:nvPr/>
            </p:nvSpPr>
            <p:spPr bwMode="auto">
              <a:xfrm>
                <a:off x="2" y="6469856"/>
                <a:ext cx="2546389" cy="388144"/>
              </a:xfrm>
              <a:prstGeom prst="roundRect">
                <a:avLst>
                  <a:gd name="adj" fmla="val 0"/>
                </a:avLst>
              </a:prstGeom>
              <a:gradFill flip="none" rotWithShape="1">
                <a:gsLst>
                  <a:gs pos="0">
                    <a:srgbClr val="EBECEB"/>
                  </a:gs>
                  <a:gs pos="75000">
                    <a:schemeClr val="bg1">
                      <a:lumMod val="55000"/>
                      <a:lumOff val="45000"/>
                    </a:schemeClr>
                  </a:gs>
                  <a:gs pos="33000">
                    <a:schemeClr val="bg1">
                      <a:lumMod val="95000"/>
                    </a:schemeClr>
                  </a:gs>
                  <a:gs pos="100000">
                    <a:srgbClr val="E8E9E8">
                      <a:lumMod val="65000"/>
                      <a:lumOff val="35000"/>
                    </a:srgbClr>
                  </a:gs>
                </a:gsLst>
                <a:lin ang="2700000" scaled="1"/>
                <a:tileRect/>
              </a:gradFill>
              <a:ln w="12700">
                <a:noFill/>
                <a:headEnd type="none" w="med" len="med"/>
                <a:tailEnd type="none" w="med" len="med"/>
              </a:ln>
              <a:effectLst>
                <a:outerShdw blurRad="101600" dist="38100" dir="2700000" algn="tl" rotWithShape="0">
                  <a:prstClr val="black">
                    <a:alpha val="15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20" tIns="97536" rIns="121920" bIns="97536" numCol="1" spcCol="0" rtlCol="0" fromWordArt="0" anchor="t" anchorCtr="0" forceAA="0" compatLnSpc="1">
                <a:prstTxWarp prst="textNoShape">
                  <a:avLst/>
                </a:prstTxWarp>
                <a:noAutofit/>
              </a:bodyPr>
              <a:lstStyle/>
              <a:p>
                <a:pPr marL="0" marR="0" lvl="0" indent="0" algn="l" defTabSz="621679" rtl="0" eaLnBrk="1" fontAlgn="base" latinLnBrk="0" hangingPunct="1">
                  <a:lnSpc>
                    <a:spcPct val="100000"/>
                  </a:lnSpc>
                  <a:spcBef>
                    <a:spcPct val="0"/>
                  </a:spcBef>
                  <a:spcAft>
                    <a:spcPct val="0"/>
                  </a:spcAft>
                  <a:buClrTx/>
                  <a:buSzTx/>
                  <a:buFontTx/>
                  <a:buNone/>
                  <a:tabLst/>
                  <a:defRPr/>
                </a:pPr>
                <a:endParaRPr kumimoji="0" lang="en-GB" sz="1400" b="0" i="0" u="none" strike="noStrike" kern="1200" cap="none" spc="0" normalizeH="0" baseline="0" noProof="0">
                  <a:ln>
                    <a:noFill/>
                  </a:ln>
                  <a:solidFill>
                    <a:srgbClr val="FFFFFF"/>
                  </a:solidFill>
                  <a:effectLst/>
                  <a:uLnTx/>
                  <a:uFillTx/>
                  <a:latin typeface="Segoe UI"/>
                  <a:ea typeface="+mn-ea"/>
                  <a:cs typeface="Segoe UI" pitchFamily="34" charset="0"/>
                </a:endParaRPr>
              </a:p>
            </p:txBody>
          </p:sp>
          <p:sp>
            <p:nvSpPr>
              <p:cNvPr id="28" name="Rectangle 27">
                <a:extLst>
                  <a:ext uri="{FF2B5EF4-FFF2-40B4-BE49-F238E27FC236}">
                    <a16:creationId xmlns:a16="http://schemas.microsoft.com/office/drawing/2014/main" id="{2564F1E0-73C9-6E4A-7B39-5FB081CE70C9}"/>
                  </a:ext>
                </a:extLst>
              </p:cNvPr>
              <p:cNvSpPr>
                <a:spLocks/>
              </p:cNvSpPr>
              <p:nvPr/>
            </p:nvSpPr>
            <p:spPr bwMode="auto">
              <a:xfrm>
                <a:off x="703963" y="6525344"/>
                <a:ext cx="1149717" cy="292792"/>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ts val="600"/>
                  </a:spcAft>
                  <a:buClrTx/>
                  <a:buSzTx/>
                  <a:buFontTx/>
                  <a:buNone/>
                  <a:tabLst/>
                  <a:defRPr/>
                </a:pPr>
                <a:r>
                  <a:rPr kumimoji="0" lang="en-GB" sz="1400" b="0" i="0" u="none" strike="noStrike" kern="1200" cap="none" spc="50" normalizeH="0" baseline="0" noProof="0">
                    <a:ln>
                      <a:noFill/>
                    </a:ln>
                    <a:solidFill>
                      <a:schemeClr val="tx2"/>
                    </a:solidFill>
                    <a:effectLst/>
                    <a:uLnTx/>
                    <a:uFillTx/>
                    <a:latin typeface="+mj-lt"/>
                    <a:ea typeface="+mn-ea"/>
                    <a:cs typeface="Segoe UI" pitchFamily="34" charset="0"/>
                  </a:rPr>
                  <a:t>Plan</a:t>
                </a:r>
                <a:endParaRPr kumimoji="0" lang="en-GB" sz="1050" b="0" i="0" u="none" strike="noStrike" kern="1200" cap="none" spc="50" normalizeH="0" baseline="0" noProof="0">
                  <a:ln>
                    <a:noFill/>
                  </a:ln>
                  <a:solidFill>
                    <a:schemeClr val="tx2"/>
                  </a:solidFill>
                  <a:effectLst/>
                  <a:uLnTx/>
                  <a:uFillTx/>
                  <a:latin typeface="+mj-lt"/>
                  <a:ea typeface="+mn-ea"/>
                  <a:cs typeface="Segoe UI" pitchFamily="34" charset="0"/>
                </a:endParaRPr>
              </a:p>
            </p:txBody>
          </p:sp>
          <p:sp>
            <p:nvSpPr>
              <p:cNvPr id="29" name="Rectangle 28">
                <a:extLst>
                  <a:ext uri="{FF2B5EF4-FFF2-40B4-BE49-F238E27FC236}">
                    <a16:creationId xmlns:a16="http://schemas.microsoft.com/office/drawing/2014/main" id="{768F64FF-A029-71BC-0C99-CA92DB24054F}"/>
                  </a:ext>
                </a:extLst>
              </p:cNvPr>
              <p:cNvSpPr>
                <a:spLocks/>
              </p:cNvSpPr>
              <p:nvPr/>
            </p:nvSpPr>
            <p:spPr bwMode="auto">
              <a:xfrm>
                <a:off x="3252257" y="6525344"/>
                <a:ext cx="1149717" cy="292792"/>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ts val="600"/>
                  </a:spcAft>
                  <a:buClrTx/>
                  <a:buSzTx/>
                  <a:buFontTx/>
                  <a:buNone/>
                  <a:tabLst/>
                  <a:defRPr/>
                </a:pPr>
                <a:r>
                  <a:rPr kumimoji="0" lang="en-GB" sz="1050" b="0" i="0" u="none" strike="noStrike" kern="1200" cap="none" spc="50" normalizeH="0" baseline="0" noProof="0">
                    <a:ln>
                      <a:noFill/>
                    </a:ln>
                    <a:solidFill>
                      <a:srgbClr val="000000"/>
                    </a:solidFill>
                    <a:effectLst/>
                    <a:uLnTx/>
                    <a:uFillTx/>
                    <a:latin typeface="+mn-lt"/>
                    <a:ea typeface="+mn-ea"/>
                    <a:cs typeface="Segoe UI" panose="020B0502040204020203" pitchFamily="34" charset="0"/>
                  </a:rPr>
                  <a:t>Assess</a:t>
                </a:r>
              </a:p>
            </p:txBody>
          </p:sp>
          <p:sp>
            <p:nvSpPr>
              <p:cNvPr id="30" name="Rectangle 29">
                <a:extLst>
                  <a:ext uri="{FF2B5EF4-FFF2-40B4-BE49-F238E27FC236}">
                    <a16:creationId xmlns:a16="http://schemas.microsoft.com/office/drawing/2014/main" id="{8A25DC94-E214-22C0-8AE1-8BF0FCA707DE}"/>
                  </a:ext>
                </a:extLst>
              </p:cNvPr>
              <p:cNvSpPr>
                <a:spLocks/>
              </p:cNvSpPr>
              <p:nvPr/>
            </p:nvSpPr>
            <p:spPr bwMode="auto">
              <a:xfrm>
                <a:off x="5800549" y="6525344"/>
                <a:ext cx="1149717" cy="292792"/>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ts val="600"/>
                  </a:spcAft>
                  <a:buClrTx/>
                  <a:buSzTx/>
                  <a:buFontTx/>
                  <a:buNone/>
                  <a:tabLst/>
                  <a:defRPr/>
                </a:pPr>
                <a:r>
                  <a:rPr kumimoji="0" lang="en-GB" sz="1050" b="0" i="0" u="none" strike="noStrike" kern="1200" cap="none" spc="50" normalizeH="0" baseline="0" noProof="0">
                    <a:ln>
                      <a:noFill/>
                    </a:ln>
                    <a:solidFill>
                      <a:srgbClr val="000000"/>
                    </a:solidFill>
                    <a:effectLst/>
                    <a:uLnTx/>
                    <a:uFillTx/>
                    <a:latin typeface="+mn-lt"/>
                    <a:ea typeface="+mn-ea"/>
                    <a:cs typeface="Segoe UI" panose="020B0502040204020203" pitchFamily="34" charset="0"/>
                  </a:rPr>
                  <a:t>Deploy</a:t>
                </a:r>
              </a:p>
            </p:txBody>
          </p:sp>
          <p:sp>
            <p:nvSpPr>
              <p:cNvPr id="31" name="Rectangle 30">
                <a:extLst>
                  <a:ext uri="{FF2B5EF4-FFF2-40B4-BE49-F238E27FC236}">
                    <a16:creationId xmlns:a16="http://schemas.microsoft.com/office/drawing/2014/main" id="{4F9DE353-1C6A-805E-79C1-D2AAC2385D63}"/>
                  </a:ext>
                </a:extLst>
              </p:cNvPr>
              <p:cNvSpPr>
                <a:spLocks/>
              </p:cNvSpPr>
              <p:nvPr/>
            </p:nvSpPr>
            <p:spPr bwMode="auto">
              <a:xfrm>
                <a:off x="8348840" y="6525344"/>
                <a:ext cx="1149717" cy="292792"/>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ts val="600"/>
                  </a:spcAft>
                  <a:buClrTx/>
                  <a:buSzTx/>
                  <a:buFontTx/>
                  <a:buNone/>
                  <a:tabLst/>
                  <a:defRPr/>
                </a:pPr>
                <a:r>
                  <a:rPr kumimoji="0" lang="en-GB" sz="1050" b="0" i="0" u="none" strike="noStrike" kern="1200" cap="none" spc="50" normalizeH="0" baseline="0" noProof="0">
                    <a:ln>
                      <a:noFill/>
                    </a:ln>
                    <a:solidFill>
                      <a:srgbClr val="000000"/>
                    </a:solidFill>
                    <a:effectLst/>
                    <a:uLnTx/>
                    <a:uFillTx/>
                    <a:latin typeface="+mn-lt"/>
                    <a:ea typeface="+mn-ea"/>
                    <a:cs typeface="Segoe UI" panose="020B0502040204020203" pitchFamily="34" charset="0"/>
                  </a:rPr>
                  <a:t>Adopt</a:t>
                </a:r>
              </a:p>
            </p:txBody>
          </p:sp>
          <p:cxnSp>
            <p:nvCxnSpPr>
              <p:cNvPr id="32" name="Straight Connector 31">
                <a:extLst>
                  <a:ext uri="{FF2B5EF4-FFF2-40B4-BE49-F238E27FC236}">
                    <a16:creationId xmlns:a16="http://schemas.microsoft.com/office/drawing/2014/main" id="{960F5020-E4B6-B305-AA05-B4E9F2C404D6}"/>
                  </a:ext>
                </a:extLst>
              </p:cNvPr>
              <p:cNvCxnSpPr>
                <a:cxnSpLocks/>
              </p:cNvCxnSpPr>
              <p:nvPr/>
            </p:nvCxnSpPr>
            <p:spPr>
              <a:xfrm>
                <a:off x="7650985" y="6469856"/>
                <a:ext cx="0" cy="388144"/>
              </a:xfrm>
              <a:prstGeom prst="line">
                <a:avLst/>
              </a:prstGeom>
              <a:ln>
                <a:solidFill>
                  <a:schemeClr val="bg1">
                    <a:lumMod val="85000"/>
                  </a:schemeClr>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1885ACBC-4383-BEC8-79E8-01E991DCF165}"/>
                  </a:ext>
                </a:extLst>
              </p:cNvPr>
              <p:cNvCxnSpPr>
                <a:cxnSpLocks/>
              </p:cNvCxnSpPr>
              <p:nvPr/>
            </p:nvCxnSpPr>
            <p:spPr>
              <a:xfrm>
                <a:off x="5105986" y="6469856"/>
                <a:ext cx="0" cy="388144"/>
              </a:xfrm>
              <a:prstGeom prst="line">
                <a:avLst/>
              </a:prstGeom>
              <a:ln>
                <a:solidFill>
                  <a:schemeClr val="bg1">
                    <a:lumMod val="85000"/>
                  </a:schemeClr>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34" name="Straight Connector 33">
                <a:extLst>
                  <a:ext uri="{FF2B5EF4-FFF2-40B4-BE49-F238E27FC236}">
                    <a16:creationId xmlns:a16="http://schemas.microsoft.com/office/drawing/2014/main" id="{0DD8301C-735C-0579-295F-BA74EE409267}"/>
                  </a:ext>
                </a:extLst>
              </p:cNvPr>
              <p:cNvCxnSpPr>
                <a:cxnSpLocks/>
              </p:cNvCxnSpPr>
              <p:nvPr/>
            </p:nvCxnSpPr>
            <p:spPr>
              <a:xfrm>
                <a:off x="10200457" y="6469856"/>
                <a:ext cx="0" cy="388144"/>
              </a:xfrm>
              <a:prstGeom prst="line">
                <a:avLst/>
              </a:prstGeom>
              <a:ln>
                <a:solidFill>
                  <a:schemeClr val="bg1">
                    <a:lumMod val="85000"/>
                  </a:schemeClr>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35" name="Straight Connector 34">
                <a:extLst>
                  <a:ext uri="{FF2B5EF4-FFF2-40B4-BE49-F238E27FC236}">
                    <a16:creationId xmlns:a16="http://schemas.microsoft.com/office/drawing/2014/main" id="{C23B8EB7-E9D5-C839-96D7-FBF7808774CB}"/>
                  </a:ext>
                </a:extLst>
              </p:cNvPr>
              <p:cNvCxnSpPr>
                <a:cxnSpLocks/>
              </p:cNvCxnSpPr>
              <p:nvPr/>
            </p:nvCxnSpPr>
            <p:spPr>
              <a:xfrm>
                <a:off x="2555970" y="6469856"/>
                <a:ext cx="0" cy="388144"/>
              </a:xfrm>
              <a:prstGeom prst="line">
                <a:avLst/>
              </a:prstGeom>
              <a:ln>
                <a:solidFill>
                  <a:schemeClr val="bg1">
                    <a:lumMod val="85000"/>
                  </a:schemeClr>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36" name="Rectangle: Rounded Corners 35">
                <a:extLst>
                  <a:ext uri="{FF2B5EF4-FFF2-40B4-BE49-F238E27FC236}">
                    <a16:creationId xmlns:a16="http://schemas.microsoft.com/office/drawing/2014/main" id="{76D6EFC4-58F2-E35C-1912-EC87B60C2E2E}"/>
                  </a:ext>
                </a:extLst>
              </p:cNvPr>
              <p:cNvSpPr>
                <a:spLocks/>
              </p:cNvSpPr>
              <p:nvPr userDrawn="1"/>
            </p:nvSpPr>
            <p:spPr bwMode="auto">
              <a:xfrm>
                <a:off x="10204201" y="6469856"/>
                <a:ext cx="2546389" cy="388144"/>
              </a:xfrm>
              <a:prstGeom prst="roundRect">
                <a:avLst>
                  <a:gd name="adj" fmla="val 0"/>
                </a:avLst>
              </a:prstGeom>
              <a:gradFill flip="none" rotWithShape="1">
                <a:gsLst>
                  <a:gs pos="0">
                    <a:srgbClr val="EBECEB">
                      <a:alpha val="34000"/>
                    </a:srgbClr>
                  </a:gs>
                  <a:gs pos="68242">
                    <a:schemeClr val="bg1">
                      <a:alpha val="18000"/>
                    </a:schemeClr>
                  </a:gs>
                  <a:gs pos="33000">
                    <a:schemeClr val="bg1">
                      <a:alpha val="11000"/>
                    </a:schemeClr>
                  </a:gs>
                  <a:gs pos="100000">
                    <a:srgbClr val="E8E9E8">
                      <a:lumMod val="68000"/>
                      <a:lumOff val="32000"/>
                      <a:alpha val="0"/>
                    </a:srgbClr>
                  </a:gs>
                </a:gsLst>
                <a:lin ang="2700000" scaled="1"/>
                <a:tileRect/>
              </a:gradFill>
              <a:ln w="12700">
                <a:noFill/>
                <a:headEnd type="none" w="med" len="med"/>
                <a:tailEnd type="none" w="med" len="med"/>
              </a:ln>
              <a:effectLst>
                <a:outerShdw blurRad="101600" dist="25400" dir="2700000" algn="tl" rotWithShape="0">
                  <a:prstClr val="black">
                    <a:alpha val="1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20" tIns="97536" rIns="121920" bIns="97536" numCol="1" spcCol="0" rtlCol="0" fromWordArt="0" anchor="t" anchorCtr="0" forceAA="0" compatLnSpc="1">
                <a:prstTxWarp prst="textNoShape">
                  <a:avLst/>
                </a:prstTxWarp>
                <a:noAutofit/>
              </a:bodyPr>
              <a:lstStyle/>
              <a:p>
                <a:pPr marR="0" lvl="0" indent="0" defTabSz="621679" fontAlgn="base">
                  <a:lnSpc>
                    <a:spcPct val="100000"/>
                  </a:lnSpc>
                  <a:spcBef>
                    <a:spcPct val="0"/>
                  </a:spcBef>
                  <a:spcAft>
                    <a:spcPct val="0"/>
                  </a:spcAft>
                  <a:buClrTx/>
                  <a:buSzTx/>
                  <a:buFontTx/>
                  <a:buNone/>
                  <a:tabLst/>
                </a:pPr>
                <a:endParaRPr kumimoji="0" lang="en-GB" sz="1600" b="0" i="0" u="none" strike="noStrike" cap="none" spc="0" normalizeH="0" baseline="0" noProof="0">
                  <a:ln>
                    <a:noFill/>
                  </a:ln>
                  <a:solidFill>
                    <a:srgbClr val="FFFFFF"/>
                  </a:solidFill>
                  <a:effectLst/>
                  <a:uLnTx/>
                  <a:uFillTx/>
                  <a:latin typeface="Segoe UI"/>
                  <a:cs typeface="Segoe UI" pitchFamily="34" charset="0"/>
                </a:endParaRPr>
              </a:p>
            </p:txBody>
          </p:sp>
          <p:sp>
            <p:nvSpPr>
              <p:cNvPr id="37" name="Rectangle 36">
                <a:extLst>
                  <a:ext uri="{FF2B5EF4-FFF2-40B4-BE49-F238E27FC236}">
                    <a16:creationId xmlns:a16="http://schemas.microsoft.com/office/drawing/2014/main" id="{F69D7C24-B24E-59CB-25BA-919D8A9A8F2E}"/>
                  </a:ext>
                </a:extLst>
              </p:cNvPr>
              <p:cNvSpPr>
                <a:spLocks/>
              </p:cNvSpPr>
              <p:nvPr userDrawn="1"/>
            </p:nvSpPr>
            <p:spPr bwMode="auto">
              <a:xfrm>
                <a:off x="10901540" y="6525344"/>
                <a:ext cx="1149717" cy="292792"/>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ts val="600"/>
                  </a:spcAft>
                  <a:buClrTx/>
                  <a:buSzTx/>
                  <a:buFontTx/>
                  <a:buNone/>
                  <a:tabLst/>
                  <a:defRPr/>
                </a:pPr>
                <a:r>
                  <a:rPr kumimoji="0" lang="en-GB" sz="1050" b="0" i="0" u="none" strike="noStrike" kern="1200" cap="none" spc="50" normalizeH="0" baseline="0" noProof="0">
                    <a:ln>
                      <a:noFill/>
                    </a:ln>
                    <a:solidFill>
                      <a:srgbClr val="000000"/>
                    </a:solidFill>
                    <a:effectLst/>
                    <a:uLnTx/>
                    <a:uFillTx/>
                    <a:latin typeface="+mn-lt"/>
                    <a:ea typeface="+mn-ea"/>
                    <a:cs typeface="Segoe UI" panose="020B0502040204020203" pitchFamily="34" charset="0"/>
                  </a:rPr>
                  <a:t>Results</a:t>
                </a:r>
              </a:p>
            </p:txBody>
          </p:sp>
          <p:cxnSp>
            <p:nvCxnSpPr>
              <p:cNvPr id="38" name="Straight Connector 37">
                <a:extLst>
                  <a:ext uri="{FF2B5EF4-FFF2-40B4-BE49-F238E27FC236}">
                    <a16:creationId xmlns:a16="http://schemas.microsoft.com/office/drawing/2014/main" id="{792E29A3-5F99-48FC-75D9-DA7A6C9F5F4B}"/>
                  </a:ext>
                </a:extLst>
              </p:cNvPr>
              <p:cNvCxnSpPr>
                <a:cxnSpLocks/>
              </p:cNvCxnSpPr>
              <p:nvPr userDrawn="1"/>
            </p:nvCxnSpPr>
            <p:spPr>
              <a:xfrm>
                <a:off x="12753157" y="6469856"/>
                <a:ext cx="0" cy="388144"/>
              </a:xfrm>
              <a:prstGeom prst="line">
                <a:avLst/>
              </a:prstGeom>
              <a:ln>
                <a:solidFill>
                  <a:schemeClr val="bg1">
                    <a:lumMod val="85000"/>
                  </a:schemeClr>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grpSp>
      </p:grpSp>
    </p:spTree>
    <p:extLst>
      <p:ext uri="{BB962C8B-B14F-4D97-AF65-F5344CB8AC3E}">
        <p14:creationId xmlns:p14="http://schemas.microsoft.com/office/powerpoint/2010/main" val="22514619"/>
      </p:ext>
    </p:extLst>
  </p:cSld>
  <p:clrMapOvr>
    <a:masterClrMapping/>
  </p:clrMapOvr>
  <p:transition>
    <p:fade/>
  </p:transition>
  <p:extLst>
    <p:ext uri="{DCECCB84-F9BA-43D5-87BE-67443E8EF086}">
      <p15:sldGuideLst xmlns:p15="http://schemas.microsoft.com/office/powerpoint/2012/main"/>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Personas – what’s in it for me? - No Imag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grpSp>
        <p:nvGrpSpPr>
          <p:cNvPr id="35" name="Group 34">
            <a:extLst>
              <a:ext uri="{FF2B5EF4-FFF2-40B4-BE49-F238E27FC236}">
                <a16:creationId xmlns:a16="http://schemas.microsoft.com/office/drawing/2014/main" id="{E6B5AE34-E4AE-E8CB-BE87-F77CDDFFEFBE}"/>
              </a:ext>
            </a:extLst>
          </p:cNvPr>
          <p:cNvGrpSpPr/>
          <p:nvPr userDrawn="1"/>
        </p:nvGrpSpPr>
        <p:grpSpPr>
          <a:xfrm>
            <a:off x="-1" y="6469626"/>
            <a:ext cx="12192001" cy="396763"/>
            <a:chOff x="-1" y="6469626"/>
            <a:chExt cx="12192001" cy="396763"/>
          </a:xfrm>
        </p:grpSpPr>
        <p:sp>
          <p:nvSpPr>
            <p:cNvPr id="36" name="Rectangle 35">
              <a:extLst>
                <a:ext uri="{FF2B5EF4-FFF2-40B4-BE49-F238E27FC236}">
                  <a16:creationId xmlns:a16="http://schemas.microsoft.com/office/drawing/2014/main" id="{BE0AD1C1-94D6-23AE-D9B4-4060316911C2}"/>
                </a:ext>
              </a:extLst>
            </p:cNvPr>
            <p:cNvSpPr/>
            <p:nvPr/>
          </p:nvSpPr>
          <p:spPr bwMode="auto">
            <a:xfrm>
              <a:off x="-1" y="6469626"/>
              <a:ext cx="12192001" cy="396763"/>
            </a:xfrm>
            <a:prstGeom prst="rect">
              <a:avLst/>
            </a:prstGeom>
            <a:solidFill>
              <a:schemeClr val="bg1"/>
            </a:solidFill>
            <a:ln>
              <a:noFill/>
              <a:headEnd type="none" w="med" len="med"/>
              <a:tailEnd type="none" w="med" len="med"/>
            </a:ln>
            <a:effectLst>
              <a:outerShdw blurRad="63500" dist="12700" dir="16200000"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r" defTabSz="932472" rtl="0" eaLnBrk="1" fontAlgn="base" latinLnBrk="0" hangingPunct="1">
                <a:lnSpc>
                  <a:spcPct val="100000"/>
                </a:lnSpc>
                <a:spcBef>
                  <a:spcPct val="0"/>
                </a:spcBef>
                <a:spcAft>
                  <a:spcPct val="0"/>
                </a:spcAft>
                <a:buClrTx/>
                <a:buSzTx/>
                <a:buFontTx/>
                <a:buNone/>
                <a:tabLst/>
                <a:defRPr/>
              </a:pPr>
              <a:endParaRPr kumimoji="0" lang="en-GB" sz="1200" b="0" i="0" u="none" strike="noStrike" kern="1200" cap="none" spc="0" normalizeH="0" baseline="0" noProof="0">
                <a:ln>
                  <a:noFill/>
                </a:ln>
                <a:solidFill>
                  <a:srgbClr val="000000"/>
                </a:solidFill>
                <a:effectLst/>
                <a:uLnTx/>
                <a:uFillTx/>
                <a:latin typeface="Segoe UI"/>
                <a:ea typeface="Segoe UI" pitchFamily="34" charset="0"/>
                <a:cs typeface="Segoe UI" pitchFamily="34" charset="0"/>
              </a:endParaRPr>
            </a:p>
          </p:txBody>
        </p:sp>
        <p:grpSp>
          <p:nvGrpSpPr>
            <p:cNvPr id="37" name="Group 36">
              <a:extLst>
                <a:ext uri="{FF2B5EF4-FFF2-40B4-BE49-F238E27FC236}">
                  <a16:creationId xmlns:a16="http://schemas.microsoft.com/office/drawing/2014/main" id="{54DC3538-DDA4-E930-B7C3-2E92BCC6E1DE}"/>
                </a:ext>
              </a:extLst>
            </p:cNvPr>
            <p:cNvGrpSpPr/>
            <p:nvPr userDrawn="1"/>
          </p:nvGrpSpPr>
          <p:grpSpPr>
            <a:xfrm>
              <a:off x="1" y="6469856"/>
              <a:ext cx="10198358" cy="388144"/>
              <a:chOff x="2" y="6469856"/>
              <a:chExt cx="12753155" cy="388144"/>
            </a:xfrm>
          </p:grpSpPr>
          <p:sp>
            <p:nvSpPr>
              <p:cNvPr id="38" name="Rectangle: Rounded Corners 37">
                <a:extLst>
                  <a:ext uri="{FF2B5EF4-FFF2-40B4-BE49-F238E27FC236}">
                    <a16:creationId xmlns:a16="http://schemas.microsoft.com/office/drawing/2014/main" id="{E9747C66-0384-0487-8279-4D4BF3B20C51}"/>
                  </a:ext>
                </a:extLst>
              </p:cNvPr>
              <p:cNvSpPr>
                <a:spLocks/>
              </p:cNvSpPr>
              <p:nvPr/>
            </p:nvSpPr>
            <p:spPr bwMode="auto">
              <a:xfrm>
                <a:off x="2554872" y="6469856"/>
                <a:ext cx="2546389" cy="388144"/>
              </a:xfrm>
              <a:prstGeom prst="roundRect">
                <a:avLst>
                  <a:gd name="adj" fmla="val 0"/>
                </a:avLst>
              </a:prstGeom>
              <a:gradFill flip="none" rotWithShape="1">
                <a:gsLst>
                  <a:gs pos="0">
                    <a:srgbClr val="EBECEB"/>
                  </a:gs>
                  <a:gs pos="75000">
                    <a:schemeClr val="bg1">
                      <a:lumMod val="55000"/>
                      <a:lumOff val="45000"/>
                    </a:schemeClr>
                  </a:gs>
                  <a:gs pos="33000">
                    <a:schemeClr val="bg1">
                      <a:lumMod val="95000"/>
                    </a:schemeClr>
                  </a:gs>
                  <a:gs pos="100000">
                    <a:srgbClr val="E8E9E8">
                      <a:lumMod val="65000"/>
                      <a:lumOff val="35000"/>
                    </a:srgbClr>
                  </a:gs>
                </a:gsLst>
                <a:lin ang="2700000" scaled="1"/>
                <a:tileRect/>
              </a:gradFill>
              <a:ln w="12700">
                <a:noFill/>
                <a:headEnd type="none" w="med" len="med"/>
                <a:tailEnd type="none" w="med" len="med"/>
              </a:ln>
              <a:effectLst>
                <a:outerShdw blurRad="101600" dist="38100" dir="2700000" algn="tl" rotWithShape="0">
                  <a:prstClr val="black">
                    <a:alpha val="15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20" tIns="97536" rIns="121920" bIns="97536" numCol="1" spcCol="0" rtlCol="0" fromWordArt="0" anchor="t" anchorCtr="0" forceAA="0" compatLnSpc="1">
                <a:prstTxWarp prst="textNoShape">
                  <a:avLst/>
                </a:prstTxWarp>
                <a:noAutofit/>
              </a:bodyPr>
              <a:lstStyle/>
              <a:p>
                <a:pPr marR="0" lvl="0" indent="0" defTabSz="621679" fontAlgn="base">
                  <a:lnSpc>
                    <a:spcPct val="100000"/>
                  </a:lnSpc>
                  <a:spcBef>
                    <a:spcPct val="0"/>
                  </a:spcBef>
                  <a:spcAft>
                    <a:spcPct val="0"/>
                  </a:spcAft>
                  <a:buClrTx/>
                  <a:buSzTx/>
                  <a:buFontTx/>
                  <a:buNone/>
                  <a:tabLst/>
                </a:pPr>
                <a:endParaRPr kumimoji="0" lang="en-GB" sz="1400" b="0" i="0" u="none" strike="noStrike" cap="none" spc="0" normalizeH="0" baseline="0" noProof="0">
                  <a:ln>
                    <a:noFill/>
                  </a:ln>
                  <a:solidFill>
                    <a:srgbClr val="FFFFFF"/>
                  </a:solidFill>
                  <a:effectLst/>
                  <a:uLnTx/>
                  <a:uFillTx/>
                  <a:latin typeface="Segoe UI"/>
                  <a:cs typeface="Segoe UI" pitchFamily="34" charset="0"/>
                </a:endParaRPr>
              </a:p>
            </p:txBody>
          </p:sp>
          <p:sp>
            <p:nvSpPr>
              <p:cNvPr id="39" name="Rectangle: Rounded Corners 38">
                <a:extLst>
                  <a:ext uri="{FF2B5EF4-FFF2-40B4-BE49-F238E27FC236}">
                    <a16:creationId xmlns:a16="http://schemas.microsoft.com/office/drawing/2014/main" id="{E2AE7805-6EA2-E3DA-EED3-5202E1F49CEB}"/>
                  </a:ext>
                </a:extLst>
              </p:cNvPr>
              <p:cNvSpPr>
                <a:spLocks/>
              </p:cNvSpPr>
              <p:nvPr userDrawn="1"/>
            </p:nvSpPr>
            <p:spPr bwMode="auto">
              <a:xfrm>
                <a:off x="5105112" y="6469856"/>
                <a:ext cx="2546389" cy="388144"/>
              </a:xfrm>
              <a:prstGeom prst="roundRect">
                <a:avLst>
                  <a:gd name="adj" fmla="val 0"/>
                </a:avLst>
              </a:prstGeom>
              <a:gradFill flip="none" rotWithShape="1">
                <a:gsLst>
                  <a:gs pos="0">
                    <a:srgbClr val="EBECEB">
                      <a:alpha val="34000"/>
                    </a:srgbClr>
                  </a:gs>
                  <a:gs pos="68242">
                    <a:schemeClr val="bg1">
                      <a:alpha val="18000"/>
                    </a:schemeClr>
                  </a:gs>
                  <a:gs pos="33000">
                    <a:schemeClr val="bg1">
                      <a:alpha val="11000"/>
                    </a:schemeClr>
                  </a:gs>
                  <a:gs pos="100000">
                    <a:srgbClr val="E8E9E8">
                      <a:lumMod val="68000"/>
                      <a:lumOff val="32000"/>
                      <a:alpha val="0"/>
                    </a:srgbClr>
                  </a:gs>
                </a:gsLst>
                <a:lin ang="2700000" scaled="1"/>
                <a:tileRect/>
              </a:gradFill>
              <a:ln w="12700">
                <a:noFill/>
                <a:headEnd type="none" w="med" len="med"/>
                <a:tailEnd type="none" w="med" len="med"/>
              </a:ln>
              <a:effectLst>
                <a:outerShdw blurRad="101600" dist="25400" dir="2700000" algn="tl" rotWithShape="0">
                  <a:prstClr val="black">
                    <a:alpha val="1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20" tIns="97536" rIns="121920" bIns="97536" numCol="1" spcCol="0" rtlCol="0" fromWordArt="0" anchor="t" anchorCtr="0" forceAA="0" compatLnSpc="1">
                <a:prstTxWarp prst="textNoShape">
                  <a:avLst/>
                </a:prstTxWarp>
                <a:noAutofit/>
              </a:bodyPr>
              <a:lstStyle/>
              <a:p>
                <a:pPr marR="0" lvl="0" indent="0" defTabSz="621679" fontAlgn="base">
                  <a:lnSpc>
                    <a:spcPct val="100000"/>
                  </a:lnSpc>
                  <a:spcBef>
                    <a:spcPct val="0"/>
                  </a:spcBef>
                  <a:spcAft>
                    <a:spcPct val="0"/>
                  </a:spcAft>
                  <a:buClrTx/>
                  <a:buSzTx/>
                  <a:buFontTx/>
                  <a:buNone/>
                  <a:tabLst/>
                </a:pPr>
                <a:endParaRPr kumimoji="0" lang="en-GB" sz="1600" b="0" i="0" u="none" strike="noStrike" cap="none" spc="0" normalizeH="0" baseline="0" noProof="0">
                  <a:ln>
                    <a:noFill/>
                  </a:ln>
                  <a:solidFill>
                    <a:srgbClr val="FFFFFF"/>
                  </a:solidFill>
                  <a:effectLst/>
                  <a:uLnTx/>
                  <a:uFillTx/>
                  <a:latin typeface="Segoe UI"/>
                  <a:cs typeface="Segoe UI" pitchFamily="34" charset="0"/>
                </a:endParaRPr>
              </a:p>
            </p:txBody>
          </p:sp>
          <p:sp>
            <p:nvSpPr>
              <p:cNvPr id="40" name="Rectangle: Rounded Corners 39">
                <a:extLst>
                  <a:ext uri="{FF2B5EF4-FFF2-40B4-BE49-F238E27FC236}">
                    <a16:creationId xmlns:a16="http://schemas.microsoft.com/office/drawing/2014/main" id="{2E37E859-B304-B05D-86F8-83307BF87761}"/>
                  </a:ext>
                </a:extLst>
              </p:cNvPr>
              <p:cNvSpPr>
                <a:spLocks/>
              </p:cNvSpPr>
              <p:nvPr/>
            </p:nvSpPr>
            <p:spPr bwMode="auto">
              <a:xfrm>
                <a:off x="7651501" y="6469856"/>
                <a:ext cx="2546389" cy="388144"/>
              </a:xfrm>
              <a:prstGeom prst="roundRect">
                <a:avLst>
                  <a:gd name="adj" fmla="val 0"/>
                </a:avLst>
              </a:prstGeom>
              <a:gradFill flip="none" rotWithShape="1">
                <a:gsLst>
                  <a:gs pos="0">
                    <a:srgbClr val="EBECEB">
                      <a:alpha val="34000"/>
                    </a:srgbClr>
                  </a:gs>
                  <a:gs pos="68242">
                    <a:schemeClr val="bg1">
                      <a:alpha val="18000"/>
                    </a:schemeClr>
                  </a:gs>
                  <a:gs pos="33000">
                    <a:schemeClr val="bg1">
                      <a:alpha val="11000"/>
                    </a:schemeClr>
                  </a:gs>
                  <a:gs pos="100000">
                    <a:srgbClr val="E8E9E8">
                      <a:lumMod val="68000"/>
                      <a:lumOff val="32000"/>
                      <a:alpha val="0"/>
                    </a:srgbClr>
                  </a:gs>
                </a:gsLst>
                <a:lin ang="2700000" scaled="1"/>
                <a:tileRect/>
              </a:gradFill>
              <a:ln w="12700">
                <a:noFill/>
                <a:headEnd type="none" w="med" len="med"/>
                <a:tailEnd type="none" w="med" len="med"/>
              </a:ln>
              <a:effectLst>
                <a:outerShdw blurRad="101600" dist="25400" dir="2700000" algn="tl" rotWithShape="0">
                  <a:prstClr val="black">
                    <a:alpha val="1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20" tIns="97536" rIns="121920" bIns="97536" numCol="1" spcCol="0" rtlCol="0" fromWordArt="0" anchor="t" anchorCtr="0" forceAA="0" compatLnSpc="1">
                <a:prstTxWarp prst="textNoShape">
                  <a:avLst/>
                </a:prstTxWarp>
                <a:noAutofit/>
              </a:bodyPr>
              <a:lstStyle/>
              <a:p>
                <a:pPr marR="0" lvl="0" indent="0" defTabSz="621679" fontAlgn="base">
                  <a:lnSpc>
                    <a:spcPct val="100000"/>
                  </a:lnSpc>
                  <a:spcBef>
                    <a:spcPct val="0"/>
                  </a:spcBef>
                  <a:spcAft>
                    <a:spcPct val="0"/>
                  </a:spcAft>
                  <a:buClrTx/>
                  <a:buSzTx/>
                  <a:buFontTx/>
                  <a:buNone/>
                  <a:tabLst/>
                </a:pPr>
                <a:endParaRPr kumimoji="0" lang="en-GB" sz="1600" b="0" i="0" u="none" strike="noStrike" cap="none" spc="0" normalizeH="0" baseline="0" noProof="0">
                  <a:ln>
                    <a:noFill/>
                  </a:ln>
                  <a:solidFill>
                    <a:srgbClr val="FFFFFF"/>
                  </a:solidFill>
                  <a:effectLst/>
                  <a:uLnTx/>
                  <a:uFillTx/>
                  <a:latin typeface="Segoe UI"/>
                  <a:cs typeface="Segoe UI" pitchFamily="34" charset="0"/>
                </a:endParaRPr>
              </a:p>
            </p:txBody>
          </p:sp>
          <p:sp>
            <p:nvSpPr>
              <p:cNvPr id="41" name="Rectangle: Rounded Corners 40">
                <a:extLst>
                  <a:ext uri="{FF2B5EF4-FFF2-40B4-BE49-F238E27FC236}">
                    <a16:creationId xmlns:a16="http://schemas.microsoft.com/office/drawing/2014/main" id="{600DDC1B-3795-5804-F42C-789DCE16D0F0}"/>
                  </a:ext>
                </a:extLst>
              </p:cNvPr>
              <p:cNvSpPr>
                <a:spLocks/>
              </p:cNvSpPr>
              <p:nvPr/>
            </p:nvSpPr>
            <p:spPr bwMode="auto">
              <a:xfrm>
                <a:off x="2" y="6469856"/>
                <a:ext cx="2546389" cy="388144"/>
              </a:xfrm>
              <a:prstGeom prst="roundRect">
                <a:avLst>
                  <a:gd name="adj" fmla="val 0"/>
                </a:avLst>
              </a:prstGeom>
              <a:gradFill flip="none" rotWithShape="1">
                <a:gsLst>
                  <a:gs pos="0">
                    <a:srgbClr val="EBECEB">
                      <a:alpha val="34000"/>
                    </a:srgbClr>
                  </a:gs>
                  <a:gs pos="68242">
                    <a:schemeClr val="bg1">
                      <a:alpha val="18000"/>
                    </a:schemeClr>
                  </a:gs>
                  <a:gs pos="33000">
                    <a:schemeClr val="bg1">
                      <a:alpha val="11000"/>
                    </a:schemeClr>
                  </a:gs>
                  <a:gs pos="100000">
                    <a:srgbClr val="E8E9E8">
                      <a:lumMod val="68000"/>
                      <a:lumOff val="32000"/>
                      <a:alpha val="0"/>
                    </a:srgbClr>
                  </a:gs>
                </a:gsLst>
                <a:lin ang="2700000" scaled="1"/>
                <a:tileRect/>
              </a:gradFill>
              <a:ln w="12700">
                <a:noFill/>
                <a:headEnd type="none" w="med" len="med"/>
                <a:tailEnd type="none" w="med" len="med"/>
              </a:ln>
              <a:effectLst>
                <a:outerShdw blurRad="101600" dist="25400" dir="2700000" algn="tl" rotWithShape="0">
                  <a:prstClr val="black">
                    <a:alpha val="1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20" tIns="97536" rIns="121920" bIns="97536" numCol="1" spcCol="0" rtlCol="0" fromWordArt="0" anchor="t" anchorCtr="0" forceAA="0" compatLnSpc="1">
                <a:prstTxWarp prst="textNoShape">
                  <a:avLst/>
                </a:prstTxWarp>
                <a:noAutofit/>
              </a:bodyPr>
              <a:lstStyle/>
              <a:p>
                <a:pPr marR="0" lvl="0" indent="0" defTabSz="621679" fontAlgn="base">
                  <a:lnSpc>
                    <a:spcPct val="100000"/>
                  </a:lnSpc>
                  <a:spcBef>
                    <a:spcPct val="0"/>
                  </a:spcBef>
                  <a:spcAft>
                    <a:spcPct val="0"/>
                  </a:spcAft>
                  <a:buClrTx/>
                  <a:buSzTx/>
                  <a:buFontTx/>
                  <a:buNone/>
                  <a:tabLst/>
                </a:pPr>
                <a:endParaRPr kumimoji="0" lang="en-GB" sz="1600" b="0" i="0" u="none" strike="noStrike" cap="none" spc="0" normalizeH="0" baseline="0" noProof="0">
                  <a:ln>
                    <a:noFill/>
                  </a:ln>
                  <a:solidFill>
                    <a:srgbClr val="FFFFFF"/>
                  </a:solidFill>
                  <a:effectLst/>
                  <a:uLnTx/>
                  <a:uFillTx/>
                  <a:latin typeface="Segoe UI"/>
                  <a:cs typeface="Segoe UI" pitchFamily="34" charset="0"/>
                </a:endParaRPr>
              </a:p>
            </p:txBody>
          </p:sp>
          <p:sp>
            <p:nvSpPr>
              <p:cNvPr id="42" name="Rectangle 41">
                <a:extLst>
                  <a:ext uri="{FF2B5EF4-FFF2-40B4-BE49-F238E27FC236}">
                    <a16:creationId xmlns:a16="http://schemas.microsoft.com/office/drawing/2014/main" id="{A7D45A28-A559-9740-538A-6C21F994D7BA}"/>
                  </a:ext>
                </a:extLst>
              </p:cNvPr>
              <p:cNvSpPr>
                <a:spLocks/>
              </p:cNvSpPr>
              <p:nvPr/>
            </p:nvSpPr>
            <p:spPr bwMode="auto">
              <a:xfrm>
                <a:off x="703963" y="6525344"/>
                <a:ext cx="1149717" cy="292792"/>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ts val="600"/>
                  </a:spcAft>
                  <a:buClrTx/>
                  <a:buSzTx/>
                  <a:buFontTx/>
                  <a:buNone/>
                  <a:tabLst/>
                  <a:defRPr/>
                </a:pPr>
                <a:r>
                  <a:rPr kumimoji="0" lang="en-GB" sz="1050" b="0" i="0" u="none" strike="noStrike" kern="1200" cap="none" spc="50" normalizeH="0" baseline="0" noProof="0">
                    <a:ln>
                      <a:noFill/>
                    </a:ln>
                    <a:solidFill>
                      <a:srgbClr val="000000"/>
                    </a:solidFill>
                    <a:effectLst/>
                    <a:uLnTx/>
                    <a:uFillTx/>
                    <a:latin typeface="+mn-lt"/>
                    <a:ea typeface="+mn-ea"/>
                    <a:cs typeface="Segoe UI" panose="020B0502040204020203" pitchFamily="34" charset="0"/>
                  </a:rPr>
                  <a:t>Plan</a:t>
                </a:r>
              </a:p>
            </p:txBody>
          </p:sp>
          <p:sp>
            <p:nvSpPr>
              <p:cNvPr id="43" name="Rectangle 42">
                <a:extLst>
                  <a:ext uri="{FF2B5EF4-FFF2-40B4-BE49-F238E27FC236}">
                    <a16:creationId xmlns:a16="http://schemas.microsoft.com/office/drawing/2014/main" id="{71312C26-FCE0-80E4-55FC-FD4E6532DC56}"/>
                  </a:ext>
                </a:extLst>
              </p:cNvPr>
              <p:cNvSpPr>
                <a:spLocks/>
              </p:cNvSpPr>
              <p:nvPr/>
            </p:nvSpPr>
            <p:spPr bwMode="auto">
              <a:xfrm>
                <a:off x="3252257" y="6525344"/>
                <a:ext cx="1149717" cy="292792"/>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ts val="600"/>
                  </a:spcAft>
                  <a:buClrTx/>
                  <a:buSzTx/>
                  <a:buFontTx/>
                  <a:buNone/>
                  <a:tabLst/>
                  <a:defRPr/>
                </a:pPr>
                <a:r>
                  <a:rPr kumimoji="0" lang="en-GB" sz="1400" b="0" i="0" u="none" strike="noStrike" kern="1200" cap="none" spc="50" normalizeH="0" baseline="0" noProof="0">
                    <a:ln>
                      <a:noFill/>
                    </a:ln>
                    <a:solidFill>
                      <a:schemeClr val="tx2"/>
                    </a:solidFill>
                    <a:effectLst/>
                    <a:uLnTx/>
                    <a:uFillTx/>
                    <a:latin typeface="+mj-lt"/>
                    <a:ea typeface="+mn-ea"/>
                    <a:cs typeface="Segoe UI" pitchFamily="34" charset="0"/>
                  </a:rPr>
                  <a:t>Assess</a:t>
                </a:r>
              </a:p>
            </p:txBody>
          </p:sp>
          <p:sp>
            <p:nvSpPr>
              <p:cNvPr id="44" name="Rectangle 43">
                <a:extLst>
                  <a:ext uri="{FF2B5EF4-FFF2-40B4-BE49-F238E27FC236}">
                    <a16:creationId xmlns:a16="http://schemas.microsoft.com/office/drawing/2014/main" id="{49E4C231-B29C-A53A-813A-443010CED9CC}"/>
                  </a:ext>
                </a:extLst>
              </p:cNvPr>
              <p:cNvSpPr>
                <a:spLocks/>
              </p:cNvSpPr>
              <p:nvPr/>
            </p:nvSpPr>
            <p:spPr bwMode="auto">
              <a:xfrm>
                <a:off x="5800549" y="6525344"/>
                <a:ext cx="1149717" cy="292792"/>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ts val="600"/>
                  </a:spcAft>
                  <a:buClrTx/>
                  <a:buSzTx/>
                  <a:buFontTx/>
                  <a:buNone/>
                  <a:tabLst/>
                  <a:defRPr/>
                </a:pPr>
                <a:r>
                  <a:rPr kumimoji="0" lang="en-GB" sz="1050" b="0" i="0" u="none" strike="noStrike" kern="1200" cap="none" spc="50" normalizeH="0" baseline="0" noProof="0">
                    <a:ln>
                      <a:noFill/>
                    </a:ln>
                    <a:solidFill>
                      <a:srgbClr val="000000"/>
                    </a:solidFill>
                    <a:effectLst/>
                    <a:uLnTx/>
                    <a:uFillTx/>
                    <a:latin typeface="+mn-lt"/>
                    <a:ea typeface="+mn-ea"/>
                    <a:cs typeface="Segoe UI" panose="020B0502040204020203" pitchFamily="34" charset="0"/>
                  </a:rPr>
                  <a:t>Deploy</a:t>
                </a:r>
              </a:p>
            </p:txBody>
          </p:sp>
          <p:sp>
            <p:nvSpPr>
              <p:cNvPr id="45" name="Rectangle 44">
                <a:extLst>
                  <a:ext uri="{FF2B5EF4-FFF2-40B4-BE49-F238E27FC236}">
                    <a16:creationId xmlns:a16="http://schemas.microsoft.com/office/drawing/2014/main" id="{4B13506C-3AE6-A03D-72F9-4A69DDAF785B}"/>
                  </a:ext>
                </a:extLst>
              </p:cNvPr>
              <p:cNvSpPr>
                <a:spLocks/>
              </p:cNvSpPr>
              <p:nvPr/>
            </p:nvSpPr>
            <p:spPr bwMode="auto">
              <a:xfrm>
                <a:off x="8348840" y="6525344"/>
                <a:ext cx="1149717" cy="292792"/>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ts val="600"/>
                  </a:spcAft>
                  <a:buClrTx/>
                  <a:buSzTx/>
                  <a:buFontTx/>
                  <a:buNone/>
                  <a:tabLst/>
                  <a:defRPr/>
                </a:pPr>
                <a:r>
                  <a:rPr kumimoji="0" lang="en-GB" sz="1050" b="0" i="0" u="none" strike="noStrike" kern="1200" cap="none" spc="50" normalizeH="0" baseline="0" noProof="0">
                    <a:ln>
                      <a:noFill/>
                    </a:ln>
                    <a:solidFill>
                      <a:srgbClr val="000000"/>
                    </a:solidFill>
                    <a:effectLst/>
                    <a:uLnTx/>
                    <a:uFillTx/>
                    <a:latin typeface="+mn-lt"/>
                    <a:ea typeface="+mn-ea"/>
                    <a:cs typeface="Segoe UI" panose="020B0502040204020203" pitchFamily="34" charset="0"/>
                  </a:rPr>
                  <a:t>Adopt</a:t>
                </a:r>
              </a:p>
            </p:txBody>
          </p:sp>
          <p:cxnSp>
            <p:nvCxnSpPr>
              <p:cNvPr id="46" name="Straight Connector 45">
                <a:extLst>
                  <a:ext uri="{FF2B5EF4-FFF2-40B4-BE49-F238E27FC236}">
                    <a16:creationId xmlns:a16="http://schemas.microsoft.com/office/drawing/2014/main" id="{0A1775CC-3BEA-6BC9-1CE4-3432A5E5AED1}"/>
                  </a:ext>
                </a:extLst>
              </p:cNvPr>
              <p:cNvCxnSpPr>
                <a:cxnSpLocks/>
              </p:cNvCxnSpPr>
              <p:nvPr/>
            </p:nvCxnSpPr>
            <p:spPr>
              <a:xfrm>
                <a:off x="7650985" y="6469856"/>
                <a:ext cx="0" cy="388144"/>
              </a:xfrm>
              <a:prstGeom prst="line">
                <a:avLst/>
              </a:prstGeom>
              <a:ln>
                <a:solidFill>
                  <a:schemeClr val="bg1">
                    <a:lumMod val="85000"/>
                  </a:schemeClr>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47" name="Straight Connector 46">
                <a:extLst>
                  <a:ext uri="{FF2B5EF4-FFF2-40B4-BE49-F238E27FC236}">
                    <a16:creationId xmlns:a16="http://schemas.microsoft.com/office/drawing/2014/main" id="{252AADDD-4C20-605F-6BA1-E95CBECF44C3}"/>
                  </a:ext>
                </a:extLst>
              </p:cNvPr>
              <p:cNvCxnSpPr>
                <a:cxnSpLocks/>
              </p:cNvCxnSpPr>
              <p:nvPr/>
            </p:nvCxnSpPr>
            <p:spPr>
              <a:xfrm>
                <a:off x="5105986" y="6469856"/>
                <a:ext cx="0" cy="388144"/>
              </a:xfrm>
              <a:prstGeom prst="line">
                <a:avLst/>
              </a:prstGeom>
              <a:ln>
                <a:solidFill>
                  <a:schemeClr val="bg1">
                    <a:lumMod val="85000"/>
                  </a:schemeClr>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48" name="Straight Connector 47">
                <a:extLst>
                  <a:ext uri="{FF2B5EF4-FFF2-40B4-BE49-F238E27FC236}">
                    <a16:creationId xmlns:a16="http://schemas.microsoft.com/office/drawing/2014/main" id="{F347EA52-02C6-E201-5411-8CA9C8F79E62}"/>
                  </a:ext>
                </a:extLst>
              </p:cNvPr>
              <p:cNvCxnSpPr>
                <a:cxnSpLocks/>
              </p:cNvCxnSpPr>
              <p:nvPr/>
            </p:nvCxnSpPr>
            <p:spPr>
              <a:xfrm>
                <a:off x="10200457" y="6469856"/>
                <a:ext cx="0" cy="388144"/>
              </a:xfrm>
              <a:prstGeom prst="line">
                <a:avLst/>
              </a:prstGeom>
              <a:ln>
                <a:solidFill>
                  <a:schemeClr val="bg1">
                    <a:lumMod val="85000"/>
                  </a:schemeClr>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49" name="Straight Connector 48">
                <a:extLst>
                  <a:ext uri="{FF2B5EF4-FFF2-40B4-BE49-F238E27FC236}">
                    <a16:creationId xmlns:a16="http://schemas.microsoft.com/office/drawing/2014/main" id="{E8C4F4D2-1996-A88A-3E5B-C3D3FD9542E3}"/>
                  </a:ext>
                </a:extLst>
              </p:cNvPr>
              <p:cNvCxnSpPr>
                <a:cxnSpLocks/>
              </p:cNvCxnSpPr>
              <p:nvPr/>
            </p:nvCxnSpPr>
            <p:spPr>
              <a:xfrm>
                <a:off x="2555970" y="6469856"/>
                <a:ext cx="0" cy="388144"/>
              </a:xfrm>
              <a:prstGeom prst="line">
                <a:avLst/>
              </a:prstGeom>
              <a:ln>
                <a:solidFill>
                  <a:schemeClr val="bg1">
                    <a:lumMod val="85000"/>
                  </a:schemeClr>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50" name="Rectangle: Rounded Corners 49">
                <a:extLst>
                  <a:ext uri="{FF2B5EF4-FFF2-40B4-BE49-F238E27FC236}">
                    <a16:creationId xmlns:a16="http://schemas.microsoft.com/office/drawing/2014/main" id="{FBE8F8E1-9FDD-F896-A34C-80B88FEF2891}"/>
                  </a:ext>
                </a:extLst>
              </p:cNvPr>
              <p:cNvSpPr>
                <a:spLocks/>
              </p:cNvSpPr>
              <p:nvPr userDrawn="1"/>
            </p:nvSpPr>
            <p:spPr bwMode="auto">
              <a:xfrm>
                <a:off x="10204201" y="6469856"/>
                <a:ext cx="2546389" cy="388144"/>
              </a:xfrm>
              <a:prstGeom prst="roundRect">
                <a:avLst>
                  <a:gd name="adj" fmla="val 0"/>
                </a:avLst>
              </a:prstGeom>
              <a:gradFill flip="none" rotWithShape="1">
                <a:gsLst>
                  <a:gs pos="0">
                    <a:srgbClr val="EBECEB">
                      <a:alpha val="34000"/>
                    </a:srgbClr>
                  </a:gs>
                  <a:gs pos="68242">
                    <a:schemeClr val="bg1">
                      <a:alpha val="18000"/>
                    </a:schemeClr>
                  </a:gs>
                  <a:gs pos="33000">
                    <a:schemeClr val="bg1">
                      <a:alpha val="11000"/>
                    </a:schemeClr>
                  </a:gs>
                  <a:gs pos="100000">
                    <a:srgbClr val="E8E9E8">
                      <a:lumMod val="68000"/>
                      <a:lumOff val="32000"/>
                      <a:alpha val="0"/>
                    </a:srgbClr>
                  </a:gs>
                </a:gsLst>
                <a:lin ang="2700000" scaled="1"/>
                <a:tileRect/>
              </a:gradFill>
              <a:ln w="12700">
                <a:noFill/>
                <a:headEnd type="none" w="med" len="med"/>
                <a:tailEnd type="none" w="med" len="med"/>
              </a:ln>
              <a:effectLst>
                <a:outerShdw blurRad="101600" dist="25400" dir="2700000" algn="tl" rotWithShape="0">
                  <a:prstClr val="black">
                    <a:alpha val="1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20" tIns="97536" rIns="121920" bIns="97536" numCol="1" spcCol="0" rtlCol="0" fromWordArt="0" anchor="t" anchorCtr="0" forceAA="0" compatLnSpc="1">
                <a:prstTxWarp prst="textNoShape">
                  <a:avLst/>
                </a:prstTxWarp>
                <a:noAutofit/>
              </a:bodyPr>
              <a:lstStyle/>
              <a:p>
                <a:pPr marR="0" lvl="0" indent="0" defTabSz="621679" fontAlgn="base">
                  <a:lnSpc>
                    <a:spcPct val="100000"/>
                  </a:lnSpc>
                  <a:spcBef>
                    <a:spcPct val="0"/>
                  </a:spcBef>
                  <a:spcAft>
                    <a:spcPct val="0"/>
                  </a:spcAft>
                  <a:buClrTx/>
                  <a:buSzTx/>
                  <a:buFontTx/>
                  <a:buNone/>
                  <a:tabLst/>
                </a:pPr>
                <a:endParaRPr kumimoji="0" lang="en-GB" sz="1600" b="0" i="0" u="none" strike="noStrike" cap="none" spc="0" normalizeH="0" baseline="0" noProof="0">
                  <a:ln>
                    <a:noFill/>
                  </a:ln>
                  <a:solidFill>
                    <a:srgbClr val="FFFFFF"/>
                  </a:solidFill>
                  <a:effectLst/>
                  <a:uLnTx/>
                  <a:uFillTx/>
                  <a:latin typeface="Segoe UI"/>
                  <a:cs typeface="Segoe UI" pitchFamily="34" charset="0"/>
                </a:endParaRPr>
              </a:p>
            </p:txBody>
          </p:sp>
          <p:sp>
            <p:nvSpPr>
              <p:cNvPr id="51" name="Rectangle 50">
                <a:extLst>
                  <a:ext uri="{FF2B5EF4-FFF2-40B4-BE49-F238E27FC236}">
                    <a16:creationId xmlns:a16="http://schemas.microsoft.com/office/drawing/2014/main" id="{627C1ECD-EAF5-575F-ABFD-C09C98425AE4}"/>
                  </a:ext>
                </a:extLst>
              </p:cNvPr>
              <p:cNvSpPr>
                <a:spLocks/>
              </p:cNvSpPr>
              <p:nvPr userDrawn="1"/>
            </p:nvSpPr>
            <p:spPr bwMode="auto">
              <a:xfrm>
                <a:off x="10901540" y="6525344"/>
                <a:ext cx="1149717" cy="292792"/>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ts val="600"/>
                  </a:spcAft>
                  <a:buClrTx/>
                  <a:buSzTx/>
                  <a:buFontTx/>
                  <a:buNone/>
                  <a:tabLst/>
                  <a:defRPr/>
                </a:pPr>
                <a:r>
                  <a:rPr kumimoji="0" lang="en-GB" sz="1050" b="0" i="0" u="none" strike="noStrike" kern="1200" cap="none" spc="50" normalizeH="0" baseline="0" noProof="0">
                    <a:ln>
                      <a:noFill/>
                    </a:ln>
                    <a:solidFill>
                      <a:srgbClr val="000000"/>
                    </a:solidFill>
                    <a:effectLst/>
                    <a:uLnTx/>
                    <a:uFillTx/>
                    <a:latin typeface="+mn-lt"/>
                    <a:ea typeface="+mn-ea"/>
                    <a:cs typeface="Segoe UI" panose="020B0502040204020203" pitchFamily="34" charset="0"/>
                  </a:rPr>
                  <a:t>Results</a:t>
                </a:r>
              </a:p>
            </p:txBody>
          </p:sp>
          <p:cxnSp>
            <p:nvCxnSpPr>
              <p:cNvPr id="52" name="Straight Connector 51">
                <a:extLst>
                  <a:ext uri="{FF2B5EF4-FFF2-40B4-BE49-F238E27FC236}">
                    <a16:creationId xmlns:a16="http://schemas.microsoft.com/office/drawing/2014/main" id="{BE1DD367-D5B4-7BFA-C6CD-B7F401EC14BC}"/>
                  </a:ext>
                </a:extLst>
              </p:cNvPr>
              <p:cNvCxnSpPr>
                <a:cxnSpLocks/>
              </p:cNvCxnSpPr>
              <p:nvPr userDrawn="1"/>
            </p:nvCxnSpPr>
            <p:spPr>
              <a:xfrm>
                <a:off x="12753157" y="6469856"/>
                <a:ext cx="0" cy="388144"/>
              </a:xfrm>
              <a:prstGeom prst="line">
                <a:avLst/>
              </a:prstGeom>
              <a:ln>
                <a:solidFill>
                  <a:schemeClr val="bg1">
                    <a:lumMod val="85000"/>
                  </a:schemeClr>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grpSp>
      </p:grpSp>
      <p:sp>
        <p:nvSpPr>
          <p:cNvPr id="3" name="!!BOX1">
            <a:extLst>
              <a:ext uri="{FF2B5EF4-FFF2-40B4-BE49-F238E27FC236}">
                <a16:creationId xmlns:a16="http://schemas.microsoft.com/office/drawing/2014/main" id="{4745A48C-128B-5E7D-2590-426F3FD38994}"/>
              </a:ext>
            </a:extLst>
          </p:cNvPr>
          <p:cNvSpPr>
            <a:spLocks/>
          </p:cNvSpPr>
          <p:nvPr/>
        </p:nvSpPr>
        <p:spPr bwMode="auto">
          <a:xfrm>
            <a:off x="457298" y="1710869"/>
            <a:ext cx="3581070" cy="4372426"/>
          </a:xfrm>
          <a:prstGeom prst="roundRect">
            <a:avLst>
              <a:gd name="adj" fmla="val 0"/>
            </a:avLst>
          </a:prstGeom>
          <a:gradFill>
            <a:gsLst>
              <a:gs pos="0">
                <a:schemeClr val="bg1">
                  <a:lumMod val="55000"/>
                  <a:lumOff val="45000"/>
                </a:schemeClr>
              </a:gs>
              <a:gs pos="100000">
                <a:srgbClr val="E8E9E8">
                  <a:lumMod val="20000"/>
                  <a:lumOff val="80000"/>
                </a:srgbClr>
              </a:gs>
            </a:gsLst>
            <a:lin ang="2700000" scaled="1"/>
          </a:gradFill>
          <a:ln w="12700">
            <a:noFill/>
            <a:headEnd type="none" w="med" len="med"/>
            <a:tailEnd type="none" w="med" len="med"/>
          </a:ln>
          <a:effectLst>
            <a:outerShdw blurRad="76200" dist="25400" dir="2700000" algn="tl" rotWithShape="0">
              <a:prstClr val="black">
                <a:alpha val="14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20" tIns="97536" rIns="121920" bIns="97536" numCol="1" spcCol="0" rtlCol="0" fromWordArt="0" anchor="t" anchorCtr="0" forceAA="0" compatLnSpc="1">
            <a:prstTxWarp prst="textNoShape">
              <a:avLst/>
            </a:prstTxWarp>
            <a:noAutofit/>
          </a:bodyPr>
          <a:lstStyle/>
          <a:p>
            <a:pPr marR="0" lvl="0" indent="0" defTabSz="621679" fontAlgn="base">
              <a:lnSpc>
                <a:spcPct val="100000"/>
              </a:lnSpc>
              <a:spcBef>
                <a:spcPct val="0"/>
              </a:spcBef>
              <a:spcAft>
                <a:spcPct val="0"/>
              </a:spcAft>
              <a:buClrTx/>
              <a:buSzTx/>
              <a:buFontTx/>
              <a:buNone/>
              <a:tabLst/>
            </a:pPr>
            <a:endParaRPr kumimoji="0" lang="en-GB" sz="1333" b="0" i="0" u="none" strike="noStrike" cap="none" spc="0" normalizeH="0" baseline="0">
              <a:ln>
                <a:noFill/>
              </a:ln>
              <a:solidFill>
                <a:srgbClr val="FFFFFF"/>
              </a:solidFill>
              <a:effectLst/>
              <a:uLnTx/>
              <a:uFillTx/>
              <a:latin typeface="Segoe UI"/>
              <a:cs typeface="Segoe UI" pitchFamily="34" charset="0"/>
            </a:endParaRPr>
          </a:p>
        </p:txBody>
      </p:sp>
      <p:sp>
        <p:nvSpPr>
          <p:cNvPr id="7" name="!!BOX1">
            <a:extLst>
              <a:ext uri="{FF2B5EF4-FFF2-40B4-BE49-F238E27FC236}">
                <a16:creationId xmlns:a16="http://schemas.microsoft.com/office/drawing/2014/main" id="{A400A0A8-0F1A-0A72-09AF-1E23B26B13C8}"/>
              </a:ext>
            </a:extLst>
          </p:cNvPr>
          <p:cNvSpPr>
            <a:spLocks/>
          </p:cNvSpPr>
          <p:nvPr/>
        </p:nvSpPr>
        <p:spPr bwMode="auto">
          <a:xfrm>
            <a:off x="4302125" y="1710870"/>
            <a:ext cx="3581070" cy="4372425"/>
          </a:xfrm>
          <a:prstGeom prst="roundRect">
            <a:avLst>
              <a:gd name="adj" fmla="val 0"/>
            </a:avLst>
          </a:prstGeom>
          <a:gradFill>
            <a:gsLst>
              <a:gs pos="0">
                <a:schemeClr val="bg1">
                  <a:lumMod val="55000"/>
                  <a:lumOff val="45000"/>
                </a:schemeClr>
              </a:gs>
              <a:gs pos="100000">
                <a:srgbClr val="E8E9E8">
                  <a:lumMod val="20000"/>
                  <a:lumOff val="80000"/>
                </a:srgbClr>
              </a:gs>
            </a:gsLst>
            <a:lin ang="2700000" scaled="1"/>
          </a:gradFill>
          <a:ln w="12700">
            <a:noFill/>
            <a:headEnd type="none" w="med" len="med"/>
            <a:tailEnd type="none" w="med" len="med"/>
          </a:ln>
          <a:effectLst>
            <a:outerShdw blurRad="76200" dist="25400" dir="2700000" algn="tl" rotWithShape="0">
              <a:prstClr val="black">
                <a:alpha val="14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20" tIns="97536" rIns="121920" bIns="97536" numCol="1" spcCol="0" rtlCol="0" fromWordArt="0" anchor="t" anchorCtr="0" forceAA="0" compatLnSpc="1">
            <a:prstTxWarp prst="textNoShape">
              <a:avLst/>
            </a:prstTxWarp>
            <a:noAutofit/>
          </a:bodyPr>
          <a:lstStyle/>
          <a:p>
            <a:pPr marR="0" lvl="0" indent="0" defTabSz="621679" fontAlgn="base">
              <a:lnSpc>
                <a:spcPct val="100000"/>
              </a:lnSpc>
              <a:spcBef>
                <a:spcPct val="0"/>
              </a:spcBef>
              <a:spcAft>
                <a:spcPct val="0"/>
              </a:spcAft>
              <a:buClrTx/>
              <a:buSzTx/>
              <a:buFontTx/>
              <a:buNone/>
              <a:tabLst/>
            </a:pPr>
            <a:endParaRPr kumimoji="0" lang="en-GB" sz="1333" b="0" i="0" u="none" strike="noStrike" cap="none" spc="0" normalizeH="0" baseline="0">
              <a:ln>
                <a:noFill/>
              </a:ln>
              <a:solidFill>
                <a:srgbClr val="FFFFFF"/>
              </a:solidFill>
              <a:effectLst/>
              <a:uLnTx/>
              <a:uFillTx/>
              <a:latin typeface="Segoe UI"/>
              <a:cs typeface="Segoe UI" pitchFamily="34" charset="0"/>
            </a:endParaRPr>
          </a:p>
        </p:txBody>
      </p:sp>
      <p:sp>
        <p:nvSpPr>
          <p:cNvPr id="11" name="!!BOX1">
            <a:extLst>
              <a:ext uri="{FF2B5EF4-FFF2-40B4-BE49-F238E27FC236}">
                <a16:creationId xmlns:a16="http://schemas.microsoft.com/office/drawing/2014/main" id="{AD0D240C-301B-7296-6D84-3CB425865BCE}"/>
              </a:ext>
            </a:extLst>
          </p:cNvPr>
          <p:cNvSpPr>
            <a:spLocks/>
          </p:cNvSpPr>
          <p:nvPr/>
        </p:nvSpPr>
        <p:spPr bwMode="auto">
          <a:xfrm>
            <a:off x="8146854" y="1710869"/>
            <a:ext cx="3581070" cy="4372426"/>
          </a:xfrm>
          <a:prstGeom prst="roundRect">
            <a:avLst>
              <a:gd name="adj" fmla="val 0"/>
            </a:avLst>
          </a:prstGeom>
          <a:gradFill>
            <a:gsLst>
              <a:gs pos="0">
                <a:schemeClr val="bg1">
                  <a:lumMod val="55000"/>
                  <a:lumOff val="45000"/>
                </a:schemeClr>
              </a:gs>
              <a:gs pos="100000">
                <a:srgbClr val="E8E9E8">
                  <a:lumMod val="20000"/>
                  <a:lumOff val="80000"/>
                </a:srgbClr>
              </a:gs>
            </a:gsLst>
            <a:lin ang="2700000" scaled="1"/>
          </a:gradFill>
          <a:ln w="12700">
            <a:noFill/>
            <a:headEnd type="none" w="med" len="med"/>
            <a:tailEnd type="none" w="med" len="med"/>
          </a:ln>
          <a:effectLst>
            <a:outerShdw blurRad="76200" dist="25400" dir="2700000" algn="tl" rotWithShape="0">
              <a:prstClr val="black">
                <a:alpha val="14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20" tIns="97536" rIns="121920" bIns="97536" numCol="1" spcCol="0" rtlCol="0" fromWordArt="0" anchor="t" anchorCtr="0" forceAA="0" compatLnSpc="1">
            <a:prstTxWarp prst="textNoShape">
              <a:avLst/>
            </a:prstTxWarp>
            <a:noAutofit/>
          </a:bodyPr>
          <a:lstStyle/>
          <a:p>
            <a:pPr marR="0" lvl="0" indent="0" defTabSz="621679" fontAlgn="base">
              <a:lnSpc>
                <a:spcPct val="100000"/>
              </a:lnSpc>
              <a:spcBef>
                <a:spcPct val="0"/>
              </a:spcBef>
              <a:spcAft>
                <a:spcPct val="0"/>
              </a:spcAft>
              <a:buClrTx/>
              <a:buSzTx/>
              <a:buFontTx/>
              <a:buNone/>
              <a:tabLst/>
            </a:pPr>
            <a:endParaRPr kumimoji="0" lang="en-GB" sz="1333" b="0" i="0" u="none" strike="noStrike" cap="none" spc="0" normalizeH="0" baseline="0">
              <a:ln>
                <a:noFill/>
              </a:ln>
              <a:solidFill>
                <a:srgbClr val="FFFFFF"/>
              </a:solidFill>
              <a:effectLst/>
              <a:uLnTx/>
              <a:uFillTx/>
              <a:latin typeface="Segoe UI"/>
              <a:cs typeface="Segoe UI" pitchFamily="34" charset="0"/>
            </a:endParaRPr>
          </a:p>
        </p:txBody>
      </p:sp>
      <p:grpSp>
        <p:nvGrpSpPr>
          <p:cNvPr id="22" name="Group 21">
            <a:extLst>
              <a:ext uri="{FF2B5EF4-FFF2-40B4-BE49-F238E27FC236}">
                <a16:creationId xmlns:a16="http://schemas.microsoft.com/office/drawing/2014/main" id="{E86B3DE3-69C8-EF72-913C-6E435FC29B88}"/>
              </a:ext>
            </a:extLst>
          </p:cNvPr>
          <p:cNvGrpSpPr/>
          <p:nvPr userDrawn="1"/>
        </p:nvGrpSpPr>
        <p:grpSpPr>
          <a:xfrm>
            <a:off x="12583117" y="-16329"/>
            <a:ext cx="2912362" cy="6863226"/>
            <a:chOff x="12583117" y="-16329"/>
            <a:chExt cx="2912362" cy="6863226"/>
          </a:xfrm>
        </p:grpSpPr>
        <p:sp>
          <p:nvSpPr>
            <p:cNvPr id="23" name="Rectangle: Rounded Corners 22">
              <a:extLst>
                <a:ext uri="{FF2B5EF4-FFF2-40B4-BE49-F238E27FC236}">
                  <a16:creationId xmlns:a16="http://schemas.microsoft.com/office/drawing/2014/main" id="{11F26E09-AA50-3A89-BE71-B9428F0507B6}"/>
                </a:ext>
              </a:extLst>
            </p:cNvPr>
            <p:cNvSpPr>
              <a:spLocks/>
            </p:cNvSpPr>
            <p:nvPr userDrawn="1"/>
          </p:nvSpPr>
          <p:spPr bwMode="auto">
            <a:xfrm>
              <a:off x="12587180" y="-5226"/>
              <a:ext cx="2908299" cy="6852123"/>
            </a:xfrm>
            <a:prstGeom prst="roundRect">
              <a:avLst>
                <a:gd name="adj" fmla="val 1340"/>
              </a:avLst>
            </a:prstGeom>
            <a:gradFill flip="none" rotWithShape="1">
              <a:gsLst>
                <a:gs pos="0">
                  <a:schemeClr val="bg1">
                    <a:alpha val="84000"/>
                  </a:schemeClr>
                </a:gs>
                <a:gs pos="100000">
                  <a:schemeClr val="bg1">
                    <a:alpha val="89000"/>
                  </a:schemeClr>
                </a:gs>
              </a:gsLst>
              <a:lin ang="2700000" scaled="1"/>
              <a:tileRect/>
            </a:gradFill>
            <a:ln w="12700">
              <a:noFill/>
              <a:headEnd type="none" w="med" len="med"/>
              <a:tailEnd type="none" w="med" len="med"/>
            </a:ln>
            <a:effectLst>
              <a:outerShdw blurRad="114300" dist="38100"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20" tIns="97536" rIns="121920" bIns="97536" numCol="1" spcCol="0" rtlCol="0" fromWordArt="0" anchor="t" anchorCtr="0" forceAA="0" compatLnSpc="1">
              <a:prstTxWarp prst="textNoShape">
                <a:avLst/>
              </a:prstTxWarp>
              <a:noAutofit/>
            </a:bodyPr>
            <a:lstStyle/>
            <a:p>
              <a:pPr defTabSz="621679" fontAlgn="base">
                <a:spcBef>
                  <a:spcPct val="0"/>
                </a:spcBef>
                <a:spcAft>
                  <a:spcPct val="0"/>
                </a:spcAft>
              </a:pPr>
              <a:endParaRPr lang="en-GB" sz="1333">
                <a:solidFill>
                  <a:srgbClr val="FFFFFF"/>
                </a:solidFill>
                <a:latin typeface="Segoe UI"/>
                <a:cs typeface="Segoe UI" pitchFamily="34" charset="0"/>
              </a:endParaRPr>
            </a:p>
          </p:txBody>
        </p:sp>
        <p:sp>
          <p:nvSpPr>
            <p:cNvPr id="24" name="Free-form: Shape 23">
              <a:extLst>
                <a:ext uri="{FF2B5EF4-FFF2-40B4-BE49-F238E27FC236}">
                  <a16:creationId xmlns:a16="http://schemas.microsoft.com/office/drawing/2014/main" id="{CF60AB49-6E42-EEFE-BA09-BA92AC62FFA4}"/>
                </a:ext>
              </a:extLst>
            </p:cNvPr>
            <p:cNvSpPr>
              <a:spLocks/>
            </p:cNvSpPr>
            <p:nvPr userDrawn="1"/>
          </p:nvSpPr>
          <p:spPr bwMode="auto">
            <a:xfrm>
              <a:off x="12587179" y="-16329"/>
              <a:ext cx="2908299" cy="373049"/>
            </a:xfrm>
            <a:custGeom>
              <a:avLst/>
              <a:gdLst>
                <a:gd name="connsiteX0" fmla="*/ 38971 w 2908299"/>
                <a:gd name="connsiteY0" fmla="*/ 0 h 373380"/>
                <a:gd name="connsiteX1" fmla="*/ 2869328 w 2908299"/>
                <a:gd name="connsiteY1" fmla="*/ 0 h 373380"/>
                <a:gd name="connsiteX2" fmla="*/ 2908299 w 2908299"/>
                <a:gd name="connsiteY2" fmla="*/ 38971 h 373380"/>
                <a:gd name="connsiteX3" fmla="*/ 2908299 w 2908299"/>
                <a:gd name="connsiteY3" fmla="*/ 373380 h 373380"/>
                <a:gd name="connsiteX4" fmla="*/ 0 w 2908299"/>
                <a:gd name="connsiteY4" fmla="*/ 373380 h 373380"/>
                <a:gd name="connsiteX5" fmla="*/ 0 w 2908299"/>
                <a:gd name="connsiteY5" fmla="*/ 38971 h 373380"/>
                <a:gd name="connsiteX6" fmla="*/ 38971 w 2908299"/>
                <a:gd name="connsiteY6" fmla="*/ 0 h 3733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908299" h="373380">
                  <a:moveTo>
                    <a:pt x="38971" y="0"/>
                  </a:moveTo>
                  <a:lnTo>
                    <a:pt x="2869328" y="0"/>
                  </a:lnTo>
                  <a:cubicBezTo>
                    <a:pt x="2890851" y="0"/>
                    <a:pt x="2908299" y="17448"/>
                    <a:pt x="2908299" y="38971"/>
                  </a:cubicBezTo>
                  <a:lnTo>
                    <a:pt x="2908299" y="373380"/>
                  </a:lnTo>
                  <a:lnTo>
                    <a:pt x="0" y="373380"/>
                  </a:lnTo>
                  <a:lnTo>
                    <a:pt x="0" y="38971"/>
                  </a:lnTo>
                  <a:cubicBezTo>
                    <a:pt x="0" y="17448"/>
                    <a:pt x="17448" y="0"/>
                    <a:pt x="38971" y="0"/>
                  </a:cubicBezTo>
                  <a:close/>
                </a:path>
              </a:pathLst>
            </a:custGeom>
            <a:solidFill>
              <a:srgbClr val="34258E"/>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defTabSz="932472" fontAlgn="base">
                <a:spcBef>
                  <a:spcPct val="0"/>
                </a:spcBef>
                <a:spcAft>
                  <a:spcPct val="0"/>
                </a:spcAft>
              </a:pPr>
              <a:endParaRPr lang="en-GB" sz="2000">
                <a:solidFill>
                  <a:srgbClr val="FFFFFF"/>
                </a:solidFill>
                <a:cs typeface="Segoe UI" pitchFamily="34" charset="0"/>
              </a:endParaRPr>
            </a:p>
          </p:txBody>
        </p:sp>
        <p:cxnSp>
          <p:nvCxnSpPr>
            <p:cNvPr id="25" name="Straight Connector 24">
              <a:extLst>
                <a:ext uri="{FF2B5EF4-FFF2-40B4-BE49-F238E27FC236}">
                  <a16:creationId xmlns:a16="http://schemas.microsoft.com/office/drawing/2014/main" id="{0A161356-6634-6711-573F-0491DC7E04A2}"/>
                </a:ext>
              </a:extLst>
            </p:cNvPr>
            <p:cNvCxnSpPr>
              <a:cxnSpLocks/>
              <a:stCxn id="24" idx="4"/>
              <a:endCxn id="24" idx="3"/>
            </p:cNvCxnSpPr>
            <p:nvPr userDrawn="1"/>
          </p:nvCxnSpPr>
          <p:spPr>
            <a:xfrm>
              <a:off x="12587179" y="356720"/>
              <a:ext cx="2908299" cy="0"/>
            </a:xfrm>
            <a:prstGeom prst="line">
              <a:avLst/>
            </a:prstGeom>
            <a:ln w="6350">
              <a:solidFill>
                <a:schemeClr val="bg1"/>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grpSp>
          <p:nvGrpSpPr>
            <p:cNvPr id="26" name="Group 25">
              <a:extLst>
                <a:ext uri="{FF2B5EF4-FFF2-40B4-BE49-F238E27FC236}">
                  <a16:creationId xmlns:a16="http://schemas.microsoft.com/office/drawing/2014/main" id="{F0031A59-B24B-46A7-87AD-2A0D320CDA66}"/>
                </a:ext>
              </a:extLst>
            </p:cNvPr>
            <p:cNvGrpSpPr/>
            <p:nvPr userDrawn="1"/>
          </p:nvGrpSpPr>
          <p:grpSpPr>
            <a:xfrm>
              <a:off x="12720970" y="76200"/>
              <a:ext cx="199288" cy="199110"/>
              <a:chOff x="5671565" y="3004565"/>
              <a:chExt cx="850201" cy="850201"/>
            </a:xfrm>
          </p:grpSpPr>
          <p:sp>
            <p:nvSpPr>
              <p:cNvPr id="30" name="Free-form: Shape 29">
                <a:extLst>
                  <a:ext uri="{FF2B5EF4-FFF2-40B4-BE49-F238E27FC236}">
                    <a16:creationId xmlns:a16="http://schemas.microsoft.com/office/drawing/2014/main" id="{A19DEE29-A69A-F905-0625-842677B40FC8}"/>
                  </a:ext>
                </a:extLst>
              </p:cNvPr>
              <p:cNvSpPr/>
              <p:nvPr/>
            </p:nvSpPr>
            <p:spPr>
              <a:xfrm>
                <a:off x="5958077" y="3207257"/>
                <a:ext cx="277368" cy="351282"/>
              </a:xfrm>
              <a:custGeom>
                <a:avLst/>
                <a:gdLst>
                  <a:gd name="connsiteX0" fmla="*/ 0 w 277368"/>
                  <a:gd name="connsiteY0" fmla="*/ 138875 h 351282"/>
                  <a:gd name="connsiteX1" fmla="*/ 138494 w 277368"/>
                  <a:gd name="connsiteY1" fmla="*/ 0 h 351282"/>
                  <a:gd name="connsiteX2" fmla="*/ 277368 w 277368"/>
                  <a:gd name="connsiteY2" fmla="*/ 138494 h 351282"/>
                  <a:gd name="connsiteX3" fmla="*/ 168593 w 277368"/>
                  <a:gd name="connsiteY3" fmla="*/ 274130 h 351282"/>
                  <a:gd name="connsiteX4" fmla="*/ 138589 w 277368"/>
                  <a:gd name="connsiteY4" fmla="*/ 310134 h 351282"/>
                  <a:gd name="connsiteX5" fmla="*/ 138589 w 277368"/>
                  <a:gd name="connsiteY5" fmla="*/ 351282 h 3512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7368" h="351282">
                    <a:moveTo>
                      <a:pt x="0" y="138875"/>
                    </a:moveTo>
                    <a:cubicBezTo>
                      <a:pt x="-95" y="62294"/>
                      <a:pt x="61913" y="95"/>
                      <a:pt x="138494" y="0"/>
                    </a:cubicBezTo>
                    <a:cubicBezTo>
                      <a:pt x="215075" y="-95"/>
                      <a:pt x="277273" y="61913"/>
                      <a:pt x="277368" y="138494"/>
                    </a:cubicBezTo>
                    <a:cubicBezTo>
                      <a:pt x="277463" y="203645"/>
                      <a:pt x="232220" y="260033"/>
                      <a:pt x="168593" y="274130"/>
                    </a:cubicBezTo>
                    <a:cubicBezTo>
                      <a:pt x="151352" y="277559"/>
                      <a:pt x="138779" y="292608"/>
                      <a:pt x="138589" y="310134"/>
                    </a:cubicBezTo>
                    <a:lnTo>
                      <a:pt x="138589" y="351282"/>
                    </a:lnTo>
                  </a:path>
                </a:pathLst>
              </a:custGeom>
              <a:noFill/>
              <a:ln w="12700" cap="rnd">
                <a:solidFill>
                  <a:schemeClr val="bg1"/>
                </a:solidFill>
                <a:prstDash val="solid"/>
                <a:round/>
              </a:ln>
            </p:spPr>
            <p:txBody>
              <a:bodyPr rtlCol="0" anchor="ctr"/>
              <a:lstStyle/>
              <a:p>
                <a:endParaRPr lang="en-GB"/>
              </a:p>
            </p:txBody>
          </p:sp>
          <p:sp>
            <p:nvSpPr>
              <p:cNvPr id="31" name="Free-form: Shape 30">
                <a:extLst>
                  <a:ext uri="{FF2B5EF4-FFF2-40B4-BE49-F238E27FC236}">
                    <a16:creationId xmlns:a16="http://schemas.microsoft.com/office/drawing/2014/main" id="{843FDA95-036A-F90C-44D9-3CA8B6AB054D}"/>
                  </a:ext>
                </a:extLst>
              </p:cNvPr>
              <p:cNvSpPr/>
              <p:nvPr/>
            </p:nvSpPr>
            <p:spPr>
              <a:xfrm>
                <a:off x="6087426" y="3651122"/>
                <a:ext cx="18478" cy="18478"/>
              </a:xfrm>
              <a:custGeom>
                <a:avLst/>
                <a:gdLst>
                  <a:gd name="connsiteX0" fmla="*/ 9239 w 18478"/>
                  <a:gd name="connsiteY0" fmla="*/ 0 h 18478"/>
                  <a:gd name="connsiteX1" fmla="*/ 18479 w 18478"/>
                  <a:gd name="connsiteY1" fmla="*/ 9239 h 18478"/>
                  <a:gd name="connsiteX2" fmla="*/ 9239 w 18478"/>
                  <a:gd name="connsiteY2" fmla="*/ 18479 h 18478"/>
                  <a:gd name="connsiteX3" fmla="*/ 0 w 18478"/>
                  <a:gd name="connsiteY3" fmla="*/ 9239 h 18478"/>
                  <a:gd name="connsiteX4" fmla="*/ 9239 w 18478"/>
                  <a:gd name="connsiteY4" fmla="*/ 0 h 184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78" h="18478">
                    <a:moveTo>
                      <a:pt x="9239" y="0"/>
                    </a:moveTo>
                    <a:cubicBezTo>
                      <a:pt x="14383" y="0"/>
                      <a:pt x="18479" y="4096"/>
                      <a:pt x="18479" y="9239"/>
                    </a:cubicBezTo>
                    <a:cubicBezTo>
                      <a:pt x="18479" y="14383"/>
                      <a:pt x="14383" y="18479"/>
                      <a:pt x="9239" y="18479"/>
                    </a:cubicBezTo>
                    <a:cubicBezTo>
                      <a:pt x="4096" y="18479"/>
                      <a:pt x="0" y="14383"/>
                      <a:pt x="0" y="9239"/>
                    </a:cubicBezTo>
                    <a:cubicBezTo>
                      <a:pt x="0" y="4096"/>
                      <a:pt x="4096" y="0"/>
                      <a:pt x="9239" y="0"/>
                    </a:cubicBezTo>
                  </a:path>
                </a:pathLst>
              </a:custGeom>
              <a:noFill/>
              <a:ln w="12700" cap="rnd">
                <a:solidFill>
                  <a:schemeClr val="bg1"/>
                </a:solidFill>
                <a:prstDash val="solid"/>
                <a:round/>
              </a:ln>
            </p:spPr>
            <p:txBody>
              <a:bodyPr rtlCol="0" anchor="ctr"/>
              <a:lstStyle/>
              <a:p>
                <a:endParaRPr lang="en-GB"/>
              </a:p>
            </p:txBody>
          </p:sp>
          <p:sp>
            <p:nvSpPr>
              <p:cNvPr id="32" name="Free-form: Shape 31">
                <a:extLst>
                  <a:ext uri="{FF2B5EF4-FFF2-40B4-BE49-F238E27FC236}">
                    <a16:creationId xmlns:a16="http://schemas.microsoft.com/office/drawing/2014/main" id="{E2093B08-EF0D-85CA-A018-E9D8CFD546D6}"/>
                  </a:ext>
                </a:extLst>
              </p:cNvPr>
              <p:cNvSpPr/>
              <p:nvPr/>
            </p:nvSpPr>
            <p:spPr>
              <a:xfrm>
                <a:off x="5671565" y="3004565"/>
                <a:ext cx="850201" cy="850201"/>
              </a:xfrm>
              <a:custGeom>
                <a:avLst/>
                <a:gdLst>
                  <a:gd name="connsiteX0" fmla="*/ 850202 w 850201"/>
                  <a:gd name="connsiteY0" fmla="*/ 425101 h 850201"/>
                  <a:gd name="connsiteX1" fmla="*/ 425101 w 850201"/>
                  <a:gd name="connsiteY1" fmla="*/ 850202 h 850201"/>
                  <a:gd name="connsiteX2" fmla="*/ 0 w 850201"/>
                  <a:gd name="connsiteY2" fmla="*/ 425101 h 850201"/>
                  <a:gd name="connsiteX3" fmla="*/ 425101 w 850201"/>
                  <a:gd name="connsiteY3" fmla="*/ 0 h 850201"/>
                  <a:gd name="connsiteX4" fmla="*/ 850202 w 850201"/>
                  <a:gd name="connsiteY4" fmla="*/ 425101 h 8502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0201" h="850201">
                    <a:moveTo>
                      <a:pt x="850202" y="425101"/>
                    </a:moveTo>
                    <a:cubicBezTo>
                      <a:pt x="850202" y="659877"/>
                      <a:pt x="659877" y="850202"/>
                      <a:pt x="425101" y="850202"/>
                    </a:cubicBezTo>
                    <a:cubicBezTo>
                      <a:pt x="190324" y="850202"/>
                      <a:pt x="0" y="659877"/>
                      <a:pt x="0" y="425101"/>
                    </a:cubicBezTo>
                    <a:cubicBezTo>
                      <a:pt x="0" y="190324"/>
                      <a:pt x="190324" y="0"/>
                      <a:pt x="425101" y="0"/>
                    </a:cubicBezTo>
                    <a:cubicBezTo>
                      <a:pt x="659877" y="0"/>
                      <a:pt x="850202" y="190324"/>
                      <a:pt x="850202" y="425101"/>
                    </a:cubicBezTo>
                    <a:close/>
                  </a:path>
                </a:pathLst>
              </a:custGeom>
              <a:noFill/>
              <a:ln w="12700" cap="rnd">
                <a:solidFill>
                  <a:schemeClr val="bg1"/>
                </a:solidFill>
                <a:prstDash val="solid"/>
                <a:round/>
              </a:ln>
            </p:spPr>
            <p:txBody>
              <a:bodyPr rtlCol="0" anchor="ctr"/>
              <a:lstStyle/>
              <a:p>
                <a:endParaRPr lang="en-GB"/>
              </a:p>
            </p:txBody>
          </p:sp>
        </p:grpSp>
        <p:sp>
          <p:nvSpPr>
            <p:cNvPr id="27" name="Title 1">
              <a:extLst>
                <a:ext uri="{FF2B5EF4-FFF2-40B4-BE49-F238E27FC236}">
                  <a16:creationId xmlns:a16="http://schemas.microsoft.com/office/drawing/2014/main" id="{6271CF9E-F956-242A-EC7F-6177A0EB73FA}"/>
                </a:ext>
              </a:extLst>
            </p:cNvPr>
            <p:cNvSpPr txBox="1">
              <a:spLocks/>
            </p:cNvSpPr>
            <p:nvPr userDrawn="1"/>
          </p:nvSpPr>
          <p:spPr>
            <a:xfrm flipH="1">
              <a:off x="13031476" y="84467"/>
              <a:ext cx="2464002" cy="184666"/>
            </a:xfrm>
            <a:prstGeom prst="rect">
              <a:avLst/>
            </a:prstGeom>
          </p:spPr>
          <p:txBody>
            <a:bodyPr vert="horz" wrap="square" lIns="0" tIns="0" rIns="0" bIns="0" rtlCol="0" anchor="ctr">
              <a:spAutoFit/>
            </a:bodyPr>
            <a:lstStyle>
              <a:lvl1pPr algn="l" defTabSz="932742" rtl="0" eaLnBrk="1" latinLnBrk="0" hangingPunct="1">
                <a:lnSpc>
                  <a:spcPct val="100000"/>
                </a:lnSpc>
                <a:spcBef>
                  <a:spcPct val="0"/>
                </a:spcBef>
                <a:buNone/>
                <a:defRPr lang="en-US" sz="2800" b="0" kern="1200" cap="none" spc="-50" baseline="0" dirty="0" smtClean="0">
                  <a:ln w="3175">
                    <a:noFill/>
                  </a:ln>
                  <a:solidFill>
                    <a:schemeClr val="tx1"/>
                  </a:solidFill>
                  <a:effectLst/>
                  <a:latin typeface="+mj-lt"/>
                  <a:ea typeface="+mn-ea"/>
                  <a:cs typeface="Segoe UI" pitchFamily="34" charset="0"/>
                </a:defRPr>
              </a:lvl1pPr>
            </a:lstStyle>
            <a:p>
              <a:pPr marL="0" marR="0" lvl="0" indent="0" algn="l" defTabSz="932742" rtl="0" eaLnBrk="1" fontAlgn="auto" latinLnBrk="0" hangingPunct="1">
                <a:lnSpc>
                  <a:spcPct val="100000"/>
                </a:lnSpc>
                <a:spcBef>
                  <a:spcPct val="0"/>
                </a:spcBef>
                <a:spcAft>
                  <a:spcPts val="0"/>
                </a:spcAft>
                <a:buClrTx/>
                <a:buSzTx/>
                <a:buFontTx/>
                <a:buNone/>
                <a:tabLst/>
                <a:defRPr/>
              </a:pPr>
              <a:r>
                <a:rPr kumimoji="0" lang="en-GB" sz="1200" b="0" i="0" u="none" strike="noStrike" kern="1200" cap="none" spc="100" normalizeH="0" baseline="0" noProof="0">
                  <a:ln w="3175">
                    <a:noFill/>
                  </a:ln>
                  <a:solidFill>
                    <a:schemeClr val="bg1"/>
                  </a:solidFill>
                  <a:effectLst/>
                  <a:uLnTx/>
                  <a:uFillTx/>
                  <a:latin typeface="Segoe UI Semibold"/>
                  <a:ea typeface="+mn-ea"/>
                  <a:cs typeface="Segoe UI" pitchFamily="34" charset="0"/>
                </a:rPr>
                <a:t>CONSIDERATIONS</a:t>
              </a:r>
            </a:p>
          </p:txBody>
        </p:sp>
        <p:sp>
          <p:nvSpPr>
            <p:cNvPr id="28" name="Free-form: Shape 27">
              <a:extLst>
                <a:ext uri="{FF2B5EF4-FFF2-40B4-BE49-F238E27FC236}">
                  <a16:creationId xmlns:a16="http://schemas.microsoft.com/office/drawing/2014/main" id="{8EA0A150-61B7-B926-F44C-975DFF7BDC2D}"/>
                </a:ext>
              </a:extLst>
            </p:cNvPr>
            <p:cNvSpPr>
              <a:spLocks/>
            </p:cNvSpPr>
            <p:nvPr userDrawn="1"/>
          </p:nvSpPr>
          <p:spPr bwMode="auto">
            <a:xfrm>
              <a:off x="12583117" y="6776696"/>
              <a:ext cx="2908299" cy="70201"/>
            </a:xfrm>
            <a:custGeom>
              <a:avLst/>
              <a:gdLst>
                <a:gd name="connsiteX0" fmla="*/ 0 w 2908299"/>
                <a:gd name="connsiteY0" fmla="*/ 0 h 70201"/>
                <a:gd name="connsiteX1" fmla="*/ 2908299 w 2908299"/>
                <a:gd name="connsiteY1" fmla="*/ 0 h 70201"/>
                <a:gd name="connsiteX2" fmla="*/ 2908299 w 2908299"/>
                <a:gd name="connsiteY2" fmla="*/ 31230 h 70201"/>
                <a:gd name="connsiteX3" fmla="*/ 2869328 w 2908299"/>
                <a:gd name="connsiteY3" fmla="*/ 70201 h 70201"/>
                <a:gd name="connsiteX4" fmla="*/ 38971 w 2908299"/>
                <a:gd name="connsiteY4" fmla="*/ 70201 h 70201"/>
                <a:gd name="connsiteX5" fmla="*/ 0 w 2908299"/>
                <a:gd name="connsiteY5" fmla="*/ 31230 h 702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908299" h="70201">
                  <a:moveTo>
                    <a:pt x="0" y="0"/>
                  </a:moveTo>
                  <a:lnTo>
                    <a:pt x="2908299" y="0"/>
                  </a:lnTo>
                  <a:lnTo>
                    <a:pt x="2908299" y="31230"/>
                  </a:lnTo>
                  <a:cubicBezTo>
                    <a:pt x="2908299" y="52753"/>
                    <a:pt x="2890851" y="70201"/>
                    <a:pt x="2869328" y="70201"/>
                  </a:cubicBezTo>
                  <a:lnTo>
                    <a:pt x="38971" y="70201"/>
                  </a:lnTo>
                  <a:cubicBezTo>
                    <a:pt x="17448" y="70201"/>
                    <a:pt x="0" y="52753"/>
                    <a:pt x="0" y="31230"/>
                  </a:cubicBezTo>
                  <a:close/>
                </a:path>
              </a:pathLst>
            </a:cu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defTabSz="932472" fontAlgn="base">
                <a:spcBef>
                  <a:spcPct val="0"/>
                </a:spcBef>
                <a:spcAft>
                  <a:spcPct val="0"/>
                </a:spcAft>
              </a:pPr>
              <a:endParaRPr lang="en-GB" sz="2000">
                <a:solidFill>
                  <a:srgbClr val="FFFFFF"/>
                </a:solidFill>
                <a:cs typeface="Segoe UI" pitchFamily="34" charset="0"/>
              </a:endParaRPr>
            </a:p>
          </p:txBody>
        </p:sp>
        <p:sp>
          <p:nvSpPr>
            <p:cNvPr id="29" name="Rectangle: Rounded Corners 28">
              <a:extLst>
                <a:ext uri="{FF2B5EF4-FFF2-40B4-BE49-F238E27FC236}">
                  <a16:creationId xmlns:a16="http://schemas.microsoft.com/office/drawing/2014/main" id="{3AD245CB-AE02-24A8-78FA-A40111A64C7D}"/>
                </a:ext>
              </a:extLst>
            </p:cNvPr>
            <p:cNvSpPr>
              <a:spLocks/>
            </p:cNvSpPr>
            <p:nvPr userDrawn="1"/>
          </p:nvSpPr>
          <p:spPr bwMode="auto">
            <a:xfrm>
              <a:off x="12587180" y="-5226"/>
              <a:ext cx="2908299" cy="6852123"/>
            </a:xfrm>
            <a:prstGeom prst="roundRect">
              <a:avLst>
                <a:gd name="adj" fmla="val 1340"/>
              </a:avLst>
            </a:prstGeom>
            <a:noFill/>
            <a:ln w="12700">
              <a:solidFill>
                <a:srgbClr val="34258E"/>
              </a:solidFill>
              <a:headEnd type="none" w="med" len="med"/>
              <a:tailEnd type="none" w="med" len="med"/>
            </a:ln>
            <a:effectLst>
              <a:outerShdw blurRad="114300" dist="38100"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20" tIns="97536" rIns="121920" bIns="97536" numCol="1" spcCol="0" rtlCol="0" fromWordArt="0" anchor="t" anchorCtr="0" forceAA="0" compatLnSpc="1">
              <a:prstTxWarp prst="textNoShape">
                <a:avLst/>
              </a:prstTxWarp>
              <a:noAutofit/>
            </a:bodyPr>
            <a:lstStyle/>
            <a:p>
              <a:pPr defTabSz="621679" fontAlgn="base">
                <a:spcBef>
                  <a:spcPct val="0"/>
                </a:spcBef>
                <a:spcAft>
                  <a:spcPct val="0"/>
                </a:spcAft>
              </a:pPr>
              <a:endParaRPr lang="en-GB" sz="1333">
                <a:solidFill>
                  <a:srgbClr val="FFFFFF"/>
                </a:solidFill>
                <a:latin typeface="Segoe UI"/>
                <a:cs typeface="Segoe UI" pitchFamily="34" charset="0"/>
              </a:endParaRPr>
            </a:p>
          </p:txBody>
        </p:sp>
      </p:grpSp>
    </p:spTree>
    <p:extLst>
      <p:ext uri="{BB962C8B-B14F-4D97-AF65-F5344CB8AC3E}">
        <p14:creationId xmlns:p14="http://schemas.microsoft.com/office/powerpoint/2010/main" val="2360030480"/>
      </p:ext>
    </p:extLst>
  </p:cSld>
  <p:clrMapOvr>
    <a:masterClrMapping/>
  </p:clrMapOvr>
  <p:transition>
    <p:fade/>
  </p:transition>
  <p:extLst>
    <p:ext uri="{DCECCB84-F9BA-43D5-87BE-67443E8EF086}">
      <p15:sldGuideLst xmlns:p15="http://schemas.microsoft.com/office/powerpoint/2012/main"/>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Blank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ECFAB30-5369-5679-9A1C-F5753B417122}"/>
              </a:ext>
            </a:extLst>
          </p:cNvPr>
          <p:cNvSpPr/>
          <p:nvPr userDrawn="1"/>
        </p:nvSpPr>
        <p:spPr bwMode="auto">
          <a:xfrm>
            <a:off x="-1" y="6469626"/>
            <a:ext cx="12192001" cy="396763"/>
          </a:xfrm>
          <a:prstGeom prst="rect">
            <a:avLst/>
          </a:prstGeom>
          <a:solidFill>
            <a:schemeClr val="bg1"/>
          </a:solidFill>
          <a:ln>
            <a:noFill/>
            <a:headEnd type="none" w="med" len="med"/>
            <a:tailEnd type="none" w="med" len="med"/>
          </a:ln>
          <a:effectLst>
            <a:outerShdw blurRad="63500" dist="12700" dir="16200000"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r" defTabSz="932472" rtl="0" eaLnBrk="1" fontAlgn="base" latinLnBrk="0" hangingPunct="1">
              <a:lnSpc>
                <a:spcPct val="100000"/>
              </a:lnSpc>
              <a:spcBef>
                <a:spcPct val="0"/>
              </a:spcBef>
              <a:spcAft>
                <a:spcPct val="0"/>
              </a:spcAft>
              <a:buClrTx/>
              <a:buSzTx/>
              <a:buFontTx/>
              <a:buNone/>
              <a:tabLst/>
              <a:defRPr/>
            </a:pPr>
            <a:endParaRPr kumimoji="0" lang="en-GB" sz="1200" b="0" i="0" u="none" strike="noStrike" kern="1200" cap="none" spc="0" normalizeH="0" baseline="0" noProof="0">
              <a:ln>
                <a:noFill/>
              </a:ln>
              <a:solidFill>
                <a:srgbClr val="000000"/>
              </a:solidFill>
              <a:effectLst/>
              <a:uLnTx/>
              <a:uFillTx/>
              <a:latin typeface="Segoe UI"/>
              <a:ea typeface="Segoe UI" pitchFamily="34" charset="0"/>
              <a:cs typeface="Segoe UI" pitchFamily="34" charset="0"/>
            </a:endParaRPr>
          </a:p>
        </p:txBody>
      </p:sp>
    </p:spTree>
    <p:extLst>
      <p:ext uri="{BB962C8B-B14F-4D97-AF65-F5344CB8AC3E}">
        <p14:creationId xmlns:p14="http://schemas.microsoft.com/office/powerpoint/2010/main" val="1961746422"/>
      </p:ext>
    </p:extLst>
  </p:cSld>
  <p:clrMapOvr>
    <a:masterClrMapping/>
  </p:clrMapOvr>
  <p:transition>
    <p:fade/>
  </p:transition>
  <p:extLst>
    <p:ext uri="{DCECCB84-F9BA-43D5-87BE-67443E8EF086}">
      <p15:sldGuideLst xmlns:p15="http://schemas.microsoft.com/office/powerpoint/2012/main"/>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Plan Activity Page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grpSp>
        <p:nvGrpSpPr>
          <p:cNvPr id="39" name="Group 38">
            <a:extLst>
              <a:ext uri="{FF2B5EF4-FFF2-40B4-BE49-F238E27FC236}">
                <a16:creationId xmlns:a16="http://schemas.microsoft.com/office/drawing/2014/main" id="{17C39587-3C3D-1594-3EC8-88C0E23D0E85}"/>
              </a:ext>
            </a:extLst>
          </p:cNvPr>
          <p:cNvGrpSpPr/>
          <p:nvPr userDrawn="1"/>
        </p:nvGrpSpPr>
        <p:grpSpPr>
          <a:xfrm>
            <a:off x="-1" y="6469626"/>
            <a:ext cx="12192001" cy="396763"/>
            <a:chOff x="-1" y="6469626"/>
            <a:chExt cx="12192001" cy="396763"/>
          </a:xfrm>
        </p:grpSpPr>
        <p:sp>
          <p:nvSpPr>
            <p:cNvPr id="3" name="Rectangle 2">
              <a:extLst>
                <a:ext uri="{FF2B5EF4-FFF2-40B4-BE49-F238E27FC236}">
                  <a16:creationId xmlns:a16="http://schemas.microsoft.com/office/drawing/2014/main" id="{B5789D1A-6020-1BC9-9CEB-4648704A7723}"/>
                </a:ext>
              </a:extLst>
            </p:cNvPr>
            <p:cNvSpPr/>
            <p:nvPr/>
          </p:nvSpPr>
          <p:spPr bwMode="auto">
            <a:xfrm>
              <a:off x="-1" y="6469626"/>
              <a:ext cx="12192001" cy="396763"/>
            </a:xfrm>
            <a:prstGeom prst="rect">
              <a:avLst/>
            </a:prstGeom>
            <a:solidFill>
              <a:schemeClr val="bg1"/>
            </a:solidFill>
            <a:ln>
              <a:noFill/>
              <a:headEnd type="none" w="med" len="med"/>
              <a:tailEnd type="none" w="med" len="med"/>
            </a:ln>
            <a:effectLst>
              <a:outerShdw blurRad="63500" dist="12700" dir="16200000"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r" defTabSz="932472" rtl="0" eaLnBrk="1" fontAlgn="base" latinLnBrk="0" hangingPunct="1">
                <a:lnSpc>
                  <a:spcPct val="100000"/>
                </a:lnSpc>
                <a:spcBef>
                  <a:spcPct val="0"/>
                </a:spcBef>
                <a:spcAft>
                  <a:spcPct val="0"/>
                </a:spcAft>
                <a:buClrTx/>
                <a:buSzTx/>
                <a:buFontTx/>
                <a:buNone/>
                <a:tabLst/>
                <a:defRPr/>
              </a:pPr>
              <a:endParaRPr kumimoji="0" lang="en-GB" sz="1200" b="0" i="0" u="none" strike="noStrike" kern="1200" cap="none" spc="0" normalizeH="0" baseline="0" noProof="0">
                <a:ln>
                  <a:noFill/>
                </a:ln>
                <a:solidFill>
                  <a:srgbClr val="000000"/>
                </a:solidFill>
                <a:effectLst/>
                <a:uLnTx/>
                <a:uFillTx/>
                <a:latin typeface="Segoe UI"/>
                <a:ea typeface="Segoe UI" pitchFamily="34" charset="0"/>
                <a:cs typeface="Segoe UI" pitchFamily="34" charset="0"/>
              </a:endParaRPr>
            </a:p>
          </p:txBody>
        </p:sp>
        <p:grpSp>
          <p:nvGrpSpPr>
            <p:cNvPr id="22" name="Group 21">
              <a:extLst>
                <a:ext uri="{FF2B5EF4-FFF2-40B4-BE49-F238E27FC236}">
                  <a16:creationId xmlns:a16="http://schemas.microsoft.com/office/drawing/2014/main" id="{43013CC4-F46F-D85C-7777-088F64836C80}"/>
                </a:ext>
              </a:extLst>
            </p:cNvPr>
            <p:cNvGrpSpPr/>
            <p:nvPr userDrawn="1"/>
          </p:nvGrpSpPr>
          <p:grpSpPr>
            <a:xfrm>
              <a:off x="1" y="6469856"/>
              <a:ext cx="10198358" cy="388144"/>
              <a:chOff x="2" y="6469856"/>
              <a:chExt cx="12753155" cy="388144"/>
            </a:xfrm>
          </p:grpSpPr>
          <p:sp>
            <p:nvSpPr>
              <p:cNvPr id="24" name="Rectangle: Rounded Corners 23">
                <a:extLst>
                  <a:ext uri="{FF2B5EF4-FFF2-40B4-BE49-F238E27FC236}">
                    <a16:creationId xmlns:a16="http://schemas.microsoft.com/office/drawing/2014/main" id="{3FF5AEA7-9EAC-B0BC-251E-642C7FC661E1}"/>
                  </a:ext>
                </a:extLst>
              </p:cNvPr>
              <p:cNvSpPr>
                <a:spLocks/>
              </p:cNvSpPr>
              <p:nvPr/>
            </p:nvSpPr>
            <p:spPr bwMode="auto">
              <a:xfrm>
                <a:off x="2554872" y="6469856"/>
                <a:ext cx="2546389" cy="388144"/>
              </a:xfrm>
              <a:prstGeom prst="roundRect">
                <a:avLst>
                  <a:gd name="adj" fmla="val 0"/>
                </a:avLst>
              </a:prstGeom>
              <a:gradFill flip="none" rotWithShape="1">
                <a:gsLst>
                  <a:gs pos="0">
                    <a:srgbClr val="EBECEB">
                      <a:alpha val="34000"/>
                    </a:srgbClr>
                  </a:gs>
                  <a:gs pos="68242">
                    <a:schemeClr val="bg1">
                      <a:alpha val="18000"/>
                    </a:schemeClr>
                  </a:gs>
                  <a:gs pos="33000">
                    <a:schemeClr val="bg1">
                      <a:alpha val="11000"/>
                    </a:schemeClr>
                  </a:gs>
                  <a:gs pos="100000">
                    <a:srgbClr val="E8E9E8">
                      <a:lumMod val="68000"/>
                      <a:lumOff val="32000"/>
                      <a:alpha val="0"/>
                    </a:srgbClr>
                  </a:gs>
                </a:gsLst>
                <a:lin ang="2700000" scaled="1"/>
                <a:tileRect/>
              </a:gradFill>
              <a:ln w="12700">
                <a:noFill/>
                <a:headEnd type="none" w="med" len="med"/>
                <a:tailEnd type="none" w="med" len="med"/>
              </a:ln>
              <a:effectLst>
                <a:outerShdw blurRad="101600" dist="25400" dir="2700000" algn="tl" rotWithShape="0">
                  <a:prstClr val="black">
                    <a:alpha val="1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20" tIns="97536" rIns="121920" bIns="97536" numCol="1" spcCol="0" rtlCol="0" fromWordArt="0" anchor="t" anchorCtr="0" forceAA="0" compatLnSpc="1">
                <a:prstTxWarp prst="textNoShape">
                  <a:avLst/>
                </a:prstTxWarp>
                <a:noAutofit/>
              </a:bodyPr>
              <a:lstStyle/>
              <a:p>
                <a:pPr marL="0" marR="0" lvl="0" indent="0" algn="l" defTabSz="621679" rtl="0" eaLnBrk="1" fontAlgn="base" latinLnBrk="0" hangingPunct="1">
                  <a:lnSpc>
                    <a:spcPct val="100000"/>
                  </a:lnSpc>
                  <a:spcBef>
                    <a:spcPct val="0"/>
                  </a:spcBef>
                  <a:spcAft>
                    <a:spcPct val="0"/>
                  </a:spcAft>
                  <a:buClrTx/>
                  <a:buSzTx/>
                  <a:buFontTx/>
                  <a:buNone/>
                  <a:tabLst/>
                  <a:defRPr/>
                </a:pPr>
                <a:endParaRPr kumimoji="0" lang="en-GB" sz="1600" b="0" i="0" u="none" strike="noStrike" kern="1200" cap="none" spc="0" normalizeH="0" baseline="0" noProof="0">
                  <a:ln>
                    <a:noFill/>
                  </a:ln>
                  <a:solidFill>
                    <a:srgbClr val="FFFFFF"/>
                  </a:solidFill>
                  <a:effectLst/>
                  <a:uLnTx/>
                  <a:uFillTx/>
                  <a:latin typeface="Segoe UI"/>
                  <a:ea typeface="+mn-ea"/>
                  <a:cs typeface="Segoe UI" pitchFamily="34" charset="0"/>
                </a:endParaRPr>
              </a:p>
            </p:txBody>
          </p:sp>
          <p:sp>
            <p:nvSpPr>
              <p:cNvPr id="25" name="Rectangle: Rounded Corners 24">
                <a:extLst>
                  <a:ext uri="{FF2B5EF4-FFF2-40B4-BE49-F238E27FC236}">
                    <a16:creationId xmlns:a16="http://schemas.microsoft.com/office/drawing/2014/main" id="{C981DE1F-8B0F-8F75-9DAB-A01DB67C2E39}"/>
                  </a:ext>
                </a:extLst>
              </p:cNvPr>
              <p:cNvSpPr>
                <a:spLocks/>
              </p:cNvSpPr>
              <p:nvPr userDrawn="1"/>
            </p:nvSpPr>
            <p:spPr bwMode="auto">
              <a:xfrm>
                <a:off x="5105112" y="6469856"/>
                <a:ext cx="2546389" cy="388144"/>
              </a:xfrm>
              <a:prstGeom prst="roundRect">
                <a:avLst>
                  <a:gd name="adj" fmla="val 0"/>
                </a:avLst>
              </a:prstGeom>
              <a:gradFill flip="none" rotWithShape="1">
                <a:gsLst>
                  <a:gs pos="0">
                    <a:srgbClr val="EBECEB">
                      <a:alpha val="34000"/>
                    </a:srgbClr>
                  </a:gs>
                  <a:gs pos="68242">
                    <a:schemeClr val="bg1">
                      <a:alpha val="18000"/>
                    </a:schemeClr>
                  </a:gs>
                  <a:gs pos="33000">
                    <a:schemeClr val="bg1">
                      <a:alpha val="11000"/>
                    </a:schemeClr>
                  </a:gs>
                  <a:gs pos="100000">
                    <a:srgbClr val="E8E9E8">
                      <a:lumMod val="68000"/>
                      <a:lumOff val="32000"/>
                      <a:alpha val="0"/>
                    </a:srgbClr>
                  </a:gs>
                </a:gsLst>
                <a:lin ang="2700000" scaled="1"/>
                <a:tileRect/>
              </a:gradFill>
              <a:ln w="12700">
                <a:noFill/>
                <a:headEnd type="none" w="med" len="med"/>
                <a:tailEnd type="none" w="med" len="med"/>
              </a:ln>
              <a:effectLst>
                <a:outerShdw blurRad="101600" dist="25400" dir="2700000" algn="tl" rotWithShape="0">
                  <a:prstClr val="black">
                    <a:alpha val="1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20" tIns="97536" rIns="121920" bIns="97536" numCol="1" spcCol="0" rtlCol="0" fromWordArt="0" anchor="t" anchorCtr="0" forceAA="0" compatLnSpc="1">
                <a:prstTxWarp prst="textNoShape">
                  <a:avLst/>
                </a:prstTxWarp>
                <a:noAutofit/>
              </a:bodyPr>
              <a:lstStyle/>
              <a:p>
                <a:pPr marR="0" lvl="0" indent="0" defTabSz="621679" fontAlgn="base">
                  <a:lnSpc>
                    <a:spcPct val="100000"/>
                  </a:lnSpc>
                  <a:spcBef>
                    <a:spcPct val="0"/>
                  </a:spcBef>
                  <a:spcAft>
                    <a:spcPct val="0"/>
                  </a:spcAft>
                  <a:buClrTx/>
                  <a:buSzTx/>
                  <a:buFontTx/>
                  <a:buNone/>
                  <a:tabLst/>
                </a:pPr>
                <a:endParaRPr kumimoji="0" lang="en-GB" sz="1600" b="0" i="0" u="none" strike="noStrike" cap="none" spc="0" normalizeH="0" baseline="0" noProof="0">
                  <a:ln>
                    <a:noFill/>
                  </a:ln>
                  <a:solidFill>
                    <a:srgbClr val="FFFFFF"/>
                  </a:solidFill>
                  <a:effectLst/>
                  <a:uLnTx/>
                  <a:uFillTx/>
                  <a:latin typeface="Segoe UI"/>
                  <a:cs typeface="Segoe UI" pitchFamily="34" charset="0"/>
                </a:endParaRPr>
              </a:p>
            </p:txBody>
          </p:sp>
          <p:sp>
            <p:nvSpPr>
              <p:cNvPr id="26" name="Rectangle: Rounded Corners 25">
                <a:extLst>
                  <a:ext uri="{FF2B5EF4-FFF2-40B4-BE49-F238E27FC236}">
                    <a16:creationId xmlns:a16="http://schemas.microsoft.com/office/drawing/2014/main" id="{B78D2705-A7AD-A7EA-0879-F409205CFC48}"/>
                  </a:ext>
                </a:extLst>
              </p:cNvPr>
              <p:cNvSpPr>
                <a:spLocks/>
              </p:cNvSpPr>
              <p:nvPr/>
            </p:nvSpPr>
            <p:spPr bwMode="auto">
              <a:xfrm>
                <a:off x="7651501" y="6469856"/>
                <a:ext cx="2546389" cy="388144"/>
              </a:xfrm>
              <a:prstGeom prst="roundRect">
                <a:avLst>
                  <a:gd name="adj" fmla="val 0"/>
                </a:avLst>
              </a:prstGeom>
              <a:gradFill flip="none" rotWithShape="1">
                <a:gsLst>
                  <a:gs pos="0">
                    <a:srgbClr val="EBECEB">
                      <a:alpha val="34000"/>
                    </a:srgbClr>
                  </a:gs>
                  <a:gs pos="68242">
                    <a:schemeClr val="bg1">
                      <a:alpha val="18000"/>
                    </a:schemeClr>
                  </a:gs>
                  <a:gs pos="33000">
                    <a:schemeClr val="bg1">
                      <a:alpha val="11000"/>
                    </a:schemeClr>
                  </a:gs>
                  <a:gs pos="100000">
                    <a:srgbClr val="E8E9E8">
                      <a:lumMod val="68000"/>
                      <a:lumOff val="32000"/>
                      <a:alpha val="0"/>
                    </a:srgbClr>
                  </a:gs>
                </a:gsLst>
                <a:lin ang="2700000" scaled="1"/>
                <a:tileRect/>
              </a:gradFill>
              <a:ln w="12700">
                <a:noFill/>
                <a:headEnd type="none" w="med" len="med"/>
                <a:tailEnd type="none" w="med" len="med"/>
              </a:ln>
              <a:effectLst>
                <a:outerShdw blurRad="101600" dist="25400" dir="2700000" algn="tl" rotWithShape="0">
                  <a:prstClr val="black">
                    <a:alpha val="1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20" tIns="97536" rIns="121920" bIns="97536" numCol="1" spcCol="0" rtlCol="0" fromWordArt="0" anchor="t" anchorCtr="0" forceAA="0" compatLnSpc="1">
                <a:prstTxWarp prst="textNoShape">
                  <a:avLst/>
                </a:prstTxWarp>
                <a:noAutofit/>
              </a:bodyPr>
              <a:lstStyle/>
              <a:p>
                <a:pPr marR="0" lvl="0" indent="0" defTabSz="621679" fontAlgn="base">
                  <a:lnSpc>
                    <a:spcPct val="100000"/>
                  </a:lnSpc>
                  <a:spcBef>
                    <a:spcPct val="0"/>
                  </a:spcBef>
                  <a:spcAft>
                    <a:spcPct val="0"/>
                  </a:spcAft>
                  <a:buClrTx/>
                  <a:buSzTx/>
                  <a:buFontTx/>
                  <a:buNone/>
                  <a:tabLst/>
                </a:pPr>
                <a:endParaRPr kumimoji="0" lang="en-GB" sz="1600" b="0" i="0" u="none" strike="noStrike" cap="none" spc="0" normalizeH="0" baseline="0" noProof="0">
                  <a:ln>
                    <a:noFill/>
                  </a:ln>
                  <a:solidFill>
                    <a:srgbClr val="FFFFFF"/>
                  </a:solidFill>
                  <a:effectLst/>
                  <a:uLnTx/>
                  <a:uFillTx/>
                  <a:latin typeface="Segoe UI"/>
                  <a:cs typeface="Segoe UI" pitchFamily="34" charset="0"/>
                </a:endParaRPr>
              </a:p>
            </p:txBody>
          </p:sp>
          <p:sp>
            <p:nvSpPr>
              <p:cNvPr id="27" name="Rectangle: Rounded Corners 26">
                <a:extLst>
                  <a:ext uri="{FF2B5EF4-FFF2-40B4-BE49-F238E27FC236}">
                    <a16:creationId xmlns:a16="http://schemas.microsoft.com/office/drawing/2014/main" id="{ABE49F18-18B4-383F-FFF4-D38ABDFA3AE4}"/>
                  </a:ext>
                </a:extLst>
              </p:cNvPr>
              <p:cNvSpPr>
                <a:spLocks/>
              </p:cNvSpPr>
              <p:nvPr/>
            </p:nvSpPr>
            <p:spPr bwMode="auto">
              <a:xfrm>
                <a:off x="2" y="6469856"/>
                <a:ext cx="2546389" cy="388144"/>
              </a:xfrm>
              <a:prstGeom prst="roundRect">
                <a:avLst>
                  <a:gd name="adj" fmla="val 0"/>
                </a:avLst>
              </a:prstGeom>
              <a:gradFill flip="none" rotWithShape="1">
                <a:gsLst>
                  <a:gs pos="0">
                    <a:srgbClr val="EBECEB"/>
                  </a:gs>
                  <a:gs pos="75000">
                    <a:schemeClr val="bg1">
                      <a:lumMod val="55000"/>
                      <a:lumOff val="45000"/>
                    </a:schemeClr>
                  </a:gs>
                  <a:gs pos="33000">
                    <a:schemeClr val="bg1">
                      <a:lumMod val="95000"/>
                    </a:schemeClr>
                  </a:gs>
                  <a:gs pos="100000">
                    <a:srgbClr val="E8E9E8">
                      <a:lumMod val="65000"/>
                      <a:lumOff val="35000"/>
                    </a:srgbClr>
                  </a:gs>
                </a:gsLst>
                <a:lin ang="2700000" scaled="1"/>
                <a:tileRect/>
              </a:gradFill>
              <a:ln w="12700">
                <a:noFill/>
                <a:headEnd type="none" w="med" len="med"/>
                <a:tailEnd type="none" w="med" len="med"/>
              </a:ln>
              <a:effectLst>
                <a:outerShdw blurRad="101600" dist="38100" dir="2700000" algn="tl" rotWithShape="0">
                  <a:prstClr val="black">
                    <a:alpha val="15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20" tIns="97536" rIns="121920" bIns="97536" numCol="1" spcCol="0" rtlCol="0" fromWordArt="0" anchor="t" anchorCtr="0" forceAA="0" compatLnSpc="1">
                <a:prstTxWarp prst="textNoShape">
                  <a:avLst/>
                </a:prstTxWarp>
                <a:noAutofit/>
              </a:bodyPr>
              <a:lstStyle/>
              <a:p>
                <a:pPr marL="0" marR="0" lvl="0" indent="0" algn="l" defTabSz="621679" rtl="0" eaLnBrk="1" fontAlgn="base" latinLnBrk="0" hangingPunct="1">
                  <a:lnSpc>
                    <a:spcPct val="100000"/>
                  </a:lnSpc>
                  <a:spcBef>
                    <a:spcPct val="0"/>
                  </a:spcBef>
                  <a:spcAft>
                    <a:spcPct val="0"/>
                  </a:spcAft>
                  <a:buClrTx/>
                  <a:buSzTx/>
                  <a:buFontTx/>
                  <a:buNone/>
                  <a:tabLst/>
                  <a:defRPr/>
                </a:pPr>
                <a:endParaRPr kumimoji="0" lang="en-GB" sz="1400" b="0" i="0" u="none" strike="noStrike" kern="1200" cap="none" spc="0" normalizeH="0" baseline="0" noProof="0">
                  <a:ln>
                    <a:noFill/>
                  </a:ln>
                  <a:solidFill>
                    <a:srgbClr val="FFFFFF"/>
                  </a:solidFill>
                  <a:effectLst/>
                  <a:uLnTx/>
                  <a:uFillTx/>
                  <a:latin typeface="Segoe UI"/>
                  <a:ea typeface="+mn-ea"/>
                  <a:cs typeface="Segoe UI" pitchFamily="34" charset="0"/>
                </a:endParaRPr>
              </a:p>
            </p:txBody>
          </p:sp>
          <p:sp>
            <p:nvSpPr>
              <p:cNvPr id="28" name="Rectangle 27">
                <a:extLst>
                  <a:ext uri="{FF2B5EF4-FFF2-40B4-BE49-F238E27FC236}">
                    <a16:creationId xmlns:a16="http://schemas.microsoft.com/office/drawing/2014/main" id="{2564F1E0-73C9-6E4A-7B39-5FB081CE70C9}"/>
                  </a:ext>
                </a:extLst>
              </p:cNvPr>
              <p:cNvSpPr>
                <a:spLocks/>
              </p:cNvSpPr>
              <p:nvPr/>
            </p:nvSpPr>
            <p:spPr bwMode="auto">
              <a:xfrm>
                <a:off x="703963" y="6525344"/>
                <a:ext cx="1149717" cy="292792"/>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ts val="600"/>
                  </a:spcAft>
                  <a:buClrTx/>
                  <a:buSzTx/>
                  <a:buFontTx/>
                  <a:buNone/>
                  <a:tabLst/>
                  <a:defRPr/>
                </a:pPr>
                <a:r>
                  <a:rPr kumimoji="0" lang="en-GB" sz="1400" b="0" i="0" u="none" strike="noStrike" kern="1200" cap="none" spc="50" normalizeH="0" baseline="0" noProof="0">
                    <a:ln>
                      <a:noFill/>
                    </a:ln>
                    <a:solidFill>
                      <a:schemeClr val="tx2"/>
                    </a:solidFill>
                    <a:effectLst/>
                    <a:uLnTx/>
                    <a:uFillTx/>
                    <a:latin typeface="+mj-lt"/>
                    <a:ea typeface="+mn-ea"/>
                    <a:cs typeface="Segoe UI" pitchFamily="34" charset="0"/>
                  </a:rPr>
                  <a:t>Plan</a:t>
                </a:r>
              </a:p>
            </p:txBody>
          </p:sp>
          <p:sp>
            <p:nvSpPr>
              <p:cNvPr id="29" name="Rectangle 28">
                <a:extLst>
                  <a:ext uri="{FF2B5EF4-FFF2-40B4-BE49-F238E27FC236}">
                    <a16:creationId xmlns:a16="http://schemas.microsoft.com/office/drawing/2014/main" id="{768F64FF-A029-71BC-0C99-CA92DB24054F}"/>
                  </a:ext>
                </a:extLst>
              </p:cNvPr>
              <p:cNvSpPr>
                <a:spLocks/>
              </p:cNvSpPr>
              <p:nvPr/>
            </p:nvSpPr>
            <p:spPr bwMode="auto">
              <a:xfrm>
                <a:off x="3252257" y="6525344"/>
                <a:ext cx="1149717" cy="292792"/>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ts val="600"/>
                  </a:spcAft>
                  <a:buClrTx/>
                  <a:buSzTx/>
                  <a:buFontTx/>
                  <a:buNone/>
                  <a:tabLst/>
                  <a:defRPr/>
                </a:pPr>
                <a:r>
                  <a:rPr kumimoji="0" lang="en-GB" sz="1050" b="0" i="0" u="none" strike="noStrike" kern="1200" cap="none" spc="50" normalizeH="0" baseline="0" noProof="0">
                    <a:ln>
                      <a:noFill/>
                    </a:ln>
                    <a:solidFill>
                      <a:srgbClr val="000000"/>
                    </a:solidFill>
                    <a:effectLst/>
                    <a:uLnTx/>
                    <a:uFillTx/>
                    <a:latin typeface="+mn-lt"/>
                    <a:ea typeface="+mn-ea"/>
                    <a:cs typeface="Segoe UI" panose="020B0502040204020203" pitchFamily="34" charset="0"/>
                  </a:rPr>
                  <a:t>Assess</a:t>
                </a:r>
              </a:p>
            </p:txBody>
          </p:sp>
          <p:sp>
            <p:nvSpPr>
              <p:cNvPr id="30" name="Rectangle 29">
                <a:extLst>
                  <a:ext uri="{FF2B5EF4-FFF2-40B4-BE49-F238E27FC236}">
                    <a16:creationId xmlns:a16="http://schemas.microsoft.com/office/drawing/2014/main" id="{8A25DC94-E214-22C0-8AE1-8BF0FCA707DE}"/>
                  </a:ext>
                </a:extLst>
              </p:cNvPr>
              <p:cNvSpPr>
                <a:spLocks/>
              </p:cNvSpPr>
              <p:nvPr/>
            </p:nvSpPr>
            <p:spPr bwMode="auto">
              <a:xfrm>
                <a:off x="5800549" y="6525344"/>
                <a:ext cx="1149717" cy="292792"/>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ts val="600"/>
                  </a:spcAft>
                  <a:buClrTx/>
                  <a:buSzTx/>
                  <a:buFontTx/>
                  <a:buNone/>
                  <a:tabLst/>
                  <a:defRPr/>
                </a:pPr>
                <a:r>
                  <a:rPr kumimoji="0" lang="en-GB" sz="1050" b="0" i="0" u="none" strike="noStrike" kern="1200" cap="none" spc="50" normalizeH="0" baseline="0" noProof="0">
                    <a:ln>
                      <a:noFill/>
                    </a:ln>
                    <a:solidFill>
                      <a:srgbClr val="000000"/>
                    </a:solidFill>
                    <a:effectLst/>
                    <a:uLnTx/>
                    <a:uFillTx/>
                    <a:latin typeface="+mn-lt"/>
                    <a:ea typeface="+mn-ea"/>
                    <a:cs typeface="Segoe UI" panose="020B0502040204020203" pitchFamily="34" charset="0"/>
                  </a:rPr>
                  <a:t>Deploy</a:t>
                </a:r>
              </a:p>
            </p:txBody>
          </p:sp>
          <p:sp>
            <p:nvSpPr>
              <p:cNvPr id="31" name="Rectangle 30">
                <a:extLst>
                  <a:ext uri="{FF2B5EF4-FFF2-40B4-BE49-F238E27FC236}">
                    <a16:creationId xmlns:a16="http://schemas.microsoft.com/office/drawing/2014/main" id="{4F9DE353-1C6A-805E-79C1-D2AAC2385D63}"/>
                  </a:ext>
                </a:extLst>
              </p:cNvPr>
              <p:cNvSpPr>
                <a:spLocks/>
              </p:cNvSpPr>
              <p:nvPr/>
            </p:nvSpPr>
            <p:spPr bwMode="auto">
              <a:xfrm>
                <a:off x="8348840" y="6525344"/>
                <a:ext cx="1149717" cy="292792"/>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ts val="600"/>
                  </a:spcAft>
                  <a:buClrTx/>
                  <a:buSzTx/>
                  <a:buFontTx/>
                  <a:buNone/>
                  <a:tabLst/>
                  <a:defRPr/>
                </a:pPr>
                <a:r>
                  <a:rPr kumimoji="0" lang="en-GB" sz="1050" b="0" i="0" u="none" strike="noStrike" kern="1200" cap="none" spc="50" normalizeH="0" baseline="0" noProof="0">
                    <a:ln>
                      <a:noFill/>
                    </a:ln>
                    <a:solidFill>
                      <a:srgbClr val="000000"/>
                    </a:solidFill>
                    <a:effectLst/>
                    <a:uLnTx/>
                    <a:uFillTx/>
                    <a:latin typeface="+mn-lt"/>
                    <a:ea typeface="+mn-ea"/>
                    <a:cs typeface="Segoe UI" panose="020B0502040204020203" pitchFamily="34" charset="0"/>
                  </a:rPr>
                  <a:t>Adopt</a:t>
                </a:r>
              </a:p>
            </p:txBody>
          </p:sp>
          <p:cxnSp>
            <p:nvCxnSpPr>
              <p:cNvPr id="32" name="Straight Connector 31">
                <a:extLst>
                  <a:ext uri="{FF2B5EF4-FFF2-40B4-BE49-F238E27FC236}">
                    <a16:creationId xmlns:a16="http://schemas.microsoft.com/office/drawing/2014/main" id="{960F5020-E4B6-B305-AA05-B4E9F2C404D6}"/>
                  </a:ext>
                </a:extLst>
              </p:cNvPr>
              <p:cNvCxnSpPr>
                <a:cxnSpLocks/>
              </p:cNvCxnSpPr>
              <p:nvPr/>
            </p:nvCxnSpPr>
            <p:spPr>
              <a:xfrm>
                <a:off x="7650985" y="6469856"/>
                <a:ext cx="0" cy="388144"/>
              </a:xfrm>
              <a:prstGeom prst="line">
                <a:avLst/>
              </a:prstGeom>
              <a:ln>
                <a:solidFill>
                  <a:schemeClr val="bg1">
                    <a:lumMod val="85000"/>
                  </a:schemeClr>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1885ACBC-4383-BEC8-79E8-01E991DCF165}"/>
                  </a:ext>
                </a:extLst>
              </p:cNvPr>
              <p:cNvCxnSpPr>
                <a:cxnSpLocks/>
              </p:cNvCxnSpPr>
              <p:nvPr/>
            </p:nvCxnSpPr>
            <p:spPr>
              <a:xfrm>
                <a:off x="5105986" y="6469856"/>
                <a:ext cx="0" cy="388144"/>
              </a:xfrm>
              <a:prstGeom prst="line">
                <a:avLst/>
              </a:prstGeom>
              <a:ln>
                <a:solidFill>
                  <a:schemeClr val="bg1">
                    <a:lumMod val="85000"/>
                  </a:schemeClr>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34" name="Straight Connector 33">
                <a:extLst>
                  <a:ext uri="{FF2B5EF4-FFF2-40B4-BE49-F238E27FC236}">
                    <a16:creationId xmlns:a16="http://schemas.microsoft.com/office/drawing/2014/main" id="{0DD8301C-735C-0579-295F-BA74EE409267}"/>
                  </a:ext>
                </a:extLst>
              </p:cNvPr>
              <p:cNvCxnSpPr>
                <a:cxnSpLocks/>
              </p:cNvCxnSpPr>
              <p:nvPr/>
            </p:nvCxnSpPr>
            <p:spPr>
              <a:xfrm>
                <a:off x="10200457" y="6469856"/>
                <a:ext cx="0" cy="388144"/>
              </a:xfrm>
              <a:prstGeom prst="line">
                <a:avLst/>
              </a:prstGeom>
              <a:ln>
                <a:solidFill>
                  <a:schemeClr val="bg1">
                    <a:lumMod val="85000"/>
                  </a:schemeClr>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35" name="Straight Connector 34">
                <a:extLst>
                  <a:ext uri="{FF2B5EF4-FFF2-40B4-BE49-F238E27FC236}">
                    <a16:creationId xmlns:a16="http://schemas.microsoft.com/office/drawing/2014/main" id="{C23B8EB7-E9D5-C839-96D7-FBF7808774CB}"/>
                  </a:ext>
                </a:extLst>
              </p:cNvPr>
              <p:cNvCxnSpPr>
                <a:cxnSpLocks/>
              </p:cNvCxnSpPr>
              <p:nvPr/>
            </p:nvCxnSpPr>
            <p:spPr>
              <a:xfrm>
                <a:off x="2555970" y="6469856"/>
                <a:ext cx="0" cy="388144"/>
              </a:xfrm>
              <a:prstGeom prst="line">
                <a:avLst/>
              </a:prstGeom>
              <a:ln>
                <a:solidFill>
                  <a:schemeClr val="bg1">
                    <a:lumMod val="85000"/>
                  </a:schemeClr>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36" name="Rectangle: Rounded Corners 35">
                <a:extLst>
                  <a:ext uri="{FF2B5EF4-FFF2-40B4-BE49-F238E27FC236}">
                    <a16:creationId xmlns:a16="http://schemas.microsoft.com/office/drawing/2014/main" id="{76D6EFC4-58F2-E35C-1912-EC87B60C2E2E}"/>
                  </a:ext>
                </a:extLst>
              </p:cNvPr>
              <p:cNvSpPr>
                <a:spLocks/>
              </p:cNvSpPr>
              <p:nvPr userDrawn="1"/>
            </p:nvSpPr>
            <p:spPr bwMode="auto">
              <a:xfrm>
                <a:off x="10204201" y="6469856"/>
                <a:ext cx="2546389" cy="388144"/>
              </a:xfrm>
              <a:prstGeom prst="roundRect">
                <a:avLst>
                  <a:gd name="adj" fmla="val 0"/>
                </a:avLst>
              </a:prstGeom>
              <a:gradFill flip="none" rotWithShape="1">
                <a:gsLst>
                  <a:gs pos="0">
                    <a:srgbClr val="EBECEB">
                      <a:alpha val="34000"/>
                    </a:srgbClr>
                  </a:gs>
                  <a:gs pos="68242">
                    <a:schemeClr val="bg1">
                      <a:alpha val="18000"/>
                    </a:schemeClr>
                  </a:gs>
                  <a:gs pos="33000">
                    <a:schemeClr val="bg1">
                      <a:alpha val="11000"/>
                    </a:schemeClr>
                  </a:gs>
                  <a:gs pos="100000">
                    <a:srgbClr val="E8E9E8">
                      <a:lumMod val="68000"/>
                      <a:lumOff val="32000"/>
                      <a:alpha val="0"/>
                    </a:srgbClr>
                  </a:gs>
                </a:gsLst>
                <a:lin ang="2700000" scaled="1"/>
                <a:tileRect/>
              </a:gradFill>
              <a:ln w="12700">
                <a:noFill/>
                <a:headEnd type="none" w="med" len="med"/>
                <a:tailEnd type="none" w="med" len="med"/>
              </a:ln>
              <a:effectLst>
                <a:outerShdw blurRad="101600" dist="25400" dir="2700000" algn="tl" rotWithShape="0">
                  <a:prstClr val="black">
                    <a:alpha val="1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20" tIns="97536" rIns="121920" bIns="97536" numCol="1" spcCol="0" rtlCol="0" fromWordArt="0" anchor="t" anchorCtr="0" forceAA="0" compatLnSpc="1">
                <a:prstTxWarp prst="textNoShape">
                  <a:avLst/>
                </a:prstTxWarp>
                <a:noAutofit/>
              </a:bodyPr>
              <a:lstStyle/>
              <a:p>
                <a:pPr marR="0" lvl="0" indent="0" defTabSz="621679" fontAlgn="base">
                  <a:lnSpc>
                    <a:spcPct val="100000"/>
                  </a:lnSpc>
                  <a:spcBef>
                    <a:spcPct val="0"/>
                  </a:spcBef>
                  <a:spcAft>
                    <a:spcPct val="0"/>
                  </a:spcAft>
                  <a:buClrTx/>
                  <a:buSzTx/>
                  <a:buFontTx/>
                  <a:buNone/>
                  <a:tabLst/>
                </a:pPr>
                <a:endParaRPr kumimoji="0" lang="en-GB" sz="1600" b="0" i="0" u="none" strike="noStrike" cap="none" spc="0" normalizeH="0" baseline="0" noProof="0">
                  <a:ln>
                    <a:noFill/>
                  </a:ln>
                  <a:solidFill>
                    <a:srgbClr val="FFFFFF"/>
                  </a:solidFill>
                  <a:effectLst/>
                  <a:uLnTx/>
                  <a:uFillTx/>
                  <a:latin typeface="Segoe UI"/>
                  <a:cs typeface="Segoe UI" pitchFamily="34" charset="0"/>
                </a:endParaRPr>
              </a:p>
            </p:txBody>
          </p:sp>
          <p:sp>
            <p:nvSpPr>
              <p:cNvPr id="37" name="Rectangle 36">
                <a:extLst>
                  <a:ext uri="{FF2B5EF4-FFF2-40B4-BE49-F238E27FC236}">
                    <a16:creationId xmlns:a16="http://schemas.microsoft.com/office/drawing/2014/main" id="{F69D7C24-B24E-59CB-25BA-919D8A9A8F2E}"/>
                  </a:ext>
                </a:extLst>
              </p:cNvPr>
              <p:cNvSpPr>
                <a:spLocks/>
              </p:cNvSpPr>
              <p:nvPr userDrawn="1"/>
            </p:nvSpPr>
            <p:spPr bwMode="auto">
              <a:xfrm>
                <a:off x="10901540" y="6525344"/>
                <a:ext cx="1149717" cy="292792"/>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ts val="600"/>
                  </a:spcAft>
                  <a:buClrTx/>
                  <a:buSzTx/>
                  <a:buFontTx/>
                  <a:buNone/>
                  <a:tabLst/>
                  <a:defRPr/>
                </a:pPr>
                <a:r>
                  <a:rPr kumimoji="0" lang="en-GB" sz="1050" b="0" i="0" u="none" strike="noStrike" kern="1200" cap="none" spc="50" normalizeH="0" baseline="0" noProof="0">
                    <a:ln>
                      <a:noFill/>
                    </a:ln>
                    <a:solidFill>
                      <a:srgbClr val="000000"/>
                    </a:solidFill>
                    <a:effectLst/>
                    <a:uLnTx/>
                    <a:uFillTx/>
                    <a:latin typeface="+mn-lt"/>
                    <a:ea typeface="+mn-ea"/>
                    <a:cs typeface="Segoe UI" panose="020B0502040204020203" pitchFamily="34" charset="0"/>
                  </a:rPr>
                  <a:t>Results</a:t>
                </a:r>
              </a:p>
            </p:txBody>
          </p:sp>
          <p:cxnSp>
            <p:nvCxnSpPr>
              <p:cNvPr id="38" name="Straight Connector 37">
                <a:extLst>
                  <a:ext uri="{FF2B5EF4-FFF2-40B4-BE49-F238E27FC236}">
                    <a16:creationId xmlns:a16="http://schemas.microsoft.com/office/drawing/2014/main" id="{792E29A3-5F99-48FC-75D9-DA7A6C9F5F4B}"/>
                  </a:ext>
                </a:extLst>
              </p:cNvPr>
              <p:cNvCxnSpPr>
                <a:cxnSpLocks/>
              </p:cNvCxnSpPr>
              <p:nvPr userDrawn="1"/>
            </p:nvCxnSpPr>
            <p:spPr>
              <a:xfrm>
                <a:off x="12753157" y="6469856"/>
                <a:ext cx="0" cy="388144"/>
              </a:xfrm>
              <a:prstGeom prst="line">
                <a:avLst/>
              </a:prstGeom>
              <a:ln>
                <a:solidFill>
                  <a:schemeClr val="bg1">
                    <a:lumMod val="85000"/>
                  </a:schemeClr>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grpSp>
      </p:grpSp>
      <p:grpSp>
        <p:nvGrpSpPr>
          <p:cNvPr id="2" name="Group 1">
            <a:extLst>
              <a:ext uri="{FF2B5EF4-FFF2-40B4-BE49-F238E27FC236}">
                <a16:creationId xmlns:a16="http://schemas.microsoft.com/office/drawing/2014/main" id="{57BD435D-3189-E462-CDD8-860B5FB5FB59}"/>
              </a:ext>
            </a:extLst>
          </p:cNvPr>
          <p:cNvGrpSpPr/>
          <p:nvPr userDrawn="1"/>
        </p:nvGrpSpPr>
        <p:grpSpPr>
          <a:xfrm>
            <a:off x="-3303478" y="-16329"/>
            <a:ext cx="2908300" cy="6874329"/>
            <a:chOff x="-3303478" y="-16329"/>
            <a:chExt cx="2908300" cy="6874329"/>
          </a:xfrm>
        </p:grpSpPr>
        <p:sp>
          <p:nvSpPr>
            <p:cNvPr id="4" name="Rectangle: Rounded Corners 3">
              <a:extLst>
                <a:ext uri="{FF2B5EF4-FFF2-40B4-BE49-F238E27FC236}">
                  <a16:creationId xmlns:a16="http://schemas.microsoft.com/office/drawing/2014/main" id="{B3382B9B-30B1-8F44-7F46-209ADB316CBA}"/>
                </a:ext>
              </a:extLst>
            </p:cNvPr>
            <p:cNvSpPr>
              <a:spLocks/>
            </p:cNvSpPr>
            <p:nvPr userDrawn="1"/>
          </p:nvSpPr>
          <p:spPr bwMode="auto">
            <a:xfrm>
              <a:off x="-3303477" y="-5226"/>
              <a:ext cx="2908299" cy="6852123"/>
            </a:xfrm>
            <a:prstGeom prst="roundRect">
              <a:avLst>
                <a:gd name="adj" fmla="val 1340"/>
              </a:avLst>
            </a:prstGeom>
            <a:gradFill flip="none" rotWithShape="1">
              <a:gsLst>
                <a:gs pos="0">
                  <a:schemeClr val="bg1">
                    <a:alpha val="84000"/>
                  </a:schemeClr>
                </a:gs>
                <a:gs pos="100000">
                  <a:schemeClr val="bg1">
                    <a:alpha val="89000"/>
                  </a:schemeClr>
                </a:gs>
              </a:gsLst>
              <a:lin ang="2700000" scaled="1"/>
              <a:tileRect/>
            </a:gradFill>
            <a:ln w="12700">
              <a:noFill/>
              <a:headEnd type="none" w="med" len="med"/>
              <a:tailEnd type="none" w="med" len="med"/>
            </a:ln>
            <a:effectLst>
              <a:outerShdw blurRad="114300" dist="38100"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20" tIns="97536" rIns="121920" bIns="97536" numCol="1" spcCol="0" rtlCol="0" fromWordArt="0" anchor="t" anchorCtr="0" forceAA="0" compatLnSpc="1">
              <a:prstTxWarp prst="textNoShape">
                <a:avLst/>
              </a:prstTxWarp>
              <a:noAutofit/>
            </a:bodyPr>
            <a:lstStyle/>
            <a:p>
              <a:pPr defTabSz="621679" fontAlgn="base">
                <a:spcBef>
                  <a:spcPct val="0"/>
                </a:spcBef>
                <a:spcAft>
                  <a:spcPct val="0"/>
                </a:spcAft>
              </a:pPr>
              <a:endParaRPr lang="en-GB" sz="1333">
                <a:solidFill>
                  <a:srgbClr val="FFFFFF"/>
                </a:solidFill>
                <a:latin typeface="Segoe UI"/>
                <a:cs typeface="Segoe UI" pitchFamily="34" charset="0"/>
              </a:endParaRPr>
            </a:p>
          </p:txBody>
        </p:sp>
        <p:sp>
          <p:nvSpPr>
            <p:cNvPr id="5" name="Free-form: Shape 4">
              <a:extLst>
                <a:ext uri="{FF2B5EF4-FFF2-40B4-BE49-F238E27FC236}">
                  <a16:creationId xmlns:a16="http://schemas.microsoft.com/office/drawing/2014/main" id="{9AB2ECA8-EC1C-A439-1197-C0284D69344A}"/>
                </a:ext>
              </a:extLst>
            </p:cNvPr>
            <p:cNvSpPr>
              <a:spLocks/>
            </p:cNvSpPr>
            <p:nvPr userDrawn="1"/>
          </p:nvSpPr>
          <p:spPr bwMode="auto">
            <a:xfrm>
              <a:off x="-3303478" y="-16329"/>
              <a:ext cx="2908299" cy="373049"/>
            </a:xfrm>
            <a:custGeom>
              <a:avLst/>
              <a:gdLst>
                <a:gd name="connsiteX0" fmla="*/ 38971 w 2908299"/>
                <a:gd name="connsiteY0" fmla="*/ 0 h 373380"/>
                <a:gd name="connsiteX1" fmla="*/ 2869328 w 2908299"/>
                <a:gd name="connsiteY1" fmla="*/ 0 h 373380"/>
                <a:gd name="connsiteX2" fmla="*/ 2908299 w 2908299"/>
                <a:gd name="connsiteY2" fmla="*/ 38971 h 373380"/>
                <a:gd name="connsiteX3" fmla="*/ 2908299 w 2908299"/>
                <a:gd name="connsiteY3" fmla="*/ 373380 h 373380"/>
                <a:gd name="connsiteX4" fmla="*/ 0 w 2908299"/>
                <a:gd name="connsiteY4" fmla="*/ 373380 h 373380"/>
                <a:gd name="connsiteX5" fmla="*/ 0 w 2908299"/>
                <a:gd name="connsiteY5" fmla="*/ 38971 h 373380"/>
                <a:gd name="connsiteX6" fmla="*/ 38971 w 2908299"/>
                <a:gd name="connsiteY6" fmla="*/ 0 h 3733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908299" h="373380">
                  <a:moveTo>
                    <a:pt x="38971" y="0"/>
                  </a:moveTo>
                  <a:lnTo>
                    <a:pt x="2869328" y="0"/>
                  </a:lnTo>
                  <a:cubicBezTo>
                    <a:pt x="2890851" y="0"/>
                    <a:pt x="2908299" y="17448"/>
                    <a:pt x="2908299" y="38971"/>
                  </a:cubicBezTo>
                  <a:lnTo>
                    <a:pt x="2908299" y="373380"/>
                  </a:lnTo>
                  <a:lnTo>
                    <a:pt x="0" y="373380"/>
                  </a:lnTo>
                  <a:lnTo>
                    <a:pt x="0" y="38971"/>
                  </a:lnTo>
                  <a:cubicBezTo>
                    <a:pt x="0" y="17448"/>
                    <a:pt x="17448" y="0"/>
                    <a:pt x="38971" y="0"/>
                  </a:cubicBezTo>
                  <a:close/>
                </a:path>
              </a:pathLst>
            </a:custGeom>
            <a:solidFill>
              <a:srgbClr val="34258E"/>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defTabSz="932472" fontAlgn="base">
                <a:spcBef>
                  <a:spcPct val="0"/>
                </a:spcBef>
                <a:spcAft>
                  <a:spcPct val="0"/>
                </a:spcAft>
              </a:pPr>
              <a:endParaRPr lang="en-GB" sz="2000">
                <a:solidFill>
                  <a:srgbClr val="FFFFFF"/>
                </a:solidFill>
                <a:cs typeface="Segoe UI" pitchFamily="34" charset="0"/>
              </a:endParaRPr>
            </a:p>
          </p:txBody>
        </p:sp>
        <p:sp>
          <p:nvSpPr>
            <p:cNvPr id="6" name="Title 1">
              <a:extLst>
                <a:ext uri="{FF2B5EF4-FFF2-40B4-BE49-F238E27FC236}">
                  <a16:creationId xmlns:a16="http://schemas.microsoft.com/office/drawing/2014/main" id="{2B766D25-9176-D2F7-9321-F89C58DCCB15}"/>
                </a:ext>
              </a:extLst>
            </p:cNvPr>
            <p:cNvSpPr txBox="1">
              <a:spLocks/>
            </p:cNvSpPr>
            <p:nvPr userDrawn="1"/>
          </p:nvSpPr>
          <p:spPr>
            <a:xfrm flipH="1">
              <a:off x="-2859181" y="84467"/>
              <a:ext cx="2464002" cy="184666"/>
            </a:xfrm>
            <a:prstGeom prst="rect">
              <a:avLst/>
            </a:prstGeom>
          </p:spPr>
          <p:txBody>
            <a:bodyPr vert="horz" wrap="square" lIns="0" tIns="0" rIns="0" bIns="0" rtlCol="0" anchor="ctr">
              <a:spAutoFit/>
            </a:bodyPr>
            <a:lstStyle>
              <a:lvl1pPr algn="l" defTabSz="932742" rtl="0" eaLnBrk="1" latinLnBrk="0" hangingPunct="1">
                <a:lnSpc>
                  <a:spcPct val="100000"/>
                </a:lnSpc>
                <a:spcBef>
                  <a:spcPct val="0"/>
                </a:spcBef>
                <a:buNone/>
                <a:defRPr lang="en-US" sz="2800" b="0" kern="1200" cap="none" spc="-50" baseline="0" dirty="0" smtClean="0">
                  <a:ln w="3175">
                    <a:noFill/>
                  </a:ln>
                  <a:solidFill>
                    <a:schemeClr val="tx1"/>
                  </a:solidFill>
                  <a:effectLst/>
                  <a:latin typeface="+mj-lt"/>
                  <a:ea typeface="+mn-ea"/>
                  <a:cs typeface="Segoe UI" pitchFamily="34" charset="0"/>
                </a:defRPr>
              </a:lvl1pPr>
            </a:lstStyle>
            <a:p>
              <a:pPr marL="0" marR="0" lvl="0" indent="0" algn="l" defTabSz="932742" rtl="0" eaLnBrk="1" fontAlgn="auto" latinLnBrk="0" hangingPunct="1">
                <a:lnSpc>
                  <a:spcPct val="100000"/>
                </a:lnSpc>
                <a:spcBef>
                  <a:spcPct val="0"/>
                </a:spcBef>
                <a:spcAft>
                  <a:spcPts val="0"/>
                </a:spcAft>
                <a:buClrTx/>
                <a:buSzTx/>
                <a:buFontTx/>
                <a:buNone/>
                <a:tabLst/>
                <a:defRPr/>
              </a:pPr>
              <a:r>
                <a:rPr kumimoji="0" lang="en-GB" sz="1200" b="0" i="0" u="none" strike="noStrike" kern="1200" cap="none" spc="100" normalizeH="0" baseline="0" noProof="0">
                  <a:ln w="3175">
                    <a:noFill/>
                  </a:ln>
                  <a:solidFill>
                    <a:schemeClr val="bg1"/>
                  </a:solidFill>
                  <a:effectLst/>
                  <a:uLnTx/>
                  <a:uFillTx/>
                  <a:latin typeface="Segoe UI Semibold"/>
                  <a:ea typeface="+mn-ea"/>
                  <a:cs typeface="Segoe UI" pitchFamily="34" charset="0"/>
                </a:rPr>
                <a:t>ACTIVITY ASSETS</a:t>
              </a:r>
            </a:p>
          </p:txBody>
        </p:sp>
        <p:cxnSp>
          <p:nvCxnSpPr>
            <p:cNvPr id="7" name="Straight Connector 6">
              <a:extLst>
                <a:ext uri="{FF2B5EF4-FFF2-40B4-BE49-F238E27FC236}">
                  <a16:creationId xmlns:a16="http://schemas.microsoft.com/office/drawing/2014/main" id="{D6292D01-EBBF-F3DA-24FF-408F13FC8A78}"/>
                </a:ext>
              </a:extLst>
            </p:cNvPr>
            <p:cNvCxnSpPr>
              <a:cxnSpLocks/>
              <a:stCxn id="5" idx="4"/>
              <a:endCxn id="5" idx="3"/>
            </p:cNvCxnSpPr>
            <p:nvPr userDrawn="1"/>
          </p:nvCxnSpPr>
          <p:spPr>
            <a:xfrm>
              <a:off x="-3303478" y="356720"/>
              <a:ext cx="2908299" cy="0"/>
            </a:xfrm>
            <a:prstGeom prst="line">
              <a:avLst/>
            </a:prstGeom>
            <a:ln w="6350">
              <a:solidFill>
                <a:schemeClr val="bg1"/>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grpSp>
          <p:nvGrpSpPr>
            <p:cNvPr id="8" name="Graphic 125">
              <a:extLst>
                <a:ext uri="{FF2B5EF4-FFF2-40B4-BE49-F238E27FC236}">
                  <a16:creationId xmlns:a16="http://schemas.microsoft.com/office/drawing/2014/main" id="{8D1BAC0E-CDB2-10E8-CB02-F775AE01A580}"/>
                </a:ext>
              </a:extLst>
            </p:cNvPr>
            <p:cNvGrpSpPr/>
            <p:nvPr userDrawn="1"/>
          </p:nvGrpSpPr>
          <p:grpSpPr>
            <a:xfrm>
              <a:off x="-3197160" y="73168"/>
              <a:ext cx="236156" cy="211536"/>
              <a:chOff x="5962650" y="3314700"/>
              <a:chExt cx="276225" cy="247650"/>
            </a:xfrm>
            <a:noFill/>
          </p:grpSpPr>
          <p:sp>
            <p:nvSpPr>
              <p:cNvPr id="11" name="Free-form: Shape 10">
                <a:extLst>
                  <a:ext uri="{FF2B5EF4-FFF2-40B4-BE49-F238E27FC236}">
                    <a16:creationId xmlns:a16="http://schemas.microsoft.com/office/drawing/2014/main" id="{D9CF60B3-6CC4-B1E2-781C-C32850C6866C}"/>
                  </a:ext>
                </a:extLst>
              </p:cNvPr>
              <p:cNvSpPr/>
              <p:nvPr/>
            </p:nvSpPr>
            <p:spPr>
              <a:xfrm>
                <a:off x="6124575" y="3324225"/>
                <a:ext cx="114300" cy="114300"/>
              </a:xfrm>
              <a:custGeom>
                <a:avLst/>
                <a:gdLst>
                  <a:gd name="connsiteX0" fmla="*/ 114300 w 114300"/>
                  <a:gd name="connsiteY0" fmla="*/ 57150 h 114300"/>
                  <a:gd name="connsiteX1" fmla="*/ 57150 w 114300"/>
                  <a:gd name="connsiteY1" fmla="*/ 114300 h 114300"/>
                  <a:gd name="connsiteX2" fmla="*/ 0 w 114300"/>
                  <a:gd name="connsiteY2" fmla="*/ 57150 h 114300"/>
                  <a:gd name="connsiteX3" fmla="*/ 57150 w 114300"/>
                  <a:gd name="connsiteY3" fmla="*/ 0 h 114300"/>
                  <a:gd name="connsiteX4" fmla="*/ 114300 w 114300"/>
                  <a:gd name="connsiteY4" fmla="*/ 57150 h 1143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4300" h="114300">
                    <a:moveTo>
                      <a:pt x="114300" y="57150"/>
                    </a:moveTo>
                    <a:cubicBezTo>
                      <a:pt x="114300" y="88713"/>
                      <a:pt x="88713" y="114300"/>
                      <a:pt x="57150" y="114300"/>
                    </a:cubicBezTo>
                    <a:cubicBezTo>
                      <a:pt x="25587" y="114300"/>
                      <a:pt x="0" y="88713"/>
                      <a:pt x="0" y="57150"/>
                    </a:cubicBezTo>
                    <a:cubicBezTo>
                      <a:pt x="0" y="25587"/>
                      <a:pt x="25587" y="0"/>
                      <a:pt x="57150" y="0"/>
                    </a:cubicBezTo>
                    <a:cubicBezTo>
                      <a:pt x="88713" y="0"/>
                      <a:pt x="114300" y="25587"/>
                      <a:pt x="114300" y="57150"/>
                    </a:cubicBezTo>
                    <a:close/>
                  </a:path>
                </a:pathLst>
              </a:custGeom>
              <a:noFill/>
              <a:ln w="12700" cap="sq">
                <a:solidFill>
                  <a:schemeClr val="bg1"/>
                </a:solidFill>
                <a:prstDash val="solid"/>
                <a:miter/>
              </a:ln>
            </p:spPr>
            <p:txBody>
              <a:bodyPr rtlCol="0" anchor="ctr"/>
              <a:lstStyle/>
              <a:p>
                <a:endParaRPr lang="en-GB"/>
              </a:p>
            </p:txBody>
          </p:sp>
          <p:sp>
            <p:nvSpPr>
              <p:cNvPr id="12" name="Free-form: Shape 11">
                <a:extLst>
                  <a:ext uri="{FF2B5EF4-FFF2-40B4-BE49-F238E27FC236}">
                    <a16:creationId xmlns:a16="http://schemas.microsoft.com/office/drawing/2014/main" id="{9471125F-4C06-D464-03AC-FB19DF04AB5D}"/>
                  </a:ext>
                </a:extLst>
              </p:cNvPr>
              <p:cNvSpPr/>
              <p:nvPr/>
            </p:nvSpPr>
            <p:spPr>
              <a:xfrm>
                <a:off x="6019800" y="3467100"/>
                <a:ext cx="95250" cy="95250"/>
              </a:xfrm>
              <a:custGeom>
                <a:avLst/>
                <a:gdLst>
                  <a:gd name="connsiteX0" fmla="*/ 0 w 95250"/>
                  <a:gd name="connsiteY0" fmla="*/ 0 h 95250"/>
                  <a:gd name="connsiteX1" fmla="*/ 95250 w 95250"/>
                  <a:gd name="connsiteY1" fmla="*/ 0 h 95250"/>
                  <a:gd name="connsiteX2" fmla="*/ 95250 w 95250"/>
                  <a:gd name="connsiteY2" fmla="*/ 95250 h 95250"/>
                  <a:gd name="connsiteX3" fmla="*/ 0 w 95250"/>
                  <a:gd name="connsiteY3" fmla="*/ 95250 h 95250"/>
                </a:gdLst>
                <a:ahLst/>
                <a:cxnLst>
                  <a:cxn ang="0">
                    <a:pos x="connsiteX0" y="connsiteY0"/>
                  </a:cxn>
                  <a:cxn ang="0">
                    <a:pos x="connsiteX1" y="connsiteY1"/>
                  </a:cxn>
                  <a:cxn ang="0">
                    <a:pos x="connsiteX2" y="connsiteY2"/>
                  </a:cxn>
                  <a:cxn ang="0">
                    <a:pos x="connsiteX3" y="connsiteY3"/>
                  </a:cxn>
                </a:cxnLst>
                <a:rect l="l" t="t" r="r" b="b"/>
                <a:pathLst>
                  <a:path w="95250" h="95250">
                    <a:moveTo>
                      <a:pt x="0" y="0"/>
                    </a:moveTo>
                    <a:lnTo>
                      <a:pt x="95250" y="0"/>
                    </a:lnTo>
                    <a:lnTo>
                      <a:pt x="95250" y="95250"/>
                    </a:lnTo>
                    <a:lnTo>
                      <a:pt x="0" y="95250"/>
                    </a:lnTo>
                    <a:close/>
                  </a:path>
                </a:pathLst>
              </a:custGeom>
              <a:noFill/>
              <a:ln w="12700" cap="sq">
                <a:solidFill>
                  <a:schemeClr val="bg1"/>
                </a:solidFill>
                <a:prstDash val="solid"/>
                <a:miter/>
              </a:ln>
            </p:spPr>
            <p:txBody>
              <a:bodyPr rtlCol="0" anchor="ctr"/>
              <a:lstStyle/>
              <a:p>
                <a:endParaRPr lang="en-GB"/>
              </a:p>
            </p:txBody>
          </p:sp>
          <p:sp>
            <p:nvSpPr>
              <p:cNvPr id="13" name="Free-form: Shape 12">
                <a:extLst>
                  <a:ext uri="{FF2B5EF4-FFF2-40B4-BE49-F238E27FC236}">
                    <a16:creationId xmlns:a16="http://schemas.microsoft.com/office/drawing/2014/main" id="{EAC1F32B-9AA0-621F-38BB-87709F5933AF}"/>
                  </a:ext>
                </a:extLst>
              </p:cNvPr>
              <p:cNvSpPr/>
              <p:nvPr/>
            </p:nvSpPr>
            <p:spPr>
              <a:xfrm>
                <a:off x="5962650" y="3314700"/>
                <a:ext cx="114300" cy="95250"/>
              </a:xfrm>
              <a:custGeom>
                <a:avLst/>
                <a:gdLst>
                  <a:gd name="connsiteX0" fmla="*/ 0 w 114300"/>
                  <a:gd name="connsiteY0" fmla="*/ 95250 h 95250"/>
                  <a:gd name="connsiteX1" fmla="*/ 57150 w 114300"/>
                  <a:gd name="connsiteY1" fmla="*/ 0 h 95250"/>
                  <a:gd name="connsiteX2" fmla="*/ 114300 w 114300"/>
                  <a:gd name="connsiteY2" fmla="*/ 95250 h 95250"/>
                  <a:gd name="connsiteX3" fmla="*/ 0 w 114300"/>
                  <a:gd name="connsiteY3" fmla="*/ 95250 h 95250"/>
                </a:gdLst>
                <a:ahLst/>
                <a:cxnLst>
                  <a:cxn ang="0">
                    <a:pos x="connsiteX0" y="connsiteY0"/>
                  </a:cxn>
                  <a:cxn ang="0">
                    <a:pos x="connsiteX1" y="connsiteY1"/>
                  </a:cxn>
                  <a:cxn ang="0">
                    <a:pos x="connsiteX2" y="connsiteY2"/>
                  </a:cxn>
                  <a:cxn ang="0">
                    <a:pos x="connsiteX3" y="connsiteY3"/>
                  </a:cxn>
                </a:cxnLst>
                <a:rect l="l" t="t" r="r" b="b"/>
                <a:pathLst>
                  <a:path w="114300" h="95250">
                    <a:moveTo>
                      <a:pt x="0" y="95250"/>
                    </a:moveTo>
                    <a:lnTo>
                      <a:pt x="57150" y="0"/>
                    </a:lnTo>
                    <a:lnTo>
                      <a:pt x="114300" y="95250"/>
                    </a:lnTo>
                    <a:lnTo>
                      <a:pt x="0" y="95250"/>
                    </a:lnTo>
                    <a:close/>
                  </a:path>
                </a:pathLst>
              </a:custGeom>
              <a:noFill/>
              <a:ln w="12700" cap="sq">
                <a:solidFill>
                  <a:schemeClr val="bg1"/>
                </a:solidFill>
                <a:prstDash val="solid"/>
                <a:miter/>
              </a:ln>
            </p:spPr>
            <p:txBody>
              <a:bodyPr rtlCol="0" anchor="ctr"/>
              <a:lstStyle/>
              <a:p>
                <a:endParaRPr lang="en-GB"/>
              </a:p>
            </p:txBody>
          </p:sp>
        </p:grpSp>
        <p:sp>
          <p:nvSpPr>
            <p:cNvPr id="9" name="Free-form: Shape 8">
              <a:extLst>
                <a:ext uri="{FF2B5EF4-FFF2-40B4-BE49-F238E27FC236}">
                  <a16:creationId xmlns:a16="http://schemas.microsoft.com/office/drawing/2014/main" id="{70145190-F173-A993-EADA-AC752C4E2E98}"/>
                </a:ext>
              </a:extLst>
            </p:cNvPr>
            <p:cNvSpPr>
              <a:spLocks/>
            </p:cNvSpPr>
            <p:nvPr userDrawn="1"/>
          </p:nvSpPr>
          <p:spPr bwMode="auto">
            <a:xfrm>
              <a:off x="-3303477" y="6776696"/>
              <a:ext cx="2908299" cy="70201"/>
            </a:xfrm>
            <a:custGeom>
              <a:avLst/>
              <a:gdLst>
                <a:gd name="connsiteX0" fmla="*/ 0 w 2908299"/>
                <a:gd name="connsiteY0" fmla="*/ 0 h 70201"/>
                <a:gd name="connsiteX1" fmla="*/ 2908299 w 2908299"/>
                <a:gd name="connsiteY1" fmla="*/ 0 h 70201"/>
                <a:gd name="connsiteX2" fmla="*/ 2908299 w 2908299"/>
                <a:gd name="connsiteY2" fmla="*/ 31230 h 70201"/>
                <a:gd name="connsiteX3" fmla="*/ 2869328 w 2908299"/>
                <a:gd name="connsiteY3" fmla="*/ 70201 h 70201"/>
                <a:gd name="connsiteX4" fmla="*/ 38971 w 2908299"/>
                <a:gd name="connsiteY4" fmla="*/ 70201 h 70201"/>
                <a:gd name="connsiteX5" fmla="*/ 0 w 2908299"/>
                <a:gd name="connsiteY5" fmla="*/ 31230 h 702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908299" h="70201">
                  <a:moveTo>
                    <a:pt x="0" y="0"/>
                  </a:moveTo>
                  <a:lnTo>
                    <a:pt x="2908299" y="0"/>
                  </a:lnTo>
                  <a:lnTo>
                    <a:pt x="2908299" y="31230"/>
                  </a:lnTo>
                  <a:cubicBezTo>
                    <a:pt x="2908299" y="52753"/>
                    <a:pt x="2890851" y="70201"/>
                    <a:pt x="2869328" y="70201"/>
                  </a:cubicBezTo>
                  <a:lnTo>
                    <a:pt x="38971" y="70201"/>
                  </a:lnTo>
                  <a:cubicBezTo>
                    <a:pt x="17448" y="70201"/>
                    <a:pt x="0" y="52753"/>
                    <a:pt x="0" y="31230"/>
                  </a:cubicBezTo>
                  <a:close/>
                </a:path>
              </a:pathLst>
            </a:cu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defTabSz="932472" fontAlgn="base">
                <a:spcBef>
                  <a:spcPct val="0"/>
                </a:spcBef>
                <a:spcAft>
                  <a:spcPct val="0"/>
                </a:spcAft>
              </a:pPr>
              <a:endParaRPr lang="en-GB" sz="2000">
                <a:solidFill>
                  <a:srgbClr val="FFFFFF"/>
                </a:solidFill>
                <a:cs typeface="Segoe UI" pitchFamily="34" charset="0"/>
              </a:endParaRPr>
            </a:p>
          </p:txBody>
        </p:sp>
        <p:sp>
          <p:nvSpPr>
            <p:cNvPr id="10" name="Rectangle: Rounded Corners 9">
              <a:extLst>
                <a:ext uri="{FF2B5EF4-FFF2-40B4-BE49-F238E27FC236}">
                  <a16:creationId xmlns:a16="http://schemas.microsoft.com/office/drawing/2014/main" id="{61F3DA03-F28D-F2DF-BE68-27A72D70B96F}"/>
                </a:ext>
              </a:extLst>
            </p:cNvPr>
            <p:cNvSpPr>
              <a:spLocks/>
            </p:cNvSpPr>
            <p:nvPr userDrawn="1"/>
          </p:nvSpPr>
          <p:spPr bwMode="auto">
            <a:xfrm>
              <a:off x="-3303478" y="5877"/>
              <a:ext cx="2908299" cy="6852123"/>
            </a:xfrm>
            <a:prstGeom prst="roundRect">
              <a:avLst>
                <a:gd name="adj" fmla="val 1340"/>
              </a:avLst>
            </a:prstGeom>
            <a:noFill/>
            <a:ln w="12700">
              <a:solidFill>
                <a:srgbClr val="34258E"/>
              </a:solidFill>
              <a:headEnd type="none" w="med" len="med"/>
              <a:tailEnd type="none" w="med" len="med"/>
            </a:ln>
            <a:effectLst>
              <a:outerShdw blurRad="114300" dist="38100"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20" tIns="97536" rIns="121920" bIns="97536" numCol="1" spcCol="0" rtlCol="0" fromWordArt="0" anchor="t" anchorCtr="0" forceAA="0" compatLnSpc="1">
              <a:prstTxWarp prst="textNoShape">
                <a:avLst/>
              </a:prstTxWarp>
              <a:noAutofit/>
            </a:bodyPr>
            <a:lstStyle/>
            <a:p>
              <a:pPr defTabSz="621679" fontAlgn="base">
                <a:spcBef>
                  <a:spcPct val="0"/>
                </a:spcBef>
                <a:spcAft>
                  <a:spcPct val="0"/>
                </a:spcAft>
              </a:pPr>
              <a:endParaRPr lang="en-GB" sz="1333">
                <a:solidFill>
                  <a:srgbClr val="FFFFFF"/>
                </a:solidFill>
                <a:latin typeface="Segoe UI"/>
                <a:cs typeface="Segoe UI" pitchFamily="34" charset="0"/>
              </a:endParaRPr>
            </a:p>
          </p:txBody>
        </p:sp>
      </p:grpSp>
      <p:grpSp>
        <p:nvGrpSpPr>
          <p:cNvPr id="14" name="Group 13">
            <a:extLst>
              <a:ext uri="{FF2B5EF4-FFF2-40B4-BE49-F238E27FC236}">
                <a16:creationId xmlns:a16="http://schemas.microsoft.com/office/drawing/2014/main" id="{4DD3301D-D19D-8F5B-918A-4335380EAAF6}"/>
              </a:ext>
            </a:extLst>
          </p:cNvPr>
          <p:cNvGrpSpPr/>
          <p:nvPr userDrawn="1"/>
        </p:nvGrpSpPr>
        <p:grpSpPr>
          <a:xfrm>
            <a:off x="12583117" y="-16329"/>
            <a:ext cx="2912362" cy="6863226"/>
            <a:chOff x="12583117" y="-16329"/>
            <a:chExt cx="2912362" cy="6863226"/>
          </a:xfrm>
        </p:grpSpPr>
        <p:sp>
          <p:nvSpPr>
            <p:cNvPr id="15" name="Rectangle: Rounded Corners 14">
              <a:extLst>
                <a:ext uri="{FF2B5EF4-FFF2-40B4-BE49-F238E27FC236}">
                  <a16:creationId xmlns:a16="http://schemas.microsoft.com/office/drawing/2014/main" id="{595C3ECE-6D4F-10B4-C2C7-32B3C4E41F3A}"/>
                </a:ext>
              </a:extLst>
            </p:cNvPr>
            <p:cNvSpPr>
              <a:spLocks/>
            </p:cNvSpPr>
            <p:nvPr userDrawn="1"/>
          </p:nvSpPr>
          <p:spPr bwMode="auto">
            <a:xfrm>
              <a:off x="12587180" y="-5226"/>
              <a:ext cx="2908299" cy="6852123"/>
            </a:xfrm>
            <a:prstGeom prst="roundRect">
              <a:avLst>
                <a:gd name="adj" fmla="val 1340"/>
              </a:avLst>
            </a:prstGeom>
            <a:gradFill flip="none" rotWithShape="1">
              <a:gsLst>
                <a:gs pos="0">
                  <a:schemeClr val="bg1">
                    <a:alpha val="84000"/>
                  </a:schemeClr>
                </a:gs>
                <a:gs pos="100000">
                  <a:schemeClr val="bg1">
                    <a:alpha val="89000"/>
                  </a:schemeClr>
                </a:gs>
              </a:gsLst>
              <a:lin ang="2700000" scaled="1"/>
              <a:tileRect/>
            </a:gradFill>
            <a:ln w="12700">
              <a:noFill/>
              <a:headEnd type="none" w="med" len="med"/>
              <a:tailEnd type="none" w="med" len="med"/>
            </a:ln>
            <a:effectLst>
              <a:outerShdw blurRad="114300" dist="38100"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20" tIns="97536" rIns="121920" bIns="97536" numCol="1" spcCol="0" rtlCol="0" fromWordArt="0" anchor="t" anchorCtr="0" forceAA="0" compatLnSpc="1">
              <a:prstTxWarp prst="textNoShape">
                <a:avLst/>
              </a:prstTxWarp>
              <a:noAutofit/>
            </a:bodyPr>
            <a:lstStyle/>
            <a:p>
              <a:pPr defTabSz="621679" fontAlgn="base">
                <a:spcBef>
                  <a:spcPct val="0"/>
                </a:spcBef>
                <a:spcAft>
                  <a:spcPct val="0"/>
                </a:spcAft>
              </a:pPr>
              <a:endParaRPr lang="en-GB" sz="1333">
                <a:solidFill>
                  <a:srgbClr val="FFFFFF"/>
                </a:solidFill>
                <a:latin typeface="Segoe UI"/>
                <a:cs typeface="Segoe UI" pitchFamily="34" charset="0"/>
              </a:endParaRPr>
            </a:p>
          </p:txBody>
        </p:sp>
        <p:sp>
          <p:nvSpPr>
            <p:cNvPr id="16" name="Free-form: Shape 15">
              <a:extLst>
                <a:ext uri="{FF2B5EF4-FFF2-40B4-BE49-F238E27FC236}">
                  <a16:creationId xmlns:a16="http://schemas.microsoft.com/office/drawing/2014/main" id="{0AADD25B-A589-543F-8009-8E2CEABB3BE7}"/>
                </a:ext>
              </a:extLst>
            </p:cNvPr>
            <p:cNvSpPr>
              <a:spLocks/>
            </p:cNvSpPr>
            <p:nvPr userDrawn="1"/>
          </p:nvSpPr>
          <p:spPr bwMode="auto">
            <a:xfrm>
              <a:off x="12587179" y="-16329"/>
              <a:ext cx="2908299" cy="373049"/>
            </a:xfrm>
            <a:custGeom>
              <a:avLst/>
              <a:gdLst>
                <a:gd name="connsiteX0" fmla="*/ 38971 w 2908299"/>
                <a:gd name="connsiteY0" fmla="*/ 0 h 373380"/>
                <a:gd name="connsiteX1" fmla="*/ 2869328 w 2908299"/>
                <a:gd name="connsiteY1" fmla="*/ 0 h 373380"/>
                <a:gd name="connsiteX2" fmla="*/ 2908299 w 2908299"/>
                <a:gd name="connsiteY2" fmla="*/ 38971 h 373380"/>
                <a:gd name="connsiteX3" fmla="*/ 2908299 w 2908299"/>
                <a:gd name="connsiteY3" fmla="*/ 373380 h 373380"/>
                <a:gd name="connsiteX4" fmla="*/ 0 w 2908299"/>
                <a:gd name="connsiteY4" fmla="*/ 373380 h 373380"/>
                <a:gd name="connsiteX5" fmla="*/ 0 w 2908299"/>
                <a:gd name="connsiteY5" fmla="*/ 38971 h 373380"/>
                <a:gd name="connsiteX6" fmla="*/ 38971 w 2908299"/>
                <a:gd name="connsiteY6" fmla="*/ 0 h 3733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908299" h="373380">
                  <a:moveTo>
                    <a:pt x="38971" y="0"/>
                  </a:moveTo>
                  <a:lnTo>
                    <a:pt x="2869328" y="0"/>
                  </a:lnTo>
                  <a:cubicBezTo>
                    <a:pt x="2890851" y="0"/>
                    <a:pt x="2908299" y="17448"/>
                    <a:pt x="2908299" y="38971"/>
                  </a:cubicBezTo>
                  <a:lnTo>
                    <a:pt x="2908299" y="373380"/>
                  </a:lnTo>
                  <a:lnTo>
                    <a:pt x="0" y="373380"/>
                  </a:lnTo>
                  <a:lnTo>
                    <a:pt x="0" y="38971"/>
                  </a:lnTo>
                  <a:cubicBezTo>
                    <a:pt x="0" y="17448"/>
                    <a:pt x="17448" y="0"/>
                    <a:pt x="38971" y="0"/>
                  </a:cubicBezTo>
                  <a:close/>
                </a:path>
              </a:pathLst>
            </a:custGeom>
            <a:solidFill>
              <a:srgbClr val="34258E"/>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defTabSz="932472" fontAlgn="base">
                <a:spcBef>
                  <a:spcPct val="0"/>
                </a:spcBef>
                <a:spcAft>
                  <a:spcPct val="0"/>
                </a:spcAft>
              </a:pPr>
              <a:endParaRPr lang="en-GB" sz="2000">
                <a:solidFill>
                  <a:srgbClr val="FFFFFF"/>
                </a:solidFill>
                <a:cs typeface="Segoe UI" pitchFamily="34" charset="0"/>
              </a:endParaRPr>
            </a:p>
          </p:txBody>
        </p:sp>
        <p:cxnSp>
          <p:nvCxnSpPr>
            <p:cNvPr id="17" name="Straight Connector 16">
              <a:extLst>
                <a:ext uri="{FF2B5EF4-FFF2-40B4-BE49-F238E27FC236}">
                  <a16:creationId xmlns:a16="http://schemas.microsoft.com/office/drawing/2014/main" id="{283AE532-7E11-0CB3-41A1-7BCE66C61397}"/>
                </a:ext>
              </a:extLst>
            </p:cNvPr>
            <p:cNvCxnSpPr>
              <a:cxnSpLocks/>
              <a:stCxn id="16" idx="4"/>
              <a:endCxn id="16" idx="3"/>
            </p:cNvCxnSpPr>
            <p:nvPr userDrawn="1"/>
          </p:nvCxnSpPr>
          <p:spPr>
            <a:xfrm>
              <a:off x="12587179" y="356720"/>
              <a:ext cx="2908299" cy="0"/>
            </a:xfrm>
            <a:prstGeom prst="line">
              <a:avLst/>
            </a:prstGeom>
            <a:ln w="6350">
              <a:solidFill>
                <a:schemeClr val="bg1"/>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grpSp>
          <p:nvGrpSpPr>
            <p:cNvPr id="18" name="Group 17">
              <a:extLst>
                <a:ext uri="{FF2B5EF4-FFF2-40B4-BE49-F238E27FC236}">
                  <a16:creationId xmlns:a16="http://schemas.microsoft.com/office/drawing/2014/main" id="{89E8B3A1-6256-FC04-BA88-2B79BC02B884}"/>
                </a:ext>
              </a:extLst>
            </p:cNvPr>
            <p:cNvGrpSpPr/>
            <p:nvPr userDrawn="1"/>
          </p:nvGrpSpPr>
          <p:grpSpPr>
            <a:xfrm>
              <a:off x="12720970" y="76200"/>
              <a:ext cx="199288" cy="199110"/>
              <a:chOff x="5671565" y="3004565"/>
              <a:chExt cx="850201" cy="850201"/>
            </a:xfrm>
          </p:grpSpPr>
          <p:sp>
            <p:nvSpPr>
              <p:cNvPr id="23" name="Free-form: Shape 22">
                <a:extLst>
                  <a:ext uri="{FF2B5EF4-FFF2-40B4-BE49-F238E27FC236}">
                    <a16:creationId xmlns:a16="http://schemas.microsoft.com/office/drawing/2014/main" id="{6C5B8200-D175-6E01-1DD1-4B4F583D32A6}"/>
                  </a:ext>
                </a:extLst>
              </p:cNvPr>
              <p:cNvSpPr/>
              <p:nvPr/>
            </p:nvSpPr>
            <p:spPr>
              <a:xfrm>
                <a:off x="5958077" y="3207257"/>
                <a:ext cx="277368" cy="351282"/>
              </a:xfrm>
              <a:custGeom>
                <a:avLst/>
                <a:gdLst>
                  <a:gd name="connsiteX0" fmla="*/ 0 w 277368"/>
                  <a:gd name="connsiteY0" fmla="*/ 138875 h 351282"/>
                  <a:gd name="connsiteX1" fmla="*/ 138494 w 277368"/>
                  <a:gd name="connsiteY1" fmla="*/ 0 h 351282"/>
                  <a:gd name="connsiteX2" fmla="*/ 277368 w 277368"/>
                  <a:gd name="connsiteY2" fmla="*/ 138494 h 351282"/>
                  <a:gd name="connsiteX3" fmla="*/ 168593 w 277368"/>
                  <a:gd name="connsiteY3" fmla="*/ 274130 h 351282"/>
                  <a:gd name="connsiteX4" fmla="*/ 138589 w 277368"/>
                  <a:gd name="connsiteY4" fmla="*/ 310134 h 351282"/>
                  <a:gd name="connsiteX5" fmla="*/ 138589 w 277368"/>
                  <a:gd name="connsiteY5" fmla="*/ 351282 h 3512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7368" h="351282">
                    <a:moveTo>
                      <a:pt x="0" y="138875"/>
                    </a:moveTo>
                    <a:cubicBezTo>
                      <a:pt x="-95" y="62294"/>
                      <a:pt x="61913" y="95"/>
                      <a:pt x="138494" y="0"/>
                    </a:cubicBezTo>
                    <a:cubicBezTo>
                      <a:pt x="215075" y="-95"/>
                      <a:pt x="277273" y="61913"/>
                      <a:pt x="277368" y="138494"/>
                    </a:cubicBezTo>
                    <a:cubicBezTo>
                      <a:pt x="277463" y="203645"/>
                      <a:pt x="232220" y="260033"/>
                      <a:pt x="168593" y="274130"/>
                    </a:cubicBezTo>
                    <a:cubicBezTo>
                      <a:pt x="151352" y="277559"/>
                      <a:pt x="138779" y="292608"/>
                      <a:pt x="138589" y="310134"/>
                    </a:cubicBezTo>
                    <a:lnTo>
                      <a:pt x="138589" y="351282"/>
                    </a:lnTo>
                  </a:path>
                </a:pathLst>
              </a:custGeom>
              <a:noFill/>
              <a:ln w="12700" cap="rnd">
                <a:solidFill>
                  <a:schemeClr val="bg1"/>
                </a:solidFill>
                <a:prstDash val="solid"/>
                <a:round/>
              </a:ln>
            </p:spPr>
            <p:txBody>
              <a:bodyPr rtlCol="0" anchor="ctr"/>
              <a:lstStyle/>
              <a:p>
                <a:endParaRPr lang="en-GB"/>
              </a:p>
            </p:txBody>
          </p:sp>
          <p:sp>
            <p:nvSpPr>
              <p:cNvPr id="40" name="Free-form: Shape 39">
                <a:extLst>
                  <a:ext uri="{FF2B5EF4-FFF2-40B4-BE49-F238E27FC236}">
                    <a16:creationId xmlns:a16="http://schemas.microsoft.com/office/drawing/2014/main" id="{80601A13-1144-BE7D-5BDE-64BBF5A397A1}"/>
                  </a:ext>
                </a:extLst>
              </p:cNvPr>
              <p:cNvSpPr/>
              <p:nvPr/>
            </p:nvSpPr>
            <p:spPr>
              <a:xfrm>
                <a:off x="6087426" y="3651122"/>
                <a:ext cx="18478" cy="18478"/>
              </a:xfrm>
              <a:custGeom>
                <a:avLst/>
                <a:gdLst>
                  <a:gd name="connsiteX0" fmla="*/ 9239 w 18478"/>
                  <a:gd name="connsiteY0" fmla="*/ 0 h 18478"/>
                  <a:gd name="connsiteX1" fmla="*/ 18479 w 18478"/>
                  <a:gd name="connsiteY1" fmla="*/ 9239 h 18478"/>
                  <a:gd name="connsiteX2" fmla="*/ 9239 w 18478"/>
                  <a:gd name="connsiteY2" fmla="*/ 18479 h 18478"/>
                  <a:gd name="connsiteX3" fmla="*/ 0 w 18478"/>
                  <a:gd name="connsiteY3" fmla="*/ 9239 h 18478"/>
                  <a:gd name="connsiteX4" fmla="*/ 9239 w 18478"/>
                  <a:gd name="connsiteY4" fmla="*/ 0 h 184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78" h="18478">
                    <a:moveTo>
                      <a:pt x="9239" y="0"/>
                    </a:moveTo>
                    <a:cubicBezTo>
                      <a:pt x="14383" y="0"/>
                      <a:pt x="18479" y="4096"/>
                      <a:pt x="18479" y="9239"/>
                    </a:cubicBezTo>
                    <a:cubicBezTo>
                      <a:pt x="18479" y="14383"/>
                      <a:pt x="14383" y="18479"/>
                      <a:pt x="9239" y="18479"/>
                    </a:cubicBezTo>
                    <a:cubicBezTo>
                      <a:pt x="4096" y="18479"/>
                      <a:pt x="0" y="14383"/>
                      <a:pt x="0" y="9239"/>
                    </a:cubicBezTo>
                    <a:cubicBezTo>
                      <a:pt x="0" y="4096"/>
                      <a:pt x="4096" y="0"/>
                      <a:pt x="9239" y="0"/>
                    </a:cubicBezTo>
                  </a:path>
                </a:pathLst>
              </a:custGeom>
              <a:noFill/>
              <a:ln w="12700" cap="rnd">
                <a:solidFill>
                  <a:schemeClr val="bg1"/>
                </a:solidFill>
                <a:prstDash val="solid"/>
                <a:round/>
              </a:ln>
            </p:spPr>
            <p:txBody>
              <a:bodyPr rtlCol="0" anchor="ctr"/>
              <a:lstStyle/>
              <a:p>
                <a:endParaRPr lang="en-GB"/>
              </a:p>
            </p:txBody>
          </p:sp>
          <p:sp>
            <p:nvSpPr>
              <p:cNvPr id="41" name="Free-form: Shape 40">
                <a:extLst>
                  <a:ext uri="{FF2B5EF4-FFF2-40B4-BE49-F238E27FC236}">
                    <a16:creationId xmlns:a16="http://schemas.microsoft.com/office/drawing/2014/main" id="{90B4168A-836B-A719-6AA3-1D7CC35E2BDD}"/>
                  </a:ext>
                </a:extLst>
              </p:cNvPr>
              <p:cNvSpPr/>
              <p:nvPr/>
            </p:nvSpPr>
            <p:spPr>
              <a:xfrm>
                <a:off x="5671565" y="3004565"/>
                <a:ext cx="850201" cy="850201"/>
              </a:xfrm>
              <a:custGeom>
                <a:avLst/>
                <a:gdLst>
                  <a:gd name="connsiteX0" fmla="*/ 850202 w 850201"/>
                  <a:gd name="connsiteY0" fmla="*/ 425101 h 850201"/>
                  <a:gd name="connsiteX1" fmla="*/ 425101 w 850201"/>
                  <a:gd name="connsiteY1" fmla="*/ 850202 h 850201"/>
                  <a:gd name="connsiteX2" fmla="*/ 0 w 850201"/>
                  <a:gd name="connsiteY2" fmla="*/ 425101 h 850201"/>
                  <a:gd name="connsiteX3" fmla="*/ 425101 w 850201"/>
                  <a:gd name="connsiteY3" fmla="*/ 0 h 850201"/>
                  <a:gd name="connsiteX4" fmla="*/ 850202 w 850201"/>
                  <a:gd name="connsiteY4" fmla="*/ 425101 h 8502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0201" h="850201">
                    <a:moveTo>
                      <a:pt x="850202" y="425101"/>
                    </a:moveTo>
                    <a:cubicBezTo>
                      <a:pt x="850202" y="659877"/>
                      <a:pt x="659877" y="850202"/>
                      <a:pt x="425101" y="850202"/>
                    </a:cubicBezTo>
                    <a:cubicBezTo>
                      <a:pt x="190324" y="850202"/>
                      <a:pt x="0" y="659877"/>
                      <a:pt x="0" y="425101"/>
                    </a:cubicBezTo>
                    <a:cubicBezTo>
                      <a:pt x="0" y="190324"/>
                      <a:pt x="190324" y="0"/>
                      <a:pt x="425101" y="0"/>
                    </a:cubicBezTo>
                    <a:cubicBezTo>
                      <a:pt x="659877" y="0"/>
                      <a:pt x="850202" y="190324"/>
                      <a:pt x="850202" y="425101"/>
                    </a:cubicBezTo>
                    <a:close/>
                  </a:path>
                </a:pathLst>
              </a:custGeom>
              <a:noFill/>
              <a:ln w="12700" cap="rnd">
                <a:solidFill>
                  <a:schemeClr val="bg1"/>
                </a:solidFill>
                <a:prstDash val="solid"/>
                <a:round/>
              </a:ln>
            </p:spPr>
            <p:txBody>
              <a:bodyPr rtlCol="0" anchor="ctr"/>
              <a:lstStyle/>
              <a:p>
                <a:endParaRPr lang="en-GB"/>
              </a:p>
            </p:txBody>
          </p:sp>
        </p:grpSp>
        <p:sp>
          <p:nvSpPr>
            <p:cNvPr id="19" name="Title 1">
              <a:extLst>
                <a:ext uri="{FF2B5EF4-FFF2-40B4-BE49-F238E27FC236}">
                  <a16:creationId xmlns:a16="http://schemas.microsoft.com/office/drawing/2014/main" id="{2F7B45DB-FF64-2828-ABBE-A2122582B887}"/>
                </a:ext>
              </a:extLst>
            </p:cNvPr>
            <p:cNvSpPr txBox="1">
              <a:spLocks/>
            </p:cNvSpPr>
            <p:nvPr userDrawn="1"/>
          </p:nvSpPr>
          <p:spPr>
            <a:xfrm flipH="1">
              <a:off x="13031476" y="84467"/>
              <a:ext cx="2464002" cy="184666"/>
            </a:xfrm>
            <a:prstGeom prst="rect">
              <a:avLst/>
            </a:prstGeom>
          </p:spPr>
          <p:txBody>
            <a:bodyPr vert="horz" wrap="square" lIns="0" tIns="0" rIns="0" bIns="0" rtlCol="0" anchor="ctr">
              <a:spAutoFit/>
            </a:bodyPr>
            <a:lstStyle>
              <a:lvl1pPr algn="l" defTabSz="932742" rtl="0" eaLnBrk="1" latinLnBrk="0" hangingPunct="1">
                <a:lnSpc>
                  <a:spcPct val="100000"/>
                </a:lnSpc>
                <a:spcBef>
                  <a:spcPct val="0"/>
                </a:spcBef>
                <a:buNone/>
                <a:defRPr lang="en-US" sz="2800" b="0" kern="1200" cap="none" spc="-50" baseline="0" dirty="0" smtClean="0">
                  <a:ln w="3175">
                    <a:noFill/>
                  </a:ln>
                  <a:solidFill>
                    <a:schemeClr val="tx1"/>
                  </a:solidFill>
                  <a:effectLst/>
                  <a:latin typeface="+mj-lt"/>
                  <a:ea typeface="+mn-ea"/>
                  <a:cs typeface="Segoe UI" pitchFamily="34" charset="0"/>
                </a:defRPr>
              </a:lvl1pPr>
            </a:lstStyle>
            <a:p>
              <a:pPr marL="0" marR="0" lvl="0" indent="0" algn="l" defTabSz="932742" rtl="0" eaLnBrk="1" fontAlgn="auto" latinLnBrk="0" hangingPunct="1">
                <a:lnSpc>
                  <a:spcPct val="100000"/>
                </a:lnSpc>
                <a:spcBef>
                  <a:spcPct val="0"/>
                </a:spcBef>
                <a:spcAft>
                  <a:spcPts val="0"/>
                </a:spcAft>
                <a:buClrTx/>
                <a:buSzTx/>
                <a:buFontTx/>
                <a:buNone/>
                <a:tabLst/>
                <a:defRPr/>
              </a:pPr>
              <a:r>
                <a:rPr kumimoji="0" lang="en-GB" sz="1200" b="0" i="0" u="none" strike="noStrike" kern="1200" cap="none" spc="100" normalizeH="0" baseline="0" noProof="0">
                  <a:ln w="3175">
                    <a:noFill/>
                  </a:ln>
                  <a:solidFill>
                    <a:schemeClr val="bg1"/>
                  </a:solidFill>
                  <a:effectLst/>
                  <a:uLnTx/>
                  <a:uFillTx/>
                  <a:latin typeface="Segoe UI Semibold"/>
                  <a:ea typeface="+mn-ea"/>
                  <a:cs typeface="Segoe UI" pitchFamily="34" charset="0"/>
                </a:rPr>
                <a:t>CONSIDERATIONS</a:t>
              </a:r>
            </a:p>
          </p:txBody>
        </p:sp>
        <p:sp>
          <p:nvSpPr>
            <p:cNvPr id="20" name="Free-form: Shape 19">
              <a:extLst>
                <a:ext uri="{FF2B5EF4-FFF2-40B4-BE49-F238E27FC236}">
                  <a16:creationId xmlns:a16="http://schemas.microsoft.com/office/drawing/2014/main" id="{14719DE9-018A-A3F0-761A-C70F4AF312E4}"/>
                </a:ext>
              </a:extLst>
            </p:cNvPr>
            <p:cNvSpPr>
              <a:spLocks/>
            </p:cNvSpPr>
            <p:nvPr userDrawn="1"/>
          </p:nvSpPr>
          <p:spPr bwMode="auto">
            <a:xfrm>
              <a:off x="12583117" y="6776696"/>
              <a:ext cx="2908299" cy="70201"/>
            </a:xfrm>
            <a:custGeom>
              <a:avLst/>
              <a:gdLst>
                <a:gd name="connsiteX0" fmla="*/ 0 w 2908299"/>
                <a:gd name="connsiteY0" fmla="*/ 0 h 70201"/>
                <a:gd name="connsiteX1" fmla="*/ 2908299 w 2908299"/>
                <a:gd name="connsiteY1" fmla="*/ 0 h 70201"/>
                <a:gd name="connsiteX2" fmla="*/ 2908299 w 2908299"/>
                <a:gd name="connsiteY2" fmla="*/ 31230 h 70201"/>
                <a:gd name="connsiteX3" fmla="*/ 2869328 w 2908299"/>
                <a:gd name="connsiteY3" fmla="*/ 70201 h 70201"/>
                <a:gd name="connsiteX4" fmla="*/ 38971 w 2908299"/>
                <a:gd name="connsiteY4" fmla="*/ 70201 h 70201"/>
                <a:gd name="connsiteX5" fmla="*/ 0 w 2908299"/>
                <a:gd name="connsiteY5" fmla="*/ 31230 h 702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908299" h="70201">
                  <a:moveTo>
                    <a:pt x="0" y="0"/>
                  </a:moveTo>
                  <a:lnTo>
                    <a:pt x="2908299" y="0"/>
                  </a:lnTo>
                  <a:lnTo>
                    <a:pt x="2908299" y="31230"/>
                  </a:lnTo>
                  <a:cubicBezTo>
                    <a:pt x="2908299" y="52753"/>
                    <a:pt x="2890851" y="70201"/>
                    <a:pt x="2869328" y="70201"/>
                  </a:cubicBezTo>
                  <a:lnTo>
                    <a:pt x="38971" y="70201"/>
                  </a:lnTo>
                  <a:cubicBezTo>
                    <a:pt x="17448" y="70201"/>
                    <a:pt x="0" y="52753"/>
                    <a:pt x="0" y="31230"/>
                  </a:cubicBezTo>
                  <a:close/>
                </a:path>
              </a:pathLst>
            </a:cu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defTabSz="932472" fontAlgn="base">
                <a:spcBef>
                  <a:spcPct val="0"/>
                </a:spcBef>
                <a:spcAft>
                  <a:spcPct val="0"/>
                </a:spcAft>
              </a:pPr>
              <a:endParaRPr lang="en-GB" sz="2000">
                <a:solidFill>
                  <a:srgbClr val="FFFFFF"/>
                </a:solidFill>
                <a:cs typeface="Segoe UI" pitchFamily="34" charset="0"/>
              </a:endParaRPr>
            </a:p>
          </p:txBody>
        </p:sp>
        <p:sp>
          <p:nvSpPr>
            <p:cNvPr id="21" name="Rectangle: Rounded Corners 20">
              <a:extLst>
                <a:ext uri="{FF2B5EF4-FFF2-40B4-BE49-F238E27FC236}">
                  <a16:creationId xmlns:a16="http://schemas.microsoft.com/office/drawing/2014/main" id="{A1CBC45A-D414-36AB-81D1-F4EC58290EC8}"/>
                </a:ext>
              </a:extLst>
            </p:cNvPr>
            <p:cNvSpPr>
              <a:spLocks/>
            </p:cNvSpPr>
            <p:nvPr userDrawn="1"/>
          </p:nvSpPr>
          <p:spPr bwMode="auto">
            <a:xfrm>
              <a:off x="12587180" y="-5226"/>
              <a:ext cx="2908299" cy="6852123"/>
            </a:xfrm>
            <a:prstGeom prst="roundRect">
              <a:avLst>
                <a:gd name="adj" fmla="val 1340"/>
              </a:avLst>
            </a:prstGeom>
            <a:noFill/>
            <a:ln w="12700">
              <a:solidFill>
                <a:srgbClr val="34258E"/>
              </a:solidFill>
              <a:headEnd type="none" w="med" len="med"/>
              <a:tailEnd type="none" w="med" len="med"/>
            </a:ln>
            <a:effectLst>
              <a:outerShdw blurRad="114300" dist="38100"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20" tIns="97536" rIns="121920" bIns="97536" numCol="1" spcCol="0" rtlCol="0" fromWordArt="0" anchor="t" anchorCtr="0" forceAA="0" compatLnSpc="1">
              <a:prstTxWarp prst="textNoShape">
                <a:avLst/>
              </a:prstTxWarp>
              <a:noAutofit/>
            </a:bodyPr>
            <a:lstStyle/>
            <a:p>
              <a:pPr defTabSz="621679" fontAlgn="base">
                <a:spcBef>
                  <a:spcPct val="0"/>
                </a:spcBef>
                <a:spcAft>
                  <a:spcPct val="0"/>
                </a:spcAft>
              </a:pPr>
              <a:endParaRPr lang="en-GB" sz="1333">
                <a:solidFill>
                  <a:srgbClr val="FFFFFF"/>
                </a:solidFill>
                <a:latin typeface="Segoe UI"/>
                <a:cs typeface="Segoe UI" pitchFamily="34" charset="0"/>
              </a:endParaRPr>
            </a:p>
          </p:txBody>
        </p:sp>
      </p:grpSp>
    </p:spTree>
    <p:extLst>
      <p:ext uri="{BB962C8B-B14F-4D97-AF65-F5344CB8AC3E}">
        <p14:creationId xmlns:p14="http://schemas.microsoft.com/office/powerpoint/2010/main" val="3024153865"/>
      </p:ext>
    </p:extLst>
  </p:cSld>
  <p:clrMapOvr>
    <a:masterClrMapping/>
  </p:clrMapOvr>
  <p:transition>
    <p:fade/>
  </p:transition>
  <p:extLst>
    <p:ext uri="{DCECCB84-F9BA-43D5-87BE-67443E8EF086}">
      <p15:sldGuideLst xmlns:p15="http://schemas.microsoft.com/office/powerpoint/2012/main"/>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Plan Consideration Only Page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grpSp>
        <p:nvGrpSpPr>
          <p:cNvPr id="39" name="Group 38">
            <a:extLst>
              <a:ext uri="{FF2B5EF4-FFF2-40B4-BE49-F238E27FC236}">
                <a16:creationId xmlns:a16="http://schemas.microsoft.com/office/drawing/2014/main" id="{17C39587-3C3D-1594-3EC8-88C0E23D0E85}"/>
              </a:ext>
            </a:extLst>
          </p:cNvPr>
          <p:cNvGrpSpPr/>
          <p:nvPr userDrawn="1"/>
        </p:nvGrpSpPr>
        <p:grpSpPr>
          <a:xfrm>
            <a:off x="-1" y="6469626"/>
            <a:ext cx="12192001" cy="396763"/>
            <a:chOff x="-1" y="6469626"/>
            <a:chExt cx="12192001" cy="396763"/>
          </a:xfrm>
        </p:grpSpPr>
        <p:sp>
          <p:nvSpPr>
            <p:cNvPr id="3" name="Rectangle 2">
              <a:extLst>
                <a:ext uri="{FF2B5EF4-FFF2-40B4-BE49-F238E27FC236}">
                  <a16:creationId xmlns:a16="http://schemas.microsoft.com/office/drawing/2014/main" id="{B5789D1A-6020-1BC9-9CEB-4648704A7723}"/>
                </a:ext>
              </a:extLst>
            </p:cNvPr>
            <p:cNvSpPr/>
            <p:nvPr/>
          </p:nvSpPr>
          <p:spPr bwMode="auto">
            <a:xfrm>
              <a:off x="-1" y="6469626"/>
              <a:ext cx="12192001" cy="396763"/>
            </a:xfrm>
            <a:prstGeom prst="rect">
              <a:avLst/>
            </a:prstGeom>
            <a:solidFill>
              <a:schemeClr val="bg1"/>
            </a:solidFill>
            <a:ln>
              <a:noFill/>
              <a:headEnd type="none" w="med" len="med"/>
              <a:tailEnd type="none" w="med" len="med"/>
            </a:ln>
            <a:effectLst>
              <a:outerShdw blurRad="63500" dist="12700" dir="16200000"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r" defTabSz="932472" rtl="0" eaLnBrk="1" fontAlgn="base" latinLnBrk="0" hangingPunct="1">
                <a:lnSpc>
                  <a:spcPct val="100000"/>
                </a:lnSpc>
                <a:spcBef>
                  <a:spcPct val="0"/>
                </a:spcBef>
                <a:spcAft>
                  <a:spcPct val="0"/>
                </a:spcAft>
                <a:buClrTx/>
                <a:buSzTx/>
                <a:buFontTx/>
                <a:buNone/>
                <a:tabLst/>
                <a:defRPr/>
              </a:pPr>
              <a:endParaRPr kumimoji="0" lang="en-GB" sz="1200" b="0" i="0" u="none" strike="noStrike" kern="1200" cap="none" spc="0" normalizeH="0" baseline="0" noProof="0">
                <a:ln>
                  <a:noFill/>
                </a:ln>
                <a:solidFill>
                  <a:srgbClr val="000000"/>
                </a:solidFill>
                <a:effectLst/>
                <a:uLnTx/>
                <a:uFillTx/>
                <a:latin typeface="Segoe UI"/>
                <a:ea typeface="Segoe UI" pitchFamily="34" charset="0"/>
                <a:cs typeface="Segoe UI" pitchFamily="34" charset="0"/>
              </a:endParaRPr>
            </a:p>
          </p:txBody>
        </p:sp>
        <p:grpSp>
          <p:nvGrpSpPr>
            <p:cNvPr id="22" name="Group 21">
              <a:extLst>
                <a:ext uri="{FF2B5EF4-FFF2-40B4-BE49-F238E27FC236}">
                  <a16:creationId xmlns:a16="http://schemas.microsoft.com/office/drawing/2014/main" id="{43013CC4-F46F-D85C-7777-088F64836C80}"/>
                </a:ext>
              </a:extLst>
            </p:cNvPr>
            <p:cNvGrpSpPr/>
            <p:nvPr userDrawn="1"/>
          </p:nvGrpSpPr>
          <p:grpSpPr>
            <a:xfrm>
              <a:off x="1" y="6469856"/>
              <a:ext cx="10198358" cy="388144"/>
              <a:chOff x="2" y="6469856"/>
              <a:chExt cx="12753155" cy="388144"/>
            </a:xfrm>
          </p:grpSpPr>
          <p:sp>
            <p:nvSpPr>
              <p:cNvPr id="24" name="Rectangle: Rounded Corners 23">
                <a:extLst>
                  <a:ext uri="{FF2B5EF4-FFF2-40B4-BE49-F238E27FC236}">
                    <a16:creationId xmlns:a16="http://schemas.microsoft.com/office/drawing/2014/main" id="{3FF5AEA7-9EAC-B0BC-251E-642C7FC661E1}"/>
                  </a:ext>
                </a:extLst>
              </p:cNvPr>
              <p:cNvSpPr>
                <a:spLocks/>
              </p:cNvSpPr>
              <p:nvPr/>
            </p:nvSpPr>
            <p:spPr bwMode="auto">
              <a:xfrm>
                <a:off x="2554872" y="6469856"/>
                <a:ext cx="2546389" cy="388144"/>
              </a:xfrm>
              <a:prstGeom prst="roundRect">
                <a:avLst>
                  <a:gd name="adj" fmla="val 0"/>
                </a:avLst>
              </a:prstGeom>
              <a:gradFill flip="none" rotWithShape="1">
                <a:gsLst>
                  <a:gs pos="0">
                    <a:srgbClr val="EBECEB">
                      <a:alpha val="34000"/>
                    </a:srgbClr>
                  </a:gs>
                  <a:gs pos="68242">
                    <a:schemeClr val="bg1">
                      <a:alpha val="18000"/>
                    </a:schemeClr>
                  </a:gs>
                  <a:gs pos="33000">
                    <a:schemeClr val="bg1">
                      <a:alpha val="11000"/>
                    </a:schemeClr>
                  </a:gs>
                  <a:gs pos="100000">
                    <a:srgbClr val="E8E9E8">
                      <a:lumMod val="68000"/>
                      <a:lumOff val="32000"/>
                      <a:alpha val="0"/>
                    </a:srgbClr>
                  </a:gs>
                </a:gsLst>
                <a:lin ang="2700000" scaled="1"/>
                <a:tileRect/>
              </a:gradFill>
              <a:ln w="12700">
                <a:noFill/>
                <a:headEnd type="none" w="med" len="med"/>
                <a:tailEnd type="none" w="med" len="med"/>
              </a:ln>
              <a:effectLst>
                <a:outerShdw blurRad="101600" dist="25400" dir="2700000" algn="tl" rotWithShape="0">
                  <a:prstClr val="black">
                    <a:alpha val="1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20" tIns="97536" rIns="121920" bIns="97536" numCol="1" spcCol="0" rtlCol="0" fromWordArt="0" anchor="t" anchorCtr="0" forceAA="0" compatLnSpc="1">
                <a:prstTxWarp prst="textNoShape">
                  <a:avLst/>
                </a:prstTxWarp>
                <a:noAutofit/>
              </a:bodyPr>
              <a:lstStyle/>
              <a:p>
                <a:pPr marL="0" marR="0" lvl="0" indent="0" algn="l" defTabSz="621679" rtl="0" eaLnBrk="1" fontAlgn="base" latinLnBrk="0" hangingPunct="1">
                  <a:lnSpc>
                    <a:spcPct val="100000"/>
                  </a:lnSpc>
                  <a:spcBef>
                    <a:spcPct val="0"/>
                  </a:spcBef>
                  <a:spcAft>
                    <a:spcPct val="0"/>
                  </a:spcAft>
                  <a:buClrTx/>
                  <a:buSzTx/>
                  <a:buFontTx/>
                  <a:buNone/>
                  <a:tabLst/>
                  <a:defRPr/>
                </a:pPr>
                <a:endParaRPr kumimoji="0" lang="en-GB" sz="1600" b="0" i="0" u="none" strike="noStrike" kern="1200" cap="none" spc="0" normalizeH="0" baseline="0" noProof="0">
                  <a:ln>
                    <a:noFill/>
                  </a:ln>
                  <a:solidFill>
                    <a:srgbClr val="FFFFFF"/>
                  </a:solidFill>
                  <a:effectLst/>
                  <a:uLnTx/>
                  <a:uFillTx/>
                  <a:latin typeface="Segoe UI"/>
                  <a:ea typeface="+mn-ea"/>
                  <a:cs typeface="Segoe UI" pitchFamily="34" charset="0"/>
                </a:endParaRPr>
              </a:p>
            </p:txBody>
          </p:sp>
          <p:sp>
            <p:nvSpPr>
              <p:cNvPr id="25" name="Rectangle: Rounded Corners 24">
                <a:extLst>
                  <a:ext uri="{FF2B5EF4-FFF2-40B4-BE49-F238E27FC236}">
                    <a16:creationId xmlns:a16="http://schemas.microsoft.com/office/drawing/2014/main" id="{C981DE1F-8B0F-8F75-9DAB-A01DB67C2E39}"/>
                  </a:ext>
                </a:extLst>
              </p:cNvPr>
              <p:cNvSpPr>
                <a:spLocks/>
              </p:cNvSpPr>
              <p:nvPr userDrawn="1"/>
            </p:nvSpPr>
            <p:spPr bwMode="auto">
              <a:xfrm>
                <a:off x="5105112" y="6469856"/>
                <a:ext cx="2546389" cy="388144"/>
              </a:xfrm>
              <a:prstGeom prst="roundRect">
                <a:avLst>
                  <a:gd name="adj" fmla="val 0"/>
                </a:avLst>
              </a:prstGeom>
              <a:gradFill flip="none" rotWithShape="1">
                <a:gsLst>
                  <a:gs pos="0">
                    <a:srgbClr val="EBECEB">
                      <a:alpha val="34000"/>
                    </a:srgbClr>
                  </a:gs>
                  <a:gs pos="68242">
                    <a:schemeClr val="bg1">
                      <a:alpha val="18000"/>
                    </a:schemeClr>
                  </a:gs>
                  <a:gs pos="33000">
                    <a:schemeClr val="bg1">
                      <a:alpha val="11000"/>
                    </a:schemeClr>
                  </a:gs>
                  <a:gs pos="100000">
                    <a:srgbClr val="E8E9E8">
                      <a:lumMod val="68000"/>
                      <a:lumOff val="32000"/>
                      <a:alpha val="0"/>
                    </a:srgbClr>
                  </a:gs>
                </a:gsLst>
                <a:lin ang="2700000" scaled="1"/>
                <a:tileRect/>
              </a:gradFill>
              <a:ln w="12700">
                <a:noFill/>
                <a:headEnd type="none" w="med" len="med"/>
                <a:tailEnd type="none" w="med" len="med"/>
              </a:ln>
              <a:effectLst>
                <a:outerShdw blurRad="101600" dist="25400" dir="2700000" algn="tl" rotWithShape="0">
                  <a:prstClr val="black">
                    <a:alpha val="1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20" tIns="97536" rIns="121920" bIns="97536" numCol="1" spcCol="0" rtlCol="0" fromWordArt="0" anchor="t" anchorCtr="0" forceAA="0" compatLnSpc="1">
                <a:prstTxWarp prst="textNoShape">
                  <a:avLst/>
                </a:prstTxWarp>
                <a:noAutofit/>
              </a:bodyPr>
              <a:lstStyle/>
              <a:p>
                <a:pPr marR="0" lvl="0" indent="0" defTabSz="621679" fontAlgn="base">
                  <a:lnSpc>
                    <a:spcPct val="100000"/>
                  </a:lnSpc>
                  <a:spcBef>
                    <a:spcPct val="0"/>
                  </a:spcBef>
                  <a:spcAft>
                    <a:spcPct val="0"/>
                  </a:spcAft>
                  <a:buClrTx/>
                  <a:buSzTx/>
                  <a:buFontTx/>
                  <a:buNone/>
                  <a:tabLst/>
                </a:pPr>
                <a:endParaRPr kumimoji="0" lang="en-GB" sz="1600" b="0" i="0" u="none" strike="noStrike" cap="none" spc="0" normalizeH="0" baseline="0" noProof="0">
                  <a:ln>
                    <a:noFill/>
                  </a:ln>
                  <a:solidFill>
                    <a:srgbClr val="FFFFFF"/>
                  </a:solidFill>
                  <a:effectLst/>
                  <a:uLnTx/>
                  <a:uFillTx/>
                  <a:latin typeface="Segoe UI"/>
                  <a:cs typeface="Segoe UI" pitchFamily="34" charset="0"/>
                </a:endParaRPr>
              </a:p>
            </p:txBody>
          </p:sp>
          <p:sp>
            <p:nvSpPr>
              <p:cNvPr id="26" name="Rectangle: Rounded Corners 25">
                <a:extLst>
                  <a:ext uri="{FF2B5EF4-FFF2-40B4-BE49-F238E27FC236}">
                    <a16:creationId xmlns:a16="http://schemas.microsoft.com/office/drawing/2014/main" id="{B78D2705-A7AD-A7EA-0879-F409205CFC48}"/>
                  </a:ext>
                </a:extLst>
              </p:cNvPr>
              <p:cNvSpPr>
                <a:spLocks/>
              </p:cNvSpPr>
              <p:nvPr/>
            </p:nvSpPr>
            <p:spPr bwMode="auto">
              <a:xfrm>
                <a:off x="7651501" y="6469856"/>
                <a:ext cx="2546389" cy="388144"/>
              </a:xfrm>
              <a:prstGeom prst="roundRect">
                <a:avLst>
                  <a:gd name="adj" fmla="val 0"/>
                </a:avLst>
              </a:prstGeom>
              <a:gradFill flip="none" rotWithShape="1">
                <a:gsLst>
                  <a:gs pos="0">
                    <a:srgbClr val="EBECEB">
                      <a:alpha val="34000"/>
                    </a:srgbClr>
                  </a:gs>
                  <a:gs pos="68242">
                    <a:schemeClr val="bg1">
                      <a:alpha val="18000"/>
                    </a:schemeClr>
                  </a:gs>
                  <a:gs pos="33000">
                    <a:schemeClr val="bg1">
                      <a:alpha val="11000"/>
                    </a:schemeClr>
                  </a:gs>
                  <a:gs pos="100000">
                    <a:srgbClr val="E8E9E8">
                      <a:lumMod val="68000"/>
                      <a:lumOff val="32000"/>
                      <a:alpha val="0"/>
                    </a:srgbClr>
                  </a:gs>
                </a:gsLst>
                <a:lin ang="2700000" scaled="1"/>
                <a:tileRect/>
              </a:gradFill>
              <a:ln w="12700">
                <a:noFill/>
                <a:headEnd type="none" w="med" len="med"/>
                <a:tailEnd type="none" w="med" len="med"/>
              </a:ln>
              <a:effectLst>
                <a:outerShdw blurRad="101600" dist="25400" dir="2700000" algn="tl" rotWithShape="0">
                  <a:prstClr val="black">
                    <a:alpha val="1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20" tIns="97536" rIns="121920" bIns="97536" numCol="1" spcCol="0" rtlCol="0" fromWordArt="0" anchor="t" anchorCtr="0" forceAA="0" compatLnSpc="1">
                <a:prstTxWarp prst="textNoShape">
                  <a:avLst/>
                </a:prstTxWarp>
                <a:noAutofit/>
              </a:bodyPr>
              <a:lstStyle/>
              <a:p>
                <a:pPr marR="0" lvl="0" indent="0" defTabSz="621679" fontAlgn="base">
                  <a:lnSpc>
                    <a:spcPct val="100000"/>
                  </a:lnSpc>
                  <a:spcBef>
                    <a:spcPct val="0"/>
                  </a:spcBef>
                  <a:spcAft>
                    <a:spcPct val="0"/>
                  </a:spcAft>
                  <a:buClrTx/>
                  <a:buSzTx/>
                  <a:buFontTx/>
                  <a:buNone/>
                  <a:tabLst/>
                </a:pPr>
                <a:endParaRPr kumimoji="0" lang="en-GB" sz="1600" b="0" i="0" u="none" strike="noStrike" cap="none" spc="0" normalizeH="0" baseline="0" noProof="0">
                  <a:ln>
                    <a:noFill/>
                  </a:ln>
                  <a:solidFill>
                    <a:srgbClr val="FFFFFF"/>
                  </a:solidFill>
                  <a:effectLst/>
                  <a:uLnTx/>
                  <a:uFillTx/>
                  <a:latin typeface="Segoe UI"/>
                  <a:cs typeface="Segoe UI" pitchFamily="34" charset="0"/>
                </a:endParaRPr>
              </a:p>
            </p:txBody>
          </p:sp>
          <p:sp>
            <p:nvSpPr>
              <p:cNvPr id="27" name="Rectangle: Rounded Corners 26">
                <a:extLst>
                  <a:ext uri="{FF2B5EF4-FFF2-40B4-BE49-F238E27FC236}">
                    <a16:creationId xmlns:a16="http://schemas.microsoft.com/office/drawing/2014/main" id="{ABE49F18-18B4-383F-FFF4-D38ABDFA3AE4}"/>
                  </a:ext>
                </a:extLst>
              </p:cNvPr>
              <p:cNvSpPr>
                <a:spLocks/>
              </p:cNvSpPr>
              <p:nvPr/>
            </p:nvSpPr>
            <p:spPr bwMode="auto">
              <a:xfrm>
                <a:off x="2" y="6469856"/>
                <a:ext cx="2546389" cy="388144"/>
              </a:xfrm>
              <a:prstGeom prst="roundRect">
                <a:avLst>
                  <a:gd name="adj" fmla="val 0"/>
                </a:avLst>
              </a:prstGeom>
              <a:gradFill flip="none" rotWithShape="1">
                <a:gsLst>
                  <a:gs pos="0">
                    <a:srgbClr val="EBECEB"/>
                  </a:gs>
                  <a:gs pos="75000">
                    <a:schemeClr val="bg1">
                      <a:lumMod val="55000"/>
                      <a:lumOff val="45000"/>
                    </a:schemeClr>
                  </a:gs>
                  <a:gs pos="33000">
                    <a:schemeClr val="bg1">
                      <a:lumMod val="95000"/>
                    </a:schemeClr>
                  </a:gs>
                  <a:gs pos="100000">
                    <a:srgbClr val="E8E9E8">
                      <a:lumMod val="65000"/>
                      <a:lumOff val="35000"/>
                    </a:srgbClr>
                  </a:gs>
                </a:gsLst>
                <a:lin ang="2700000" scaled="1"/>
                <a:tileRect/>
              </a:gradFill>
              <a:ln w="12700">
                <a:noFill/>
                <a:headEnd type="none" w="med" len="med"/>
                <a:tailEnd type="none" w="med" len="med"/>
              </a:ln>
              <a:effectLst>
                <a:outerShdw blurRad="101600" dist="38100" dir="2700000" algn="tl" rotWithShape="0">
                  <a:prstClr val="black">
                    <a:alpha val="15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20" tIns="97536" rIns="121920" bIns="97536" numCol="1" spcCol="0" rtlCol="0" fromWordArt="0" anchor="t" anchorCtr="0" forceAA="0" compatLnSpc="1">
                <a:prstTxWarp prst="textNoShape">
                  <a:avLst/>
                </a:prstTxWarp>
                <a:noAutofit/>
              </a:bodyPr>
              <a:lstStyle/>
              <a:p>
                <a:pPr marL="0" marR="0" lvl="0" indent="0" algn="l" defTabSz="621679" rtl="0" eaLnBrk="1" fontAlgn="base" latinLnBrk="0" hangingPunct="1">
                  <a:lnSpc>
                    <a:spcPct val="100000"/>
                  </a:lnSpc>
                  <a:spcBef>
                    <a:spcPct val="0"/>
                  </a:spcBef>
                  <a:spcAft>
                    <a:spcPct val="0"/>
                  </a:spcAft>
                  <a:buClrTx/>
                  <a:buSzTx/>
                  <a:buFontTx/>
                  <a:buNone/>
                  <a:tabLst/>
                  <a:defRPr/>
                </a:pPr>
                <a:endParaRPr kumimoji="0" lang="en-GB" sz="1400" b="0" i="0" u="none" strike="noStrike" kern="1200" cap="none" spc="0" normalizeH="0" baseline="0" noProof="0">
                  <a:ln>
                    <a:noFill/>
                  </a:ln>
                  <a:solidFill>
                    <a:srgbClr val="FFFFFF"/>
                  </a:solidFill>
                  <a:effectLst/>
                  <a:uLnTx/>
                  <a:uFillTx/>
                  <a:latin typeface="Segoe UI"/>
                  <a:ea typeface="+mn-ea"/>
                  <a:cs typeface="Segoe UI" pitchFamily="34" charset="0"/>
                </a:endParaRPr>
              </a:p>
            </p:txBody>
          </p:sp>
          <p:sp>
            <p:nvSpPr>
              <p:cNvPr id="28" name="Rectangle 27">
                <a:extLst>
                  <a:ext uri="{FF2B5EF4-FFF2-40B4-BE49-F238E27FC236}">
                    <a16:creationId xmlns:a16="http://schemas.microsoft.com/office/drawing/2014/main" id="{2564F1E0-73C9-6E4A-7B39-5FB081CE70C9}"/>
                  </a:ext>
                </a:extLst>
              </p:cNvPr>
              <p:cNvSpPr>
                <a:spLocks/>
              </p:cNvSpPr>
              <p:nvPr/>
            </p:nvSpPr>
            <p:spPr bwMode="auto">
              <a:xfrm>
                <a:off x="703963" y="6525344"/>
                <a:ext cx="1149717" cy="292792"/>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ts val="600"/>
                  </a:spcAft>
                  <a:buClrTx/>
                  <a:buSzTx/>
                  <a:buFontTx/>
                  <a:buNone/>
                  <a:tabLst/>
                  <a:defRPr/>
                </a:pPr>
                <a:r>
                  <a:rPr kumimoji="0" lang="en-GB" sz="1400" b="0" i="0" u="none" strike="noStrike" kern="1200" cap="none" spc="50" normalizeH="0" baseline="0" noProof="0">
                    <a:ln>
                      <a:noFill/>
                    </a:ln>
                    <a:solidFill>
                      <a:schemeClr val="tx2"/>
                    </a:solidFill>
                    <a:effectLst/>
                    <a:uLnTx/>
                    <a:uFillTx/>
                    <a:latin typeface="+mj-lt"/>
                    <a:ea typeface="+mn-ea"/>
                    <a:cs typeface="Segoe UI" pitchFamily="34" charset="0"/>
                  </a:rPr>
                  <a:t>Plan</a:t>
                </a:r>
              </a:p>
            </p:txBody>
          </p:sp>
          <p:sp>
            <p:nvSpPr>
              <p:cNvPr id="29" name="Rectangle 28">
                <a:extLst>
                  <a:ext uri="{FF2B5EF4-FFF2-40B4-BE49-F238E27FC236}">
                    <a16:creationId xmlns:a16="http://schemas.microsoft.com/office/drawing/2014/main" id="{768F64FF-A029-71BC-0C99-CA92DB24054F}"/>
                  </a:ext>
                </a:extLst>
              </p:cNvPr>
              <p:cNvSpPr>
                <a:spLocks/>
              </p:cNvSpPr>
              <p:nvPr/>
            </p:nvSpPr>
            <p:spPr bwMode="auto">
              <a:xfrm>
                <a:off x="3252257" y="6525344"/>
                <a:ext cx="1149717" cy="292792"/>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ts val="600"/>
                  </a:spcAft>
                  <a:buClrTx/>
                  <a:buSzTx/>
                  <a:buFontTx/>
                  <a:buNone/>
                  <a:tabLst/>
                  <a:defRPr/>
                </a:pPr>
                <a:r>
                  <a:rPr kumimoji="0" lang="en-GB" sz="1050" b="0" i="0" u="none" strike="noStrike" kern="1200" cap="none" spc="50" normalizeH="0" baseline="0" noProof="0">
                    <a:ln>
                      <a:noFill/>
                    </a:ln>
                    <a:solidFill>
                      <a:srgbClr val="000000"/>
                    </a:solidFill>
                    <a:effectLst/>
                    <a:uLnTx/>
                    <a:uFillTx/>
                    <a:latin typeface="+mn-lt"/>
                    <a:ea typeface="+mn-ea"/>
                    <a:cs typeface="Segoe UI" panose="020B0502040204020203" pitchFamily="34" charset="0"/>
                  </a:rPr>
                  <a:t>Assess</a:t>
                </a:r>
              </a:p>
            </p:txBody>
          </p:sp>
          <p:sp>
            <p:nvSpPr>
              <p:cNvPr id="30" name="Rectangle 29">
                <a:extLst>
                  <a:ext uri="{FF2B5EF4-FFF2-40B4-BE49-F238E27FC236}">
                    <a16:creationId xmlns:a16="http://schemas.microsoft.com/office/drawing/2014/main" id="{8A25DC94-E214-22C0-8AE1-8BF0FCA707DE}"/>
                  </a:ext>
                </a:extLst>
              </p:cNvPr>
              <p:cNvSpPr>
                <a:spLocks/>
              </p:cNvSpPr>
              <p:nvPr/>
            </p:nvSpPr>
            <p:spPr bwMode="auto">
              <a:xfrm>
                <a:off x="5800549" y="6525344"/>
                <a:ext cx="1149717" cy="292792"/>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ts val="600"/>
                  </a:spcAft>
                  <a:buClrTx/>
                  <a:buSzTx/>
                  <a:buFontTx/>
                  <a:buNone/>
                  <a:tabLst/>
                  <a:defRPr/>
                </a:pPr>
                <a:r>
                  <a:rPr kumimoji="0" lang="en-GB" sz="1050" b="0" i="0" u="none" strike="noStrike" kern="1200" cap="none" spc="50" normalizeH="0" baseline="0" noProof="0">
                    <a:ln>
                      <a:noFill/>
                    </a:ln>
                    <a:solidFill>
                      <a:srgbClr val="000000"/>
                    </a:solidFill>
                    <a:effectLst/>
                    <a:uLnTx/>
                    <a:uFillTx/>
                    <a:latin typeface="+mn-lt"/>
                    <a:ea typeface="+mn-ea"/>
                    <a:cs typeface="Segoe UI" panose="020B0502040204020203" pitchFamily="34" charset="0"/>
                  </a:rPr>
                  <a:t>Deploy</a:t>
                </a:r>
              </a:p>
            </p:txBody>
          </p:sp>
          <p:sp>
            <p:nvSpPr>
              <p:cNvPr id="31" name="Rectangle 30">
                <a:extLst>
                  <a:ext uri="{FF2B5EF4-FFF2-40B4-BE49-F238E27FC236}">
                    <a16:creationId xmlns:a16="http://schemas.microsoft.com/office/drawing/2014/main" id="{4F9DE353-1C6A-805E-79C1-D2AAC2385D63}"/>
                  </a:ext>
                </a:extLst>
              </p:cNvPr>
              <p:cNvSpPr>
                <a:spLocks/>
              </p:cNvSpPr>
              <p:nvPr/>
            </p:nvSpPr>
            <p:spPr bwMode="auto">
              <a:xfrm>
                <a:off x="8348840" y="6525344"/>
                <a:ext cx="1149717" cy="292792"/>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ts val="600"/>
                  </a:spcAft>
                  <a:buClrTx/>
                  <a:buSzTx/>
                  <a:buFontTx/>
                  <a:buNone/>
                  <a:tabLst/>
                  <a:defRPr/>
                </a:pPr>
                <a:r>
                  <a:rPr kumimoji="0" lang="en-GB" sz="1050" b="0" i="0" u="none" strike="noStrike" kern="1200" cap="none" spc="50" normalizeH="0" baseline="0" noProof="0">
                    <a:ln>
                      <a:noFill/>
                    </a:ln>
                    <a:solidFill>
                      <a:srgbClr val="000000"/>
                    </a:solidFill>
                    <a:effectLst/>
                    <a:uLnTx/>
                    <a:uFillTx/>
                    <a:latin typeface="+mn-lt"/>
                    <a:ea typeface="+mn-ea"/>
                    <a:cs typeface="Segoe UI" panose="020B0502040204020203" pitchFamily="34" charset="0"/>
                  </a:rPr>
                  <a:t>Adopt</a:t>
                </a:r>
              </a:p>
            </p:txBody>
          </p:sp>
          <p:cxnSp>
            <p:nvCxnSpPr>
              <p:cNvPr id="32" name="Straight Connector 31">
                <a:extLst>
                  <a:ext uri="{FF2B5EF4-FFF2-40B4-BE49-F238E27FC236}">
                    <a16:creationId xmlns:a16="http://schemas.microsoft.com/office/drawing/2014/main" id="{960F5020-E4B6-B305-AA05-B4E9F2C404D6}"/>
                  </a:ext>
                </a:extLst>
              </p:cNvPr>
              <p:cNvCxnSpPr>
                <a:cxnSpLocks/>
              </p:cNvCxnSpPr>
              <p:nvPr/>
            </p:nvCxnSpPr>
            <p:spPr>
              <a:xfrm>
                <a:off x="7650985" y="6469856"/>
                <a:ext cx="0" cy="388144"/>
              </a:xfrm>
              <a:prstGeom prst="line">
                <a:avLst/>
              </a:prstGeom>
              <a:ln>
                <a:solidFill>
                  <a:schemeClr val="bg1">
                    <a:lumMod val="85000"/>
                  </a:schemeClr>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1885ACBC-4383-BEC8-79E8-01E991DCF165}"/>
                  </a:ext>
                </a:extLst>
              </p:cNvPr>
              <p:cNvCxnSpPr>
                <a:cxnSpLocks/>
              </p:cNvCxnSpPr>
              <p:nvPr/>
            </p:nvCxnSpPr>
            <p:spPr>
              <a:xfrm>
                <a:off x="5105986" y="6469856"/>
                <a:ext cx="0" cy="388144"/>
              </a:xfrm>
              <a:prstGeom prst="line">
                <a:avLst/>
              </a:prstGeom>
              <a:ln>
                <a:solidFill>
                  <a:schemeClr val="bg1">
                    <a:lumMod val="85000"/>
                  </a:schemeClr>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34" name="Straight Connector 33">
                <a:extLst>
                  <a:ext uri="{FF2B5EF4-FFF2-40B4-BE49-F238E27FC236}">
                    <a16:creationId xmlns:a16="http://schemas.microsoft.com/office/drawing/2014/main" id="{0DD8301C-735C-0579-295F-BA74EE409267}"/>
                  </a:ext>
                </a:extLst>
              </p:cNvPr>
              <p:cNvCxnSpPr>
                <a:cxnSpLocks/>
              </p:cNvCxnSpPr>
              <p:nvPr/>
            </p:nvCxnSpPr>
            <p:spPr>
              <a:xfrm>
                <a:off x="10200457" y="6469856"/>
                <a:ext cx="0" cy="388144"/>
              </a:xfrm>
              <a:prstGeom prst="line">
                <a:avLst/>
              </a:prstGeom>
              <a:ln>
                <a:solidFill>
                  <a:schemeClr val="bg1">
                    <a:lumMod val="85000"/>
                  </a:schemeClr>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35" name="Straight Connector 34">
                <a:extLst>
                  <a:ext uri="{FF2B5EF4-FFF2-40B4-BE49-F238E27FC236}">
                    <a16:creationId xmlns:a16="http://schemas.microsoft.com/office/drawing/2014/main" id="{C23B8EB7-E9D5-C839-96D7-FBF7808774CB}"/>
                  </a:ext>
                </a:extLst>
              </p:cNvPr>
              <p:cNvCxnSpPr>
                <a:cxnSpLocks/>
              </p:cNvCxnSpPr>
              <p:nvPr/>
            </p:nvCxnSpPr>
            <p:spPr>
              <a:xfrm>
                <a:off x="2555970" y="6469856"/>
                <a:ext cx="0" cy="388144"/>
              </a:xfrm>
              <a:prstGeom prst="line">
                <a:avLst/>
              </a:prstGeom>
              <a:ln>
                <a:solidFill>
                  <a:schemeClr val="bg1">
                    <a:lumMod val="85000"/>
                  </a:schemeClr>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36" name="Rectangle: Rounded Corners 35">
                <a:extLst>
                  <a:ext uri="{FF2B5EF4-FFF2-40B4-BE49-F238E27FC236}">
                    <a16:creationId xmlns:a16="http://schemas.microsoft.com/office/drawing/2014/main" id="{76D6EFC4-58F2-E35C-1912-EC87B60C2E2E}"/>
                  </a:ext>
                </a:extLst>
              </p:cNvPr>
              <p:cNvSpPr>
                <a:spLocks/>
              </p:cNvSpPr>
              <p:nvPr userDrawn="1"/>
            </p:nvSpPr>
            <p:spPr bwMode="auto">
              <a:xfrm>
                <a:off x="10204201" y="6469856"/>
                <a:ext cx="2546389" cy="388144"/>
              </a:xfrm>
              <a:prstGeom prst="roundRect">
                <a:avLst>
                  <a:gd name="adj" fmla="val 0"/>
                </a:avLst>
              </a:prstGeom>
              <a:gradFill flip="none" rotWithShape="1">
                <a:gsLst>
                  <a:gs pos="0">
                    <a:srgbClr val="EBECEB">
                      <a:alpha val="34000"/>
                    </a:srgbClr>
                  </a:gs>
                  <a:gs pos="68242">
                    <a:schemeClr val="bg1">
                      <a:alpha val="18000"/>
                    </a:schemeClr>
                  </a:gs>
                  <a:gs pos="33000">
                    <a:schemeClr val="bg1">
                      <a:alpha val="11000"/>
                    </a:schemeClr>
                  </a:gs>
                  <a:gs pos="100000">
                    <a:srgbClr val="E8E9E8">
                      <a:lumMod val="68000"/>
                      <a:lumOff val="32000"/>
                      <a:alpha val="0"/>
                    </a:srgbClr>
                  </a:gs>
                </a:gsLst>
                <a:lin ang="2700000" scaled="1"/>
                <a:tileRect/>
              </a:gradFill>
              <a:ln w="12700">
                <a:noFill/>
                <a:headEnd type="none" w="med" len="med"/>
                <a:tailEnd type="none" w="med" len="med"/>
              </a:ln>
              <a:effectLst>
                <a:outerShdw blurRad="101600" dist="25400" dir="2700000" algn="tl" rotWithShape="0">
                  <a:prstClr val="black">
                    <a:alpha val="1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20" tIns="97536" rIns="121920" bIns="97536" numCol="1" spcCol="0" rtlCol="0" fromWordArt="0" anchor="t" anchorCtr="0" forceAA="0" compatLnSpc="1">
                <a:prstTxWarp prst="textNoShape">
                  <a:avLst/>
                </a:prstTxWarp>
                <a:noAutofit/>
              </a:bodyPr>
              <a:lstStyle/>
              <a:p>
                <a:pPr marR="0" lvl="0" indent="0" defTabSz="621679" fontAlgn="base">
                  <a:lnSpc>
                    <a:spcPct val="100000"/>
                  </a:lnSpc>
                  <a:spcBef>
                    <a:spcPct val="0"/>
                  </a:spcBef>
                  <a:spcAft>
                    <a:spcPct val="0"/>
                  </a:spcAft>
                  <a:buClrTx/>
                  <a:buSzTx/>
                  <a:buFontTx/>
                  <a:buNone/>
                  <a:tabLst/>
                </a:pPr>
                <a:endParaRPr kumimoji="0" lang="en-GB" sz="1600" b="0" i="0" u="none" strike="noStrike" cap="none" spc="0" normalizeH="0" baseline="0" noProof="0">
                  <a:ln>
                    <a:noFill/>
                  </a:ln>
                  <a:solidFill>
                    <a:srgbClr val="FFFFFF"/>
                  </a:solidFill>
                  <a:effectLst/>
                  <a:uLnTx/>
                  <a:uFillTx/>
                  <a:latin typeface="+mn-lt"/>
                  <a:cs typeface="Segoe UI" pitchFamily="34" charset="0"/>
                </a:endParaRPr>
              </a:p>
            </p:txBody>
          </p:sp>
          <p:sp>
            <p:nvSpPr>
              <p:cNvPr id="37" name="Rectangle 36">
                <a:extLst>
                  <a:ext uri="{FF2B5EF4-FFF2-40B4-BE49-F238E27FC236}">
                    <a16:creationId xmlns:a16="http://schemas.microsoft.com/office/drawing/2014/main" id="{F69D7C24-B24E-59CB-25BA-919D8A9A8F2E}"/>
                  </a:ext>
                </a:extLst>
              </p:cNvPr>
              <p:cNvSpPr>
                <a:spLocks/>
              </p:cNvSpPr>
              <p:nvPr userDrawn="1"/>
            </p:nvSpPr>
            <p:spPr bwMode="auto">
              <a:xfrm>
                <a:off x="10901540" y="6525344"/>
                <a:ext cx="1149717" cy="292792"/>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ts val="600"/>
                  </a:spcAft>
                  <a:buClrTx/>
                  <a:buSzTx/>
                  <a:buFontTx/>
                  <a:buNone/>
                  <a:tabLst/>
                  <a:defRPr/>
                </a:pPr>
                <a:r>
                  <a:rPr kumimoji="0" lang="en-GB" sz="1050" b="0" i="0" u="none" strike="noStrike" kern="1200" cap="none" spc="50" normalizeH="0" baseline="0" noProof="0">
                    <a:ln>
                      <a:noFill/>
                    </a:ln>
                    <a:solidFill>
                      <a:srgbClr val="000000"/>
                    </a:solidFill>
                    <a:effectLst/>
                    <a:uLnTx/>
                    <a:uFillTx/>
                    <a:latin typeface="Segoe UI" panose="020B0502040204020203" pitchFamily="34" charset="0"/>
                    <a:ea typeface="+mn-ea"/>
                    <a:cs typeface="Segoe UI" panose="020B0502040204020203" pitchFamily="34" charset="0"/>
                  </a:rPr>
                  <a:t>Results</a:t>
                </a:r>
              </a:p>
            </p:txBody>
          </p:sp>
          <p:cxnSp>
            <p:nvCxnSpPr>
              <p:cNvPr id="38" name="Straight Connector 37">
                <a:extLst>
                  <a:ext uri="{FF2B5EF4-FFF2-40B4-BE49-F238E27FC236}">
                    <a16:creationId xmlns:a16="http://schemas.microsoft.com/office/drawing/2014/main" id="{792E29A3-5F99-48FC-75D9-DA7A6C9F5F4B}"/>
                  </a:ext>
                </a:extLst>
              </p:cNvPr>
              <p:cNvCxnSpPr>
                <a:cxnSpLocks/>
              </p:cNvCxnSpPr>
              <p:nvPr userDrawn="1"/>
            </p:nvCxnSpPr>
            <p:spPr>
              <a:xfrm>
                <a:off x="12753157" y="6469856"/>
                <a:ext cx="0" cy="388144"/>
              </a:xfrm>
              <a:prstGeom prst="line">
                <a:avLst/>
              </a:prstGeom>
              <a:ln>
                <a:solidFill>
                  <a:schemeClr val="bg1">
                    <a:lumMod val="85000"/>
                  </a:schemeClr>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grpSp>
      </p:grpSp>
      <p:grpSp>
        <p:nvGrpSpPr>
          <p:cNvPr id="14" name="Group 13">
            <a:extLst>
              <a:ext uri="{FF2B5EF4-FFF2-40B4-BE49-F238E27FC236}">
                <a16:creationId xmlns:a16="http://schemas.microsoft.com/office/drawing/2014/main" id="{4DD3301D-D19D-8F5B-918A-4335380EAAF6}"/>
              </a:ext>
            </a:extLst>
          </p:cNvPr>
          <p:cNvGrpSpPr/>
          <p:nvPr userDrawn="1"/>
        </p:nvGrpSpPr>
        <p:grpSpPr>
          <a:xfrm>
            <a:off x="12583117" y="-16329"/>
            <a:ext cx="2912362" cy="6863226"/>
            <a:chOff x="12583117" y="-16329"/>
            <a:chExt cx="2912362" cy="6863226"/>
          </a:xfrm>
        </p:grpSpPr>
        <p:sp>
          <p:nvSpPr>
            <p:cNvPr id="15" name="Rectangle: Rounded Corners 14">
              <a:extLst>
                <a:ext uri="{FF2B5EF4-FFF2-40B4-BE49-F238E27FC236}">
                  <a16:creationId xmlns:a16="http://schemas.microsoft.com/office/drawing/2014/main" id="{595C3ECE-6D4F-10B4-C2C7-32B3C4E41F3A}"/>
                </a:ext>
              </a:extLst>
            </p:cNvPr>
            <p:cNvSpPr>
              <a:spLocks/>
            </p:cNvSpPr>
            <p:nvPr userDrawn="1"/>
          </p:nvSpPr>
          <p:spPr bwMode="auto">
            <a:xfrm>
              <a:off x="12587180" y="-5226"/>
              <a:ext cx="2908299" cy="6852123"/>
            </a:xfrm>
            <a:prstGeom prst="roundRect">
              <a:avLst>
                <a:gd name="adj" fmla="val 1340"/>
              </a:avLst>
            </a:prstGeom>
            <a:gradFill flip="none" rotWithShape="1">
              <a:gsLst>
                <a:gs pos="0">
                  <a:schemeClr val="bg1">
                    <a:alpha val="84000"/>
                  </a:schemeClr>
                </a:gs>
                <a:gs pos="100000">
                  <a:schemeClr val="bg1">
                    <a:alpha val="89000"/>
                  </a:schemeClr>
                </a:gs>
              </a:gsLst>
              <a:lin ang="2700000" scaled="1"/>
              <a:tileRect/>
            </a:gradFill>
            <a:ln w="12700">
              <a:noFill/>
              <a:headEnd type="none" w="med" len="med"/>
              <a:tailEnd type="none" w="med" len="med"/>
            </a:ln>
            <a:effectLst>
              <a:outerShdw blurRad="114300" dist="38100"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20" tIns="97536" rIns="121920" bIns="97536" numCol="1" spcCol="0" rtlCol="0" fromWordArt="0" anchor="t" anchorCtr="0" forceAA="0" compatLnSpc="1">
              <a:prstTxWarp prst="textNoShape">
                <a:avLst/>
              </a:prstTxWarp>
              <a:noAutofit/>
            </a:bodyPr>
            <a:lstStyle/>
            <a:p>
              <a:pPr defTabSz="621679" fontAlgn="base">
                <a:spcBef>
                  <a:spcPct val="0"/>
                </a:spcBef>
                <a:spcAft>
                  <a:spcPct val="0"/>
                </a:spcAft>
              </a:pPr>
              <a:endParaRPr lang="en-GB" sz="1333">
                <a:solidFill>
                  <a:srgbClr val="FFFFFF"/>
                </a:solidFill>
                <a:latin typeface="Segoe UI"/>
                <a:cs typeface="Segoe UI" pitchFamily="34" charset="0"/>
              </a:endParaRPr>
            </a:p>
          </p:txBody>
        </p:sp>
        <p:sp>
          <p:nvSpPr>
            <p:cNvPr id="16" name="Free-form: Shape 15">
              <a:extLst>
                <a:ext uri="{FF2B5EF4-FFF2-40B4-BE49-F238E27FC236}">
                  <a16:creationId xmlns:a16="http://schemas.microsoft.com/office/drawing/2014/main" id="{0AADD25B-A589-543F-8009-8E2CEABB3BE7}"/>
                </a:ext>
              </a:extLst>
            </p:cNvPr>
            <p:cNvSpPr>
              <a:spLocks/>
            </p:cNvSpPr>
            <p:nvPr userDrawn="1"/>
          </p:nvSpPr>
          <p:spPr bwMode="auto">
            <a:xfrm>
              <a:off x="12587179" y="-16329"/>
              <a:ext cx="2908299" cy="373049"/>
            </a:xfrm>
            <a:custGeom>
              <a:avLst/>
              <a:gdLst>
                <a:gd name="connsiteX0" fmla="*/ 38971 w 2908299"/>
                <a:gd name="connsiteY0" fmla="*/ 0 h 373380"/>
                <a:gd name="connsiteX1" fmla="*/ 2869328 w 2908299"/>
                <a:gd name="connsiteY1" fmla="*/ 0 h 373380"/>
                <a:gd name="connsiteX2" fmla="*/ 2908299 w 2908299"/>
                <a:gd name="connsiteY2" fmla="*/ 38971 h 373380"/>
                <a:gd name="connsiteX3" fmla="*/ 2908299 w 2908299"/>
                <a:gd name="connsiteY3" fmla="*/ 373380 h 373380"/>
                <a:gd name="connsiteX4" fmla="*/ 0 w 2908299"/>
                <a:gd name="connsiteY4" fmla="*/ 373380 h 373380"/>
                <a:gd name="connsiteX5" fmla="*/ 0 w 2908299"/>
                <a:gd name="connsiteY5" fmla="*/ 38971 h 373380"/>
                <a:gd name="connsiteX6" fmla="*/ 38971 w 2908299"/>
                <a:gd name="connsiteY6" fmla="*/ 0 h 3733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908299" h="373380">
                  <a:moveTo>
                    <a:pt x="38971" y="0"/>
                  </a:moveTo>
                  <a:lnTo>
                    <a:pt x="2869328" y="0"/>
                  </a:lnTo>
                  <a:cubicBezTo>
                    <a:pt x="2890851" y="0"/>
                    <a:pt x="2908299" y="17448"/>
                    <a:pt x="2908299" y="38971"/>
                  </a:cubicBezTo>
                  <a:lnTo>
                    <a:pt x="2908299" y="373380"/>
                  </a:lnTo>
                  <a:lnTo>
                    <a:pt x="0" y="373380"/>
                  </a:lnTo>
                  <a:lnTo>
                    <a:pt x="0" y="38971"/>
                  </a:lnTo>
                  <a:cubicBezTo>
                    <a:pt x="0" y="17448"/>
                    <a:pt x="17448" y="0"/>
                    <a:pt x="38971" y="0"/>
                  </a:cubicBezTo>
                  <a:close/>
                </a:path>
              </a:pathLst>
            </a:custGeom>
            <a:solidFill>
              <a:srgbClr val="34258E"/>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defTabSz="932472" fontAlgn="base">
                <a:spcBef>
                  <a:spcPct val="0"/>
                </a:spcBef>
                <a:spcAft>
                  <a:spcPct val="0"/>
                </a:spcAft>
              </a:pPr>
              <a:endParaRPr lang="en-GB" sz="2000">
                <a:solidFill>
                  <a:srgbClr val="FFFFFF"/>
                </a:solidFill>
                <a:cs typeface="Segoe UI" pitchFamily="34" charset="0"/>
              </a:endParaRPr>
            </a:p>
          </p:txBody>
        </p:sp>
        <p:cxnSp>
          <p:nvCxnSpPr>
            <p:cNvPr id="17" name="Straight Connector 16">
              <a:extLst>
                <a:ext uri="{FF2B5EF4-FFF2-40B4-BE49-F238E27FC236}">
                  <a16:creationId xmlns:a16="http://schemas.microsoft.com/office/drawing/2014/main" id="{283AE532-7E11-0CB3-41A1-7BCE66C61397}"/>
                </a:ext>
              </a:extLst>
            </p:cNvPr>
            <p:cNvCxnSpPr>
              <a:cxnSpLocks/>
              <a:stCxn id="16" idx="4"/>
              <a:endCxn id="16" idx="3"/>
            </p:cNvCxnSpPr>
            <p:nvPr userDrawn="1"/>
          </p:nvCxnSpPr>
          <p:spPr>
            <a:xfrm>
              <a:off x="12587179" y="356720"/>
              <a:ext cx="2908299" cy="0"/>
            </a:xfrm>
            <a:prstGeom prst="line">
              <a:avLst/>
            </a:prstGeom>
            <a:ln w="6350">
              <a:solidFill>
                <a:schemeClr val="bg1"/>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grpSp>
          <p:nvGrpSpPr>
            <p:cNvPr id="18" name="Group 17">
              <a:extLst>
                <a:ext uri="{FF2B5EF4-FFF2-40B4-BE49-F238E27FC236}">
                  <a16:creationId xmlns:a16="http://schemas.microsoft.com/office/drawing/2014/main" id="{89E8B3A1-6256-FC04-BA88-2B79BC02B884}"/>
                </a:ext>
              </a:extLst>
            </p:cNvPr>
            <p:cNvGrpSpPr/>
            <p:nvPr userDrawn="1"/>
          </p:nvGrpSpPr>
          <p:grpSpPr>
            <a:xfrm>
              <a:off x="12720970" y="76200"/>
              <a:ext cx="199288" cy="199110"/>
              <a:chOff x="5671565" y="3004565"/>
              <a:chExt cx="850201" cy="850201"/>
            </a:xfrm>
          </p:grpSpPr>
          <p:sp>
            <p:nvSpPr>
              <p:cNvPr id="23" name="Free-form: Shape 22">
                <a:extLst>
                  <a:ext uri="{FF2B5EF4-FFF2-40B4-BE49-F238E27FC236}">
                    <a16:creationId xmlns:a16="http://schemas.microsoft.com/office/drawing/2014/main" id="{6C5B8200-D175-6E01-1DD1-4B4F583D32A6}"/>
                  </a:ext>
                </a:extLst>
              </p:cNvPr>
              <p:cNvSpPr/>
              <p:nvPr/>
            </p:nvSpPr>
            <p:spPr>
              <a:xfrm>
                <a:off x="5958077" y="3207257"/>
                <a:ext cx="277368" cy="351282"/>
              </a:xfrm>
              <a:custGeom>
                <a:avLst/>
                <a:gdLst>
                  <a:gd name="connsiteX0" fmla="*/ 0 w 277368"/>
                  <a:gd name="connsiteY0" fmla="*/ 138875 h 351282"/>
                  <a:gd name="connsiteX1" fmla="*/ 138494 w 277368"/>
                  <a:gd name="connsiteY1" fmla="*/ 0 h 351282"/>
                  <a:gd name="connsiteX2" fmla="*/ 277368 w 277368"/>
                  <a:gd name="connsiteY2" fmla="*/ 138494 h 351282"/>
                  <a:gd name="connsiteX3" fmla="*/ 168593 w 277368"/>
                  <a:gd name="connsiteY3" fmla="*/ 274130 h 351282"/>
                  <a:gd name="connsiteX4" fmla="*/ 138589 w 277368"/>
                  <a:gd name="connsiteY4" fmla="*/ 310134 h 351282"/>
                  <a:gd name="connsiteX5" fmla="*/ 138589 w 277368"/>
                  <a:gd name="connsiteY5" fmla="*/ 351282 h 3512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7368" h="351282">
                    <a:moveTo>
                      <a:pt x="0" y="138875"/>
                    </a:moveTo>
                    <a:cubicBezTo>
                      <a:pt x="-95" y="62294"/>
                      <a:pt x="61913" y="95"/>
                      <a:pt x="138494" y="0"/>
                    </a:cubicBezTo>
                    <a:cubicBezTo>
                      <a:pt x="215075" y="-95"/>
                      <a:pt x="277273" y="61913"/>
                      <a:pt x="277368" y="138494"/>
                    </a:cubicBezTo>
                    <a:cubicBezTo>
                      <a:pt x="277463" y="203645"/>
                      <a:pt x="232220" y="260033"/>
                      <a:pt x="168593" y="274130"/>
                    </a:cubicBezTo>
                    <a:cubicBezTo>
                      <a:pt x="151352" y="277559"/>
                      <a:pt x="138779" y="292608"/>
                      <a:pt x="138589" y="310134"/>
                    </a:cubicBezTo>
                    <a:lnTo>
                      <a:pt x="138589" y="351282"/>
                    </a:lnTo>
                  </a:path>
                </a:pathLst>
              </a:custGeom>
              <a:noFill/>
              <a:ln w="12700" cap="rnd">
                <a:solidFill>
                  <a:schemeClr val="bg1"/>
                </a:solidFill>
                <a:prstDash val="solid"/>
                <a:round/>
              </a:ln>
            </p:spPr>
            <p:txBody>
              <a:bodyPr rtlCol="0" anchor="ctr"/>
              <a:lstStyle/>
              <a:p>
                <a:endParaRPr lang="en-GB"/>
              </a:p>
            </p:txBody>
          </p:sp>
          <p:sp>
            <p:nvSpPr>
              <p:cNvPr id="40" name="Free-form: Shape 39">
                <a:extLst>
                  <a:ext uri="{FF2B5EF4-FFF2-40B4-BE49-F238E27FC236}">
                    <a16:creationId xmlns:a16="http://schemas.microsoft.com/office/drawing/2014/main" id="{80601A13-1144-BE7D-5BDE-64BBF5A397A1}"/>
                  </a:ext>
                </a:extLst>
              </p:cNvPr>
              <p:cNvSpPr/>
              <p:nvPr/>
            </p:nvSpPr>
            <p:spPr>
              <a:xfrm>
                <a:off x="6087426" y="3651122"/>
                <a:ext cx="18478" cy="18478"/>
              </a:xfrm>
              <a:custGeom>
                <a:avLst/>
                <a:gdLst>
                  <a:gd name="connsiteX0" fmla="*/ 9239 w 18478"/>
                  <a:gd name="connsiteY0" fmla="*/ 0 h 18478"/>
                  <a:gd name="connsiteX1" fmla="*/ 18479 w 18478"/>
                  <a:gd name="connsiteY1" fmla="*/ 9239 h 18478"/>
                  <a:gd name="connsiteX2" fmla="*/ 9239 w 18478"/>
                  <a:gd name="connsiteY2" fmla="*/ 18479 h 18478"/>
                  <a:gd name="connsiteX3" fmla="*/ 0 w 18478"/>
                  <a:gd name="connsiteY3" fmla="*/ 9239 h 18478"/>
                  <a:gd name="connsiteX4" fmla="*/ 9239 w 18478"/>
                  <a:gd name="connsiteY4" fmla="*/ 0 h 184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78" h="18478">
                    <a:moveTo>
                      <a:pt x="9239" y="0"/>
                    </a:moveTo>
                    <a:cubicBezTo>
                      <a:pt x="14383" y="0"/>
                      <a:pt x="18479" y="4096"/>
                      <a:pt x="18479" y="9239"/>
                    </a:cubicBezTo>
                    <a:cubicBezTo>
                      <a:pt x="18479" y="14383"/>
                      <a:pt x="14383" y="18479"/>
                      <a:pt x="9239" y="18479"/>
                    </a:cubicBezTo>
                    <a:cubicBezTo>
                      <a:pt x="4096" y="18479"/>
                      <a:pt x="0" y="14383"/>
                      <a:pt x="0" y="9239"/>
                    </a:cubicBezTo>
                    <a:cubicBezTo>
                      <a:pt x="0" y="4096"/>
                      <a:pt x="4096" y="0"/>
                      <a:pt x="9239" y="0"/>
                    </a:cubicBezTo>
                  </a:path>
                </a:pathLst>
              </a:custGeom>
              <a:noFill/>
              <a:ln w="12700" cap="rnd">
                <a:solidFill>
                  <a:schemeClr val="bg1"/>
                </a:solidFill>
                <a:prstDash val="solid"/>
                <a:round/>
              </a:ln>
            </p:spPr>
            <p:txBody>
              <a:bodyPr rtlCol="0" anchor="ctr"/>
              <a:lstStyle/>
              <a:p>
                <a:endParaRPr lang="en-GB"/>
              </a:p>
            </p:txBody>
          </p:sp>
          <p:sp>
            <p:nvSpPr>
              <p:cNvPr id="41" name="Free-form: Shape 40">
                <a:extLst>
                  <a:ext uri="{FF2B5EF4-FFF2-40B4-BE49-F238E27FC236}">
                    <a16:creationId xmlns:a16="http://schemas.microsoft.com/office/drawing/2014/main" id="{90B4168A-836B-A719-6AA3-1D7CC35E2BDD}"/>
                  </a:ext>
                </a:extLst>
              </p:cNvPr>
              <p:cNvSpPr/>
              <p:nvPr/>
            </p:nvSpPr>
            <p:spPr>
              <a:xfrm>
                <a:off x="5671565" y="3004565"/>
                <a:ext cx="850201" cy="850201"/>
              </a:xfrm>
              <a:custGeom>
                <a:avLst/>
                <a:gdLst>
                  <a:gd name="connsiteX0" fmla="*/ 850202 w 850201"/>
                  <a:gd name="connsiteY0" fmla="*/ 425101 h 850201"/>
                  <a:gd name="connsiteX1" fmla="*/ 425101 w 850201"/>
                  <a:gd name="connsiteY1" fmla="*/ 850202 h 850201"/>
                  <a:gd name="connsiteX2" fmla="*/ 0 w 850201"/>
                  <a:gd name="connsiteY2" fmla="*/ 425101 h 850201"/>
                  <a:gd name="connsiteX3" fmla="*/ 425101 w 850201"/>
                  <a:gd name="connsiteY3" fmla="*/ 0 h 850201"/>
                  <a:gd name="connsiteX4" fmla="*/ 850202 w 850201"/>
                  <a:gd name="connsiteY4" fmla="*/ 425101 h 8502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0201" h="850201">
                    <a:moveTo>
                      <a:pt x="850202" y="425101"/>
                    </a:moveTo>
                    <a:cubicBezTo>
                      <a:pt x="850202" y="659877"/>
                      <a:pt x="659877" y="850202"/>
                      <a:pt x="425101" y="850202"/>
                    </a:cubicBezTo>
                    <a:cubicBezTo>
                      <a:pt x="190324" y="850202"/>
                      <a:pt x="0" y="659877"/>
                      <a:pt x="0" y="425101"/>
                    </a:cubicBezTo>
                    <a:cubicBezTo>
                      <a:pt x="0" y="190324"/>
                      <a:pt x="190324" y="0"/>
                      <a:pt x="425101" y="0"/>
                    </a:cubicBezTo>
                    <a:cubicBezTo>
                      <a:pt x="659877" y="0"/>
                      <a:pt x="850202" y="190324"/>
                      <a:pt x="850202" y="425101"/>
                    </a:cubicBezTo>
                    <a:close/>
                  </a:path>
                </a:pathLst>
              </a:custGeom>
              <a:noFill/>
              <a:ln w="12700" cap="rnd">
                <a:solidFill>
                  <a:schemeClr val="bg1"/>
                </a:solidFill>
                <a:prstDash val="solid"/>
                <a:round/>
              </a:ln>
            </p:spPr>
            <p:txBody>
              <a:bodyPr rtlCol="0" anchor="ctr"/>
              <a:lstStyle/>
              <a:p>
                <a:endParaRPr lang="en-GB"/>
              </a:p>
            </p:txBody>
          </p:sp>
        </p:grpSp>
        <p:sp>
          <p:nvSpPr>
            <p:cNvPr id="19" name="Title 1">
              <a:extLst>
                <a:ext uri="{FF2B5EF4-FFF2-40B4-BE49-F238E27FC236}">
                  <a16:creationId xmlns:a16="http://schemas.microsoft.com/office/drawing/2014/main" id="{2F7B45DB-FF64-2828-ABBE-A2122582B887}"/>
                </a:ext>
              </a:extLst>
            </p:cNvPr>
            <p:cNvSpPr txBox="1">
              <a:spLocks/>
            </p:cNvSpPr>
            <p:nvPr userDrawn="1"/>
          </p:nvSpPr>
          <p:spPr>
            <a:xfrm flipH="1">
              <a:off x="13031476" y="84467"/>
              <a:ext cx="2464002" cy="184666"/>
            </a:xfrm>
            <a:prstGeom prst="rect">
              <a:avLst/>
            </a:prstGeom>
          </p:spPr>
          <p:txBody>
            <a:bodyPr vert="horz" wrap="square" lIns="0" tIns="0" rIns="0" bIns="0" rtlCol="0" anchor="ctr">
              <a:spAutoFit/>
            </a:bodyPr>
            <a:lstStyle>
              <a:lvl1pPr algn="l" defTabSz="932742" rtl="0" eaLnBrk="1" latinLnBrk="0" hangingPunct="1">
                <a:lnSpc>
                  <a:spcPct val="100000"/>
                </a:lnSpc>
                <a:spcBef>
                  <a:spcPct val="0"/>
                </a:spcBef>
                <a:buNone/>
                <a:defRPr lang="en-US" sz="2800" b="0" kern="1200" cap="none" spc="-50" baseline="0" dirty="0" smtClean="0">
                  <a:ln w="3175">
                    <a:noFill/>
                  </a:ln>
                  <a:solidFill>
                    <a:schemeClr val="tx1"/>
                  </a:solidFill>
                  <a:effectLst/>
                  <a:latin typeface="+mj-lt"/>
                  <a:ea typeface="+mn-ea"/>
                  <a:cs typeface="Segoe UI" pitchFamily="34" charset="0"/>
                </a:defRPr>
              </a:lvl1pPr>
            </a:lstStyle>
            <a:p>
              <a:pPr marL="0" marR="0" lvl="0" indent="0" algn="l" defTabSz="932742" rtl="0" eaLnBrk="1" fontAlgn="auto" latinLnBrk="0" hangingPunct="1">
                <a:lnSpc>
                  <a:spcPct val="100000"/>
                </a:lnSpc>
                <a:spcBef>
                  <a:spcPct val="0"/>
                </a:spcBef>
                <a:spcAft>
                  <a:spcPts val="0"/>
                </a:spcAft>
                <a:buClrTx/>
                <a:buSzTx/>
                <a:buFontTx/>
                <a:buNone/>
                <a:tabLst/>
                <a:defRPr/>
              </a:pPr>
              <a:r>
                <a:rPr kumimoji="0" lang="en-GB" sz="1200" b="0" i="0" u="none" strike="noStrike" kern="1200" cap="none" spc="100" normalizeH="0" baseline="0" noProof="0">
                  <a:ln w="3175">
                    <a:noFill/>
                  </a:ln>
                  <a:solidFill>
                    <a:schemeClr val="bg1"/>
                  </a:solidFill>
                  <a:effectLst/>
                  <a:uLnTx/>
                  <a:uFillTx/>
                  <a:latin typeface="Segoe UI Semibold"/>
                  <a:ea typeface="+mn-ea"/>
                  <a:cs typeface="Segoe UI" pitchFamily="34" charset="0"/>
                </a:rPr>
                <a:t>CONSIDERATIONS</a:t>
              </a:r>
            </a:p>
          </p:txBody>
        </p:sp>
        <p:sp>
          <p:nvSpPr>
            <p:cNvPr id="20" name="Free-form: Shape 19">
              <a:extLst>
                <a:ext uri="{FF2B5EF4-FFF2-40B4-BE49-F238E27FC236}">
                  <a16:creationId xmlns:a16="http://schemas.microsoft.com/office/drawing/2014/main" id="{14719DE9-018A-A3F0-761A-C70F4AF312E4}"/>
                </a:ext>
              </a:extLst>
            </p:cNvPr>
            <p:cNvSpPr>
              <a:spLocks/>
            </p:cNvSpPr>
            <p:nvPr userDrawn="1"/>
          </p:nvSpPr>
          <p:spPr bwMode="auto">
            <a:xfrm>
              <a:off x="12583117" y="6776696"/>
              <a:ext cx="2908299" cy="70201"/>
            </a:xfrm>
            <a:custGeom>
              <a:avLst/>
              <a:gdLst>
                <a:gd name="connsiteX0" fmla="*/ 0 w 2908299"/>
                <a:gd name="connsiteY0" fmla="*/ 0 h 70201"/>
                <a:gd name="connsiteX1" fmla="*/ 2908299 w 2908299"/>
                <a:gd name="connsiteY1" fmla="*/ 0 h 70201"/>
                <a:gd name="connsiteX2" fmla="*/ 2908299 w 2908299"/>
                <a:gd name="connsiteY2" fmla="*/ 31230 h 70201"/>
                <a:gd name="connsiteX3" fmla="*/ 2869328 w 2908299"/>
                <a:gd name="connsiteY3" fmla="*/ 70201 h 70201"/>
                <a:gd name="connsiteX4" fmla="*/ 38971 w 2908299"/>
                <a:gd name="connsiteY4" fmla="*/ 70201 h 70201"/>
                <a:gd name="connsiteX5" fmla="*/ 0 w 2908299"/>
                <a:gd name="connsiteY5" fmla="*/ 31230 h 702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908299" h="70201">
                  <a:moveTo>
                    <a:pt x="0" y="0"/>
                  </a:moveTo>
                  <a:lnTo>
                    <a:pt x="2908299" y="0"/>
                  </a:lnTo>
                  <a:lnTo>
                    <a:pt x="2908299" y="31230"/>
                  </a:lnTo>
                  <a:cubicBezTo>
                    <a:pt x="2908299" y="52753"/>
                    <a:pt x="2890851" y="70201"/>
                    <a:pt x="2869328" y="70201"/>
                  </a:cubicBezTo>
                  <a:lnTo>
                    <a:pt x="38971" y="70201"/>
                  </a:lnTo>
                  <a:cubicBezTo>
                    <a:pt x="17448" y="70201"/>
                    <a:pt x="0" y="52753"/>
                    <a:pt x="0" y="31230"/>
                  </a:cubicBezTo>
                  <a:close/>
                </a:path>
              </a:pathLst>
            </a:cu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defTabSz="932472" fontAlgn="base">
                <a:spcBef>
                  <a:spcPct val="0"/>
                </a:spcBef>
                <a:spcAft>
                  <a:spcPct val="0"/>
                </a:spcAft>
              </a:pPr>
              <a:endParaRPr lang="en-GB" sz="2000">
                <a:solidFill>
                  <a:srgbClr val="FFFFFF"/>
                </a:solidFill>
                <a:cs typeface="Segoe UI" pitchFamily="34" charset="0"/>
              </a:endParaRPr>
            </a:p>
          </p:txBody>
        </p:sp>
        <p:sp>
          <p:nvSpPr>
            <p:cNvPr id="21" name="Rectangle: Rounded Corners 20">
              <a:extLst>
                <a:ext uri="{FF2B5EF4-FFF2-40B4-BE49-F238E27FC236}">
                  <a16:creationId xmlns:a16="http://schemas.microsoft.com/office/drawing/2014/main" id="{A1CBC45A-D414-36AB-81D1-F4EC58290EC8}"/>
                </a:ext>
              </a:extLst>
            </p:cNvPr>
            <p:cNvSpPr>
              <a:spLocks/>
            </p:cNvSpPr>
            <p:nvPr userDrawn="1"/>
          </p:nvSpPr>
          <p:spPr bwMode="auto">
            <a:xfrm>
              <a:off x="12587180" y="-5226"/>
              <a:ext cx="2908299" cy="6852123"/>
            </a:xfrm>
            <a:prstGeom prst="roundRect">
              <a:avLst>
                <a:gd name="adj" fmla="val 1340"/>
              </a:avLst>
            </a:prstGeom>
            <a:noFill/>
            <a:ln w="12700">
              <a:solidFill>
                <a:srgbClr val="34258E"/>
              </a:solidFill>
              <a:headEnd type="none" w="med" len="med"/>
              <a:tailEnd type="none" w="med" len="med"/>
            </a:ln>
            <a:effectLst>
              <a:outerShdw blurRad="114300" dist="38100"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20" tIns="97536" rIns="121920" bIns="97536" numCol="1" spcCol="0" rtlCol="0" fromWordArt="0" anchor="t" anchorCtr="0" forceAA="0" compatLnSpc="1">
              <a:prstTxWarp prst="textNoShape">
                <a:avLst/>
              </a:prstTxWarp>
              <a:noAutofit/>
            </a:bodyPr>
            <a:lstStyle/>
            <a:p>
              <a:pPr defTabSz="621679" fontAlgn="base">
                <a:spcBef>
                  <a:spcPct val="0"/>
                </a:spcBef>
                <a:spcAft>
                  <a:spcPct val="0"/>
                </a:spcAft>
              </a:pPr>
              <a:endParaRPr lang="en-GB" sz="1333">
                <a:solidFill>
                  <a:srgbClr val="FFFFFF"/>
                </a:solidFill>
                <a:latin typeface="Segoe UI"/>
                <a:cs typeface="Segoe UI" pitchFamily="34" charset="0"/>
              </a:endParaRPr>
            </a:p>
          </p:txBody>
        </p:sp>
      </p:grpSp>
    </p:spTree>
    <p:extLst>
      <p:ext uri="{BB962C8B-B14F-4D97-AF65-F5344CB8AC3E}">
        <p14:creationId xmlns:p14="http://schemas.microsoft.com/office/powerpoint/2010/main" val="4280739425"/>
      </p:ext>
    </p:extLst>
  </p:cSld>
  <p:clrMapOvr>
    <a:masterClrMapping/>
  </p:clrMapOvr>
  <p:transition>
    <p:fade/>
  </p:transition>
  <p:extLst>
    <p:ext uri="{DCECCB84-F9BA-43D5-87BE-67443E8EF086}">
      <p15:sldGuideLst xmlns:p15="http://schemas.microsoft.com/office/powerpoint/2012/main"/>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Assess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grpSp>
        <p:nvGrpSpPr>
          <p:cNvPr id="35" name="Group 34">
            <a:extLst>
              <a:ext uri="{FF2B5EF4-FFF2-40B4-BE49-F238E27FC236}">
                <a16:creationId xmlns:a16="http://schemas.microsoft.com/office/drawing/2014/main" id="{E6B5AE34-E4AE-E8CB-BE87-F77CDDFFEFBE}"/>
              </a:ext>
            </a:extLst>
          </p:cNvPr>
          <p:cNvGrpSpPr/>
          <p:nvPr userDrawn="1"/>
        </p:nvGrpSpPr>
        <p:grpSpPr>
          <a:xfrm>
            <a:off x="-1" y="6469626"/>
            <a:ext cx="12192001" cy="396763"/>
            <a:chOff x="-1" y="6469626"/>
            <a:chExt cx="12192001" cy="396763"/>
          </a:xfrm>
        </p:grpSpPr>
        <p:sp>
          <p:nvSpPr>
            <p:cNvPr id="36" name="Rectangle 35">
              <a:extLst>
                <a:ext uri="{FF2B5EF4-FFF2-40B4-BE49-F238E27FC236}">
                  <a16:creationId xmlns:a16="http://schemas.microsoft.com/office/drawing/2014/main" id="{BE0AD1C1-94D6-23AE-D9B4-4060316911C2}"/>
                </a:ext>
              </a:extLst>
            </p:cNvPr>
            <p:cNvSpPr/>
            <p:nvPr/>
          </p:nvSpPr>
          <p:spPr bwMode="auto">
            <a:xfrm>
              <a:off x="-1" y="6469626"/>
              <a:ext cx="12192001" cy="396763"/>
            </a:xfrm>
            <a:prstGeom prst="rect">
              <a:avLst/>
            </a:prstGeom>
            <a:solidFill>
              <a:schemeClr val="bg1"/>
            </a:solidFill>
            <a:ln>
              <a:noFill/>
              <a:headEnd type="none" w="med" len="med"/>
              <a:tailEnd type="none" w="med" len="med"/>
            </a:ln>
            <a:effectLst>
              <a:outerShdw blurRad="63500" dist="12700" dir="16200000"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r" defTabSz="932472" rtl="0" eaLnBrk="1" fontAlgn="base" latinLnBrk="0" hangingPunct="1">
                <a:lnSpc>
                  <a:spcPct val="100000"/>
                </a:lnSpc>
                <a:spcBef>
                  <a:spcPct val="0"/>
                </a:spcBef>
                <a:spcAft>
                  <a:spcPct val="0"/>
                </a:spcAft>
                <a:buClrTx/>
                <a:buSzTx/>
                <a:buFontTx/>
                <a:buNone/>
                <a:tabLst/>
                <a:defRPr/>
              </a:pPr>
              <a:endParaRPr kumimoji="0" lang="en-GB" sz="1200" b="0" i="0" u="none" strike="noStrike" kern="1200" cap="none" spc="0" normalizeH="0" baseline="0" noProof="0">
                <a:ln>
                  <a:noFill/>
                </a:ln>
                <a:solidFill>
                  <a:srgbClr val="000000"/>
                </a:solidFill>
                <a:effectLst/>
                <a:uLnTx/>
                <a:uFillTx/>
                <a:latin typeface="Segoe UI"/>
                <a:ea typeface="Segoe UI" pitchFamily="34" charset="0"/>
                <a:cs typeface="Segoe UI" pitchFamily="34" charset="0"/>
              </a:endParaRPr>
            </a:p>
          </p:txBody>
        </p:sp>
        <p:grpSp>
          <p:nvGrpSpPr>
            <p:cNvPr id="37" name="Group 36">
              <a:extLst>
                <a:ext uri="{FF2B5EF4-FFF2-40B4-BE49-F238E27FC236}">
                  <a16:creationId xmlns:a16="http://schemas.microsoft.com/office/drawing/2014/main" id="{54DC3538-DDA4-E930-B7C3-2E92BCC6E1DE}"/>
                </a:ext>
              </a:extLst>
            </p:cNvPr>
            <p:cNvGrpSpPr/>
            <p:nvPr userDrawn="1"/>
          </p:nvGrpSpPr>
          <p:grpSpPr>
            <a:xfrm>
              <a:off x="1" y="6469856"/>
              <a:ext cx="10198358" cy="388144"/>
              <a:chOff x="2" y="6469856"/>
              <a:chExt cx="12753155" cy="388144"/>
            </a:xfrm>
          </p:grpSpPr>
          <p:sp>
            <p:nvSpPr>
              <p:cNvPr id="38" name="Rectangle: Rounded Corners 37">
                <a:extLst>
                  <a:ext uri="{FF2B5EF4-FFF2-40B4-BE49-F238E27FC236}">
                    <a16:creationId xmlns:a16="http://schemas.microsoft.com/office/drawing/2014/main" id="{E9747C66-0384-0487-8279-4D4BF3B20C51}"/>
                  </a:ext>
                </a:extLst>
              </p:cNvPr>
              <p:cNvSpPr>
                <a:spLocks/>
              </p:cNvSpPr>
              <p:nvPr/>
            </p:nvSpPr>
            <p:spPr bwMode="auto">
              <a:xfrm>
                <a:off x="2554872" y="6469856"/>
                <a:ext cx="2546389" cy="388144"/>
              </a:xfrm>
              <a:prstGeom prst="roundRect">
                <a:avLst>
                  <a:gd name="adj" fmla="val 0"/>
                </a:avLst>
              </a:prstGeom>
              <a:gradFill flip="none" rotWithShape="1">
                <a:gsLst>
                  <a:gs pos="0">
                    <a:srgbClr val="EBECEB"/>
                  </a:gs>
                  <a:gs pos="75000">
                    <a:schemeClr val="bg1">
                      <a:lumMod val="55000"/>
                      <a:lumOff val="45000"/>
                    </a:schemeClr>
                  </a:gs>
                  <a:gs pos="33000">
                    <a:schemeClr val="bg1">
                      <a:lumMod val="95000"/>
                    </a:schemeClr>
                  </a:gs>
                  <a:gs pos="100000">
                    <a:srgbClr val="E8E9E8">
                      <a:lumMod val="65000"/>
                      <a:lumOff val="35000"/>
                    </a:srgbClr>
                  </a:gs>
                </a:gsLst>
                <a:lin ang="2700000" scaled="1"/>
                <a:tileRect/>
              </a:gradFill>
              <a:ln w="12700">
                <a:noFill/>
                <a:headEnd type="none" w="med" len="med"/>
                <a:tailEnd type="none" w="med" len="med"/>
              </a:ln>
              <a:effectLst>
                <a:outerShdw blurRad="101600" dist="38100" dir="2700000" algn="tl" rotWithShape="0">
                  <a:prstClr val="black">
                    <a:alpha val="15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20" tIns="97536" rIns="121920" bIns="97536" numCol="1" spcCol="0" rtlCol="0" fromWordArt="0" anchor="t" anchorCtr="0" forceAA="0" compatLnSpc="1">
                <a:prstTxWarp prst="textNoShape">
                  <a:avLst/>
                </a:prstTxWarp>
                <a:noAutofit/>
              </a:bodyPr>
              <a:lstStyle/>
              <a:p>
                <a:pPr marR="0" lvl="0" indent="0" defTabSz="621679" fontAlgn="base">
                  <a:lnSpc>
                    <a:spcPct val="100000"/>
                  </a:lnSpc>
                  <a:spcBef>
                    <a:spcPct val="0"/>
                  </a:spcBef>
                  <a:spcAft>
                    <a:spcPct val="0"/>
                  </a:spcAft>
                  <a:buClrTx/>
                  <a:buSzTx/>
                  <a:buFontTx/>
                  <a:buNone/>
                  <a:tabLst/>
                </a:pPr>
                <a:endParaRPr kumimoji="0" lang="en-GB" sz="1400" b="0" i="0" u="none" strike="noStrike" cap="none" spc="0" normalizeH="0" baseline="0" noProof="0">
                  <a:ln>
                    <a:noFill/>
                  </a:ln>
                  <a:solidFill>
                    <a:srgbClr val="FFFFFF"/>
                  </a:solidFill>
                  <a:effectLst/>
                  <a:uLnTx/>
                  <a:uFillTx/>
                  <a:latin typeface="Segoe UI"/>
                  <a:cs typeface="Segoe UI" pitchFamily="34" charset="0"/>
                </a:endParaRPr>
              </a:p>
            </p:txBody>
          </p:sp>
          <p:sp>
            <p:nvSpPr>
              <p:cNvPr id="39" name="Rectangle: Rounded Corners 38">
                <a:extLst>
                  <a:ext uri="{FF2B5EF4-FFF2-40B4-BE49-F238E27FC236}">
                    <a16:creationId xmlns:a16="http://schemas.microsoft.com/office/drawing/2014/main" id="{E2AE7805-6EA2-E3DA-EED3-5202E1F49CEB}"/>
                  </a:ext>
                </a:extLst>
              </p:cNvPr>
              <p:cNvSpPr>
                <a:spLocks/>
              </p:cNvSpPr>
              <p:nvPr userDrawn="1"/>
            </p:nvSpPr>
            <p:spPr bwMode="auto">
              <a:xfrm>
                <a:off x="5105112" y="6469856"/>
                <a:ext cx="2546389" cy="388144"/>
              </a:xfrm>
              <a:prstGeom prst="roundRect">
                <a:avLst>
                  <a:gd name="adj" fmla="val 0"/>
                </a:avLst>
              </a:prstGeom>
              <a:gradFill flip="none" rotWithShape="1">
                <a:gsLst>
                  <a:gs pos="0">
                    <a:srgbClr val="EBECEB">
                      <a:alpha val="34000"/>
                    </a:srgbClr>
                  </a:gs>
                  <a:gs pos="68242">
                    <a:schemeClr val="bg1">
                      <a:alpha val="18000"/>
                    </a:schemeClr>
                  </a:gs>
                  <a:gs pos="33000">
                    <a:schemeClr val="bg1">
                      <a:alpha val="11000"/>
                    </a:schemeClr>
                  </a:gs>
                  <a:gs pos="100000">
                    <a:srgbClr val="E8E9E8">
                      <a:lumMod val="68000"/>
                      <a:lumOff val="32000"/>
                      <a:alpha val="0"/>
                    </a:srgbClr>
                  </a:gs>
                </a:gsLst>
                <a:lin ang="2700000" scaled="1"/>
                <a:tileRect/>
              </a:gradFill>
              <a:ln w="12700">
                <a:noFill/>
                <a:headEnd type="none" w="med" len="med"/>
                <a:tailEnd type="none" w="med" len="med"/>
              </a:ln>
              <a:effectLst>
                <a:outerShdw blurRad="101600" dist="25400" dir="2700000" algn="tl" rotWithShape="0">
                  <a:prstClr val="black">
                    <a:alpha val="1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20" tIns="97536" rIns="121920" bIns="97536" numCol="1" spcCol="0" rtlCol="0" fromWordArt="0" anchor="t" anchorCtr="0" forceAA="0" compatLnSpc="1">
                <a:prstTxWarp prst="textNoShape">
                  <a:avLst/>
                </a:prstTxWarp>
                <a:noAutofit/>
              </a:bodyPr>
              <a:lstStyle/>
              <a:p>
                <a:pPr marR="0" lvl="0" indent="0" defTabSz="621679" fontAlgn="base">
                  <a:lnSpc>
                    <a:spcPct val="100000"/>
                  </a:lnSpc>
                  <a:spcBef>
                    <a:spcPct val="0"/>
                  </a:spcBef>
                  <a:spcAft>
                    <a:spcPct val="0"/>
                  </a:spcAft>
                  <a:buClrTx/>
                  <a:buSzTx/>
                  <a:buFontTx/>
                  <a:buNone/>
                  <a:tabLst/>
                </a:pPr>
                <a:endParaRPr kumimoji="0" lang="en-GB" sz="1600" b="0" i="0" u="none" strike="noStrike" cap="none" spc="0" normalizeH="0" baseline="0" noProof="0">
                  <a:ln>
                    <a:noFill/>
                  </a:ln>
                  <a:solidFill>
                    <a:srgbClr val="FFFFFF"/>
                  </a:solidFill>
                  <a:effectLst/>
                  <a:uLnTx/>
                  <a:uFillTx/>
                  <a:latin typeface="Segoe UI"/>
                  <a:cs typeface="Segoe UI" pitchFamily="34" charset="0"/>
                </a:endParaRPr>
              </a:p>
            </p:txBody>
          </p:sp>
          <p:sp>
            <p:nvSpPr>
              <p:cNvPr id="40" name="Rectangle: Rounded Corners 39">
                <a:extLst>
                  <a:ext uri="{FF2B5EF4-FFF2-40B4-BE49-F238E27FC236}">
                    <a16:creationId xmlns:a16="http://schemas.microsoft.com/office/drawing/2014/main" id="{2E37E859-B304-B05D-86F8-83307BF87761}"/>
                  </a:ext>
                </a:extLst>
              </p:cNvPr>
              <p:cNvSpPr>
                <a:spLocks/>
              </p:cNvSpPr>
              <p:nvPr/>
            </p:nvSpPr>
            <p:spPr bwMode="auto">
              <a:xfrm>
                <a:off x="7651501" y="6469856"/>
                <a:ext cx="2546389" cy="388144"/>
              </a:xfrm>
              <a:prstGeom prst="roundRect">
                <a:avLst>
                  <a:gd name="adj" fmla="val 0"/>
                </a:avLst>
              </a:prstGeom>
              <a:gradFill flip="none" rotWithShape="1">
                <a:gsLst>
                  <a:gs pos="0">
                    <a:srgbClr val="EBECEB">
                      <a:alpha val="34000"/>
                    </a:srgbClr>
                  </a:gs>
                  <a:gs pos="68242">
                    <a:schemeClr val="bg1">
                      <a:alpha val="18000"/>
                    </a:schemeClr>
                  </a:gs>
                  <a:gs pos="33000">
                    <a:schemeClr val="bg1">
                      <a:alpha val="11000"/>
                    </a:schemeClr>
                  </a:gs>
                  <a:gs pos="100000">
                    <a:srgbClr val="E8E9E8">
                      <a:lumMod val="68000"/>
                      <a:lumOff val="32000"/>
                      <a:alpha val="0"/>
                    </a:srgbClr>
                  </a:gs>
                </a:gsLst>
                <a:lin ang="2700000" scaled="1"/>
                <a:tileRect/>
              </a:gradFill>
              <a:ln w="12700">
                <a:noFill/>
                <a:headEnd type="none" w="med" len="med"/>
                <a:tailEnd type="none" w="med" len="med"/>
              </a:ln>
              <a:effectLst>
                <a:outerShdw blurRad="101600" dist="25400" dir="2700000" algn="tl" rotWithShape="0">
                  <a:prstClr val="black">
                    <a:alpha val="1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20" tIns="97536" rIns="121920" bIns="97536" numCol="1" spcCol="0" rtlCol="0" fromWordArt="0" anchor="t" anchorCtr="0" forceAA="0" compatLnSpc="1">
                <a:prstTxWarp prst="textNoShape">
                  <a:avLst/>
                </a:prstTxWarp>
                <a:noAutofit/>
              </a:bodyPr>
              <a:lstStyle/>
              <a:p>
                <a:pPr marR="0" lvl="0" indent="0" defTabSz="621679" fontAlgn="base">
                  <a:lnSpc>
                    <a:spcPct val="100000"/>
                  </a:lnSpc>
                  <a:spcBef>
                    <a:spcPct val="0"/>
                  </a:spcBef>
                  <a:spcAft>
                    <a:spcPct val="0"/>
                  </a:spcAft>
                  <a:buClrTx/>
                  <a:buSzTx/>
                  <a:buFontTx/>
                  <a:buNone/>
                  <a:tabLst/>
                </a:pPr>
                <a:endParaRPr kumimoji="0" lang="en-GB" sz="1600" b="0" i="0" u="none" strike="noStrike" cap="none" spc="0" normalizeH="0" baseline="0" noProof="0">
                  <a:ln>
                    <a:noFill/>
                  </a:ln>
                  <a:solidFill>
                    <a:srgbClr val="FFFFFF"/>
                  </a:solidFill>
                  <a:effectLst/>
                  <a:uLnTx/>
                  <a:uFillTx/>
                  <a:latin typeface="Segoe UI"/>
                  <a:cs typeface="Segoe UI" pitchFamily="34" charset="0"/>
                </a:endParaRPr>
              </a:p>
            </p:txBody>
          </p:sp>
          <p:sp>
            <p:nvSpPr>
              <p:cNvPr id="41" name="Rectangle: Rounded Corners 40">
                <a:extLst>
                  <a:ext uri="{FF2B5EF4-FFF2-40B4-BE49-F238E27FC236}">
                    <a16:creationId xmlns:a16="http://schemas.microsoft.com/office/drawing/2014/main" id="{600DDC1B-3795-5804-F42C-789DCE16D0F0}"/>
                  </a:ext>
                </a:extLst>
              </p:cNvPr>
              <p:cNvSpPr>
                <a:spLocks/>
              </p:cNvSpPr>
              <p:nvPr/>
            </p:nvSpPr>
            <p:spPr bwMode="auto">
              <a:xfrm>
                <a:off x="2" y="6469856"/>
                <a:ext cx="2546389" cy="388144"/>
              </a:xfrm>
              <a:prstGeom prst="roundRect">
                <a:avLst>
                  <a:gd name="adj" fmla="val 0"/>
                </a:avLst>
              </a:prstGeom>
              <a:gradFill flip="none" rotWithShape="1">
                <a:gsLst>
                  <a:gs pos="0">
                    <a:srgbClr val="EBECEB">
                      <a:alpha val="34000"/>
                    </a:srgbClr>
                  </a:gs>
                  <a:gs pos="68242">
                    <a:schemeClr val="bg1">
                      <a:alpha val="18000"/>
                    </a:schemeClr>
                  </a:gs>
                  <a:gs pos="33000">
                    <a:schemeClr val="bg1">
                      <a:alpha val="11000"/>
                    </a:schemeClr>
                  </a:gs>
                  <a:gs pos="100000">
                    <a:srgbClr val="E8E9E8">
                      <a:lumMod val="68000"/>
                      <a:lumOff val="32000"/>
                      <a:alpha val="0"/>
                    </a:srgbClr>
                  </a:gs>
                </a:gsLst>
                <a:lin ang="2700000" scaled="1"/>
                <a:tileRect/>
              </a:gradFill>
              <a:ln w="12700">
                <a:noFill/>
                <a:headEnd type="none" w="med" len="med"/>
                <a:tailEnd type="none" w="med" len="med"/>
              </a:ln>
              <a:effectLst>
                <a:outerShdw blurRad="101600" dist="25400" dir="2700000" algn="tl" rotWithShape="0">
                  <a:prstClr val="black">
                    <a:alpha val="1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20" tIns="97536" rIns="121920" bIns="97536" numCol="1" spcCol="0" rtlCol="0" fromWordArt="0" anchor="t" anchorCtr="0" forceAA="0" compatLnSpc="1">
                <a:prstTxWarp prst="textNoShape">
                  <a:avLst/>
                </a:prstTxWarp>
                <a:noAutofit/>
              </a:bodyPr>
              <a:lstStyle/>
              <a:p>
                <a:pPr marR="0" lvl="0" indent="0" defTabSz="621679" fontAlgn="base">
                  <a:lnSpc>
                    <a:spcPct val="100000"/>
                  </a:lnSpc>
                  <a:spcBef>
                    <a:spcPct val="0"/>
                  </a:spcBef>
                  <a:spcAft>
                    <a:spcPct val="0"/>
                  </a:spcAft>
                  <a:buClrTx/>
                  <a:buSzTx/>
                  <a:buFontTx/>
                  <a:buNone/>
                  <a:tabLst/>
                </a:pPr>
                <a:endParaRPr kumimoji="0" lang="en-GB" sz="1600" b="0" i="0" u="none" strike="noStrike" cap="none" spc="0" normalizeH="0" baseline="0" noProof="0">
                  <a:ln>
                    <a:noFill/>
                  </a:ln>
                  <a:solidFill>
                    <a:srgbClr val="FFFFFF"/>
                  </a:solidFill>
                  <a:effectLst/>
                  <a:uLnTx/>
                  <a:uFillTx/>
                  <a:latin typeface="Segoe UI"/>
                  <a:cs typeface="Segoe UI" pitchFamily="34" charset="0"/>
                </a:endParaRPr>
              </a:p>
            </p:txBody>
          </p:sp>
          <p:sp>
            <p:nvSpPr>
              <p:cNvPr id="42" name="Rectangle 41">
                <a:extLst>
                  <a:ext uri="{FF2B5EF4-FFF2-40B4-BE49-F238E27FC236}">
                    <a16:creationId xmlns:a16="http://schemas.microsoft.com/office/drawing/2014/main" id="{A7D45A28-A559-9740-538A-6C21F994D7BA}"/>
                  </a:ext>
                </a:extLst>
              </p:cNvPr>
              <p:cNvSpPr>
                <a:spLocks/>
              </p:cNvSpPr>
              <p:nvPr/>
            </p:nvSpPr>
            <p:spPr bwMode="auto">
              <a:xfrm>
                <a:off x="703963" y="6525344"/>
                <a:ext cx="1149717" cy="292792"/>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ts val="600"/>
                  </a:spcAft>
                  <a:buClrTx/>
                  <a:buSzTx/>
                  <a:buFontTx/>
                  <a:buNone/>
                  <a:tabLst/>
                  <a:defRPr/>
                </a:pPr>
                <a:r>
                  <a:rPr kumimoji="0" lang="en-GB" sz="1050" b="0" i="0" u="none" strike="noStrike" kern="1200" cap="none" spc="50" normalizeH="0" baseline="0" noProof="0">
                    <a:ln>
                      <a:noFill/>
                    </a:ln>
                    <a:solidFill>
                      <a:srgbClr val="000000"/>
                    </a:solidFill>
                    <a:effectLst/>
                    <a:uLnTx/>
                    <a:uFillTx/>
                    <a:latin typeface="+mn-lt"/>
                    <a:ea typeface="+mn-ea"/>
                    <a:cs typeface="Segoe UI" panose="020B0502040204020203" pitchFamily="34" charset="0"/>
                  </a:rPr>
                  <a:t>Plan</a:t>
                </a:r>
              </a:p>
            </p:txBody>
          </p:sp>
          <p:sp>
            <p:nvSpPr>
              <p:cNvPr id="43" name="Rectangle 42">
                <a:extLst>
                  <a:ext uri="{FF2B5EF4-FFF2-40B4-BE49-F238E27FC236}">
                    <a16:creationId xmlns:a16="http://schemas.microsoft.com/office/drawing/2014/main" id="{71312C26-FCE0-80E4-55FC-FD4E6532DC56}"/>
                  </a:ext>
                </a:extLst>
              </p:cNvPr>
              <p:cNvSpPr>
                <a:spLocks/>
              </p:cNvSpPr>
              <p:nvPr/>
            </p:nvSpPr>
            <p:spPr bwMode="auto">
              <a:xfrm>
                <a:off x="3252257" y="6525344"/>
                <a:ext cx="1149717" cy="292792"/>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ts val="600"/>
                  </a:spcAft>
                  <a:buClrTx/>
                  <a:buSzTx/>
                  <a:buFontTx/>
                  <a:buNone/>
                  <a:tabLst/>
                  <a:defRPr/>
                </a:pPr>
                <a:r>
                  <a:rPr kumimoji="0" lang="en-GB" sz="1400" b="0" i="0" u="none" strike="noStrike" kern="1200" cap="none" spc="50" normalizeH="0" baseline="0" noProof="0">
                    <a:ln>
                      <a:noFill/>
                    </a:ln>
                    <a:solidFill>
                      <a:schemeClr val="tx2"/>
                    </a:solidFill>
                    <a:effectLst/>
                    <a:uLnTx/>
                    <a:uFillTx/>
                    <a:latin typeface="+mj-lt"/>
                    <a:ea typeface="+mn-ea"/>
                    <a:cs typeface="Segoe UI" pitchFamily="34" charset="0"/>
                  </a:rPr>
                  <a:t>Assess</a:t>
                </a:r>
              </a:p>
            </p:txBody>
          </p:sp>
          <p:sp>
            <p:nvSpPr>
              <p:cNvPr id="44" name="Rectangle 43">
                <a:extLst>
                  <a:ext uri="{FF2B5EF4-FFF2-40B4-BE49-F238E27FC236}">
                    <a16:creationId xmlns:a16="http://schemas.microsoft.com/office/drawing/2014/main" id="{49E4C231-B29C-A53A-813A-443010CED9CC}"/>
                  </a:ext>
                </a:extLst>
              </p:cNvPr>
              <p:cNvSpPr>
                <a:spLocks/>
              </p:cNvSpPr>
              <p:nvPr/>
            </p:nvSpPr>
            <p:spPr bwMode="auto">
              <a:xfrm>
                <a:off x="5800549" y="6525344"/>
                <a:ext cx="1149717" cy="292792"/>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ts val="600"/>
                  </a:spcAft>
                  <a:buClrTx/>
                  <a:buSzTx/>
                  <a:buFontTx/>
                  <a:buNone/>
                  <a:tabLst/>
                  <a:defRPr/>
                </a:pPr>
                <a:r>
                  <a:rPr kumimoji="0" lang="en-GB" sz="1050" b="0" i="0" u="none" strike="noStrike" kern="1200" cap="none" spc="50" normalizeH="0" baseline="0" noProof="0">
                    <a:ln>
                      <a:noFill/>
                    </a:ln>
                    <a:solidFill>
                      <a:srgbClr val="000000"/>
                    </a:solidFill>
                    <a:effectLst/>
                    <a:uLnTx/>
                    <a:uFillTx/>
                    <a:latin typeface="+mn-lt"/>
                    <a:ea typeface="+mn-ea"/>
                    <a:cs typeface="Segoe UI" panose="020B0502040204020203" pitchFamily="34" charset="0"/>
                  </a:rPr>
                  <a:t>Deploy</a:t>
                </a:r>
              </a:p>
            </p:txBody>
          </p:sp>
          <p:sp>
            <p:nvSpPr>
              <p:cNvPr id="45" name="Rectangle 44">
                <a:extLst>
                  <a:ext uri="{FF2B5EF4-FFF2-40B4-BE49-F238E27FC236}">
                    <a16:creationId xmlns:a16="http://schemas.microsoft.com/office/drawing/2014/main" id="{4B13506C-3AE6-A03D-72F9-4A69DDAF785B}"/>
                  </a:ext>
                </a:extLst>
              </p:cNvPr>
              <p:cNvSpPr>
                <a:spLocks/>
              </p:cNvSpPr>
              <p:nvPr/>
            </p:nvSpPr>
            <p:spPr bwMode="auto">
              <a:xfrm>
                <a:off x="8348840" y="6525344"/>
                <a:ext cx="1149717" cy="292792"/>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ts val="600"/>
                  </a:spcAft>
                  <a:buClrTx/>
                  <a:buSzTx/>
                  <a:buFontTx/>
                  <a:buNone/>
                  <a:tabLst/>
                  <a:defRPr/>
                </a:pPr>
                <a:r>
                  <a:rPr kumimoji="0" lang="en-GB" sz="1050" b="0" i="0" u="none" strike="noStrike" kern="1200" cap="none" spc="50" normalizeH="0" baseline="0" noProof="0">
                    <a:ln>
                      <a:noFill/>
                    </a:ln>
                    <a:solidFill>
                      <a:srgbClr val="000000"/>
                    </a:solidFill>
                    <a:effectLst/>
                    <a:uLnTx/>
                    <a:uFillTx/>
                    <a:latin typeface="+mn-lt"/>
                    <a:ea typeface="+mn-ea"/>
                    <a:cs typeface="Segoe UI" panose="020B0502040204020203" pitchFamily="34" charset="0"/>
                  </a:rPr>
                  <a:t>Adopt</a:t>
                </a:r>
              </a:p>
            </p:txBody>
          </p:sp>
          <p:cxnSp>
            <p:nvCxnSpPr>
              <p:cNvPr id="46" name="Straight Connector 45">
                <a:extLst>
                  <a:ext uri="{FF2B5EF4-FFF2-40B4-BE49-F238E27FC236}">
                    <a16:creationId xmlns:a16="http://schemas.microsoft.com/office/drawing/2014/main" id="{0A1775CC-3BEA-6BC9-1CE4-3432A5E5AED1}"/>
                  </a:ext>
                </a:extLst>
              </p:cNvPr>
              <p:cNvCxnSpPr>
                <a:cxnSpLocks/>
              </p:cNvCxnSpPr>
              <p:nvPr/>
            </p:nvCxnSpPr>
            <p:spPr>
              <a:xfrm>
                <a:off x="7650985" y="6469856"/>
                <a:ext cx="0" cy="388144"/>
              </a:xfrm>
              <a:prstGeom prst="line">
                <a:avLst/>
              </a:prstGeom>
              <a:ln>
                <a:solidFill>
                  <a:schemeClr val="bg1">
                    <a:lumMod val="85000"/>
                  </a:schemeClr>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47" name="Straight Connector 46">
                <a:extLst>
                  <a:ext uri="{FF2B5EF4-FFF2-40B4-BE49-F238E27FC236}">
                    <a16:creationId xmlns:a16="http://schemas.microsoft.com/office/drawing/2014/main" id="{252AADDD-4C20-605F-6BA1-E95CBECF44C3}"/>
                  </a:ext>
                </a:extLst>
              </p:cNvPr>
              <p:cNvCxnSpPr>
                <a:cxnSpLocks/>
              </p:cNvCxnSpPr>
              <p:nvPr/>
            </p:nvCxnSpPr>
            <p:spPr>
              <a:xfrm>
                <a:off x="5105986" y="6469856"/>
                <a:ext cx="0" cy="388144"/>
              </a:xfrm>
              <a:prstGeom prst="line">
                <a:avLst/>
              </a:prstGeom>
              <a:ln>
                <a:solidFill>
                  <a:schemeClr val="bg1">
                    <a:lumMod val="85000"/>
                  </a:schemeClr>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48" name="Straight Connector 47">
                <a:extLst>
                  <a:ext uri="{FF2B5EF4-FFF2-40B4-BE49-F238E27FC236}">
                    <a16:creationId xmlns:a16="http://schemas.microsoft.com/office/drawing/2014/main" id="{F347EA52-02C6-E201-5411-8CA9C8F79E62}"/>
                  </a:ext>
                </a:extLst>
              </p:cNvPr>
              <p:cNvCxnSpPr>
                <a:cxnSpLocks/>
              </p:cNvCxnSpPr>
              <p:nvPr/>
            </p:nvCxnSpPr>
            <p:spPr>
              <a:xfrm>
                <a:off x="10200457" y="6469856"/>
                <a:ext cx="0" cy="388144"/>
              </a:xfrm>
              <a:prstGeom prst="line">
                <a:avLst/>
              </a:prstGeom>
              <a:ln>
                <a:solidFill>
                  <a:schemeClr val="bg1">
                    <a:lumMod val="85000"/>
                  </a:schemeClr>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49" name="Straight Connector 48">
                <a:extLst>
                  <a:ext uri="{FF2B5EF4-FFF2-40B4-BE49-F238E27FC236}">
                    <a16:creationId xmlns:a16="http://schemas.microsoft.com/office/drawing/2014/main" id="{E8C4F4D2-1996-A88A-3E5B-C3D3FD9542E3}"/>
                  </a:ext>
                </a:extLst>
              </p:cNvPr>
              <p:cNvCxnSpPr>
                <a:cxnSpLocks/>
              </p:cNvCxnSpPr>
              <p:nvPr/>
            </p:nvCxnSpPr>
            <p:spPr>
              <a:xfrm>
                <a:off x="2555970" y="6469856"/>
                <a:ext cx="0" cy="388144"/>
              </a:xfrm>
              <a:prstGeom prst="line">
                <a:avLst/>
              </a:prstGeom>
              <a:ln>
                <a:solidFill>
                  <a:schemeClr val="bg1">
                    <a:lumMod val="85000"/>
                  </a:schemeClr>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50" name="Rectangle: Rounded Corners 49">
                <a:extLst>
                  <a:ext uri="{FF2B5EF4-FFF2-40B4-BE49-F238E27FC236}">
                    <a16:creationId xmlns:a16="http://schemas.microsoft.com/office/drawing/2014/main" id="{FBE8F8E1-9FDD-F896-A34C-80B88FEF2891}"/>
                  </a:ext>
                </a:extLst>
              </p:cNvPr>
              <p:cNvSpPr>
                <a:spLocks/>
              </p:cNvSpPr>
              <p:nvPr userDrawn="1"/>
            </p:nvSpPr>
            <p:spPr bwMode="auto">
              <a:xfrm>
                <a:off x="10204201" y="6469856"/>
                <a:ext cx="2546389" cy="388144"/>
              </a:xfrm>
              <a:prstGeom prst="roundRect">
                <a:avLst>
                  <a:gd name="adj" fmla="val 0"/>
                </a:avLst>
              </a:prstGeom>
              <a:gradFill flip="none" rotWithShape="1">
                <a:gsLst>
                  <a:gs pos="0">
                    <a:srgbClr val="EBECEB">
                      <a:alpha val="34000"/>
                    </a:srgbClr>
                  </a:gs>
                  <a:gs pos="68242">
                    <a:schemeClr val="bg1">
                      <a:alpha val="18000"/>
                    </a:schemeClr>
                  </a:gs>
                  <a:gs pos="33000">
                    <a:schemeClr val="bg1">
                      <a:alpha val="11000"/>
                    </a:schemeClr>
                  </a:gs>
                  <a:gs pos="100000">
                    <a:srgbClr val="E8E9E8">
                      <a:lumMod val="68000"/>
                      <a:lumOff val="32000"/>
                      <a:alpha val="0"/>
                    </a:srgbClr>
                  </a:gs>
                </a:gsLst>
                <a:lin ang="2700000" scaled="1"/>
                <a:tileRect/>
              </a:gradFill>
              <a:ln w="12700">
                <a:noFill/>
                <a:headEnd type="none" w="med" len="med"/>
                <a:tailEnd type="none" w="med" len="med"/>
              </a:ln>
              <a:effectLst>
                <a:outerShdw blurRad="101600" dist="25400" dir="2700000" algn="tl" rotWithShape="0">
                  <a:prstClr val="black">
                    <a:alpha val="1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20" tIns="97536" rIns="121920" bIns="97536" numCol="1" spcCol="0" rtlCol="0" fromWordArt="0" anchor="t" anchorCtr="0" forceAA="0" compatLnSpc="1">
                <a:prstTxWarp prst="textNoShape">
                  <a:avLst/>
                </a:prstTxWarp>
                <a:noAutofit/>
              </a:bodyPr>
              <a:lstStyle/>
              <a:p>
                <a:pPr marR="0" lvl="0" indent="0" defTabSz="621679" fontAlgn="base">
                  <a:lnSpc>
                    <a:spcPct val="100000"/>
                  </a:lnSpc>
                  <a:spcBef>
                    <a:spcPct val="0"/>
                  </a:spcBef>
                  <a:spcAft>
                    <a:spcPct val="0"/>
                  </a:spcAft>
                  <a:buClrTx/>
                  <a:buSzTx/>
                  <a:buFontTx/>
                  <a:buNone/>
                  <a:tabLst/>
                </a:pPr>
                <a:endParaRPr kumimoji="0" lang="en-GB" sz="1600" b="0" i="0" u="none" strike="noStrike" cap="none" spc="0" normalizeH="0" baseline="0" noProof="0">
                  <a:ln>
                    <a:noFill/>
                  </a:ln>
                  <a:solidFill>
                    <a:srgbClr val="FFFFFF"/>
                  </a:solidFill>
                  <a:effectLst/>
                  <a:uLnTx/>
                  <a:uFillTx/>
                  <a:latin typeface="Segoe UI"/>
                  <a:cs typeface="Segoe UI" pitchFamily="34" charset="0"/>
                </a:endParaRPr>
              </a:p>
            </p:txBody>
          </p:sp>
          <p:sp>
            <p:nvSpPr>
              <p:cNvPr id="51" name="Rectangle 50">
                <a:extLst>
                  <a:ext uri="{FF2B5EF4-FFF2-40B4-BE49-F238E27FC236}">
                    <a16:creationId xmlns:a16="http://schemas.microsoft.com/office/drawing/2014/main" id="{627C1ECD-EAF5-575F-ABFD-C09C98425AE4}"/>
                  </a:ext>
                </a:extLst>
              </p:cNvPr>
              <p:cNvSpPr>
                <a:spLocks/>
              </p:cNvSpPr>
              <p:nvPr userDrawn="1"/>
            </p:nvSpPr>
            <p:spPr bwMode="auto">
              <a:xfrm>
                <a:off x="10901540" y="6525344"/>
                <a:ext cx="1149717" cy="292792"/>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ts val="600"/>
                  </a:spcAft>
                  <a:buClrTx/>
                  <a:buSzTx/>
                  <a:buFontTx/>
                  <a:buNone/>
                  <a:tabLst/>
                  <a:defRPr/>
                </a:pPr>
                <a:r>
                  <a:rPr kumimoji="0" lang="en-GB" sz="1050" b="0" i="0" u="none" strike="noStrike" kern="1200" cap="none" spc="50" normalizeH="0" baseline="0" noProof="0">
                    <a:ln>
                      <a:noFill/>
                    </a:ln>
                    <a:solidFill>
                      <a:srgbClr val="000000"/>
                    </a:solidFill>
                    <a:effectLst/>
                    <a:uLnTx/>
                    <a:uFillTx/>
                    <a:latin typeface="+mn-lt"/>
                    <a:ea typeface="+mn-ea"/>
                    <a:cs typeface="Segoe UI" panose="020B0502040204020203" pitchFamily="34" charset="0"/>
                  </a:rPr>
                  <a:t>Results</a:t>
                </a:r>
              </a:p>
            </p:txBody>
          </p:sp>
          <p:cxnSp>
            <p:nvCxnSpPr>
              <p:cNvPr id="52" name="Straight Connector 51">
                <a:extLst>
                  <a:ext uri="{FF2B5EF4-FFF2-40B4-BE49-F238E27FC236}">
                    <a16:creationId xmlns:a16="http://schemas.microsoft.com/office/drawing/2014/main" id="{BE1DD367-D5B4-7BFA-C6CD-B7F401EC14BC}"/>
                  </a:ext>
                </a:extLst>
              </p:cNvPr>
              <p:cNvCxnSpPr>
                <a:cxnSpLocks/>
              </p:cNvCxnSpPr>
              <p:nvPr userDrawn="1"/>
            </p:nvCxnSpPr>
            <p:spPr>
              <a:xfrm>
                <a:off x="12753157" y="6469856"/>
                <a:ext cx="0" cy="388144"/>
              </a:xfrm>
              <a:prstGeom prst="line">
                <a:avLst/>
              </a:prstGeom>
              <a:ln>
                <a:solidFill>
                  <a:schemeClr val="bg1">
                    <a:lumMod val="85000"/>
                  </a:schemeClr>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grpSp>
      </p:grpSp>
    </p:spTree>
    <p:extLst>
      <p:ext uri="{BB962C8B-B14F-4D97-AF65-F5344CB8AC3E}">
        <p14:creationId xmlns:p14="http://schemas.microsoft.com/office/powerpoint/2010/main" val="4116469837"/>
      </p:ext>
    </p:extLst>
  </p:cSld>
  <p:clrMapOvr>
    <a:masterClrMapping/>
  </p:clrMapOvr>
  <p:transition>
    <p:fade/>
  </p:transition>
  <p:extLst>
    <p:ext uri="{DCECCB84-F9BA-43D5-87BE-67443E8EF086}">
      <p15:sldGuideLst xmlns:p15="http://schemas.microsoft.com/office/powerpoint/2012/main"/>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Assess Activity Page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grpSp>
        <p:nvGrpSpPr>
          <p:cNvPr id="35" name="Group 34">
            <a:extLst>
              <a:ext uri="{FF2B5EF4-FFF2-40B4-BE49-F238E27FC236}">
                <a16:creationId xmlns:a16="http://schemas.microsoft.com/office/drawing/2014/main" id="{E6B5AE34-E4AE-E8CB-BE87-F77CDDFFEFBE}"/>
              </a:ext>
            </a:extLst>
          </p:cNvPr>
          <p:cNvGrpSpPr/>
          <p:nvPr userDrawn="1"/>
        </p:nvGrpSpPr>
        <p:grpSpPr>
          <a:xfrm>
            <a:off x="-1" y="6469626"/>
            <a:ext cx="12192001" cy="396763"/>
            <a:chOff x="-1" y="6469626"/>
            <a:chExt cx="12192001" cy="396763"/>
          </a:xfrm>
        </p:grpSpPr>
        <p:sp>
          <p:nvSpPr>
            <p:cNvPr id="36" name="Rectangle 35">
              <a:extLst>
                <a:ext uri="{FF2B5EF4-FFF2-40B4-BE49-F238E27FC236}">
                  <a16:creationId xmlns:a16="http://schemas.microsoft.com/office/drawing/2014/main" id="{BE0AD1C1-94D6-23AE-D9B4-4060316911C2}"/>
                </a:ext>
              </a:extLst>
            </p:cNvPr>
            <p:cNvSpPr/>
            <p:nvPr/>
          </p:nvSpPr>
          <p:spPr bwMode="auto">
            <a:xfrm>
              <a:off x="-1" y="6469626"/>
              <a:ext cx="12192001" cy="396763"/>
            </a:xfrm>
            <a:prstGeom prst="rect">
              <a:avLst/>
            </a:prstGeom>
            <a:solidFill>
              <a:schemeClr val="bg1"/>
            </a:solidFill>
            <a:ln>
              <a:noFill/>
              <a:headEnd type="none" w="med" len="med"/>
              <a:tailEnd type="none" w="med" len="med"/>
            </a:ln>
            <a:effectLst>
              <a:outerShdw blurRad="63500" dist="12700" dir="16200000"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r" defTabSz="932472" rtl="0" eaLnBrk="1" fontAlgn="base" latinLnBrk="0" hangingPunct="1">
                <a:lnSpc>
                  <a:spcPct val="100000"/>
                </a:lnSpc>
                <a:spcBef>
                  <a:spcPct val="0"/>
                </a:spcBef>
                <a:spcAft>
                  <a:spcPct val="0"/>
                </a:spcAft>
                <a:buClrTx/>
                <a:buSzTx/>
                <a:buFontTx/>
                <a:buNone/>
                <a:tabLst/>
                <a:defRPr/>
              </a:pPr>
              <a:endParaRPr kumimoji="0" lang="en-GB" sz="1200" b="0" i="0" u="none" strike="noStrike" kern="1200" cap="none" spc="0" normalizeH="0" baseline="0" noProof="0">
                <a:ln>
                  <a:noFill/>
                </a:ln>
                <a:solidFill>
                  <a:srgbClr val="000000"/>
                </a:solidFill>
                <a:effectLst/>
                <a:uLnTx/>
                <a:uFillTx/>
                <a:latin typeface="Segoe UI"/>
                <a:ea typeface="Segoe UI" pitchFamily="34" charset="0"/>
                <a:cs typeface="Segoe UI" pitchFamily="34" charset="0"/>
              </a:endParaRPr>
            </a:p>
          </p:txBody>
        </p:sp>
        <p:grpSp>
          <p:nvGrpSpPr>
            <p:cNvPr id="37" name="Group 36">
              <a:extLst>
                <a:ext uri="{FF2B5EF4-FFF2-40B4-BE49-F238E27FC236}">
                  <a16:creationId xmlns:a16="http://schemas.microsoft.com/office/drawing/2014/main" id="{54DC3538-DDA4-E930-B7C3-2E92BCC6E1DE}"/>
                </a:ext>
              </a:extLst>
            </p:cNvPr>
            <p:cNvGrpSpPr/>
            <p:nvPr userDrawn="1"/>
          </p:nvGrpSpPr>
          <p:grpSpPr>
            <a:xfrm>
              <a:off x="1" y="6469856"/>
              <a:ext cx="10198358" cy="388144"/>
              <a:chOff x="2" y="6469856"/>
              <a:chExt cx="12753155" cy="388144"/>
            </a:xfrm>
          </p:grpSpPr>
          <p:sp>
            <p:nvSpPr>
              <p:cNvPr id="38" name="Rectangle: Rounded Corners 37">
                <a:extLst>
                  <a:ext uri="{FF2B5EF4-FFF2-40B4-BE49-F238E27FC236}">
                    <a16:creationId xmlns:a16="http://schemas.microsoft.com/office/drawing/2014/main" id="{E9747C66-0384-0487-8279-4D4BF3B20C51}"/>
                  </a:ext>
                </a:extLst>
              </p:cNvPr>
              <p:cNvSpPr>
                <a:spLocks/>
              </p:cNvSpPr>
              <p:nvPr/>
            </p:nvSpPr>
            <p:spPr bwMode="auto">
              <a:xfrm>
                <a:off x="2554872" y="6469856"/>
                <a:ext cx="2546389" cy="388144"/>
              </a:xfrm>
              <a:prstGeom prst="roundRect">
                <a:avLst>
                  <a:gd name="adj" fmla="val 0"/>
                </a:avLst>
              </a:prstGeom>
              <a:gradFill flip="none" rotWithShape="1">
                <a:gsLst>
                  <a:gs pos="0">
                    <a:srgbClr val="EBECEB"/>
                  </a:gs>
                  <a:gs pos="75000">
                    <a:schemeClr val="bg1">
                      <a:lumMod val="55000"/>
                      <a:lumOff val="45000"/>
                    </a:schemeClr>
                  </a:gs>
                  <a:gs pos="33000">
                    <a:schemeClr val="bg1">
                      <a:lumMod val="95000"/>
                    </a:schemeClr>
                  </a:gs>
                  <a:gs pos="100000">
                    <a:srgbClr val="E8E9E8">
                      <a:lumMod val="65000"/>
                      <a:lumOff val="35000"/>
                    </a:srgbClr>
                  </a:gs>
                </a:gsLst>
                <a:lin ang="2700000" scaled="1"/>
                <a:tileRect/>
              </a:gradFill>
              <a:ln w="12700">
                <a:noFill/>
                <a:headEnd type="none" w="med" len="med"/>
                <a:tailEnd type="none" w="med" len="med"/>
              </a:ln>
              <a:effectLst>
                <a:outerShdw blurRad="101600" dist="38100" dir="2700000" algn="tl" rotWithShape="0">
                  <a:prstClr val="black">
                    <a:alpha val="15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20" tIns="97536" rIns="121920" bIns="97536" numCol="1" spcCol="0" rtlCol="0" fromWordArt="0" anchor="t" anchorCtr="0" forceAA="0" compatLnSpc="1">
                <a:prstTxWarp prst="textNoShape">
                  <a:avLst/>
                </a:prstTxWarp>
                <a:noAutofit/>
              </a:bodyPr>
              <a:lstStyle/>
              <a:p>
                <a:pPr marR="0" lvl="0" indent="0" defTabSz="621679" fontAlgn="base">
                  <a:lnSpc>
                    <a:spcPct val="100000"/>
                  </a:lnSpc>
                  <a:spcBef>
                    <a:spcPct val="0"/>
                  </a:spcBef>
                  <a:spcAft>
                    <a:spcPct val="0"/>
                  </a:spcAft>
                  <a:buClrTx/>
                  <a:buSzTx/>
                  <a:buFontTx/>
                  <a:buNone/>
                  <a:tabLst/>
                </a:pPr>
                <a:endParaRPr kumimoji="0" lang="en-GB" sz="1400" b="0" i="0" u="none" strike="noStrike" cap="none" spc="0" normalizeH="0" baseline="0" noProof="0">
                  <a:ln>
                    <a:noFill/>
                  </a:ln>
                  <a:solidFill>
                    <a:srgbClr val="FFFFFF"/>
                  </a:solidFill>
                  <a:effectLst/>
                  <a:uLnTx/>
                  <a:uFillTx/>
                  <a:latin typeface="Segoe UI"/>
                  <a:cs typeface="Segoe UI" pitchFamily="34" charset="0"/>
                </a:endParaRPr>
              </a:p>
            </p:txBody>
          </p:sp>
          <p:sp>
            <p:nvSpPr>
              <p:cNvPr id="39" name="Rectangle: Rounded Corners 38">
                <a:extLst>
                  <a:ext uri="{FF2B5EF4-FFF2-40B4-BE49-F238E27FC236}">
                    <a16:creationId xmlns:a16="http://schemas.microsoft.com/office/drawing/2014/main" id="{E2AE7805-6EA2-E3DA-EED3-5202E1F49CEB}"/>
                  </a:ext>
                </a:extLst>
              </p:cNvPr>
              <p:cNvSpPr>
                <a:spLocks/>
              </p:cNvSpPr>
              <p:nvPr userDrawn="1"/>
            </p:nvSpPr>
            <p:spPr bwMode="auto">
              <a:xfrm>
                <a:off x="5105112" y="6469856"/>
                <a:ext cx="2546389" cy="388144"/>
              </a:xfrm>
              <a:prstGeom prst="roundRect">
                <a:avLst>
                  <a:gd name="adj" fmla="val 0"/>
                </a:avLst>
              </a:prstGeom>
              <a:gradFill flip="none" rotWithShape="1">
                <a:gsLst>
                  <a:gs pos="0">
                    <a:srgbClr val="EBECEB">
                      <a:alpha val="34000"/>
                    </a:srgbClr>
                  </a:gs>
                  <a:gs pos="68242">
                    <a:schemeClr val="bg1">
                      <a:alpha val="18000"/>
                    </a:schemeClr>
                  </a:gs>
                  <a:gs pos="33000">
                    <a:schemeClr val="bg1">
                      <a:alpha val="11000"/>
                    </a:schemeClr>
                  </a:gs>
                  <a:gs pos="100000">
                    <a:srgbClr val="E8E9E8">
                      <a:lumMod val="68000"/>
                      <a:lumOff val="32000"/>
                      <a:alpha val="0"/>
                    </a:srgbClr>
                  </a:gs>
                </a:gsLst>
                <a:lin ang="2700000" scaled="1"/>
                <a:tileRect/>
              </a:gradFill>
              <a:ln w="12700">
                <a:noFill/>
                <a:headEnd type="none" w="med" len="med"/>
                <a:tailEnd type="none" w="med" len="med"/>
              </a:ln>
              <a:effectLst>
                <a:outerShdw blurRad="101600" dist="25400" dir="2700000" algn="tl" rotWithShape="0">
                  <a:prstClr val="black">
                    <a:alpha val="1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20" tIns="97536" rIns="121920" bIns="97536" numCol="1" spcCol="0" rtlCol="0" fromWordArt="0" anchor="t" anchorCtr="0" forceAA="0" compatLnSpc="1">
                <a:prstTxWarp prst="textNoShape">
                  <a:avLst/>
                </a:prstTxWarp>
                <a:noAutofit/>
              </a:bodyPr>
              <a:lstStyle/>
              <a:p>
                <a:pPr marR="0" lvl="0" indent="0" defTabSz="621679" fontAlgn="base">
                  <a:lnSpc>
                    <a:spcPct val="100000"/>
                  </a:lnSpc>
                  <a:spcBef>
                    <a:spcPct val="0"/>
                  </a:spcBef>
                  <a:spcAft>
                    <a:spcPct val="0"/>
                  </a:spcAft>
                  <a:buClrTx/>
                  <a:buSzTx/>
                  <a:buFontTx/>
                  <a:buNone/>
                  <a:tabLst/>
                </a:pPr>
                <a:endParaRPr kumimoji="0" lang="en-GB" sz="1600" b="0" i="0" u="none" strike="noStrike" cap="none" spc="0" normalizeH="0" baseline="0" noProof="0">
                  <a:ln>
                    <a:noFill/>
                  </a:ln>
                  <a:solidFill>
                    <a:srgbClr val="FFFFFF"/>
                  </a:solidFill>
                  <a:effectLst/>
                  <a:uLnTx/>
                  <a:uFillTx/>
                  <a:latin typeface="Segoe UI"/>
                  <a:cs typeface="Segoe UI" pitchFamily="34" charset="0"/>
                </a:endParaRPr>
              </a:p>
            </p:txBody>
          </p:sp>
          <p:sp>
            <p:nvSpPr>
              <p:cNvPr id="40" name="Rectangle: Rounded Corners 39">
                <a:extLst>
                  <a:ext uri="{FF2B5EF4-FFF2-40B4-BE49-F238E27FC236}">
                    <a16:creationId xmlns:a16="http://schemas.microsoft.com/office/drawing/2014/main" id="{2E37E859-B304-B05D-86F8-83307BF87761}"/>
                  </a:ext>
                </a:extLst>
              </p:cNvPr>
              <p:cNvSpPr>
                <a:spLocks/>
              </p:cNvSpPr>
              <p:nvPr/>
            </p:nvSpPr>
            <p:spPr bwMode="auto">
              <a:xfrm>
                <a:off x="7651501" y="6469856"/>
                <a:ext cx="2546389" cy="388144"/>
              </a:xfrm>
              <a:prstGeom prst="roundRect">
                <a:avLst>
                  <a:gd name="adj" fmla="val 0"/>
                </a:avLst>
              </a:prstGeom>
              <a:gradFill flip="none" rotWithShape="1">
                <a:gsLst>
                  <a:gs pos="0">
                    <a:srgbClr val="EBECEB">
                      <a:alpha val="34000"/>
                    </a:srgbClr>
                  </a:gs>
                  <a:gs pos="68242">
                    <a:schemeClr val="bg1">
                      <a:alpha val="18000"/>
                    </a:schemeClr>
                  </a:gs>
                  <a:gs pos="33000">
                    <a:schemeClr val="bg1">
                      <a:alpha val="11000"/>
                    </a:schemeClr>
                  </a:gs>
                  <a:gs pos="100000">
                    <a:srgbClr val="E8E9E8">
                      <a:lumMod val="68000"/>
                      <a:lumOff val="32000"/>
                      <a:alpha val="0"/>
                    </a:srgbClr>
                  </a:gs>
                </a:gsLst>
                <a:lin ang="2700000" scaled="1"/>
                <a:tileRect/>
              </a:gradFill>
              <a:ln w="12700">
                <a:noFill/>
                <a:headEnd type="none" w="med" len="med"/>
                <a:tailEnd type="none" w="med" len="med"/>
              </a:ln>
              <a:effectLst>
                <a:outerShdw blurRad="101600" dist="25400" dir="2700000" algn="tl" rotWithShape="0">
                  <a:prstClr val="black">
                    <a:alpha val="1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20" tIns="97536" rIns="121920" bIns="97536" numCol="1" spcCol="0" rtlCol="0" fromWordArt="0" anchor="t" anchorCtr="0" forceAA="0" compatLnSpc="1">
                <a:prstTxWarp prst="textNoShape">
                  <a:avLst/>
                </a:prstTxWarp>
                <a:noAutofit/>
              </a:bodyPr>
              <a:lstStyle/>
              <a:p>
                <a:pPr marR="0" lvl="0" indent="0" defTabSz="621679" fontAlgn="base">
                  <a:lnSpc>
                    <a:spcPct val="100000"/>
                  </a:lnSpc>
                  <a:spcBef>
                    <a:spcPct val="0"/>
                  </a:spcBef>
                  <a:spcAft>
                    <a:spcPct val="0"/>
                  </a:spcAft>
                  <a:buClrTx/>
                  <a:buSzTx/>
                  <a:buFontTx/>
                  <a:buNone/>
                  <a:tabLst/>
                </a:pPr>
                <a:endParaRPr kumimoji="0" lang="en-GB" sz="1600" b="0" i="0" u="none" strike="noStrike" cap="none" spc="0" normalizeH="0" baseline="0" noProof="0">
                  <a:ln>
                    <a:noFill/>
                  </a:ln>
                  <a:solidFill>
                    <a:srgbClr val="FFFFFF"/>
                  </a:solidFill>
                  <a:effectLst/>
                  <a:uLnTx/>
                  <a:uFillTx/>
                  <a:latin typeface="Segoe UI"/>
                  <a:cs typeface="Segoe UI" pitchFamily="34" charset="0"/>
                </a:endParaRPr>
              </a:p>
            </p:txBody>
          </p:sp>
          <p:sp>
            <p:nvSpPr>
              <p:cNvPr id="41" name="Rectangle: Rounded Corners 40">
                <a:extLst>
                  <a:ext uri="{FF2B5EF4-FFF2-40B4-BE49-F238E27FC236}">
                    <a16:creationId xmlns:a16="http://schemas.microsoft.com/office/drawing/2014/main" id="{600DDC1B-3795-5804-F42C-789DCE16D0F0}"/>
                  </a:ext>
                </a:extLst>
              </p:cNvPr>
              <p:cNvSpPr>
                <a:spLocks/>
              </p:cNvSpPr>
              <p:nvPr/>
            </p:nvSpPr>
            <p:spPr bwMode="auto">
              <a:xfrm>
                <a:off x="2" y="6469856"/>
                <a:ext cx="2546389" cy="388144"/>
              </a:xfrm>
              <a:prstGeom prst="roundRect">
                <a:avLst>
                  <a:gd name="adj" fmla="val 0"/>
                </a:avLst>
              </a:prstGeom>
              <a:gradFill flip="none" rotWithShape="1">
                <a:gsLst>
                  <a:gs pos="0">
                    <a:srgbClr val="EBECEB">
                      <a:alpha val="34000"/>
                    </a:srgbClr>
                  </a:gs>
                  <a:gs pos="68242">
                    <a:schemeClr val="bg1">
                      <a:alpha val="18000"/>
                    </a:schemeClr>
                  </a:gs>
                  <a:gs pos="33000">
                    <a:schemeClr val="bg1">
                      <a:alpha val="11000"/>
                    </a:schemeClr>
                  </a:gs>
                  <a:gs pos="100000">
                    <a:srgbClr val="E8E9E8">
                      <a:lumMod val="68000"/>
                      <a:lumOff val="32000"/>
                      <a:alpha val="0"/>
                    </a:srgbClr>
                  </a:gs>
                </a:gsLst>
                <a:lin ang="2700000" scaled="1"/>
                <a:tileRect/>
              </a:gradFill>
              <a:ln w="12700">
                <a:noFill/>
                <a:headEnd type="none" w="med" len="med"/>
                <a:tailEnd type="none" w="med" len="med"/>
              </a:ln>
              <a:effectLst>
                <a:outerShdw blurRad="101600" dist="25400" dir="2700000" algn="tl" rotWithShape="0">
                  <a:prstClr val="black">
                    <a:alpha val="1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20" tIns="97536" rIns="121920" bIns="97536" numCol="1" spcCol="0" rtlCol="0" fromWordArt="0" anchor="t" anchorCtr="0" forceAA="0" compatLnSpc="1">
                <a:prstTxWarp prst="textNoShape">
                  <a:avLst/>
                </a:prstTxWarp>
                <a:noAutofit/>
              </a:bodyPr>
              <a:lstStyle/>
              <a:p>
                <a:pPr marR="0" lvl="0" indent="0" defTabSz="621679" fontAlgn="base">
                  <a:lnSpc>
                    <a:spcPct val="100000"/>
                  </a:lnSpc>
                  <a:spcBef>
                    <a:spcPct val="0"/>
                  </a:spcBef>
                  <a:spcAft>
                    <a:spcPct val="0"/>
                  </a:spcAft>
                  <a:buClrTx/>
                  <a:buSzTx/>
                  <a:buFontTx/>
                  <a:buNone/>
                  <a:tabLst/>
                </a:pPr>
                <a:endParaRPr kumimoji="0" lang="en-GB" sz="1600" b="0" i="0" u="none" strike="noStrike" cap="none" spc="0" normalizeH="0" baseline="0" noProof="0">
                  <a:ln>
                    <a:noFill/>
                  </a:ln>
                  <a:solidFill>
                    <a:srgbClr val="FFFFFF"/>
                  </a:solidFill>
                  <a:effectLst/>
                  <a:uLnTx/>
                  <a:uFillTx/>
                  <a:latin typeface="Segoe UI"/>
                  <a:cs typeface="Segoe UI" pitchFamily="34" charset="0"/>
                </a:endParaRPr>
              </a:p>
            </p:txBody>
          </p:sp>
          <p:sp>
            <p:nvSpPr>
              <p:cNvPr id="42" name="Rectangle 41">
                <a:extLst>
                  <a:ext uri="{FF2B5EF4-FFF2-40B4-BE49-F238E27FC236}">
                    <a16:creationId xmlns:a16="http://schemas.microsoft.com/office/drawing/2014/main" id="{A7D45A28-A559-9740-538A-6C21F994D7BA}"/>
                  </a:ext>
                </a:extLst>
              </p:cNvPr>
              <p:cNvSpPr>
                <a:spLocks/>
              </p:cNvSpPr>
              <p:nvPr/>
            </p:nvSpPr>
            <p:spPr bwMode="auto">
              <a:xfrm>
                <a:off x="703963" y="6525344"/>
                <a:ext cx="1149717" cy="292792"/>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ts val="600"/>
                  </a:spcAft>
                  <a:buClrTx/>
                  <a:buSzTx/>
                  <a:buFontTx/>
                  <a:buNone/>
                  <a:tabLst/>
                  <a:defRPr/>
                </a:pPr>
                <a:r>
                  <a:rPr kumimoji="0" lang="en-GB" sz="1050" b="0" i="0" u="none" strike="noStrike" kern="1200" cap="none" spc="50" normalizeH="0" baseline="0" noProof="0">
                    <a:ln>
                      <a:noFill/>
                    </a:ln>
                    <a:solidFill>
                      <a:srgbClr val="000000"/>
                    </a:solidFill>
                    <a:effectLst/>
                    <a:uLnTx/>
                    <a:uFillTx/>
                    <a:latin typeface="+mn-lt"/>
                    <a:ea typeface="+mn-ea"/>
                    <a:cs typeface="Segoe UI" panose="020B0502040204020203" pitchFamily="34" charset="0"/>
                  </a:rPr>
                  <a:t>Plan</a:t>
                </a:r>
              </a:p>
            </p:txBody>
          </p:sp>
          <p:sp>
            <p:nvSpPr>
              <p:cNvPr id="43" name="Rectangle 42">
                <a:extLst>
                  <a:ext uri="{FF2B5EF4-FFF2-40B4-BE49-F238E27FC236}">
                    <a16:creationId xmlns:a16="http://schemas.microsoft.com/office/drawing/2014/main" id="{71312C26-FCE0-80E4-55FC-FD4E6532DC56}"/>
                  </a:ext>
                </a:extLst>
              </p:cNvPr>
              <p:cNvSpPr>
                <a:spLocks/>
              </p:cNvSpPr>
              <p:nvPr/>
            </p:nvSpPr>
            <p:spPr bwMode="auto">
              <a:xfrm>
                <a:off x="3252257" y="6525344"/>
                <a:ext cx="1149717" cy="292792"/>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ts val="600"/>
                  </a:spcAft>
                  <a:buClrTx/>
                  <a:buSzTx/>
                  <a:buFontTx/>
                  <a:buNone/>
                  <a:tabLst/>
                  <a:defRPr/>
                </a:pPr>
                <a:r>
                  <a:rPr kumimoji="0" lang="en-GB" sz="1400" b="0" i="0" u="none" strike="noStrike" kern="1200" cap="none" spc="50" normalizeH="0" baseline="0" noProof="0">
                    <a:ln>
                      <a:noFill/>
                    </a:ln>
                    <a:solidFill>
                      <a:schemeClr val="tx2"/>
                    </a:solidFill>
                    <a:effectLst/>
                    <a:uLnTx/>
                    <a:uFillTx/>
                    <a:latin typeface="+mj-lt"/>
                    <a:ea typeface="+mn-ea"/>
                    <a:cs typeface="Segoe UI" pitchFamily="34" charset="0"/>
                  </a:rPr>
                  <a:t>Assess</a:t>
                </a:r>
              </a:p>
            </p:txBody>
          </p:sp>
          <p:sp>
            <p:nvSpPr>
              <p:cNvPr id="44" name="Rectangle 43">
                <a:extLst>
                  <a:ext uri="{FF2B5EF4-FFF2-40B4-BE49-F238E27FC236}">
                    <a16:creationId xmlns:a16="http://schemas.microsoft.com/office/drawing/2014/main" id="{49E4C231-B29C-A53A-813A-443010CED9CC}"/>
                  </a:ext>
                </a:extLst>
              </p:cNvPr>
              <p:cNvSpPr>
                <a:spLocks/>
              </p:cNvSpPr>
              <p:nvPr/>
            </p:nvSpPr>
            <p:spPr bwMode="auto">
              <a:xfrm>
                <a:off x="5800549" y="6525344"/>
                <a:ext cx="1149717" cy="292792"/>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ts val="600"/>
                  </a:spcAft>
                  <a:buClrTx/>
                  <a:buSzTx/>
                  <a:buFontTx/>
                  <a:buNone/>
                  <a:tabLst/>
                  <a:defRPr/>
                </a:pPr>
                <a:r>
                  <a:rPr kumimoji="0" lang="en-GB" sz="1050" b="0" i="0" u="none" strike="noStrike" kern="1200" cap="none" spc="50" normalizeH="0" baseline="0" noProof="0">
                    <a:ln>
                      <a:noFill/>
                    </a:ln>
                    <a:solidFill>
                      <a:srgbClr val="000000"/>
                    </a:solidFill>
                    <a:effectLst/>
                    <a:uLnTx/>
                    <a:uFillTx/>
                    <a:latin typeface="+mn-lt"/>
                    <a:ea typeface="+mn-ea"/>
                    <a:cs typeface="Segoe UI" panose="020B0502040204020203" pitchFamily="34" charset="0"/>
                  </a:rPr>
                  <a:t>Deploy</a:t>
                </a:r>
              </a:p>
            </p:txBody>
          </p:sp>
          <p:sp>
            <p:nvSpPr>
              <p:cNvPr id="45" name="Rectangle 44">
                <a:extLst>
                  <a:ext uri="{FF2B5EF4-FFF2-40B4-BE49-F238E27FC236}">
                    <a16:creationId xmlns:a16="http://schemas.microsoft.com/office/drawing/2014/main" id="{4B13506C-3AE6-A03D-72F9-4A69DDAF785B}"/>
                  </a:ext>
                </a:extLst>
              </p:cNvPr>
              <p:cNvSpPr>
                <a:spLocks/>
              </p:cNvSpPr>
              <p:nvPr/>
            </p:nvSpPr>
            <p:spPr bwMode="auto">
              <a:xfrm>
                <a:off x="8348840" y="6525344"/>
                <a:ext cx="1149717" cy="292792"/>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ts val="600"/>
                  </a:spcAft>
                  <a:buClrTx/>
                  <a:buSzTx/>
                  <a:buFontTx/>
                  <a:buNone/>
                  <a:tabLst/>
                  <a:defRPr/>
                </a:pPr>
                <a:r>
                  <a:rPr kumimoji="0" lang="en-GB" sz="1050" b="0" i="0" u="none" strike="noStrike" kern="1200" cap="none" spc="50" normalizeH="0" baseline="0" noProof="0">
                    <a:ln>
                      <a:noFill/>
                    </a:ln>
                    <a:solidFill>
                      <a:srgbClr val="000000"/>
                    </a:solidFill>
                    <a:effectLst/>
                    <a:uLnTx/>
                    <a:uFillTx/>
                    <a:latin typeface="+mn-lt"/>
                    <a:ea typeface="+mn-ea"/>
                    <a:cs typeface="Segoe UI" panose="020B0502040204020203" pitchFamily="34" charset="0"/>
                  </a:rPr>
                  <a:t>Adopt</a:t>
                </a:r>
              </a:p>
            </p:txBody>
          </p:sp>
          <p:cxnSp>
            <p:nvCxnSpPr>
              <p:cNvPr id="46" name="Straight Connector 45">
                <a:extLst>
                  <a:ext uri="{FF2B5EF4-FFF2-40B4-BE49-F238E27FC236}">
                    <a16:creationId xmlns:a16="http://schemas.microsoft.com/office/drawing/2014/main" id="{0A1775CC-3BEA-6BC9-1CE4-3432A5E5AED1}"/>
                  </a:ext>
                </a:extLst>
              </p:cNvPr>
              <p:cNvCxnSpPr>
                <a:cxnSpLocks/>
              </p:cNvCxnSpPr>
              <p:nvPr/>
            </p:nvCxnSpPr>
            <p:spPr>
              <a:xfrm>
                <a:off x="7650985" y="6469856"/>
                <a:ext cx="0" cy="388144"/>
              </a:xfrm>
              <a:prstGeom prst="line">
                <a:avLst/>
              </a:prstGeom>
              <a:ln>
                <a:solidFill>
                  <a:schemeClr val="bg1">
                    <a:lumMod val="85000"/>
                  </a:schemeClr>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47" name="Straight Connector 46">
                <a:extLst>
                  <a:ext uri="{FF2B5EF4-FFF2-40B4-BE49-F238E27FC236}">
                    <a16:creationId xmlns:a16="http://schemas.microsoft.com/office/drawing/2014/main" id="{252AADDD-4C20-605F-6BA1-E95CBECF44C3}"/>
                  </a:ext>
                </a:extLst>
              </p:cNvPr>
              <p:cNvCxnSpPr>
                <a:cxnSpLocks/>
              </p:cNvCxnSpPr>
              <p:nvPr/>
            </p:nvCxnSpPr>
            <p:spPr>
              <a:xfrm>
                <a:off x="5105986" y="6469856"/>
                <a:ext cx="0" cy="388144"/>
              </a:xfrm>
              <a:prstGeom prst="line">
                <a:avLst/>
              </a:prstGeom>
              <a:ln>
                <a:solidFill>
                  <a:schemeClr val="bg1">
                    <a:lumMod val="85000"/>
                  </a:schemeClr>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48" name="Straight Connector 47">
                <a:extLst>
                  <a:ext uri="{FF2B5EF4-FFF2-40B4-BE49-F238E27FC236}">
                    <a16:creationId xmlns:a16="http://schemas.microsoft.com/office/drawing/2014/main" id="{F347EA52-02C6-E201-5411-8CA9C8F79E62}"/>
                  </a:ext>
                </a:extLst>
              </p:cNvPr>
              <p:cNvCxnSpPr>
                <a:cxnSpLocks/>
              </p:cNvCxnSpPr>
              <p:nvPr/>
            </p:nvCxnSpPr>
            <p:spPr>
              <a:xfrm>
                <a:off x="10200457" y="6469856"/>
                <a:ext cx="0" cy="388144"/>
              </a:xfrm>
              <a:prstGeom prst="line">
                <a:avLst/>
              </a:prstGeom>
              <a:ln>
                <a:solidFill>
                  <a:schemeClr val="bg1">
                    <a:lumMod val="85000"/>
                  </a:schemeClr>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49" name="Straight Connector 48">
                <a:extLst>
                  <a:ext uri="{FF2B5EF4-FFF2-40B4-BE49-F238E27FC236}">
                    <a16:creationId xmlns:a16="http://schemas.microsoft.com/office/drawing/2014/main" id="{E8C4F4D2-1996-A88A-3E5B-C3D3FD9542E3}"/>
                  </a:ext>
                </a:extLst>
              </p:cNvPr>
              <p:cNvCxnSpPr>
                <a:cxnSpLocks/>
              </p:cNvCxnSpPr>
              <p:nvPr/>
            </p:nvCxnSpPr>
            <p:spPr>
              <a:xfrm>
                <a:off x="2555970" y="6469856"/>
                <a:ext cx="0" cy="388144"/>
              </a:xfrm>
              <a:prstGeom prst="line">
                <a:avLst/>
              </a:prstGeom>
              <a:ln>
                <a:solidFill>
                  <a:schemeClr val="bg1">
                    <a:lumMod val="85000"/>
                  </a:schemeClr>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50" name="Rectangle: Rounded Corners 49">
                <a:extLst>
                  <a:ext uri="{FF2B5EF4-FFF2-40B4-BE49-F238E27FC236}">
                    <a16:creationId xmlns:a16="http://schemas.microsoft.com/office/drawing/2014/main" id="{FBE8F8E1-9FDD-F896-A34C-80B88FEF2891}"/>
                  </a:ext>
                </a:extLst>
              </p:cNvPr>
              <p:cNvSpPr>
                <a:spLocks/>
              </p:cNvSpPr>
              <p:nvPr userDrawn="1"/>
            </p:nvSpPr>
            <p:spPr bwMode="auto">
              <a:xfrm>
                <a:off x="10204201" y="6469856"/>
                <a:ext cx="2546389" cy="388144"/>
              </a:xfrm>
              <a:prstGeom prst="roundRect">
                <a:avLst>
                  <a:gd name="adj" fmla="val 0"/>
                </a:avLst>
              </a:prstGeom>
              <a:gradFill flip="none" rotWithShape="1">
                <a:gsLst>
                  <a:gs pos="0">
                    <a:srgbClr val="EBECEB">
                      <a:alpha val="34000"/>
                    </a:srgbClr>
                  </a:gs>
                  <a:gs pos="68242">
                    <a:schemeClr val="bg1">
                      <a:alpha val="18000"/>
                    </a:schemeClr>
                  </a:gs>
                  <a:gs pos="33000">
                    <a:schemeClr val="bg1">
                      <a:alpha val="11000"/>
                    </a:schemeClr>
                  </a:gs>
                  <a:gs pos="100000">
                    <a:srgbClr val="E8E9E8">
                      <a:lumMod val="68000"/>
                      <a:lumOff val="32000"/>
                      <a:alpha val="0"/>
                    </a:srgbClr>
                  </a:gs>
                </a:gsLst>
                <a:lin ang="2700000" scaled="1"/>
                <a:tileRect/>
              </a:gradFill>
              <a:ln w="12700">
                <a:noFill/>
                <a:headEnd type="none" w="med" len="med"/>
                <a:tailEnd type="none" w="med" len="med"/>
              </a:ln>
              <a:effectLst>
                <a:outerShdw blurRad="101600" dist="25400" dir="2700000" algn="tl" rotWithShape="0">
                  <a:prstClr val="black">
                    <a:alpha val="1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20" tIns="97536" rIns="121920" bIns="97536" numCol="1" spcCol="0" rtlCol="0" fromWordArt="0" anchor="t" anchorCtr="0" forceAA="0" compatLnSpc="1">
                <a:prstTxWarp prst="textNoShape">
                  <a:avLst/>
                </a:prstTxWarp>
                <a:noAutofit/>
              </a:bodyPr>
              <a:lstStyle/>
              <a:p>
                <a:pPr marR="0" lvl="0" indent="0" defTabSz="621679" fontAlgn="base">
                  <a:lnSpc>
                    <a:spcPct val="100000"/>
                  </a:lnSpc>
                  <a:spcBef>
                    <a:spcPct val="0"/>
                  </a:spcBef>
                  <a:spcAft>
                    <a:spcPct val="0"/>
                  </a:spcAft>
                  <a:buClrTx/>
                  <a:buSzTx/>
                  <a:buFontTx/>
                  <a:buNone/>
                  <a:tabLst/>
                </a:pPr>
                <a:endParaRPr kumimoji="0" lang="en-GB" sz="1600" b="0" i="0" u="none" strike="noStrike" cap="none" spc="0" normalizeH="0" baseline="0" noProof="0">
                  <a:ln>
                    <a:noFill/>
                  </a:ln>
                  <a:solidFill>
                    <a:srgbClr val="FFFFFF"/>
                  </a:solidFill>
                  <a:effectLst/>
                  <a:uLnTx/>
                  <a:uFillTx/>
                  <a:latin typeface="Segoe UI"/>
                  <a:cs typeface="Segoe UI" pitchFamily="34" charset="0"/>
                </a:endParaRPr>
              </a:p>
            </p:txBody>
          </p:sp>
          <p:sp>
            <p:nvSpPr>
              <p:cNvPr id="51" name="Rectangle 50">
                <a:extLst>
                  <a:ext uri="{FF2B5EF4-FFF2-40B4-BE49-F238E27FC236}">
                    <a16:creationId xmlns:a16="http://schemas.microsoft.com/office/drawing/2014/main" id="{627C1ECD-EAF5-575F-ABFD-C09C98425AE4}"/>
                  </a:ext>
                </a:extLst>
              </p:cNvPr>
              <p:cNvSpPr>
                <a:spLocks/>
              </p:cNvSpPr>
              <p:nvPr userDrawn="1"/>
            </p:nvSpPr>
            <p:spPr bwMode="auto">
              <a:xfrm>
                <a:off x="10901540" y="6525344"/>
                <a:ext cx="1149717" cy="292792"/>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ts val="600"/>
                  </a:spcAft>
                  <a:buClrTx/>
                  <a:buSzTx/>
                  <a:buFontTx/>
                  <a:buNone/>
                  <a:tabLst/>
                  <a:defRPr/>
                </a:pPr>
                <a:r>
                  <a:rPr kumimoji="0" lang="en-GB" sz="1050" b="0" i="0" u="none" strike="noStrike" kern="1200" cap="none" spc="50" normalizeH="0" baseline="0" noProof="0">
                    <a:ln>
                      <a:noFill/>
                    </a:ln>
                    <a:solidFill>
                      <a:srgbClr val="000000"/>
                    </a:solidFill>
                    <a:effectLst/>
                    <a:uLnTx/>
                    <a:uFillTx/>
                    <a:latin typeface="+mn-lt"/>
                    <a:ea typeface="+mn-ea"/>
                    <a:cs typeface="Segoe UI" panose="020B0502040204020203" pitchFamily="34" charset="0"/>
                  </a:rPr>
                  <a:t>Results</a:t>
                </a:r>
              </a:p>
            </p:txBody>
          </p:sp>
          <p:cxnSp>
            <p:nvCxnSpPr>
              <p:cNvPr id="52" name="Straight Connector 51">
                <a:extLst>
                  <a:ext uri="{FF2B5EF4-FFF2-40B4-BE49-F238E27FC236}">
                    <a16:creationId xmlns:a16="http://schemas.microsoft.com/office/drawing/2014/main" id="{BE1DD367-D5B4-7BFA-C6CD-B7F401EC14BC}"/>
                  </a:ext>
                </a:extLst>
              </p:cNvPr>
              <p:cNvCxnSpPr>
                <a:cxnSpLocks/>
              </p:cNvCxnSpPr>
              <p:nvPr userDrawn="1"/>
            </p:nvCxnSpPr>
            <p:spPr>
              <a:xfrm>
                <a:off x="12753157" y="6469856"/>
                <a:ext cx="0" cy="388144"/>
              </a:xfrm>
              <a:prstGeom prst="line">
                <a:avLst/>
              </a:prstGeom>
              <a:ln>
                <a:solidFill>
                  <a:schemeClr val="bg1">
                    <a:lumMod val="85000"/>
                  </a:schemeClr>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grpSp>
      </p:grpSp>
      <p:grpSp>
        <p:nvGrpSpPr>
          <p:cNvPr id="2" name="Group 1">
            <a:extLst>
              <a:ext uri="{FF2B5EF4-FFF2-40B4-BE49-F238E27FC236}">
                <a16:creationId xmlns:a16="http://schemas.microsoft.com/office/drawing/2014/main" id="{0AEE9B6F-B126-429E-0009-13BFA90E14F4}"/>
              </a:ext>
            </a:extLst>
          </p:cNvPr>
          <p:cNvGrpSpPr/>
          <p:nvPr userDrawn="1"/>
        </p:nvGrpSpPr>
        <p:grpSpPr>
          <a:xfrm>
            <a:off x="-3303478" y="-16329"/>
            <a:ext cx="2908300" cy="6874329"/>
            <a:chOff x="-3303478" y="-16329"/>
            <a:chExt cx="2908300" cy="6874329"/>
          </a:xfrm>
        </p:grpSpPr>
        <p:sp>
          <p:nvSpPr>
            <p:cNvPr id="3" name="Rectangle: Rounded Corners 2">
              <a:extLst>
                <a:ext uri="{FF2B5EF4-FFF2-40B4-BE49-F238E27FC236}">
                  <a16:creationId xmlns:a16="http://schemas.microsoft.com/office/drawing/2014/main" id="{CD345BBF-5B74-30E8-6023-71BF33D99AA6}"/>
                </a:ext>
              </a:extLst>
            </p:cNvPr>
            <p:cNvSpPr>
              <a:spLocks/>
            </p:cNvSpPr>
            <p:nvPr userDrawn="1"/>
          </p:nvSpPr>
          <p:spPr bwMode="auto">
            <a:xfrm>
              <a:off x="-3303477" y="-5226"/>
              <a:ext cx="2908299" cy="6852123"/>
            </a:xfrm>
            <a:prstGeom prst="roundRect">
              <a:avLst>
                <a:gd name="adj" fmla="val 1340"/>
              </a:avLst>
            </a:prstGeom>
            <a:gradFill flip="none" rotWithShape="1">
              <a:gsLst>
                <a:gs pos="0">
                  <a:schemeClr val="bg1">
                    <a:alpha val="84000"/>
                  </a:schemeClr>
                </a:gs>
                <a:gs pos="100000">
                  <a:schemeClr val="bg1">
                    <a:alpha val="89000"/>
                  </a:schemeClr>
                </a:gs>
              </a:gsLst>
              <a:lin ang="2700000" scaled="1"/>
              <a:tileRect/>
            </a:gradFill>
            <a:ln w="12700">
              <a:noFill/>
              <a:headEnd type="none" w="med" len="med"/>
              <a:tailEnd type="none" w="med" len="med"/>
            </a:ln>
            <a:effectLst>
              <a:outerShdw blurRad="114300" dist="38100"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20" tIns="97536" rIns="121920" bIns="97536" numCol="1" spcCol="0" rtlCol="0" fromWordArt="0" anchor="t" anchorCtr="0" forceAA="0" compatLnSpc="1">
              <a:prstTxWarp prst="textNoShape">
                <a:avLst/>
              </a:prstTxWarp>
              <a:noAutofit/>
            </a:bodyPr>
            <a:lstStyle/>
            <a:p>
              <a:pPr defTabSz="621679" fontAlgn="base">
                <a:spcBef>
                  <a:spcPct val="0"/>
                </a:spcBef>
                <a:spcAft>
                  <a:spcPct val="0"/>
                </a:spcAft>
              </a:pPr>
              <a:endParaRPr lang="en-GB" sz="1333">
                <a:solidFill>
                  <a:srgbClr val="FFFFFF"/>
                </a:solidFill>
                <a:latin typeface="Segoe UI"/>
                <a:cs typeface="Segoe UI" pitchFamily="34" charset="0"/>
              </a:endParaRPr>
            </a:p>
          </p:txBody>
        </p:sp>
        <p:sp>
          <p:nvSpPr>
            <p:cNvPr id="4" name="Free-form: Shape 3">
              <a:extLst>
                <a:ext uri="{FF2B5EF4-FFF2-40B4-BE49-F238E27FC236}">
                  <a16:creationId xmlns:a16="http://schemas.microsoft.com/office/drawing/2014/main" id="{54173AF1-3CCF-A761-D828-2398659CFD7D}"/>
                </a:ext>
              </a:extLst>
            </p:cNvPr>
            <p:cNvSpPr>
              <a:spLocks/>
            </p:cNvSpPr>
            <p:nvPr userDrawn="1"/>
          </p:nvSpPr>
          <p:spPr bwMode="auto">
            <a:xfrm>
              <a:off x="-3303478" y="-16329"/>
              <a:ext cx="2908299" cy="373049"/>
            </a:xfrm>
            <a:custGeom>
              <a:avLst/>
              <a:gdLst>
                <a:gd name="connsiteX0" fmla="*/ 38971 w 2908299"/>
                <a:gd name="connsiteY0" fmla="*/ 0 h 373380"/>
                <a:gd name="connsiteX1" fmla="*/ 2869328 w 2908299"/>
                <a:gd name="connsiteY1" fmla="*/ 0 h 373380"/>
                <a:gd name="connsiteX2" fmla="*/ 2908299 w 2908299"/>
                <a:gd name="connsiteY2" fmla="*/ 38971 h 373380"/>
                <a:gd name="connsiteX3" fmla="*/ 2908299 w 2908299"/>
                <a:gd name="connsiteY3" fmla="*/ 373380 h 373380"/>
                <a:gd name="connsiteX4" fmla="*/ 0 w 2908299"/>
                <a:gd name="connsiteY4" fmla="*/ 373380 h 373380"/>
                <a:gd name="connsiteX5" fmla="*/ 0 w 2908299"/>
                <a:gd name="connsiteY5" fmla="*/ 38971 h 373380"/>
                <a:gd name="connsiteX6" fmla="*/ 38971 w 2908299"/>
                <a:gd name="connsiteY6" fmla="*/ 0 h 3733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908299" h="373380">
                  <a:moveTo>
                    <a:pt x="38971" y="0"/>
                  </a:moveTo>
                  <a:lnTo>
                    <a:pt x="2869328" y="0"/>
                  </a:lnTo>
                  <a:cubicBezTo>
                    <a:pt x="2890851" y="0"/>
                    <a:pt x="2908299" y="17448"/>
                    <a:pt x="2908299" y="38971"/>
                  </a:cubicBezTo>
                  <a:lnTo>
                    <a:pt x="2908299" y="373380"/>
                  </a:lnTo>
                  <a:lnTo>
                    <a:pt x="0" y="373380"/>
                  </a:lnTo>
                  <a:lnTo>
                    <a:pt x="0" y="38971"/>
                  </a:lnTo>
                  <a:cubicBezTo>
                    <a:pt x="0" y="17448"/>
                    <a:pt x="17448" y="0"/>
                    <a:pt x="38971" y="0"/>
                  </a:cubicBezTo>
                  <a:close/>
                </a:path>
              </a:pathLst>
            </a:custGeom>
            <a:solidFill>
              <a:srgbClr val="34258E"/>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defTabSz="932472" fontAlgn="base">
                <a:spcBef>
                  <a:spcPct val="0"/>
                </a:spcBef>
                <a:spcAft>
                  <a:spcPct val="0"/>
                </a:spcAft>
              </a:pPr>
              <a:endParaRPr lang="en-GB" sz="2000">
                <a:solidFill>
                  <a:srgbClr val="FFFFFF"/>
                </a:solidFill>
                <a:cs typeface="Segoe UI" pitchFamily="34" charset="0"/>
              </a:endParaRPr>
            </a:p>
          </p:txBody>
        </p:sp>
        <p:sp>
          <p:nvSpPr>
            <p:cNvPr id="5" name="Title 1">
              <a:extLst>
                <a:ext uri="{FF2B5EF4-FFF2-40B4-BE49-F238E27FC236}">
                  <a16:creationId xmlns:a16="http://schemas.microsoft.com/office/drawing/2014/main" id="{97756C55-FA77-3377-5ED7-50C4CE411D1F}"/>
                </a:ext>
              </a:extLst>
            </p:cNvPr>
            <p:cNvSpPr txBox="1">
              <a:spLocks/>
            </p:cNvSpPr>
            <p:nvPr userDrawn="1"/>
          </p:nvSpPr>
          <p:spPr>
            <a:xfrm flipH="1">
              <a:off x="-2859181" y="84467"/>
              <a:ext cx="2464002" cy="184666"/>
            </a:xfrm>
            <a:prstGeom prst="rect">
              <a:avLst/>
            </a:prstGeom>
          </p:spPr>
          <p:txBody>
            <a:bodyPr vert="horz" wrap="square" lIns="0" tIns="0" rIns="0" bIns="0" rtlCol="0" anchor="ctr">
              <a:spAutoFit/>
            </a:bodyPr>
            <a:lstStyle>
              <a:lvl1pPr algn="l" defTabSz="932742" rtl="0" eaLnBrk="1" latinLnBrk="0" hangingPunct="1">
                <a:lnSpc>
                  <a:spcPct val="100000"/>
                </a:lnSpc>
                <a:spcBef>
                  <a:spcPct val="0"/>
                </a:spcBef>
                <a:buNone/>
                <a:defRPr lang="en-US" sz="2800" b="0" kern="1200" cap="none" spc="-50" baseline="0" dirty="0" smtClean="0">
                  <a:ln w="3175">
                    <a:noFill/>
                  </a:ln>
                  <a:solidFill>
                    <a:schemeClr val="tx1"/>
                  </a:solidFill>
                  <a:effectLst/>
                  <a:latin typeface="+mj-lt"/>
                  <a:ea typeface="+mn-ea"/>
                  <a:cs typeface="Segoe UI" pitchFamily="34" charset="0"/>
                </a:defRPr>
              </a:lvl1pPr>
            </a:lstStyle>
            <a:p>
              <a:pPr marL="0" marR="0" lvl="0" indent="0" algn="l" defTabSz="932742" rtl="0" eaLnBrk="1" fontAlgn="auto" latinLnBrk="0" hangingPunct="1">
                <a:lnSpc>
                  <a:spcPct val="100000"/>
                </a:lnSpc>
                <a:spcBef>
                  <a:spcPct val="0"/>
                </a:spcBef>
                <a:spcAft>
                  <a:spcPts val="0"/>
                </a:spcAft>
                <a:buClrTx/>
                <a:buSzTx/>
                <a:buFontTx/>
                <a:buNone/>
                <a:tabLst/>
                <a:defRPr/>
              </a:pPr>
              <a:r>
                <a:rPr kumimoji="0" lang="en-GB" sz="1200" b="0" i="0" u="none" strike="noStrike" kern="1200" cap="none" spc="100" normalizeH="0" baseline="0" noProof="0">
                  <a:ln w="3175">
                    <a:noFill/>
                  </a:ln>
                  <a:solidFill>
                    <a:schemeClr val="bg1"/>
                  </a:solidFill>
                  <a:effectLst/>
                  <a:uLnTx/>
                  <a:uFillTx/>
                  <a:latin typeface="Segoe UI Semibold"/>
                  <a:ea typeface="+mn-ea"/>
                  <a:cs typeface="Segoe UI" pitchFamily="34" charset="0"/>
                </a:rPr>
                <a:t>ACTIVITY ASSETS</a:t>
              </a:r>
            </a:p>
          </p:txBody>
        </p:sp>
        <p:cxnSp>
          <p:nvCxnSpPr>
            <p:cNvPr id="6" name="Straight Connector 5">
              <a:extLst>
                <a:ext uri="{FF2B5EF4-FFF2-40B4-BE49-F238E27FC236}">
                  <a16:creationId xmlns:a16="http://schemas.microsoft.com/office/drawing/2014/main" id="{09A953F2-A6FB-E821-7F48-B8264C857E93}"/>
                </a:ext>
              </a:extLst>
            </p:cNvPr>
            <p:cNvCxnSpPr>
              <a:cxnSpLocks/>
              <a:stCxn id="4" idx="4"/>
              <a:endCxn id="4" idx="3"/>
            </p:cNvCxnSpPr>
            <p:nvPr userDrawn="1"/>
          </p:nvCxnSpPr>
          <p:spPr>
            <a:xfrm>
              <a:off x="-3303478" y="356720"/>
              <a:ext cx="2908299" cy="0"/>
            </a:xfrm>
            <a:prstGeom prst="line">
              <a:avLst/>
            </a:prstGeom>
            <a:ln w="6350">
              <a:solidFill>
                <a:schemeClr val="bg1"/>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grpSp>
          <p:nvGrpSpPr>
            <p:cNvPr id="7" name="Graphic 125">
              <a:extLst>
                <a:ext uri="{FF2B5EF4-FFF2-40B4-BE49-F238E27FC236}">
                  <a16:creationId xmlns:a16="http://schemas.microsoft.com/office/drawing/2014/main" id="{8563EFE3-F3F8-CDB4-F7F1-38974E7E71FB}"/>
                </a:ext>
              </a:extLst>
            </p:cNvPr>
            <p:cNvGrpSpPr/>
            <p:nvPr userDrawn="1"/>
          </p:nvGrpSpPr>
          <p:grpSpPr>
            <a:xfrm>
              <a:off x="-3197160" y="73168"/>
              <a:ext cx="236156" cy="211536"/>
              <a:chOff x="5962650" y="3314700"/>
              <a:chExt cx="276225" cy="247650"/>
            </a:xfrm>
            <a:noFill/>
          </p:grpSpPr>
          <p:sp>
            <p:nvSpPr>
              <p:cNvPr id="10" name="Free-form: Shape 9">
                <a:extLst>
                  <a:ext uri="{FF2B5EF4-FFF2-40B4-BE49-F238E27FC236}">
                    <a16:creationId xmlns:a16="http://schemas.microsoft.com/office/drawing/2014/main" id="{3C1274F6-8E01-6D76-9374-BD96D39702A5}"/>
                  </a:ext>
                </a:extLst>
              </p:cNvPr>
              <p:cNvSpPr/>
              <p:nvPr/>
            </p:nvSpPr>
            <p:spPr>
              <a:xfrm>
                <a:off x="6124575" y="3324225"/>
                <a:ext cx="114300" cy="114300"/>
              </a:xfrm>
              <a:custGeom>
                <a:avLst/>
                <a:gdLst>
                  <a:gd name="connsiteX0" fmla="*/ 114300 w 114300"/>
                  <a:gd name="connsiteY0" fmla="*/ 57150 h 114300"/>
                  <a:gd name="connsiteX1" fmla="*/ 57150 w 114300"/>
                  <a:gd name="connsiteY1" fmla="*/ 114300 h 114300"/>
                  <a:gd name="connsiteX2" fmla="*/ 0 w 114300"/>
                  <a:gd name="connsiteY2" fmla="*/ 57150 h 114300"/>
                  <a:gd name="connsiteX3" fmla="*/ 57150 w 114300"/>
                  <a:gd name="connsiteY3" fmla="*/ 0 h 114300"/>
                  <a:gd name="connsiteX4" fmla="*/ 114300 w 114300"/>
                  <a:gd name="connsiteY4" fmla="*/ 57150 h 1143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4300" h="114300">
                    <a:moveTo>
                      <a:pt x="114300" y="57150"/>
                    </a:moveTo>
                    <a:cubicBezTo>
                      <a:pt x="114300" y="88713"/>
                      <a:pt x="88713" y="114300"/>
                      <a:pt x="57150" y="114300"/>
                    </a:cubicBezTo>
                    <a:cubicBezTo>
                      <a:pt x="25587" y="114300"/>
                      <a:pt x="0" y="88713"/>
                      <a:pt x="0" y="57150"/>
                    </a:cubicBezTo>
                    <a:cubicBezTo>
                      <a:pt x="0" y="25587"/>
                      <a:pt x="25587" y="0"/>
                      <a:pt x="57150" y="0"/>
                    </a:cubicBezTo>
                    <a:cubicBezTo>
                      <a:pt x="88713" y="0"/>
                      <a:pt x="114300" y="25587"/>
                      <a:pt x="114300" y="57150"/>
                    </a:cubicBezTo>
                    <a:close/>
                  </a:path>
                </a:pathLst>
              </a:custGeom>
              <a:noFill/>
              <a:ln w="12700" cap="sq">
                <a:solidFill>
                  <a:schemeClr val="bg1"/>
                </a:solidFill>
                <a:prstDash val="solid"/>
                <a:miter/>
              </a:ln>
            </p:spPr>
            <p:txBody>
              <a:bodyPr rtlCol="0" anchor="ctr"/>
              <a:lstStyle/>
              <a:p>
                <a:endParaRPr lang="en-GB"/>
              </a:p>
            </p:txBody>
          </p:sp>
          <p:sp>
            <p:nvSpPr>
              <p:cNvPr id="11" name="Free-form: Shape 10">
                <a:extLst>
                  <a:ext uri="{FF2B5EF4-FFF2-40B4-BE49-F238E27FC236}">
                    <a16:creationId xmlns:a16="http://schemas.microsoft.com/office/drawing/2014/main" id="{2CEE86A8-D21C-7D7E-BC2B-342AA4387C53}"/>
                  </a:ext>
                </a:extLst>
              </p:cNvPr>
              <p:cNvSpPr/>
              <p:nvPr/>
            </p:nvSpPr>
            <p:spPr>
              <a:xfrm>
                <a:off x="6019800" y="3467100"/>
                <a:ext cx="95250" cy="95250"/>
              </a:xfrm>
              <a:custGeom>
                <a:avLst/>
                <a:gdLst>
                  <a:gd name="connsiteX0" fmla="*/ 0 w 95250"/>
                  <a:gd name="connsiteY0" fmla="*/ 0 h 95250"/>
                  <a:gd name="connsiteX1" fmla="*/ 95250 w 95250"/>
                  <a:gd name="connsiteY1" fmla="*/ 0 h 95250"/>
                  <a:gd name="connsiteX2" fmla="*/ 95250 w 95250"/>
                  <a:gd name="connsiteY2" fmla="*/ 95250 h 95250"/>
                  <a:gd name="connsiteX3" fmla="*/ 0 w 95250"/>
                  <a:gd name="connsiteY3" fmla="*/ 95250 h 95250"/>
                </a:gdLst>
                <a:ahLst/>
                <a:cxnLst>
                  <a:cxn ang="0">
                    <a:pos x="connsiteX0" y="connsiteY0"/>
                  </a:cxn>
                  <a:cxn ang="0">
                    <a:pos x="connsiteX1" y="connsiteY1"/>
                  </a:cxn>
                  <a:cxn ang="0">
                    <a:pos x="connsiteX2" y="connsiteY2"/>
                  </a:cxn>
                  <a:cxn ang="0">
                    <a:pos x="connsiteX3" y="connsiteY3"/>
                  </a:cxn>
                </a:cxnLst>
                <a:rect l="l" t="t" r="r" b="b"/>
                <a:pathLst>
                  <a:path w="95250" h="95250">
                    <a:moveTo>
                      <a:pt x="0" y="0"/>
                    </a:moveTo>
                    <a:lnTo>
                      <a:pt x="95250" y="0"/>
                    </a:lnTo>
                    <a:lnTo>
                      <a:pt x="95250" y="95250"/>
                    </a:lnTo>
                    <a:lnTo>
                      <a:pt x="0" y="95250"/>
                    </a:lnTo>
                    <a:close/>
                  </a:path>
                </a:pathLst>
              </a:custGeom>
              <a:noFill/>
              <a:ln w="12700" cap="sq">
                <a:solidFill>
                  <a:schemeClr val="bg1"/>
                </a:solidFill>
                <a:prstDash val="solid"/>
                <a:miter/>
              </a:ln>
            </p:spPr>
            <p:txBody>
              <a:bodyPr rtlCol="0" anchor="ctr"/>
              <a:lstStyle/>
              <a:p>
                <a:endParaRPr lang="en-GB"/>
              </a:p>
            </p:txBody>
          </p:sp>
          <p:sp>
            <p:nvSpPr>
              <p:cNvPr id="12" name="Free-form: Shape 11">
                <a:extLst>
                  <a:ext uri="{FF2B5EF4-FFF2-40B4-BE49-F238E27FC236}">
                    <a16:creationId xmlns:a16="http://schemas.microsoft.com/office/drawing/2014/main" id="{C557BC4A-0E7D-5CAE-CC16-37D3549D2795}"/>
                  </a:ext>
                </a:extLst>
              </p:cNvPr>
              <p:cNvSpPr/>
              <p:nvPr/>
            </p:nvSpPr>
            <p:spPr>
              <a:xfrm>
                <a:off x="5962650" y="3314700"/>
                <a:ext cx="114300" cy="95250"/>
              </a:xfrm>
              <a:custGeom>
                <a:avLst/>
                <a:gdLst>
                  <a:gd name="connsiteX0" fmla="*/ 0 w 114300"/>
                  <a:gd name="connsiteY0" fmla="*/ 95250 h 95250"/>
                  <a:gd name="connsiteX1" fmla="*/ 57150 w 114300"/>
                  <a:gd name="connsiteY1" fmla="*/ 0 h 95250"/>
                  <a:gd name="connsiteX2" fmla="*/ 114300 w 114300"/>
                  <a:gd name="connsiteY2" fmla="*/ 95250 h 95250"/>
                  <a:gd name="connsiteX3" fmla="*/ 0 w 114300"/>
                  <a:gd name="connsiteY3" fmla="*/ 95250 h 95250"/>
                </a:gdLst>
                <a:ahLst/>
                <a:cxnLst>
                  <a:cxn ang="0">
                    <a:pos x="connsiteX0" y="connsiteY0"/>
                  </a:cxn>
                  <a:cxn ang="0">
                    <a:pos x="connsiteX1" y="connsiteY1"/>
                  </a:cxn>
                  <a:cxn ang="0">
                    <a:pos x="connsiteX2" y="connsiteY2"/>
                  </a:cxn>
                  <a:cxn ang="0">
                    <a:pos x="connsiteX3" y="connsiteY3"/>
                  </a:cxn>
                </a:cxnLst>
                <a:rect l="l" t="t" r="r" b="b"/>
                <a:pathLst>
                  <a:path w="114300" h="95250">
                    <a:moveTo>
                      <a:pt x="0" y="95250"/>
                    </a:moveTo>
                    <a:lnTo>
                      <a:pt x="57150" y="0"/>
                    </a:lnTo>
                    <a:lnTo>
                      <a:pt x="114300" y="95250"/>
                    </a:lnTo>
                    <a:lnTo>
                      <a:pt x="0" y="95250"/>
                    </a:lnTo>
                    <a:close/>
                  </a:path>
                </a:pathLst>
              </a:custGeom>
              <a:noFill/>
              <a:ln w="12700" cap="sq">
                <a:solidFill>
                  <a:schemeClr val="bg1"/>
                </a:solidFill>
                <a:prstDash val="solid"/>
                <a:miter/>
              </a:ln>
            </p:spPr>
            <p:txBody>
              <a:bodyPr rtlCol="0" anchor="ctr"/>
              <a:lstStyle/>
              <a:p>
                <a:endParaRPr lang="en-GB"/>
              </a:p>
            </p:txBody>
          </p:sp>
        </p:grpSp>
        <p:sp>
          <p:nvSpPr>
            <p:cNvPr id="8" name="Free-form: Shape 7">
              <a:extLst>
                <a:ext uri="{FF2B5EF4-FFF2-40B4-BE49-F238E27FC236}">
                  <a16:creationId xmlns:a16="http://schemas.microsoft.com/office/drawing/2014/main" id="{A6D2BAE8-1F63-0DEB-94E3-8E79D0695AA5}"/>
                </a:ext>
              </a:extLst>
            </p:cNvPr>
            <p:cNvSpPr>
              <a:spLocks/>
            </p:cNvSpPr>
            <p:nvPr userDrawn="1"/>
          </p:nvSpPr>
          <p:spPr bwMode="auto">
            <a:xfrm>
              <a:off x="-3303477" y="6776696"/>
              <a:ext cx="2908299" cy="70201"/>
            </a:xfrm>
            <a:custGeom>
              <a:avLst/>
              <a:gdLst>
                <a:gd name="connsiteX0" fmla="*/ 0 w 2908299"/>
                <a:gd name="connsiteY0" fmla="*/ 0 h 70201"/>
                <a:gd name="connsiteX1" fmla="*/ 2908299 w 2908299"/>
                <a:gd name="connsiteY1" fmla="*/ 0 h 70201"/>
                <a:gd name="connsiteX2" fmla="*/ 2908299 w 2908299"/>
                <a:gd name="connsiteY2" fmla="*/ 31230 h 70201"/>
                <a:gd name="connsiteX3" fmla="*/ 2869328 w 2908299"/>
                <a:gd name="connsiteY3" fmla="*/ 70201 h 70201"/>
                <a:gd name="connsiteX4" fmla="*/ 38971 w 2908299"/>
                <a:gd name="connsiteY4" fmla="*/ 70201 h 70201"/>
                <a:gd name="connsiteX5" fmla="*/ 0 w 2908299"/>
                <a:gd name="connsiteY5" fmla="*/ 31230 h 702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908299" h="70201">
                  <a:moveTo>
                    <a:pt x="0" y="0"/>
                  </a:moveTo>
                  <a:lnTo>
                    <a:pt x="2908299" y="0"/>
                  </a:lnTo>
                  <a:lnTo>
                    <a:pt x="2908299" y="31230"/>
                  </a:lnTo>
                  <a:cubicBezTo>
                    <a:pt x="2908299" y="52753"/>
                    <a:pt x="2890851" y="70201"/>
                    <a:pt x="2869328" y="70201"/>
                  </a:cubicBezTo>
                  <a:lnTo>
                    <a:pt x="38971" y="70201"/>
                  </a:lnTo>
                  <a:cubicBezTo>
                    <a:pt x="17448" y="70201"/>
                    <a:pt x="0" y="52753"/>
                    <a:pt x="0" y="31230"/>
                  </a:cubicBezTo>
                  <a:close/>
                </a:path>
              </a:pathLst>
            </a:cu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defTabSz="932472" fontAlgn="base">
                <a:spcBef>
                  <a:spcPct val="0"/>
                </a:spcBef>
                <a:spcAft>
                  <a:spcPct val="0"/>
                </a:spcAft>
              </a:pPr>
              <a:endParaRPr lang="en-GB" sz="2000">
                <a:solidFill>
                  <a:srgbClr val="FFFFFF"/>
                </a:solidFill>
                <a:cs typeface="Segoe UI" pitchFamily="34" charset="0"/>
              </a:endParaRPr>
            </a:p>
          </p:txBody>
        </p:sp>
        <p:sp>
          <p:nvSpPr>
            <p:cNvPr id="9" name="Rectangle: Rounded Corners 8">
              <a:extLst>
                <a:ext uri="{FF2B5EF4-FFF2-40B4-BE49-F238E27FC236}">
                  <a16:creationId xmlns:a16="http://schemas.microsoft.com/office/drawing/2014/main" id="{BE359AD4-B9AF-ED97-3AD2-A7FF01900F3E}"/>
                </a:ext>
              </a:extLst>
            </p:cNvPr>
            <p:cNvSpPr>
              <a:spLocks/>
            </p:cNvSpPr>
            <p:nvPr userDrawn="1"/>
          </p:nvSpPr>
          <p:spPr bwMode="auto">
            <a:xfrm>
              <a:off x="-3303478" y="5877"/>
              <a:ext cx="2908299" cy="6852123"/>
            </a:xfrm>
            <a:prstGeom prst="roundRect">
              <a:avLst>
                <a:gd name="adj" fmla="val 1340"/>
              </a:avLst>
            </a:prstGeom>
            <a:noFill/>
            <a:ln w="12700">
              <a:solidFill>
                <a:srgbClr val="34258E"/>
              </a:solidFill>
              <a:headEnd type="none" w="med" len="med"/>
              <a:tailEnd type="none" w="med" len="med"/>
            </a:ln>
            <a:effectLst>
              <a:outerShdw blurRad="114300" dist="38100"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20" tIns="97536" rIns="121920" bIns="97536" numCol="1" spcCol="0" rtlCol="0" fromWordArt="0" anchor="t" anchorCtr="0" forceAA="0" compatLnSpc="1">
              <a:prstTxWarp prst="textNoShape">
                <a:avLst/>
              </a:prstTxWarp>
              <a:noAutofit/>
            </a:bodyPr>
            <a:lstStyle/>
            <a:p>
              <a:pPr defTabSz="621679" fontAlgn="base">
                <a:spcBef>
                  <a:spcPct val="0"/>
                </a:spcBef>
                <a:spcAft>
                  <a:spcPct val="0"/>
                </a:spcAft>
              </a:pPr>
              <a:endParaRPr lang="en-GB" sz="1333">
                <a:solidFill>
                  <a:srgbClr val="FFFFFF"/>
                </a:solidFill>
                <a:latin typeface="Segoe UI"/>
                <a:cs typeface="Segoe UI" pitchFamily="34" charset="0"/>
              </a:endParaRPr>
            </a:p>
          </p:txBody>
        </p:sp>
      </p:grpSp>
      <p:grpSp>
        <p:nvGrpSpPr>
          <p:cNvPr id="13" name="Group 12">
            <a:extLst>
              <a:ext uri="{FF2B5EF4-FFF2-40B4-BE49-F238E27FC236}">
                <a16:creationId xmlns:a16="http://schemas.microsoft.com/office/drawing/2014/main" id="{9F27793D-3E4F-FFCF-917D-AD9C4B5A3A10}"/>
              </a:ext>
            </a:extLst>
          </p:cNvPr>
          <p:cNvGrpSpPr/>
          <p:nvPr userDrawn="1"/>
        </p:nvGrpSpPr>
        <p:grpSpPr>
          <a:xfrm>
            <a:off x="12583117" y="-16329"/>
            <a:ext cx="2912362" cy="6863226"/>
            <a:chOff x="12583117" y="-16329"/>
            <a:chExt cx="2912362" cy="6863226"/>
          </a:xfrm>
        </p:grpSpPr>
        <p:sp>
          <p:nvSpPr>
            <p:cNvPr id="14" name="Rectangle: Rounded Corners 13">
              <a:extLst>
                <a:ext uri="{FF2B5EF4-FFF2-40B4-BE49-F238E27FC236}">
                  <a16:creationId xmlns:a16="http://schemas.microsoft.com/office/drawing/2014/main" id="{2E56DF78-57E6-484C-907E-764665F4C7B4}"/>
                </a:ext>
              </a:extLst>
            </p:cNvPr>
            <p:cNvSpPr>
              <a:spLocks/>
            </p:cNvSpPr>
            <p:nvPr userDrawn="1"/>
          </p:nvSpPr>
          <p:spPr bwMode="auto">
            <a:xfrm>
              <a:off x="12587180" y="-5226"/>
              <a:ext cx="2908299" cy="6852123"/>
            </a:xfrm>
            <a:prstGeom prst="roundRect">
              <a:avLst>
                <a:gd name="adj" fmla="val 1340"/>
              </a:avLst>
            </a:prstGeom>
            <a:gradFill flip="none" rotWithShape="1">
              <a:gsLst>
                <a:gs pos="0">
                  <a:schemeClr val="bg1">
                    <a:alpha val="84000"/>
                  </a:schemeClr>
                </a:gs>
                <a:gs pos="100000">
                  <a:schemeClr val="bg1">
                    <a:alpha val="89000"/>
                  </a:schemeClr>
                </a:gs>
              </a:gsLst>
              <a:lin ang="2700000" scaled="1"/>
              <a:tileRect/>
            </a:gradFill>
            <a:ln w="12700">
              <a:noFill/>
              <a:headEnd type="none" w="med" len="med"/>
              <a:tailEnd type="none" w="med" len="med"/>
            </a:ln>
            <a:effectLst>
              <a:outerShdw blurRad="114300" dist="38100"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20" tIns="97536" rIns="121920" bIns="97536" numCol="1" spcCol="0" rtlCol="0" fromWordArt="0" anchor="t" anchorCtr="0" forceAA="0" compatLnSpc="1">
              <a:prstTxWarp prst="textNoShape">
                <a:avLst/>
              </a:prstTxWarp>
              <a:noAutofit/>
            </a:bodyPr>
            <a:lstStyle/>
            <a:p>
              <a:pPr defTabSz="621679" fontAlgn="base">
                <a:spcBef>
                  <a:spcPct val="0"/>
                </a:spcBef>
                <a:spcAft>
                  <a:spcPct val="0"/>
                </a:spcAft>
              </a:pPr>
              <a:endParaRPr lang="en-GB" sz="1333">
                <a:solidFill>
                  <a:srgbClr val="FFFFFF"/>
                </a:solidFill>
                <a:latin typeface="Segoe UI"/>
                <a:cs typeface="Segoe UI" pitchFamily="34" charset="0"/>
              </a:endParaRPr>
            </a:p>
          </p:txBody>
        </p:sp>
        <p:sp>
          <p:nvSpPr>
            <p:cNvPr id="15" name="Free-form: Shape 14">
              <a:extLst>
                <a:ext uri="{FF2B5EF4-FFF2-40B4-BE49-F238E27FC236}">
                  <a16:creationId xmlns:a16="http://schemas.microsoft.com/office/drawing/2014/main" id="{3A6B0D52-72A5-EFFA-7183-3C76476CB789}"/>
                </a:ext>
              </a:extLst>
            </p:cNvPr>
            <p:cNvSpPr>
              <a:spLocks/>
            </p:cNvSpPr>
            <p:nvPr userDrawn="1"/>
          </p:nvSpPr>
          <p:spPr bwMode="auto">
            <a:xfrm>
              <a:off x="12587179" y="-16329"/>
              <a:ext cx="2908299" cy="373049"/>
            </a:xfrm>
            <a:custGeom>
              <a:avLst/>
              <a:gdLst>
                <a:gd name="connsiteX0" fmla="*/ 38971 w 2908299"/>
                <a:gd name="connsiteY0" fmla="*/ 0 h 373380"/>
                <a:gd name="connsiteX1" fmla="*/ 2869328 w 2908299"/>
                <a:gd name="connsiteY1" fmla="*/ 0 h 373380"/>
                <a:gd name="connsiteX2" fmla="*/ 2908299 w 2908299"/>
                <a:gd name="connsiteY2" fmla="*/ 38971 h 373380"/>
                <a:gd name="connsiteX3" fmla="*/ 2908299 w 2908299"/>
                <a:gd name="connsiteY3" fmla="*/ 373380 h 373380"/>
                <a:gd name="connsiteX4" fmla="*/ 0 w 2908299"/>
                <a:gd name="connsiteY4" fmla="*/ 373380 h 373380"/>
                <a:gd name="connsiteX5" fmla="*/ 0 w 2908299"/>
                <a:gd name="connsiteY5" fmla="*/ 38971 h 373380"/>
                <a:gd name="connsiteX6" fmla="*/ 38971 w 2908299"/>
                <a:gd name="connsiteY6" fmla="*/ 0 h 3733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908299" h="373380">
                  <a:moveTo>
                    <a:pt x="38971" y="0"/>
                  </a:moveTo>
                  <a:lnTo>
                    <a:pt x="2869328" y="0"/>
                  </a:lnTo>
                  <a:cubicBezTo>
                    <a:pt x="2890851" y="0"/>
                    <a:pt x="2908299" y="17448"/>
                    <a:pt x="2908299" y="38971"/>
                  </a:cubicBezTo>
                  <a:lnTo>
                    <a:pt x="2908299" y="373380"/>
                  </a:lnTo>
                  <a:lnTo>
                    <a:pt x="0" y="373380"/>
                  </a:lnTo>
                  <a:lnTo>
                    <a:pt x="0" y="38971"/>
                  </a:lnTo>
                  <a:cubicBezTo>
                    <a:pt x="0" y="17448"/>
                    <a:pt x="17448" y="0"/>
                    <a:pt x="38971" y="0"/>
                  </a:cubicBezTo>
                  <a:close/>
                </a:path>
              </a:pathLst>
            </a:custGeom>
            <a:solidFill>
              <a:srgbClr val="34258E"/>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defTabSz="932472" fontAlgn="base">
                <a:spcBef>
                  <a:spcPct val="0"/>
                </a:spcBef>
                <a:spcAft>
                  <a:spcPct val="0"/>
                </a:spcAft>
              </a:pPr>
              <a:endParaRPr lang="en-GB" sz="2000">
                <a:solidFill>
                  <a:srgbClr val="FFFFFF"/>
                </a:solidFill>
                <a:cs typeface="Segoe UI" pitchFamily="34" charset="0"/>
              </a:endParaRPr>
            </a:p>
          </p:txBody>
        </p:sp>
        <p:cxnSp>
          <p:nvCxnSpPr>
            <p:cNvPr id="16" name="Straight Connector 15">
              <a:extLst>
                <a:ext uri="{FF2B5EF4-FFF2-40B4-BE49-F238E27FC236}">
                  <a16:creationId xmlns:a16="http://schemas.microsoft.com/office/drawing/2014/main" id="{F308510A-2FEA-4985-7356-AAE449B59B4E}"/>
                </a:ext>
              </a:extLst>
            </p:cNvPr>
            <p:cNvCxnSpPr>
              <a:cxnSpLocks/>
              <a:stCxn id="15" idx="4"/>
              <a:endCxn id="15" idx="3"/>
            </p:cNvCxnSpPr>
            <p:nvPr userDrawn="1"/>
          </p:nvCxnSpPr>
          <p:spPr>
            <a:xfrm>
              <a:off x="12587179" y="356720"/>
              <a:ext cx="2908299" cy="0"/>
            </a:xfrm>
            <a:prstGeom prst="line">
              <a:avLst/>
            </a:prstGeom>
            <a:ln w="6350">
              <a:solidFill>
                <a:schemeClr val="bg1"/>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grpSp>
          <p:nvGrpSpPr>
            <p:cNvPr id="17" name="Group 16">
              <a:extLst>
                <a:ext uri="{FF2B5EF4-FFF2-40B4-BE49-F238E27FC236}">
                  <a16:creationId xmlns:a16="http://schemas.microsoft.com/office/drawing/2014/main" id="{83A2EFC0-5BE2-BD37-0884-35648142D5FC}"/>
                </a:ext>
              </a:extLst>
            </p:cNvPr>
            <p:cNvGrpSpPr/>
            <p:nvPr userDrawn="1"/>
          </p:nvGrpSpPr>
          <p:grpSpPr>
            <a:xfrm>
              <a:off x="12720970" y="76200"/>
              <a:ext cx="199288" cy="199110"/>
              <a:chOff x="5671565" y="3004565"/>
              <a:chExt cx="850201" cy="850201"/>
            </a:xfrm>
          </p:grpSpPr>
          <p:sp>
            <p:nvSpPr>
              <p:cNvPr id="21" name="Free-form: Shape 20">
                <a:extLst>
                  <a:ext uri="{FF2B5EF4-FFF2-40B4-BE49-F238E27FC236}">
                    <a16:creationId xmlns:a16="http://schemas.microsoft.com/office/drawing/2014/main" id="{DB08D368-E40C-28FF-4848-7EF3ED170D57}"/>
                  </a:ext>
                </a:extLst>
              </p:cNvPr>
              <p:cNvSpPr/>
              <p:nvPr/>
            </p:nvSpPr>
            <p:spPr>
              <a:xfrm>
                <a:off x="5958077" y="3207257"/>
                <a:ext cx="277368" cy="351282"/>
              </a:xfrm>
              <a:custGeom>
                <a:avLst/>
                <a:gdLst>
                  <a:gd name="connsiteX0" fmla="*/ 0 w 277368"/>
                  <a:gd name="connsiteY0" fmla="*/ 138875 h 351282"/>
                  <a:gd name="connsiteX1" fmla="*/ 138494 w 277368"/>
                  <a:gd name="connsiteY1" fmla="*/ 0 h 351282"/>
                  <a:gd name="connsiteX2" fmla="*/ 277368 w 277368"/>
                  <a:gd name="connsiteY2" fmla="*/ 138494 h 351282"/>
                  <a:gd name="connsiteX3" fmla="*/ 168593 w 277368"/>
                  <a:gd name="connsiteY3" fmla="*/ 274130 h 351282"/>
                  <a:gd name="connsiteX4" fmla="*/ 138589 w 277368"/>
                  <a:gd name="connsiteY4" fmla="*/ 310134 h 351282"/>
                  <a:gd name="connsiteX5" fmla="*/ 138589 w 277368"/>
                  <a:gd name="connsiteY5" fmla="*/ 351282 h 3512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7368" h="351282">
                    <a:moveTo>
                      <a:pt x="0" y="138875"/>
                    </a:moveTo>
                    <a:cubicBezTo>
                      <a:pt x="-95" y="62294"/>
                      <a:pt x="61913" y="95"/>
                      <a:pt x="138494" y="0"/>
                    </a:cubicBezTo>
                    <a:cubicBezTo>
                      <a:pt x="215075" y="-95"/>
                      <a:pt x="277273" y="61913"/>
                      <a:pt x="277368" y="138494"/>
                    </a:cubicBezTo>
                    <a:cubicBezTo>
                      <a:pt x="277463" y="203645"/>
                      <a:pt x="232220" y="260033"/>
                      <a:pt x="168593" y="274130"/>
                    </a:cubicBezTo>
                    <a:cubicBezTo>
                      <a:pt x="151352" y="277559"/>
                      <a:pt x="138779" y="292608"/>
                      <a:pt x="138589" y="310134"/>
                    </a:cubicBezTo>
                    <a:lnTo>
                      <a:pt x="138589" y="351282"/>
                    </a:lnTo>
                  </a:path>
                </a:pathLst>
              </a:custGeom>
              <a:noFill/>
              <a:ln w="12700" cap="rnd">
                <a:solidFill>
                  <a:schemeClr val="bg1"/>
                </a:solidFill>
                <a:prstDash val="solid"/>
                <a:round/>
              </a:ln>
            </p:spPr>
            <p:txBody>
              <a:bodyPr rtlCol="0" anchor="ctr"/>
              <a:lstStyle/>
              <a:p>
                <a:endParaRPr lang="en-GB"/>
              </a:p>
            </p:txBody>
          </p:sp>
          <p:sp>
            <p:nvSpPr>
              <p:cNvPr id="22" name="Free-form: Shape 21">
                <a:extLst>
                  <a:ext uri="{FF2B5EF4-FFF2-40B4-BE49-F238E27FC236}">
                    <a16:creationId xmlns:a16="http://schemas.microsoft.com/office/drawing/2014/main" id="{790D9165-31C0-7646-74ED-B630BB933E0B}"/>
                  </a:ext>
                </a:extLst>
              </p:cNvPr>
              <p:cNvSpPr/>
              <p:nvPr/>
            </p:nvSpPr>
            <p:spPr>
              <a:xfrm>
                <a:off x="6087426" y="3651122"/>
                <a:ext cx="18478" cy="18478"/>
              </a:xfrm>
              <a:custGeom>
                <a:avLst/>
                <a:gdLst>
                  <a:gd name="connsiteX0" fmla="*/ 9239 w 18478"/>
                  <a:gd name="connsiteY0" fmla="*/ 0 h 18478"/>
                  <a:gd name="connsiteX1" fmla="*/ 18479 w 18478"/>
                  <a:gd name="connsiteY1" fmla="*/ 9239 h 18478"/>
                  <a:gd name="connsiteX2" fmla="*/ 9239 w 18478"/>
                  <a:gd name="connsiteY2" fmla="*/ 18479 h 18478"/>
                  <a:gd name="connsiteX3" fmla="*/ 0 w 18478"/>
                  <a:gd name="connsiteY3" fmla="*/ 9239 h 18478"/>
                  <a:gd name="connsiteX4" fmla="*/ 9239 w 18478"/>
                  <a:gd name="connsiteY4" fmla="*/ 0 h 184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78" h="18478">
                    <a:moveTo>
                      <a:pt x="9239" y="0"/>
                    </a:moveTo>
                    <a:cubicBezTo>
                      <a:pt x="14383" y="0"/>
                      <a:pt x="18479" y="4096"/>
                      <a:pt x="18479" y="9239"/>
                    </a:cubicBezTo>
                    <a:cubicBezTo>
                      <a:pt x="18479" y="14383"/>
                      <a:pt x="14383" y="18479"/>
                      <a:pt x="9239" y="18479"/>
                    </a:cubicBezTo>
                    <a:cubicBezTo>
                      <a:pt x="4096" y="18479"/>
                      <a:pt x="0" y="14383"/>
                      <a:pt x="0" y="9239"/>
                    </a:cubicBezTo>
                    <a:cubicBezTo>
                      <a:pt x="0" y="4096"/>
                      <a:pt x="4096" y="0"/>
                      <a:pt x="9239" y="0"/>
                    </a:cubicBezTo>
                  </a:path>
                </a:pathLst>
              </a:custGeom>
              <a:noFill/>
              <a:ln w="12700" cap="rnd">
                <a:solidFill>
                  <a:schemeClr val="bg1"/>
                </a:solidFill>
                <a:prstDash val="solid"/>
                <a:round/>
              </a:ln>
            </p:spPr>
            <p:txBody>
              <a:bodyPr rtlCol="0" anchor="ctr"/>
              <a:lstStyle/>
              <a:p>
                <a:endParaRPr lang="en-GB"/>
              </a:p>
            </p:txBody>
          </p:sp>
          <p:sp>
            <p:nvSpPr>
              <p:cNvPr id="23" name="Free-form: Shape 22">
                <a:extLst>
                  <a:ext uri="{FF2B5EF4-FFF2-40B4-BE49-F238E27FC236}">
                    <a16:creationId xmlns:a16="http://schemas.microsoft.com/office/drawing/2014/main" id="{4026722F-7C1B-EAE0-8752-A0A9A19CCBBD}"/>
                  </a:ext>
                </a:extLst>
              </p:cNvPr>
              <p:cNvSpPr/>
              <p:nvPr/>
            </p:nvSpPr>
            <p:spPr>
              <a:xfrm>
                <a:off x="5671565" y="3004565"/>
                <a:ext cx="850201" cy="850201"/>
              </a:xfrm>
              <a:custGeom>
                <a:avLst/>
                <a:gdLst>
                  <a:gd name="connsiteX0" fmla="*/ 850202 w 850201"/>
                  <a:gd name="connsiteY0" fmla="*/ 425101 h 850201"/>
                  <a:gd name="connsiteX1" fmla="*/ 425101 w 850201"/>
                  <a:gd name="connsiteY1" fmla="*/ 850202 h 850201"/>
                  <a:gd name="connsiteX2" fmla="*/ 0 w 850201"/>
                  <a:gd name="connsiteY2" fmla="*/ 425101 h 850201"/>
                  <a:gd name="connsiteX3" fmla="*/ 425101 w 850201"/>
                  <a:gd name="connsiteY3" fmla="*/ 0 h 850201"/>
                  <a:gd name="connsiteX4" fmla="*/ 850202 w 850201"/>
                  <a:gd name="connsiteY4" fmla="*/ 425101 h 8502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0201" h="850201">
                    <a:moveTo>
                      <a:pt x="850202" y="425101"/>
                    </a:moveTo>
                    <a:cubicBezTo>
                      <a:pt x="850202" y="659877"/>
                      <a:pt x="659877" y="850202"/>
                      <a:pt x="425101" y="850202"/>
                    </a:cubicBezTo>
                    <a:cubicBezTo>
                      <a:pt x="190324" y="850202"/>
                      <a:pt x="0" y="659877"/>
                      <a:pt x="0" y="425101"/>
                    </a:cubicBezTo>
                    <a:cubicBezTo>
                      <a:pt x="0" y="190324"/>
                      <a:pt x="190324" y="0"/>
                      <a:pt x="425101" y="0"/>
                    </a:cubicBezTo>
                    <a:cubicBezTo>
                      <a:pt x="659877" y="0"/>
                      <a:pt x="850202" y="190324"/>
                      <a:pt x="850202" y="425101"/>
                    </a:cubicBezTo>
                    <a:close/>
                  </a:path>
                </a:pathLst>
              </a:custGeom>
              <a:noFill/>
              <a:ln w="12700" cap="rnd">
                <a:solidFill>
                  <a:schemeClr val="bg1"/>
                </a:solidFill>
                <a:prstDash val="solid"/>
                <a:round/>
              </a:ln>
            </p:spPr>
            <p:txBody>
              <a:bodyPr rtlCol="0" anchor="ctr"/>
              <a:lstStyle/>
              <a:p>
                <a:endParaRPr lang="en-GB"/>
              </a:p>
            </p:txBody>
          </p:sp>
        </p:grpSp>
        <p:sp>
          <p:nvSpPr>
            <p:cNvPr id="18" name="Title 1">
              <a:extLst>
                <a:ext uri="{FF2B5EF4-FFF2-40B4-BE49-F238E27FC236}">
                  <a16:creationId xmlns:a16="http://schemas.microsoft.com/office/drawing/2014/main" id="{A72A0F60-EC9B-AC4D-7409-282FA069BBA0}"/>
                </a:ext>
              </a:extLst>
            </p:cNvPr>
            <p:cNvSpPr txBox="1">
              <a:spLocks/>
            </p:cNvSpPr>
            <p:nvPr userDrawn="1"/>
          </p:nvSpPr>
          <p:spPr>
            <a:xfrm flipH="1">
              <a:off x="13031476" y="84467"/>
              <a:ext cx="2464002" cy="184666"/>
            </a:xfrm>
            <a:prstGeom prst="rect">
              <a:avLst/>
            </a:prstGeom>
          </p:spPr>
          <p:txBody>
            <a:bodyPr vert="horz" wrap="square" lIns="0" tIns="0" rIns="0" bIns="0" rtlCol="0" anchor="ctr">
              <a:spAutoFit/>
            </a:bodyPr>
            <a:lstStyle>
              <a:lvl1pPr algn="l" defTabSz="932742" rtl="0" eaLnBrk="1" latinLnBrk="0" hangingPunct="1">
                <a:lnSpc>
                  <a:spcPct val="100000"/>
                </a:lnSpc>
                <a:spcBef>
                  <a:spcPct val="0"/>
                </a:spcBef>
                <a:buNone/>
                <a:defRPr lang="en-US" sz="2800" b="0" kern="1200" cap="none" spc="-50" baseline="0" dirty="0" smtClean="0">
                  <a:ln w="3175">
                    <a:noFill/>
                  </a:ln>
                  <a:solidFill>
                    <a:schemeClr val="tx1"/>
                  </a:solidFill>
                  <a:effectLst/>
                  <a:latin typeface="+mj-lt"/>
                  <a:ea typeface="+mn-ea"/>
                  <a:cs typeface="Segoe UI" pitchFamily="34" charset="0"/>
                </a:defRPr>
              </a:lvl1pPr>
            </a:lstStyle>
            <a:p>
              <a:pPr marL="0" marR="0" lvl="0" indent="0" algn="l" defTabSz="932742" rtl="0" eaLnBrk="1" fontAlgn="auto" latinLnBrk="0" hangingPunct="1">
                <a:lnSpc>
                  <a:spcPct val="100000"/>
                </a:lnSpc>
                <a:spcBef>
                  <a:spcPct val="0"/>
                </a:spcBef>
                <a:spcAft>
                  <a:spcPts val="0"/>
                </a:spcAft>
                <a:buClrTx/>
                <a:buSzTx/>
                <a:buFontTx/>
                <a:buNone/>
                <a:tabLst/>
                <a:defRPr/>
              </a:pPr>
              <a:r>
                <a:rPr kumimoji="0" lang="en-GB" sz="1200" b="0" i="0" u="none" strike="noStrike" kern="1200" cap="none" spc="100" normalizeH="0" baseline="0" noProof="0">
                  <a:ln w="3175">
                    <a:noFill/>
                  </a:ln>
                  <a:solidFill>
                    <a:schemeClr val="bg1"/>
                  </a:solidFill>
                  <a:effectLst/>
                  <a:uLnTx/>
                  <a:uFillTx/>
                  <a:latin typeface="Segoe UI Semibold"/>
                  <a:ea typeface="+mn-ea"/>
                  <a:cs typeface="Segoe UI" pitchFamily="34" charset="0"/>
                </a:rPr>
                <a:t>CONSIDERATIONS</a:t>
              </a:r>
            </a:p>
          </p:txBody>
        </p:sp>
        <p:sp>
          <p:nvSpPr>
            <p:cNvPr id="19" name="Free-form: Shape 18">
              <a:extLst>
                <a:ext uri="{FF2B5EF4-FFF2-40B4-BE49-F238E27FC236}">
                  <a16:creationId xmlns:a16="http://schemas.microsoft.com/office/drawing/2014/main" id="{6EF76A7C-AA81-7942-466B-5E9983E19EE2}"/>
                </a:ext>
              </a:extLst>
            </p:cNvPr>
            <p:cNvSpPr>
              <a:spLocks/>
            </p:cNvSpPr>
            <p:nvPr userDrawn="1"/>
          </p:nvSpPr>
          <p:spPr bwMode="auto">
            <a:xfrm>
              <a:off x="12583117" y="6776696"/>
              <a:ext cx="2908299" cy="70201"/>
            </a:xfrm>
            <a:custGeom>
              <a:avLst/>
              <a:gdLst>
                <a:gd name="connsiteX0" fmla="*/ 0 w 2908299"/>
                <a:gd name="connsiteY0" fmla="*/ 0 h 70201"/>
                <a:gd name="connsiteX1" fmla="*/ 2908299 w 2908299"/>
                <a:gd name="connsiteY1" fmla="*/ 0 h 70201"/>
                <a:gd name="connsiteX2" fmla="*/ 2908299 w 2908299"/>
                <a:gd name="connsiteY2" fmla="*/ 31230 h 70201"/>
                <a:gd name="connsiteX3" fmla="*/ 2869328 w 2908299"/>
                <a:gd name="connsiteY3" fmla="*/ 70201 h 70201"/>
                <a:gd name="connsiteX4" fmla="*/ 38971 w 2908299"/>
                <a:gd name="connsiteY4" fmla="*/ 70201 h 70201"/>
                <a:gd name="connsiteX5" fmla="*/ 0 w 2908299"/>
                <a:gd name="connsiteY5" fmla="*/ 31230 h 702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908299" h="70201">
                  <a:moveTo>
                    <a:pt x="0" y="0"/>
                  </a:moveTo>
                  <a:lnTo>
                    <a:pt x="2908299" y="0"/>
                  </a:lnTo>
                  <a:lnTo>
                    <a:pt x="2908299" y="31230"/>
                  </a:lnTo>
                  <a:cubicBezTo>
                    <a:pt x="2908299" y="52753"/>
                    <a:pt x="2890851" y="70201"/>
                    <a:pt x="2869328" y="70201"/>
                  </a:cubicBezTo>
                  <a:lnTo>
                    <a:pt x="38971" y="70201"/>
                  </a:lnTo>
                  <a:cubicBezTo>
                    <a:pt x="17448" y="70201"/>
                    <a:pt x="0" y="52753"/>
                    <a:pt x="0" y="31230"/>
                  </a:cubicBezTo>
                  <a:close/>
                </a:path>
              </a:pathLst>
            </a:cu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defTabSz="932472" fontAlgn="base">
                <a:spcBef>
                  <a:spcPct val="0"/>
                </a:spcBef>
                <a:spcAft>
                  <a:spcPct val="0"/>
                </a:spcAft>
              </a:pPr>
              <a:endParaRPr lang="en-GB" sz="2000">
                <a:solidFill>
                  <a:srgbClr val="FFFFFF"/>
                </a:solidFill>
                <a:cs typeface="Segoe UI" pitchFamily="34" charset="0"/>
              </a:endParaRPr>
            </a:p>
          </p:txBody>
        </p:sp>
        <p:sp>
          <p:nvSpPr>
            <p:cNvPr id="20" name="Rectangle: Rounded Corners 19">
              <a:extLst>
                <a:ext uri="{FF2B5EF4-FFF2-40B4-BE49-F238E27FC236}">
                  <a16:creationId xmlns:a16="http://schemas.microsoft.com/office/drawing/2014/main" id="{30328259-3D5F-31E9-7579-D3A6A0EF6235}"/>
                </a:ext>
              </a:extLst>
            </p:cNvPr>
            <p:cNvSpPr>
              <a:spLocks/>
            </p:cNvSpPr>
            <p:nvPr userDrawn="1"/>
          </p:nvSpPr>
          <p:spPr bwMode="auto">
            <a:xfrm>
              <a:off x="12587180" y="-5226"/>
              <a:ext cx="2908299" cy="6852123"/>
            </a:xfrm>
            <a:prstGeom prst="roundRect">
              <a:avLst>
                <a:gd name="adj" fmla="val 1340"/>
              </a:avLst>
            </a:prstGeom>
            <a:noFill/>
            <a:ln w="12700">
              <a:solidFill>
                <a:srgbClr val="34258E"/>
              </a:solidFill>
              <a:headEnd type="none" w="med" len="med"/>
              <a:tailEnd type="none" w="med" len="med"/>
            </a:ln>
            <a:effectLst>
              <a:outerShdw blurRad="114300" dist="38100"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20" tIns="97536" rIns="121920" bIns="97536" numCol="1" spcCol="0" rtlCol="0" fromWordArt="0" anchor="t" anchorCtr="0" forceAA="0" compatLnSpc="1">
              <a:prstTxWarp prst="textNoShape">
                <a:avLst/>
              </a:prstTxWarp>
              <a:noAutofit/>
            </a:bodyPr>
            <a:lstStyle/>
            <a:p>
              <a:pPr defTabSz="621679" fontAlgn="base">
                <a:spcBef>
                  <a:spcPct val="0"/>
                </a:spcBef>
                <a:spcAft>
                  <a:spcPct val="0"/>
                </a:spcAft>
              </a:pPr>
              <a:endParaRPr lang="en-GB" sz="1333">
                <a:solidFill>
                  <a:srgbClr val="FFFFFF"/>
                </a:solidFill>
                <a:latin typeface="Segoe UI"/>
                <a:cs typeface="Segoe UI" pitchFamily="34" charset="0"/>
              </a:endParaRPr>
            </a:p>
          </p:txBody>
        </p:sp>
      </p:grpSp>
    </p:spTree>
    <p:extLst>
      <p:ext uri="{BB962C8B-B14F-4D97-AF65-F5344CB8AC3E}">
        <p14:creationId xmlns:p14="http://schemas.microsoft.com/office/powerpoint/2010/main" val="3664702764"/>
      </p:ext>
    </p:extLst>
  </p:cSld>
  <p:clrMapOvr>
    <a:masterClrMapping/>
  </p:clrMapOvr>
  <p:transition>
    <p:fade/>
  </p:transition>
  <p:extLst>
    <p:ext uri="{DCECCB84-F9BA-43D5-87BE-67443E8EF086}">
      <p15:sldGuideLst xmlns:p15="http://schemas.microsoft.com/office/powerpoint/2012/main"/>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Assess Consideration Only Page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grpSp>
        <p:nvGrpSpPr>
          <p:cNvPr id="35" name="Group 34">
            <a:extLst>
              <a:ext uri="{FF2B5EF4-FFF2-40B4-BE49-F238E27FC236}">
                <a16:creationId xmlns:a16="http://schemas.microsoft.com/office/drawing/2014/main" id="{E6B5AE34-E4AE-E8CB-BE87-F77CDDFFEFBE}"/>
              </a:ext>
            </a:extLst>
          </p:cNvPr>
          <p:cNvGrpSpPr/>
          <p:nvPr userDrawn="1"/>
        </p:nvGrpSpPr>
        <p:grpSpPr>
          <a:xfrm>
            <a:off x="-1" y="6469626"/>
            <a:ext cx="12192001" cy="396763"/>
            <a:chOff x="-1" y="6469626"/>
            <a:chExt cx="12192001" cy="396763"/>
          </a:xfrm>
        </p:grpSpPr>
        <p:sp>
          <p:nvSpPr>
            <p:cNvPr id="36" name="Rectangle 35">
              <a:extLst>
                <a:ext uri="{FF2B5EF4-FFF2-40B4-BE49-F238E27FC236}">
                  <a16:creationId xmlns:a16="http://schemas.microsoft.com/office/drawing/2014/main" id="{BE0AD1C1-94D6-23AE-D9B4-4060316911C2}"/>
                </a:ext>
              </a:extLst>
            </p:cNvPr>
            <p:cNvSpPr/>
            <p:nvPr/>
          </p:nvSpPr>
          <p:spPr bwMode="auto">
            <a:xfrm>
              <a:off x="-1" y="6469626"/>
              <a:ext cx="12192001" cy="396763"/>
            </a:xfrm>
            <a:prstGeom prst="rect">
              <a:avLst/>
            </a:prstGeom>
            <a:solidFill>
              <a:schemeClr val="bg1"/>
            </a:solidFill>
            <a:ln>
              <a:noFill/>
              <a:headEnd type="none" w="med" len="med"/>
              <a:tailEnd type="none" w="med" len="med"/>
            </a:ln>
            <a:effectLst>
              <a:outerShdw blurRad="63500" dist="12700" dir="16200000"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r" defTabSz="932472" rtl="0" eaLnBrk="1" fontAlgn="base" latinLnBrk="0" hangingPunct="1">
                <a:lnSpc>
                  <a:spcPct val="100000"/>
                </a:lnSpc>
                <a:spcBef>
                  <a:spcPct val="0"/>
                </a:spcBef>
                <a:spcAft>
                  <a:spcPct val="0"/>
                </a:spcAft>
                <a:buClrTx/>
                <a:buSzTx/>
                <a:buFontTx/>
                <a:buNone/>
                <a:tabLst/>
                <a:defRPr/>
              </a:pPr>
              <a:endParaRPr kumimoji="0" lang="en-GB" sz="1200" b="0" i="0" u="none" strike="noStrike" kern="1200" cap="none" spc="0" normalizeH="0" baseline="0" noProof="0">
                <a:ln>
                  <a:noFill/>
                </a:ln>
                <a:solidFill>
                  <a:srgbClr val="000000"/>
                </a:solidFill>
                <a:effectLst/>
                <a:uLnTx/>
                <a:uFillTx/>
                <a:latin typeface="Segoe UI"/>
                <a:ea typeface="Segoe UI" pitchFamily="34" charset="0"/>
                <a:cs typeface="Segoe UI" pitchFamily="34" charset="0"/>
              </a:endParaRPr>
            </a:p>
          </p:txBody>
        </p:sp>
        <p:grpSp>
          <p:nvGrpSpPr>
            <p:cNvPr id="37" name="Group 36">
              <a:extLst>
                <a:ext uri="{FF2B5EF4-FFF2-40B4-BE49-F238E27FC236}">
                  <a16:creationId xmlns:a16="http://schemas.microsoft.com/office/drawing/2014/main" id="{54DC3538-DDA4-E930-B7C3-2E92BCC6E1DE}"/>
                </a:ext>
              </a:extLst>
            </p:cNvPr>
            <p:cNvGrpSpPr/>
            <p:nvPr userDrawn="1"/>
          </p:nvGrpSpPr>
          <p:grpSpPr>
            <a:xfrm>
              <a:off x="1" y="6469856"/>
              <a:ext cx="10198358" cy="388144"/>
              <a:chOff x="2" y="6469856"/>
              <a:chExt cx="12753155" cy="388144"/>
            </a:xfrm>
          </p:grpSpPr>
          <p:sp>
            <p:nvSpPr>
              <p:cNvPr id="38" name="Rectangle: Rounded Corners 37">
                <a:extLst>
                  <a:ext uri="{FF2B5EF4-FFF2-40B4-BE49-F238E27FC236}">
                    <a16:creationId xmlns:a16="http://schemas.microsoft.com/office/drawing/2014/main" id="{E9747C66-0384-0487-8279-4D4BF3B20C51}"/>
                  </a:ext>
                </a:extLst>
              </p:cNvPr>
              <p:cNvSpPr>
                <a:spLocks/>
              </p:cNvSpPr>
              <p:nvPr/>
            </p:nvSpPr>
            <p:spPr bwMode="auto">
              <a:xfrm>
                <a:off x="2554872" y="6469856"/>
                <a:ext cx="2546389" cy="388144"/>
              </a:xfrm>
              <a:prstGeom prst="roundRect">
                <a:avLst>
                  <a:gd name="adj" fmla="val 0"/>
                </a:avLst>
              </a:prstGeom>
              <a:gradFill flip="none" rotWithShape="1">
                <a:gsLst>
                  <a:gs pos="0">
                    <a:srgbClr val="EBECEB"/>
                  </a:gs>
                  <a:gs pos="75000">
                    <a:schemeClr val="bg1">
                      <a:lumMod val="55000"/>
                      <a:lumOff val="45000"/>
                    </a:schemeClr>
                  </a:gs>
                  <a:gs pos="33000">
                    <a:schemeClr val="bg1">
                      <a:lumMod val="95000"/>
                    </a:schemeClr>
                  </a:gs>
                  <a:gs pos="100000">
                    <a:srgbClr val="E8E9E8">
                      <a:lumMod val="65000"/>
                      <a:lumOff val="35000"/>
                    </a:srgbClr>
                  </a:gs>
                </a:gsLst>
                <a:lin ang="2700000" scaled="1"/>
                <a:tileRect/>
              </a:gradFill>
              <a:ln w="12700">
                <a:noFill/>
                <a:headEnd type="none" w="med" len="med"/>
                <a:tailEnd type="none" w="med" len="med"/>
              </a:ln>
              <a:effectLst>
                <a:outerShdw blurRad="101600" dist="38100" dir="2700000" algn="tl" rotWithShape="0">
                  <a:prstClr val="black">
                    <a:alpha val="15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20" tIns="97536" rIns="121920" bIns="97536" numCol="1" spcCol="0" rtlCol="0" fromWordArt="0" anchor="t" anchorCtr="0" forceAA="0" compatLnSpc="1">
                <a:prstTxWarp prst="textNoShape">
                  <a:avLst/>
                </a:prstTxWarp>
                <a:noAutofit/>
              </a:bodyPr>
              <a:lstStyle/>
              <a:p>
                <a:pPr marR="0" lvl="0" indent="0" defTabSz="621679" fontAlgn="base">
                  <a:lnSpc>
                    <a:spcPct val="100000"/>
                  </a:lnSpc>
                  <a:spcBef>
                    <a:spcPct val="0"/>
                  </a:spcBef>
                  <a:spcAft>
                    <a:spcPct val="0"/>
                  </a:spcAft>
                  <a:buClrTx/>
                  <a:buSzTx/>
                  <a:buFontTx/>
                  <a:buNone/>
                  <a:tabLst/>
                </a:pPr>
                <a:endParaRPr kumimoji="0" lang="en-GB" sz="1400" b="0" i="0" u="none" strike="noStrike" cap="none" spc="0" normalizeH="0" baseline="0" noProof="0">
                  <a:ln>
                    <a:noFill/>
                  </a:ln>
                  <a:solidFill>
                    <a:srgbClr val="FFFFFF"/>
                  </a:solidFill>
                  <a:effectLst/>
                  <a:uLnTx/>
                  <a:uFillTx/>
                  <a:latin typeface="Segoe UI"/>
                  <a:cs typeface="Segoe UI" pitchFamily="34" charset="0"/>
                </a:endParaRPr>
              </a:p>
            </p:txBody>
          </p:sp>
          <p:sp>
            <p:nvSpPr>
              <p:cNvPr id="39" name="Rectangle: Rounded Corners 38">
                <a:extLst>
                  <a:ext uri="{FF2B5EF4-FFF2-40B4-BE49-F238E27FC236}">
                    <a16:creationId xmlns:a16="http://schemas.microsoft.com/office/drawing/2014/main" id="{E2AE7805-6EA2-E3DA-EED3-5202E1F49CEB}"/>
                  </a:ext>
                </a:extLst>
              </p:cNvPr>
              <p:cNvSpPr>
                <a:spLocks/>
              </p:cNvSpPr>
              <p:nvPr userDrawn="1"/>
            </p:nvSpPr>
            <p:spPr bwMode="auto">
              <a:xfrm>
                <a:off x="5105112" y="6469856"/>
                <a:ext cx="2546389" cy="388144"/>
              </a:xfrm>
              <a:prstGeom prst="roundRect">
                <a:avLst>
                  <a:gd name="adj" fmla="val 0"/>
                </a:avLst>
              </a:prstGeom>
              <a:gradFill flip="none" rotWithShape="1">
                <a:gsLst>
                  <a:gs pos="0">
                    <a:srgbClr val="EBECEB">
                      <a:alpha val="34000"/>
                    </a:srgbClr>
                  </a:gs>
                  <a:gs pos="68242">
                    <a:schemeClr val="bg1">
                      <a:alpha val="18000"/>
                    </a:schemeClr>
                  </a:gs>
                  <a:gs pos="33000">
                    <a:schemeClr val="bg1">
                      <a:alpha val="11000"/>
                    </a:schemeClr>
                  </a:gs>
                  <a:gs pos="100000">
                    <a:srgbClr val="E8E9E8">
                      <a:lumMod val="68000"/>
                      <a:lumOff val="32000"/>
                      <a:alpha val="0"/>
                    </a:srgbClr>
                  </a:gs>
                </a:gsLst>
                <a:lin ang="2700000" scaled="1"/>
                <a:tileRect/>
              </a:gradFill>
              <a:ln w="12700">
                <a:noFill/>
                <a:headEnd type="none" w="med" len="med"/>
                <a:tailEnd type="none" w="med" len="med"/>
              </a:ln>
              <a:effectLst>
                <a:outerShdw blurRad="101600" dist="25400" dir="2700000" algn="tl" rotWithShape="0">
                  <a:prstClr val="black">
                    <a:alpha val="1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20" tIns="97536" rIns="121920" bIns="97536" numCol="1" spcCol="0" rtlCol="0" fromWordArt="0" anchor="t" anchorCtr="0" forceAA="0" compatLnSpc="1">
                <a:prstTxWarp prst="textNoShape">
                  <a:avLst/>
                </a:prstTxWarp>
                <a:noAutofit/>
              </a:bodyPr>
              <a:lstStyle/>
              <a:p>
                <a:pPr marR="0" lvl="0" indent="0" defTabSz="621679" fontAlgn="base">
                  <a:lnSpc>
                    <a:spcPct val="100000"/>
                  </a:lnSpc>
                  <a:spcBef>
                    <a:spcPct val="0"/>
                  </a:spcBef>
                  <a:spcAft>
                    <a:spcPct val="0"/>
                  </a:spcAft>
                  <a:buClrTx/>
                  <a:buSzTx/>
                  <a:buFontTx/>
                  <a:buNone/>
                  <a:tabLst/>
                </a:pPr>
                <a:endParaRPr kumimoji="0" lang="en-GB" sz="1600" b="0" i="0" u="none" strike="noStrike" cap="none" spc="0" normalizeH="0" baseline="0" noProof="0">
                  <a:ln>
                    <a:noFill/>
                  </a:ln>
                  <a:solidFill>
                    <a:srgbClr val="FFFFFF"/>
                  </a:solidFill>
                  <a:effectLst/>
                  <a:uLnTx/>
                  <a:uFillTx/>
                  <a:latin typeface="Segoe UI"/>
                  <a:cs typeface="Segoe UI" pitchFamily="34" charset="0"/>
                </a:endParaRPr>
              </a:p>
            </p:txBody>
          </p:sp>
          <p:sp>
            <p:nvSpPr>
              <p:cNvPr id="40" name="Rectangle: Rounded Corners 39">
                <a:extLst>
                  <a:ext uri="{FF2B5EF4-FFF2-40B4-BE49-F238E27FC236}">
                    <a16:creationId xmlns:a16="http://schemas.microsoft.com/office/drawing/2014/main" id="{2E37E859-B304-B05D-86F8-83307BF87761}"/>
                  </a:ext>
                </a:extLst>
              </p:cNvPr>
              <p:cNvSpPr>
                <a:spLocks/>
              </p:cNvSpPr>
              <p:nvPr/>
            </p:nvSpPr>
            <p:spPr bwMode="auto">
              <a:xfrm>
                <a:off x="7651501" y="6469856"/>
                <a:ext cx="2546389" cy="388144"/>
              </a:xfrm>
              <a:prstGeom prst="roundRect">
                <a:avLst>
                  <a:gd name="adj" fmla="val 0"/>
                </a:avLst>
              </a:prstGeom>
              <a:gradFill flip="none" rotWithShape="1">
                <a:gsLst>
                  <a:gs pos="0">
                    <a:srgbClr val="EBECEB">
                      <a:alpha val="34000"/>
                    </a:srgbClr>
                  </a:gs>
                  <a:gs pos="68242">
                    <a:schemeClr val="bg1">
                      <a:alpha val="18000"/>
                    </a:schemeClr>
                  </a:gs>
                  <a:gs pos="33000">
                    <a:schemeClr val="bg1">
                      <a:alpha val="11000"/>
                    </a:schemeClr>
                  </a:gs>
                  <a:gs pos="100000">
                    <a:srgbClr val="E8E9E8">
                      <a:lumMod val="68000"/>
                      <a:lumOff val="32000"/>
                      <a:alpha val="0"/>
                    </a:srgbClr>
                  </a:gs>
                </a:gsLst>
                <a:lin ang="2700000" scaled="1"/>
                <a:tileRect/>
              </a:gradFill>
              <a:ln w="12700">
                <a:noFill/>
                <a:headEnd type="none" w="med" len="med"/>
                <a:tailEnd type="none" w="med" len="med"/>
              </a:ln>
              <a:effectLst>
                <a:outerShdw blurRad="101600" dist="25400" dir="2700000" algn="tl" rotWithShape="0">
                  <a:prstClr val="black">
                    <a:alpha val="1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20" tIns="97536" rIns="121920" bIns="97536" numCol="1" spcCol="0" rtlCol="0" fromWordArt="0" anchor="t" anchorCtr="0" forceAA="0" compatLnSpc="1">
                <a:prstTxWarp prst="textNoShape">
                  <a:avLst/>
                </a:prstTxWarp>
                <a:noAutofit/>
              </a:bodyPr>
              <a:lstStyle/>
              <a:p>
                <a:pPr marR="0" lvl="0" indent="0" defTabSz="621679" fontAlgn="base">
                  <a:lnSpc>
                    <a:spcPct val="100000"/>
                  </a:lnSpc>
                  <a:spcBef>
                    <a:spcPct val="0"/>
                  </a:spcBef>
                  <a:spcAft>
                    <a:spcPct val="0"/>
                  </a:spcAft>
                  <a:buClrTx/>
                  <a:buSzTx/>
                  <a:buFontTx/>
                  <a:buNone/>
                  <a:tabLst/>
                </a:pPr>
                <a:endParaRPr kumimoji="0" lang="en-GB" sz="1600" b="0" i="0" u="none" strike="noStrike" cap="none" spc="0" normalizeH="0" baseline="0" noProof="0">
                  <a:ln>
                    <a:noFill/>
                  </a:ln>
                  <a:solidFill>
                    <a:srgbClr val="FFFFFF"/>
                  </a:solidFill>
                  <a:effectLst/>
                  <a:uLnTx/>
                  <a:uFillTx/>
                  <a:latin typeface="Segoe UI"/>
                  <a:cs typeface="Segoe UI" pitchFamily="34" charset="0"/>
                </a:endParaRPr>
              </a:p>
            </p:txBody>
          </p:sp>
          <p:sp>
            <p:nvSpPr>
              <p:cNvPr id="41" name="Rectangle: Rounded Corners 40">
                <a:extLst>
                  <a:ext uri="{FF2B5EF4-FFF2-40B4-BE49-F238E27FC236}">
                    <a16:creationId xmlns:a16="http://schemas.microsoft.com/office/drawing/2014/main" id="{600DDC1B-3795-5804-F42C-789DCE16D0F0}"/>
                  </a:ext>
                </a:extLst>
              </p:cNvPr>
              <p:cNvSpPr>
                <a:spLocks/>
              </p:cNvSpPr>
              <p:nvPr/>
            </p:nvSpPr>
            <p:spPr bwMode="auto">
              <a:xfrm>
                <a:off x="2" y="6469856"/>
                <a:ext cx="2546389" cy="388144"/>
              </a:xfrm>
              <a:prstGeom prst="roundRect">
                <a:avLst>
                  <a:gd name="adj" fmla="val 0"/>
                </a:avLst>
              </a:prstGeom>
              <a:gradFill flip="none" rotWithShape="1">
                <a:gsLst>
                  <a:gs pos="0">
                    <a:srgbClr val="EBECEB">
                      <a:alpha val="34000"/>
                    </a:srgbClr>
                  </a:gs>
                  <a:gs pos="68242">
                    <a:schemeClr val="bg1">
                      <a:alpha val="18000"/>
                    </a:schemeClr>
                  </a:gs>
                  <a:gs pos="33000">
                    <a:schemeClr val="bg1">
                      <a:alpha val="11000"/>
                    </a:schemeClr>
                  </a:gs>
                  <a:gs pos="100000">
                    <a:srgbClr val="E8E9E8">
                      <a:lumMod val="68000"/>
                      <a:lumOff val="32000"/>
                      <a:alpha val="0"/>
                    </a:srgbClr>
                  </a:gs>
                </a:gsLst>
                <a:lin ang="2700000" scaled="1"/>
                <a:tileRect/>
              </a:gradFill>
              <a:ln w="12700">
                <a:noFill/>
                <a:headEnd type="none" w="med" len="med"/>
                <a:tailEnd type="none" w="med" len="med"/>
              </a:ln>
              <a:effectLst>
                <a:outerShdw blurRad="101600" dist="25400" dir="2700000" algn="tl" rotWithShape="0">
                  <a:prstClr val="black">
                    <a:alpha val="1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20" tIns="97536" rIns="121920" bIns="97536" numCol="1" spcCol="0" rtlCol="0" fromWordArt="0" anchor="t" anchorCtr="0" forceAA="0" compatLnSpc="1">
                <a:prstTxWarp prst="textNoShape">
                  <a:avLst/>
                </a:prstTxWarp>
                <a:noAutofit/>
              </a:bodyPr>
              <a:lstStyle/>
              <a:p>
                <a:pPr marR="0" lvl="0" indent="0" defTabSz="621679" fontAlgn="base">
                  <a:lnSpc>
                    <a:spcPct val="100000"/>
                  </a:lnSpc>
                  <a:spcBef>
                    <a:spcPct val="0"/>
                  </a:spcBef>
                  <a:spcAft>
                    <a:spcPct val="0"/>
                  </a:spcAft>
                  <a:buClrTx/>
                  <a:buSzTx/>
                  <a:buFontTx/>
                  <a:buNone/>
                  <a:tabLst/>
                </a:pPr>
                <a:endParaRPr kumimoji="0" lang="en-GB" sz="1600" b="0" i="0" u="none" strike="noStrike" cap="none" spc="0" normalizeH="0" baseline="0" noProof="0">
                  <a:ln>
                    <a:noFill/>
                  </a:ln>
                  <a:solidFill>
                    <a:srgbClr val="FFFFFF"/>
                  </a:solidFill>
                  <a:effectLst/>
                  <a:uLnTx/>
                  <a:uFillTx/>
                  <a:latin typeface="Segoe UI"/>
                  <a:cs typeface="Segoe UI" pitchFamily="34" charset="0"/>
                </a:endParaRPr>
              </a:p>
            </p:txBody>
          </p:sp>
          <p:sp>
            <p:nvSpPr>
              <p:cNvPr id="42" name="Rectangle 41">
                <a:extLst>
                  <a:ext uri="{FF2B5EF4-FFF2-40B4-BE49-F238E27FC236}">
                    <a16:creationId xmlns:a16="http://schemas.microsoft.com/office/drawing/2014/main" id="{A7D45A28-A559-9740-538A-6C21F994D7BA}"/>
                  </a:ext>
                </a:extLst>
              </p:cNvPr>
              <p:cNvSpPr>
                <a:spLocks/>
              </p:cNvSpPr>
              <p:nvPr/>
            </p:nvSpPr>
            <p:spPr bwMode="auto">
              <a:xfrm>
                <a:off x="703963" y="6525344"/>
                <a:ext cx="1149717" cy="292792"/>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ts val="600"/>
                  </a:spcAft>
                  <a:buClrTx/>
                  <a:buSzTx/>
                  <a:buFontTx/>
                  <a:buNone/>
                  <a:tabLst/>
                  <a:defRPr/>
                </a:pPr>
                <a:r>
                  <a:rPr kumimoji="0" lang="en-GB" sz="1050" b="0" i="0" u="none" strike="noStrike" kern="1200" cap="none" spc="50" normalizeH="0" baseline="0" noProof="0">
                    <a:ln>
                      <a:noFill/>
                    </a:ln>
                    <a:solidFill>
                      <a:srgbClr val="000000"/>
                    </a:solidFill>
                    <a:effectLst/>
                    <a:uLnTx/>
                    <a:uFillTx/>
                    <a:latin typeface="+mn-lt"/>
                    <a:ea typeface="+mn-ea"/>
                    <a:cs typeface="Segoe UI" panose="020B0502040204020203" pitchFamily="34" charset="0"/>
                  </a:rPr>
                  <a:t>Plan</a:t>
                </a:r>
              </a:p>
            </p:txBody>
          </p:sp>
          <p:sp>
            <p:nvSpPr>
              <p:cNvPr id="43" name="Rectangle 42">
                <a:extLst>
                  <a:ext uri="{FF2B5EF4-FFF2-40B4-BE49-F238E27FC236}">
                    <a16:creationId xmlns:a16="http://schemas.microsoft.com/office/drawing/2014/main" id="{71312C26-FCE0-80E4-55FC-FD4E6532DC56}"/>
                  </a:ext>
                </a:extLst>
              </p:cNvPr>
              <p:cNvSpPr>
                <a:spLocks/>
              </p:cNvSpPr>
              <p:nvPr/>
            </p:nvSpPr>
            <p:spPr bwMode="auto">
              <a:xfrm>
                <a:off x="3252257" y="6525344"/>
                <a:ext cx="1149717" cy="292792"/>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ts val="600"/>
                  </a:spcAft>
                  <a:buClrTx/>
                  <a:buSzTx/>
                  <a:buFontTx/>
                  <a:buNone/>
                  <a:tabLst/>
                  <a:defRPr/>
                </a:pPr>
                <a:r>
                  <a:rPr kumimoji="0" lang="en-GB" sz="1400" b="0" i="0" u="none" strike="noStrike" kern="1200" cap="none" spc="50" normalizeH="0" baseline="0" noProof="0">
                    <a:ln>
                      <a:noFill/>
                    </a:ln>
                    <a:solidFill>
                      <a:schemeClr val="tx2"/>
                    </a:solidFill>
                    <a:effectLst/>
                    <a:uLnTx/>
                    <a:uFillTx/>
                    <a:latin typeface="+mj-lt"/>
                    <a:ea typeface="+mn-ea"/>
                    <a:cs typeface="Segoe UI" pitchFamily="34" charset="0"/>
                  </a:rPr>
                  <a:t>Assess</a:t>
                </a:r>
              </a:p>
            </p:txBody>
          </p:sp>
          <p:sp>
            <p:nvSpPr>
              <p:cNvPr id="44" name="Rectangle 43">
                <a:extLst>
                  <a:ext uri="{FF2B5EF4-FFF2-40B4-BE49-F238E27FC236}">
                    <a16:creationId xmlns:a16="http://schemas.microsoft.com/office/drawing/2014/main" id="{49E4C231-B29C-A53A-813A-443010CED9CC}"/>
                  </a:ext>
                </a:extLst>
              </p:cNvPr>
              <p:cNvSpPr>
                <a:spLocks/>
              </p:cNvSpPr>
              <p:nvPr/>
            </p:nvSpPr>
            <p:spPr bwMode="auto">
              <a:xfrm>
                <a:off x="5800549" y="6525344"/>
                <a:ext cx="1149717" cy="292792"/>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ts val="600"/>
                  </a:spcAft>
                  <a:buClrTx/>
                  <a:buSzTx/>
                  <a:buFontTx/>
                  <a:buNone/>
                  <a:tabLst/>
                  <a:defRPr/>
                </a:pPr>
                <a:r>
                  <a:rPr kumimoji="0" lang="en-GB" sz="1050" b="0" i="0" u="none" strike="noStrike" kern="1200" cap="none" spc="50" normalizeH="0" baseline="0" noProof="0">
                    <a:ln>
                      <a:noFill/>
                    </a:ln>
                    <a:solidFill>
                      <a:srgbClr val="000000"/>
                    </a:solidFill>
                    <a:effectLst/>
                    <a:uLnTx/>
                    <a:uFillTx/>
                    <a:latin typeface="+mn-lt"/>
                    <a:ea typeface="+mn-ea"/>
                    <a:cs typeface="Segoe UI" panose="020B0502040204020203" pitchFamily="34" charset="0"/>
                  </a:rPr>
                  <a:t>Deploy</a:t>
                </a:r>
              </a:p>
            </p:txBody>
          </p:sp>
          <p:sp>
            <p:nvSpPr>
              <p:cNvPr id="45" name="Rectangle 44">
                <a:extLst>
                  <a:ext uri="{FF2B5EF4-FFF2-40B4-BE49-F238E27FC236}">
                    <a16:creationId xmlns:a16="http://schemas.microsoft.com/office/drawing/2014/main" id="{4B13506C-3AE6-A03D-72F9-4A69DDAF785B}"/>
                  </a:ext>
                </a:extLst>
              </p:cNvPr>
              <p:cNvSpPr>
                <a:spLocks/>
              </p:cNvSpPr>
              <p:nvPr/>
            </p:nvSpPr>
            <p:spPr bwMode="auto">
              <a:xfrm>
                <a:off x="8348840" y="6525344"/>
                <a:ext cx="1149717" cy="292792"/>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ts val="600"/>
                  </a:spcAft>
                  <a:buClrTx/>
                  <a:buSzTx/>
                  <a:buFontTx/>
                  <a:buNone/>
                  <a:tabLst/>
                  <a:defRPr/>
                </a:pPr>
                <a:r>
                  <a:rPr kumimoji="0" lang="en-GB" sz="1050" b="0" i="0" u="none" strike="noStrike" kern="1200" cap="none" spc="50" normalizeH="0" baseline="0" noProof="0">
                    <a:ln>
                      <a:noFill/>
                    </a:ln>
                    <a:solidFill>
                      <a:srgbClr val="000000"/>
                    </a:solidFill>
                    <a:effectLst/>
                    <a:uLnTx/>
                    <a:uFillTx/>
                    <a:latin typeface="+mn-lt"/>
                    <a:ea typeface="+mn-ea"/>
                    <a:cs typeface="Segoe UI" panose="020B0502040204020203" pitchFamily="34" charset="0"/>
                  </a:rPr>
                  <a:t>Adopt</a:t>
                </a:r>
              </a:p>
            </p:txBody>
          </p:sp>
          <p:cxnSp>
            <p:nvCxnSpPr>
              <p:cNvPr id="46" name="Straight Connector 45">
                <a:extLst>
                  <a:ext uri="{FF2B5EF4-FFF2-40B4-BE49-F238E27FC236}">
                    <a16:creationId xmlns:a16="http://schemas.microsoft.com/office/drawing/2014/main" id="{0A1775CC-3BEA-6BC9-1CE4-3432A5E5AED1}"/>
                  </a:ext>
                </a:extLst>
              </p:cNvPr>
              <p:cNvCxnSpPr>
                <a:cxnSpLocks/>
              </p:cNvCxnSpPr>
              <p:nvPr/>
            </p:nvCxnSpPr>
            <p:spPr>
              <a:xfrm>
                <a:off x="7650985" y="6469856"/>
                <a:ext cx="0" cy="388144"/>
              </a:xfrm>
              <a:prstGeom prst="line">
                <a:avLst/>
              </a:prstGeom>
              <a:ln>
                <a:solidFill>
                  <a:schemeClr val="bg1">
                    <a:lumMod val="85000"/>
                  </a:schemeClr>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47" name="Straight Connector 46">
                <a:extLst>
                  <a:ext uri="{FF2B5EF4-FFF2-40B4-BE49-F238E27FC236}">
                    <a16:creationId xmlns:a16="http://schemas.microsoft.com/office/drawing/2014/main" id="{252AADDD-4C20-605F-6BA1-E95CBECF44C3}"/>
                  </a:ext>
                </a:extLst>
              </p:cNvPr>
              <p:cNvCxnSpPr>
                <a:cxnSpLocks/>
              </p:cNvCxnSpPr>
              <p:nvPr/>
            </p:nvCxnSpPr>
            <p:spPr>
              <a:xfrm>
                <a:off x="5105986" y="6469856"/>
                <a:ext cx="0" cy="388144"/>
              </a:xfrm>
              <a:prstGeom prst="line">
                <a:avLst/>
              </a:prstGeom>
              <a:ln>
                <a:solidFill>
                  <a:schemeClr val="bg1">
                    <a:lumMod val="85000"/>
                  </a:schemeClr>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48" name="Straight Connector 47">
                <a:extLst>
                  <a:ext uri="{FF2B5EF4-FFF2-40B4-BE49-F238E27FC236}">
                    <a16:creationId xmlns:a16="http://schemas.microsoft.com/office/drawing/2014/main" id="{F347EA52-02C6-E201-5411-8CA9C8F79E62}"/>
                  </a:ext>
                </a:extLst>
              </p:cNvPr>
              <p:cNvCxnSpPr>
                <a:cxnSpLocks/>
              </p:cNvCxnSpPr>
              <p:nvPr/>
            </p:nvCxnSpPr>
            <p:spPr>
              <a:xfrm>
                <a:off x="10200457" y="6469856"/>
                <a:ext cx="0" cy="388144"/>
              </a:xfrm>
              <a:prstGeom prst="line">
                <a:avLst/>
              </a:prstGeom>
              <a:ln>
                <a:solidFill>
                  <a:schemeClr val="bg1">
                    <a:lumMod val="85000"/>
                  </a:schemeClr>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49" name="Straight Connector 48">
                <a:extLst>
                  <a:ext uri="{FF2B5EF4-FFF2-40B4-BE49-F238E27FC236}">
                    <a16:creationId xmlns:a16="http://schemas.microsoft.com/office/drawing/2014/main" id="{E8C4F4D2-1996-A88A-3E5B-C3D3FD9542E3}"/>
                  </a:ext>
                </a:extLst>
              </p:cNvPr>
              <p:cNvCxnSpPr>
                <a:cxnSpLocks/>
              </p:cNvCxnSpPr>
              <p:nvPr/>
            </p:nvCxnSpPr>
            <p:spPr>
              <a:xfrm>
                <a:off x="2555970" y="6469856"/>
                <a:ext cx="0" cy="388144"/>
              </a:xfrm>
              <a:prstGeom prst="line">
                <a:avLst/>
              </a:prstGeom>
              <a:ln>
                <a:solidFill>
                  <a:schemeClr val="bg1">
                    <a:lumMod val="85000"/>
                  </a:schemeClr>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50" name="Rectangle: Rounded Corners 49">
                <a:extLst>
                  <a:ext uri="{FF2B5EF4-FFF2-40B4-BE49-F238E27FC236}">
                    <a16:creationId xmlns:a16="http://schemas.microsoft.com/office/drawing/2014/main" id="{FBE8F8E1-9FDD-F896-A34C-80B88FEF2891}"/>
                  </a:ext>
                </a:extLst>
              </p:cNvPr>
              <p:cNvSpPr>
                <a:spLocks/>
              </p:cNvSpPr>
              <p:nvPr userDrawn="1"/>
            </p:nvSpPr>
            <p:spPr bwMode="auto">
              <a:xfrm>
                <a:off x="10204201" y="6469856"/>
                <a:ext cx="2546389" cy="388144"/>
              </a:xfrm>
              <a:prstGeom prst="roundRect">
                <a:avLst>
                  <a:gd name="adj" fmla="val 0"/>
                </a:avLst>
              </a:prstGeom>
              <a:gradFill flip="none" rotWithShape="1">
                <a:gsLst>
                  <a:gs pos="0">
                    <a:srgbClr val="EBECEB">
                      <a:alpha val="34000"/>
                    </a:srgbClr>
                  </a:gs>
                  <a:gs pos="68242">
                    <a:schemeClr val="bg1">
                      <a:alpha val="18000"/>
                    </a:schemeClr>
                  </a:gs>
                  <a:gs pos="33000">
                    <a:schemeClr val="bg1">
                      <a:alpha val="11000"/>
                    </a:schemeClr>
                  </a:gs>
                  <a:gs pos="100000">
                    <a:srgbClr val="E8E9E8">
                      <a:lumMod val="68000"/>
                      <a:lumOff val="32000"/>
                      <a:alpha val="0"/>
                    </a:srgbClr>
                  </a:gs>
                </a:gsLst>
                <a:lin ang="2700000" scaled="1"/>
                <a:tileRect/>
              </a:gradFill>
              <a:ln w="12700">
                <a:noFill/>
                <a:headEnd type="none" w="med" len="med"/>
                <a:tailEnd type="none" w="med" len="med"/>
              </a:ln>
              <a:effectLst>
                <a:outerShdw blurRad="101600" dist="25400" dir="2700000" algn="tl" rotWithShape="0">
                  <a:prstClr val="black">
                    <a:alpha val="1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20" tIns="97536" rIns="121920" bIns="97536" numCol="1" spcCol="0" rtlCol="0" fromWordArt="0" anchor="t" anchorCtr="0" forceAA="0" compatLnSpc="1">
                <a:prstTxWarp prst="textNoShape">
                  <a:avLst/>
                </a:prstTxWarp>
                <a:noAutofit/>
              </a:bodyPr>
              <a:lstStyle/>
              <a:p>
                <a:pPr marR="0" lvl="0" indent="0" defTabSz="621679" fontAlgn="base">
                  <a:lnSpc>
                    <a:spcPct val="100000"/>
                  </a:lnSpc>
                  <a:spcBef>
                    <a:spcPct val="0"/>
                  </a:spcBef>
                  <a:spcAft>
                    <a:spcPct val="0"/>
                  </a:spcAft>
                  <a:buClrTx/>
                  <a:buSzTx/>
                  <a:buFontTx/>
                  <a:buNone/>
                  <a:tabLst/>
                </a:pPr>
                <a:endParaRPr kumimoji="0" lang="en-GB" sz="1600" b="0" i="0" u="none" strike="noStrike" cap="none" spc="0" normalizeH="0" baseline="0" noProof="0">
                  <a:ln>
                    <a:noFill/>
                  </a:ln>
                  <a:solidFill>
                    <a:srgbClr val="FFFFFF"/>
                  </a:solidFill>
                  <a:effectLst/>
                  <a:uLnTx/>
                  <a:uFillTx/>
                  <a:latin typeface="Segoe UI"/>
                  <a:cs typeface="Segoe UI" pitchFamily="34" charset="0"/>
                </a:endParaRPr>
              </a:p>
            </p:txBody>
          </p:sp>
          <p:sp>
            <p:nvSpPr>
              <p:cNvPr id="51" name="Rectangle 50">
                <a:extLst>
                  <a:ext uri="{FF2B5EF4-FFF2-40B4-BE49-F238E27FC236}">
                    <a16:creationId xmlns:a16="http://schemas.microsoft.com/office/drawing/2014/main" id="{627C1ECD-EAF5-575F-ABFD-C09C98425AE4}"/>
                  </a:ext>
                </a:extLst>
              </p:cNvPr>
              <p:cNvSpPr>
                <a:spLocks/>
              </p:cNvSpPr>
              <p:nvPr userDrawn="1"/>
            </p:nvSpPr>
            <p:spPr bwMode="auto">
              <a:xfrm>
                <a:off x="10901540" y="6525344"/>
                <a:ext cx="1149717" cy="292792"/>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ts val="600"/>
                  </a:spcAft>
                  <a:buClrTx/>
                  <a:buSzTx/>
                  <a:buFontTx/>
                  <a:buNone/>
                  <a:tabLst/>
                  <a:defRPr/>
                </a:pPr>
                <a:r>
                  <a:rPr kumimoji="0" lang="en-GB" sz="1050" b="0" i="0" u="none" strike="noStrike" kern="1200" cap="none" spc="50" normalizeH="0" baseline="0" noProof="0">
                    <a:ln>
                      <a:noFill/>
                    </a:ln>
                    <a:solidFill>
                      <a:srgbClr val="000000"/>
                    </a:solidFill>
                    <a:effectLst/>
                    <a:uLnTx/>
                    <a:uFillTx/>
                    <a:latin typeface="+mn-lt"/>
                    <a:ea typeface="+mn-ea"/>
                    <a:cs typeface="Segoe UI" panose="020B0502040204020203" pitchFamily="34" charset="0"/>
                  </a:rPr>
                  <a:t>Results</a:t>
                </a:r>
              </a:p>
            </p:txBody>
          </p:sp>
          <p:cxnSp>
            <p:nvCxnSpPr>
              <p:cNvPr id="52" name="Straight Connector 51">
                <a:extLst>
                  <a:ext uri="{FF2B5EF4-FFF2-40B4-BE49-F238E27FC236}">
                    <a16:creationId xmlns:a16="http://schemas.microsoft.com/office/drawing/2014/main" id="{BE1DD367-D5B4-7BFA-C6CD-B7F401EC14BC}"/>
                  </a:ext>
                </a:extLst>
              </p:cNvPr>
              <p:cNvCxnSpPr>
                <a:cxnSpLocks/>
              </p:cNvCxnSpPr>
              <p:nvPr userDrawn="1"/>
            </p:nvCxnSpPr>
            <p:spPr>
              <a:xfrm>
                <a:off x="12753157" y="6469856"/>
                <a:ext cx="0" cy="388144"/>
              </a:xfrm>
              <a:prstGeom prst="line">
                <a:avLst/>
              </a:prstGeom>
              <a:ln>
                <a:solidFill>
                  <a:schemeClr val="bg1">
                    <a:lumMod val="85000"/>
                  </a:schemeClr>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grpSp>
      </p:grpSp>
      <p:grpSp>
        <p:nvGrpSpPr>
          <p:cNvPr id="13" name="Group 12">
            <a:extLst>
              <a:ext uri="{FF2B5EF4-FFF2-40B4-BE49-F238E27FC236}">
                <a16:creationId xmlns:a16="http://schemas.microsoft.com/office/drawing/2014/main" id="{9F27793D-3E4F-FFCF-917D-AD9C4B5A3A10}"/>
              </a:ext>
            </a:extLst>
          </p:cNvPr>
          <p:cNvGrpSpPr/>
          <p:nvPr userDrawn="1"/>
        </p:nvGrpSpPr>
        <p:grpSpPr>
          <a:xfrm>
            <a:off x="12583117" y="-16329"/>
            <a:ext cx="2912362" cy="6863226"/>
            <a:chOff x="12583117" y="-16329"/>
            <a:chExt cx="2912362" cy="6863226"/>
          </a:xfrm>
        </p:grpSpPr>
        <p:sp>
          <p:nvSpPr>
            <p:cNvPr id="14" name="Rectangle: Rounded Corners 13">
              <a:extLst>
                <a:ext uri="{FF2B5EF4-FFF2-40B4-BE49-F238E27FC236}">
                  <a16:creationId xmlns:a16="http://schemas.microsoft.com/office/drawing/2014/main" id="{2E56DF78-57E6-484C-907E-764665F4C7B4}"/>
                </a:ext>
              </a:extLst>
            </p:cNvPr>
            <p:cNvSpPr>
              <a:spLocks/>
            </p:cNvSpPr>
            <p:nvPr userDrawn="1"/>
          </p:nvSpPr>
          <p:spPr bwMode="auto">
            <a:xfrm>
              <a:off x="12587180" y="-5226"/>
              <a:ext cx="2908299" cy="6852123"/>
            </a:xfrm>
            <a:prstGeom prst="roundRect">
              <a:avLst>
                <a:gd name="adj" fmla="val 1340"/>
              </a:avLst>
            </a:prstGeom>
            <a:gradFill flip="none" rotWithShape="1">
              <a:gsLst>
                <a:gs pos="0">
                  <a:schemeClr val="bg1">
                    <a:alpha val="84000"/>
                  </a:schemeClr>
                </a:gs>
                <a:gs pos="100000">
                  <a:schemeClr val="bg1">
                    <a:alpha val="89000"/>
                  </a:schemeClr>
                </a:gs>
              </a:gsLst>
              <a:lin ang="2700000" scaled="1"/>
              <a:tileRect/>
            </a:gradFill>
            <a:ln w="12700">
              <a:noFill/>
              <a:headEnd type="none" w="med" len="med"/>
              <a:tailEnd type="none" w="med" len="med"/>
            </a:ln>
            <a:effectLst>
              <a:outerShdw blurRad="114300" dist="38100"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20" tIns="97536" rIns="121920" bIns="97536" numCol="1" spcCol="0" rtlCol="0" fromWordArt="0" anchor="t" anchorCtr="0" forceAA="0" compatLnSpc="1">
              <a:prstTxWarp prst="textNoShape">
                <a:avLst/>
              </a:prstTxWarp>
              <a:noAutofit/>
            </a:bodyPr>
            <a:lstStyle/>
            <a:p>
              <a:pPr defTabSz="621679" fontAlgn="base">
                <a:spcBef>
                  <a:spcPct val="0"/>
                </a:spcBef>
                <a:spcAft>
                  <a:spcPct val="0"/>
                </a:spcAft>
              </a:pPr>
              <a:endParaRPr lang="en-GB" sz="1333">
                <a:solidFill>
                  <a:srgbClr val="FFFFFF"/>
                </a:solidFill>
                <a:latin typeface="Segoe UI"/>
                <a:cs typeface="Segoe UI" pitchFamily="34" charset="0"/>
              </a:endParaRPr>
            </a:p>
          </p:txBody>
        </p:sp>
        <p:sp>
          <p:nvSpPr>
            <p:cNvPr id="15" name="Free-form: Shape 14">
              <a:extLst>
                <a:ext uri="{FF2B5EF4-FFF2-40B4-BE49-F238E27FC236}">
                  <a16:creationId xmlns:a16="http://schemas.microsoft.com/office/drawing/2014/main" id="{3A6B0D52-72A5-EFFA-7183-3C76476CB789}"/>
                </a:ext>
              </a:extLst>
            </p:cNvPr>
            <p:cNvSpPr>
              <a:spLocks/>
            </p:cNvSpPr>
            <p:nvPr userDrawn="1"/>
          </p:nvSpPr>
          <p:spPr bwMode="auto">
            <a:xfrm>
              <a:off x="12587179" y="-16329"/>
              <a:ext cx="2908299" cy="373049"/>
            </a:xfrm>
            <a:custGeom>
              <a:avLst/>
              <a:gdLst>
                <a:gd name="connsiteX0" fmla="*/ 38971 w 2908299"/>
                <a:gd name="connsiteY0" fmla="*/ 0 h 373380"/>
                <a:gd name="connsiteX1" fmla="*/ 2869328 w 2908299"/>
                <a:gd name="connsiteY1" fmla="*/ 0 h 373380"/>
                <a:gd name="connsiteX2" fmla="*/ 2908299 w 2908299"/>
                <a:gd name="connsiteY2" fmla="*/ 38971 h 373380"/>
                <a:gd name="connsiteX3" fmla="*/ 2908299 w 2908299"/>
                <a:gd name="connsiteY3" fmla="*/ 373380 h 373380"/>
                <a:gd name="connsiteX4" fmla="*/ 0 w 2908299"/>
                <a:gd name="connsiteY4" fmla="*/ 373380 h 373380"/>
                <a:gd name="connsiteX5" fmla="*/ 0 w 2908299"/>
                <a:gd name="connsiteY5" fmla="*/ 38971 h 373380"/>
                <a:gd name="connsiteX6" fmla="*/ 38971 w 2908299"/>
                <a:gd name="connsiteY6" fmla="*/ 0 h 3733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908299" h="373380">
                  <a:moveTo>
                    <a:pt x="38971" y="0"/>
                  </a:moveTo>
                  <a:lnTo>
                    <a:pt x="2869328" y="0"/>
                  </a:lnTo>
                  <a:cubicBezTo>
                    <a:pt x="2890851" y="0"/>
                    <a:pt x="2908299" y="17448"/>
                    <a:pt x="2908299" y="38971"/>
                  </a:cubicBezTo>
                  <a:lnTo>
                    <a:pt x="2908299" y="373380"/>
                  </a:lnTo>
                  <a:lnTo>
                    <a:pt x="0" y="373380"/>
                  </a:lnTo>
                  <a:lnTo>
                    <a:pt x="0" y="38971"/>
                  </a:lnTo>
                  <a:cubicBezTo>
                    <a:pt x="0" y="17448"/>
                    <a:pt x="17448" y="0"/>
                    <a:pt x="38971" y="0"/>
                  </a:cubicBezTo>
                  <a:close/>
                </a:path>
              </a:pathLst>
            </a:custGeom>
            <a:solidFill>
              <a:srgbClr val="34258E"/>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defTabSz="932472" fontAlgn="base">
                <a:spcBef>
                  <a:spcPct val="0"/>
                </a:spcBef>
                <a:spcAft>
                  <a:spcPct val="0"/>
                </a:spcAft>
              </a:pPr>
              <a:endParaRPr lang="en-GB" sz="2000">
                <a:solidFill>
                  <a:srgbClr val="FFFFFF"/>
                </a:solidFill>
                <a:cs typeface="Segoe UI" pitchFamily="34" charset="0"/>
              </a:endParaRPr>
            </a:p>
          </p:txBody>
        </p:sp>
        <p:cxnSp>
          <p:nvCxnSpPr>
            <p:cNvPr id="16" name="Straight Connector 15">
              <a:extLst>
                <a:ext uri="{FF2B5EF4-FFF2-40B4-BE49-F238E27FC236}">
                  <a16:creationId xmlns:a16="http://schemas.microsoft.com/office/drawing/2014/main" id="{F308510A-2FEA-4985-7356-AAE449B59B4E}"/>
                </a:ext>
              </a:extLst>
            </p:cNvPr>
            <p:cNvCxnSpPr>
              <a:cxnSpLocks/>
              <a:stCxn id="15" idx="4"/>
              <a:endCxn id="15" idx="3"/>
            </p:cNvCxnSpPr>
            <p:nvPr userDrawn="1"/>
          </p:nvCxnSpPr>
          <p:spPr>
            <a:xfrm>
              <a:off x="12587179" y="356720"/>
              <a:ext cx="2908299" cy="0"/>
            </a:xfrm>
            <a:prstGeom prst="line">
              <a:avLst/>
            </a:prstGeom>
            <a:ln w="6350">
              <a:solidFill>
                <a:schemeClr val="bg1"/>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grpSp>
          <p:nvGrpSpPr>
            <p:cNvPr id="17" name="Group 16">
              <a:extLst>
                <a:ext uri="{FF2B5EF4-FFF2-40B4-BE49-F238E27FC236}">
                  <a16:creationId xmlns:a16="http://schemas.microsoft.com/office/drawing/2014/main" id="{83A2EFC0-5BE2-BD37-0884-35648142D5FC}"/>
                </a:ext>
              </a:extLst>
            </p:cNvPr>
            <p:cNvGrpSpPr/>
            <p:nvPr userDrawn="1"/>
          </p:nvGrpSpPr>
          <p:grpSpPr>
            <a:xfrm>
              <a:off x="12720970" y="76200"/>
              <a:ext cx="199288" cy="199110"/>
              <a:chOff x="5671565" y="3004565"/>
              <a:chExt cx="850201" cy="850201"/>
            </a:xfrm>
          </p:grpSpPr>
          <p:sp>
            <p:nvSpPr>
              <p:cNvPr id="21" name="Free-form: Shape 20">
                <a:extLst>
                  <a:ext uri="{FF2B5EF4-FFF2-40B4-BE49-F238E27FC236}">
                    <a16:creationId xmlns:a16="http://schemas.microsoft.com/office/drawing/2014/main" id="{DB08D368-E40C-28FF-4848-7EF3ED170D57}"/>
                  </a:ext>
                </a:extLst>
              </p:cNvPr>
              <p:cNvSpPr/>
              <p:nvPr/>
            </p:nvSpPr>
            <p:spPr>
              <a:xfrm>
                <a:off x="5958077" y="3207257"/>
                <a:ext cx="277368" cy="351282"/>
              </a:xfrm>
              <a:custGeom>
                <a:avLst/>
                <a:gdLst>
                  <a:gd name="connsiteX0" fmla="*/ 0 w 277368"/>
                  <a:gd name="connsiteY0" fmla="*/ 138875 h 351282"/>
                  <a:gd name="connsiteX1" fmla="*/ 138494 w 277368"/>
                  <a:gd name="connsiteY1" fmla="*/ 0 h 351282"/>
                  <a:gd name="connsiteX2" fmla="*/ 277368 w 277368"/>
                  <a:gd name="connsiteY2" fmla="*/ 138494 h 351282"/>
                  <a:gd name="connsiteX3" fmla="*/ 168593 w 277368"/>
                  <a:gd name="connsiteY3" fmla="*/ 274130 h 351282"/>
                  <a:gd name="connsiteX4" fmla="*/ 138589 w 277368"/>
                  <a:gd name="connsiteY4" fmla="*/ 310134 h 351282"/>
                  <a:gd name="connsiteX5" fmla="*/ 138589 w 277368"/>
                  <a:gd name="connsiteY5" fmla="*/ 351282 h 3512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7368" h="351282">
                    <a:moveTo>
                      <a:pt x="0" y="138875"/>
                    </a:moveTo>
                    <a:cubicBezTo>
                      <a:pt x="-95" y="62294"/>
                      <a:pt x="61913" y="95"/>
                      <a:pt x="138494" y="0"/>
                    </a:cubicBezTo>
                    <a:cubicBezTo>
                      <a:pt x="215075" y="-95"/>
                      <a:pt x="277273" y="61913"/>
                      <a:pt x="277368" y="138494"/>
                    </a:cubicBezTo>
                    <a:cubicBezTo>
                      <a:pt x="277463" y="203645"/>
                      <a:pt x="232220" y="260033"/>
                      <a:pt x="168593" y="274130"/>
                    </a:cubicBezTo>
                    <a:cubicBezTo>
                      <a:pt x="151352" y="277559"/>
                      <a:pt x="138779" y="292608"/>
                      <a:pt x="138589" y="310134"/>
                    </a:cubicBezTo>
                    <a:lnTo>
                      <a:pt x="138589" y="351282"/>
                    </a:lnTo>
                  </a:path>
                </a:pathLst>
              </a:custGeom>
              <a:noFill/>
              <a:ln w="12700" cap="rnd">
                <a:solidFill>
                  <a:schemeClr val="bg1"/>
                </a:solidFill>
                <a:prstDash val="solid"/>
                <a:round/>
              </a:ln>
            </p:spPr>
            <p:txBody>
              <a:bodyPr rtlCol="0" anchor="ctr"/>
              <a:lstStyle/>
              <a:p>
                <a:endParaRPr lang="en-GB"/>
              </a:p>
            </p:txBody>
          </p:sp>
          <p:sp>
            <p:nvSpPr>
              <p:cNvPr id="22" name="Free-form: Shape 21">
                <a:extLst>
                  <a:ext uri="{FF2B5EF4-FFF2-40B4-BE49-F238E27FC236}">
                    <a16:creationId xmlns:a16="http://schemas.microsoft.com/office/drawing/2014/main" id="{790D9165-31C0-7646-74ED-B630BB933E0B}"/>
                  </a:ext>
                </a:extLst>
              </p:cNvPr>
              <p:cNvSpPr/>
              <p:nvPr/>
            </p:nvSpPr>
            <p:spPr>
              <a:xfrm>
                <a:off x="6087426" y="3651122"/>
                <a:ext cx="18478" cy="18478"/>
              </a:xfrm>
              <a:custGeom>
                <a:avLst/>
                <a:gdLst>
                  <a:gd name="connsiteX0" fmla="*/ 9239 w 18478"/>
                  <a:gd name="connsiteY0" fmla="*/ 0 h 18478"/>
                  <a:gd name="connsiteX1" fmla="*/ 18479 w 18478"/>
                  <a:gd name="connsiteY1" fmla="*/ 9239 h 18478"/>
                  <a:gd name="connsiteX2" fmla="*/ 9239 w 18478"/>
                  <a:gd name="connsiteY2" fmla="*/ 18479 h 18478"/>
                  <a:gd name="connsiteX3" fmla="*/ 0 w 18478"/>
                  <a:gd name="connsiteY3" fmla="*/ 9239 h 18478"/>
                  <a:gd name="connsiteX4" fmla="*/ 9239 w 18478"/>
                  <a:gd name="connsiteY4" fmla="*/ 0 h 184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78" h="18478">
                    <a:moveTo>
                      <a:pt x="9239" y="0"/>
                    </a:moveTo>
                    <a:cubicBezTo>
                      <a:pt x="14383" y="0"/>
                      <a:pt x="18479" y="4096"/>
                      <a:pt x="18479" y="9239"/>
                    </a:cubicBezTo>
                    <a:cubicBezTo>
                      <a:pt x="18479" y="14383"/>
                      <a:pt x="14383" y="18479"/>
                      <a:pt x="9239" y="18479"/>
                    </a:cubicBezTo>
                    <a:cubicBezTo>
                      <a:pt x="4096" y="18479"/>
                      <a:pt x="0" y="14383"/>
                      <a:pt x="0" y="9239"/>
                    </a:cubicBezTo>
                    <a:cubicBezTo>
                      <a:pt x="0" y="4096"/>
                      <a:pt x="4096" y="0"/>
                      <a:pt x="9239" y="0"/>
                    </a:cubicBezTo>
                  </a:path>
                </a:pathLst>
              </a:custGeom>
              <a:noFill/>
              <a:ln w="12700" cap="rnd">
                <a:solidFill>
                  <a:schemeClr val="bg1"/>
                </a:solidFill>
                <a:prstDash val="solid"/>
                <a:round/>
              </a:ln>
            </p:spPr>
            <p:txBody>
              <a:bodyPr rtlCol="0" anchor="ctr"/>
              <a:lstStyle/>
              <a:p>
                <a:endParaRPr lang="en-GB"/>
              </a:p>
            </p:txBody>
          </p:sp>
          <p:sp>
            <p:nvSpPr>
              <p:cNvPr id="23" name="Free-form: Shape 22">
                <a:extLst>
                  <a:ext uri="{FF2B5EF4-FFF2-40B4-BE49-F238E27FC236}">
                    <a16:creationId xmlns:a16="http://schemas.microsoft.com/office/drawing/2014/main" id="{4026722F-7C1B-EAE0-8752-A0A9A19CCBBD}"/>
                  </a:ext>
                </a:extLst>
              </p:cNvPr>
              <p:cNvSpPr/>
              <p:nvPr/>
            </p:nvSpPr>
            <p:spPr>
              <a:xfrm>
                <a:off x="5671565" y="3004565"/>
                <a:ext cx="850201" cy="850201"/>
              </a:xfrm>
              <a:custGeom>
                <a:avLst/>
                <a:gdLst>
                  <a:gd name="connsiteX0" fmla="*/ 850202 w 850201"/>
                  <a:gd name="connsiteY0" fmla="*/ 425101 h 850201"/>
                  <a:gd name="connsiteX1" fmla="*/ 425101 w 850201"/>
                  <a:gd name="connsiteY1" fmla="*/ 850202 h 850201"/>
                  <a:gd name="connsiteX2" fmla="*/ 0 w 850201"/>
                  <a:gd name="connsiteY2" fmla="*/ 425101 h 850201"/>
                  <a:gd name="connsiteX3" fmla="*/ 425101 w 850201"/>
                  <a:gd name="connsiteY3" fmla="*/ 0 h 850201"/>
                  <a:gd name="connsiteX4" fmla="*/ 850202 w 850201"/>
                  <a:gd name="connsiteY4" fmla="*/ 425101 h 8502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0201" h="850201">
                    <a:moveTo>
                      <a:pt x="850202" y="425101"/>
                    </a:moveTo>
                    <a:cubicBezTo>
                      <a:pt x="850202" y="659877"/>
                      <a:pt x="659877" y="850202"/>
                      <a:pt x="425101" y="850202"/>
                    </a:cubicBezTo>
                    <a:cubicBezTo>
                      <a:pt x="190324" y="850202"/>
                      <a:pt x="0" y="659877"/>
                      <a:pt x="0" y="425101"/>
                    </a:cubicBezTo>
                    <a:cubicBezTo>
                      <a:pt x="0" y="190324"/>
                      <a:pt x="190324" y="0"/>
                      <a:pt x="425101" y="0"/>
                    </a:cubicBezTo>
                    <a:cubicBezTo>
                      <a:pt x="659877" y="0"/>
                      <a:pt x="850202" y="190324"/>
                      <a:pt x="850202" y="425101"/>
                    </a:cubicBezTo>
                    <a:close/>
                  </a:path>
                </a:pathLst>
              </a:custGeom>
              <a:noFill/>
              <a:ln w="12700" cap="rnd">
                <a:solidFill>
                  <a:schemeClr val="bg1"/>
                </a:solidFill>
                <a:prstDash val="solid"/>
                <a:round/>
              </a:ln>
            </p:spPr>
            <p:txBody>
              <a:bodyPr rtlCol="0" anchor="ctr"/>
              <a:lstStyle/>
              <a:p>
                <a:endParaRPr lang="en-GB"/>
              </a:p>
            </p:txBody>
          </p:sp>
        </p:grpSp>
        <p:sp>
          <p:nvSpPr>
            <p:cNvPr id="18" name="Title 1">
              <a:extLst>
                <a:ext uri="{FF2B5EF4-FFF2-40B4-BE49-F238E27FC236}">
                  <a16:creationId xmlns:a16="http://schemas.microsoft.com/office/drawing/2014/main" id="{A72A0F60-EC9B-AC4D-7409-282FA069BBA0}"/>
                </a:ext>
              </a:extLst>
            </p:cNvPr>
            <p:cNvSpPr txBox="1">
              <a:spLocks/>
            </p:cNvSpPr>
            <p:nvPr userDrawn="1"/>
          </p:nvSpPr>
          <p:spPr>
            <a:xfrm flipH="1">
              <a:off x="13031476" y="84467"/>
              <a:ext cx="2464002" cy="184666"/>
            </a:xfrm>
            <a:prstGeom prst="rect">
              <a:avLst/>
            </a:prstGeom>
          </p:spPr>
          <p:txBody>
            <a:bodyPr vert="horz" wrap="square" lIns="0" tIns="0" rIns="0" bIns="0" rtlCol="0" anchor="ctr">
              <a:spAutoFit/>
            </a:bodyPr>
            <a:lstStyle>
              <a:lvl1pPr algn="l" defTabSz="932742" rtl="0" eaLnBrk="1" latinLnBrk="0" hangingPunct="1">
                <a:lnSpc>
                  <a:spcPct val="100000"/>
                </a:lnSpc>
                <a:spcBef>
                  <a:spcPct val="0"/>
                </a:spcBef>
                <a:buNone/>
                <a:defRPr lang="en-US" sz="2800" b="0" kern="1200" cap="none" spc="-50" baseline="0" dirty="0" smtClean="0">
                  <a:ln w="3175">
                    <a:noFill/>
                  </a:ln>
                  <a:solidFill>
                    <a:schemeClr val="tx1"/>
                  </a:solidFill>
                  <a:effectLst/>
                  <a:latin typeface="+mj-lt"/>
                  <a:ea typeface="+mn-ea"/>
                  <a:cs typeface="Segoe UI" pitchFamily="34" charset="0"/>
                </a:defRPr>
              </a:lvl1pPr>
            </a:lstStyle>
            <a:p>
              <a:pPr marL="0" marR="0" lvl="0" indent="0" algn="l" defTabSz="932742" rtl="0" eaLnBrk="1" fontAlgn="auto" latinLnBrk="0" hangingPunct="1">
                <a:lnSpc>
                  <a:spcPct val="100000"/>
                </a:lnSpc>
                <a:spcBef>
                  <a:spcPct val="0"/>
                </a:spcBef>
                <a:spcAft>
                  <a:spcPts val="0"/>
                </a:spcAft>
                <a:buClrTx/>
                <a:buSzTx/>
                <a:buFontTx/>
                <a:buNone/>
                <a:tabLst/>
                <a:defRPr/>
              </a:pPr>
              <a:r>
                <a:rPr kumimoji="0" lang="en-GB" sz="1200" b="0" i="0" u="none" strike="noStrike" kern="1200" cap="none" spc="100" normalizeH="0" baseline="0" noProof="0">
                  <a:ln w="3175">
                    <a:noFill/>
                  </a:ln>
                  <a:solidFill>
                    <a:schemeClr val="bg1"/>
                  </a:solidFill>
                  <a:effectLst/>
                  <a:uLnTx/>
                  <a:uFillTx/>
                  <a:latin typeface="Segoe UI Semibold"/>
                  <a:ea typeface="+mn-ea"/>
                  <a:cs typeface="Segoe UI" pitchFamily="34" charset="0"/>
                </a:rPr>
                <a:t>CONSIDERATIONS</a:t>
              </a:r>
            </a:p>
          </p:txBody>
        </p:sp>
        <p:sp>
          <p:nvSpPr>
            <p:cNvPr id="19" name="Free-form: Shape 18">
              <a:extLst>
                <a:ext uri="{FF2B5EF4-FFF2-40B4-BE49-F238E27FC236}">
                  <a16:creationId xmlns:a16="http://schemas.microsoft.com/office/drawing/2014/main" id="{6EF76A7C-AA81-7942-466B-5E9983E19EE2}"/>
                </a:ext>
              </a:extLst>
            </p:cNvPr>
            <p:cNvSpPr>
              <a:spLocks/>
            </p:cNvSpPr>
            <p:nvPr userDrawn="1"/>
          </p:nvSpPr>
          <p:spPr bwMode="auto">
            <a:xfrm>
              <a:off x="12583117" y="6776696"/>
              <a:ext cx="2908299" cy="70201"/>
            </a:xfrm>
            <a:custGeom>
              <a:avLst/>
              <a:gdLst>
                <a:gd name="connsiteX0" fmla="*/ 0 w 2908299"/>
                <a:gd name="connsiteY0" fmla="*/ 0 h 70201"/>
                <a:gd name="connsiteX1" fmla="*/ 2908299 w 2908299"/>
                <a:gd name="connsiteY1" fmla="*/ 0 h 70201"/>
                <a:gd name="connsiteX2" fmla="*/ 2908299 w 2908299"/>
                <a:gd name="connsiteY2" fmla="*/ 31230 h 70201"/>
                <a:gd name="connsiteX3" fmla="*/ 2869328 w 2908299"/>
                <a:gd name="connsiteY3" fmla="*/ 70201 h 70201"/>
                <a:gd name="connsiteX4" fmla="*/ 38971 w 2908299"/>
                <a:gd name="connsiteY4" fmla="*/ 70201 h 70201"/>
                <a:gd name="connsiteX5" fmla="*/ 0 w 2908299"/>
                <a:gd name="connsiteY5" fmla="*/ 31230 h 702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908299" h="70201">
                  <a:moveTo>
                    <a:pt x="0" y="0"/>
                  </a:moveTo>
                  <a:lnTo>
                    <a:pt x="2908299" y="0"/>
                  </a:lnTo>
                  <a:lnTo>
                    <a:pt x="2908299" y="31230"/>
                  </a:lnTo>
                  <a:cubicBezTo>
                    <a:pt x="2908299" y="52753"/>
                    <a:pt x="2890851" y="70201"/>
                    <a:pt x="2869328" y="70201"/>
                  </a:cubicBezTo>
                  <a:lnTo>
                    <a:pt x="38971" y="70201"/>
                  </a:lnTo>
                  <a:cubicBezTo>
                    <a:pt x="17448" y="70201"/>
                    <a:pt x="0" y="52753"/>
                    <a:pt x="0" y="31230"/>
                  </a:cubicBezTo>
                  <a:close/>
                </a:path>
              </a:pathLst>
            </a:cu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defTabSz="932472" fontAlgn="base">
                <a:spcBef>
                  <a:spcPct val="0"/>
                </a:spcBef>
                <a:spcAft>
                  <a:spcPct val="0"/>
                </a:spcAft>
              </a:pPr>
              <a:endParaRPr lang="en-GB" sz="2000">
                <a:solidFill>
                  <a:srgbClr val="FFFFFF"/>
                </a:solidFill>
                <a:cs typeface="Segoe UI" pitchFamily="34" charset="0"/>
              </a:endParaRPr>
            </a:p>
          </p:txBody>
        </p:sp>
        <p:sp>
          <p:nvSpPr>
            <p:cNvPr id="20" name="Rectangle: Rounded Corners 19">
              <a:extLst>
                <a:ext uri="{FF2B5EF4-FFF2-40B4-BE49-F238E27FC236}">
                  <a16:creationId xmlns:a16="http://schemas.microsoft.com/office/drawing/2014/main" id="{30328259-3D5F-31E9-7579-D3A6A0EF6235}"/>
                </a:ext>
              </a:extLst>
            </p:cNvPr>
            <p:cNvSpPr>
              <a:spLocks/>
            </p:cNvSpPr>
            <p:nvPr userDrawn="1"/>
          </p:nvSpPr>
          <p:spPr bwMode="auto">
            <a:xfrm>
              <a:off x="12587180" y="-5226"/>
              <a:ext cx="2908299" cy="6852123"/>
            </a:xfrm>
            <a:prstGeom prst="roundRect">
              <a:avLst>
                <a:gd name="adj" fmla="val 1340"/>
              </a:avLst>
            </a:prstGeom>
            <a:noFill/>
            <a:ln w="12700">
              <a:solidFill>
                <a:srgbClr val="34258E"/>
              </a:solidFill>
              <a:headEnd type="none" w="med" len="med"/>
              <a:tailEnd type="none" w="med" len="med"/>
            </a:ln>
            <a:effectLst>
              <a:outerShdw blurRad="114300" dist="38100"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20" tIns="97536" rIns="121920" bIns="97536" numCol="1" spcCol="0" rtlCol="0" fromWordArt="0" anchor="t" anchorCtr="0" forceAA="0" compatLnSpc="1">
              <a:prstTxWarp prst="textNoShape">
                <a:avLst/>
              </a:prstTxWarp>
              <a:noAutofit/>
            </a:bodyPr>
            <a:lstStyle/>
            <a:p>
              <a:pPr defTabSz="621679" fontAlgn="base">
                <a:spcBef>
                  <a:spcPct val="0"/>
                </a:spcBef>
                <a:spcAft>
                  <a:spcPct val="0"/>
                </a:spcAft>
              </a:pPr>
              <a:endParaRPr lang="en-GB" sz="1333">
                <a:solidFill>
                  <a:srgbClr val="FFFFFF"/>
                </a:solidFill>
                <a:latin typeface="Segoe UI"/>
                <a:cs typeface="Segoe UI" pitchFamily="34" charset="0"/>
              </a:endParaRPr>
            </a:p>
          </p:txBody>
        </p:sp>
      </p:grpSp>
    </p:spTree>
    <p:extLst>
      <p:ext uri="{BB962C8B-B14F-4D97-AF65-F5344CB8AC3E}">
        <p14:creationId xmlns:p14="http://schemas.microsoft.com/office/powerpoint/2010/main" val="1769569019"/>
      </p:ext>
    </p:extLst>
  </p:cSld>
  <p:clrMapOvr>
    <a:masterClrMapping/>
  </p:clrMapOvr>
  <p:transition>
    <p:fade/>
  </p:transition>
  <p:extLst>
    <p:ext uri="{DCECCB84-F9BA-43D5-87BE-67443E8EF086}">
      <p15:sldGuideLst xmlns:p15="http://schemas.microsoft.com/office/powerpoint/2012/main"/>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Deploy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8AA684B0-7521-FBCA-21DF-FA5D31EEF8E1}"/>
              </a:ext>
            </a:extLst>
          </p:cNvPr>
          <p:cNvGrpSpPr/>
          <p:nvPr userDrawn="1"/>
        </p:nvGrpSpPr>
        <p:grpSpPr>
          <a:xfrm>
            <a:off x="-1" y="6469626"/>
            <a:ext cx="12192001" cy="396763"/>
            <a:chOff x="-1" y="6469626"/>
            <a:chExt cx="12192001" cy="396763"/>
          </a:xfrm>
        </p:grpSpPr>
        <p:sp>
          <p:nvSpPr>
            <p:cNvPr id="3" name="Rectangle 2">
              <a:extLst>
                <a:ext uri="{FF2B5EF4-FFF2-40B4-BE49-F238E27FC236}">
                  <a16:creationId xmlns:a16="http://schemas.microsoft.com/office/drawing/2014/main" id="{8B0F083A-012F-17AF-88F7-A12310EFF5A1}"/>
                </a:ext>
              </a:extLst>
            </p:cNvPr>
            <p:cNvSpPr/>
            <p:nvPr/>
          </p:nvSpPr>
          <p:spPr bwMode="auto">
            <a:xfrm>
              <a:off x="-1" y="6469626"/>
              <a:ext cx="12192001" cy="396763"/>
            </a:xfrm>
            <a:prstGeom prst="rect">
              <a:avLst/>
            </a:prstGeom>
            <a:solidFill>
              <a:schemeClr val="bg1"/>
            </a:solidFill>
            <a:ln>
              <a:noFill/>
              <a:headEnd type="none" w="med" len="med"/>
              <a:tailEnd type="none" w="med" len="med"/>
            </a:ln>
            <a:effectLst>
              <a:outerShdw blurRad="63500" dist="12700" dir="16200000"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r" defTabSz="932472" rtl="0" eaLnBrk="1" fontAlgn="base" latinLnBrk="0" hangingPunct="1">
                <a:lnSpc>
                  <a:spcPct val="100000"/>
                </a:lnSpc>
                <a:spcBef>
                  <a:spcPct val="0"/>
                </a:spcBef>
                <a:spcAft>
                  <a:spcPct val="0"/>
                </a:spcAft>
                <a:buClrTx/>
                <a:buSzTx/>
                <a:buFontTx/>
                <a:buNone/>
                <a:tabLst/>
                <a:defRPr/>
              </a:pPr>
              <a:endParaRPr kumimoji="0" lang="en-GB" sz="1200" b="0" i="0" u="none" strike="noStrike" kern="1200" cap="none" spc="0" normalizeH="0" baseline="0" noProof="0">
                <a:ln>
                  <a:noFill/>
                </a:ln>
                <a:solidFill>
                  <a:srgbClr val="000000"/>
                </a:solidFill>
                <a:effectLst/>
                <a:uLnTx/>
                <a:uFillTx/>
                <a:latin typeface="Segoe UI"/>
                <a:ea typeface="Segoe UI" pitchFamily="34" charset="0"/>
                <a:cs typeface="Segoe UI" pitchFamily="34" charset="0"/>
              </a:endParaRPr>
            </a:p>
          </p:txBody>
        </p:sp>
        <p:grpSp>
          <p:nvGrpSpPr>
            <p:cNvPr id="4" name="Group 3">
              <a:extLst>
                <a:ext uri="{FF2B5EF4-FFF2-40B4-BE49-F238E27FC236}">
                  <a16:creationId xmlns:a16="http://schemas.microsoft.com/office/drawing/2014/main" id="{60B95A84-F2D6-5CF2-C5FB-CA6240C73B43}"/>
                </a:ext>
              </a:extLst>
            </p:cNvPr>
            <p:cNvGrpSpPr/>
            <p:nvPr userDrawn="1"/>
          </p:nvGrpSpPr>
          <p:grpSpPr>
            <a:xfrm>
              <a:off x="1" y="6469856"/>
              <a:ext cx="10198358" cy="388144"/>
              <a:chOff x="2" y="6469856"/>
              <a:chExt cx="12753155" cy="388144"/>
            </a:xfrm>
          </p:grpSpPr>
          <p:sp>
            <p:nvSpPr>
              <p:cNvPr id="5" name="Rectangle: Rounded Corners 4">
                <a:extLst>
                  <a:ext uri="{FF2B5EF4-FFF2-40B4-BE49-F238E27FC236}">
                    <a16:creationId xmlns:a16="http://schemas.microsoft.com/office/drawing/2014/main" id="{3DDE4B5E-97BD-D050-D94A-C5267456339C}"/>
                  </a:ext>
                </a:extLst>
              </p:cNvPr>
              <p:cNvSpPr>
                <a:spLocks/>
              </p:cNvSpPr>
              <p:nvPr/>
            </p:nvSpPr>
            <p:spPr bwMode="auto">
              <a:xfrm>
                <a:off x="2554872" y="6469856"/>
                <a:ext cx="2546389" cy="388144"/>
              </a:xfrm>
              <a:prstGeom prst="roundRect">
                <a:avLst>
                  <a:gd name="adj" fmla="val 0"/>
                </a:avLst>
              </a:prstGeom>
              <a:gradFill flip="none" rotWithShape="1">
                <a:gsLst>
                  <a:gs pos="0">
                    <a:srgbClr val="EBECEB">
                      <a:alpha val="34000"/>
                    </a:srgbClr>
                  </a:gs>
                  <a:gs pos="68242">
                    <a:schemeClr val="bg1">
                      <a:alpha val="18000"/>
                    </a:schemeClr>
                  </a:gs>
                  <a:gs pos="33000">
                    <a:schemeClr val="bg1">
                      <a:alpha val="11000"/>
                    </a:schemeClr>
                  </a:gs>
                  <a:gs pos="100000">
                    <a:srgbClr val="E8E9E8">
                      <a:lumMod val="68000"/>
                      <a:lumOff val="32000"/>
                      <a:alpha val="0"/>
                    </a:srgbClr>
                  </a:gs>
                </a:gsLst>
                <a:lin ang="2700000" scaled="1"/>
                <a:tileRect/>
              </a:gradFill>
              <a:ln w="12700">
                <a:noFill/>
                <a:headEnd type="none" w="med" len="med"/>
                <a:tailEnd type="none" w="med" len="med"/>
              </a:ln>
              <a:effectLst>
                <a:outerShdw blurRad="101600" dist="25400" dir="2700000" algn="tl" rotWithShape="0">
                  <a:prstClr val="black">
                    <a:alpha val="1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20" tIns="97536" rIns="121920" bIns="97536" numCol="1" spcCol="0" rtlCol="0" fromWordArt="0" anchor="t" anchorCtr="0" forceAA="0" compatLnSpc="1">
                <a:prstTxWarp prst="textNoShape">
                  <a:avLst/>
                </a:prstTxWarp>
                <a:noAutofit/>
              </a:bodyPr>
              <a:lstStyle/>
              <a:p>
                <a:pPr marR="0" lvl="0" indent="0" defTabSz="621679" fontAlgn="base">
                  <a:lnSpc>
                    <a:spcPct val="100000"/>
                  </a:lnSpc>
                  <a:spcBef>
                    <a:spcPct val="0"/>
                  </a:spcBef>
                  <a:spcAft>
                    <a:spcPct val="0"/>
                  </a:spcAft>
                  <a:buClrTx/>
                  <a:buSzTx/>
                  <a:buFontTx/>
                  <a:buNone/>
                  <a:tabLst/>
                </a:pPr>
                <a:endParaRPr kumimoji="0" lang="en-GB" sz="1600" b="0" i="0" u="none" strike="noStrike" cap="none" spc="0" normalizeH="0" baseline="0" noProof="0">
                  <a:ln>
                    <a:noFill/>
                  </a:ln>
                  <a:solidFill>
                    <a:srgbClr val="FFFFFF"/>
                  </a:solidFill>
                  <a:effectLst/>
                  <a:uLnTx/>
                  <a:uFillTx/>
                  <a:latin typeface="Segoe UI"/>
                  <a:cs typeface="Segoe UI" pitchFamily="34" charset="0"/>
                </a:endParaRPr>
              </a:p>
            </p:txBody>
          </p:sp>
          <p:sp>
            <p:nvSpPr>
              <p:cNvPr id="6" name="Rectangle: Rounded Corners 5">
                <a:extLst>
                  <a:ext uri="{FF2B5EF4-FFF2-40B4-BE49-F238E27FC236}">
                    <a16:creationId xmlns:a16="http://schemas.microsoft.com/office/drawing/2014/main" id="{C910E6E8-DBC0-2FE5-4FB6-AF3573CDF488}"/>
                  </a:ext>
                </a:extLst>
              </p:cNvPr>
              <p:cNvSpPr>
                <a:spLocks/>
              </p:cNvSpPr>
              <p:nvPr userDrawn="1"/>
            </p:nvSpPr>
            <p:spPr bwMode="auto">
              <a:xfrm>
                <a:off x="5105112" y="6469856"/>
                <a:ext cx="2546389" cy="388144"/>
              </a:xfrm>
              <a:prstGeom prst="roundRect">
                <a:avLst>
                  <a:gd name="adj" fmla="val 0"/>
                </a:avLst>
              </a:prstGeom>
              <a:gradFill flip="none" rotWithShape="1">
                <a:gsLst>
                  <a:gs pos="0">
                    <a:srgbClr val="EBECEB"/>
                  </a:gs>
                  <a:gs pos="75000">
                    <a:schemeClr val="bg1">
                      <a:lumMod val="55000"/>
                      <a:lumOff val="45000"/>
                    </a:schemeClr>
                  </a:gs>
                  <a:gs pos="33000">
                    <a:schemeClr val="bg1">
                      <a:lumMod val="95000"/>
                    </a:schemeClr>
                  </a:gs>
                  <a:gs pos="100000">
                    <a:srgbClr val="E8E9E8">
                      <a:lumMod val="65000"/>
                      <a:lumOff val="35000"/>
                    </a:srgbClr>
                  </a:gs>
                </a:gsLst>
                <a:lin ang="2700000" scaled="1"/>
                <a:tileRect/>
              </a:gradFill>
              <a:ln w="12700">
                <a:noFill/>
                <a:headEnd type="none" w="med" len="med"/>
                <a:tailEnd type="none" w="med" len="med"/>
              </a:ln>
              <a:effectLst>
                <a:outerShdw blurRad="101600" dist="38100" dir="2700000" algn="tl" rotWithShape="0">
                  <a:prstClr val="black">
                    <a:alpha val="15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20" tIns="97536" rIns="121920" bIns="97536" numCol="1" spcCol="0" rtlCol="0" fromWordArt="0" anchor="t" anchorCtr="0" forceAA="0" compatLnSpc="1">
                <a:prstTxWarp prst="textNoShape">
                  <a:avLst/>
                </a:prstTxWarp>
                <a:noAutofit/>
              </a:bodyPr>
              <a:lstStyle/>
              <a:p>
                <a:pPr marR="0" lvl="0" indent="0" defTabSz="621679" fontAlgn="base">
                  <a:lnSpc>
                    <a:spcPct val="100000"/>
                  </a:lnSpc>
                  <a:spcBef>
                    <a:spcPct val="0"/>
                  </a:spcBef>
                  <a:spcAft>
                    <a:spcPct val="0"/>
                  </a:spcAft>
                  <a:buClrTx/>
                  <a:buSzTx/>
                  <a:buFontTx/>
                  <a:buNone/>
                  <a:tabLst/>
                </a:pPr>
                <a:endParaRPr kumimoji="0" lang="en-GB" sz="1400" b="0" i="0" u="none" strike="noStrike" cap="none" spc="0" normalizeH="0" baseline="0" noProof="0">
                  <a:ln>
                    <a:noFill/>
                  </a:ln>
                  <a:solidFill>
                    <a:srgbClr val="FFFFFF"/>
                  </a:solidFill>
                  <a:effectLst/>
                  <a:uLnTx/>
                  <a:uFillTx/>
                  <a:latin typeface="Segoe UI"/>
                  <a:cs typeface="Segoe UI" pitchFamily="34" charset="0"/>
                </a:endParaRPr>
              </a:p>
            </p:txBody>
          </p:sp>
          <p:sp>
            <p:nvSpPr>
              <p:cNvPr id="7" name="Rectangle: Rounded Corners 6">
                <a:extLst>
                  <a:ext uri="{FF2B5EF4-FFF2-40B4-BE49-F238E27FC236}">
                    <a16:creationId xmlns:a16="http://schemas.microsoft.com/office/drawing/2014/main" id="{240056A0-1A9E-F1E0-68B5-FABF12B5B5D6}"/>
                  </a:ext>
                </a:extLst>
              </p:cNvPr>
              <p:cNvSpPr>
                <a:spLocks/>
              </p:cNvSpPr>
              <p:nvPr/>
            </p:nvSpPr>
            <p:spPr bwMode="auto">
              <a:xfrm>
                <a:off x="7651501" y="6469856"/>
                <a:ext cx="2546389" cy="388144"/>
              </a:xfrm>
              <a:prstGeom prst="roundRect">
                <a:avLst>
                  <a:gd name="adj" fmla="val 0"/>
                </a:avLst>
              </a:prstGeom>
              <a:gradFill flip="none" rotWithShape="1">
                <a:gsLst>
                  <a:gs pos="0">
                    <a:srgbClr val="EBECEB">
                      <a:alpha val="34000"/>
                    </a:srgbClr>
                  </a:gs>
                  <a:gs pos="68242">
                    <a:schemeClr val="bg1">
                      <a:alpha val="18000"/>
                    </a:schemeClr>
                  </a:gs>
                  <a:gs pos="33000">
                    <a:schemeClr val="bg1">
                      <a:alpha val="11000"/>
                    </a:schemeClr>
                  </a:gs>
                  <a:gs pos="100000">
                    <a:srgbClr val="E8E9E8">
                      <a:lumMod val="68000"/>
                      <a:lumOff val="32000"/>
                      <a:alpha val="0"/>
                    </a:srgbClr>
                  </a:gs>
                </a:gsLst>
                <a:lin ang="2700000" scaled="1"/>
                <a:tileRect/>
              </a:gradFill>
              <a:ln w="12700">
                <a:noFill/>
                <a:headEnd type="none" w="med" len="med"/>
                <a:tailEnd type="none" w="med" len="med"/>
              </a:ln>
              <a:effectLst>
                <a:outerShdw blurRad="101600" dist="25400" dir="2700000" algn="tl" rotWithShape="0">
                  <a:prstClr val="black">
                    <a:alpha val="1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20" tIns="97536" rIns="121920" bIns="97536" numCol="1" spcCol="0" rtlCol="0" fromWordArt="0" anchor="t" anchorCtr="0" forceAA="0" compatLnSpc="1">
                <a:prstTxWarp prst="textNoShape">
                  <a:avLst/>
                </a:prstTxWarp>
                <a:noAutofit/>
              </a:bodyPr>
              <a:lstStyle/>
              <a:p>
                <a:pPr marR="0" lvl="0" indent="0" defTabSz="621679" fontAlgn="base">
                  <a:lnSpc>
                    <a:spcPct val="100000"/>
                  </a:lnSpc>
                  <a:spcBef>
                    <a:spcPct val="0"/>
                  </a:spcBef>
                  <a:spcAft>
                    <a:spcPct val="0"/>
                  </a:spcAft>
                  <a:buClrTx/>
                  <a:buSzTx/>
                  <a:buFontTx/>
                  <a:buNone/>
                  <a:tabLst/>
                </a:pPr>
                <a:endParaRPr kumimoji="0" lang="en-GB" sz="1600" b="0" i="0" u="none" strike="noStrike" cap="none" spc="0" normalizeH="0" baseline="0" noProof="0">
                  <a:ln>
                    <a:noFill/>
                  </a:ln>
                  <a:solidFill>
                    <a:srgbClr val="FFFFFF"/>
                  </a:solidFill>
                  <a:effectLst/>
                  <a:uLnTx/>
                  <a:uFillTx/>
                  <a:latin typeface="Segoe UI"/>
                  <a:cs typeface="Segoe UI" pitchFamily="34" charset="0"/>
                </a:endParaRPr>
              </a:p>
            </p:txBody>
          </p:sp>
          <p:sp>
            <p:nvSpPr>
              <p:cNvPr id="8" name="Rectangle: Rounded Corners 7">
                <a:extLst>
                  <a:ext uri="{FF2B5EF4-FFF2-40B4-BE49-F238E27FC236}">
                    <a16:creationId xmlns:a16="http://schemas.microsoft.com/office/drawing/2014/main" id="{6932EC3A-1B01-8CB2-936D-EF5F2330EEF3}"/>
                  </a:ext>
                </a:extLst>
              </p:cNvPr>
              <p:cNvSpPr>
                <a:spLocks/>
              </p:cNvSpPr>
              <p:nvPr/>
            </p:nvSpPr>
            <p:spPr bwMode="auto">
              <a:xfrm>
                <a:off x="2" y="6469856"/>
                <a:ext cx="2546389" cy="388144"/>
              </a:xfrm>
              <a:prstGeom prst="roundRect">
                <a:avLst>
                  <a:gd name="adj" fmla="val 0"/>
                </a:avLst>
              </a:prstGeom>
              <a:gradFill flip="none" rotWithShape="1">
                <a:gsLst>
                  <a:gs pos="0">
                    <a:srgbClr val="EBECEB">
                      <a:alpha val="34000"/>
                    </a:srgbClr>
                  </a:gs>
                  <a:gs pos="68242">
                    <a:schemeClr val="bg1">
                      <a:alpha val="18000"/>
                    </a:schemeClr>
                  </a:gs>
                  <a:gs pos="33000">
                    <a:schemeClr val="bg1">
                      <a:alpha val="11000"/>
                    </a:schemeClr>
                  </a:gs>
                  <a:gs pos="100000">
                    <a:srgbClr val="E8E9E8">
                      <a:lumMod val="68000"/>
                      <a:lumOff val="32000"/>
                      <a:alpha val="0"/>
                    </a:srgbClr>
                  </a:gs>
                </a:gsLst>
                <a:lin ang="2700000" scaled="1"/>
                <a:tileRect/>
              </a:gradFill>
              <a:ln w="12700">
                <a:noFill/>
                <a:headEnd type="none" w="med" len="med"/>
                <a:tailEnd type="none" w="med" len="med"/>
              </a:ln>
              <a:effectLst>
                <a:outerShdw blurRad="101600" dist="25400" dir="2700000" algn="tl" rotWithShape="0">
                  <a:prstClr val="black">
                    <a:alpha val="1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20" tIns="97536" rIns="121920" bIns="97536" numCol="1" spcCol="0" rtlCol="0" fromWordArt="0" anchor="t" anchorCtr="0" forceAA="0" compatLnSpc="1">
                <a:prstTxWarp prst="textNoShape">
                  <a:avLst/>
                </a:prstTxWarp>
                <a:noAutofit/>
              </a:bodyPr>
              <a:lstStyle/>
              <a:p>
                <a:pPr marR="0" lvl="0" indent="0" defTabSz="621679" fontAlgn="base">
                  <a:lnSpc>
                    <a:spcPct val="100000"/>
                  </a:lnSpc>
                  <a:spcBef>
                    <a:spcPct val="0"/>
                  </a:spcBef>
                  <a:spcAft>
                    <a:spcPct val="0"/>
                  </a:spcAft>
                  <a:buClrTx/>
                  <a:buSzTx/>
                  <a:buFontTx/>
                  <a:buNone/>
                  <a:tabLst/>
                </a:pPr>
                <a:endParaRPr kumimoji="0" lang="en-GB" sz="1600" b="0" i="0" u="none" strike="noStrike" cap="none" spc="0" normalizeH="0" baseline="0" noProof="0">
                  <a:ln>
                    <a:noFill/>
                  </a:ln>
                  <a:solidFill>
                    <a:srgbClr val="FFFFFF"/>
                  </a:solidFill>
                  <a:effectLst/>
                  <a:uLnTx/>
                  <a:uFillTx/>
                  <a:latin typeface="Segoe UI"/>
                  <a:cs typeface="Segoe UI" pitchFamily="34" charset="0"/>
                </a:endParaRPr>
              </a:p>
            </p:txBody>
          </p:sp>
          <p:sp>
            <p:nvSpPr>
              <p:cNvPr id="9" name="Rectangle 8">
                <a:extLst>
                  <a:ext uri="{FF2B5EF4-FFF2-40B4-BE49-F238E27FC236}">
                    <a16:creationId xmlns:a16="http://schemas.microsoft.com/office/drawing/2014/main" id="{9874AC20-D4C2-2AB7-01AF-FDE99D659222}"/>
                  </a:ext>
                </a:extLst>
              </p:cNvPr>
              <p:cNvSpPr>
                <a:spLocks/>
              </p:cNvSpPr>
              <p:nvPr/>
            </p:nvSpPr>
            <p:spPr bwMode="auto">
              <a:xfrm>
                <a:off x="703963" y="6525344"/>
                <a:ext cx="1149717" cy="292792"/>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ts val="600"/>
                  </a:spcAft>
                  <a:buClrTx/>
                  <a:buSzTx/>
                  <a:buFontTx/>
                  <a:buNone/>
                  <a:tabLst/>
                  <a:defRPr/>
                </a:pPr>
                <a:r>
                  <a:rPr kumimoji="0" lang="en-GB" sz="1050" b="0" i="0" u="none" strike="noStrike" kern="1200" cap="none" spc="50" normalizeH="0" baseline="0" noProof="0">
                    <a:ln>
                      <a:noFill/>
                    </a:ln>
                    <a:solidFill>
                      <a:srgbClr val="000000"/>
                    </a:solidFill>
                    <a:effectLst/>
                    <a:uLnTx/>
                    <a:uFillTx/>
                    <a:latin typeface="+mn-lt"/>
                    <a:ea typeface="+mn-ea"/>
                    <a:cs typeface="Segoe UI" panose="020B0502040204020203" pitchFamily="34" charset="0"/>
                  </a:rPr>
                  <a:t>Plan</a:t>
                </a:r>
              </a:p>
            </p:txBody>
          </p:sp>
          <p:sp>
            <p:nvSpPr>
              <p:cNvPr id="10" name="Rectangle 9">
                <a:extLst>
                  <a:ext uri="{FF2B5EF4-FFF2-40B4-BE49-F238E27FC236}">
                    <a16:creationId xmlns:a16="http://schemas.microsoft.com/office/drawing/2014/main" id="{F58C66D1-460C-1F2E-1181-1D71A1D6475F}"/>
                  </a:ext>
                </a:extLst>
              </p:cNvPr>
              <p:cNvSpPr>
                <a:spLocks/>
              </p:cNvSpPr>
              <p:nvPr/>
            </p:nvSpPr>
            <p:spPr bwMode="auto">
              <a:xfrm>
                <a:off x="3252257" y="6525344"/>
                <a:ext cx="1149717" cy="292792"/>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ts val="600"/>
                  </a:spcAft>
                  <a:buClrTx/>
                  <a:buSzTx/>
                  <a:buFontTx/>
                  <a:buNone/>
                  <a:tabLst/>
                  <a:defRPr/>
                </a:pPr>
                <a:r>
                  <a:rPr kumimoji="0" lang="en-GB" sz="1050" b="0" i="0" u="none" strike="noStrike" kern="1200" cap="none" spc="50" normalizeH="0" baseline="0" noProof="0">
                    <a:ln>
                      <a:noFill/>
                    </a:ln>
                    <a:solidFill>
                      <a:srgbClr val="000000"/>
                    </a:solidFill>
                    <a:effectLst/>
                    <a:uLnTx/>
                    <a:uFillTx/>
                    <a:latin typeface="+mn-lt"/>
                    <a:ea typeface="+mn-ea"/>
                    <a:cs typeface="Segoe UI" panose="020B0502040204020203" pitchFamily="34" charset="0"/>
                  </a:rPr>
                  <a:t>Assess</a:t>
                </a:r>
              </a:p>
            </p:txBody>
          </p:sp>
          <p:sp>
            <p:nvSpPr>
              <p:cNvPr id="11" name="Rectangle 10">
                <a:extLst>
                  <a:ext uri="{FF2B5EF4-FFF2-40B4-BE49-F238E27FC236}">
                    <a16:creationId xmlns:a16="http://schemas.microsoft.com/office/drawing/2014/main" id="{5BBC6B8D-65FF-7E71-6776-20F33D66A12B}"/>
                  </a:ext>
                </a:extLst>
              </p:cNvPr>
              <p:cNvSpPr>
                <a:spLocks/>
              </p:cNvSpPr>
              <p:nvPr/>
            </p:nvSpPr>
            <p:spPr bwMode="auto">
              <a:xfrm>
                <a:off x="5800549" y="6525344"/>
                <a:ext cx="1149717" cy="292792"/>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ts val="600"/>
                  </a:spcAft>
                  <a:buClrTx/>
                  <a:buSzTx/>
                  <a:buFontTx/>
                  <a:buNone/>
                  <a:tabLst/>
                  <a:defRPr/>
                </a:pPr>
                <a:r>
                  <a:rPr kumimoji="0" lang="en-GB" sz="1400" b="0" i="0" u="none" strike="noStrike" kern="1200" cap="none" spc="50" normalizeH="0" baseline="0" noProof="0">
                    <a:ln>
                      <a:noFill/>
                    </a:ln>
                    <a:solidFill>
                      <a:schemeClr val="tx2"/>
                    </a:solidFill>
                    <a:effectLst/>
                    <a:uLnTx/>
                    <a:uFillTx/>
                    <a:latin typeface="+mj-lt"/>
                    <a:ea typeface="+mn-ea"/>
                    <a:cs typeface="Segoe UI" pitchFamily="34" charset="0"/>
                  </a:rPr>
                  <a:t>Deploy</a:t>
                </a:r>
              </a:p>
            </p:txBody>
          </p:sp>
          <p:sp>
            <p:nvSpPr>
              <p:cNvPr id="12" name="Rectangle 11">
                <a:extLst>
                  <a:ext uri="{FF2B5EF4-FFF2-40B4-BE49-F238E27FC236}">
                    <a16:creationId xmlns:a16="http://schemas.microsoft.com/office/drawing/2014/main" id="{732AFD6C-AC5F-4EBA-BA0C-5AA243063008}"/>
                  </a:ext>
                </a:extLst>
              </p:cNvPr>
              <p:cNvSpPr>
                <a:spLocks/>
              </p:cNvSpPr>
              <p:nvPr/>
            </p:nvSpPr>
            <p:spPr bwMode="auto">
              <a:xfrm>
                <a:off x="8348840" y="6525344"/>
                <a:ext cx="1149717" cy="292792"/>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ts val="600"/>
                  </a:spcAft>
                  <a:buClrTx/>
                  <a:buSzTx/>
                  <a:buFontTx/>
                  <a:buNone/>
                  <a:tabLst/>
                  <a:defRPr/>
                </a:pPr>
                <a:r>
                  <a:rPr kumimoji="0" lang="en-GB" sz="1050" b="0" i="0" u="none" strike="noStrike" kern="1200" cap="none" spc="50" normalizeH="0" baseline="0" noProof="0">
                    <a:ln>
                      <a:noFill/>
                    </a:ln>
                    <a:solidFill>
                      <a:srgbClr val="000000"/>
                    </a:solidFill>
                    <a:effectLst/>
                    <a:uLnTx/>
                    <a:uFillTx/>
                    <a:latin typeface="+mn-lt"/>
                    <a:ea typeface="+mn-ea"/>
                    <a:cs typeface="Segoe UI" panose="020B0502040204020203" pitchFamily="34" charset="0"/>
                  </a:rPr>
                  <a:t>Adopt</a:t>
                </a:r>
              </a:p>
            </p:txBody>
          </p:sp>
          <p:cxnSp>
            <p:nvCxnSpPr>
              <p:cNvPr id="13" name="Straight Connector 12">
                <a:extLst>
                  <a:ext uri="{FF2B5EF4-FFF2-40B4-BE49-F238E27FC236}">
                    <a16:creationId xmlns:a16="http://schemas.microsoft.com/office/drawing/2014/main" id="{F22543B9-83ED-322A-6701-ECB2DE1E77AA}"/>
                  </a:ext>
                </a:extLst>
              </p:cNvPr>
              <p:cNvCxnSpPr>
                <a:cxnSpLocks/>
              </p:cNvCxnSpPr>
              <p:nvPr/>
            </p:nvCxnSpPr>
            <p:spPr>
              <a:xfrm>
                <a:off x="7650985" y="6469856"/>
                <a:ext cx="0" cy="388144"/>
              </a:xfrm>
              <a:prstGeom prst="line">
                <a:avLst/>
              </a:prstGeom>
              <a:ln>
                <a:solidFill>
                  <a:schemeClr val="bg1">
                    <a:lumMod val="85000"/>
                  </a:schemeClr>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50527AA6-DFBE-5C3A-CA12-091517A997E1}"/>
                  </a:ext>
                </a:extLst>
              </p:cNvPr>
              <p:cNvCxnSpPr>
                <a:cxnSpLocks/>
              </p:cNvCxnSpPr>
              <p:nvPr/>
            </p:nvCxnSpPr>
            <p:spPr>
              <a:xfrm>
                <a:off x="5105986" y="6469856"/>
                <a:ext cx="0" cy="388144"/>
              </a:xfrm>
              <a:prstGeom prst="line">
                <a:avLst/>
              </a:prstGeom>
              <a:ln>
                <a:solidFill>
                  <a:schemeClr val="bg1">
                    <a:lumMod val="85000"/>
                  </a:schemeClr>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3EB93AD4-7AE2-3321-83AD-6534AB45959A}"/>
                  </a:ext>
                </a:extLst>
              </p:cNvPr>
              <p:cNvCxnSpPr>
                <a:cxnSpLocks/>
              </p:cNvCxnSpPr>
              <p:nvPr/>
            </p:nvCxnSpPr>
            <p:spPr>
              <a:xfrm>
                <a:off x="10200457" y="6469856"/>
                <a:ext cx="0" cy="388144"/>
              </a:xfrm>
              <a:prstGeom prst="line">
                <a:avLst/>
              </a:prstGeom>
              <a:ln>
                <a:solidFill>
                  <a:schemeClr val="bg1">
                    <a:lumMod val="85000"/>
                  </a:schemeClr>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AB95F903-B3A1-80A6-A408-3B10DB05A780}"/>
                  </a:ext>
                </a:extLst>
              </p:cNvPr>
              <p:cNvCxnSpPr>
                <a:cxnSpLocks/>
              </p:cNvCxnSpPr>
              <p:nvPr/>
            </p:nvCxnSpPr>
            <p:spPr>
              <a:xfrm>
                <a:off x="2555970" y="6469856"/>
                <a:ext cx="0" cy="388144"/>
              </a:xfrm>
              <a:prstGeom prst="line">
                <a:avLst/>
              </a:prstGeom>
              <a:ln>
                <a:solidFill>
                  <a:schemeClr val="bg1">
                    <a:lumMod val="85000"/>
                  </a:schemeClr>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17" name="Rectangle: Rounded Corners 16">
                <a:extLst>
                  <a:ext uri="{FF2B5EF4-FFF2-40B4-BE49-F238E27FC236}">
                    <a16:creationId xmlns:a16="http://schemas.microsoft.com/office/drawing/2014/main" id="{C749093D-F6C2-63BE-01F2-9DE93709DFEB}"/>
                  </a:ext>
                </a:extLst>
              </p:cNvPr>
              <p:cNvSpPr>
                <a:spLocks/>
              </p:cNvSpPr>
              <p:nvPr userDrawn="1"/>
            </p:nvSpPr>
            <p:spPr bwMode="auto">
              <a:xfrm>
                <a:off x="10204201" y="6469856"/>
                <a:ext cx="2546389" cy="388144"/>
              </a:xfrm>
              <a:prstGeom prst="roundRect">
                <a:avLst>
                  <a:gd name="adj" fmla="val 0"/>
                </a:avLst>
              </a:prstGeom>
              <a:gradFill flip="none" rotWithShape="1">
                <a:gsLst>
                  <a:gs pos="0">
                    <a:srgbClr val="EBECEB">
                      <a:alpha val="34000"/>
                    </a:srgbClr>
                  </a:gs>
                  <a:gs pos="68242">
                    <a:schemeClr val="bg1">
                      <a:alpha val="18000"/>
                    </a:schemeClr>
                  </a:gs>
                  <a:gs pos="33000">
                    <a:schemeClr val="bg1">
                      <a:alpha val="11000"/>
                    </a:schemeClr>
                  </a:gs>
                  <a:gs pos="100000">
                    <a:srgbClr val="E8E9E8">
                      <a:lumMod val="68000"/>
                      <a:lumOff val="32000"/>
                      <a:alpha val="0"/>
                    </a:srgbClr>
                  </a:gs>
                </a:gsLst>
                <a:lin ang="2700000" scaled="1"/>
                <a:tileRect/>
              </a:gradFill>
              <a:ln w="12700">
                <a:noFill/>
                <a:headEnd type="none" w="med" len="med"/>
                <a:tailEnd type="none" w="med" len="med"/>
              </a:ln>
              <a:effectLst>
                <a:outerShdw blurRad="101600" dist="25400" dir="2700000" algn="tl" rotWithShape="0">
                  <a:prstClr val="black">
                    <a:alpha val="1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20" tIns="97536" rIns="121920" bIns="97536" numCol="1" spcCol="0" rtlCol="0" fromWordArt="0" anchor="t" anchorCtr="0" forceAA="0" compatLnSpc="1">
                <a:prstTxWarp prst="textNoShape">
                  <a:avLst/>
                </a:prstTxWarp>
                <a:noAutofit/>
              </a:bodyPr>
              <a:lstStyle/>
              <a:p>
                <a:pPr marR="0" lvl="0" indent="0" defTabSz="621679" fontAlgn="base">
                  <a:lnSpc>
                    <a:spcPct val="100000"/>
                  </a:lnSpc>
                  <a:spcBef>
                    <a:spcPct val="0"/>
                  </a:spcBef>
                  <a:spcAft>
                    <a:spcPct val="0"/>
                  </a:spcAft>
                  <a:buClrTx/>
                  <a:buSzTx/>
                  <a:buFontTx/>
                  <a:buNone/>
                  <a:tabLst/>
                </a:pPr>
                <a:endParaRPr kumimoji="0" lang="en-GB" sz="1600" b="0" i="0" u="none" strike="noStrike" cap="none" spc="0" normalizeH="0" baseline="0" noProof="0">
                  <a:ln>
                    <a:noFill/>
                  </a:ln>
                  <a:solidFill>
                    <a:srgbClr val="FFFFFF"/>
                  </a:solidFill>
                  <a:effectLst/>
                  <a:uLnTx/>
                  <a:uFillTx/>
                  <a:latin typeface="Segoe UI"/>
                  <a:cs typeface="Segoe UI" pitchFamily="34" charset="0"/>
                </a:endParaRPr>
              </a:p>
            </p:txBody>
          </p:sp>
          <p:sp>
            <p:nvSpPr>
              <p:cNvPr id="18" name="Rectangle 17">
                <a:extLst>
                  <a:ext uri="{FF2B5EF4-FFF2-40B4-BE49-F238E27FC236}">
                    <a16:creationId xmlns:a16="http://schemas.microsoft.com/office/drawing/2014/main" id="{F17D5D9B-7100-01B6-1964-CA8B2D5400F0}"/>
                  </a:ext>
                </a:extLst>
              </p:cNvPr>
              <p:cNvSpPr>
                <a:spLocks/>
              </p:cNvSpPr>
              <p:nvPr userDrawn="1"/>
            </p:nvSpPr>
            <p:spPr bwMode="auto">
              <a:xfrm>
                <a:off x="10901540" y="6525344"/>
                <a:ext cx="1149717" cy="292792"/>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ts val="600"/>
                  </a:spcAft>
                  <a:buClrTx/>
                  <a:buSzTx/>
                  <a:buFontTx/>
                  <a:buNone/>
                  <a:tabLst/>
                  <a:defRPr/>
                </a:pPr>
                <a:r>
                  <a:rPr kumimoji="0" lang="en-GB" sz="1050" b="0" i="0" u="none" strike="noStrike" kern="1200" cap="none" spc="50" normalizeH="0" baseline="0" noProof="0">
                    <a:ln>
                      <a:noFill/>
                    </a:ln>
                    <a:solidFill>
                      <a:srgbClr val="000000"/>
                    </a:solidFill>
                    <a:effectLst/>
                    <a:uLnTx/>
                    <a:uFillTx/>
                    <a:latin typeface="+mn-lt"/>
                    <a:ea typeface="+mn-ea"/>
                    <a:cs typeface="Segoe UI" panose="020B0502040204020203" pitchFamily="34" charset="0"/>
                  </a:rPr>
                  <a:t>Results</a:t>
                </a:r>
              </a:p>
            </p:txBody>
          </p:sp>
          <p:cxnSp>
            <p:nvCxnSpPr>
              <p:cNvPr id="19" name="Straight Connector 18">
                <a:extLst>
                  <a:ext uri="{FF2B5EF4-FFF2-40B4-BE49-F238E27FC236}">
                    <a16:creationId xmlns:a16="http://schemas.microsoft.com/office/drawing/2014/main" id="{4D6D8BE9-B73B-7DAD-364E-7B708A6F9E90}"/>
                  </a:ext>
                </a:extLst>
              </p:cNvPr>
              <p:cNvCxnSpPr>
                <a:cxnSpLocks/>
              </p:cNvCxnSpPr>
              <p:nvPr userDrawn="1"/>
            </p:nvCxnSpPr>
            <p:spPr>
              <a:xfrm>
                <a:off x="12753157" y="6469856"/>
                <a:ext cx="0" cy="388144"/>
              </a:xfrm>
              <a:prstGeom prst="line">
                <a:avLst/>
              </a:prstGeom>
              <a:ln>
                <a:solidFill>
                  <a:schemeClr val="bg1">
                    <a:lumMod val="85000"/>
                  </a:schemeClr>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grpSp>
      </p:grpSp>
    </p:spTree>
    <p:extLst>
      <p:ext uri="{BB962C8B-B14F-4D97-AF65-F5344CB8AC3E}">
        <p14:creationId xmlns:p14="http://schemas.microsoft.com/office/powerpoint/2010/main" val="1309510963"/>
      </p:ext>
    </p:extLst>
  </p:cSld>
  <p:clrMapOvr>
    <a:masterClrMapping/>
  </p:clrMapOvr>
  <p:transition>
    <p:fade/>
  </p:transition>
  <p:extLst>
    <p:ext uri="{DCECCB84-F9BA-43D5-87BE-67443E8EF086}">
      <p15:sldGuideLst xmlns:p15="http://schemas.microsoft.com/office/powerpoint/2012/main"/>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Deploy Activity Page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8AA684B0-7521-FBCA-21DF-FA5D31EEF8E1}"/>
              </a:ext>
            </a:extLst>
          </p:cNvPr>
          <p:cNvGrpSpPr/>
          <p:nvPr userDrawn="1"/>
        </p:nvGrpSpPr>
        <p:grpSpPr>
          <a:xfrm>
            <a:off x="-1" y="6469626"/>
            <a:ext cx="12192001" cy="396763"/>
            <a:chOff x="-1" y="6469626"/>
            <a:chExt cx="12192001" cy="396763"/>
          </a:xfrm>
        </p:grpSpPr>
        <p:sp>
          <p:nvSpPr>
            <p:cNvPr id="3" name="Rectangle 2">
              <a:extLst>
                <a:ext uri="{FF2B5EF4-FFF2-40B4-BE49-F238E27FC236}">
                  <a16:creationId xmlns:a16="http://schemas.microsoft.com/office/drawing/2014/main" id="{8B0F083A-012F-17AF-88F7-A12310EFF5A1}"/>
                </a:ext>
              </a:extLst>
            </p:cNvPr>
            <p:cNvSpPr/>
            <p:nvPr/>
          </p:nvSpPr>
          <p:spPr bwMode="auto">
            <a:xfrm>
              <a:off x="-1" y="6469626"/>
              <a:ext cx="12192001" cy="396763"/>
            </a:xfrm>
            <a:prstGeom prst="rect">
              <a:avLst/>
            </a:prstGeom>
            <a:solidFill>
              <a:schemeClr val="bg1"/>
            </a:solidFill>
            <a:ln>
              <a:noFill/>
              <a:headEnd type="none" w="med" len="med"/>
              <a:tailEnd type="none" w="med" len="med"/>
            </a:ln>
            <a:effectLst>
              <a:outerShdw blurRad="63500" dist="12700" dir="16200000"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r" defTabSz="932472" rtl="0" eaLnBrk="1" fontAlgn="base" latinLnBrk="0" hangingPunct="1">
                <a:lnSpc>
                  <a:spcPct val="100000"/>
                </a:lnSpc>
                <a:spcBef>
                  <a:spcPct val="0"/>
                </a:spcBef>
                <a:spcAft>
                  <a:spcPct val="0"/>
                </a:spcAft>
                <a:buClrTx/>
                <a:buSzTx/>
                <a:buFontTx/>
                <a:buNone/>
                <a:tabLst/>
                <a:defRPr/>
              </a:pPr>
              <a:endParaRPr kumimoji="0" lang="en-GB" sz="1200" b="0" i="0" u="none" strike="noStrike" kern="1200" cap="none" spc="0" normalizeH="0" baseline="0" noProof="0">
                <a:ln>
                  <a:noFill/>
                </a:ln>
                <a:solidFill>
                  <a:srgbClr val="000000"/>
                </a:solidFill>
                <a:effectLst/>
                <a:uLnTx/>
                <a:uFillTx/>
                <a:latin typeface="Segoe UI"/>
                <a:ea typeface="Segoe UI" pitchFamily="34" charset="0"/>
                <a:cs typeface="Segoe UI" pitchFamily="34" charset="0"/>
              </a:endParaRPr>
            </a:p>
          </p:txBody>
        </p:sp>
        <p:grpSp>
          <p:nvGrpSpPr>
            <p:cNvPr id="4" name="Group 3">
              <a:extLst>
                <a:ext uri="{FF2B5EF4-FFF2-40B4-BE49-F238E27FC236}">
                  <a16:creationId xmlns:a16="http://schemas.microsoft.com/office/drawing/2014/main" id="{60B95A84-F2D6-5CF2-C5FB-CA6240C73B43}"/>
                </a:ext>
              </a:extLst>
            </p:cNvPr>
            <p:cNvGrpSpPr/>
            <p:nvPr userDrawn="1"/>
          </p:nvGrpSpPr>
          <p:grpSpPr>
            <a:xfrm>
              <a:off x="1" y="6469856"/>
              <a:ext cx="10198358" cy="388144"/>
              <a:chOff x="2" y="6469856"/>
              <a:chExt cx="12753155" cy="388144"/>
            </a:xfrm>
          </p:grpSpPr>
          <p:sp>
            <p:nvSpPr>
              <p:cNvPr id="5" name="Rectangle: Rounded Corners 4">
                <a:extLst>
                  <a:ext uri="{FF2B5EF4-FFF2-40B4-BE49-F238E27FC236}">
                    <a16:creationId xmlns:a16="http://schemas.microsoft.com/office/drawing/2014/main" id="{3DDE4B5E-97BD-D050-D94A-C5267456339C}"/>
                  </a:ext>
                </a:extLst>
              </p:cNvPr>
              <p:cNvSpPr>
                <a:spLocks/>
              </p:cNvSpPr>
              <p:nvPr/>
            </p:nvSpPr>
            <p:spPr bwMode="auto">
              <a:xfrm>
                <a:off x="2554872" y="6469856"/>
                <a:ext cx="2546389" cy="388144"/>
              </a:xfrm>
              <a:prstGeom prst="roundRect">
                <a:avLst>
                  <a:gd name="adj" fmla="val 0"/>
                </a:avLst>
              </a:prstGeom>
              <a:gradFill flip="none" rotWithShape="1">
                <a:gsLst>
                  <a:gs pos="0">
                    <a:srgbClr val="EBECEB">
                      <a:alpha val="34000"/>
                    </a:srgbClr>
                  </a:gs>
                  <a:gs pos="68242">
                    <a:schemeClr val="bg1">
                      <a:alpha val="18000"/>
                    </a:schemeClr>
                  </a:gs>
                  <a:gs pos="33000">
                    <a:schemeClr val="bg1">
                      <a:alpha val="11000"/>
                    </a:schemeClr>
                  </a:gs>
                  <a:gs pos="100000">
                    <a:srgbClr val="E8E9E8">
                      <a:lumMod val="68000"/>
                      <a:lumOff val="32000"/>
                      <a:alpha val="0"/>
                    </a:srgbClr>
                  </a:gs>
                </a:gsLst>
                <a:lin ang="2700000" scaled="1"/>
                <a:tileRect/>
              </a:gradFill>
              <a:ln w="12700">
                <a:noFill/>
                <a:headEnd type="none" w="med" len="med"/>
                <a:tailEnd type="none" w="med" len="med"/>
              </a:ln>
              <a:effectLst>
                <a:outerShdw blurRad="101600" dist="25400" dir="2700000" algn="tl" rotWithShape="0">
                  <a:prstClr val="black">
                    <a:alpha val="1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20" tIns="97536" rIns="121920" bIns="97536" numCol="1" spcCol="0" rtlCol="0" fromWordArt="0" anchor="t" anchorCtr="0" forceAA="0" compatLnSpc="1">
                <a:prstTxWarp prst="textNoShape">
                  <a:avLst/>
                </a:prstTxWarp>
                <a:noAutofit/>
              </a:bodyPr>
              <a:lstStyle/>
              <a:p>
                <a:pPr marR="0" lvl="0" indent="0" defTabSz="621679" fontAlgn="base">
                  <a:lnSpc>
                    <a:spcPct val="100000"/>
                  </a:lnSpc>
                  <a:spcBef>
                    <a:spcPct val="0"/>
                  </a:spcBef>
                  <a:spcAft>
                    <a:spcPct val="0"/>
                  </a:spcAft>
                  <a:buClrTx/>
                  <a:buSzTx/>
                  <a:buFontTx/>
                  <a:buNone/>
                  <a:tabLst/>
                </a:pPr>
                <a:endParaRPr kumimoji="0" lang="en-GB" sz="1600" b="0" i="0" u="none" strike="noStrike" cap="none" spc="0" normalizeH="0" baseline="0" noProof="0">
                  <a:ln>
                    <a:noFill/>
                  </a:ln>
                  <a:solidFill>
                    <a:srgbClr val="FFFFFF"/>
                  </a:solidFill>
                  <a:effectLst/>
                  <a:uLnTx/>
                  <a:uFillTx/>
                  <a:latin typeface="+mn-lt"/>
                  <a:cs typeface="Segoe UI" pitchFamily="34" charset="0"/>
                </a:endParaRPr>
              </a:p>
            </p:txBody>
          </p:sp>
          <p:sp>
            <p:nvSpPr>
              <p:cNvPr id="6" name="Rectangle: Rounded Corners 5">
                <a:extLst>
                  <a:ext uri="{FF2B5EF4-FFF2-40B4-BE49-F238E27FC236}">
                    <a16:creationId xmlns:a16="http://schemas.microsoft.com/office/drawing/2014/main" id="{C910E6E8-DBC0-2FE5-4FB6-AF3573CDF488}"/>
                  </a:ext>
                </a:extLst>
              </p:cNvPr>
              <p:cNvSpPr>
                <a:spLocks/>
              </p:cNvSpPr>
              <p:nvPr userDrawn="1"/>
            </p:nvSpPr>
            <p:spPr bwMode="auto">
              <a:xfrm>
                <a:off x="5105112" y="6469856"/>
                <a:ext cx="2546389" cy="388144"/>
              </a:xfrm>
              <a:prstGeom prst="roundRect">
                <a:avLst>
                  <a:gd name="adj" fmla="val 0"/>
                </a:avLst>
              </a:prstGeom>
              <a:gradFill flip="none" rotWithShape="1">
                <a:gsLst>
                  <a:gs pos="0">
                    <a:srgbClr val="EBECEB"/>
                  </a:gs>
                  <a:gs pos="75000">
                    <a:schemeClr val="bg1">
                      <a:lumMod val="55000"/>
                      <a:lumOff val="45000"/>
                    </a:schemeClr>
                  </a:gs>
                  <a:gs pos="33000">
                    <a:schemeClr val="bg1">
                      <a:lumMod val="95000"/>
                    </a:schemeClr>
                  </a:gs>
                  <a:gs pos="100000">
                    <a:srgbClr val="E8E9E8">
                      <a:lumMod val="65000"/>
                      <a:lumOff val="35000"/>
                    </a:srgbClr>
                  </a:gs>
                </a:gsLst>
                <a:lin ang="2700000" scaled="1"/>
                <a:tileRect/>
              </a:gradFill>
              <a:ln w="12700">
                <a:noFill/>
                <a:headEnd type="none" w="med" len="med"/>
                <a:tailEnd type="none" w="med" len="med"/>
              </a:ln>
              <a:effectLst>
                <a:outerShdw blurRad="101600" dist="38100" dir="2700000" algn="tl" rotWithShape="0">
                  <a:prstClr val="black">
                    <a:alpha val="15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20" tIns="97536" rIns="121920" bIns="97536" numCol="1" spcCol="0" rtlCol="0" fromWordArt="0" anchor="t" anchorCtr="0" forceAA="0" compatLnSpc="1">
                <a:prstTxWarp prst="textNoShape">
                  <a:avLst/>
                </a:prstTxWarp>
                <a:noAutofit/>
              </a:bodyPr>
              <a:lstStyle/>
              <a:p>
                <a:pPr marR="0" lvl="0" indent="0" defTabSz="621679" fontAlgn="base">
                  <a:lnSpc>
                    <a:spcPct val="100000"/>
                  </a:lnSpc>
                  <a:spcBef>
                    <a:spcPct val="0"/>
                  </a:spcBef>
                  <a:spcAft>
                    <a:spcPct val="0"/>
                  </a:spcAft>
                  <a:buClrTx/>
                  <a:buSzTx/>
                  <a:buFontTx/>
                  <a:buNone/>
                  <a:tabLst/>
                </a:pPr>
                <a:endParaRPr kumimoji="0" lang="en-GB" sz="1400" b="0" i="0" u="none" strike="noStrike" cap="none" spc="0" normalizeH="0" baseline="0" noProof="0">
                  <a:ln>
                    <a:noFill/>
                  </a:ln>
                  <a:solidFill>
                    <a:srgbClr val="FFFFFF"/>
                  </a:solidFill>
                  <a:effectLst/>
                  <a:uLnTx/>
                  <a:uFillTx/>
                  <a:latin typeface="Segoe UI"/>
                  <a:cs typeface="Segoe UI" pitchFamily="34" charset="0"/>
                </a:endParaRPr>
              </a:p>
            </p:txBody>
          </p:sp>
          <p:sp>
            <p:nvSpPr>
              <p:cNvPr id="7" name="Rectangle: Rounded Corners 6">
                <a:extLst>
                  <a:ext uri="{FF2B5EF4-FFF2-40B4-BE49-F238E27FC236}">
                    <a16:creationId xmlns:a16="http://schemas.microsoft.com/office/drawing/2014/main" id="{240056A0-1A9E-F1E0-68B5-FABF12B5B5D6}"/>
                  </a:ext>
                </a:extLst>
              </p:cNvPr>
              <p:cNvSpPr>
                <a:spLocks/>
              </p:cNvSpPr>
              <p:nvPr/>
            </p:nvSpPr>
            <p:spPr bwMode="auto">
              <a:xfrm>
                <a:off x="7651501" y="6469856"/>
                <a:ext cx="2546389" cy="388144"/>
              </a:xfrm>
              <a:prstGeom prst="roundRect">
                <a:avLst>
                  <a:gd name="adj" fmla="val 0"/>
                </a:avLst>
              </a:prstGeom>
              <a:gradFill flip="none" rotWithShape="1">
                <a:gsLst>
                  <a:gs pos="0">
                    <a:srgbClr val="EBECEB">
                      <a:alpha val="34000"/>
                    </a:srgbClr>
                  </a:gs>
                  <a:gs pos="68242">
                    <a:schemeClr val="bg1">
                      <a:alpha val="18000"/>
                    </a:schemeClr>
                  </a:gs>
                  <a:gs pos="33000">
                    <a:schemeClr val="bg1">
                      <a:alpha val="11000"/>
                    </a:schemeClr>
                  </a:gs>
                  <a:gs pos="100000">
                    <a:srgbClr val="E8E9E8">
                      <a:lumMod val="68000"/>
                      <a:lumOff val="32000"/>
                      <a:alpha val="0"/>
                    </a:srgbClr>
                  </a:gs>
                </a:gsLst>
                <a:lin ang="2700000" scaled="1"/>
                <a:tileRect/>
              </a:gradFill>
              <a:ln w="12700">
                <a:noFill/>
                <a:headEnd type="none" w="med" len="med"/>
                <a:tailEnd type="none" w="med" len="med"/>
              </a:ln>
              <a:effectLst>
                <a:outerShdw blurRad="101600" dist="25400" dir="2700000" algn="tl" rotWithShape="0">
                  <a:prstClr val="black">
                    <a:alpha val="1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20" tIns="97536" rIns="121920" bIns="97536" numCol="1" spcCol="0" rtlCol="0" fromWordArt="0" anchor="t" anchorCtr="0" forceAA="0" compatLnSpc="1">
                <a:prstTxWarp prst="textNoShape">
                  <a:avLst/>
                </a:prstTxWarp>
                <a:noAutofit/>
              </a:bodyPr>
              <a:lstStyle/>
              <a:p>
                <a:pPr marR="0" lvl="0" indent="0" defTabSz="621679" fontAlgn="base">
                  <a:lnSpc>
                    <a:spcPct val="100000"/>
                  </a:lnSpc>
                  <a:spcBef>
                    <a:spcPct val="0"/>
                  </a:spcBef>
                  <a:spcAft>
                    <a:spcPct val="0"/>
                  </a:spcAft>
                  <a:buClrTx/>
                  <a:buSzTx/>
                  <a:buFontTx/>
                  <a:buNone/>
                  <a:tabLst/>
                </a:pPr>
                <a:endParaRPr kumimoji="0" lang="en-GB" sz="1600" b="0" i="0" u="none" strike="noStrike" cap="none" spc="0" normalizeH="0" baseline="0" noProof="0">
                  <a:ln>
                    <a:noFill/>
                  </a:ln>
                  <a:solidFill>
                    <a:srgbClr val="FFFFFF"/>
                  </a:solidFill>
                  <a:effectLst/>
                  <a:uLnTx/>
                  <a:uFillTx/>
                  <a:latin typeface="Segoe UI"/>
                  <a:cs typeface="Segoe UI" pitchFamily="34" charset="0"/>
                </a:endParaRPr>
              </a:p>
            </p:txBody>
          </p:sp>
          <p:sp>
            <p:nvSpPr>
              <p:cNvPr id="8" name="Rectangle: Rounded Corners 7">
                <a:extLst>
                  <a:ext uri="{FF2B5EF4-FFF2-40B4-BE49-F238E27FC236}">
                    <a16:creationId xmlns:a16="http://schemas.microsoft.com/office/drawing/2014/main" id="{6932EC3A-1B01-8CB2-936D-EF5F2330EEF3}"/>
                  </a:ext>
                </a:extLst>
              </p:cNvPr>
              <p:cNvSpPr>
                <a:spLocks/>
              </p:cNvSpPr>
              <p:nvPr/>
            </p:nvSpPr>
            <p:spPr bwMode="auto">
              <a:xfrm>
                <a:off x="2" y="6469856"/>
                <a:ext cx="2546389" cy="388144"/>
              </a:xfrm>
              <a:prstGeom prst="roundRect">
                <a:avLst>
                  <a:gd name="adj" fmla="val 0"/>
                </a:avLst>
              </a:prstGeom>
              <a:gradFill flip="none" rotWithShape="1">
                <a:gsLst>
                  <a:gs pos="0">
                    <a:srgbClr val="EBECEB">
                      <a:alpha val="34000"/>
                    </a:srgbClr>
                  </a:gs>
                  <a:gs pos="68242">
                    <a:schemeClr val="bg1">
                      <a:alpha val="18000"/>
                    </a:schemeClr>
                  </a:gs>
                  <a:gs pos="33000">
                    <a:schemeClr val="bg1">
                      <a:alpha val="11000"/>
                    </a:schemeClr>
                  </a:gs>
                  <a:gs pos="100000">
                    <a:srgbClr val="E8E9E8">
                      <a:lumMod val="68000"/>
                      <a:lumOff val="32000"/>
                      <a:alpha val="0"/>
                    </a:srgbClr>
                  </a:gs>
                </a:gsLst>
                <a:lin ang="2700000" scaled="1"/>
                <a:tileRect/>
              </a:gradFill>
              <a:ln w="12700">
                <a:noFill/>
                <a:headEnd type="none" w="med" len="med"/>
                <a:tailEnd type="none" w="med" len="med"/>
              </a:ln>
              <a:effectLst>
                <a:outerShdw blurRad="101600" dist="25400" dir="2700000" algn="tl" rotWithShape="0">
                  <a:prstClr val="black">
                    <a:alpha val="1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20" tIns="97536" rIns="121920" bIns="97536" numCol="1" spcCol="0" rtlCol="0" fromWordArt="0" anchor="t" anchorCtr="0" forceAA="0" compatLnSpc="1">
                <a:prstTxWarp prst="textNoShape">
                  <a:avLst/>
                </a:prstTxWarp>
                <a:noAutofit/>
              </a:bodyPr>
              <a:lstStyle/>
              <a:p>
                <a:pPr marR="0" lvl="0" indent="0" defTabSz="621679" fontAlgn="base">
                  <a:lnSpc>
                    <a:spcPct val="100000"/>
                  </a:lnSpc>
                  <a:spcBef>
                    <a:spcPct val="0"/>
                  </a:spcBef>
                  <a:spcAft>
                    <a:spcPct val="0"/>
                  </a:spcAft>
                  <a:buClrTx/>
                  <a:buSzTx/>
                  <a:buFontTx/>
                  <a:buNone/>
                  <a:tabLst/>
                </a:pPr>
                <a:endParaRPr kumimoji="0" lang="en-GB" sz="1600" b="0" i="0" u="none" strike="noStrike" cap="none" spc="0" normalizeH="0" baseline="0" noProof="0">
                  <a:ln>
                    <a:noFill/>
                  </a:ln>
                  <a:solidFill>
                    <a:srgbClr val="FFFFFF"/>
                  </a:solidFill>
                  <a:effectLst/>
                  <a:uLnTx/>
                  <a:uFillTx/>
                  <a:latin typeface="Segoe UI"/>
                  <a:cs typeface="Segoe UI" pitchFamily="34" charset="0"/>
                </a:endParaRPr>
              </a:p>
            </p:txBody>
          </p:sp>
          <p:sp>
            <p:nvSpPr>
              <p:cNvPr id="9" name="Rectangle 8">
                <a:extLst>
                  <a:ext uri="{FF2B5EF4-FFF2-40B4-BE49-F238E27FC236}">
                    <a16:creationId xmlns:a16="http://schemas.microsoft.com/office/drawing/2014/main" id="{9874AC20-D4C2-2AB7-01AF-FDE99D659222}"/>
                  </a:ext>
                </a:extLst>
              </p:cNvPr>
              <p:cNvSpPr>
                <a:spLocks/>
              </p:cNvSpPr>
              <p:nvPr/>
            </p:nvSpPr>
            <p:spPr bwMode="auto">
              <a:xfrm>
                <a:off x="703963" y="6525344"/>
                <a:ext cx="1149717" cy="292792"/>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ts val="600"/>
                  </a:spcAft>
                  <a:buClrTx/>
                  <a:buSzTx/>
                  <a:buFontTx/>
                  <a:buNone/>
                  <a:tabLst/>
                  <a:defRPr/>
                </a:pPr>
                <a:r>
                  <a:rPr kumimoji="0" lang="en-GB" sz="1050" b="0" i="0" u="none" strike="noStrike" kern="1200" cap="none" spc="50" normalizeH="0" baseline="0" noProof="0">
                    <a:ln>
                      <a:noFill/>
                    </a:ln>
                    <a:solidFill>
                      <a:srgbClr val="000000"/>
                    </a:solidFill>
                    <a:effectLst/>
                    <a:uLnTx/>
                    <a:uFillTx/>
                    <a:latin typeface="+mn-lt"/>
                    <a:ea typeface="+mn-ea"/>
                    <a:cs typeface="Segoe UI" panose="020B0502040204020203" pitchFamily="34" charset="0"/>
                  </a:rPr>
                  <a:t>Plan</a:t>
                </a:r>
              </a:p>
            </p:txBody>
          </p:sp>
          <p:sp>
            <p:nvSpPr>
              <p:cNvPr id="10" name="Rectangle 9">
                <a:extLst>
                  <a:ext uri="{FF2B5EF4-FFF2-40B4-BE49-F238E27FC236}">
                    <a16:creationId xmlns:a16="http://schemas.microsoft.com/office/drawing/2014/main" id="{F58C66D1-460C-1F2E-1181-1D71A1D6475F}"/>
                  </a:ext>
                </a:extLst>
              </p:cNvPr>
              <p:cNvSpPr>
                <a:spLocks/>
              </p:cNvSpPr>
              <p:nvPr/>
            </p:nvSpPr>
            <p:spPr bwMode="auto">
              <a:xfrm>
                <a:off x="3252257" y="6525344"/>
                <a:ext cx="1149717" cy="292792"/>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ts val="600"/>
                  </a:spcAft>
                  <a:buClrTx/>
                  <a:buSzTx/>
                  <a:buFontTx/>
                  <a:buNone/>
                  <a:tabLst/>
                  <a:defRPr/>
                </a:pPr>
                <a:r>
                  <a:rPr kumimoji="0" lang="en-GB" sz="1050" b="0" i="0" u="none" strike="noStrike" kern="1200" cap="none" spc="50" normalizeH="0" baseline="0" noProof="0">
                    <a:ln>
                      <a:noFill/>
                    </a:ln>
                    <a:solidFill>
                      <a:srgbClr val="000000"/>
                    </a:solidFill>
                    <a:effectLst/>
                    <a:uLnTx/>
                    <a:uFillTx/>
                    <a:latin typeface="+mn-lt"/>
                    <a:ea typeface="+mn-ea"/>
                    <a:cs typeface="Segoe UI" panose="020B0502040204020203" pitchFamily="34" charset="0"/>
                  </a:rPr>
                  <a:t>Assess</a:t>
                </a:r>
              </a:p>
            </p:txBody>
          </p:sp>
          <p:sp>
            <p:nvSpPr>
              <p:cNvPr id="11" name="Rectangle 10">
                <a:extLst>
                  <a:ext uri="{FF2B5EF4-FFF2-40B4-BE49-F238E27FC236}">
                    <a16:creationId xmlns:a16="http://schemas.microsoft.com/office/drawing/2014/main" id="{5BBC6B8D-65FF-7E71-6776-20F33D66A12B}"/>
                  </a:ext>
                </a:extLst>
              </p:cNvPr>
              <p:cNvSpPr>
                <a:spLocks/>
              </p:cNvSpPr>
              <p:nvPr/>
            </p:nvSpPr>
            <p:spPr bwMode="auto">
              <a:xfrm>
                <a:off x="5800549" y="6525344"/>
                <a:ext cx="1149717" cy="292792"/>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ts val="600"/>
                  </a:spcAft>
                  <a:buClrTx/>
                  <a:buSzTx/>
                  <a:buFontTx/>
                  <a:buNone/>
                  <a:tabLst/>
                  <a:defRPr/>
                </a:pPr>
                <a:r>
                  <a:rPr kumimoji="0" lang="en-GB" sz="1400" b="0" i="0" u="none" strike="noStrike" kern="1200" cap="none" spc="50" normalizeH="0" baseline="0" noProof="0">
                    <a:ln>
                      <a:noFill/>
                    </a:ln>
                    <a:solidFill>
                      <a:schemeClr val="tx2"/>
                    </a:solidFill>
                    <a:effectLst/>
                    <a:uLnTx/>
                    <a:uFillTx/>
                    <a:latin typeface="+mj-lt"/>
                    <a:ea typeface="+mn-ea"/>
                    <a:cs typeface="Segoe UI" pitchFamily="34" charset="0"/>
                  </a:rPr>
                  <a:t>Deploy</a:t>
                </a:r>
              </a:p>
            </p:txBody>
          </p:sp>
          <p:sp>
            <p:nvSpPr>
              <p:cNvPr id="12" name="Rectangle 11">
                <a:extLst>
                  <a:ext uri="{FF2B5EF4-FFF2-40B4-BE49-F238E27FC236}">
                    <a16:creationId xmlns:a16="http://schemas.microsoft.com/office/drawing/2014/main" id="{732AFD6C-AC5F-4EBA-BA0C-5AA243063008}"/>
                  </a:ext>
                </a:extLst>
              </p:cNvPr>
              <p:cNvSpPr>
                <a:spLocks/>
              </p:cNvSpPr>
              <p:nvPr/>
            </p:nvSpPr>
            <p:spPr bwMode="auto">
              <a:xfrm>
                <a:off x="8348840" y="6525344"/>
                <a:ext cx="1149717" cy="292792"/>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ts val="600"/>
                  </a:spcAft>
                  <a:buClrTx/>
                  <a:buSzTx/>
                  <a:buFontTx/>
                  <a:buNone/>
                  <a:tabLst/>
                  <a:defRPr/>
                </a:pPr>
                <a:r>
                  <a:rPr kumimoji="0" lang="en-GB" sz="1050" b="0" i="0" u="none" strike="noStrike" kern="1200" cap="none" spc="50" normalizeH="0" baseline="0" noProof="0">
                    <a:ln>
                      <a:noFill/>
                    </a:ln>
                    <a:solidFill>
                      <a:srgbClr val="000000"/>
                    </a:solidFill>
                    <a:effectLst/>
                    <a:uLnTx/>
                    <a:uFillTx/>
                    <a:latin typeface="+mn-lt"/>
                    <a:ea typeface="+mn-ea"/>
                    <a:cs typeface="Segoe UI" panose="020B0502040204020203" pitchFamily="34" charset="0"/>
                  </a:rPr>
                  <a:t>Adopt</a:t>
                </a:r>
              </a:p>
            </p:txBody>
          </p:sp>
          <p:cxnSp>
            <p:nvCxnSpPr>
              <p:cNvPr id="13" name="Straight Connector 12">
                <a:extLst>
                  <a:ext uri="{FF2B5EF4-FFF2-40B4-BE49-F238E27FC236}">
                    <a16:creationId xmlns:a16="http://schemas.microsoft.com/office/drawing/2014/main" id="{F22543B9-83ED-322A-6701-ECB2DE1E77AA}"/>
                  </a:ext>
                </a:extLst>
              </p:cNvPr>
              <p:cNvCxnSpPr>
                <a:cxnSpLocks/>
              </p:cNvCxnSpPr>
              <p:nvPr/>
            </p:nvCxnSpPr>
            <p:spPr>
              <a:xfrm>
                <a:off x="7650985" y="6469856"/>
                <a:ext cx="0" cy="388144"/>
              </a:xfrm>
              <a:prstGeom prst="line">
                <a:avLst/>
              </a:prstGeom>
              <a:ln>
                <a:solidFill>
                  <a:schemeClr val="bg1">
                    <a:lumMod val="85000"/>
                  </a:schemeClr>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50527AA6-DFBE-5C3A-CA12-091517A997E1}"/>
                  </a:ext>
                </a:extLst>
              </p:cNvPr>
              <p:cNvCxnSpPr>
                <a:cxnSpLocks/>
              </p:cNvCxnSpPr>
              <p:nvPr/>
            </p:nvCxnSpPr>
            <p:spPr>
              <a:xfrm>
                <a:off x="5105986" y="6469856"/>
                <a:ext cx="0" cy="388144"/>
              </a:xfrm>
              <a:prstGeom prst="line">
                <a:avLst/>
              </a:prstGeom>
              <a:ln>
                <a:solidFill>
                  <a:schemeClr val="bg1">
                    <a:lumMod val="85000"/>
                  </a:schemeClr>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3EB93AD4-7AE2-3321-83AD-6534AB45959A}"/>
                  </a:ext>
                </a:extLst>
              </p:cNvPr>
              <p:cNvCxnSpPr>
                <a:cxnSpLocks/>
              </p:cNvCxnSpPr>
              <p:nvPr/>
            </p:nvCxnSpPr>
            <p:spPr>
              <a:xfrm>
                <a:off x="10200457" y="6469856"/>
                <a:ext cx="0" cy="388144"/>
              </a:xfrm>
              <a:prstGeom prst="line">
                <a:avLst/>
              </a:prstGeom>
              <a:ln>
                <a:solidFill>
                  <a:schemeClr val="bg1">
                    <a:lumMod val="85000"/>
                  </a:schemeClr>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AB95F903-B3A1-80A6-A408-3B10DB05A780}"/>
                  </a:ext>
                </a:extLst>
              </p:cNvPr>
              <p:cNvCxnSpPr>
                <a:cxnSpLocks/>
              </p:cNvCxnSpPr>
              <p:nvPr/>
            </p:nvCxnSpPr>
            <p:spPr>
              <a:xfrm>
                <a:off x="2555970" y="6469856"/>
                <a:ext cx="0" cy="388144"/>
              </a:xfrm>
              <a:prstGeom prst="line">
                <a:avLst/>
              </a:prstGeom>
              <a:ln>
                <a:solidFill>
                  <a:schemeClr val="bg1">
                    <a:lumMod val="85000"/>
                  </a:schemeClr>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17" name="Rectangle: Rounded Corners 16">
                <a:extLst>
                  <a:ext uri="{FF2B5EF4-FFF2-40B4-BE49-F238E27FC236}">
                    <a16:creationId xmlns:a16="http://schemas.microsoft.com/office/drawing/2014/main" id="{C749093D-F6C2-63BE-01F2-9DE93709DFEB}"/>
                  </a:ext>
                </a:extLst>
              </p:cNvPr>
              <p:cNvSpPr>
                <a:spLocks/>
              </p:cNvSpPr>
              <p:nvPr userDrawn="1"/>
            </p:nvSpPr>
            <p:spPr bwMode="auto">
              <a:xfrm>
                <a:off x="10204201" y="6469856"/>
                <a:ext cx="2546389" cy="388144"/>
              </a:xfrm>
              <a:prstGeom prst="roundRect">
                <a:avLst>
                  <a:gd name="adj" fmla="val 0"/>
                </a:avLst>
              </a:prstGeom>
              <a:gradFill flip="none" rotWithShape="1">
                <a:gsLst>
                  <a:gs pos="0">
                    <a:srgbClr val="EBECEB">
                      <a:alpha val="34000"/>
                    </a:srgbClr>
                  </a:gs>
                  <a:gs pos="68242">
                    <a:schemeClr val="bg1">
                      <a:alpha val="18000"/>
                    </a:schemeClr>
                  </a:gs>
                  <a:gs pos="33000">
                    <a:schemeClr val="bg1">
                      <a:alpha val="11000"/>
                    </a:schemeClr>
                  </a:gs>
                  <a:gs pos="100000">
                    <a:srgbClr val="E8E9E8">
                      <a:lumMod val="68000"/>
                      <a:lumOff val="32000"/>
                      <a:alpha val="0"/>
                    </a:srgbClr>
                  </a:gs>
                </a:gsLst>
                <a:lin ang="2700000" scaled="1"/>
                <a:tileRect/>
              </a:gradFill>
              <a:ln w="12700">
                <a:noFill/>
                <a:headEnd type="none" w="med" len="med"/>
                <a:tailEnd type="none" w="med" len="med"/>
              </a:ln>
              <a:effectLst>
                <a:outerShdw blurRad="101600" dist="25400" dir="2700000" algn="tl" rotWithShape="0">
                  <a:prstClr val="black">
                    <a:alpha val="1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20" tIns="97536" rIns="121920" bIns="97536" numCol="1" spcCol="0" rtlCol="0" fromWordArt="0" anchor="t" anchorCtr="0" forceAA="0" compatLnSpc="1">
                <a:prstTxWarp prst="textNoShape">
                  <a:avLst/>
                </a:prstTxWarp>
                <a:noAutofit/>
              </a:bodyPr>
              <a:lstStyle/>
              <a:p>
                <a:pPr marR="0" lvl="0" indent="0" defTabSz="621679" fontAlgn="base">
                  <a:lnSpc>
                    <a:spcPct val="100000"/>
                  </a:lnSpc>
                  <a:spcBef>
                    <a:spcPct val="0"/>
                  </a:spcBef>
                  <a:spcAft>
                    <a:spcPct val="0"/>
                  </a:spcAft>
                  <a:buClrTx/>
                  <a:buSzTx/>
                  <a:buFontTx/>
                  <a:buNone/>
                  <a:tabLst/>
                </a:pPr>
                <a:endParaRPr kumimoji="0" lang="en-GB" sz="1600" b="0" i="0" u="none" strike="noStrike" cap="none" spc="0" normalizeH="0" baseline="0" noProof="0">
                  <a:ln>
                    <a:noFill/>
                  </a:ln>
                  <a:solidFill>
                    <a:srgbClr val="FFFFFF"/>
                  </a:solidFill>
                  <a:effectLst/>
                  <a:uLnTx/>
                  <a:uFillTx/>
                  <a:latin typeface="Segoe UI"/>
                  <a:cs typeface="Segoe UI" pitchFamily="34" charset="0"/>
                </a:endParaRPr>
              </a:p>
            </p:txBody>
          </p:sp>
          <p:sp>
            <p:nvSpPr>
              <p:cNvPr id="18" name="Rectangle 17">
                <a:extLst>
                  <a:ext uri="{FF2B5EF4-FFF2-40B4-BE49-F238E27FC236}">
                    <a16:creationId xmlns:a16="http://schemas.microsoft.com/office/drawing/2014/main" id="{F17D5D9B-7100-01B6-1964-CA8B2D5400F0}"/>
                  </a:ext>
                </a:extLst>
              </p:cNvPr>
              <p:cNvSpPr>
                <a:spLocks/>
              </p:cNvSpPr>
              <p:nvPr userDrawn="1"/>
            </p:nvSpPr>
            <p:spPr bwMode="auto">
              <a:xfrm>
                <a:off x="10901540" y="6525344"/>
                <a:ext cx="1149717" cy="292792"/>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ts val="600"/>
                  </a:spcAft>
                  <a:buClrTx/>
                  <a:buSzTx/>
                  <a:buFontTx/>
                  <a:buNone/>
                  <a:tabLst/>
                  <a:defRPr/>
                </a:pPr>
                <a:r>
                  <a:rPr kumimoji="0" lang="en-GB" sz="1050" b="0" i="0" u="none" strike="noStrike" kern="1200" cap="none" spc="50" normalizeH="0" baseline="0" noProof="0">
                    <a:ln>
                      <a:noFill/>
                    </a:ln>
                    <a:solidFill>
                      <a:srgbClr val="000000"/>
                    </a:solidFill>
                    <a:effectLst/>
                    <a:uLnTx/>
                    <a:uFillTx/>
                    <a:latin typeface="+mn-lt"/>
                    <a:ea typeface="+mn-ea"/>
                    <a:cs typeface="Segoe UI" panose="020B0502040204020203" pitchFamily="34" charset="0"/>
                  </a:rPr>
                  <a:t>Results</a:t>
                </a:r>
              </a:p>
            </p:txBody>
          </p:sp>
          <p:cxnSp>
            <p:nvCxnSpPr>
              <p:cNvPr id="19" name="Straight Connector 18">
                <a:extLst>
                  <a:ext uri="{FF2B5EF4-FFF2-40B4-BE49-F238E27FC236}">
                    <a16:creationId xmlns:a16="http://schemas.microsoft.com/office/drawing/2014/main" id="{4D6D8BE9-B73B-7DAD-364E-7B708A6F9E90}"/>
                  </a:ext>
                </a:extLst>
              </p:cNvPr>
              <p:cNvCxnSpPr>
                <a:cxnSpLocks/>
              </p:cNvCxnSpPr>
              <p:nvPr userDrawn="1"/>
            </p:nvCxnSpPr>
            <p:spPr>
              <a:xfrm>
                <a:off x="12753157" y="6469856"/>
                <a:ext cx="0" cy="388144"/>
              </a:xfrm>
              <a:prstGeom prst="line">
                <a:avLst/>
              </a:prstGeom>
              <a:ln>
                <a:solidFill>
                  <a:schemeClr val="bg1">
                    <a:lumMod val="85000"/>
                  </a:schemeClr>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grpSp>
      </p:grpSp>
      <p:grpSp>
        <p:nvGrpSpPr>
          <p:cNvPr id="20" name="Group 19">
            <a:extLst>
              <a:ext uri="{FF2B5EF4-FFF2-40B4-BE49-F238E27FC236}">
                <a16:creationId xmlns:a16="http://schemas.microsoft.com/office/drawing/2014/main" id="{8A95FCDC-F2B4-AB50-737D-9F1C119B992D}"/>
              </a:ext>
            </a:extLst>
          </p:cNvPr>
          <p:cNvGrpSpPr/>
          <p:nvPr userDrawn="1"/>
        </p:nvGrpSpPr>
        <p:grpSpPr>
          <a:xfrm>
            <a:off x="-3303478" y="-16329"/>
            <a:ext cx="2908300" cy="6874329"/>
            <a:chOff x="-3303478" y="-16329"/>
            <a:chExt cx="2908300" cy="6874329"/>
          </a:xfrm>
        </p:grpSpPr>
        <p:sp>
          <p:nvSpPr>
            <p:cNvPr id="21" name="Rectangle: Rounded Corners 20">
              <a:extLst>
                <a:ext uri="{FF2B5EF4-FFF2-40B4-BE49-F238E27FC236}">
                  <a16:creationId xmlns:a16="http://schemas.microsoft.com/office/drawing/2014/main" id="{2914C866-82C9-AE07-1F6E-1C41F66617A1}"/>
                </a:ext>
              </a:extLst>
            </p:cNvPr>
            <p:cNvSpPr>
              <a:spLocks/>
            </p:cNvSpPr>
            <p:nvPr userDrawn="1"/>
          </p:nvSpPr>
          <p:spPr bwMode="auto">
            <a:xfrm>
              <a:off x="-3303477" y="-5226"/>
              <a:ext cx="2908299" cy="6852123"/>
            </a:xfrm>
            <a:prstGeom prst="roundRect">
              <a:avLst>
                <a:gd name="adj" fmla="val 1340"/>
              </a:avLst>
            </a:prstGeom>
            <a:gradFill flip="none" rotWithShape="1">
              <a:gsLst>
                <a:gs pos="0">
                  <a:schemeClr val="bg1">
                    <a:alpha val="84000"/>
                  </a:schemeClr>
                </a:gs>
                <a:gs pos="100000">
                  <a:schemeClr val="bg1">
                    <a:alpha val="89000"/>
                  </a:schemeClr>
                </a:gs>
              </a:gsLst>
              <a:lin ang="2700000" scaled="1"/>
              <a:tileRect/>
            </a:gradFill>
            <a:ln w="12700">
              <a:noFill/>
              <a:headEnd type="none" w="med" len="med"/>
              <a:tailEnd type="none" w="med" len="med"/>
            </a:ln>
            <a:effectLst>
              <a:outerShdw blurRad="114300" dist="38100"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20" tIns="97536" rIns="121920" bIns="97536" numCol="1" spcCol="0" rtlCol="0" fromWordArt="0" anchor="t" anchorCtr="0" forceAA="0" compatLnSpc="1">
              <a:prstTxWarp prst="textNoShape">
                <a:avLst/>
              </a:prstTxWarp>
              <a:noAutofit/>
            </a:bodyPr>
            <a:lstStyle/>
            <a:p>
              <a:pPr defTabSz="621679" fontAlgn="base">
                <a:spcBef>
                  <a:spcPct val="0"/>
                </a:spcBef>
                <a:spcAft>
                  <a:spcPct val="0"/>
                </a:spcAft>
              </a:pPr>
              <a:endParaRPr lang="en-GB" sz="1333">
                <a:solidFill>
                  <a:srgbClr val="FFFFFF"/>
                </a:solidFill>
                <a:latin typeface="Segoe UI"/>
                <a:cs typeface="Segoe UI" pitchFamily="34" charset="0"/>
              </a:endParaRPr>
            </a:p>
          </p:txBody>
        </p:sp>
        <p:sp>
          <p:nvSpPr>
            <p:cNvPr id="22" name="Free-form: Shape 21">
              <a:extLst>
                <a:ext uri="{FF2B5EF4-FFF2-40B4-BE49-F238E27FC236}">
                  <a16:creationId xmlns:a16="http://schemas.microsoft.com/office/drawing/2014/main" id="{A1884B5A-D2BF-A684-7A66-8F3444443376}"/>
                </a:ext>
              </a:extLst>
            </p:cNvPr>
            <p:cNvSpPr>
              <a:spLocks/>
            </p:cNvSpPr>
            <p:nvPr userDrawn="1"/>
          </p:nvSpPr>
          <p:spPr bwMode="auto">
            <a:xfrm>
              <a:off x="-3303478" y="-16329"/>
              <a:ext cx="2908299" cy="373049"/>
            </a:xfrm>
            <a:custGeom>
              <a:avLst/>
              <a:gdLst>
                <a:gd name="connsiteX0" fmla="*/ 38971 w 2908299"/>
                <a:gd name="connsiteY0" fmla="*/ 0 h 373380"/>
                <a:gd name="connsiteX1" fmla="*/ 2869328 w 2908299"/>
                <a:gd name="connsiteY1" fmla="*/ 0 h 373380"/>
                <a:gd name="connsiteX2" fmla="*/ 2908299 w 2908299"/>
                <a:gd name="connsiteY2" fmla="*/ 38971 h 373380"/>
                <a:gd name="connsiteX3" fmla="*/ 2908299 w 2908299"/>
                <a:gd name="connsiteY3" fmla="*/ 373380 h 373380"/>
                <a:gd name="connsiteX4" fmla="*/ 0 w 2908299"/>
                <a:gd name="connsiteY4" fmla="*/ 373380 h 373380"/>
                <a:gd name="connsiteX5" fmla="*/ 0 w 2908299"/>
                <a:gd name="connsiteY5" fmla="*/ 38971 h 373380"/>
                <a:gd name="connsiteX6" fmla="*/ 38971 w 2908299"/>
                <a:gd name="connsiteY6" fmla="*/ 0 h 3733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908299" h="373380">
                  <a:moveTo>
                    <a:pt x="38971" y="0"/>
                  </a:moveTo>
                  <a:lnTo>
                    <a:pt x="2869328" y="0"/>
                  </a:lnTo>
                  <a:cubicBezTo>
                    <a:pt x="2890851" y="0"/>
                    <a:pt x="2908299" y="17448"/>
                    <a:pt x="2908299" y="38971"/>
                  </a:cubicBezTo>
                  <a:lnTo>
                    <a:pt x="2908299" y="373380"/>
                  </a:lnTo>
                  <a:lnTo>
                    <a:pt x="0" y="373380"/>
                  </a:lnTo>
                  <a:lnTo>
                    <a:pt x="0" y="38971"/>
                  </a:lnTo>
                  <a:cubicBezTo>
                    <a:pt x="0" y="17448"/>
                    <a:pt x="17448" y="0"/>
                    <a:pt x="38971" y="0"/>
                  </a:cubicBezTo>
                  <a:close/>
                </a:path>
              </a:pathLst>
            </a:custGeom>
            <a:solidFill>
              <a:srgbClr val="34258E"/>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defTabSz="932472" fontAlgn="base">
                <a:spcBef>
                  <a:spcPct val="0"/>
                </a:spcBef>
                <a:spcAft>
                  <a:spcPct val="0"/>
                </a:spcAft>
              </a:pPr>
              <a:endParaRPr lang="en-GB" sz="2000">
                <a:solidFill>
                  <a:srgbClr val="FFFFFF"/>
                </a:solidFill>
                <a:cs typeface="Segoe UI" pitchFamily="34" charset="0"/>
              </a:endParaRPr>
            </a:p>
          </p:txBody>
        </p:sp>
        <p:sp>
          <p:nvSpPr>
            <p:cNvPr id="23" name="Title 1">
              <a:extLst>
                <a:ext uri="{FF2B5EF4-FFF2-40B4-BE49-F238E27FC236}">
                  <a16:creationId xmlns:a16="http://schemas.microsoft.com/office/drawing/2014/main" id="{1C327B72-8087-6BD3-EBA8-A62AEE779970}"/>
                </a:ext>
              </a:extLst>
            </p:cNvPr>
            <p:cNvSpPr txBox="1">
              <a:spLocks/>
            </p:cNvSpPr>
            <p:nvPr userDrawn="1"/>
          </p:nvSpPr>
          <p:spPr>
            <a:xfrm flipH="1">
              <a:off x="-2859181" y="84467"/>
              <a:ext cx="2464002" cy="184666"/>
            </a:xfrm>
            <a:prstGeom prst="rect">
              <a:avLst/>
            </a:prstGeom>
          </p:spPr>
          <p:txBody>
            <a:bodyPr vert="horz" wrap="square" lIns="0" tIns="0" rIns="0" bIns="0" rtlCol="0" anchor="ctr">
              <a:spAutoFit/>
            </a:bodyPr>
            <a:lstStyle>
              <a:lvl1pPr algn="l" defTabSz="932742" rtl="0" eaLnBrk="1" latinLnBrk="0" hangingPunct="1">
                <a:lnSpc>
                  <a:spcPct val="100000"/>
                </a:lnSpc>
                <a:spcBef>
                  <a:spcPct val="0"/>
                </a:spcBef>
                <a:buNone/>
                <a:defRPr lang="en-US" sz="2800" b="0" kern="1200" cap="none" spc="-50" baseline="0" dirty="0" smtClean="0">
                  <a:ln w="3175">
                    <a:noFill/>
                  </a:ln>
                  <a:solidFill>
                    <a:schemeClr val="tx1"/>
                  </a:solidFill>
                  <a:effectLst/>
                  <a:latin typeface="+mj-lt"/>
                  <a:ea typeface="+mn-ea"/>
                  <a:cs typeface="Segoe UI" pitchFamily="34" charset="0"/>
                </a:defRPr>
              </a:lvl1pPr>
            </a:lstStyle>
            <a:p>
              <a:pPr marL="0" marR="0" lvl="0" indent="0" algn="l" defTabSz="932742" rtl="0" eaLnBrk="1" fontAlgn="auto" latinLnBrk="0" hangingPunct="1">
                <a:lnSpc>
                  <a:spcPct val="100000"/>
                </a:lnSpc>
                <a:spcBef>
                  <a:spcPct val="0"/>
                </a:spcBef>
                <a:spcAft>
                  <a:spcPts val="0"/>
                </a:spcAft>
                <a:buClrTx/>
                <a:buSzTx/>
                <a:buFontTx/>
                <a:buNone/>
                <a:tabLst/>
                <a:defRPr/>
              </a:pPr>
              <a:r>
                <a:rPr kumimoji="0" lang="en-GB" sz="1200" b="0" i="0" u="none" strike="noStrike" kern="1200" cap="none" spc="100" normalizeH="0" baseline="0" noProof="0">
                  <a:ln w="3175">
                    <a:noFill/>
                  </a:ln>
                  <a:solidFill>
                    <a:schemeClr val="bg1"/>
                  </a:solidFill>
                  <a:effectLst/>
                  <a:uLnTx/>
                  <a:uFillTx/>
                  <a:latin typeface="Segoe UI Semibold"/>
                  <a:ea typeface="+mn-ea"/>
                  <a:cs typeface="Segoe UI" pitchFamily="34" charset="0"/>
                </a:rPr>
                <a:t>ACTIVITY ASSETS</a:t>
              </a:r>
            </a:p>
          </p:txBody>
        </p:sp>
        <p:cxnSp>
          <p:nvCxnSpPr>
            <p:cNvPr id="24" name="Straight Connector 23">
              <a:extLst>
                <a:ext uri="{FF2B5EF4-FFF2-40B4-BE49-F238E27FC236}">
                  <a16:creationId xmlns:a16="http://schemas.microsoft.com/office/drawing/2014/main" id="{012589AD-310A-3841-2552-864B1C2EE2E7}"/>
                </a:ext>
              </a:extLst>
            </p:cNvPr>
            <p:cNvCxnSpPr>
              <a:cxnSpLocks/>
              <a:stCxn id="22" idx="4"/>
              <a:endCxn id="22" idx="3"/>
            </p:cNvCxnSpPr>
            <p:nvPr userDrawn="1"/>
          </p:nvCxnSpPr>
          <p:spPr>
            <a:xfrm>
              <a:off x="-3303478" y="356720"/>
              <a:ext cx="2908299" cy="0"/>
            </a:xfrm>
            <a:prstGeom prst="line">
              <a:avLst/>
            </a:prstGeom>
            <a:ln w="6350">
              <a:solidFill>
                <a:schemeClr val="bg1"/>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grpSp>
          <p:nvGrpSpPr>
            <p:cNvPr id="25" name="Graphic 125">
              <a:extLst>
                <a:ext uri="{FF2B5EF4-FFF2-40B4-BE49-F238E27FC236}">
                  <a16:creationId xmlns:a16="http://schemas.microsoft.com/office/drawing/2014/main" id="{F05E9496-BCF4-3E39-6AD7-C5B645D2BBF6}"/>
                </a:ext>
              </a:extLst>
            </p:cNvPr>
            <p:cNvGrpSpPr/>
            <p:nvPr userDrawn="1"/>
          </p:nvGrpSpPr>
          <p:grpSpPr>
            <a:xfrm>
              <a:off x="-3197160" y="73168"/>
              <a:ext cx="236156" cy="211536"/>
              <a:chOff x="5962650" y="3314700"/>
              <a:chExt cx="276225" cy="247650"/>
            </a:xfrm>
            <a:noFill/>
          </p:grpSpPr>
          <p:sp>
            <p:nvSpPr>
              <p:cNvPr id="28" name="Free-form: Shape 27">
                <a:extLst>
                  <a:ext uri="{FF2B5EF4-FFF2-40B4-BE49-F238E27FC236}">
                    <a16:creationId xmlns:a16="http://schemas.microsoft.com/office/drawing/2014/main" id="{FD1B19EA-931C-4AAD-EC5D-253C0466DE1D}"/>
                  </a:ext>
                </a:extLst>
              </p:cNvPr>
              <p:cNvSpPr/>
              <p:nvPr/>
            </p:nvSpPr>
            <p:spPr>
              <a:xfrm>
                <a:off x="6124575" y="3324225"/>
                <a:ext cx="114300" cy="114300"/>
              </a:xfrm>
              <a:custGeom>
                <a:avLst/>
                <a:gdLst>
                  <a:gd name="connsiteX0" fmla="*/ 114300 w 114300"/>
                  <a:gd name="connsiteY0" fmla="*/ 57150 h 114300"/>
                  <a:gd name="connsiteX1" fmla="*/ 57150 w 114300"/>
                  <a:gd name="connsiteY1" fmla="*/ 114300 h 114300"/>
                  <a:gd name="connsiteX2" fmla="*/ 0 w 114300"/>
                  <a:gd name="connsiteY2" fmla="*/ 57150 h 114300"/>
                  <a:gd name="connsiteX3" fmla="*/ 57150 w 114300"/>
                  <a:gd name="connsiteY3" fmla="*/ 0 h 114300"/>
                  <a:gd name="connsiteX4" fmla="*/ 114300 w 114300"/>
                  <a:gd name="connsiteY4" fmla="*/ 57150 h 1143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4300" h="114300">
                    <a:moveTo>
                      <a:pt x="114300" y="57150"/>
                    </a:moveTo>
                    <a:cubicBezTo>
                      <a:pt x="114300" y="88713"/>
                      <a:pt x="88713" y="114300"/>
                      <a:pt x="57150" y="114300"/>
                    </a:cubicBezTo>
                    <a:cubicBezTo>
                      <a:pt x="25587" y="114300"/>
                      <a:pt x="0" y="88713"/>
                      <a:pt x="0" y="57150"/>
                    </a:cubicBezTo>
                    <a:cubicBezTo>
                      <a:pt x="0" y="25587"/>
                      <a:pt x="25587" y="0"/>
                      <a:pt x="57150" y="0"/>
                    </a:cubicBezTo>
                    <a:cubicBezTo>
                      <a:pt x="88713" y="0"/>
                      <a:pt x="114300" y="25587"/>
                      <a:pt x="114300" y="57150"/>
                    </a:cubicBezTo>
                    <a:close/>
                  </a:path>
                </a:pathLst>
              </a:custGeom>
              <a:noFill/>
              <a:ln w="12700" cap="sq">
                <a:solidFill>
                  <a:schemeClr val="bg1"/>
                </a:solidFill>
                <a:prstDash val="solid"/>
                <a:miter/>
              </a:ln>
            </p:spPr>
            <p:txBody>
              <a:bodyPr rtlCol="0" anchor="ctr"/>
              <a:lstStyle/>
              <a:p>
                <a:endParaRPr lang="en-GB"/>
              </a:p>
            </p:txBody>
          </p:sp>
          <p:sp>
            <p:nvSpPr>
              <p:cNvPr id="29" name="Free-form: Shape 28">
                <a:extLst>
                  <a:ext uri="{FF2B5EF4-FFF2-40B4-BE49-F238E27FC236}">
                    <a16:creationId xmlns:a16="http://schemas.microsoft.com/office/drawing/2014/main" id="{6847F679-3CA8-B1DA-4F93-2186DB32BEFF}"/>
                  </a:ext>
                </a:extLst>
              </p:cNvPr>
              <p:cNvSpPr/>
              <p:nvPr/>
            </p:nvSpPr>
            <p:spPr>
              <a:xfrm>
                <a:off x="6019800" y="3467100"/>
                <a:ext cx="95250" cy="95250"/>
              </a:xfrm>
              <a:custGeom>
                <a:avLst/>
                <a:gdLst>
                  <a:gd name="connsiteX0" fmla="*/ 0 w 95250"/>
                  <a:gd name="connsiteY0" fmla="*/ 0 h 95250"/>
                  <a:gd name="connsiteX1" fmla="*/ 95250 w 95250"/>
                  <a:gd name="connsiteY1" fmla="*/ 0 h 95250"/>
                  <a:gd name="connsiteX2" fmla="*/ 95250 w 95250"/>
                  <a:gd name="connsiteY2" fmla="*/ 95250 h 95250"/>
                  <a:gd name="connsiteX3" fmla="*/ 0 w 95250"/>
                  <a:gd name="connsiteY3" fmla="*/ 95250 h 95250"/>
                </a:gdLst>
                <a:ahLst/>
                <a:cxnLst>
                  <a:cxn ang="0">
                    <a:pos x="connsiteX0" y="connsiteY0"/>
                  </a:cxn>
                  <a:cxn ang="0">
                    <a:pos x="connsiteX1" y="connsiteY1"/>
                  </a:cxn>
                  <a:cxn ang="0">
                    <a:pos x="connsiteX2" y="connsiteY2"/>
                  </a:cxn>
                  <a:cxn ang="0">
                    <a:pos x="connsiteX3" y="connsiteY3"/>
                  </a:cxn>
                </a:cxnLst>
                <a:rect l="l" t="t" r="r" b="b"/>
                <a:pathLst>
                  <a:path w="95250" h="95250">
                    <a:moveTo>
                      <a:pt x="0" y="0"/>
                    </a:moveTo>
                    <a:lnTo>
                      <a:pt x="95250" y="0"/>
                    </a:lnTo>
                    <a:lnTo>
                      <a:pt x="95250" y="95250"/>
                    </a:lnTo>
                    <a:lnTo>
                      <a:pt x="0" y="95250"/>
                    </a:lnTo>
                    <a:close/>
                  </a:path>
                </a:pathLst>
              </a:custGeom>
              <a:noFill/>
              <a:ln w="12700" cap="sq">
                <a:solidFill>
                  <a:schemeClr val="bg1"/>
                </a:solidFill>
                <a:prstDash val="solid"/>
                <a:miter/>
              </a:ln>
            </p:spPr>
            <p:txBody>
              <a:bodyPr rtlCol="0" anchor="ctr"/>
              <a:lstStyle/>
              <a:p>
                <a:endParaRPr lang="en-GB"/>
              </a:p>
            </p:txBody>
          </p:sp>
          <p:sp>
            <p:nvSpPr>
              <p:cNvPr id="30" name="Free-form: Shape 29">
                <a:extLst>
                  <a:ext uri="{FF2B5EF4-FFF2-40B4-BE49-F238E27FC236}">
                    <a16:creationId xmlns:a16="http://schemas.microsoft.com/office/drawing/2014/main" id="{AE4156E1-0247-40E5-EA79-995A46620B65}"/>
                  </a:ext>
                </a:extLst>
              </p:cNvPr>
              <p:cNvSpPr/>
              <p:nvPr/>
            </p:nvSpPr>
            <p:spPr>
              <a:xfrm>
                <a:off x="5962650" y="3314700"/>
                <a:ext cx="114300" cy="95250"/>
              </a:xfrm>
              <a:custGeom>
                <a:avLst/>
                <a:gdLst>
                  <a:gd name="connsiteX0" fmla="*/ 0 w 114300"/>
                  <a:gd name="connsiteY0" fmla="*/ 95250 h 95250"/>
                  <a:gd name="connsiteX1" fmla="*/ 57150 w 114300"/>
                  <a:gd name="connsiteY1" fmla="*/ 0 h 95250"/>
                  <a:gd name="connsiteX2" fmla="*/ 114300 w 114300"/>
                  <a:gd name="connsiteY2" fmla="*/ 95250 h 95250"/>
                  <a:gd name="connsiteX3" fmla="*/ 0 w 114300"/>
                  <a:gd name="connsiteY3" fmla="*/ 95250 h 95250"/>
                </a:gdLst>
                <a:ahLst/>
                <a:cxnLst>
                  <a:cxn ang="0">
                    <a:pos x="connsiteX0" y="connsiteY0"/>
                  </a:cxn>
                  <a:cxn ang="0">
                    <a:pos x="connsiteX1" y="connsiteY1"/>
                  </a:cxn>
                  <a:cxn ang="0">
                    <a:pos x="connsiteX2" y="connsiteY2"/>
                  </a:cxn>
                  <a:cxn ang="0">
                    <a:pos x="connsiteX3" y="connsiteY3"/>
                  </a:cxn>
                </a:cxnLst>
                <a:rect l="l" t="t" r="r" b="b"/>
                <a:pathLst>
                  <a:path w="114300" h="95250">
                    <a:moveTo>
                      <a:pt x="0" y="95250"/>
                    </a:moveTo>
                    <a:lnTo>
                      <a:pt x="57150" y="0"/>
                    </a:lnTo>
                    <a:lnTo>
                      <a:pt x="114300" y="95250"/>
                    </a:lnTo>
                    <a:lnTo>
                      <a:pt x="0" y="95250"/>
                    </a:lnTo>
                    <a:close/>
                  </a:path>
                </a:pathLst>
              </a:custGeom>
              <a:noFill/>
              <a:ln w="12700" cap="sq">
                <a:solidFill>
                  <a:schemeClr val="bg1"/>
                </a:solidFill>
                <a:prstDash val="solid"/>
                <a:miter/>
              </a:ln>
            </p:spPr>
            <p:txBody>
              <a:bodyPr rtlCol="0" anchor="ctr"/>
              <a:lstStyle/>
              <a:p>
                <a:endParaRPr lang="en-GB"/>
              </a:p>
            </p:txBody>
          </p:sp>
        </p:grpSp>
        <p:sp>
          <p:nvSpPr>
            <p:cNvPr id="26" name="Free-form: Shape 25">
              <a:extLst>
                <a:ext uri="{FF2B5EF4-FFF2-40B4-BE49-F238E27FC236}">
                  <a16:creationId xmlns:a16="http://schemas.microsoft.com/office/drawing/2014/main" id="{9CC87259-6EB2-B3CE-A907-78410D814413}"/>
                </a:ext>
              </a:extLst>
            </p:cNvPr>
            <p:cNvSpPr>
              <a:spLocks/>
            </p:cNvSpPr>
            <p:nvPr userDrawn="1"/>
          </p:nvSpPr>
          <p:spPr bwMode="auto">
            <a:xfrm>
              <a:off x="-3303477" y="6776696"/>
              <a:ext cx="2908299" cy="70201"/>
            </a:xfrm>
            <a:custGeom>
              <a:avLst/>
              <a:gdLst>
                <a:gd name="connsiteX0" fmla="*/ 0 w 2908299"/>
                <a:gd name="connsiteY0" fmla="*/ 0 h 70201"/>
                <a:gd name="connsiteX1" fmla="*/ 2908299 w 2908299"/>
                <a:gd name="connsiteY1" fmla="*/ 0 h 70201"/>
                <a:gd name="connsiteX2" fmla="*/ 2908299 w 2908299"/>
                <a:gd name="connsiteY2" fmla="*/ 31230 h 70201"/>
                <a:gd name="connsiteX3" fmla="*/ 2869328 w 2908299"/>
                <a:gd name="connsiteY3" fmla="*/ 70201 h 70201"/>
                <a:gd name="connsiteX4" fmla="*/ 38971 w 2908299"/>
                <a:gd name="connsiteY4" fmla="*/ 70201 h 70201"/>
                <a:gd name="connsiteX5" fmla="*/ 0 w 2908299"/>
                <a:gd name="connsiteY5" fmla="*/ 31230 h 702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908299" h="70201">
                  <a:moveTo>
                    <a:pt x="0" y="0"/>
                  </a:moveTo>
                  <a:lnTo>
                    <a:pt x="2908299" y="0"/>
                  </a:lnTo>
                  <a:lnTo>
                    <a:pt x="2908299" y="31230"/>
                  </a:lnTo>
                  <a:cubicBezTo>
                    <a:pt x="2908299" y="52753"/>
                    <a:pt x="2890851" y="70201"/>
                    <a:pt x="2869328" y="70201"/>
                  </a:cubicBezTo>
                  <a:lnTo>
                    <a:pt x="38971" y="70201"/>
                  </a:lnTo>
                  <a:cubicBezTo>
                    <a:pt x="17448" y="70201"/>
                    <a:pt x="0" y="52753"/>
                    <a:pt x="0" y="31230"/>
                  </a:cubicBezTo>
                  <a:close/>
                </a:path>
              </a:pathLst>
            </a:cu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defTabSz="932472" fontAlgn="base">
                <a:spcBef>
                  <a:spcPct val="0"/>
                </a:spcBef>
                <a:spcAft>
                  <a:spcPct val="0"/>
                </a:spcAft>
              </a:pPr>
              <a:endParaRPr lang="en-GB" sz="2000">
                <a:solidFill>
                  <a:srgbClr val="FFFFFF"/>
                </a:solidFill>
                <a:cs typeface="Segoe UI" pitchFamily="34" charset="0"/>
              </a:endParaRPr>
            </a:p>
          </p:txBody>
        </p:sp>
        <p:sp>
          <p:nvSpPr>
            <p:cNvPr id="27" name="Rectangle: Rounded Corners 26">
              <a:extLst>
                <a:ext uri="{FF2B5EF4-FFF2-40B4-BE49-F238E27FC236}">
                  <a16:creationId xmlns:a16="http://schemas.microsoft.com/office/drawing/2014/main" id="{B9A2451F-0A46-4044-0B81-5F0F3DD81011}"/>
                </a:ext>
              </a:extLst>
            </p:cNvPr>
            <p:cNvSpPr>
              <a:spLocks/>
            </p:cNvSpPr>
            <p:nvPr userDrawn="1"/>
          </p:nvSpPr>
          <p:spPr bwMode="auto">
            <a:xfrm>
              <a:off x="-3303478" y="5877"/>
              <a:ext cx="2908299" cy="6852123"/>
            </a:xfrm>
            <a:prstGeom prst="roundRect">
              <a:avLst>
                <a:gd name="adj" fmla="val 1340"/>
              </a:avLst>
            </a:prstGeom>
            <a:noFill/>
            <a:ln w="12700">
              <a:solidFill>
                <a:srgbClr val="34258E"/>
              </a:solidFill>
              <a:headEnd type="none" w="med" len="med"/>
              <a:tailEnd type="none" w="med" len="med"/>
            </a:ln>
            <a:effectLst>
              <a:outerShdw blurRad="114300" dist="38100"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20" tIns="97536" rIns="121920" bIns="97536" numCol="1" spcCol="0" rtlCol="0" fromWordArt="0" anchor="t" anchorCtr="0" forceAA="0" compatLnSpc="1">
              <a:prstTxWarp prst="textNoShape">
                <a:avLst/>
              </a:prstTxWarp>
              <a:noAutofit/>
            </a:bodyPr>
            <a:lstStyle/>
            <a:p>
              <a:pPr defTabSz="621679" fontAlgn="base">
                <a:spcBef>
                  <a:spcPct val="0"/>
                </a:spcBef>
                <a:spcAft>
                  <a:spcPct val="0"/>
                </a:spcAft>
              </a:pPr>
              <a:endParaRPr lang="en-GB" sz="1333">
                <a:solidFill>
                  <a:srgbClr val="FFFFFF"/>
                </a:solidFill>
                <a:latin typeface="Segoe UI"/>
                <a:cs typeface="Segoe UI" pitchFamily="34" charset="0"/>
              </a:endParaRPr>
            </a:p>
          </p:txBody>
        </p:sp>
      </p:grpSp>
      <p:grpSp>
        <p:nvGrpSpPr>
          <p:cNvPr id="31" name="Group 30">
            <a:extLst>
              <a:ext uri="{FF2B5EF4-FFF2-40B4-BE49-F238E27FC236}">
                <a16:creationId xmlns:a16="http://schemas.microsoft.com/office/drawing/2014/main" id="{B7B8E10C-4BB0-5782-8996-F33EAB08E1EF}"/>
              </a:ext>
            </a:extLst>
          </p:cNvPr>
          <p:cNvGrpSpPr/>
          <p:nvPr userDrawn="1"/>
        </p:nvGrpSpPr>
        <p:grpSpPr>
          <a:xfrm>
            <a:off x="12583117" y="-16329"/>
            <a:ext cx="2912362" cy="6863226"/>
            <a:chOff x="12583117" y="-16329"/>
            <a:chExt cx="2912362" cy="6863226"/>
          </a:xfrm>
        </p:grpSpPr>
        <p:sp>
          <p:nvSpPr>
            <p:cNvPr id="32" name="Rectangle: Rounded Corners 31">
              <a:extLst>
                <a:ext uri="{FF2B5EF4-FFF2-40B4-BE49-F238E27FC236}">
                  <a16:creationId xmlns:a16="http://schemas.microsoft.com/office/drawing/2014/main" id="{96EA69B2-34A2-085D-CD69-694E0BB0A920}"/>
                </a:ext>
              </a:extLst>
            </p:cNvPr>
            <p:cNvSpPr>
              <a:spLocks/>
            </p:cNvSpPr>
            <p:nvPr userDrawn="1"/>
          </p:nvSpPr>
          <p:spPr bwMode="auto">
            <a:xfrm>
              <a:off x="12587180" y="-5226"/>
              <a:ext cx="2908299" cy="6852123"/>
            </a:xfrm>
            <a:prstGeom prst="roundRect">
              <a:avLst>
                <a:gd name="adj" fmla="val 1340"/>
              </a:avLst>
            </a:prstGeom>
            <a:gradFill flip="none" rotWithShape="1">
              <a:gsLst>
                <a:gs pos="0">
                  <a:schemeClr val="bg1">
                    <a:alpha val="84000"/>
                  </a:schemeClr>
                </a:gs>
                <a:gs pos="100000">
                  <a:schemeClr val="bg1">
                    <a:alpha val="89000"/>
                  </a:schemeClr>
                </a:gs>
              </a:gsLst>
              <a:lin ang="2700000" scaled="1"/>
              <a:tileRect/>
            </a:gradFill>
            <a:ln w="12700">
              <a:noFill/>
              <a:headEnd type="none" w="med" len="med"/>
              <a:tailEnd type="none" w="med" len="med"/>
            </a:ln>
            <a:effectLst>
              <a:outerShdw blurRad="114300" dist="38100"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20" tIns="97536" rIns="121920" bIns="97536" numCol="1" spcCol="0" rtlCol="0" fromWordArt="0" anchor="t" anchorCtr="0" forceAA="0" compatLnSpc="1">
              <a:prstTxWarp prst="textNoShape">
                <a:avLst/>
              </a:prstTxWarp>
              <a:noAutofit/>
            </a:bodyPr>
            <a:lstStyle/>
            <a:p>
              <a:pPr defTabSz="621679" fontAlgn="base">
                <a:spcBef>
                  <a:spcPct val="0"/>
                </a:spcBef>
                <a:spcAft>
                  <a:spcPct val="0"/>
                </a:spcAft>
              </a:pPr>
              <a:endParaRPr lang="en-GB" sz="1333">
                <a:solidFill>
                  <a:srgbClr val="FFFFFF"/>
                </a:solidFill>
                <a:latin typeface="Segoe UI"/>
                <a:cs typeface="Segoe UI" pitchFamily="34" charset="0"/>
              </a:endParaRPr>
            </a:p>
          </p:txBody>
        </p:sp>
        <p:sp>
          <p:nvSpPr>
            <p:cNvPr id="33" name="Free-form: Shape 32">
              <a:extLst>
                <a:ext uri="{FF2B5EF4-FFF2-40B4-BE49-F238E27FC236}">
                  <a16:creationId xmlns:a16="http://schemas.microsoft.com/office/drawing/2014/main" id="{D143D2B1-4634-D10C-E7B8-68679E14C49C}"/>
                </a:ext>
              </a:extLst>
            </p:cNvPr>
            <p:cNvSpPr>
              <a:spLocks/>
            </p:cNvSpPr>
            <p:nvPr userDrawn="1"/>
          </p:nvSpPr>
          <p:spPr bwMode="auto">
            <a:xfrm>
              <a:off x="12587179" y="-16329"/>
              <a:ext cx="2908299" cy="373049"/>
            </a:xfrm>
            <a:custGeom>
              <a:avLst/>
              <a:gdLst>
                <a:gd name="connsiteX0" fmla="*/ 38971 w 2908299"/>
                <a:gd name="connsiteY0" fmla="*/ 0 h 373380"/>
                <a:gd name="connsiteX1" fmla="*/ 2869328 w 2908299"/>
                <a:gd name="connsiteY1" fmla="*/ 0 h 373380"/>
                <a:gd name="connsiteX2" fmla="*/ 2908299 w 2908299"/>
                <a:gd name="connsiteY2" fmla="*/ 38971 h 373380"/>
                <a:gd name="connsiteX3" fmla="*/ 2908299 w 2908299"/>
                <a:gd name="connsiteY3" fmla="*/ 373380 h 373380"/>
                <a:gd name="connsiteX4" fmla="*/ 0 w 2908299"/>
                <a:gd name="connsiteY4" fmla="*/ 373380 h 373380"/>
                <a:gd name="connsiteX5" fmla="*/ 0 w 2908299"/>
                <a:gd name="connsiteY5" fmla="*/ 38971 h 373380"/>
                <a:gd name="connsiteX6" fmla="*/ 38971 w 2908299"/>
                <a:gd name="connsiteY6" fmla="*/ 0 h 3733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908299" h="373380">
                  <a:moveTo>
                    <a:pt x="38971" y="0"/>
                  </a:moveTo>
                  <a:lnTo>
                    <a:pt x="2869328" y="0"/>
                  </a:lnTo>
                  <a:cubicBezTo>
                    <a:pt x="2890851" y="0"/>
                    <a:pt x="2908299" y="17448"/>
                    <a:pt x="2908299" y="38971"/>
                  </a:cubicBezTo>
                  <a:lnTo>
                    <a:pt x="2908299" y="373380"/>
                  </a:lnTo>
                  <a:lnTo>
                    <a:pt x="0" y="373380"/>
                  </a:lnTo>
                  <a:lnTo>
                    <a:pt x="0" y="38971"/>
                  </a:lnTo>
                  <a:cubicBezTo>
                    <a:pt x="0" y="17448"/>
                    <a:pt x="17448" y="0"/>
                    <a:pt x="38971" y="0"/>
                  </a:cubicBezTo>
                  <a:close/>
                </a:path>
              </a:pathLst>
            </a:custGeom>
            <a:solidFill>
              <a:srgbClr val="34258E"/>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defTabSz="932472" fontAlgn="base">
                <a:spcBef>
                  <a:spcPct val="0"/>
                </a:spcBef>
                <a:spcAft>
                  <a:spcPct val="0"/>
                </a:spcAft>
              </a:pPr>
              <a:endParaRPr lang="en-GB" sz="2000">
                <a:solidFill>
                  <a:srgbClr val="FFFFFF"/>
                </a:solidFill>
                <a:cs typeface="Segoe UI" pitchFamily="34" charset="0"/>
              </a:endParaRPr>
            </a:p>
          </p:txBody>
        </p:sp>
        <p:cxnSp>
          <p:nvCxnSpPr>
            <p:cNvPr id="34" name="Straight Connector 33">
              <a:extLst>
                <a:ext uri="{FF2B5EF4-FFF2-40B4-BE49-F238E27FC236}">
                  <a16:creationId xmlns:a16="http://schemas.microsoft.com/office/drawing/2014/main" id="{0DFC3EFF-E386-3769-CB4D-4A3D1B5AB1C4}"/>
                </a:ext>
              </a:extLst>
            </p:cNvPr>
            <p:cNvCxnSpPr>
              <a:cxnSpLocks/>
              <a:stCxn id="33" idx="4"/>
              <a:endCxn id="33" idx="3"/>
            </p:cNvCxnSpPr>
            <p:nvPr userDrawn="1"/>
          </p:nvCxnSpPr>
          <p:spPr>
            <a:xfrm>
              <a:off x="12587179" y="356720"/>
              <a:ext cx="2908299" cy="0"/>
            </a:xfrm>
            <a:prstGeom prst="line">
              <a:avLst/>
            </a:prstGeom>
            <a:ln w="6350">
              <a:solidFill>
                <a:schemeClr val="bg1"/>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grpSp>
          <p:nvGrpSpPr>
            <p:cNvPr id="35" name="Group 34">
              <a:extLst>
                <a:ext uri="{FF2B5EF4-FFF2-40B4-BE49-F238E27FC236}">
                  <a16:creationId xmlns:a16="http://schemas.microsoft.com/office/drawing/2014/main" id="{486C3443-098E-BDD4-DBA7-D97DA029464D}"/>
                </a:ext>
              </a:extLst>
            </p:cNvPr>
            <p:cNvGrpSpPr/>
            <p:nvPr userDrawn="1"/>
          </p:nvGrpSpPr>
          <p:grpSpPr>
            <a:xfrm>
              <a:off x="12720970" y="76200"/>
              <a:ext cx="199288" cy="199110"/>
              <a:chOff x="5671565" y="3004565"/>
              <a:chExt cx="850201" cy="850201"/>
            </a:xfrm>
          </p:grpSpPr>
          <p:sp>
            <p:nvSpPr>
              <p:cNvPr id="39" name="Free-form: Shape 38">
                <a:extLst>
                  <a:ext uri="{FF2B5EF4-FFF2-40B4-BE49-F238E27FC236}">
                    <a16:creationId xmlns:a16="http://schemas.microsoft.com/office/drawing/2014/main" id="{B77ED46F-E0E1-25D6-B105-BC43B14CCFC6}"/>
                  </a:ext>
                </a:extLst>
              </p:cNvPr>
              <p:cNvSpPr/>
              <p:nvPr/>
            </p:nvSpPr>
            <p:spPr>
              <a:xfrm>
                <a:off x="5958077" y="3207257"/>
                <a:ext cx="277368" cy="351282"/>
              </a:xfrm>
              <a:custGeom>
                <a:avLst/>
                <a:gdLst>
                  <a:gd name="connsiteX0" fmla="*/ 0 w 277368"/>
                  <a:gd name="connsiteY0" fmla="*/ 138875 h 351282"/>
                  <a:gd name="connsiteX1" fmla="*/ 138494 w 277368"/>
                  <a:gd name="connsiteY1" fmla="*/ 0 h 351282"/>
                  <a:gd name="connsiteX2" fmla="*/ 277368 w 277368"/>
                  <a:gd name="connsiteY2" fmla="*/ 138494 h 351282"/>
                  <a:gd name="connsiteX3" fmla="*/ 168593 w 277368"/>
                  <a:gd name="connsiteY3" fmla="*/ 274130 h 351282"/>
                  <a:gd name="connsiteX4" fmla="*/ 138589 w 277368"/>
                  <a:gd name="connsiteY4" fmla="*/ 310134 h 351282"/>
                  <a:gd name="connsiteX5" fmla="*/ 138589 w 277368"/>
                  <a:gd name="connsiteY5" fmla="*/ 351282 h 3512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7368" h="351282">
                    <a:moveTo>
                      <a:pt x="0" y="138875"/>
                    </a:moveTo>
                    <a:cubicBezTo>
                      <a:pt x="-95" y="62294"/>
                      <a:pt x="61913" y="95"/>
                      <a:pt x="138494" y="0"/>
                    </a:cubicBezTo>
                    <a:cubicBezTo>
                      <a:pt x="215075" y="-95"/>
                      <a:pt x="277273" y="61913"/>
                      <a:pt x="277368" y="138494"/>
                    </a:cubicBezTo>
                    <a:cubicBezTo>
                      <a:pt x="277463" y="203645"/>
                      <a:pt x="232220" y="260033"/>
                      <a:pt x="168593" y="274130"/>
                    </a:cubicBezTo>
                    <a:cubicBezTo>
                      <a:pt x="151352" y="277559"/>
                      <a:pt x="138779" y="292608"/>
                      <a:pt x="138589" y="310134"/>
                    </a:cubicBezTo>
                    <a:lnTo>
                      <a:pt x="138589" y="351282"/>
                    </a:lnTo>
                  </a:path>
                </a:pathLst>
              </a:custGeom>
              <a:noFill/>
              <a:ln w="12700" cap="rnd">
                <a:solidFill>
                  <a:schemeClr val="bg1"/>
                </a:solidFill>
                <a:prstDash val="solid"/>
                <a:round/>
              </a:ln>
            </p:spPr>
            <p:txBody>
              <a:bodyPr rtlCol="0" anchor="ctr"/>
              <a:lstStyle/>
              <a:p>
                <a:endParaRPr lang="en-GB"/>
              </a:p>
            </p:txBody>
          </p:sp>
          <p:sp>
            <p:nvSpPr>
              <p:cNvPr id="40" name="Free-form: Shape 39">
                <a:extLst>
                  <a:ext uri="{FF2B5EF4-FFF2-40B4-BE49-F238E27FC236}">
                    <a16:creationId xmlns:a16="http://schemas.microsoft.com/office/drawing/2014/main" id="{E2EE8576-0F15-7380-642E-2432446500F4}"/>
                  </a:ext>
                </a:extLst>
              </p:cNvPr>
              <p:cNvSpPr/>
              <p:nvPr/>
            </p:nvSpPr>
            <p:spPr>
              <a:xfrm>
                <a:off x="6087426" y="3651122"/>
                <a:ext cx="18478" cy="18478"/>
              </a:xfrm>
              <a:custGeom>
                <a:avLst/>
                <a:gdLst>
                  <a:gd name="connsiteX0" fmla="*/ 9239 w 18478"/>
                  <a:gd name="connsiteY0" fmla="*/ 0 h 18478"/>
                  <a:gd name="connsiteX1" fmla="*/ 18479 w 18478"/>
                  <a:gd name="connsiteY1" fmla="*/ 9239 h 18478"/>
                  <a:gd name="connsiteX2" fmla="*/ 9239 w 18478"/>
                  <a:gd name="connsiteY2" fmla="*/ 18479 h 18478"/>
                  <a:gd name="connsiteX3" fmla="*/ 0 w 18478"/>
                  <a:gd name="connsiteY3" fmla="*/ 9239 h 18478"/>
                  <a:gd name="connsiteX4" fmla="*/ 9239 w 18478"/>
                  <a:gd name="connsiteY4" fmla="*/ 0 h 184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78" h="18478">
                    <a:moveTo>
                      <a:pt x="9239" y="0"/>
                    </a:moveTo>
                    <a:cubicBezTo>
                      <a:pt x="14383" y="0"/>
                      <a:pt x="18479" y="4096"/>
                      <a:pt x="18479" y="9239"/>
                    </a:cubicBezTo>
                    <a:cubicBezTo>
                      <a:pt x="18479" y="14383"/>
                      <a:pt x="14383" y="18479"/>
                      <a:pt x="9239" y="18479"/>
                    </a:cubicBezTo>
                    <a:cubicBezTo>
                      <a:pt x="4096" y="18479"/>
                      <a:pt x="0" y="14383"/>
                      <a:pt x="0" y="9239"/>
                    </a:cubicBezTo>
                    <a:cubicBezTo>
                      <a:pt x="0" y="4096"/>
                      <a:pt x="4096" y="0"/>
                      <a:pt x="9239" y="0"/>
                    </a:cubicBezTo>
                  </a:path>
                </a:pathLst>
              </a:custGeom>
              <a:noFill/>
              <a:ln w="12700" cap="rnd">
                <a:solidFill>
                  <a:schemeClr val="bg1"/>
                </a:solidFill>
                <a:prstDash val="solid"/>
                <a:round/>
              </a:ln>
            </p:spPr>
            <p:txBody>
              <a:bodyPr rtlCol="0" anchor="ctr"/>
              <a:lstStyle/>
              <a:p>
                <a:endParaRPr lang="en-GB"/>
              </a:p>
            </p:txBody>
          </p:sp>
          <p:sp>
            <p:nvSpPr>
              <p:cNvPr id="41" name="Free-form: Shape 40">
                <a:extLst>
                  <a:ext uri="{FF2B5EF4-FFF2-40B4-BE49-F238E27FC236}">
                    <a16:creationId xmlns:a16="http://schemas.microsoft.com/office/drawing/2014/main" id="{75DA82D3-4B1E-03C5-5C04-8B21340B7D9B}"/>
                  </a:ext>
                </a:extLst>
              </p:cNvPr>
              <p:cNvSpPr/>
              <p:nvPr/>
            </p:nvSpPr>
            <p:spPr>
              <a:xfrm>
                <a:off x="5671565" y="3004565"/>
                <a:ext cx="850201" cy="850201"/>
              </a:xfrm>
              <a:custGeom>
                <a:avLst/>
                <a:gdLst>
                  <a:gd name="connsiteX0" fmla="*/ 850202 w 850201"/>
                  <a:gd name="connsiteY0" fmla="*/ 425101 h 850201"/>
                  <a:gd name="connsiteX1" fmla="*/ 425101 w 850201"/>
                  <a:gd name="connsiteY1" fmla="*/ 850202 h 850201"/>
                  <a:gd name="connsiteX2" fmla="*/ 0 w 850201"/>
                  <a:gd name="connsiteY2" fmla="*/ 425101 h 850201"/>
                  <a:gd name="connsiteX3" fmla="*/ 425101 w 850201"/>
                  <a:gd name="connsiteY3" fmla="*/ 0 h 850201"/>
                  <a:gd name="connsiteX4" fmla="*/ 850202 w 850201"/>
                  <a:gd name="connsiteY4" fmla="*/ 425101 h 8502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0201" h="850201">
                    <a:moveTo>
                      <a:pt x="850202" y="425101"/>
                    </a:moveTo>
                    <a:cubicBezTo>
                      <a:pt x="850202" y="659877"/>
                      <a:pt x="659877" y="850202"/>
                      <a:pt x="425101" y="850202"/>
                    </a:cubicBezTo>
                    <a:cubicBezTo>
                      <a:pt x="190324" y="850202"/>
                      <a:pt x="0" y="659877"/>
                      <a:pt x="0" y="425101"/>
                    </a:cubicBezTo>
                    <a:cubicBezTo>
                      <a:pt x="0" y="190324"/>
                      <a:pt x="190324" y="0"/>
                      <a:pt x="425101" y="0"/>
                    </a:cubicBezTo>
                    <a:cubicBezTo>
                      <a:pt x="659877" y="0"/>
                      <a:pt x="850202" y="190324"/>
                      <a:pt x="850202" y="425101"/>
                    </a:cubicBezTo>
                    <a:close/>
                  </a:path>
                </a:pathLst>
              </a:custGeom>
              <a:noFill/>
              <a:ln w="12700" cap="rnd">
                <a:solidFill>
                  <a:schemeClr val="bg1"/>
                </a:solidFill>
                <a:prstDash val="solid"/>
                <a:round/>
              </a:ln>
            </p:spPr>
            <p:txBody>
              <a:bodyPr rtlCol="0" anchor="ctr"/>
              <a:lstStyle/>
              <a:p>
                <a:endParaRPr lang="en-GB"/>
              </a:p>
            </p:txBody>
          </p:sp>
        </p:grpSp>
        <p:sp>
          <p:nvSpPr>
            <p:cNvPr id="36" name="Title 1">
              <a:extLst>
                <a:ext uri="{FF2B5EF4-FFF2-40B4-BE49-F238E27FC236}">
                  <a16:creationId xmlns:a16="http://schemas.microsoft.com/office/drawing/2014/main" id="{D3D4AA26-96A7-9583-D2E1-582803D33C34}"/>
                </a:ext>
              </a:extLst>
            </p:cNvPr>
            <p:cNvSpPr txBox="1">
              <a:spLocks/>
            </p:cNvSpPr>
            <p:nvPr userDrawn="1"/>
          </p:nvSpPr>
          <p:spPr>
            <a:xfrm flipH="1">
              <a:off x="13031476" y="84467"/>
              <a:ext cx="2464002" cy="184666"/>
            </a:xfrm>
            <a:prstGeom prst="rect">
              <a:avLst/>
            </a:prstGeom>
          </p:spPr>
          <p:txBody>
            <a:bodyPr vert="horz" wrap="square" lIns="0" tIns="0" rIns="0" bIns="0" rtlCol="0" anchor="ctr">
              <a:spAutoFit/>
            </a:bodyPr>
            <a:lstStyle>
              <a:lvl1pPr algn="l" defTabSz="932742" rtl="0" eaLnBrk="1" latinLnBrk="0" hangingPunct="1">
                <a:lnSpc>
                  <a:spcPct val="100000"/>
                </a:lnSpc>
                <a:spcBef>
                  <a:spcPct val="0"/>
                </a:spcBef>
                <a:buNone/>
                <a:defRPr lang="en-US" sz="2800" b="0" kern="1200" cap="none" spc="-50" baseline="0" dirty="0" smtClean="0">
                  <a:ln w="3175">
                    <a:noFill/>
                  </a:ln>
                  <a:solidFill>
                    <a:schemeClr val="tx1"/>
                  </a:solidFill>
                  <a:effectLst/>
                  <a:latin typeface="+mj-lt"/>
                  <a:ea typeface="+mn-ea"/>
                  <a:cs typeface="Segoe UI" pitchFamily="34" charset="0"/>
                </a:defRPr>
              </a:lvl1pPr>
            </a:lstStyle>
            <a:p>
              <a:pPr marL="0" marR="0" lvl="0" indent="0" algn="l" defTabSz="932742" rtl="0" eaLnBrk="1" fontAlgn="auto" latinLnBrk="0" hangingPunct="1">
                <a:lnSpc>
                  <a:spcPct val="100000"/>
                </a:lnSpc>
                <a:spcBef>
                  <a:spcPct val="0"/>
                </a:spcBef>
                <a:spcAft>
                  <a:spcPts val="0"/>
                </a:spcAft>
                <a:buClrTx/>
                <a:buSzTx/>
                <a:buFontTx/>
                <a:buNone/>
                <a:tabLst/>
                <a:defRPr/>
              </a:pPr>
              <a:r>
                <a:rPr kumimoji="0" lang="en-GB" sz="1200" b="0" i="0" u="none" strike="noStrike" kern="1200" cap="none" spc="100" normalizeH="0" baseline="0" noProof="0">
                  <a:ln w="3175">
                    <a:noFill/>
                  </a:ln>
                  <a:solidFill>
                    <a:schemeClr val="bg1"/>
                  </a:solidFill>
                  <a:effectLst/>
                  <a:uLnTx/>
                  <a:uFillTx/>
                  <a:latin typeface="Segoe UI Semibold"/>
                  <a:ea typeface="+mn-ea"/>
                  <a:cs typeface="Segoe UI" pitchFamily="34" charset="0"/>
                </a:rPr>
                <a:t>CONSIDERATIONS</a:t>
              </a:r>
            </a:p>
          </p:txBody>
        </p:sp>
        <p:sp>
          <p:nvSpPr>
            <p:cNvPr id="37" name="Free-form: Shape 36">
              <a:extLst>
                <a:ext uri="{FF2B5EF4-FFF2-40B4-BE49-F238E27FC236}">
                  <a16:creationId xmlns:a16="http://schemas.microsoft.com/office/drawing/2014/main" id="{48256DB4-21AD-C724-01FE-60BD20B4A083}"/>
                </a:ext>
              </a:extLst>
            </p:cNvPr>
            <p:cNvSpPr>
              <a:spLocks/>
            </p:cNvSpPr>
            <p:nvPr userDrawn="1"/>
          </p:nvSpPr>
          <p:spPr bwMode="auto">
            <a:xfrm>
              <a:off x="12583117" y="6776696"/>
              <a:ext cx="2908299" cy="70201"/>
            </a:xfrm>
            <a:custGeom>
              <a:avLst/>
              <a:gdLst>
                <a:gd name="connsiteX0" fmla="*/ 0 w 2908299"/>
                <a:gd name="connsiteY0" fmla="*/ 0 h 70201"/>
                <a:gd name="connsiteX1" fmla="*/ 2908299 w 2908299"/>
                <a:gd name="connsiteY1" fmla="*/ 0 h 70201"/>
                <a:gd name="connsiteX2" fmla="*/ 2908299 w 2908299"/>
                <a:gd name="connsiteY2" fmla="*/ 31230 h 70201"/>
                <a:gd name="connsiteX3" fmla="*/ 2869328 w 2908299"/>
                <a:gd name="connsiteY3" fmla="*/ 70201 h 70201"/>
                <a:gd name="connsiteX4" fmla="*/ 38971 w 2908299"/>
                <a:gd name="connsiteY4" fmla="*/ 70201 h 70201"/>
                <a:gd name="connsiteX5" fmla="*/ 0 w 2908299"/>
                <a:gd name="connsiteY5" fmla="*/ 31230 h 702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908299" h="70201">
                  <a:moveTo>
                    <a:pt x="0" y="0"/>
                  </a:moveTo>
                  <a:lnTo>
                    <a:pt x="2908299" y="0"/>
                  </a:lnTo>
                  <a:lnTo>
                    <a:pt x="2908299" y="31230"/>
                  </a:lnTo>
                  <a:cubicBezTo>
                    <a:pt x="2908299" y="52753"/>
                    <a:pt x="2890851" y="70201"/>
                    <a:pt x="2869328" y="70201"/>
                  </a:cubicBezTo>
                  <a:lnTo>
                    <a:pt x="38971" y="70201"/>
                  </a:lnTo>
                  <a:cubicBezTo>
                    <a:pt x="17448" y="70201"/>
                    <a:pt x="0" y="52753"/>
                    <a:pt x="0" y="31230"/>
                  </a:cubicBezTo>
                  <a:close/>
                </a:path>
              </a:pathLst>
            </a:cu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defTabSz="932472" fontAlgn="base">
                <a:spcBef>
                  <a:spcPct val="0"/>
                </a:spcBef>
                <a:spcAft>
                  <a:spcPct val="0"/>
                </a:spcAft>
              </a:pPr>
              <a:endParaRPr lang="en-GB" sz="2000">
                <a:solidFill>
                  <a:srgbClr val="FFFFFF"/>
                </a:solidFill>
                <a:cs typeface="Segoe UI" pitchFamily="34" charset="0"/>
              </a:endParaRPr>
            </a:p>
          </p:txBody>
        </p:sp>
        <p:sp>
          <p:nvSpPr>
            <p:cNvPr id="38" name="Rectangle: Rounded Corners 37">
              <a:extLst>
                <a:ext uri="{FF2B5EF4-FFF2-40B4-BE49-F238E27FC236}">
                  <a16:creationId xmlns:a16="http://schemas.microsoft.com/office/drawing/2014/main" id="{75B1604D-314F-03AC-321A-CF5371B5A06D}"/>
                </a:ext>
              </a:extLst>
            </p:cNvPr>
            <p:cNvSpPr>
              <a:spLocks/>
            </p:cNvSpPr>
            <p:nvPr userDrawn="1"/>
          </p:nvSpPr>
          <p:spPr bwMode="auto">
            <a:xfrm>
              <a:off x="12587180" y="-5226"/>
              <a:ext cx="2908299" cy="6852123"/>
            </a:xfrm>
            <a:prstGeom prst="roundRect">
              <a:avLst>
                <a:gd name="adj" fmla="val 1340"/>
              </a:avLst>
            </a:prstGeom>
            <a:noFill/>
            <a:ln w="12700">
              <a:solidFill>
                <a:srgbClr val="34258E"/>
              </a:solidFill>
              <a:headEnd type="none" w="med" len="med"/>
              <a:tailEnd type="none" w="med" len="med"/>
            </a:ln>
            <a:effectLst>
              <a:outerShdw blurRad="114300" dist="38100"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20" tIns="97536" rIns="121920" bIns="97536" numCol="1" spcCol="0" rtlCol="0" fromWordArt="0" anchor="t" anchorCtr="0" forceAA="0" compatLnSpc="1">
              <a:prstTxWarp prst="textNoShape">
                <a:avLst/>
              </a:prstTxWarp>
              <a:noAutofit/>
            </a:bodyPr>
            <a:lstStyle/>
            <a:p>
              <a:pPr defTabSz="621679" fontAlgn="base">
                <a:spcBef>
                  <a:spcPct val="0"/>
                </a:spcBef>
                <a:spcAft>
                  <a:spcPct val="0"/>
                </a:spcAft>
              </a:pPr>
              <a:endParaRPr lang="en-GB" sz="1333">
                <a:solidFill>
                  <a:srgbClr val="FFFFFF"/>
                </a:solidFill>
                <a:latin typeface="Segoe UI"/>
                <a:cs typeface="Segoe UI" pitchFamily="34" charset="0"/>
              </a:endParaRPr>
            </a:p>
          </p:txBody>
        </p:sp>
      </p:grpSp>
    </p:spTree>
    <p:extLst>
      <p:ext uri="{BB962C8B-B14F-4D97-AF65-F5344CB8AC3E}">
        <p14:creationId xmlns:p14="http://schemas.microsoft.com/office/powerpoint/2010/main" val="2698382883"/>
      </p:ext>
    </p:extLst>
  </p:cSld>
  <p:clrMapOvr>
    <a:masterClrMapping/>
  </p:clrMapOvr>
  <p:transition>
    <p:fade/>
  </p:transition>
  <p:extLst>
    <p:ext uri="{DCECCB84-F9BA-43D5-87BE-67443E8EF086}">
      <p15:sldGuideLst xmlns:p15="http://schemas.microsoft.com/office/powerpoint/2012/main"/>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blackWhite">
      <p:bgPr>
        <a:solidFill>
          <a:srgbClr val="F1F2F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60247" y="457200"/>
            <a:ext cx="11274552" cy="553998"/>
          </a:xfrm>
          <a:prstGeom prst="rect">
            <a:avLst/>
          </a:prstGeom>
        </p:spPr>
        <p:txBody>
          <a:bodyPr vert="horz" wrap="square" lIns="0" tIns="0" rIns="0" bIns="0" rtlCol="0" anchor="t">
            <a:spAutoFit/>
          </a:bodyPr>
          <a:lstStyle/>
          <a:p>
            <a:r>
              <a:rPr lang="en-US"/>
              <a:t>Click to edit Master title style</a:t>
            </a:r>
          </a:p>
        </p:txBody>
      </p:sp>
      <p:sp>
        <p:nvSpPr>
          <p:cNvPr id="4" name="Text Placeholder 3"/>
          <p:cNvSpPr>
            <a:spLocks noGrp="1"/>
          </p:cNvSpPr>
          <p:nvPr>
            <p:ph type="body" idx="1"/>
          </p:nvPr>
        </p:nvSpPr>
        <p:spPr>
          <a:xfrm>
            <a:off x="456184" y="1435503"/>
            <a:ext cx="11274552" cy="1612749"/>
          </a:xfrm>
          <a:prstGeom prst="rect">
            <a:avLst/>
          </a:prstGeom>
        </p:spPr>
        <p:txBody>
          <a:bodyPr vert="horz" wrap="square" lIns="0" tIns="0" rIns="0" bIns="0" rtlCol="0">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itle Placeholder 1">
            <a:extLst>
              <a:ext uri="{FF2B5EF4-FFF2-40B4-BE49-F238E27FC236}">
                <a16:creationId xmlns:a16="http://schemas.microsoft.com/office/drawing/2014/main" id="{8D3ECBCA-54FA-DF2E-8227-DFBC1B813DD3}"/>
              </a:ext>
            </a:extLst>
          </p:cNvPr>
          <p:cNvSpPr>
            <a:spLocks noGrp="1"/>
          </p:cNvSpPr>
          <p:nvPr>
            <p:ph type="title"/>
          </p:nvPr>
        </p:nvSpPr>
        <p:spPr>
          <a:xfrm>
            <a:off x="460247" y="457200"/>
            <a:ext cx="11274552" cy="430887"/>
          </a:xfrm>
          <a:prstGeom prst="rect">
            <a:avLst/>
          </a:prstGeom>
        </p:spPr>
        <p:txBody>
          <a:bodyPr vert="horz" wrap="square" lIns="0" tIns="0" rIns="0" bIns="0" rtlCol="0" anchor="t">
            <a:spAutoFit/>
          </a:bodyPr>
          <a:lstStyle/>
          <a:p>
            <a:r>
              <a:rPr lang="en-US"/>
              <a:t>Click to edit Master title style</a:t>
            </a:r>
          </a:p>
        </p:txBody>
      </p:sp>
      <p:sp>
        <p:nvSpPr>
          <p:cNvPr id="6" name="Text Placeholder 3">
            <a:extLst>
              <a:ext uri="{FF2B5EF4-FFF2-40B4-BE49-F238E27FC236}">
                <a16:creationId xmlns:a16="http://schemas.microsoft.com/office/drawing/2014/main" id="{C01CC4F0-EF76-CBD3-AC2D-D8E5DBEECFF1}"/>
              </a:ext>
            </a:extLst>
          </p:cNvPr>
          <p:cNvSpPr>
            <a:spLocks noGrp="1"/>
          </p:cNvSpPr>
          <p:nvPr>
            <p:ph type="body" idx="1"/>
          </p:nvPr>
        </p:nvSpPr>
        <p:spPr>
          <a:xfrm>
            <a:off x="456184" y="1435503"/>
            <a:ext cx="11274552" cy="1612749"/>
          </a:xfrm>
          <a:prstGeom prst="rect">
            <a:avLst/>
          </a:prstGeom>
        </p:spPr>
        <p:txBody>
          <a:bodyPr vert="horz" wrap="square" lIns="0" tIns="0" rIns="0" bIns="0" rtlCol="0">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071587920"/>
      </p:ext>
    </p:extLst>
  </p:cSld>
  <p:clrMap bg1="lt1" tx1="dk1" bg2="lt2" tx2="dk2" accent1="accent1" accent2="accent2" accent3="accent3" accent4="accent4" accent5="accent5" accent6="accent6" hlink="hlink" folHlink="folHlink"/>
  <p:sldLayoutIdLst>
    <p:sldLayoutId id="2147483928" r:id="rId1"/>
    <p:sldLayoutId id="2147483929" r:id="rId2"/>
    <p:sldLayoutId id="2147483938" r:id="rId3"/>
    <p:sldLayoutId id="2147483943" r:id="rId4"/>
    <p:sldLayoutId id="2147483930" r:id="rId5"/>
    <p:sldLayoutId id="2147483939" r:id="rId6"/>
    <p:sldLayoutId id="2147483944" r:id="rId7"/>
    <p:sldLayoutId id="2147483931" r:id="rId8"/>
    <p:sldLayoutId id="2147483940" r:id="rId9"/>
    <p:sldLayoutId id="2147483945" r:id="rId10"/>
    <p:sldLayoutId id="2147483932" r:id="rId11"/>
    <p:sldLayoutId id="2147483941" r:id="rId12"/>
    <p:sldLayoutId id="2147483946" r:id="rId13"/>
    <p:sldLayoutId id="2147483933" r:id="rId14"/>
    <p:sldLayoutId id="2147483942" r:id="rId15"/>
    <p:sldLayoutId id="2147483947" r:id="rId16"/>
    <p:sldLayoutId id="2147483948" r:id="rId17"/>
    <p:sldLayoutId id="2147483934" r:id="rId18"/>
    <p:sldLayoutId id="2147483936" r:id="rId19"/>
    <p:sldLayoutId id="2147483937" r:id="rId20"/>
    <p:sldLayoutId id="2147483935" r:id="rId21"/>
  </p:sldLayoutIdLst>
  <p:transition>
    <p:fade/>
  </p:transition>
  <p:hf sldNum="0" hdr="0" ftr="0" dt="0"/>
  <p:txStyles>
    <p:titleStyle>
      <a:lvl1pPr algn="l" defTabSz="932742" rtl="0" eaLnBrk="1" latinLnBrk="0" hangingPunct="1">
        <a:lnSpc>
          <a:spcPct val="100000"/>
        </a:lnSpc>
        <a:spcBef>
          <a:spcPct val="0"/>
        </a:spcBef>
        <a:buNone/>
        <a:defRPr lang="en-US" sz="2800" b="0" kern="1200" cap="none" spc="-50" baseline="0" dirty="0" smtClean="0">
          <a:ln w="3175">
            <a:noFill/>
          </a:ln>
          <a:solidFill>
            <a:schemeClr val="tx1"/>
          </a:solidFill>
          <a:effectLst/>
          <a:latin typeface="+mj-lt"/>
          <a:ea typeface="+mn-ea"/>
          <a:cs typeface="Segoe UI" pitchFamily="34" charset="0"/>
        </a:defRPr>
      </a:lvl1pPr>
    </p:titleStyle>
    <p:body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solidFill>
            <a:schemeClr val="tx1"/>
          </a:solidFill>
          <a:latin typeface="+mn-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1"/>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4065"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Layout" Target="../slideLayouts/slideLayout21.xml"/><Relationship Id="rId4" Type="http://schemas.openxmlformats.org/officeDocument/2006/relationships/image" Target="../media/image6.png"/></Relationships>
</file>

<file path=ppt/slides/_rels/slide20.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0.xml"/></Relationships>
</file>

<file path=ppt/slides/_rels/slide22.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7.xml"/></Relationships>
</file>

<file path=ppt/slides/_rels/slide25.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8.xml"/></Relationships>
</file>

<file path=ppt/slides/_rels/slide2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17.svg"/><Relationship Id="rId2" Type="http://schemas.openxmlformats.org/officeDocument/2006/relationships/image" Target="../media/image16.png"/><Relationship Id="rId1" Type="http://schemas.openxmlformats.org/officeDocument/2006/relationships/slideLayout" Target="../slideLayouts/slideLayout5.xml"/><Relationship Id="rId4" Type="http://schemas.openxmlformats.org/officeDocument/2006/relationships/image" Target="../media/image18.png"/></Relationships>
</file>

<file path=ppt/slides/_rels/slide28.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8" Type="http://schemas.openxmlformats.org/officeDocument/2006/relationships/image" Target="../media/image25.png"/><Relationship Id="rId3" Type="http://schemas.openxmlformats.org/officeDocument/2006/relationships/image" Target="../media/image20.svg"/><Relationship Id="rId7" Type="http://schemas.openxmlformats.org/officeDocument/2006/relationships/image" Target="../media/image24.svg"/><Relationship Id="rId2" Type="http://schemas.openxmlformats.org/officeDocument/2006/relationships/image" Target="../media/image19.png"/><Relationship Id="rId1" Type="http://schemas.openxmlformats.org/officeDocument/2006/relationships/slideLayout" Target="../slideLayouts/slideLayout5.xml"/><Relationship Id="rId6" Type="http://schemas.openxmlformats.org/officeDocument/2006/relationships/image" Target="../media/image23.png"/><Relationship Id="rId5" Type="http://schemas.openxmlformats.org/officeDocument/2006/relationships/image" Target="../media/image22.svg"/><Relationship Id="rId4" Type="http://schemas.openxmlformats.org/officeDocument/2006/relationships/image" Target="../media/image21.png"/><Relationship Id="rId9" Type="http://schemas.openxmlformats.org/officeDocument/2006/relationships/image" Target="../media/image26.svg"/></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1.xml"/><Relationship Id="rId5" Type="http://schemas.openxmlformats.org/officeDocument/2006/relationships/image" Target="../media/image10.png"/><Relationship Id="rId4" Type="http://schemas.openxmlformats.org/officeDocument/2006/relationships/image" Target="../media/image9.png"/></Relationships>
</file>

<file path=ppt/slides/_rels/slide30.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8.xml"/></Relationships>
</file>

<file path=ppt/slides/_rels/slide34.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8.xml"/></Relationships>
</file>

<file path=ppt/slides/_rels/slide35.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8.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8.xml.rels><?xml version="1.0" encoding="UTF-8" standalone="yes"?>
<Relationships xmlns="http://schemas.openxmlformats.org/package/2006/relationships"><Relationship Id="rId8" Type="http://schemas.openxmlformats.org/officeDocument/2006/relationships/image" Target="../media/image32.wmf"/><Relationship Id="rId3" Type="http://schemas.openxmlformats.org/officeDocument/2006/relationships/slideLayout" Target="../slideLayouts/slideLayout8.xml"/><Relationship Id="rId7" Type="http://schemas.openxmlformats.org/officeDocument/2006/relationships/oleObject" Target="../embeddings/oleObject2.bin"/><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image" Target="../media/image31.wmf"/><Relationship Id="rId5" Type="http://schemas.openxmlformats.org/officeDocument/2006/relationships/oleObject" Target="../embeddings/oleObject1.bin"/><Relationship Id="rId4" Type="http://schemas.openxmlformats.org/officeDocument/2006/relationships/image" Target="../media/image30.pn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4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11.png"/><Relationship Id="rId1" Type="http://schemas.openxmlformats.org/officeDocument/2006/relationships/slideLayout" Target="../slideLayouts/slideLayout12.xml"/><Relationship Id="rId4" Type="http://schemas.openxmlformats.org/officeDocument/2006/relationships/image" Target="../media/image34.svg"/></Relationships>
</file>

<file path=ppt/slides/_rels/slide43.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3.xml"/></Relationships>
</file>

<file path=ppt/slides/_rels/slide44.xml.rels><?xml version="1.0" encoding="UTF-8" standalone="yes"?>
<Relationships xmlns="http://schemas.openxmlformats.org/package/2006/relationships"><Relationship Id="rId8" Type="http://schemas.openxmlformats.org/officeDocument/2006/relationships/image" Target="../media/image33.png"/><Relationship Id="rId3" Type="http://schemas.openxmlformats.org/officeDocument/2006/relationships/image" Target="../media/image35.svg"/><Relationship Id="rId7" Type="http://schemas.openxmlformats.org/officeDocument/2006/relationships/image" Target="../media/image11.png"/><Relationship Id="rId2" Type="http://schemas.openxmlformats.org/officeDocument/2006/relationships/image" Target="../media/image4.png"/><Relationship Id="rId1" Type="http://schemas.openxmlformats.org/officeDocument/2006/relationships/slideLayout" Target="../slideLayouts/slideLayout12.xml"/><Relationship Id="rId6" Type="http://schemas.openxmlformats.org/officeDocument/2006/relationships/slide" Target="slide46.xml"/><Relationship Id="rId5" Type="http://schemas.openxmlformats.org/officeDocument/2006/relationships/slide" Target="slide45.xml"/><Relationship Id="rId4" Type="http://schemas.openxmlformats.org/officeDocument/2006/relationships/slide" Target="slide47.xml"/><Relationship Id="rId9" Type="http://schemas.openxmlformats.org/officeDocument/2006/relationships/image" Target="../media/image34.svg"/></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46.xml.rels><?xml version="1.0" encoding="UTF-8" standalone="yes"?>
<Relationships xmlns="http://schemas.openxmlformats.org/package/2006/relationships"><Relationship Id="rId8" Type="http://schemas.openxmlformats.org/officeDocument/2006/relationships/image" Target="../media/image39.jpeg"/><Relationship Id="rId3" Type="http://schemas.openxmlformats.org/officeDocument/2006/relationships/image" Target="../media/image4.png"/><Relationship Id="rId7" Type="http://schemas.openxmlformats.org/officeDocument/2006/relationships/image" Target="../media/image38.png"/><Relationship Id="rId2" Type="http://schemas.openxmlformats.org/officeDocument/2006/relationships/notesSlide" Target="../notesSlides/notesSlide3.xml"/><Relationship Id="rId1" Type="http://schemas.openxmlformats.org/officeDocument/2006/relationships/slideLayout" Target="../slideLayouts/slideLayout11.xml"/><Relationship Id="rId6" Type="http://schemas.openxmlformats.org/officeDocument/2006/relationships/image" Target="../media/image37.png"/><Relationship Id="rId5" Type="http://schemas.openxmlformats.org/officeDocument/2006/relationships/image" Target="../media/image36.png"/><Relationship Id="rId4" Type="http://schemas.openxmlformats.org/officeDocument/2006/relationships/image" Target="../media/image35.svg"/><Relationship Id="rId9" Type="http://schemas.openxmlformats.org/officeDocument/2006/relationships/image" Target="../media/image40.jpeg"/></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1.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1.xml"/></Relationships>
</file>

<file path=ppt/slides/_rels/slide49.xml.rels><?xml version="1.0" encoding="UTF-8" standalone="yes"?>
<Relationships xmlns="http://schemas.openxmlformats.org/package/2006/relationships"><Relationship Id="rId8" Type="http://schemas.openxmlformats.org/officeDocument/2006/relationships/image" Target="../media/image46.png"/><Relationship Id="rId3" Type="http://schemas.openxmlformats.org/officeDocument/2006/relationships/image" Target="../media/image41.png"/><Relationship Id="rId7" Type="http://schemas.openxmlformats.org/officeDocument/2006/relationships/image" Target="../media/image45.svg"/><Relationship Id="rId2" Type="http://schemas.openxmlformats.org/officeDocument/2006/relationships/notesSlide" Target="../notesSlides/notesSlide6.xml"/><Relationship Id="rId1" Type="http://schemas.openxmlformats.org/officeDocument/2006/relationships/slideLayout" Target="../slideLayouts/slideLayout11.xml"/><Relationship Id="rId6" Type="http://schemas.openxmlformats.org/officeDocument/2006/relationships/image" Target="../media/image44.png"/><Relationship Id="rId11" Type="http://schemas.openxmlformats.org/officeDocument/2006/relationships/image" Target="../media/image49.png"/><Relationship Id="rId5" Type="http://schemas.openxmlformats.org/officeDocument/2006/relationships/image" Target="../media/image43.svg"/><Relationship Id="rId10" Type="http://schemas.openxmlformats.org/officeDocument/2006/relationships/image" Target="../media/image48.png"/><Relationship Id="rId4" Type="http://schemas.openxmlformats.org/officeDocument/2006/relationships/image" Target="../media/image42.png"/><Relationship Id="rId9" Type="http://schemas.openxmlformats.org/officeDocument/2006/relationships/image" Target="../media/image47.svg"/></Relationships>
</file>

<file path=ppt/slides/_rels/slide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4.xml"/><Relationship Id="rId5" Type="http://schemas.openxmlformats.org/officeDocument/2006/relationships/image" Target="../media/image14.png"/><Relationship Id="rId4" Type="http://schemas.openxmlformats.org/officeDocument/2006/relationships/image" Target="../media/image13.png"/></Relationships>
</file>

<file path=ppt/slides/_rels/slide50.xml.rels><?xml version="1.0" encoding="UTF-8" standalone="yes"?>
<Relationships xmlns="http://schemas.openxmlformats.org/package/2006/relationships"><Relationship Id="rId8" Type="http://schemas.openxmlformats.org/officeDocument/2006/relationships/image" Target="../media/image55.png"/><Relationship Id="rId3" Type="http://schemas.openxmlformats.org/officeDocument/2006/relationships/image" Target="../media/image50.png"/><Relationship Id="rId7" Type="http://schemas.openxmlformats.org/officeDocument/2006/relationships/image" Target="../media/image54.png"/><Relationship Id="rId2" Type="http://schemas.openxmlformats.org/officeDocument/2006/relationships/notesSlide" Target="../notesSlides/notesSlide7.xml"/><Relationship Id="rId1" Type="http://schemas.openxmlformats.org/officeDocument/2006/relationships/slideLayout" Target="../slideLayouts/slideLayout11.xml"/><Relationship Id="rId6" Type="http://schemas.openxmlformats.org/officeDocument/2006/relationships/image" Target="../media/image53.png"/><Relationship Id="rId5" Type="http://schemas.openxmlformats.org/officeDocument/2006/relationships/image" Target="../media/image52.png"/><Relationship Id="rId10" Type="http://schemas.openxmlformats.org/officeDocument/2006/relationships/image" Target="../media/image57.png"/><Relationship Id="rId4" Type="http://schemas.openxmlformats.org/officeDocument/2006/relationships/image" Target="../media/image51.png"/><Relationship Id="rId9" Type="http://schemas.openxmlformats.org/officeDocument/2006/relationships/image" Target="../media/image56.svg"/></Relationships>
</file>

<file path=ppt/slides/_rels/slide51.xml.rels><?xml version="1.0" encoding="UTF-8" standalone="yes"?>
<Relationships xmlns="http://schemas.openxmlformats.org/package/2006/relationships"><Relationship Id="rId8" Type="http://schemas.openxmlformats.org/officeDocument/2006/relationships/image" Target="../media/image63.png"/><Relationship Id="rId3" Type="http://schemas.openxmlformats.org/officeDocument/2006/relationships/image" Target="../media/image58.png"/><Relationship Id="rId7" Type="http://schemas.openxmlformats.org/officeDocument/2006/relationships/image" Target="../media/image62.png"/><Relationship Id="rId2" Type="http://schemas.openxmlformats.org/officeDocument/2006/relationships/notesSlide" Target="../notesSlides/notesSlide8.xml"/><Relationship Id="rId1" Type="http://schemas.openxmlformats.org/officeDocument/2006/relationships/slideLayout" Target="../slideLayouts/slideLayout11.xml"/><Relationship Id="rId6" Type="http://schemas.openxmlformats.org/officeDocument/2006/relationships/image" Target="../media/image61.png"/><Relationship Id="rId5" Type="http://schemas.openxmlformats.org/officeDocument/2006/relationships/image" Target="../media/image60.png"/><Relationship Id="rId4" Type="http://schemas.openxmlformats.org/officeDocument/2006/relationships/image" Target="../media/image59.png"/></Relationships>
</file>

<file path=ppt/slides/_rels/slide52.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image" Target="../media/image64.png"/><Relationship Id="rId7" Type="http://schemas.openxmlformats.org/officeDocument/2006/relationships/image" Target="../media/image68.png"/><Relationship Id="rId2" Type="http://schemas.openxmlformats.org/officeDocument/2006/relationships/notesSlide" Target="../notesSlides/notesSlide9.xml"/><Relationship Id="rId1" Type="http://schemas.openxmlformats.org/officeDocument/2006/relationships/slideLayout" Target="../slideLayouts/slideLayout11.xml"/><Relationship Id="rId6" Type="http://schemas.openxmlformats.org/officeDocument/2006/relationships/image" Target="../media/image67.png"/><Relationship Id="rId5" Type="http://schemas.openxmlformats.org/officeDocument/2006/relationships/image" Target="../media/image66.png"/><Relationship Id="rId4" Type="http://schemas.openxmlformats.org/officeDocument/2006/relationships/image" Target="../media/image65.png"/><Relationship Id="rId9" Type="http://schemas.openxmlformats.org/officeDocument/2006/relationships/image" Target="../media/image69.png"/></Relationships>
</file>

<file path=ppt/slides/_rels/slide53.xml.rels><?xml version="1.0" encoding="UTF-8" standalone="yes"?>
<Relationships xmlns="http://schemas.openxmlformats.org/package/2006/relationships"><Relationship Id="rId3" Type="http://schemas.openxmlformats.org/officeDocument/2006/relationships/image" Target="../media/image70.gif"/><Relationship Id="rId2" Type="http://schemas.openxmlformats.org/officeDocument/2006/relationships/notesSlide" Target="../notesSlides/notesSlide10.xml"/><Relationship Id="rId1" Type="http://schemas.openxmlformats.org/officeDocument/2006/relationships/slideLayout" Target="../slideLayouts/slideLayout11.xml"/><Relationship Id="rId4" Type="http://schemas.openxmlformats.org/officeDocument/2006/relationships/image" Target="../media/image71.gif"/></Relationships>
</file>

<file path=ppt/slides/_rels/slide54.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image" Target="../media/image72.png"/><Relationship Id="rId1" Type="http://schemas.openxmlformats.org/officeDocument/2006/relationships/slideLayout" Target="../slideLayouts/slideLayout21.xml"/><Relationship Id="rId5" Type="http://schemas.openxmlformats.org/officeDocument/2006/relationships/hyperlink" Target="https://www.edume.com/microsoft-teams-frontline-adoption" TargetMode="External"/><Relationship Id="rId4" Type="http://schemas.openxmlformats.org/officeDocument/2006/relationships/image" Target="../media/image74.png"/></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56.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6.xml"/></Relationships>
</file>

<file path=ppt/slides/_rels/slide5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1.xml"/><Relationship Id="rId1" Type="http://schemas.openxmlformats.org/officeDocument/2006/relationships/slideLayout" Target="../slideLayouts/slideLayout16.xml"/></Relationships>
</file>

<file path=ppt/slides/_rels/slide5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2.xml"/><Relationship Id="rId1" Type="http://schemas.openxmlformats.org/officeDocument/2006/relationships/slideLayout" Target="../slideLayouts/slideLayout16.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6.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F7F7F7"/>
        </a:solidFill>
        <a:effectLst/>
      </p:bgPr>
    </p:bg>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B7C16B94-8526-8E39-5446-E739740CC4C6}"/>
              </a:ext>
            </a:extLst>
          </p:cNvPr>
          <p:cNvSpPr txBox="1"/>
          <p:nvPr/>
        </p:nvSpPr>
        <p:spPr>
          <a:xfrm>
            <a:off x="509588" y="2959717"/>
            <a:ext cx="6653212" cy="1754326"/>
          </a:xfrm>
          <a:prstGeom prst="rect">
            <a:avLst/>
          </a:prstGeom>
          <a:noFill/>
        </p:spPr>
        <p:txBody>
          <a:bodyPr wrap="square" lIns="91440" tIns="45720" rIns="91440" bIns="4572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5400" b="0" i="0" u="none" strike="noStrike" kern="1200" cap="none" spc="0" normalizeH="0" baseline="0" noProof="0">
                <a:ln>
                  <a:noFill/>
                </a:ln>
                <a:effectLst/>
                <a:uLnTx/>
                <a:uFillTx/>
                <a:latin typeface="+mj-lt"/>
                <a:ea typeface="+mn-ea"/>
                <a:cs typeface="Segoe UI"/>
              </a:rPr>
              <a:t>Frontline</a:t>
            </a:r>
            <a:br>
              <a:rPr kumimoji="0" lang="en-GB" sz="5400" b="0" i="0" u="none" strike="noStrike" kern="1200" cap="none" spc="0" normalizeH="0" baseline="0" noProof="0">
                <a:ln>
                  <a:noFill/>
                </a:ln>
                <a:effectLst/>
                <a:uLnTx/>
                <a:uFillTx/>
                <a:latin typeface="+mj-lt"/>
                <a:ea typeface="+mn-ea"/>
                <a:cs typeface="Segoe UI"/>
              </a:rPr>
            </a:br>
            <a:r>
              <a:rPr lang="en-GB" sz="5400">
                <a:latin typeface="+mj-lt"/>
                <a:cs typeface="Segoe UI"/>
              </a:rPr>
              <a:t>Success</a:t>
            </a:r>
            <a:r>
              <a:rPr kumimoji="0" lang="en-GB" sz="5400" b="0" i="0" u="none" strike="noStrike" kern="1200" cap="none" spc="0" normalizeH="0" baseline="0" noProof="0">
                <a:ln>
                  <a:noFill/>
                </a:ln>
                <a:effectLst/>
                <a:uLnTx/>
                <a:uFillTx/>
                <a:latin typeface="+mj-lt"/>
                <a:ea typeface="+mn-ea"/>
                <a:cs typeface="Segoe UI"/>
              </a:rPr>
              <a:t> </a:t>
            </a:r>
            <a:r>
              <a:rPr lang="en-GB" sz="5400">
                <a:latin typeface="+mj-lt"/>
                <a:cs typeface="Segoe UI"/>
              </a:rPr>
              <a:t>Plan</a:t>
            </a:r>
          </a:p>
        </p:txBody>
      </p:sp>
      <p:sp>
        <p:nvSpPr>
          <p:cNvPr id="20" name="Free-form: Shape 19">
            <a:extLst>
              <a:ext uri="{FF2B5EF4-FFF2-40B4-BE49-F238E27FC236}">
                <a16:creationId xmlns:a16="http://schemas.microsoft.com/office/drawing/2014/main" id="{54D1918E-63ED-155E-DF24-F76ED8E20CBC}"/>
              </a:ext>
            </a:extLst>
          </p:cNvPr>
          <p:cNvSpPr/>
          <p:nvPr/>
        </p:nvSpPr>
        <p:spPr bwMode="auto">
          <a:xfrm flipH="1">
            <a:off x="8577943" y="0"/>
            <a:ext cx="3614056" cy="6858000"/>
          </a:xfrm>
          <a:custGeom>
            <a:avLst/>
            <a:gdLst>
              <a:gd name="connsiteX0" fmla="*/ 4884125 w 5412673"/>
              <a:gd name="connsiteY0" fmla="*/ 0 h 6858000"/>
              <a:gd name="connsiteX1" fmla="*/ 3756707 w 5412673"/>
              <a:gd name="connsiteY1" fmla="*/ 0 h 6858000"/>
              <a:gd name="connsiteX2" fmla="*/ 3270514 w 5412673"/>
              <a:gd name="connsiteY2" fmla="*/ 0 h 6858000"/>
              <a:gd name="connsiteX3" fmla="*/ 2667000 w 5412673"/>
              <a:gd name="connsiteY3" fmla="*/ 0 h 6858000"/>
              <a:gd name="connsiteX4" fmla="*/ 1704975 w 5412673"/>
              <a:gd name="connsiteY4" fmla="*/ 0 h 6858000"/>
              <a:gd name="connsiteX5" fmla="*/ 0 w 5412673"/>
              <a:gd name="connsiteY5" fmla="*/ 0 h 6858000"/>
              <a:gd name="connsiteX6" fmla="*/ 0 w 5412673"/>
              <a:gd name="connsiteY6" fmla="*/ 6858000 h 6858000"/>
              <a:gd name="connsiteX7" fmla="*/ 1704975 w 5412673"/>
              <a:gd name="connsiteY7" fmla="*/ 6858000 h 6858000"/>
              <a:gd name="connsiteX8" fmla="*/ 2667000 w 5412673"/>
              <a:gd name="connsiteY8" fmla="*/ 6858000 h 6858000"/>
              <a:gd name="connsiteX9" fmla="*/ 3270514 w 5412673"/>
              <a:gd name="connsiteY9" fmla="*/ 6858000 h 6858000"/>
              <a:gd name="connsiteX10" fmla="*/ 3756707 w 5412673"/>
              <a:gd name="connsiteY10" fmla="*/ 6858000 h 6858000"/>
              <a:gd name="connsiteX11" fmla="*/ 5412673 w 5412673"/>
              <a:gd name="connsiteY11" fmla="*/ 6858000 h 6858000"/>
              <a:gd name="connsiteX12" fmla="*/ 5397465 w 5412673"/>
              <a:gd name="connsiteY12" fmla="*/ 6613953 h 6858000"/>
              <a:gd name="connsiteX13" fmla="*/ 5197658 w 5412673"/>
              <a:gd name="connsiteY13" fmla="*/ 5171160 h 6858000"/>
              <a:gd name="connsiteX14" fmla="*/ 4877213 w 5412673"/>
              <a:gd name="connsiteY14" fmla="*/ 100911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412673" h="6858000">
                <a:moveTo>
                  <a:pt x="4884125" y="0"/>
                </a:moveTo>
                <a:lnTo>
                  <a:pt x="3756707" y="0"/>
                </a:lnTo>
                <a:lnTo>
                  <a:pt x="3270514" y="0"/>
                </a:lnTo>
                <a:lnTo>
                  <a:pt x="2667000" y="0"/>
                </a:lnTo>
                <a:lnTo>
                  <a:pt x="1704975" y="0"/>
                </a:lnTo>
                <a:lnTo>
                  <a:pt x="0" y="0"/>
                </a:lnTo>
                <a:lnTo>
                  <a:pt x="0" y="6858000"/>
                </a:lnTo>
                <a:lnTo>
                  <a:pt x="1704975" y="6858000"/>
                </a:lnTo>
                <a:lnTo>
                  <a:pt x="2667000" y="6858000"/>
                </a:lnTo>
                <a:lnTo>
                  <a:pt x="3270514" y="6858000"/>
                </a:lnTo>
                <a:lnTo>
                  <a:pt x="3756707" y="6858000"/>
                </a:lnTo>
                <a:lnTo>
                  <a:pt x="5412673" y="6858000"/>
                </a:lnTo>
                <a:lnTo>
                  <a:pt x="5397465" y="6613953"/>
                </a:lnTo>
                <a:cubicBezTo>
                  <a:pt x="5363489" y="6179709"/>
                  <a:pt x="5298584" y="5699640"/>
                  <a:pt x="5197658" y="5171160"/>
                </a:cubicBezTo>
                <a:cubicBezTo>
                  <a:pt x="4819186" y="3189359"/>
                  <a:pt x="4795531" y="1420746"/>
                  <a:pt x="4877213" y="100911"/>
                </a:cubicBezTo>
                <a:close/>
              </a:path>
            </a:pathLst>
          </a:custGeom>
          <a:solidFill>
            <a:schemeClr val="accent1"/>
          </a:solidFill>
          <a:ln w="3768" cap="flat">
            <a:noFill/>
            <a:prstDash val="solid"/>
            <a:miter/>
          </a:ln>
          <a:effectLst>
            <a:outerShdw blurRad="63500" dist="25400" dir="7200000" algn="l" rotWithShape="0">
              <a:prstClr val="black">
                <a:alpha val="26000"/>
              </a:prstClr>
            </a:outerShdw>
          </a:effectLst>
        </p:spPr>
        <p:txBody>
          <a:bodyPr wrap="square" rtlCol="0" anchor="ctr">
            <a:noAutofit/>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GB" sz="1765" b="0" i="0" u="none" strike="noStrike" kern="1200" cap="none" spc="0" normalizeH="0" baseline="0" noProof="0">
              <a:ln>
                <a:noFill/>
              </a:ln>
              <a:solidFill>
                <a:srgbClr val="000000"/>
              </a:solidFill>
              <a:effectLst/>
              <a:uLnTx/>
              <a:uFillTx/>
              <a:latin typeface="Segoe UI"/>
              <a:ea typeface="+mn-ea"/>
              <a:cs typeface="+mn-cs"/>
            </a:endParaRPr>
          </a:p>
        </p:txBody>
      </p:sp>
      <p:sp>
        <p:nvSpPr>
          <p:cNvPr id="9" name="TextBox 8">
            <a:extLst>
              <a:ext uri="{FF2B5EF4-FFF2-40B4-BE49-F238E27FC236}">
                <a16:creationId xmlns:a16="http://schemas.microsoft.com/office/drawing/2014/main" id="{43AAF0E4-9F93-F761-2492-A58EA66EE258}"/>
              </a:ext>
            </a:extLst>
          </p:cNvPr>
          <p:cNvSpPr txBox="1"/>
          <p:nvPr/>
        </p:nvSpPr>
        <p:spPr>
          <a:xfrm>
            <a:off x="509588" y="4648122"/>
            <a:ext cx="5557837" cy="52322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2800">
                <a:cs typeface="Segoe UI" pitchFamily="34" charset="0"/>
              </a:rPr>
              <a:t>Owner</a:t>
            </a:r>
            <a:r>
              <a:rPr kumimoji="0" lang="en-GB" sz="2800" b="0" i="0" u="none" strike="noStrike" kern="1200" cap="none" spc="0" normalizeH="0" baseline="0" noProof="0">
                <a:ln>
                  <a:noFill/>
                </a:ln>
                <a:effectLst/>
                <a:uLnTx/>
                <a:uFillTx/>
                <a:ea typeface="+mn-ea"/>
                <a:cs typeface="Segoe UI" pitchFamily="34" charset="0"/>
              </a:rPr>
              <a:t> name</a:t>
            </a:r>
          </a:p>
        </p:txBody>
      </p:sp>
      <p:pic>
        <p:nvPicPr>
          <p:cNvPr id="10" name="Picture 9" descr="A cell phone with a black screen&#10;&#10;Description automatically generated">
            <a:extLst>
              <a:ext uri="{FF2B5EF4-FFF2-40B4-BE49-F238E27FC236}">
                <a16:creationId xmlns:a16="http://schemas.microsoft.com/office/drawing/2014/main" id="{C0AB007E-5489-7451-53A0-6F13EC6511C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971291" y="284480"/>
            <a:ext cx="3159318" cy="6289040"/>
          </a:xfrm>
          <a:prstGeom prst="rect">
            <a:avLst/>
          </a:prstGeom>
          <a:effectLst>
            <a:outerShdw blurRad="101600" dist="50800" dir="5400000" algn="t" rotWithShape="0">
              <a:prstClr val="black">
                <a:alpha val="40000"/>
              </a:prstClr>
            </a:outerShdw>
          </a:effectLst>
        </p:spPr>
      </p:pic>
      <p:sp>
        <p:nvSpPr>
          <p:cNvPr id="11" name="Rectangle: Rounded Corners 10">
            <a:extLst>
              <a:ext uri="{FF2B5EF4-FFF2-40B4-BE49-F238E27FC236}">
                <a16:creationId xmlns:a16="http://schemas.microsoft.com/office/drawing/2014/main" id="{E7B4BC8B-282B-920E-8356-5AB458F4E680}"/>
              </a:ext>
            </a:extLst>
          </p:cNvPr>
          <p:cNvSpPr/>
          <p:nvPr/>
        </p:nvSpPr>
        <p:spPr bwMode="auto">
          <a:xfrm>
            <a:off x="8282497" y="659873"/>
            <a:ext cx="2507210" cy="5564052"/>
          </a:xfrm>
          <a:prstGeom prst="roundRect">
            <a:avLst>
              <a:gd name="adj" fmla="val 15293"/>
            </a:avLst>
          </a:prstGeom>
          <a:blipFill>
            <a:blip r:embed="rId3"/>
            <a:srcRect/>
            <a:stretch>
              <a:fillRect t="-113" b="-113"/>
            </a:stretch>
          </a:bli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GB" sz="2000">
              <a:solidFill>
                <a:srgbClr val="FFFFFF"/>
              </a:solidFill>
              <a:ea typeface="Segoe UI" pitchFamily="34" charset="0"/>
              <a:cs typeface="Segoe UI" pitchFamily="34" charset="0"/>
            </a:endParaRPr>
          </a:p>
        </p:txBody>
      </p:sp>
      <p:sp>
        <p:nvSpPr>
          <p:cNvPr id="6" name="Picture Placeholder 5">
            <a:extLst>
              <a:ext uri="{FF2B5EF4-FFF2-40B4-BE49-F238E27FC236}">
                <a16:creationId xmlns:a16="http://schemas.microsoft.com/office/drawing/2014/main" id="{13868BA1-51BC-26FD-3890-4FEB3C21D068}"/>
              </a:ext>
            </a:extLst>
          </p:cNvPr>
          <p:cNvSpPr>
            <a:spLocks noGrp="1"/>
          </p:cNvSpPr>
          <p:nvPr>
            <p:ph type="pic" sz="quarter" idx="10"/>
          </p:nvPr>
        </p:nvSpPr>
        <p:spPr/>
        <p:txBody>
          <a:bodyPr/>
          <a:lstStyle/>
          <a:p>
            <a:endParaRPr lang="en-GB"/>
          </a:p>
        </p:txBody>
      </p:sp>
    </p:spTree>
    <p:extLst>
      <p:ext uri="{BB962C8B-B14F-4D97-AF65-F5344CB8AC3E}">
        <p14:creationId xmlns:p14="http://schemas.microsoft.com/office/powerpoint/2010/main" val="6275280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F7F7F7"/>
        </a:solidFill>
        <a:effectLst/>
      </p:bgPr>
    </p:bg>
    <p:spTree>
      <p:nvGrpSpPr>
        <p:cNvPr id="1" name=""/>
        <p:cNvGrpSpPr/>
        <p:nvPr/>
      </p:nvGrpSpPr>
      <p:grpSpPr>
        <a:xfrm>
          <a:off x="0" y="0"/>
          <a:ext cx="0" cy="0"/>
          <a:chOff x="0" y="0"/>
          <a:chExt cx="0" cy="0"/>
        </a:xfrm>
      </p:grpSpPr>
      <p:sp>
        <p:nvSpPr>
          <p:cNvPr id="4" name="Freeform: Shape 3">
            <a:extLst>
              <a:ext uri="{FF2B5EF4-FFF2-40B4-BE49-F238E27FC236}">
                <a16:creationId xmlns:a16="http://schemas.microsoft.com/office/drawing/2014/main" id="{38695748-F541-40FE-3A90-2C20F0D29DCC}"/>
              </a:ext>
            </a:extLst>
          </p:cNvPr>
          <p:cNvSpPr/>
          <p:nvPr/>
        </p:nvSpPr>
        <p:spPr bwMode="auto">
          <a:xfrm flipH="1" flipV="1">
            <a:off x="0" y="0"/>
            <a:ext cx="12192000" cy="1665387"/>
          </a:xfrm>
          <a:custGeom>
            <a:avLst/>
            <a:gdLst>
              <a:gd name="connsiteX0" fmla="*/ 11268532 w 12192000"/>
              <a:gd name="connsiteY0" fmla="*/ 106 h 4074802"/>
              <a:gd name="connsiteX1" fmla="*/ 12185209 w 12192000"/>
              <a:gd name="connsiteY1" fmla="*/ 20416 h 4074802"/>
              <a:gd name="connsiteX2" fmla="*/ 12192000 w 12192000"/>
              <a:gd name="connsiteY2" fmla="*/ 20811 h 4074802"/>
              <a:gd name="connsiteX3" fmla="*/ 12192000 w 12192000"/>
              <a:gd name="connsiteY3" fmla="*/ 1064902 h 4074802"/>
              <a:gd name="connsiteX4" fmla="*/ 12192000 w 12192000"/>
              <a:gd name="connsiteY4" fmla="*/ 1585602 h 4074802"/>
              <a:gd name="connsiteX5" fmla="*/ 12192000 w 12192000"/>
              <a:gd name="connsiteY5" fmla="*/ 4074802 h 4074802"/>
              <a:gd name="connsiteX6" fmla="*/ 0 w 12192000"/>
              <a:gd name="connsiteY6" fmla="*/ 4074802 h 4074802"/>
              <a:gd name="connsiteX7" fmla="*/ 0 w 12192000"/>
              <a:gd name="connsiteY7" fmla="*/ 1585602 h 4074802"/>
              <a:gd name="connsiteX8" fmla="*/ 0 w 12192000"/>
              <a:gd name="connsiteY8" fmla="*/ 1064902 h 4074802"/>
              <a:gd name="connsiteX9" fmla="*/ 0 w 12192000"/>
              <a:gd name="connsiteY9" fmla="*/ 16345 h 4074802"/>
              <a:gd name="connsiteX10" fmla="*/ 244047 w 12192000"/>
              <a:gd name="connsiteY10" fmla="*/ 27486 h 4074802"/>
              <a:gd name="connsiteX11" fmla="*/ 1686840 w 12192000"/>
              <a:gd name="connsiteY11" fmla="*/ 173856 h 4074802"/>
              <a:gd name="connsiteX12" fmla="*/ 9172284 w 12192000"/>
              <a:gd name="connsiteY12" fmla="*/ 173856 h 4074802"/>
              <a:gd name="connsiteX13" fmla="*/ 11268532 w 12192000"/>
              <a:gd name="connsiteY13" fmla="*/ 106 h 4074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2192000" h="4074802">
                <a:moveTo>
                  <a:pt x="11268532" y="106"/>
                </a:moveTo>
                <a:cubicBezTo>
                  <a:pt x="11570638" y="-964"/>
                  <a:pt x="11877794" y="6092"/>
                  <a:pt x="12185209" y="20416"/>
                </a:cubicBezTo>
                <a:lnTo>
                  <a:pt x="12192000" y="20811"/>
                </a:lnTo>
                <a:lnTo>
                  <a:pt x="12192000" y="1064902"/>
                </a:lnTo>
                <a:lnTo>
                  <a:pt x="12192000" y="1585602"/>
                </a:lnTo>
                <a:lnTo>
                  <a:pt x="12192000" y="4074802"/>
                </a:lnTo>
                <a:lnTo>
                  <a:pt x="0" y="4074802"/>
                </a:lnTo>
                <a:lnTo>
                  <a:pt x="0" y="1585602"/>
                </a:lnTo>
                <a:lnTo>
                  <a:pt x="0" y="1064902"/>
                </a:lnTo>
                <a:lnTo>
                  <a:pt x="0" y="16345"/>
                </a:lnTo>
                <a:lnTo>
                  <a:pt x="244047" y="27486"/>
                </a:lnTo>
                <a:cubicBezTo>
                  <a:pt x="678291" y="52375"/>
                  <a:pt x="1158360" y="99922"/>
                  <a:pt x="1686840" y="173856"/>
                </a:cubicBezTo>
                <a:cubicBezTo>
                  <a:pt x="5914682" y="765330"/>
                  <a:pt x="9172284" y="173856"/>
                  <a:pt x="9172284" y="173856"/>
                </a:cubicBezTo>
                <a:cubicBezTo>
                  <a:pt x="9789564" y="56236"/>
                  <a:pt x="10513267" y="2780"/>
                  <a:pt x="11268532" y="106"/>
                </a:cubicBezTo>
                <a:close/>
              </a:path>
            </a:pathLst>
          </a:custGeom>
          <a:solidFill>
            <a:schemeClr val="accent1"/>
          </a:solidFill>
          <a:ln w="3768" cap="flat">
            <a:noFill/>
            <a:prstDash val="solid"/>
            <a:miter/>
          </a:ln>
          <a:effectLst>
            <a:outerShdw blurRad="63500" dist="25400" dir="6600000" algn="l" rotWithShape="0">
              <a:prstClr val="black">
                <a:alpha val="26000"/>
              </a:prstClr>
            </a:outerShdw>
          </a:effectLst>
        </p:spPr>
        <p:txBody>
          <a:bodyPr wrap="square" rtlCol="0" anchor="ctr">
            <a:noAutofit/>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GB" sz="1765" b="0" i="0" u="none" strike="noStrike" kern="1200" cap="none" spc="0" normalizeH="0" baseline="0" noProof="0">
              <a:ln>
                <a:noFill/>
              </a:ln>
              <a:solidFill>
                <a:srgbClr val="000000"/>
              </a:solidFill>
              <a:effectLst/>
              <a:uLnTx/>
              <a:uFillTx/>
              <a:latin typeface="Segoe UI"/>
              <a:ea typeface="+mn-ea"/>
              <a:cs typeface="+mn-cs"/>
            </a:endParaRPr>
          </a:p>
        </p:txBody>
      </p:sp>
      <p:graphicFrame>
        <p:nvGraphicFramePr>
          <p:cNvPr id="6" name="Table 5">
            <a:extLst>
              <a:ext uri="{FF2B5EF4-FFF2-40B4-BE49-F238E27FC236}">
                <a16:creationId xmlns:a16="http://schemas.microsoft.com/office/drawing/2014/main" id="{EDAD2066-284C-4075-A09B-B3691895603A}"/>
              </a:ext>
            </a:extLst>
          </p:cNvPr>
          <p:cNvGraphicFramePr>
            <a:graphicFrameLocks noGrp="1"/>
          </p:cNvGraphicFramePr>
          <p:nvPr>
            <p:extLst>
              <p:ext uri="{D42A27DB-BD31-4B8C-83A1-F6EECF244321}">
                <p14:modId xmlns:p14="http://schemas.microsoft.com/office/powerpoint/2010/main" val="3897744749"/>
              </p:ext>
            </p:extLst>
          </p:nvPr>
        </p:nvGraphicFramePr>
        <p:xfrm>
          <a:off x="587375" y="2018336"/>
          <a:ext cx="11017250" cy="4023504"/>
        </p:xfrm>
        <a:graphic>
          <a:graphicData uri="http://schemas.openxmlformats.org/drawingml/2006/table">
            <a:tbl>
              <a:tblPr>
                <a:effectLst>
                  <a:outerShdw blurRad="63500" dist="25400" dir="2700000" algn="tl" rotWithShape="0">
                    <a:prstClr val="black">
                      <a:alpha val="15000"/>
                    </a:prstClr>
                  </a:outerShdw>
                </a:effectLst>
                <a:tableStyleId>{2D5ABB26-0587-4C30-8999-92F81FD0307C}</a:tableStyleId>
              </a:tblPr>
              <a:tblGrid>
                <a:gridCol w="1877529">
                  <a:extLst>
                    <a:ext uri="{9D8B030D-6E8A-4147-A177-3AD203B41FA5}">
                      <a16:colId xmlns:a16="http://schemas.microsoft.com/office/drawing/2014/main" val="3938521717"/>
                    </a:ext>
                  </a:extLst>
                </a:gridCol>
                <a:gridCol w="9139721">
                  <a:extLst>
                    <a:ext uri="{9D8B030D-6E8A-4147-A177-3AD203B41FA5}">
                      <a16:colId xmlns:a16="http://schemas.microsoft.com/office/drawing/2014/main" val="4247549372"/>
                    </a:ext>
                  </a:extLst>
                </a:gridCol>
              </a:tblGrid>
              <a:tr h="662202">
                <a:tc>
                  <a:txBody>
                    <a:bodyPr/>
                    <a:lstStyle/>
                    <a:p>
                      <a:pPr marL="0" marR="0" lvl="0" indent="0" algn="l" defTabSz="932742" rtl="0" eaLnBrk="1" fontAlgn="auto" hangingPunct="1">
                        <a:lnSpc>
                          <a:spcPct val="100000"/>
                        </a:lnSpc>
                        <a:spcBef>
                          <a:spcPts val="0"/>
                        </a:spcBef>
                        <a:spcAft>
                          <a:spcPts val="0"/>
                        </a:spcAft>
                        <a:buFontTx/>
                        <a:buNone/>
                      </a:pPr>
                      <a:r>
                        <a:rPr lang="en-GB" sz="1600" b="0" i="0" u="none" strike="noStrike" kern="1200" cap="none" spc="0" normalizeH="0" baseline="0">
                          <a:solidFill>
                            <a:schemeClr val="bg1"/>
                          </a:solidFill>
                          <a:latin typeface="+mj-lt"/>
                          <a:ea typeface="+mn-ea"/>
                          <a:cs typeface="Segoe UI Semibold" panose="020B0702040204020203" pitchFamily="34" charset="0"/>
                          <a:sym typeface=""/>
                        </a:rPr>
                        <a:t>Team</a:t>
                      </a:r>
                    </a:p>
                  </a:txBody>
                  <a:tcPr marL="144000" marR="30577" marT="15288" marB="15288" anchor="ctr">
                    <a:lnL w="12700" cap="flat" cmpd="sng" algn="ctr">
                      <a:noFill/>
                      <a:prstDash val="solid"/>
                      <a:round/>
                      <a:headEnd type="none" w="med" len="med"/>
                      <a:tailEnd type="none" w="med" len="med"/>
                    </a:lnL>
                    <a:lnR w="635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6350" cap="flat" cmpd="sng" algn="ctr">
                      <a:solidFill>
                        <a:schemeClr val="tx1">
                          <a:lumMod val="65000"/>
                          <a:lumOff val="35000"/>
                        </a:schemeClr>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marL="0" marR="0" lvl="0" indent="0" algn="l" defTabSz="932742" rtl="0" eaLnBrk="1" fontAlgn="auto" hangingPunct="1">
                        <a:lnSpc>
                          <a:spcPct val="100000"/>
                        </a:lnSpc>
                        <a:spcBef>
                          <a:spcPts val="0"/>
                        </a:spcBef>
                        <a:spcAft>
                          <a:spcPts val="0"/>
                        </a:spcAft>
                        <a:buFontTx/>
                        <a:buNone/>
                      </a:pPr>
                      <a:r>
                        <a:rPr lang="en-GB" sz="1600" b="0" i="0" u="none" strike="noStrike" kern="1200" cap="none" spc="0" normalizeH="0" baseline="0">
                          <a:solidFill>
                            <a:schemeClr val="bg1"/>
                          </a:solidFill>
                          <a:latin typeface="+mj-lt"/>
                          <a:ea typeface="+mn-ea"/>
                          <a:cs typeface="Segoe UI Semibold" panose="020B0702040204020203" pitchFamily="34" charset="0"/>
                          <a:sym typeface=""/>
                        </a:rPr>
                        <a:t>Meeting cadence</a:t>
                      </a:r>
                    </a:p>
                  </a:txBody>
                  <a:tcPr marL="144000" marR="30577" marT="15288" marB="15288" anchor="ctr">
                    <a:lnL w="6350"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6350" cap="flat" cmpd="sng" algn="ctr">
                      <a:solidFill>
                        <a:schemeClr val="tx1">
                          <a:lumMod val="65000"/>
                          <a:lumOff val="35000"/>
                        </a:schemeClr>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extLst>
                  <a:ext uri="{0D108BD9-81ED-4DB2-BD59-A6C34878D82A}">
                    <a16:rowId xmlns:a16="http://schemas.microsoft.com/office/drawing/2014/main" val="3686267875"/>
                  </a:ext>
                </a:extLst>
              </a:tr>
              <a:tr h="473841">
                <a:tc>
                  <a:txBody>
                    <a:bodyPr/>
                    <a:lstStyle/>
                    <a:p>
                      <a:pPr marL="0" marR="0" lvl="0" indent="0" algn="l" defTabSz="932742" rtl="0" eaLnBrk="1" fontAlgn="auto" hangingPunct="1">
                        <a:lnSpc>
                          <a:spcPct val="100000"/>
                        </a:lnSpc>
                        <a:spcBef>
                          <a:spcPts val="0"/>
                        </a:spcBef>
                        <a:spcAft>
                          <a:spcPts val="0"/>
                        </a:spcAft>
                        <a:buFontTx/>
                        <a:buNone/>
                      </a:pPr>
                      <a:r>
                        <a:rPr lang="en-GB" sz="1600" b="0" i="0" u="none" strike="noStrike" kern="1200" cap="none" spc="0" normalizeH="0" baseline="0">
                          <a:latin typeface="+mn-lt"/>
                          <a:ea typeface="+mn-ea"/>
                          <a:cs typeface="Calibri" panose="020F0502020204030204" pitchFamily="34" charset="0"/>
                          <a:sym typeface=""/>
                        </a:rPr>
                        <a:t>Communications team </a:t>
                      </a:r>
                    </a:p>
                  </a:txBody>
                  <a:tcPr marL="144000" marR="30577" marT="15288" marB="15288" anchor="ctr">
                    <a:lnL w="12700" cap="flat" cmpd="sng" algn="ctr">
                      <a:no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65000"/>
                          <a:lumOff val="35000"/>
                        </a:schemeClr>
                      </a:solidFill>
                      <a:prstDash val="solid"/>
                      <a:round/>
                      <a:headEnd type="none" w="med" len="med"/>
                      <a:tailEnd type="none" w="med" len="med"/>
                    </a:lnT>
                    <a:lnB w="6350" cap="flat" cmpd="sng" algn="ctr">
                      <a:solidFill>
                        <a:schemeClr val="tx1">
                          <a:lumMod val="65000"/>
                          <a:lumOff val="3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932742" rtl="0" eaLnBrk="1" fontAlgn="auto" hangingPunct="1">
                        <a:lnSpc>
                          <a:spcPct val="100000"/>
                        </a:lnSpc>
                        <a:spcBef>
                          <a:spcPts val="0"/>
                        </a:spcBef>
                        <a:spcAft>
                          <a:spcPts val="0"/>
                        </a:spcAft>
                        <a:buFontTx/>
                        <a:buNone/>
                      </a:pPr>
                      <a:r>
                        <a:rPr lang="en-GB" sz="1600" b="0" i="0" u="none" strike="noStrike" kern="1200" cap="none" spc="0" normalizeH="0" baseline="0">
                          <a:latin typeface="+mn-lt"/>
                          <a:ea typeface="+mn-ea"/>
                          <a:cs typeface="Calibri" panose="020F0502020204030204" pitchFamily="34" charset="0"/>
                          <a:sym typeface=""/>
                        </a:rPr>
                        <a:t>Meet every three weeks to discuss comms strategy</a:t>
                      </a:r>
                    </a:p>
                  </a:txBody>
                  <a:tcPr marL="144000" marR="30577" marT="15288" marB="15288" anchor="ctr">
                    <a:lnL w="6350" cap="flat" cmpd="sng" algn="ctr">
                      <a:solidFill>
                        <a:schemeClr val="tx1">
                          <a:lumMod val="50000"/>
                          <a:lumOff val="50000"/>
                        </a:schemeClr>
                      </a:solid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tx1">
                          <a:lumMod val="65000"/>
                          <a:lumOff val="35000"/>
                        </a:schemeClr>
                      </a:solidFill>
                      <a:prstDash val="solid"/>
                      <a:round/>
                      <a:headEnd type="none" w="med" len="med"/>
                      <a:tailEnd type="none" w="med" len="med"/>
                    </a:lnT>
                    <a:lnB w="6350" cap="flat" cmpd="sng" algn="ctr">
                      <a:solidFill>
                        <a:schemeClr val="tx1">
                          <a:lumMod val="65000"/>
                          <a:lumOff val="3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160409186"/>
                  </a:ext>
                </a:extLst>
              </a:tr>
              <a:tr h="473841">
                <a:tc>
                  <a:txBody>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lang="en-GB" sz="1600" b="0" i="0" u="none" strike="noStrike" kern="1200" cap="none" spc="0" normalizeH="0" baseline="0">
                        <a:latin typeface="+mn-lt"/>
                        <a:ea typeface="+mn-ea"/>
                        <a:cs typeface="Calibri" panose="020F0502020204030204" pitchFamily="34" charset="0"/>
                        <a:sym typeface=""/>
                      </a:endParaRPr>
                    </a:p>
                  </a:txBody>
                  <a:tcPr marL="144000" marR="30577" marT="15288" marB="15288" anchor="ctr">
                    <a:lnL w="12700" cap="flat" cmpd="sng" algn="ctr">
                      <a:no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65000"/>
                          <a:lumOff val="35000"/>
                        </a:schemeClr>
                      </a:solidFill>
                      <a:prstDash val="solid"/>
                      <a:round/>
                      <a:headEnd type="none" w="med" len="med"/>
                      <a:tailEnd type="none" w="med" len="med"/>
                    </a:lnT>
                    <a:lnB w="6350" cap="flat" cmpd="sng" algn="ctr">
                      <a:solidFill>
                        <a:schemeClr val="tx1">
                          <a:lumMod val="65000"/>
                          <a:lumOff val="3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932742" rtl="0" eaLnBrk="1" fontAlgn="auto" latinLnBrk="0" hangingPunct="1">
                        <a:lnSpc>
                          <a:spcPct val="100000"/>
                        </a:lnSpc>
                        <a:spcBef>
                          <a:spcPts val="0"/>
                        </a:spcBef>
                        <a:spcAft>
                          <a:spcPts val="0"/>
                        </a:spcAft>
                        <a:buClrTx/>
                        <a:buSzTx/>
                        <a:buFontTx/>
                        <a:buNone/>
                        <a:tabLst/>
                        <a:defRPr/>
                      </a:pPr>
                      <a:r>
                        <a:rPr lang="en-GB" sz="1600" b="0" i="0" u="none" strike="noStrike" kern="1200" cap="none" spc="0" normalizeH="0" baseline="0">
                          <a:latin typeface="+mn-lt"/>
                          <a:ea typeface="+mn-ea"/>
                          <a:cs typeface="Calibri" panose="020F0502020204030204" pitchFamily="34" charset="0"/>
                          <a:sym typeface=""/>
                        </a:rPr>
                        <a:t>[Insert text]</a:t>
                      </a:r>
                    </a:p>
                  </a:txBody>
                  <a:tcPr marL="144000" marR="30577" marT="15288" marB="15288" anchor="ctr">
                    <a:lnL w="6350" cap="flat" cmpd="sng" algn="ctr">
                      <a:solidFill>
                        <a:schemeClr val="tx1">
                          <a:lumMod val="50000"/>
                          <a:lumOff val="50000"/>
                        </a:schemeClr>
                      </a:solid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tx1">
                          <a:lumMod val="65000"/>
                          <a:lumOff val="35000"/>
                        </a:schemeClr>
                      </a:solidFill>
                      <a:prstDash val="solid"/>
                      <a:round/>
                      <a:headEnd type="none" w="med" len="med"/>
                      <a:tailEnd type="none" w="med" len="med"/>
                    </a:lnT>
                    <a:lnB w="6350" cap="flat" cmpd="sng" algn="ctr">
                      <a:solidFill>
                        <a:schemeClr val="tx1">
                          <a:lumMod val="65000"/>
                          <a:lumOff val="3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320797428"/>
                  </a:ext>
                </a:extLst>
              </a:tr>
              <a:tr h="473841">
                <a:tc>
                  <a:txBody>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lang="en-GB" sz="1600" b="0" i="0" u="none" strike="noStrike" kern="1200" cap="none" spc="0" normalizeH="0" baseline="0">
                        <a:latin typeface="+mn-lt"/>
                        <a:ea typeface="+mn-ea"/>
                        <a:cs typeface="Calibri" panose="020F0502020204030204" pitchFamily="34" charset="0"/>
                        <a:sym typeface=""/>
                      </a:endParaRPr>
                    </a:p>
                  </a:txBody>
                  <a:tcPr marL="144000" marR="30577" marT="15288" marB="15288" anchor="ctr">
                    <a:lnL w="12700" cap="flat" cmpd="sng" algn="ctr">
                      <a:no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65000"/>
                          <a:lumOff val="35000"/>
                        </a:schemeClr>
                      </a:solidFill>
                      <a:prstDash val="solid"/>
                      <a:round/>
                      <a:headEnd type="none" w="med" len="med"/>
                      <a:tailEnd type="none" w="med" len="med"/>
                    </a:lnT>
                    <a:lnB w="6350" cap="flat" cmpd="sng" algn="ctr">
                      <a:solidFill>
                        <a:schemeClr val="tx1">
                          <a:lumMod val="65000"/>
                          <a:lumOff val="3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932742" rtl="0" eaLnBrk="1" fontAlgn="auto" latinLnBrk="0" hangingPunct="1">
                        <a:lnSpc>
                          <a:spcPct val="100000"/>
                        </a:lnSpc>
                        <a:spcBef>
                          <a:spcPts val="0"/>
                        </a:spcBef>
                        <a:spcAft>
                          <a:spcPts val="0"/>
                        </a:spcAft>
                        <a:buClrTx/>
                        <a:buSzTx/>
                        <a:buFontTx/>
                        <a:buNone/>
                        <a:tabLst/>
                        <a:defRPr/>
                      </a:pPr>
                      <a:r>
                        <a:rPr lang="en-GB" sz="1600" b="0" i="0" u="none" strike="noStrike" kern="1200" cap="none" spc="0" normalizeH="0" baseline="0">
                          <a:latin typeface="+mn-lt"/>
                          <a:ea typeface="+mn-ea"/>
                          <a:cs typeface="Calibri" panose="020F0502020204030204" pitchFamily="34" charset="0"/>
                          <a:sym typeface=""/>
                        </a:rPr>
                        <a:t>[Insert text]</a:t>
                      </a:r>
                    </a:p>
                  </a:txBody>
                  <a:tcPr marL="144000" marR="30577" marT="15288" marB="15288" anchor="ctr">
                    <a:lnL w="6350" cap="flat" cmpd="sng" algn="ctr">
                      <a:solidFill>
                        <a:schemeClr val="tx1">
                          <a:lumMod val="50000"/>
                          <a:lumOff val="50000"/>
                        </a:schemeClr>
                      </a:solid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tx1">
                          <a:lumMod val="65000"/>
                          <a:lumOff val="35000"/>
                        </a:schemeClr>
                      </a:solidFill>
                      <a:prstDash val="solid"/>
                      <a:round/>
                      <a:headEnd type="none" w="med" len="med"/>
                      <a:tailEnd type="none" w="med" len="med"/>
                    </a:lnT>
                    <a:lnB w="6350" cap="flat" cmpd="sng" algn="ctr">
                      <a:solidFill>
                        <a:schemeClr val="tx1">
                          <a:lumMod val="65000"/>
                          <a:lumOff val="3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4284287991"/>
                  </a:ext>
                </a:extLst>
              </a:tr>
              <a:tr h="473841">
                <a:tc>
                  <a:txBody>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lang="en-GB" sz="1600" b="0" i="0" u="none" strike="noStrike" kern="1200" cap="none" spc="0" normalizeH="0" baseline="0">
                        <a:latin typeface="+mn-lt"/>
                        <a:ea typeface="+mn-ea"/>
                        <a:cs typeface="Calibri" panose="020F0502020204030204" pitchFamily="34" charset="0"/>
                        <a:sym typeface=""/>
                      </a:endParaRPr>
                    </a:p>
                  </a:txBody>
                  <a:tcPr marL="144000" marR="30577" marT="15288" marB="15288" anchor="ctr">
                    <a:lnL w="12700" cap="flat" cmpd="sng" algn="ctr">
                      <a:no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65000"/>
                          <a:lumOff val="35000"/>
                        </a:schemeClr>
                      </a:solidFill>
                      <a:prstDash val="solid"/>
                      <a:round/>
                      <a:headEnd type="none" w="med" len="med"/>
                      <a:tailEnd type="none" w="med" len="med"/>
                    </a:lnT>
                    <a:lnB w="6350" cap="flat" cmpd="sng" algn="ctr">
                      <a:solidFill>
                        <a:schemeClr val="tx1">
                          <a:lumMod val="65000"/>
                          <a:lumOff val="3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932742" rtl="0" eaLnBrk="1" fontAlgn="auto" latinLnBrk="0" hangingPunct="1">
                        <a:lnSpc>
                          <a:spcPct val="100000"/>
                        </a:lnSpc>
                        <a:spcBef>
                          <a:spcPts val="0"/>
                        </a:spcBef>
                        <a:spcAft>
                          <a:spcPts val="0"/>
                        </a:spcAft>
                        <a:buClrTx/>
                        <a:buSzTx/>
                        <a:buFontTx/>
                        <a:buNone/>
                        <a:tabLst/>
                        <a:defRPr/>
                      </a:pPr>
                      <a:r>
                        <a:rPr lang="en-GB" sz="1600" b="0" i="0" u="none" strike="noStrike" kern="1200" cap="none" spc="0" normalizeH="0" baseline="0">
                          <a:latin typeface="+mn-lt"/>
                          <a:ea typeface="+mn-ea"/>
                          <a:cs typeface="Calibri" panose="020F0502020204030204" pitchFamily="34" charset="0"/>
                          <a:sym typeface=""/>
                        </a:rPr>
                        <a:t>[Insert text]</a:t>
                      </a:r>
                    </a:p>
                  </a:txBody>
                  <a:tcPr marL="144000" marR="30577" marT="15288" marB="15288" anchor="ctr">
                    <a:lnL w="6350" cap="flat" cmpd="sng" algn="ctr">
                      <a:solidFill>
                        <a:schemeClr val="tx1">
                          <a:lumMod val="50000"/>
                          <a:lumOff val="50000"/>
                        </a:schemeClr>
                      </a:solid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tx1">
                          <a:lumMod val="65000"/>
                          <a:lumOff val="35000"/>
                        </a:schemeClr>
                      </a:solidFill>
                      <a:prstDash val="solid"/>
                      <a:round/>
                      <a:headEnd type="none" w="med" len="med"/>
                      <a:tailEnd type="none" w="med" len="med"/>
                    </a:lnT>
                    <a:lnB w="6350" cap="flat" cmpd="sng" algn="ctr">
                      <a:solidFill>
                        <a:schemeClr val="tx1">
                          <a:lumMod val="65000"/>
                          <a:lumOff val="3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122791677"/>
                  </a:ext>
                </a:extLst>
              </a:tr>
              <a:tr h="473841">
                <a:tc>
                  <a:txBody>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lang="en-GB" sz="1600" b="0" i="0" u="none" strike="noStrike" kern="1200" cap="none" spc="0" normalizeH="0" baseline="0">
                        <a:latin typeface="+mn-lt"/>
                        <a:ea typeface="+mn-ea"/>
                        <a:cs typeface="Calibri" panose="020F0502020204030204" pitchFamily="34" charset="0"/>
                        <a:sym typeface=""/>
                      </a:endParaRPr>
                    </a:p>
                  </a:txBody>
                  <a:tcPr marL="144000" marR="30577" marT="15288" marB="15288" anchor="ctr">
                    <a:lnL w="12700" cap="flat" cmpd="sng" algn="ctr">
                      <a:no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65000"/>
                          <a:lumOff val="35000"/>
                        </a:schemeClr>
                      </a:solidFill>
                      <a:prstDash val="solid"/>
                      <a:round/>
                      <a:headEnd type="none" w="med" len="med"/>
                      <a:tailEnd type="none" w="med" len="med"/>
                    </a:lnT>
                    <a:lnB w="6350" cap="flat" cmpd="sng" algn="ctr">
                      <a:solidFill>
                        <a:schemeClr val="tx1">
                          <a:lumMod val="65000"/>
                          <a:lumOff val="3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932742" rtl="0" eaLnBrk="1" fontAlgn="auto" latinLnBrk="0" hangingPunct="1">
                        <a:lnSpc>
                          <a:spcPct val="100000"/>
                        </a:lnSpc>
                        <a:spcBef>
                          <a:spcPts val="0"/>
                        </a:spcBef>
                        <a:spcAft>
                          <a:spcPts val="0"/>
                        </a:spcAft>
                        <a:buClrTx/>
                        <a:buSzTx/>
                        <a:buFontTx/>
                        <a:buNone/>
                        <a:tabLst/>
                        <a:defRPr/>
                      </a:pPr>
                      <a:r>
                        <a:rPr lang="en-GB" sz="1600" b="0" i="0" u="none" strike="noStrike" kern="1200" cap="none" spc="0" normalizeH="0" baseline="0">
                          <a:latin typeface="+mn-lt"/>
                          <a:ea typeface="+mn-ea"/>
                          <a:cs typeface="Calibri" panose="020F0502020204030204" pitchFamily="34" charset="0"/>
                          <a:sym typeface=""/>
                        </a:rPr>
                        <a:t>[Insert text]</a:t>
                      </a:r>
                    </a:p>
                  </a:txBody>
                  <a:tcPr marL="144000" marR="30577" marT="15288" marB="15288" anchor="ctr">
                    <a:lnL w="6350" cap="flat" cmpd="sng" algn="ctr">
                      <a:solidFill>
                        <a:schemeClr val="tx1">
                          <a:lumMod val="50000"/>
                          <a:lumOff val="50000"/>
                        </a:schemeClr>
                      </a:solid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tx1">
                          <a:lumMod val="65000"/>
                          <a:lumOff val="35000"/>
                        </a:schemeClr>
                      </a:solidFill>
                      <a:prstDash val="solid"/>
                      <a:round/>
                      <a:headEnd type="none" w="med" len="med"/>
                      <a:tailEnd type="none" w="med" len="med"/>
                    </a:lnT>
                    <a:lnB w="6350" cap="flat" cmpd="sng" algn="ctr">
                      <a:solidFill>
                        <a:schemeClr val="tx1">
                          <a:lumMod val="65000"/>
                          <a:lumOff val="3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34157888"/>
                  </a:ext>
                </a:extLst>
              </a:tr>
              <a:tr h="473841">
                <a:tc>
                  <a:txBody>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lang="en-GB" sz="1600" b="0" i="0" u="none" strike="noStrike" kern="1200" cap="none" spc="0" normalizeH="0" baseline="0">
                        <a:latin typeface="+mn-lt"/>
                        <a:ea typeface="+mn-ea"/>
                        <a:cs typeface="Calibri" panose="020F0502020204030204" pitchFamily="34" charset="0"/>
                        <a:sym typeface=""/>
                      </a:endParaRPr>
                    </a:p>
                  </a:txBody>
                  <a:tcPr marL="144000" marR="30577" marT="15288" marB="15288" anchor="ctr">
                    <a:lnL w="12700" cap="flat" cmpd="sng" algn="ctr">
                      <a:no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65000"/>
                          <a:lumOff val="35000"/>
                        </a:schemeClr>
                      </a:solidFill>
                      <a:prstDash val="solid"/>
                      <a:round/>
                      <a:headEnd type="none" w="med" len="med"/>
                      <a:tailEnd type="none" w="med" len="med"/>
                    </a:lnT>
                    <a:lnB w="6350" cap="flat" cmpd="sng" algn="ctr">
                      <a:solidFill>
                        <a:schemeClr val="tx1">
                          <a:lumMod val="65000"/>
                          <a:lumOff val="3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932742" rtl="0" eaLnBrk="1" fontAlgn="auto" latinLnBrk="0" hangingPunct="1">
                        <a:lnSpc>
                          <a:spcPct val="100000"/>
                        </a:lnSpc>
                        <a:spcBef>
                          <a:spcPts val="0"/>
                        </a:spcBef>
                        <a:spcAft>
                          <a:spcPts val="0"/>
                        </a:spcAft>
                        <a:buClrTx/>
                        <a:buSzTx/>
                        <a:buFontTx/>
                        <a:buNone/>
                        <a:tabLst/>
                        <a:defRPr/>
                      </a:pPr>
                      <a:r>
                        <a:rPr lang="en-GB" sz="1600" b="0" i="0" u="none" strike="noStrike" kern="1200" cap="none" spc="0" normalizeH="0" baseline="0">
                          <a:latin typeface="+mn-lt"/>
                          <a:ea typeface="+mn-ea"/>
                          <a:cs typeface="Calibri" panose="020F0502020204030204" pitchFamily="34" charset="0"/>
                          <a:sym typeface=""/>
                        </a:rPr>
                        <a:t>[Insert text]</a:t>
                      </a:r>
                    </a:p>
                  </a:txBody>
                  <a:tcPr marL="144000" marR="30577" marT="15288" marB="15288" anchor="ctr">
                    <a:lnL w="6350" cap="flat" cmpd="sng" algn="ctr">
                      <a:solidFill>
                        <a:schemeClr val="tx1">
                          <a:lumMod val="50000"/>
                          <a:lumOff val="50000"/>
                        </a:schemeClr>
                      </a:solid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tx1">
                          <a:lumMod val="65000"/>
                          <a:lumOff val="35000"/>
                        </a:schemeClr>
                      </a:solidFill>
                      <a:prstDash val="solid"/>
                      <a:round/>
                      <a:headEnd type="none" w="med" len="med"/>
                      <a:tailEnd type="none" w="med" len="med"/>
                    </a:lnT>
                    <a:lnB w="6350" cap="flat" cmpd="sng" algn="ctr">
                      <a:solidFill>
                        <a:schemeClr val="tx1">
                          <a:lumMod val="65000"/>
                          <a:lumOff val="3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4058496031"/>
                  </a:ext>
                </a:extLst>
              </a:tr>
              <a:tr h="473841">
                <a:tc>
                  <a:txBody>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lang="en-GB" sz="1600" b="0" i="0" u="none" strike="noStrike" kern="1200" cap="none" spc="0" normalizeH="0" baseline="0">
                        <a:latin typeface="+mn-lt"/>
                        <a:ea typeface="+mn-ea"/>
                        <a:cs typeface="Calibri" panose="020F0502020204030204" pitchFamily="34" charset="0"/>
                        <a:sym typeface=""/>
                      </a:endParaRPr>
                    </a:p>
                  </a:txBody>
                  <a:tcPr marL="144000" marR="30577" marT="15288" marB="15288" anchor="ctr">
                    <a:lnL w="12700" cap="flat" cmpd="sng" algn="ctr">
                      <a:no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65000"/>
                          <a:lumOff val="35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932742" rtl="0" eaLnBrk="1" fontAlgn="auto" latinLnBrk="0" hangingPunct="1">
                        <a:lnSpc>
                          <a:spcPct val="100000"/>
                        </a:lnSpc>
                        <a:spcBef>
                          <a:spcPts val="0"/>
                        </a:spcBef>
                        <a:spcAft>
                          <a:spcPts val="0"/>
                        </a:spcAft>
                        <a:buClrTx/>
                        <a:buSzTx/>
                        <a:buFontTx/>
                        <a:buNone/>
                        <a:tabLst/>
                        <a:defRPr/>
                      </a:pPr>
                      <a:r>
                        <a:rPr lang="en-GB" sz="1600" b="0" i="0" u="none" strike="noStrike" kern="1200" cap="none" spc="0" normalizeH="0" baseline="0">
                          <a:latin typeface="+mn-lt"/>
                          <a:ea typeface="+mn-ea"/>
                          <a:cs typeface="Calibri" panose="020F0502020204030204" pitchFamily="34" charset="0"/>
                          <a:sym typeface=""/>
                        </a:rPr>
                        <a:t>[Insert text]</a:t>
                      </a:r>
                    </a:p>
                  </a:txBody>
                  <a:tcPr marL="144000" marR="30577" marT="15288" marB="15288" anchor="ctr">
                    <a:lnL w="6350" cap="flat" cmpd="sng" algn="ctr">
                      <a:solidFill>
                        <a:schemeClr val="tx1">
                          <a:lumMod val="50000"/>
                          <a:lumOff val="50000"/>
                        </a:schemeClr>
                      </a:solid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tx1">
                          <a:lumMod val="65000"/>
                          <a:lumOff val="35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128616629"/>
                  </a:ext>
                </a:extLst>
              </a:tr>
            </a:tbl>
          </a:graphicData>
        </a:graphic>
      </p:graphicFrame>
      <p:sp>
        <p:nvSpPr>
          <p:cNvPr id="14" name="Title 1">
            <a:extLst>
              <a:ext uri="{FF2B5EF4-FFF2-40B4-BE49-F238E27FC236}">
                <a16:creationId xmlns:a16="http://schemas.microsoft.com/office/drawing/2014/main" id="{0E57C624-94C1-2423-4514-054213E56594}"/>
              </a:ext>
            </a:extLst>
          </p:cNvPr>
          <p:cNvSpPr txBox="1">
            <a:spLocks/>
          </p:cNvSpPr>
          <p:nvPr/>
        </p:nvSpPr>
        <p:spPr>
          <a:xfrm>
            <a:off x="596900" y="419100"/>
            <a:ext cx="11274425" cy="923330"/>
          </a:xfrm>
          <a:prstGeom prst="rect">
            <a:avLst/>
          </a:prstGeom>
        </p:spPr>
        <p:txBody>
          <a:bodyPr vert="horz" wrap="square" lIns="0" tIns="0" rIns="0" bIns="0" rtlCol="0" anchor="t">
            <a:spAutoFit/>
          </a:bodyPr>
          <a:lstStyle>
            <a:lvl1pPr algn="l" defTabSz="932742" rtl="0" eaLnBrk="1" latinLnBrk="0" hangingPunct="1">
              <a:lnSpc>
                <a:spcPct val="100000"/>
              </a:lnSpc>
              <a:spcBef>
                <a:spcPct val="0"/>
              </a:spcBef>
              <a:buNone/>
              <a:defRPr lang="en-US" sz="2800" b="0" kern="1200" cap="none" spc="-50" baseline="0" dirty="0" smtClean="0">
                <a:ln w="3175">
                  <a:noFill/>
                </a:ln>
                <a:solidFill>
                  <a:schemeClr val="tx1"/>
                </a:solidFill>
                <a:effectLst/>
                <a:latin typeface="+mj-lt"/>
                <a:ea typeface="+mn-ea"/>
                <a:cs typeface="Segoe UI" pitchFamily="34" charset="0"/>
              </a:defRPr>
            </a:lvl1pPr>
          </a:lstStyle>
          <a:p>
            <a:pPr marL="0" marR="0" lvl="0" indent="0" algn="l" defTabSz="932742" rtl="0" eaLnBrk="1" fontAlgn="auto" latinLnBrk="0" hangingPunct="1">
              <a:lnSpc>
                <a:spcPct val="100000"/>
              </a:lnSpc>
              <a:spcBef>
                <a:spcPct val="0"/>
              </a:spcBef>
              <a:spcAft>
                <a:spcPts val="0"/>
              </a:spcAft>
              <a:buClrTx/>
              <a:buSzTx/>
              <a:buFontTx/>
              <a:buNone/>
              <a:tabLst/>
              <a:defRPr/>
            </a:pPr>
            <a:r>
              <a:rPr kumimoji="0" lang="en-GB" sz="2800" b="0" i="0" u="none" strike="noStrike" kern="1200" cap="none" spc="0" normalizeH="0" baseline="0" noProof="0">
                <a:ln w="3175">
                  <a:noFill/>
                </a:ln>
                <a:solidFill>
                  <a:schemeClr val="bg1"/>
                </a:solidFill>
                <a:effectLst/>
                <a:uLnTx/>
                <a:uFillTx/>
                <a:ea typeface="+mn-ea"/>
                <a:cs typeface="Segoe UI" pitchFamily="34" charset="0"/>
              </a:rPr>
              <a:t>Governance / cadence</a:t>
            </a:r>
          </a:p>
          <a:p>
            <a:pPr marL="0" marR="0" lvl="0" indent="0" algn="l" defTabSz="932742" rtl="0" eaLnBrk="1" fontAlgn="auto" latinLnBrk="0" hangingPunct="1">
              <a:lnSpc>
                <a:spcPct val="100000"/>
              </a:lnSpc>
              <a:spcBef>
                <a:spcPts val="0"/>
              </a:spcBef>
              <a:spcAft>
                <a:spcPts val="0"/>
              </a:spcAft>
              <a:buClrTx/>
              <a:buSzTx/>
              <a:buFontTx/>
              <a:buNone/>
              <a:tabLst/>
              <a:defRPr/>
            </a:pPr>
            <a:r>
              <a:rPr kumimoji="0" lang="en-GB" sz="1600" b="0" i="0" u="none" strike="noStrike" kern="1200" cap="none" spc="0" normalizeH="0" baseline="0" noProof="0">
                <a:ln>
                  <a:noFill/>
                </a:ln>
                <a:solidFill>
                  <a:schemeClr val="bg1"/>
                </a:solidFill>
                <a:effectLst/>
                <a:uLnTx/>
                <a:uFillTx/>
                <a:ea typeface="+mn-ea"/>
                <a:cs typeface="Segoe UI Semibold" panose="020B0702040204020203" pitchFamily="34" charset="0"/>
                <a:sym typeface=""/>
              </a:rPr>
              <a:t>Microsoft recommends a 6–8 week review of progress with a joint steering committee.</a:t>
            </a:r>
          </a:p>
          <a:p>
            <a:pPr marL="0" marR="0" lvl="0" indent="0" algn="l" defTabSz="932742" rtl="0" eaLnBrk="1" fontAlgn="auto" latinLnBrk="0" hangingPunct="1">
              <a:lnSpc>
                <a:spcPct val="100000"/>
              </a:lnSpc>
              <a:spcBef>
                <a:spcPts val="0"/>
              </a:spcBef>
              <a:spcAft>
                <a:spcPts val="0"/>
              </a:spcAft>
              <a:buClrTx/>
              <a:buSzTx/>
              <a:buFontTx/>
              <a:buNone/>
              <a:tabLst/>
              <a:defRPr/>
            </a:pPr>
            <a:r>
              <a:rPr kumimoji="0" lang="en-GB" sz="1600" b="0" i="0" u="none" strike="noStrike" kern="1200" cap="none" spc="0" normalizeH="0" baseline="0" noProof="0">
                <a:ln>
                  <a:noFill/>
                </a:ln>
                <a:solidFill>
                  <a:schemeClr val="bg1"/>
                </a:solidFill>
                <a:effectLst/>
                <a:uLnTx/>
                <a:uFillTx/>
                <a:ea typeface="+mn-ea"/>
                <a:cs typeface="Segoe UI Semibold" panose="020B0702040204020203" pitchFamily="34" charset="0"/>
                <a:sym typeface=""/>
              </a:rPr>
              <a:t>This will help to drive ownership and remove blockers </a:t>
            </a:r>
          </a:p>
        </p:txBody>
      </p:sp>
      <p:pic>
        <p:nvPicPr>
          <p:cNvPr id="16" name="Picture 15" descr="A blue and green sign&#10;&#10;Description automatically generated with medium confidence">
            <a:extLst>
              <a:ext uri="{FF2B5EF4-FFF2-40B4-BE49-F238E27FC236}">
                <a16:creationId xmlns:a16="http://schemas.microsoft.com/office/drawing/2014/main" id="{F0305869-8E8A-25C8-0E1A-FD98451F27B1}"/>
              </a:ext>
            </a:extLst>
          </p:cNvPr>
          <p:cNvPicPr>
            <a:picLocks noChangeAspect="1"/>
          </p:cNvPicPr>
          <p:nvPr/>
        </p:nvPicPr>
        <p:blipFill rotWithShape="1">
          <a:blip r:embed="rId2">
            <a:extLst>
              <a:ext uri="{28A0092B-C50C-407E-A947-70E740481C1C}">
                <a14:useLocalDpi xmlns:a14="http://schemas.microsoft.com/office/drawing/2010/main" val="0"/>
              </a:ext>
            </a:extLst>
          </a:blip>
          <a:srcRect r="3968"/>
          <a:stretch/>
        </p:blipFill>
        <p:spPr>
          <a:xfrm>
            <a:off x="10257196" y="122866"/>
            <a:ext cx="1934804" cy="459865"/>
          </a:xfrm>
          <a:prstGeom prst="rect">
            <a:avLst/>
          </a:prstGeom>
          <a:effectLst>
            <a:outerShdw blurRad="88900" dist="50800" dir="8100000" algn="tr" rotWithShape="0">
              <a:prstClr val="black">
                <a:alpha val="40000"/>
              </a:prstClr>
            </a:outerShdw>
          </a:effectLst>
        </p:spPr>
      </p:pic>
      <p:sp>
        <p:nvSpPr>
          <p:cNvPr id="5" name="TextBox 4">
            <a:extLst>
              <a:ext uri="{FF2B5EF4-FFF2-40B4-BE49-F238E27FC236}">
                <a16:creationId xmlns:a16="http://schemas.microsoft.com/office/drawing/2014/main" id="{3A19FE62-7BA0-1145-E263-28882D413ACF}"/>
              </a:ext>
            </a:extLst>
          </p:cNvPr>
          <p:cNvSpPr txBox="1"/>
          <p:nvPr/>
        </p:nvSpPr>
        <p:spPr>
          <a:xfrm>
            <a:off x="12754708" y="679938"/>
            <a:ext cx="2608087" cy="4739759"/>
          </a:xfrm>
          <a:prstGeom prst="rect">
            <a:avLst/>
          </a:prstGeom>
          <a:noFill/>
        </p:spPr>
        <p:txBody>
          <a:bodyPr wrap="square" lIns="0" tIns="0" rIns="0" bIns="0" rtlCol="0">
            <a:spAutoFit/>
          </a:bodyPr>
          <a:lstStyle/>
          <a:p>
            <a:pPr algn="l"/>
            <a:r>
              <a:rPr lang="en-GB" sz="1400"/>
              <a:t>In this activity, you will fill in your meeting cadence alongside the team who will be meeting. </a:t>
            </a:r>
          </a:p>
          <a:p>
            <a:pPr algn="l"/>
            <a:endParaRPr lang="en-GB" sz="1400"/>
          </a:p>
          <a:p>
            <a:pPr algn="l"/>
            <a:r>
              <a:rPr lang="en-GB" sz="1400"/>
              <a:t>We have included an example to help get you started. Please delete or amend this as appropriate. </a:t>
            </a:r>
          </a:p>
          <a:p>
            <a:pPr algn="l"/>
            <a:endParaRPr lang="en-GB" sz="1400"/>
          </a:p>
          <a:p>
            <a:r>
              <a:rPr lang="en-GB" sz="1400"/>
              <a:t>As you fill this in, consider the below:</a:t>
            </a:r>
          </a:p>
          <a:p>
            <a:pPr algn="l"/>
            <a:endParaRPr lang="en-GB" sz="1400"/>
          </a:p>
          <a:p>
            <a:pPr algn="l"/>
            <a:r>
              <a:rPr lang="en-GB" sz="1400">
                <a:latin typeface="+mj-lt"/>
              </a:rPr>
              <a:t>1. Frequency Alignment:</a:t>
            </a:r>
          </a:p>
          <a:p>
            <a:pPr algn="l"/>
            <a:r>
              <a:rPr lang="en-GB" sz="1400"/>
              <a:t>Align meeting frequency with project needs based on task nature.</a:t>
            </a:r>
          </a:p>
          <a:p>
            <a:pPr algn="l"/>
            <a:endParaRPr lang="en-GB" sz="1400"/>
          </a:p>
          <a:p>
            <a:pPr algn="l"/>
            <a:r>
              <a:rPr lang="en-GB" sz="1400">
                <a:latin typeface="+mj-lt"/>
              </a:rPr>
              <a:t>2. Team Availability:</a:t>
            </a:r>
          </a:p>
          <a:p>
            <a:pPr algn="l"/>
            <a:r>
              <a:rPr lang="en-GB" sz="1400"/>
              <a:t>Schedule meetings considering everyone's availability for maximum participation.</a:t>
            </a:r>
          </a:p>
          <a:p>
            <a:pPr algn="l"/>
            <a:endParaRPr lang="en-GB" sz="1400"/>
          </a:p>
        </p:txBody>
      </p:sp>
    </p:spTree>
    <p:extLst>
      <p:ext uri="{BB962C8B-B14F-4D97-AF65-F5344CB8AC3E}">
        <p14:creationId xmlns:p14="http://schemas.microsoft.com/office/powerpoint/2010/main" val="36016494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F7F7F7"/>
        </a:solidFill>
        <a:effectLst/>
      </p:bgPr>
    </p:bg>
    <p:spTree>
      <p:nvGrpSpPr>
        <p:cNvPr id="1" name=""/>
        <p:cNvGrpSpPr/>
        <p:nvPr/>
      </p:nvGrpSpPr>
      <p:grpSpPr>
        <a:xfrm>
          <a:off x="0" y="0"/>
          <a:ext cx="0" cy="0"/>
          <a:chOff x="0" y="0"/>
          <a:chExt cx="0" cy="0"/>
        </a:xfrm>
      </p:grpSpPr>
      <p:sp>
        <p:nvSpPr>
          <p:cNvPr id="14" name="Rectangle: Rounded Corners 13">
            <a:extLst>
              <a:ext uri="{FF2B5EF4-FFF2-40B4-BE49-F238E27FC236}">
                <a16:creationId xmlns:a16="http://schemas.microsoft.com/office/drawing/2014/main" id="{1EE3ED46-78E9-5F89-DEC1-3036BECDD33F}"/>
              </a:ext>
            </a:extLst>
          </p:cNvPr>
          <p:cNvSpPr>
            <a:spLocks/>
          </p:cNvSpPr>
          <p:nvPr/>
        </p:nvSpPr>
        <p:spPr bwMode="auto">
          <a:xfrm>
            <a:off x="4298713" y="4568291"/>
            <a:ext cx="7299300" cy="1321067"/>
          </a:xfrm>
          <a:prstGeom prst="roundRect">
            <a:avLst>
              <a:gd name="adj" fmla="val 0"/>
            </a:avLst>
          </a:prstGeom>
          <a:gradFill>
            <a:gsLst>
              <a:gs pos="0">
                <a:schemeClr val="bg1">
                  <a:lumMod val="55000"/>
                  <a:lumOff val="45000"/>
                </a:schemeClr>
              </a:gs>
              <a:gs pos="100000">
                <a:srgbClr val="E8E9E8">
                  <a:lumMod val="20000"/>
                  <a:lumOff val="80000"/>
                </a:srgbClr>
              </a:gs>
            </a:gsLst>
            <a:lin ang="2700000" scaled="1"/>
          </a:gradFill>
          <a:ln w="12700">
            <a:noFill/>
            <a:headEnd type="none" w="med" len="med"/>
            <a:tailEnd type="none" w="med" len="med"/>
          </a:ln>
          <a:effectLst>
            <a:outerShdw blurRad="76200" dist="25400" dir="2700000" algn="tl" rotWithShape="0">
              <a:prstClr val="black">
                <a:alpha val="14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20" tIns="97536" rIns="121920" bIns="97536" numCol="1" spcCol="0" rtlCol="0" fromWordArt="0" anchor="t" anchorCtr="0" forceAA="0" compatLnSpc="1">
            <a:prstTxWarp prst="textNoShape">
              <a:avLst/>
            </a:prstTxWarp>
            <a:noAutofit/>
          </a:bodyPr>
          <a:lstStyle/>
          <a:p>
            <a:pPr defTabSz="621679" fontAlgn="base">
              <a:spcBef>
                <a:spcPct val="0"/>
              </a:spcBef>
              <a:spcAft>
                <a:spcPct val="0"/>
              </a:spcAft>
            </a:pPr>
            <a:endParaRPr lang="en-GB" sz="1333">
              <a:solidFill>
                <a:srgbClr val="FFFFFF"/>
              </a:solidFill>
              <a:latin typeface="Segoe UI"/>
              <a:cs typeface="Segoe UI" pitchFamily="34" charset="0"/>
            </a:endParaRPr>
          </a:p>
        </p:txBody>
      </p:sp>
      <p:sp>
        <p:nvSpPr>
          <p:cNvPr id="13" name="Rectangle: Rounded Corners 12">
            <a:extLst>
              <a:ext uri="{FF2B5EF4-FFF2-40B4-BE49-F238E27FC236}">
                <a16:creationId xmlns:a16="http://schemas.microsoft.com/office/drawing/2014/main" id="{79610359-C439-9B39-6C6A-9EBE57B7580B}"/>
              </a:ext>
            </a:extLst>
          </p:cNvPr>
          <p:cNvSpPr>
            <a:spLocks/>
          </p:cNvSpPr>
          <p:nvPr/>
        </p:nvSpPr>
        <p:spPr bwMode="auto">
          <a:xfrm>
            <a:off x="4298713" y="2390525"/>
            <a:ext cx="7299300" cy="1953851"/>
          </a:xfrm>
          <a:prstGeom prst="roundRect">
            <a:avLst>
              <a:gd name="adj" fmla="val 0"/>
            </a:avLst>
          </a:prstGeom>
          <a:gradFill>
            <a:gsLst>
              <a:gs pos="0">
                <a:schemeClr val="bg1">
                  <a:lumMod val="55000"/>
                  <a:lumOff val="45000"/>
                </a:schemeClr>
              </a:gs>
              <a:gs pos="100000">
                <a:srgbClr val="E8E9E8">
                  <a:lumMod val="20000"/>
                  <a:lumOff val="80000"/>
                </a:srgbClr>
              </a:gs>
            </a:gsLst>
            <a:lin ang="2700000" scaled="1"/>
          </a:gradFill>
          <a:ln w="12700">
            <a:noFill/>
            <a:headEnd type="none" w="med" len="med"/>
            <a:tailEnd type="none" w="med" len="med"/>
          </a:ln>
          <a:effectLst>
            <a:outerShdw blurRad="76200" dist="25400" dir="2700000" algn="tl" rotWithShape="0">
              <a:prstClr val="black">
                <a:alpha val="14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20" tIns="97536" rIns="121920" bIns="97536" numCol="1" spcCol="0" rtlCol="0" fromWordArt="0" anchor="t" anchorCtr="0" forceAA="0" compatLnSpc="1">
            <a:prstTxWarp prst="textNoShape">
              <a:avLst/>
            </a:prstTxWarp>
            <a:noAutofit/>
          </a:bodyPr>
          <a:lstStyle/>
          <a:p>
            <a:pPr defTabSz="621679" fontAlgn="base">
              <a:spcBef>
                <a:spcPct val="0"/>
              </a:spcBef>
              <a:spcAft>
                <a:spcPct val="0"/>
              </a:spcAft>
            </a:pPr>
            <a:endParaRPr lang="en-GB" sz="1333">
              <a:solidFill>
                <a:srgbClr val="FFFFFF"/>
              </a:solidFill>
              <a:latin typeface="Segoe UI"/>
              <a:cs typeface="Segoe UI" pitchFamily="34" charset="0"/>
            </a:endParaRPr>
          </a:p>
        </p:txBody>
      </p:sp>
      <p:sp>
        <p:nvSpPr>
          <p:cNvPr id="208" name="Rectangle: Rounded Corners 207">
            <a:extLst>
              <a:ext uri="{FF2B5EF4-FFF2-40B4-BE49-F238E27FC236}">
                <a16:creationId xmlns:a16="http://schemas.microsoft.com/office/drawing/2014/main" id="{63B922A8-9446-8EC1-80A7-941969C3A6E3}"/>
              </a:ext>
            </a:extLst>
          </p:cNvPr>
          <p:cNvSpPr>
            <a:spLocks/>
          </p:cNvSpPr>
          <p:nvPr/>
        </p:nvSpPr>
        <p:spPr bwMode="auto">
          <a:xfrm>
            <a:off x="4298713" y="716983"/>
            <a:ext cx="7299300" cy="1449627"/>
          </a:xfrm>
          <a:prstGeom prst="roundRect">
            <a:avLst>
              <a:gd name="adj" fmla="val 0"/>
            </a:avLst>
          </a:prstGeom>
          <a:gradFill>
            <a:gsLst>
              <a:gs pos="0">
                <a:schemeClr val="bg1">
                  <a:lumMod val="55000"/>
                  <a:lumOff val="45000"/>
                </a:schemeClr>
              </a:gs>
              <a:gs pos="100000">
                <a:srgbClr val="E8E9E8">
                  <a:lumMod val="20000"/>
                  <a:lumOff val="80000"/>
                </a:srgbClr>
              </a:gs>
            </a:gsLst>
            <a:lin ang="2700000" scaled="1"/>
          </a:gradFill>
          <a:ln w="12700">
            <a:noFill/>
            <a:headEnd type="none" w="med" len="med"/>
            <a:tailEnd type="none" w="med" len="med"/>
          </a:ln>
          <a:effectLst>
            <a:outerShdw blurRad="76200" dist="25400" dir="2700000" algn="tl" rotWithShape="0">
              <a:prstClr val="black">
                <a:alpha val="14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20" tIns="97536" rIns="121920" bIns="97536" numCol="1" spcCol="0" rtlCol="0" fromWordArt="0" anchor="t" anchorCtr="0" forceAA="0" compatLnSpc="1">
            <a:prstTxWarp prst="textNoShape">
              <a:avLst/>
            </a:prstTxWarp>
            <a:noAutofit/>
          </a:bodyPr>
          <a:lstStyle/>
          <a:p>
            <a:pPr defTabSz="621679" fontAlgn="base">
              <a:spcBef>
                <a:spcPct val="0"/>
              </a:spcBef>
              <a:spcAft>
                <a:spcPct val="0"/>
              </a:spcAft>
            </a:pPr>
            <a:endParaRPr lang="en-GB" sz="1333">
              <a:solidFill>
                <a:srgbClr val="FFFFFF"/>
              </a:solidFill>
              <a:latin typeface="Segoe UI"/>
              <a:cs typeface="Segoe UI" pitchFamily="34" charset="0"/>
            </a:endParaRPr>
          </a:p>
        </p:txBody>
      </p:sp>
      <p:sp>
        <p:nvSpPr>
          <p:cNvPr id="8" name="Rectangle 7">
            <a:extLst>
              <a:ext uri="{FF2B5EF4-FFF2-40B4-BE49-F238E27FC236}">
                <a16:creationId xmlns:a16="http://schemas.microsoft.com/office/drawing/2014/main" id="{EF5E5678-59D7-9EF9-6809-0D2B3D60447D}"/>
              </a:ext>
            </a:extLst>
          </p:cNvPr>
          <p:cNvSpPr>
            <a:spLocks/>
          </p:cNvSpPr>
          <p:nvPr/>
        </p:nvSpPr>
        <p:spPr bwMode="auto">
          <a:xfrm>
            <a:off x="6240789" y="1017065"/>
            <a:ext cx="4945804" cy="849463"/>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36000" tIns="146304" rIns="36000" bIns="146304" numCol="1" spcCol="0" rtlCol="0" fromWordArt="0" anchor="ctr" anchorCtr="0" forceAA="0" compatLnSpc="1">
            <a:prstTxWarp prst="textNoShape">
              <a:avLst/>
            </a:prstTxWarp>
            <a:noAutofit/>
          </a:bodyPr>
          <a:lstStyle/>
          <a:p>
            <a:pPr marL="0" marR="0" lvl="0" indent="0" algn="l" defTabSz="932472" rtl="0" eaLnBrk="1" fontAlgn="base" latinLnBrk="0" hangingPunct="1">
              <a:lnSpc>
                <a:spcPct val="120000"/>
              </a:lnSpc>
              <a:spcBef>
                <a:spcPct val="0"/>
              </a:spcBef>
              <a:spcAft>
                <a:spcPts val="600"/>
              </a:spcAft>
              <a:buClrTx/>
              <a:buSzTx/>
              <a:buFontTx/>
              <a:buNone/>
              <a:tabLst/>
              <a:defRPr/>
            </a:pPr>
            <a:r>
              <a:rPr kumimoji="0" lang="en-GB" sz="1800" b="0" i="0" u="none" strike="noStrike" kern="1200" cap="none" spc="0" normalizeH="0" baseline="0" noProof="0">
                <a:ln>
                  <a:noFill/>
                </a:ln>
                <a:solidFill>
                  <a:schemeClr val="tx1"/>
                </a:solidFill>
                <a:effectLst/>
                <a:uLnTx/>
                <a:uFillTx/>
                <a:ea typeface="+mn-ea"/>
                <a:cs typeface="Segoe UI" pitchFamily="34" charset="0"/>
              </a:rPr>
              <a:t>Before you start, all stakeholders need to be clear on </a:t>
            </a:r>
            <a:r>
              <a:rPr kumimoji="0" lang="en-GB" sz="1800" b="0" i="0" u="none" strike="noStrike" kern="1200" cap="none" spc="0" normalizeH="0" baseline="0" noProof="0">
                <a:ln>
                  <a:noFill/>
                </a:ln>
                <a:solidFill>
                  <a:schemeClr val="tx2"/>
                </a:solidFill>
                <a:effectLst/>
                <a:uLnTx/>
                <a:uFillTx/>
                <a:ea typeface="+mn-ea"/>
                <a:cs typeface="Segoe UI" pitchFamily="34" charset="0"/>
              </a:rPr>
              <a:t>why</a:t>
            </a:r>
            <a:r>
              <a:rPr kumimoji="0" lang="en-GB" sz="1800" b="0" i="0" u="none" strike="noStrike" kern="1200" cap="none" spc="0" normalizeH="0" baseline="0" noProof="0">
                <a:ln>
                  <a:noFill/>
                </a:ln>
                <a:solidFill>
                  <a:schemeClr val="tx1"/>
                </a:solidFill>
                <a:effectLst/>
                <a:uLnTx/>
                <a:uFillTx/>
                <a:ea typeface="+mn-ea"/>
                <a:cs typeface="Segoe UI" pitchFamily="34" charset="0"/>
              </a:rPr>
              <a:t> this is worth your time, energy and investment. </a:t>
            </a:r>
          </a:p>
        </p:txBody>
      </p:sp>
      <p:sp>
        <p:nvSpPr>
          <p:cNvPr id="10" name="Rectangle 9">
            <a:extLst>
              <a:ext uri="{FF2B5EF4-FFF2-40B4-BE49-F238E27FC236}">
                <a16:creationId xmlns:a16="http://schemas.microsoft.com/office/drawing/2014/main" id="{47B63B40-4565-A4D8-8E80-8E12F0DD3F48}"/>
              </a:ext>
            </a:extLst>
          </p:cNvPr>
          <p:cNvSpPr>
            <a:spLocks/>
          </p:cNvSpPr>
          <p:nvPr/>
        </p:nvSpPr>
        <p:spPr bwMode="auto">
          <a:xfrm>
            <a:off x="6240789" y="2665720"/>
            <a:ext cx="4945804" cy="1403461"/>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36000" tIns="146304" rIns="36000" bIns="146304" numCol="1" spcCol="0" rtlCol="0" fromWordArt="0" anchor="ctr" anchorCtr="0" forceAA="0" compatLnSpc="1">
            <a:prstTxWarp prst="textNoShape">
              <a:avLst/>
            </a:prstTxWarp>
            <a:noAutofit/>
          </a:bodyPr>
          <a:lstStyle/>
          <a:p>
            <a:pPr defTabSz="932472" fontAlgn="base">
              <a:lnSpc>
                <a:spcPct val="120000"/>
              </a:lnSpc>
              <a:spcBef>
                <a:spcPct val="0"/>
              </a:spcBef>
              <a:spcAft>
                <a:spcPts val="600"/>
              </a:spcAft>
              <a:defRPr/>
            </a:pPr>
            <a:r>
              <a:rPr lang="en-GB">
                <a:solidFill>
                  <a:schemeClr val="tx1"/>
                </a:solidFill>
                <a:cs typeface="Segoe UI" pitchFamily="34" charset="0"/>
              </a:rPr>
              <a:t>When all colleagues are clear on the vision, scope and challenges you are trying to resolve this helps to create a more productive and agile environment for a successful pilot. </a:t>
            </a:r>
          </a:p>
        </p:txBody>
      </p:sp>
      <p:sp>
        <p:nvSpPr>
          <p:cNvPr id="11" name="Rectangle 10">
            <a:extLst>
              <a:ext uri="{FF2B5EF4-FFF2-40B4-BE49-F238E27FC236}">
                <a16:creationId xmlns:a16="http://schemas.microsoft.com/office/drawing/2014/main" id="{116D8E1B-8366-52FC-77B4-B92C4E793A4A}"/>
              </a:ext>
            </a:extLst>
          </p:cNvPr>
          <p:cNvSpPr>
            <a:spLocks/>
          </p:cNvSpPr>
          <p:nvPr/>
        </p:nvSpPr>
        <p:spPr bwMode="auto">
          <a:xfrm>
            <a:off x="6240790" y="4804093"/>
            <a:ext cx="4767362" cy="849463"/>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36000" tIns="146304" rIns="36000" bIns="146304" numCol="1" spcCol="0" rtlCol="0" fromWordArt="0" anchor="ctr" anchorCtr="0" forceAA="0" compatLnSpc="1">
            <a:prstTxWarp prst="textNoShape">
              <a:avLst/>
            </a:prstTxWarp>
            <a:noAutofit/>
          </a:bodyPr>
          <a:lstStyle/>
          <a:p>
            <a:pPr defTabSz="932472" fontAlgn="base">
              <a:lnSpc>
                <a:spcPct val="120000"/>
              </a:lnSpc>
              <a:spcBef>
                <a:spcPct val="0"/>
              </a:spcBef>
              <a:spcAft>
                <a:spcPts val="600"/>
              </a:spcAft>
              <a:defRPr/>
            </a:pPr>
            <a:r>
              <a:rPr lang="en-GB">
                <a:solidFill>
                  <a:schemeClr val="tx1"/>
                </a:solidFill>
                <a:cs typeface="Segoe UI" pitchFamily="34" charset="0"/>
              </a:rPr>
              <a:t>What existing initiatives does enabling frontline workers ladder-up to?</a:t>
            </a:r>
          </a:p>
        </p:txBody>
      </p:sp>
      <p:sp>
        <p:nvSpPr>
          <p:cNvPr id="15" name="Rectangle: Rounded Corners 14">
            <a:extLst>
              <a:ext uri="{FF2B5EF4-FFF2-40B4-BE49-F238E27FC236}">
                <a16:creationId xmlns:a16="http://schemas.microsoft.com/office/drawing/2014/main" id="{1BC3BE55-3E56-E0D5-AE25-3F967EA32D0A}"/>
              </a:ext>
            </a:extLst>
          </p:cNvPr>
          <p:cNvSpPr/>
          <p:nvPr/>
        </p:nvSpPr>
        <p:spPr bwMode="auto">
          <a:xfrm>
            <a:off x="5789544" y="716983"/>
            <a:ext cx="54000" cy="1449627"/>
          </a:xfrm>
          <a:prstGeom prst="roundRect">
            <a:avLst>
              <a:gd name="adj" fmla="val 50000"/>
            </a:avLst>
          </a:prstGeom>
          <a:gradFill>
            <a:gsLst>
              <a:gs pos="50000">
                <a:schemeClr val="bg1">
                  <a:alpha val="30000"/>
                </a:schemeClr>
              </a:gs>
              <a:gs pos="50000">
                <a:schemeClr val="tx1">
                  <a:alpha val="6000"/>
                </a:schemeClr>
              </a:gs>
            </a:gsLst>
            <a:lin ang="0" scaled="0"/>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rm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GB"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sp>
        <p:nvSpPr>
          <p:cNvPr id="16" name="Rectangle: Rounded Corners 15">
            <a:extLst>
              <a:ext uri="{FF2B5EF4-FFF2-40B4-BE49-F238E27FC236}">
                <a16:creationId xmlns:a16="http://schemas.microsoft.com/office/drawing/2014/main" id="{40C790AB-2FAA-A199-1499-1877B4AEE0B0}"/>
              </a:ext>
            </a:extLst>
          </p:cNvPr>
          <p:cNvSpPr/>
          <p:nvPr/>
        </p:nvSpPr>
        <p:spPr bwMode="auto">
          <a:xfrm>
            <a:off x="5789544" y="2390525"/>
            <a:ext cx="54000" cy="1953851"/>
          </a:xfrm>
          <a:prstGeom prst="roundRect">
            <a:avLst>
              <a:gd name="adj" fmla="val 50000"/>
            </a:avLst>
          </a:prstGeom>
          <a:gradFill>
            <a:gsLst>
              <a:gs pos="50000">
                <a:schemeClr val="bg1">
                  <a:alpha val="30000"/>
                </a:schemeClr>
              </a:gs>
              <a:gs pos="50000">
                <a:schemeClr val="tx1">
                  <a:alpha val="6000"/>
                </a:schemeClr>
              </a:gs>
            </a:gsLst>
            <a:lin ang="0" scaled="0"/>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rm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GB"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sp>
        <p:nvSpPr>
          <p:cNvPr id="17" name="Rectangle: Rounded Corners 16">
            <a:extLst>
              <a:ext uri="{FF2B5EF4-FFF2-40B4-BE49-F238E27FC236}">
                <a16:creationId xmlns:a16="http://schemas.microsoft.com/office/drawing/2014/main" id="{42E4D5F1-EB7B-E89F-D696-8EAB56FEA11D}"/>
              </a:ext>
            </a:extLst>
          </p:cNvPr>
          <p:cNvSpPr/>
          <p:nvPr/>
        </p:nvSpPr>
        <p:spPr bwMode="auto">
          <a:xfrm>
            <a:off x="5789544" y="4568291"/>
            <a:ext cx="54000" cy="1321067"/>
          </a:xfrm>
          <a:prstGeom prst="roundRect">
            <a:avLst>
              <a:gd name="adj" fmla="val 50000"/>
            </a:avLst>
          </a:prstGeom>
          <a:gradFill>
            <a:gsLst>
              <a:gs pos="50000">
                <a:schemeClr val="bg1">
                  <a:alpha val="30000"/>
                </a:schemeClr>
              </a:gs>
              <a:gs pos="50000">
                <a:schemeClr val="tx1">
                  <a:alpha val="6000"/>
                </a:schemeClr>
              </a:gs>
            </a:gsLst>
            <a:lin ang="0" scaled="0"/>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rm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GB"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grpSp>
        <p:nvGrpSpPr>
          <p:cNvPr id="43" name="Group 42">
            <a:extLst>
              <a:ext uri="{FF2B5EF4-FFF2-40B4-BE49-F238E27FC236}">
                <a16:creationId xmlns:a16="http://schemas.microsoft.com/office/drawing/2014/main" id="{73EB17CC-F925-BDA4-A1D2-D2916F6CD1B6}"/>
              </a:ext>
            </a:extLst>
          </p:cNvPr>
          <p:cNvGrpSpPr/>
          <p:nvPr/>
        </p:nvGrpSpPr>
        <p:grpSpPr>
          <a:xfrm>
            <a:off x="4670990" y="1109402"/>
            <a:ext cx="728102" cy="664788"/>
            <a:chOff x="4568260" y="1374932"/>
            <a:chExt cx="800212" cy="730628"/>
          </a:xfrm>
        </p:grpSpPr>
        <p:sp>
          <p:nvSpPr>
            <p:cNvPr id="23" name="Freeform: Shape 22">
              <a:extLst>
                <a:ext uri="{FF2B5EF4-FFF2-40B4-BE49-F238E27FC236}">
                  <a16:creationId xmlns:a16="http://schemas.microsoft.com/office/drawing/2014/main" id="{175AB2F2-7059-3819-1E87-85E69DB93F3B}"/>
                </a:ext>
              </a:extLst>
            </p:cNvPr>
            <p:cNvSpPr/>
            <p:nvPr/>
          </p:nvSpPr>
          <p:spPr>
            <a:xfrm>
              <a:off x="4629147" y="1705456"/>
              <a:ext cx="121770" cy="121770"/>
            </a:xfrm>
            <a:custGeom>
              <a:avLst/>
              <a:gdLst>
                <a:gd name="connsiteX0" fmla="*/ 33338 w 33337"/>
                <a:gd name="connsiteY0" fmla="*/ 16669 h 33337"/>
                <a:gd name="connsiteX1" fmla="*/ 16669 w 33337"/>
                <a:gd name="connsiteY1" fmla="*/ 33338 h 33337"/>
                <a:gd name="connsiteX2" fmla="*/ 0 w 33337"/>
                <a:gd name="connsiteY2" fmla="*/ 16669 h 33337"/>
                <a:gd name="connsiteX3" fmla="*/ 16669 w 33337"/>
                <a:gd name="connsiteY3" fmla="*/ 0 h 33337"/>
                <a:gd name="connsiteX4" fmla="*/ 33338 w 33337"/>
                <a:gd name="connsiteY4" fmla="*/ 16669 h 333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337" h="33337">
                  <a:moveTo>
                    <a:pt x="33338" y="16669"/>
                  </a:moveTo>
                  <a:cubicBezTo>
                    <a:pt x="33338" y="25875"/>
                    <a:pt x="25875" y="33338"/>
                    <a:pt x="16669" y="33338"/>
                  </a:cubicBezTo>
                  <a:cubicBezTo>
                    <a:pt x="7463" y="33338"/>
                    <a:pt x="0" y="25875"/>
                    <a:pt x="0" y="16669"/>
                  </a:cubicBezTo>
                  <a:cubicBezTo>
                    <a:pt x="0" y="7463"/>
                    <a:pt x="7463" y="0"/>
                    <a:pt x="16669" y="0"/>
                  </a:cubicBezTo>
                  <a:cubicBezTo>
                    <a:pt x="25875" y="0"/>
                    <a:pt x="33338" y="7463"/>
                    <a:pt x="33338" y="16669"/>
                  </a:cubicBezTo>
                  <a:close/>
                </a:path>
              </a:pathLst>
            </a:custGeom>
            <a:noFill/>
            <a:ln w="22225" cap="rnd">
              <a:solidFill>
                <a:schemeClr val="accent1"/>
              </a:solidFill>
              <a:prstDash val="solid"/>
              <a:round/>
            </a:ln>
          </p:spPr>
          <p:txBody>
            <a:bodyPr rtlCol="0" anchor="ct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GB" sz="1765" b="0" i="0" u="none" strike="noStrike" kern="1200" cap="none" spc="0" normalizeH="0" baseline="0" noProof="0">
                <a:ln>
                  <a:noFill/>
                </a:ln>
                <a:solidFill>
                  <a:srgbClr val="000000"/>
                </a:solidFill>
                <a:effectLst/>
                <a:uLnTx/>
                <a:uFillTx/>
                <a:latin typeface="Segoe UI"/>
                <a:ea typeface="+mn-ea"/>
                <a:cs typeface="+mn-cs"/>
              </a:endParaRPr>
            </a:p>
          </p:txBody>
        </p:sp>
        <p:sp>
          <p:nvSpPr>
            <p:cNvPr id="24" name="Freeform: Shape 23">
              <a:extLst>
                <a:ext uri="{FF2B5EF4-FFF2-40B4-BE49-F238E27FC236}">
                  <a16:creationId xmlns:a16="http://schemas.microsoft.com/office/drawing/2014/main" id="{8DCD6FFA-B8CE-BBFB-2627-8AC6790AC3AC}"/>
                </a:ext>
              </a:extLst>
            </p:cNvPr>
            <p:cNvSpPr/>
            <p:nvPr/>
          </p:nvSpPr>
          <p:spPr>
            <a:xfrm>
              <a:off x="4568260" y="1854500"/>
              <a:ext cx="230426" cy="94495"/>
            </a:xfrm>
            <a:custGeom>
              <a:avLst/>
              <a:gdLst>
                <a:gd name="connsiteX0" fmla="*/ 63084 w 63084"/>
                <a:gd name="connsiteY0" fmla="*/ 17412 h 25870"/>
                <a:gd name="connsiteX1" fmla="*/ 16355 w 63084"/>
                <a:gd name="connsiteY1" fmla="*/ 4451 h 25870"/>
                <a:gd name="connsiteX2" fmla="*/ 0 w 63084"/>
                <a:gd name="connsiteY2" fmla="*/ 25871 h 25870"/>
              </a:gdLst>
              <a:ahLst/>
              <a:cxnLst>
                <a:cxn ang="0">
                  <a:pos x="connsiteX0" y="connsiteY0"/>
                </a:cxn>
                <a:cxn ang="0">
                  <a:pos x="connsiteX1" y="connsiteY1"/>
                </a:cxn>
                <a:cxn ang="0">
                  <a:pos x="connsiteX2" y="connsiteY2"/>
                </a:cxn>
              </a:cxnLst>
              <a:rect l="l" t="t" r="r" b="b"/>
              <a:pathLst>
                <a:path w="63084" h="25870">
                  <a:moveTo>
                    <a:pt x="63084" y="17412"/>
                  </a:moveTo>
                  <a:cubicBezTo>
                    <a:pt x="53759" y="929"/>
                    <a:pt x="32838" y="-4874"/>
                    <a:pt x="16355" y="4451"/>
                  </a:cubicBezTo>
                  <a:cubicBezTo>
                    <a:pt x="8208" y="9059"/>
                    <a:pt x="2300" y="16798"/>
                    <a:pt x="0" y="25871"/>
                  </a:cubicBezTo>
                </a:path>
              </a:pathLst>
            </a:custGeom>
            <a:noFill/>
            <a:ln w="22225" cap="rnd">
              <a:solidFill>
                <a:schemeClr val="accent1"/>
              </a:solidFill>
              <a:prstDash val="solid"/>
              <a:round/>
            </a:ln>
          </p:spPr>
          <p:txBody>
            <a:bodyPr rtlCol="0" anchor="ct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GB" sz="1765" b="0" i="0" u="none" strike="noStrike" kern="1200" cap="none" spc="0" normalizeH="0" baseline="0" noProof="0">
                <a:ln>
                  <a:noFill/>
                </a:ln>
                <a:solidFill>
                  <a:srgbClr val="000000"/>
                </a:solidFill>
                <a:effectLst/>
                <a:uLnTx/>
                <a:uFillTx/>
                <a:latin typeface="Segoe UI"/>
                <a:ea typeface="+mn-ea"/>
                <a:cs typeface="+mn-cs"/>
              </a:endParaRPr>
            </a:p>
          </p:txBody>
        </p:sp>
        <p:sp>
          <p:nvSpPr>
            <p:cNvPr id="25" name="Freeform: Shape 24">
              <a:extLst>
                <a:ext uri="{FF2B5EF4-FFF2-40B4-BE49-F238E27FC236}">
                  <a16:creationId xmlns:a16="http://schemas.microsoft.com/office/drawing/2014/main" id="{287D8C36-A419-4052-7752-F4D20E656A95}"/>
                </a:ext>
              </a:extLst>
            </p:cNvPr>
            <p:cNvSpPr/>
            <p:nvPr/>
          </p:nvSpPr>
          <p:spPr>
            <a:xfrm>
              <a:off x="5185816" y="1705456"/>
              <a:ext cx="121770" cy="121770"/>
            </a:xfrm>
            <a:custGeom>
              <a:avLst/>
              <a:gdLst>
                <a:gd name="connsiteX0" fmla="*/ 33338 w 33337"/>
                <a:gd name="connsiteY0" fmla="*/ 16669 h 33337"/>
                <a:gd name="connsiteX1" fmla="*/ 16669 w 33337"/>
                <a:gd name="connsiteY1" fmla="*/ 33338 h 33337"/>
                <a:gd name="connsiteX2" fmla="*/ 0 w 33337"/>
                <a:gd name="connsiteY2" fmla="*/ 16669 h 33337"/>
                <a:gd name="connsiteX3" fmla="*/ 16669 w 33337"/>
                <a:gd name="connsiteY3" fmla="*/ 0 h 33337"/>
                <a:gd name="connsiteX4" fmla="*/ 33338 w 33337"/>
                <a:gd name="connsiteY4" fmla="*/ 16669 h 333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337" h="33337">
                  <a:moveTo>
                    <a:pt x="33338" y="16669"/>
                  </a:moveTo>
                  <a:cubicBezTo>
                    <a:pt x="33338" y="25875"/>
                    <a:pt x="25875" y="33338"/>
                    <a:pt x="16669" y="33338"/>
                  </a:cubicBezTo>
                  <a:cubicBezTo>
                    <a:pt x="7463" y="33338"/>
                    <a:pt x="0" y="25875"/>
                    <a:pt x="0" y="16669"/>
                  </a:cubicBezTo>
                  <a:cubicBezTo>
                    <a:pt x="0" y="7463"/>
                    <a:pt x="7463" y="0"/>
                    <a:pt x="16669" y="0"/>
                  </a:cubicBezTo>
                  <a:cubicBezTo>
                    <a:pt x="25875" y="0"/>
                    <a:pt x="33338" y="7463"/>
                    <a:pt x="33338" y="16669"/>
                  </a:cubicBezTo>
                  <a:close/>
                </a:path>
              </a:pathLst>
            </a:custGeom>
            <a:noFill/>
            <a:ln w="22225" cap="rnd">
              <a:solidFill>
                <a:schemeClr val="accent1"/>
              </a:solidFill>
              <a:prstDash val="solid"/>
              <a:round/>
            </a:ln>
          </p:spPr>
          <p:txBody>
            <a:bodyPr rtlCol="0" anchor="ct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GB" sz="1765" b="0" i="0" u="none" strike="noStrike" kern="1200" cap="none" spc="0" normalizeH="0" baseline="0" noProof="0">
                <a:ln>
                  <a:noFill/>
                </a:ln>
                <a:solidFill>
                  <a:srgbClr val="000000"/>
                </a:solidFill>
                <a:effectLst/>
                <a:uLnTx/>
                <a:uFillTx/>
                <a:latin typeface="Segoe UI"/>
                <a:ea typeface="+mn-ea"/>
                <a:cs typeface="+mn-cs"/>
              </a:endParaRPr>
            </a:p>
          </p:txBody>
        </p:sp>
        <p:sp>
          <p:nvSpPr>
            <p:cNvPr id="26" name="Freeform: Shape 25">
              <a:extLst>
                <a:ext uri="{FF2B5EF4-FFF2-40B4-BE49-F238E27FC236}">
                  <a16:creationId xmlns:a16="http://schemas.microsoft.com/office/drawing/2014/main" id="{947DABE2-25D9-16BC-51C7-BDB2FC736840}"/>
                </a:ext>
              </a:extLst>
            </p:cNvPr>
            <p:cNvSpPr/>
            <p:nvPr/>
          </p:nvSpPr>
          <p:spPr>
            <a:xfrm>
              <a:off x="5138046" y="1854500"/>
              <a:ext cx="230426" cy="94495"/>
            </a:xfrm>
            <a:custGeom>
              <a:avLst/>
              <a:gdLst>
                <a:gd name="connsiteX0" fmla="*/ 0 w 63084"/>
                <a:gd name="connsiteY0" fmla="*/ 17412 h 25870"/>
                <a:gd name="connsiteX1" fmla="*/ 46729 w 63084"/>
                <a:gd name="connsiteY1" fmla="*/ 4451 h 25870"/>
                <a:gd name="connsiteX2" fmla="*/ 63084 w 63084"/>
                <a:gd name="connsiteY2" fmla="*/ 25871 h 25870"/>
              </a:gdLst>
              <a:ahLst/>
              <a:cxnLst>
                <a:cxn ang="0">
                  <a:pos x="connsiteX0" y="connsiteY0"/>
                </a:cxn>
                <a:cxn ang="0">
                  <a:pos x="connsiteX1" y="connsiteY1"/>
                </a:cxn>
                <a:cxn ang="0">
                  <a:pos x="connsiteX2" y="connsiteY2"/>
                </a:cxn>
              </a:cxnLst>
              <a:rect l="l" t="t" r="r" b="b"/>
              <a:pathLst>
                <a:path w="63084" h="25870">
                  <a:moveTo>
                    <a:pt x="0" y="17412"/>
                  </a:moveTo>
                  <a:cubicBezTo>
                    <a:pt x="9325" y="929"/>
                    <a:pt x="30246" y="-4874"/>
                    <a:pt x="46729" y="4451"/>
                  </a:cubicBezTo>
                  <a:cubicBezTo>
                    <a:pt x="54875" y="9059"/>
                    <a:pt x="60785" y="16798"/>
                    <a:pt x="63084" y="25871"/>
                  </a:cubicBezTo>
                </a:path>
              </a:pathLst>
            </a:custGeom>
            <a:noFill/>
            <a:ln w="22225" cap="rnd">
              <a:solidFill>
                <a:schemeClr val="accent1"/>
              </a:solidFill>
              <a:prstDash val="solid"/>
              <a:round/>
            </a:ln>
          </p:spPr>
          <p:txBody>
            <a:bodyPr rtlCol="0" anchor="ct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GB" sz="1765" b="0" i="0" u="none" strike="noStrike" kern="1200" cap="none" spc="0" normalizeH="0" baseline="0" noProof="0">
                <a:ln>
                  <a:noFill/>
                </a:ln>
                <a:solidFill>
                  <a:srgbClr val="000000"/>
                </a:solidFill>
                <a:effectLst/>
                <a:uLnTx/>
                <a:uFillTx/>
                <a:latin typeface="Segoe UI"/>
                <a:ea typeface="+mn-ea"/>
                <a:cs typeface="+mn-cs"/>
              </a:endParaRPr>
            </a:p>
          </p:txBody>
        </p:sp>
        <p:sp>
          <p:nvSpPr>
            <p:cNvPr id="28" name="Freeform: Shape 27">
              <a:extLst>
                <a:ext uri="{FF2B5EF4-FFF2-40B4-BE49-F238E27FC236}">
                  <a16:creationId xmlns:a16="http://schemas.microsoft.com/office/drawing/2014/main" id="{48FDC870-91F6-9EC4-EC2C-3AC219AEFA02}"/>
                </a:ext>
              </a:extLst>
            </p:cNvPr>
            <p:cNvSpPr/>
            <p:nvPr/>
          </p:nvSpPr>
          <p:spPr>
            <a:xfrm>
              <a:off x="4907481" y="1374932"/>
              <a:ext cx="121770" cy="121770"/>
            </a:xfrm>
            <a:custGeom>
              <a:avLst/>
              <a:gdLst>
                <a:gd name="connsiteX0" fmla="*/ 33338 w 33337"/>
                <a:gd name="connsiteY0" fmla="*/ 16669 h 33337"/>
                <a:gd name="connsiteX1" fmla="*/ 16669 w 33337"/>
                <a:gd name="connsiteY1" fmla="*/ 33338 h 33337"/>
                <a:gd name="connsiteX2" fmla="*/ 0 w 33337"/>
                <a:gd name="connsiteY2" fmla="*/ 16669 h 33337"/>
                <a:gd name="connsiteX3" fmla="*/ 16669 w 33337"/>
                <a:gd name="connsiteY3" fmla="*/ 0 h 33337"/>
                <a:gd name="connsiteX4" fmla="*/ 33338 w 33337"/>
                <a:gd name="connsiteY4" fmla="*/ 16669 h 333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337" h="33337">
                  <a:moveTo>
                    <a:pt x="33338" y="16669"/>
                  </a:moveTo>
                  <a:cubicBezTo>
                    <a:pt x="33338" y="25875"/>
                    <a:pt x="25875" y="33338"/>
                    <a:pt x="16669" y="33338"/>
                  </a:cubicBezTo>
                  <a:cubicBezTo>
                    <a:pt x="7463" y="33338"/>
                    <a:pt x="0" y="25875"/>
                    <a:pt x="0" y="16669"/>
                  </a:cubicBezTo>
                  <a:cubicBezTo>
                    <a:pt x="0" y="7463"/>
                    <a:pt x="7463" y="0"/>
                    <a:pt x="16669" y="0"/>
                  </a:cubicBezTo>
                  <a:cubicBezTo>
                    <a:pt x="25875" y="0"/>
                    <a:pt x="33338" y="7463"/>
                    <a:pt x="33338" y="16669"/>
                  </a:cubicBezTo>
                  <a:close/>
                </a:path>
              </a:pathLst>
            </a:custGeom>
            <a:noFill/>
            <a:ln w="22225" cap="rnd">
              <a:solidFill>
                <a:schemeClr val="accent1"/>
              </a:solidFill>
              <a:prstDash val="solid"/>
              <a:round/>
            </a:ln>
          </p:spPr>
          <p:txBody>
            <a:bodyPr rtlCol="0" anchor="ct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GB" sz="1765" b="0" i="0" u="none" strike="noStrike" kern="1200" cap="none" spc="0" normalizeH="0" baseline="0" noProof="0">
                <a:ln>
                  <a:noFill/>
                </a:ln>
                <a:solidFill>
                  <a:srgbClr val="000000"/>
                </a:solidFill>
                <a:effectLst/>
                <a:uLnTx/>
                <a:uFillTx/>
                <a:latin typeface="Segoe UI"/>
                <a:ea typeface="+mn-ea"/>
                <a:cs typeface="+mn-cs"/>
              </a:endParaRPr>
            </a:p>
          </p:txBody>
        </p:sp>
        <p:sp>
          <p:nvSpPr>
            <p:cNvPr id="29" name="Freeform: Shape 28">
              <a:extLst>
                <a:ext uri="{FF2B5EF4-FFF2-40B4-BE49-F238E27FC236}">
                  <a16:creationId xmlns:a16="http://schemas.microsoft.com/office/drawing/2014/main" id="{085E9B01-80B8-9801-F811-FBD3C79DA4C1}"/>
                </a:ext>
              </a:extLst>
            </p:cNvPr>
            <p:cNvSpPr/>
            <p:nvPr/>
          </p:nvSpPr>
          <p:spPr>
            <a:xfrm>
              <a:off x="4846595" y="1523826"/>
              <a:ext cx="243543" cy="94645"/>
            </a:xfrm>
            <a:custGeom>
              <a:avLst/>
              <a:gdLst>
                <a:gd name="connsiteX0" fmla="*/ 66675 w 66675"/>
                <a:gd name="connsiteY0" fmla="*/ 25912 h 25911"/>
                <a:gd name="connsiteX1" fmla="*/ 24836 w 66675"/>
                <a:gd name="connsiteY1" fmla="*/ 1075 h 25911"/>
                <a:gd name="connsiteX2" fmla="*/ 0 w 66675"/>
                <a:gd name="connsiteY2" fmla="*/ 25912 h 25911"/>
              </a:gdLst>
              <a:ahLst/>
              <a:cxnLst>
                <a:cxn ang="0">
                  <a:pos x="connsiteX0" y="connsiteY0"/>
                </a:cxn>
                <a:cxn ang="0">
                  <a:pos x="connsiteX1" y="connsiteY1"/>
                </a:cxn>
                <a:cxn ang="0">
                  <a:pos x="connsiteX2" y="connsiteY2"/>
                </a:cxn>
              </a:cxnLst>
              <a:rect l="l" t="t" r="r" b="b"/>
              <a:pathLst>
                <a:path w="66675" h="25911">
                  <a:moveTo>
                    <a:pt x="66675" y="25912"/>
                  </a:moveTo>
                  <a:cubicBezTo>
                    <a:pt x="61980" y="7500"/>
                    <a:pt x="43248" y="-3620"/>
                    <a:pt x="24836" y="1075"/>
                  </a:cubicBezTo>
                  <a:cubicBezTo>
                    <a:pt x="12637" y="4186"/>
                    <a:pt x="3111" y="13712"/>
                    <a:pt x="0" y="25912"/>
                  </a:cubicBezTo>
                </a:path>
              </a:pathLst>
            </a:custGeom>
            <a:noFill/>
            <a:ln w="22225" cap="rnd">
              <a:solidFill>
                <a:schemeClr val="accent1"/>
              </a:solidFill>
              <a:prstDash val="solid"/>
              <a:round/>
            </a:ln>
          </p:spPr>
          <p:txBody>
            <a:bodyPr rtlCol="0" anchor="ct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GB" sz="1765" b="0" i="0" u="none" strike="noStrike" kern="1200" cap="none" spc="0" normalizeH="0" baseline="0" noProof="0">
                <a:ln>
                  <a:noFill/>
                </a:ln>
                <a:solidFill>
                  <a:srgbClr val="000000"/>
                </a:solidFill>
                <a:effectLst/>
                <a:uLnTx/>
                <a:uFillTx/>
                <a:latin typeface="Segoe UI"/>
                <a:ea typeface="+mn-ea"/>
                <a:cs typeface="+mn-cs"/>
              </a:endParaRPr>
            </a:p>
          </p:txBody>
        </p:sp>
        <p:sp>
          <p:nvSpPr>
            <p:cNvPr id="30" name="Freeform: Shape 29">
              <a:extLst>
                <a:ext uri="{FF2B5EF4-FFF2-40B4-BE49-F238E27FC236}">
                  <a16:creationId xmlns:a16="http://schemas.microsoft.com/office/drawing/2014/main" id="{28B4B32F-6747-8DCC-1905-EDF78758E30E}"/>
                </a:ext>
              </a:extLst>
            </p:cNvPr>
            <p:cNvSpPr/>
            <p:nvPr/>
          </p:nvSpPr>
          <p:spPr>
            <a:xfrm>
              <a:off x="4767645" y="1688058"/>
              <a:ext cx="401448" cy="417502"/>
            </a:xfrm>
            <a:custGeom>
              <a:avLst/>
              <a:gdLst>
                <a:gd name="connsiteX0" fmla="*/ 109711 w 109905"/>
                <a:gd name="connsiteY0" fmla="*/ 102870 h 114300"/>
                <a:gd name="connsiteX1" fmla="*/ 102283 w 109905"/>
                <a:gd name="connsiteY1" fmla="*/ 114108 h 114300"/>
                <a:gd name="connsiteX2" fmla="*/ 100386 w 109905"/>
                <a:gd name="connsiteY2" fmla="*/ 114300 h 114300"/>
                <a:gd name="connsiteX3" fmla="*/ 9517 w 109905"/>
                <a:gd name="connsiteY3" fmla="*/ 114300 h 114300"/>
                <a:gd name="connsiteX4" fmla="*/ 0 w 109905"/>
                <a:gd name="connsiteY4" fmla="*/ 104767 h 114300"/>
                <a:gd name="connsiteX5" fmla="*/ 192 w 109905"/>
                <a:gd name="connsiteY5" fmla="*/ 102870 h 114300"/>
                <a:gd name="connsiteX6" fmla="*/ 20033 w 109905"/>
                <a:gd name="connsiteY6" fmla="*/ 7620 h 114300"/>
                <a:gd name="connsiteX7" fmla="*/ 29358 w 109905"/>
                <a:gd name="connsiteY7" fmla="*/ 0 h 114300"/>
                <a:gd name="connsiteX8" fmla="*/ 80545 w 109905"/>
                <a:gd name="connsiteY8" fmla="*/ 0 h 114300"/>
                <a:gd name="connsiteX9" fmla="*/ 89870 w 109905"/>
                <a:gd name="connsiteY9" fmla="*/ 7620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9905" h="114300">
                  <a:moveTo>
                    <a:pt x="109711" y="102870"/>
                  </a:moveTo>
                  <a:cubicBezTo>
                    <a:pt x="110763" y="108024"/>
                    <a:pt x="107437" y="113055"/>
                    <a:pt x="102283" y="114108"/>
                  </a:cubicBezTo>
                  <a:cubicBezTo>
                    <a:pt x="101658" y="114235"/>
                    <a:pt x="101023" y="114299"/>
                    <a:pt x="100386" y="114300"/>
                  </a:cubicBezTo>
                  <a:lnTo>
                    <a:pt x="9517" y="114300"/>
                  </a:lnTo>
                  <a:cubicBezTo>
                    <a:pt x="4257" y="114296"/>
                    <a:pt x="-4" y="110028"/>
                    <a:pt x="0" y="104767"/>
                  </a:cubicBezTo>
                  <a:cubicBezTo>
                    <a:pt x="0" y="104130"/>
                    <a:pt x="65" y="103495"/>
                    <a:pt x="192" y="102870"/>
                  </a:cubicBezTo>
                  <a:lnTo>
                    <a:pt x="20033" y="7620"/>
                  </a:lnTo>
                  <a:cubicBezTo>
                    <a:pt x="20938" y="3188"/>
                    <a:pt x="24835" y="4"/>
                    <a:pt x="29358" y="0"/>
                  </a:cubicBezTo>
                  <a:lnTo>
                    <a:pt x="80545" y="0"/>
                  </a:lnTo>
                  <a:cubicBezTo>
                    <a:pt x="85069" y="4"/>
                    <a:pt x="88965" y="3188"/>
                    <a:pt x="89870" y="7620"/>
                  </a:cubicBezTo>
                  <a:close/>
                </a:path>
              </a:pathLst>
            </a:custGeom>
            <a:noFill/>
            <a:ln w="22225" cap="rnd">
              <a:solidFill>
                <a:schemeClr val="accent1"/>
              </a:solidFill>
              <a:prstDash val="solid"/>
              <a:round/>
            </a:ln>
          </p:spPr>
          <p:txBody>
            <a:bodyPr rtlCol="0" anchor="ct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GB" sz="1765" b="0" i="0" u="none" strike="noStrike" kern="1200" cap="none" spc="0" normalizeH="0" baseline="0" noProof="0">
                <a:ln>
                  <a:noFill/>
                </a:ln>
                <a:solidFill>
                  <a:srgbClr val="000000"/>
                </a:solidFill>
                <a:effectLst/>
                <a:uLnTx/>
                <a:uFillTx/>
                <a:latin typeface="Segoe UI"/>
                <a:ea typeface="+mn-ea"/>
                <a:cs typeface="+mn-cs"/>
              </a:endParaRPr>
            </a:p>
          </p:txBody>
        </p:sp>
        <p:sp>
          <p:nvSpPr>
            <p:cNvPr id="31" name="Freeform: Shape 30">
              <a:extLst>
                <a:ext uri="{FF2B5EF4-FFF2-40B4-BE49-F238E27FC236}">
                  <a16:creationId xmlns:a16="http://schemas.microsoft.com/office/drawing/2014/main" id="{3315208A-17B6-BFF4-71EA-BA8C3A77BA26}"/>
                </a:ext>
              </a:extLst>
            </p:cNvPr>
            <p:cNvSpPr/>
            <p:nvPr/>
          </p:nvSpPr>
          <p:spPr>
            <a:xfrm>
              <a:off x="4884064" y="1914207"/>
              <a:ext cx="168608" cy="121770"/>
            </a:xfrm>
            <a:custGeom>
              <a:avLst/>
              <a:gdLst>
                <a:gd name="connsiteX0" fmla="*/ 46111 w 46160"/>
                <a:gd name="connsiteY0" fmla="*/ 27899 h 33337"/>
                <a:gd name="connsiteX1" fmla="*/ 42074 w 46160"/>
                <a:gd name="connsiteY1" fmla="*/ 33289 h 33337"/>
                <a:gd name="connsiteX2" fmla="*/ 41396 w 46160"/>
                <a:gd name="connsiteY2" fmla="*/ 33338 h 33337"/>
                <a:gd name="connsiteX3" fmla="*/ 4763 w 46160"/>
                <a:gd name="connsiteY3" fmla="*/ 33338 h 33337"/>
                <a:gd name="connsiteX4" fmla="*/ 0 w 46160"/>
                <a:gd name="connsiteY4" fmla="*/ 28576 h 33337"/>
                <a:gd name="connsiteX5" fmla="*/ 48 w 46160"/>
                <a:gd name="connsiteY5" fmla="*/ 27899 h 33337"/>
                <a:gd name="connsiteX6" fmla="*/ 3449 w 46160"/>
                <a:gd name="connsiteY6" fmla="*/ 4086 h 33337"/>
                <a:gd name="connsiteX7" fmla="*/ 8164 w 46160"/>
                <a:gd name="connsiteY7" fmla="*/ 0 h 33337"/>
                <a:gd name="connsiteX8" fmla="*/ 37996 w 46160"/>
                <a:gd name="connsiteY8" fmla="*/ 0 h 33337"/>
                <a:gd name="connsiteX9" fmla="*/ 42711 w 46160"/>
                <a:gd name="connsiteY9" fmla="*/ 4086 h 333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6160" h="33337">
                  <a:moveTo>
                    <a:pt x="46111" y="27899"/>
                  </a:moveTo>
                  <a:cubicBezTo>
                    <a:pt x="46485" y="30502"/>
                    <a:pt x="44677" y="32916"/>
                    <a:pt x="42074" y="33289"/>
                  </a:cubicBezTo>
                  <a:cubicBezTo>
                    <a:pt x="41849" y="33321"/>
                    <a:pt x="41623" y="33338"/>
                    <a:pt x="41396" y="33338"/>
                  </a:cubicBezTo>
                  <a:lnTo>
                    <a:pt x="4763" y="33338"/>
                  </a:lnTo>
                  <a:cubicBezTo>
                    <a:pt x="2133" y="33338"/>
                    <a:pt x="0" y="31206"/>
                    <a:pt x="0" y="28576"/>
                  </a:cubicBezTo>
                  <a:cubicBezTo>
                    <a:pt x="0" y="28349"/>
                    <a:pt x="16" y="28123"/>
                    <a:pt x="48" y="27899"/>
                  </a:cubicBezTo>
                  <a:lnTo>
                    <a:pt x="3449" y="4086"/>
                  </a:lnTo>
                  <a:cubicBezTo>
                    <a:pt x="3785" y="1741"/>
                    <a:pt x="5795" y="0"/>
                    <a:pt x="8164" y="0"/>
                  </a:cubicBezTo>
                  <a:lnTo>
                    <a:pt x="37996" y="0"/>
                  </a:lnTo>
                  <a:cubicBezTo>
                    <a:pt x="40365" y="0"/>
                    <a:pt x="42375" y="1741"/>
                    <a:pt x="42711" y="4086"/>
                  </a:cubicBezTo>
                  <a:close/>
                </a:path>
              </a:pathLst>
            </a:custGeom>
            <a:noFill/>
            <a:ln w="22225" cap="rnd">
              <a:solidFill>
                <a:schemeClr val="accent1"/>
              </a:solidFill>
              <a:prstDash val="solid"/>
              <a:round/>
            </a:ln>
          </p:spPr>
          <p:txBody>
            <a:bodyPr rtlCol="0" anchor="ct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GB" sz="1765" b="0" i="0" u="none" strike="noStrike" kern="1200" cap="none" spc="0" normalizeH="0" baseline="0" noProof="0">
                <a:ln>
                  <a:noFill/>
                </a:ln>
                <a:solidFill>
                  <a:srgbClr val="000000"/>
                </a:solidFill>
                <a:effectLst/>
                <a:uLnTx/>
                <a:uFillTx/>
                <a:latin typeface="Segoe UI"/>
                <a:ea typeface="+mn-ea"/>
                <a:cs typeface="+mn-cs"/>
              </a:endParaRPr>
            </a:p>
          </p:txBody>
        </p:sp>
      </p:grpSp>
      <p:sp>
        <p:nvSpPr>
          <p:cNvPr id="36" name="Free-form: Shape 35">
            <a:extLst>
              <a:ext uri="{FF2B5EF4-FFF2-40B4-BE49-F238E27FC236}">
                <a16:creationId xmlns:a16="http://schemas.microsoft.com/office/drawing/2014/main" id="{7DB5DF8E-4782-C646-649D-7758F06DA333}"/>
              </a:ext>
            </a:extLst>
          </p:cNvPr>
          <p:cNvSpPr/>
          <p:nvPr/>
        </p:nvSpPr>
        <p:spPr bwMode="auto">
          <a:xfrm>
            <a:off x="1" y="1"/>
            <a:ext cx="3678973" cy="6469855"/>
          </a:xfrm>
          <a:custGeom>
            <a:avLst/>
            <a:gdLst>
              <a:gd name="connsiteX0" fmla="*/ 0 w 3678973"/>
              <a:gd name="connsiteY0" fmla="*/ 0 h 6469855"/>
              <a:gd name="connsiteX1" fmla="*/ 1565539 w 3678973"/>
              <a:gd name="connsiteY1" fmla="*/ 0 h 6469855"/>
              <a:gd name="connsiteX2" fmla="*/ 2051732 w 3678973"/>
              <a:gd name="connsiteY2" fmla="*/ 0 h 6469855"/>
              <a:gd name="connsiteX3" fmla="*/ 3179150 w 3678973"/>
              <a:gd name="connsiteY3" fmla="*/ 0 h 6469855"/>
              <a:gd name="connsiteX4" fmla="*/ 3172238 w 3678973"/>
              <a:gd name="connsiteY4" fmla="*/ 100911 h 6469855"/>
              <a:gd name="connsiteX5" fmla="*/ 3492683 w 3678973"/>
              <a:gd name="connsiteY5" fmla="*/ 5171160 h 6469855"/>
              <a:gd name="connsiteX6" fmla="*/ 3661129 w 3678973"/>
              <a:gd name="connsiteY6" fmla="*/ 6279638 h 6469855"/>
              <a:gd name="connsiteX7" fmla="*/ 3678973 w 3678973"/>
              <a:gd name="connsiteY7" fmla="*/ 6469855 h 6469855"/>
              <a:gd name="connsiteX8" fmla="*/ 0 w 3678973"/>
              <a:gd name="connsiteY8" fmla="*/ 6469855 h 64698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678973" h="6469855">
                <a:moveTo>
                  <a:pt x="0" y="0"/>
                </a:moveTo>
                <a:lnTo>
                  <a:pt x="1565539" y="0"/>
                </a:lnTo>
                <a:lnTo>
                  <a:pt x="2051732" y="0"/>
                </a:lnTo>
                <a:lnTo>
                  <a:pt x="3179150" y="0"/>
                </a:lnTo>
                <a:lnTo>
                  <a:pt x="3172238" y="100911"/>
                </a:lnTo>
                <a:cubicBezTo>
                  <a:pt x="3090556" y="1420746"/>
                  <a:pt x="3114211" y="3189359"/>
                  <a:pt x="3492683" y="5171160"/>
                </a:cubicBezTo>
                <a:cubicBezTo>
                  <a:pt x="3568378" y="5567520"/>
                  <a:pt x="3623810" y="5936649"/>
                  <a:pt x="3661129" y="6279638"/>
                </a:cubicBezTo>
                <a:lnTo>
                  <a:pt x="3678973" y="6469855"/>
                </a:lnTo>
                <a:lnTo>
                  <a:pt x="0" y="6469855"/>
                </a:lnTo>
                <a:close/>
              </a:path>
            </a:pathLst>
          </a:custGeom>
          <a:solidFill>
            <a:schemeClr val="accent1"/>
          </a:solidFill>
          <a:ln w="3768" cap="flat">
            <a:noFill/>
            <a:prstDash val="solid"/>
            <a:miter/>
          </a:ln>
          <a:effectLst>
            <a:outerShdw blurRad="63500" dist="25400" algn="l" rotWithShape="0">
              <a:prstClr val="black">
                <a:alpha val="26000"/>
              </a:prstClr>
            </a:outerShdw>
          </a:effectLst>
        </p:spPr>
        <p:txBody>
          <a:bodyPr wrap="square" rtlCol="0" anchor="ctr">
            <a:noAutofit/>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GB" sz="1765" b="0" i="0" u="none" strike="noStrike" kern="1200" cap="none" spc="0" normalizeH="0" baseline="0" noProof="0">
              <a:ln>
                <a:noFill/>
              </a:ln>
              <a:solidFill>
                <a:srgbClr val="000000"/>
              </a:solidFill>
              <a:effectLst/>
              <a:uLnTx/>
              <a:uFillTx/>
              <a:latin typeface="Segoe UI"/>
              <a:ea typeface="+mn-ea"/>
              <a:cs typeface="+mn-cs"/>
            </a:endParaRPr>
          </a:p>
        </p:txBody>
      </p:sp>
      <p:sp>
        <p:nvSpPr>
          <p:cNvPr id="21" name="TextBox 20">
            <a:extLst>
              <a:ext uri="{FF2B5EF4-FFF2-40B4-BE49-F238E27FC236}">
                <a16:creationId xmlns:a16="http://schemas.microsoft.com/office/drawing/2014/main" id="{4B4F4BB0-637E-DDD4-30BB-F5180B512677}"/>
              </a:ext>
            </a:extLst>
          </p:cNvPr>
          <p:cNvSpPr txBox="1"/>
          <p:nvPr/>
        </p:nvSpPr>
        <p:spPr>
          <a:xfrm>
            <a:off x="407743" y="2665720"/>
            <a:ext cx="3707698" cy="1449628"/>
          </a:xfrm>
          <a:prstGeom prst="rect">
            <a:avLst/>
          </a:prstGeom>
          <a:noFill/>
        </p:spPr>
        <p:txBody>
          <a:bodyPr wrap="square">
            <a:spAutoFit/>
          </a:bodyPr>
          <a:lstStyle/>
          <a:p>
            <a:pPr marL="0" marR="0" lvl="0" indent="0" algn="l" defTabSz="932742" rtl="0" eaLnBrk="1" fontAlgn="auto" latinLnBrk="0" hangingPunct="1">
              <a:lnSpc>
                <a:spcPct val="90000"/>
              </a:lnSpc>
              <a:spcBef>
                <a:spcPct val="0"/>
              </a:spcBef>
              <a:spcAft>
                <a:spcPts val="0"/>
              </a:spcAft>
              <a:buClrTx/>
              <a:buSzTx/>
              <a:buFontTx/>
              <a:buNone/>
              <a:tabLst/>
              <a:defRPr/>
            </a:pPr>
            <a:r>
              <a:rPr kumimoji="0" lang="en-GB" sz="3200" b="0" i="0" u="none" strike="noStrike" kern="1200" cap="none" normalizeH="0" baseline="0" noProof="0">
                <a:ln w="3175">
                  <a:noFill/>
                </a:ln>
                <a:solidFill>
                  <a:srgbClr val="FFFFFF"/>
                </a:solidFill>
                <a:effectLst/>
                <a:uLnTx/>
                <a:uFillTx/>
                <a:ea typeface="+mn-ea"/>
                <a:cs typeface="Segoe UI" pitchFamily="34" charset="0"/>
              </a:rPr>
              <a:t>Agree on the </a:t>
            </a:r>
            <a:r>
              <a:rPr kumimoji="0" lang="en-GB" sz="6600" b="0" i="0" u="none" strike="noStrike" kern="1200" cap="none" normalizeH="0" baseline="0" noProof="0">
                <a:ln w="3175">
                  <a:noFill/>
                </a:ln>
                <a:solidFill>
                  <a:srgbClr val="FFFFFF"/>
                </a:solidFill>
                <a:effectLst/>
                <a:uLnTx/>
                <a:uFillTx/>
                <a:latin typeface="+mj-lt"/>
                <a:ea typeface="+mn-ea"/>
                <a:cs typeface="Segoe UI" pitchFamily="34" charset="0"/>
              </a:rPr>
              <a:t>WHY?</a:t>
            </a:r>
            <a:endParaRPr kumimoji="0" lang="en-GB" sz="3200" b="0" i="0" u="none" strike="noStrike" kern="1200" cap="none" normalizeH="0" baseline="0" noProof="0">
              <a:ln w="3175">
                <a:noFill/>
              </a:ln>
              <a:solidFill>
                <a:srgbClr val="FFFFFF"/>
              </a:solidFill>
              <a:effectLst/>
              <a:uLnTx/>
              <a:uFillTx/>
              <a:latin typeface="+mj-lt"/>
              <a:ea typeface="+mn-ea"/>
              <a:cs typeface="Segoe UI" pitchFamily="34" charset="0"/>
            </a:endParaRPr>
          </a:p>
        </p:txBody>
      </p:sp>
      <p:grpSp>
        <p:nvGrpSpPr>
          <p:cNvPr id="133" name="Graphic 44">
            <a:extLst>
              <a:ext uri="{FF2B5EF4-FFF2-40B4-BE49-F238E27FC236}">
                <a16:creationId xmlns:a16="http://schemas.microsoft.com/office/drawing/2014/main" id="{EDE066A3-B68B-9AB6-B467-9EB13F083EFD}"/>
              </a:ext>
            </a:extLst>
          </p:cNvPr>
          <p:cNvGrpSpPr/>
          <p:nvPr/>
        </p:nvGrpSpPr>
        <p:grpSpPr>
          <a:xfrm>
            <a:off x="4671863" y="2935697"/>
            <a:ext cx="802556" cy="802548"/>
            <a:chOff x="5986462" y="3319310"/>
            <a:chExt cx="219075" cy="219074"/>
          </a:xfrm>
          <a:noFill/>
        </p:grpSpPr>
        <p:sp>
          <p:nvSpPr>
            <p:cNvPr id="134" name="Freeform: Shape 133">
              <a:extLst>
                <a:ext uri="{FF2B5EF4-FFF2-40B4-BE49-F238E27FC236}">
                  <a16:creationId xmlns:a16="http://schemas.microsoft.com/office/drawing/2014/main" id="{0E42C530-BD0A-9976-722D-E65D6EB38A8B}"/>
                </a:ext>
              </a:extLst>
            </p:cNvPr>
            <p:cNvSpPr/>
            <p:nvPr/>
          </p:nvSpPr>
          <p:spPr>
            <a:xfrm>
              <a:off x="6081712" y="3424085"/>
              <a:ext cx="28575" cy="9525"/>
            </a:xfrm>
            <a:custGeom>
              <a:avLst/>
              <a:gdLst>
                <a:gd name="connsiteX0" fmla="*/ 28575 w 28575"/>
                <a:gd name="connsiteY0" fmla="*/ 0 h 9525"/>
                <a:gd name="connsiteX1" fmla="*/ 0 w 28575"/>
                <a:gd name="connsiteY1" fmla="*/ 0 h 9525"/>
              </a:gdLst>
              <a:ahLst/>
              <a:cxnLst>
                <a:cxn ang="0">
                  <a:pos x="connsiteX0" y="connsiteY0"/>
                </a:cxn>
                <a:cxn ang="0">
                  <a:pos x="connsiteX1" y="connsiteY1"/>
                </a:cxn>
              </a:cxnLst>
              <a:rect l="l" t="t" r="r" b="b"/>
              <a:pathLst>
                <a:path w="28575" h="9525">
                  <a:moveTo>
                    <a:pt x="28575" y="0"/>
                  </a:moveTo>
                  <a:lnTo>
                    <a:pt x="0" y="0"/>
                  </a:lnTo>
                </a:path>
              </a:pathLst>
            </a:custGeom>
            <a:noFill/>
            <a:ln w="22225" cap="rnd">
              <a:solidFill>
                <a:schemeClr val="accent1"/>
              </a:solidFill>
              <a:prstDash val="solid"/>
              <a:round/>
            </a:ln>
          </p:spPr>
          <p:txBody>
            <a:bodyPr rtlCol="0" anchor="ct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GB" sz="1765" b="0" i="0" u="none" strike="noStrike" kern="1200" cap="none" spc="0" normalizeH="0" baseline="0" noProof="0">
                <a:ln>
                  <a:noFill/>
                </a:ln>
                <a:solidFill>
                  <a:srgbClr val="000000"/>
                </a:solidFill>
                <a:effectLst/>
                <a:uLnTx/>
                <a:uFillTx/>
                <a:latin typeface="Segoe UI"/>
                <a:ea typeface="+mn-ea"/>
                <a:cs typeface="+mn-cs"/>
              </a:endParaRPr>
            </a:p>
          </p:txBody>
        </p:sp>
        <p:sp>
          <p:nvSpPr>
            <p:cNvPr id="135" name="Freeform: Shape 134">
              <a:extLst>
                <a:ext uri="{FF2B5EF4-FFF2-40B4-BE49-F238E27FC236}">
                  <a16:creationId xmlns:a16="http://schemas.microsoft.com/office/drawing/2014/main" id="{D5C016CF-47FE-2B2B-20BB-5C3652754B3F}"/>
                </a:ext>
              </a:extLst>
            </p:cNvPr>
            <p:cNvSpPr/>
            <p:nvPr/>
          </p:nvSpPr>
          <p:spPr>
            <a:xfrm>
              <a:off x="6067425" y="3343122"/>
              <a:ext cx="57150" cy="61912"/>
            </a:xfrm>
            <a:custGeom>
              <a:avLst/>
              <a:gdLst>
                <a:gd name="connsiteX0" fmla="*/ 57150 w 57150"/>
                <a:gd name="connsiteY0" fmla="*/ 28575 h 61912"/>
                <a:gd name="connsiteX1" fmla="*/ 28575 w 57150"/>
                <a:gd name="connsiteY1" fmla="*/ 0 h 61912"/>
                <a:gd name="connsiteX2" fmla="*/ 0 w 57150"/>
                <a:gd name="connsiteY2" fmla="*/ 28575 h 61912"/>
                <a:gd name="connsiteX3" fmla="*/ 14288 w 57150"/>
                <a:gd name="connsiteY3" fmla="*/ 52388 h 61912"/>
                <a:gd name="connsiteX4" fmla="*/ 14288 w 57150"/>
                <a:gd name="connsiteY4" fmla="*/ 61913 h 61912"/>
                <a:gd name="connsiteX5" fmla="*/ 42863 w 57150"/>
                <a:gd name="connsiteY5" fmla="*/ 61913 h 61912"/>
                <a:gd name="connsiteX6" fmla="*/ 42863 w 57150"/>
                <a:gd name="connsiteY6" fmla="*/ 52388 h 61912"/>
                <a:gd name="connsiteX7" fmla="*/ 57150 w 57150"/>
                <a:gd name="connsiteY7" fmla="*/ 28575 h 61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150" h="61912">
                  <a:moveTo>
                    <a:pt x="57150" y="28575"/>
                  </a:moveTo>
                  <a:cubicBezTo>
                    <a:pt x="56707" y="12981"/>
                    <a:pt x="44169" y="443"/>
                    <a:pt x="28575" y="0"/>
                  </a:cubicBezTo>
                  <a:cubicBezTo>
                    <a:pt x="12981" y="443"/>
                    <a:pt x="443" y="12981"/>
                    <a:pt x="0" y="28575"/>
                  </a:cubicBezTo>
                  <a:cubicBezTo>
                    <a:pt x="216" y="38481"/>
                    <a:pt x="5649" y="47535"/>
                    <a:pt x="14288" y="52388"/>
                  </a:cubicBezTo>
                  <a:lnTo>
                    <a:pt x="14288" y="61913"/>
                  </a:lnTo>
                  <a:lnTo>
                    <a:pt x="42863" y="61913"/>
                  </a:lnTo>
                  <a:lnTo>
                    <a:pt x="42863" y="52388"/>
                  </a:lnTo>
                  <a:cubicBezTo>
                    <a:pt x="51498" y="47532"/>
                    <a:pt x="56930" y="38480"/>
                    <a:pt x="57150" y="28575"/>
                  </a:cubicBezTo>
                  <a:close/>
                </a:path>
              </a:pathLst>
            </a:custGeom>
            <a:noFill/>
            <a:ln w="22225" cap="rnd">
              <a:solidFill>
                <a:schemeClr val="accent1"/>
              </a:solidFill>
              <a:prstDash val="solid"/>
              <a:round/>
            </a:ln>
          </p:spPr>
          <p:txBody>
            <a:bodyPr rtlCol="0" anchor="ct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GB" sz="1765" b="0" i="0" u="none" strike="noStrike" kern="1200" cap="none" spc="0" normalizeH="0" baseline="0" noProof="0">
                <a:ln>
                  <a:noFill/>
                </a:ln>
                <a:solidFill>
                  <a:srgbClr val="000000"/>
                </a:solidFill>
                <a:effectLst/>
                <a:uLnTx/>
                <a:uFillTx/>
                <a:latin typeface="Segoe UI"/>
                <a:ea typeface="+mn-ea"/>
                <a:cs typeface="+mn-cs"/>
              </a:endParaRPr>
            </a:p>
          </p:txBody>
        </p:sp>
        <p:sp>
          <p:nvSpPr>
            <p:cNvPr id="136" name="Freeform: Shape 135">
              <a:extLst>
                <a:ext uri="{FF2B5EF4-FFF2-40B4-BE49-F238E27FC236}">
                  <a16:creationId xmlns:a16="http://schemas.microsoft.com/office/drawing/2014/main" id="{3A03690F-53D4-50C9-A95A-08A83CE14E86}"/>
                </a:ext>
              </a:extLst>
            </p:cNvPr>
            <p:cNvSpPr/>
            <p:nvPr/>
          </p:nvSpPr>
          <p:spPr>
            <a:xfrm>
              <a:off x="6003131" y="3471710"/>
              <a:ext cx="33337" cy="33337"/>
            </a:xfrm>
            <a:custGeom>
              <a:avLst/>
              <a:gdLst>
                <a:gd name="connsiteX0" fmla="*/ 33338 w 33337"/>
                <a:gd name="connsiteY0" fmla="*/ 16669 h 33337"/>
                <a:gd name="connsiteX1" fmla="*/ 16669 w 33337"/>
                <a:gd name="connsiteY1" fmla="*/ 33337 h 33337"/>
                <a:gd name="connsiteX2" fmla="*/ 0 w 33337"/>
                <a:gd name="connsiteY2" fmla="*/ 16669 h 33337"/>
                <a:gd name="connsiteX3" fmla="*/ 16669 w 33337"/>
                <a:gd name="connsiteY3" fmla="*/ 0 h 33337"/>
                <a:gd name="connsiteX4" fmla="*/ 33338 w 33337"/>
                <a:gd name="connsiteY4" fmla="*/ 16669 h 333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337" h="33337">
                  <a:moveTo>
                    <a:pt x="33338" y="16669"/>
                  </a:moveTo>
                  <a:cubicBezTo>
                    <a:pt x="33338" y="25875"/>
                    <a:pt x="25875" y="33337"/>
                    <a:pt x="16669" y="33337"/>
                  </a:cubicBezTo>
                  <a:cubicBezTo>
                    <a:pt x="7463" y="33337"/>
                    <a:pt x="0" y="25875"/>
                    <a:pt x="0" y="16669"/>
                  </a:cubicBezTo>
                  <a:cubicBezTo>
                    <a:pt x="0" y="7463"/>
                    <a:pt x="7463" y="0"/>
                    <a:pt x="16669" y="0"/>
                  </a:cubicBezTo>
                  <a:cubicBezTo>
                    <a:pt x="25875" y="0"/>
                    <a:pt x="33338" y="7463"/>
                    <a:pt x="33338" y="16669"/>
                  </a:cubicBezTo>
                  <a:close/>
                </a:path>
              </a:pathLst>
            </a:custGeom>
            <a:noFill/>
            <a:ln w="22225" cap="rnd">
              <a:solidFill>
                <a:schemeClr val="accent1"/>
              </a:solidFill>
              <a:prstDash val="solid"/>
              <a:round/>
            </a:ln>
          </p:spPr>
          <p:txBody>
            <a:bodyPr rtlCol="0" anchor="ct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GB" sz="1765" b="0" i="0" u="none" strike="noStrike" kern="1200" cap="none" spc="0" normalizeH="0" baseline="0" noProof="0">
                <a:ln>
                  <a:noFill/>
                </a:ln>
                <a:solidFill>
                  <a:srgbClr val="000000"/>
                </a:solidFill>
                <a:effectLst/>
                <a:uLnTx/>
                <a:uFillTx/>
                <a:latin typeface="Segoe UI"/>
                <a:ea typeface="+mn-ea"/>
                <a:cs typeface="+mn-cs"/>
              </a:endParaRPr>
            </a:p>
          </p:txBody>
        </p:sp>
        <p:sp>
          <p:nvSpPr>
            <p:cNvPr id="137" name="Freeform: Shape 136">
              <a:extLst>
                <a:ext uri="{FF2B5EF4-FFF2-40B4-BE49-F238E27FC236}">
                  <a16:creationId xmlns:a16="http://schemas.microsoft.com/office/drawing/2014/main" id="{ECAE98E8-8BF8-2084-D909-123153F681E5}"/>
                </a:ext>
              </a:extLst>
            </p:cNvPr>
            <p:cNvSpPr/>
            <p:nvPr/>
          </p:nvSpPr>
          <p:spPr>
            <a:xfrm>
              <a:off x="5986462" y="3512473"/>
              <a:ext cx="66675" cy="25911"/>
            </a:xfrm>
            <a:custGeom>
              <a:avLst/>
              <a:gdLst>
                <a:gd name="connsiteX0" fmla="*/ 66675 w 66675"/>
                <a:gd name="connsiteY0" fmla="*/ 25911 h 25911"/>
                <a:gd name="connsiteX1" fmla="*/ 24837 w 66675"/>
                <a:gd name="connsiteY1" fmla="*/ 1075 h 25911"/>
                <a:gd name="connsiteX2" fmla="*/ 0 w 66675"/>
                <a:gd name="connsiteY2" fmla="*/ 25911 h 25911"/>
              </a:gdLst>
              <a:ahLst/>
              <a:cxnLst>
                <a:cxn ang="0">
                  <a:pos x="connsiteX0" y="connsiteY0"/>
                </a:cxn>
                <a:cxn ang="0">
                  <a:pos x="connsiteX1" y="connsiteY1"/>
                </a:cxn>
                <a:cxn ang="0">
                  <a:pos x="connsiteX2" y="connsiteY2"/>
                </a:cxn>
              </a:cxnLst>
              <a:rect l="l" t="t" r="r" b="b"/>
              <a:pathLst>
                <a:path w="66675" h="25911">
                  <a:moveTo>
                    <a:pt x="66675" y="25911"/>
                  </a:moveTo>
                  <a:cubicBezTo>
                    <a:pt x="61980" y="7500"/>
                    <a:pt x="43248" y="-3620"/>
                    <a:pt x="24837" y="1075"/>
                  </a:cubicBezTo>
                  <a:cubicBezTo>
                    <a:pt x="12637" y="4186"/>
                    <a:pt x="3111" y="13712"/>
                    <a:pt x="0" y="25911"/>
                  </a:cubicBezTo>
                  <a:close/>
                </a:path>
              </a:pathLst>
            </a:custGeom>
            <a:noFill/>
            <a:ln w="22225" cap="rnd">
              <a:solidFill>
                <a:schemeClr val="accent1"/>
              </a:solidFill>
              <a:prstDash val="solid"/>
              <a:round/>
            </a:ln>
          </p:spPr>
          <p:txBody>
            <a:bodyPr rtlCol="0" anchor="ct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GB" sz="1765" b="0" i="0" u="none" strike="noStrike" kern="1200" cap="none" spc="0" normalizeH="0" baseline="0" noProof="0">
                <a:ln>
                  <a:noFill/>
                </a:ln>
                <a:solidFill>
                  <a:srgbClr val="000000"/>
                </a:solidFill>
                <a:effectLst/>
                <a:uLnTx/>
                <a:uFillTx/>
                <a:latin typeface="Segoe UI"/>
                <a:ea typeface="+mn-ea"/>
                <a:cs typeface="+mn-cs"/>
              </a:endParaRPr>
            </a:p>
          </p:txBody>
        </p:sp>
        <p:sp>
          <p:nvSpPr>
            <p:cNvPr id="138" name="Freeform: Shape 137">
              <a:extLst>
                <a:ext uri="{FF2B5EF4-FFF2-40B4-BE49-F238E27FC236}">
                  <a16:creationId xmlns:a16="http://schemas.microsoft.com/office/drawing/2014/main" id="{1DA87B5E-9155-9212-42FC-F4EF5E2AAD67}"/>
                </a:ext>
              </a:extLst>
            </p:cNvPr>
            <p:cNvSpPr/>
            <p:nvPr/>
          </p:nvSpPr>
          <p:spPr>
            <a:xfrm>
              <a:off x="6079331" y="3471710"/>
              <a:ext cx="33337" cy="33337"/>
            </a:xfrm>
            <a:custGeom>
              <a:avLst/>
              <a:gdLst>
                <a:gd name="connsiteX0" fmla="*/ 33338 w 33337"/>
                <a:gd name="connsiteY0" fmla="*/ 16669 h 33337"/>
                <a:gd name="connsiteX1" fmla="*/ 16669 w 33337"/>
                <a:gd name="connsiteY1" fmla="*/ 33337 h 33337"/>
                <a:gd name="connsiteX2" fmla="*/ 0 w 33337"/>
                <a:gd name="connsiteY2" fmla="*/ 16669 h 33337"/>
                <a:gd name="connsiteX3" fmla="*/ 16669 w 33337"/>
                <a:gd name="connsiteY3" fmla="*/ 0 h 33337"/>
                <a:gd name="connsiteX4" fmla="*/ 33338 w 33337"/>
                <a:gd name="connsiteY4" fmla="*/ 16669 h 333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337" h="33337">
                  <a:moveTo>
                    <a:pt x="33338" y="16669"/>
                  </a:moveTo>
                  <a:cubicBezTo>
                    <a:pt x="33338" y="25875"/>
                    <a:pt x="25875" y="33337"/>
                    <a:pt x="16669" y="33337"/>
                  </a:cubicBezTo>
                  <a:cubicBezTo>
                    <a:pt x="7463" y="33337"/>
                    <a:pt x="0" y="25875"/>
                    <a:pt x="0" y="16669"/>
                  </a:cubicBezTo>
                  <a:cubicBezTo>
                    <a:pt x="0" y="7463"/>
                    <a:pt x="7463" y="0"/>
                    <a:pt x="16669" y="0"/>
                  </a:cubicBezTo>
                  <a:cubicBezTo>
                    <a:pt x="25875" y="0"/>
                    <a:pt x="33338" y="7463"/>
                    <a:pt x="33338" y="16669"/>
                  </a:cubicBezTo>
                  <a:close/>
                </a:path>
              </a:pathLst>
            </a:custGeom>
            <a:noFill/>
            <a:ln w="22225" cap="rnd">
              <a:solidFill>
                <a:schemeClr val="accent1"/>
              </a:solidFill>
              <a:prstDash val="solid"/>
              <a:round/>
            </a:ln>
          </p:spPr>
          <p:txBody>
            <a:bodyPr rtlCol="0" anchor="ct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GB" sz="1765" b="0" i="0" u="none" strike="noStrike" kern="1200" cap="none" spc="0" normalizeH="0" baseline="0" noProof="0">
                <a:ln>
                  <a:noFill/>
                </a:ln>
                <a:solidFill>
                  <a:srgbClr val="000000"/>
                </a:solidFill>
                <a:effectLst/>
                <a:uLnTx/>
                <a:uFillTx/>
                <a:latin typeface="Segoe UI"/>
                <a:ea typeface="+mn-ea"/>
                <a:cs typeface="+mn-cs"/>
              </a:endParaRPr>
            </a:p>
          </p:txBody>
        </p:sp>
        <p:sp>
          <p:nvSpPr>
            <p:cNvPr id="139" name="Freeform: Shape 138">
              <a:extLst>
                <a:ext uri="{FF2B5EF4-FFF2-40B4-BE49-F238E27FC236}">
                  <a16:creationId xmlns:a16="http://schemas.microsoft.com/office/drawing/2014/main" id="{DEDE59D7-EA7D-19CD-6C0C-ACA0E7C8CB67}"/>
                </a:ext>
              </a:extLst>
            </p:cNvPr>
            <p:cNvSpPr/>
            <p:nvPr/>
          </p:nvSpPr>
          <p:spPr>
            <a:xfrm>
              <a:off x="6062662" y="3512473"/>
              <a:ext cx="66675" cy="25911"/>
            </a:xfrm>
            <a:custGeom>
              <a:avLst/>
              <a:gdLst>
                <a:gd name="connsiteX0" fmla="*/ 66675 w 66675"/>
                <a:gd name="connsiteY0" fmla="*/ 25911 h 25911"/>
                <a:gd name="connsiteX1" fmla="*/ 24836 w 66675"/>
                <a:gd name="connsiteY1" fmla="*/ 1075 h 25911"/>
                <a:gd name="connsiteX2" fmla="*/ 0 w 66675"/>
                <a:gd name="connsiteY2" fmla="*/ 25911 h 25911"/>
              </a:gdLst>
              <a:ahLst/>
              <a:cxnLst>
                <a:cxn ang="0">
                  <a:pos x="connsiteX0" y="connsiteY0"/>
                </a:cxn>
                <a:cxn ang="0">
                  <a:pos x="connsiteX1" y="connsiteY1"/>
                </a:cxn>
                <a:cxn ang="0">
                  <a:pos x="connsiteX2" y="connsiteY2"/>
                </a:cxn>
              </a:cxnLst>
              <a:rect l="l" t="t" r="r" b="b"/>
              <a:pathLst>
                <a:path w="66675" h="25911">
                  <a:moveTo>
                    <a:pt x="66675" y="25911"/>
                  </a:moveTo>
                  <a:cubicBezTo>
                    <a:pt x="61980" y="7500"/>
                    <a:pt x="43248" y="-3620"/>
                    <a:pt x="24836" y="1075"/>
                  </a:cubicBezTo>
                  <a:cubicBezTo>
                    <a:pt x="12637" y="4186"/>
                    <a:pt x="3111" y="13712"/>
                    <a:pt x="0" y="25911"/>
                  </a:cubicBezTo>
                  <a:close/>
                </a:path>
              </a:pathLst>
            </a:custGeom>
            <a:noFill/>
            <a:ln w="22225" cap="rnd">
              <a:solidFill>
                <a:schemeClr val="accent1"/>
              </a:solidFill>
              <a:prstDash val="solid"/>
              <a:round/>
            </a:ln>
          </p:spPr>
          <p:txBody>
            <a:bodyPr rtlCol="0" anchor="ct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GB" sz="1765" b="0" i="0" u="none" strike="noStrike" kern="1200" cap="none" spc="0" normalizeH="0" baseline="0" noProof="0">
                <a:ln>
                  <a:noFill/>
                </a:ln>
                <a:solidFill>
                  <a:srgbClr val="000000"/>
                </a:solidFill>
                <a:effectLst/>
                <a:uLnTx/>
                <a:uFillTx/>
                <a:latin typeface="Segoe UI"/>
                <a:ea typeface="+mn-ea"/>
                <a:cs typeface="+mn-cs"/>
              </a:endParaRPr>
            </a:p>
          </p:txBody>
        </p:sp>
        <p:sp>
          <p:nvSpPr>
            <p:cNvPr id="140" name="Freeform: Shape 139">
              <a:extLst>
                <a:ext uri="{FF2B5EF4-FFF2-40B4-BE49-F238E27FC236}">
                  <a16:creationId xmlns:a16="http://schemas.microsoft.com/office/drawing/2014/main" id="{95289519-BA3D-F395-B64F-57F23FBC724D}"/>
                </a:ext>
              </a:extLst>
            </p:cNvPr>
            <p:cNvSpPr/>
            <p:nvPr/>
          </p:nvSpPr>
          <p:spPr>
            <a:xfrm>
              <a:off x="6155531" y="3471710"/>
              <a:ext cx="33337" cy="33337"/>
            </a:xfrm>
            <a:custGeom>
              <a:avLst/>
              <a:gdLst>
                <a:gd name="connsiteX0" fmla="*/ 33338 w 33337"/>
                <a:gd name="connsiteY0" fmla="*/ 16669 h 33337"/>
                <a:gd name="connsiteX1" fmla="*/ 16669 w 33337"/>
                <a:gd name="connsiteY1" fmla="*/ 33337 h 33337"/>
                <a:gd name="connsiteX2" fmla="*/ 0 w 33337"/>
                <a:gd name="connsiteY2" fmla="*/ 16669 h 33337"/>
                <a:gd name="connsiteX3" fmla="*/ 16669 w 33337"/>
                <a:gd name="connsiteY3" fmla="*/ 0 h 33337"/>
                <a:gd name="connsiteX4" fmla="*/ 33338 w 33337"/>
                <a:gd name="connsiteY4" fmla="*/ 16669 h 333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337" h="33337">
                  <a:moveTo>
                    <a:pt x="33338" y="16669"/>
                  </a:moveTo>
                  <a:cubicBezTo>
                    <a:pt x="33338" y="25875"/>
                    <a:pt x="25875" y="33337"/>
                    <a:pt x="16669" y="33337"/>
                  </a:cubicBezTo>
                  <a:cubicBezTo>
                    <a:pt x="7463" y="33337"/>
                    <a:pt x="0" y="25875"/>
                    <a:pt x="0" y="16669"/>
                  </a:cubicBezTo>
                  <a:cubicBezTo>
                    <a:pt x="0" y="7463"/>
                    <a:pt x="7463" y="0"/>
                    <a:pt x="16669" y="0"/>
                  </a:cubicBezTo>
                  <a:cubicBezTo>
                    <a:pt x="25875" y="0"/>
                    <a:pt x="33338" y="7463"/>
                    <a:pt x="33338" y="16669"/>
                  </a:cubicBezTo>
                  <a:close/>
                </a:path>
              </a:pathLst>
            </a:custGeom>
            <a:noFill/>
            <a:ln w="22225" cap="rnd">
              <a:solidFill>
                <a:schemeClr val="accent1"/>
              </a:solidFill>
              <a:prstDash val="solid"/>
              <a:round/>
            </a:ln>
          </p:spPr>
          <p:txBody>
            <a:bodyPr rtlCol="0" anchor="ct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GB" sz="1765" b="0" i="0" u="none" strike="noStrike" kern="1200" cap="none" spc="0" normalizeH="0" baseline="0" noProof="0">
                <a:ln>
                  <a:noFill/>
                </a:ln>
                <a:solidFill>
                  <a:srgbClr val="000000"/>
                </a:solidFill>
                <a:effectLst/>
                <a:uLnTx/>
                <a:uFillTx/>
                <a:latin typeface="Segoe UI"/>
                <a:ea typeface="+mn-ea"/>
                <a:cs typeface="+mn-cs"/>
              </a:endParaRPr>
            </a:p>
          </p:txBody>
        </p:sp>
        <p:sp>
          <p:nvSpPr>
            <p:cNvPr id="141" name="Freeform: Shape 140">
              <a:extLst>
                <a:ext uri="{FF2B5EF4-FFF2-40B4-BE49-F238E27FC236}">
                  <a16:creationId xmlns:a16="http://schemas.microsoft.com/office/drawing/2014/main" id="{742F1B65-DCEA-70A3-E22E-8287675BD3D7}"/>
                </a:ext>
              </a:extLst>
            </p:cNvPr>
            <p:cNvSpPr/>
            <p:nvPr/>
          </p:nvSpPr>
          <p:spPr>
            <a:xfrm>
              <a:off x="6138862" y="3512473"/>
              <a:ext cx="66675" cy="25911"/>
            </a:xfrm>
            <a:custGeom>
              <a:avLst/>
              <a:gdLst>
                <a:gd name="connsiteX0" fmla="*/ 66675 w 66675"/>
                <a:gd name="connsiteY0" fmla="*/ 25911 h 25911"/>
                <a:gd name="connsiteX1" fmla="*/ 24836 w 66675"/>
                <a:gd name="connsiteY1" fmla="*/ 1075 h 25911"/>
                <a:gd name="connsiteX2" fmla="*/ 0 w 66675"/>
                <a:gd name="connsiteY2" fmla="*/ 25911 h 25911"/>
              </a:gdLst>
              <a:ahLst/>
              <a:cxnLst>
                <a:cxn ang="0">
                  <a:pos x="connsiteX0" y="connsiteY0"/>
                </a:cxn>
                <a:cxn ang="0">
                  <a:pos x="connsiteX1" y="connsiteY1"/>
                </a:cxn>
                <a:cxn ang="0">
                  <a:pos x="connsiteX2" y="connsiteY2"/>
                </a:cxn>
              </a:cxnLst>
              <a:rect l="l" t="t" r="r" b="b"/>
              <a:pathLst>
                <a:path w="66675" h="25911">
                  <a:moveTo>
                    <a:pt x="66675" y="25911"/>
                  </a:moveTo>
                  <a:cubicBezTo>
                    <a:pt x="61980" y="7500"/>
                    <a:pt x="43248" y="-3620"/>
                    <a:pt x="24836" y="1075"/>
                  </a:cubicBezTo>
                  <a:cubicBezTo>
                    <a:pt x="12637" y="4186"/>
                    <a:pt x="3111" y="13712"/>
                    <a:pt x="0" y="25911"/>
                  </a:cubicBezTo>
                  <a:close/>
                </a:path>
              </a:pathLst>
            </a:custGeom>
            <a:noFill/>
            <a:ln w="22225" cap="rnd">
              <a:solidFill>
                <a:schemeClr val="accent1"/>
              </a:solidFill>
              <a:prstDash val="solid"/>
              <a:round/>
            </a:ln>
          </p:spPr>
          <p:txBody>
            <a:bodyPr rtlCol="0" anchor="ct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GB" sz="1765" b="0" i="0" u="none" strike="noStrike" kern="1200" cap="none" spc="0" normalizeH="0" baseline="0" noProof="0">
                <a:ln>
                  <a:noFill/>
                </a:ln>
                <a:solidFill>
                  <a:srgbClr val="000000"/>
                </a:solidFill>
                <a:effectLst/>
                <a:uLnTx/>
                <a:uFillTx/>
                <a:latin typeface="Segoe UI"/>
                <a:ea typeface="+mn-ea"/>
                <a:cs typeface="+mn-cs"/>
              </a:endParaRPr>
            </a:p>
          </p:txBody>
        </p:sp>
        <p:sp>
          <p:nvSpPr>
            <p:cNvPr id="142" name="Freeform: Shape 141">
              <a:extLst>
                <a:ext uri="{FF2B5EF4-FFF2-40B4-BE49-F238E27FC236}">
                  <a16:creationId xmlns:a16="http://schemas.microsoft.com/office/drawing/2014/main" id="{88142027-FE64-E026-2263-72FE1DA30503}"/>
                </a:ext>
              </a:extLst>
            </p:cNvPr>
            <p:cNvSpPr/>
            <p:nvPr/>
          </p:nvSpPr>
          <p:spPr>
            <a:xfrm>
              <a:off x="6096000" y="3319310"/>
              <a:ext cx="9525" cy="9525"/>
            </a:xfrm>
            <a:custGeom>
              <a:avLst/>
              <a:gdLst>
                <a:gd name="connsiteX0" fmla="*/ 0 w 9525"/>
                <a:gd name="connsiteY0" fmla="*/ 0 h 9525"/>
                <a:gd name="connsiteX1" fmla="*/ 0 w 9525"/>
                <a:gd name="connsiteY1" fmla="*/ 9525 h 9525"/>
              </a:gdLst>
              <a:ahLst/>
              <a:cxnLst>
                <a:cxn ang="0">
                  <a:pos x="connsiteX0" y="connsiteY0"/>
                </a:cxn>
                <a:cxn ang="0">
                  <a:pos x="connsiteX1" y="connsiteY1"/>
                </a:cxn>
              </a:cxnLst>
              <a:rect l="l" t="t" r="r" b="b"/>
              <a:pathLst>
                <a:path w="9525" h="9525">
                  <a:moveTo>
                    <a:pt x="0" y="0"/>
                  </a:moveTo>
                  <a:lnTo>
                    <a:pt x="0" y="9525"/>
                  </a:lnTo>
                </a:path>
              </a:pathLst>
            </a:custGeom>
            <a:noFill/>
            <a:ln w="22225" cap="rnd">
              <a:solidFill>
                <a:schemeClr val="accent1"/>
              </a:solidFill>
              <a:prstDash val="solid"/>
              <a:round/>
            </a:ln>
          </p:spPr>
          <p:txBody>
            <a:bodyPr rtlCol="0" anchor="ct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GB" sz="1765" b="0" i="0" u="none" strike="noStrike" kern="1200" cap="none" spc="0" normalizeH="0" baseline="0" noProof="0">
                <a:ln>
                  <a:noFill/>
                </a:ln>
                <a:solidFill>
                  <a:srgbClr val="000000"/>
                </a:solidFill>
                <a:effectLst/>
                <a:uLnTx/>
                <a:uFillTx/>
                <a:latin typeface="Segoe UI"/>
                <a:ea typeface="+mn-ea"/>
                <a:cs typeface="+mn-cs"/>
              </a:endParaRPr>
            </a:p>
          </p:txBody>
        </p:sp>
        <p:sp>
          <p:nvSpPr>
            <p:cNvPr id="143" name="Freeform: Shape 142">
              <a:extLst>
                <a:ext uri="{FF2B5EF4-FFF2-40B4-BE49-F238E27FC236}">
                  <a16:creationId xmlns:a16="http://schemas.microsoft.com/office/drawing/2014/main" id="{4FC9A54F-428E-7ECF-802E-9EF1089D7772}"/>
                </a:ext>
              </a:extLst>
            </p:cNvPr>
            <p:cNvSpPr/>
            <p:nvPr/>
          </p:nvSpPr>
          <p:spPr>
            <a:xfrm>
              <a:off x="6126308" y="3334654"/>
              <a:ext cx="6734" cy="6734"/>
            </a:xfrm>
            <a:custGeom>
              <a:avLst/>
              <a:gdLst>
                <a:gd name="connsiteX0" fmla="*/ 6734 w 6734"/>
                <a:gd name="connsiteY0" fmla="*/ 0 h 6734"/>
                <a:gd name="connsiteX1" fmla="*/ 0 w 6734"/>
                <a:gd name="connsiteY1" fmla="*/ 6734 h 6734"/>
              </a:gdLst>
              <a:ahLst/>
              <a:cxnLst>
                <a:cxn ang="0">
                  <a:pos x="connsiteX0" y="connsiteY0"/>
                </a:cxn>
                <a:cxn ang="0">
                  <a:pos x="connsiteX1" y="connsiteY1"/>
                </a:cxn>
              </a:cxnLst>
              <a:rect l="l" t="t" r="r" b="b"/>
              <a:pathLst>
                <a:path w="6734" h="6734">
                  <a:moveTo>
                    <a:pt x="6734" y="0"/>
                  </a:moveTo>
                  <a:lnTo>
                    <a:pt x="0" y="6734"/>
                  </a:lnTo>
                </a:path>
              </a:pathLst>
            </a:custGeom>
            <a:noFill/>
            <a:ln w="22225" cap="rnd">
              <a:solidFill>
                <a:schemeClr val="accent1"/>
              </a:solidFill>
              <a:prstDash val="solid"/>
              <a:round/>
            </a:ln>
          </p:spPr>
          <p:txBody>
            <a:bodyPr rtlCol="0" anchor="ct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GB" sz="1765" b="0" i="0" u="none" strike="noStrike" kern="1200" cap="none" spc="0" normalizeH="0" baseline="0" noProof="0">
                <a:ln>
                  <a:noFill/>
                </a:ln>
                <a:solidFill>
                  <a:srgbClr val="000000"/>
                </a:solidFill>
                <a:effectLst/>
                <a:uLnTx/>
                <a:uFillTx/>
                <a:latin typeface="Segoe UI"/>
                <a:ea typeface="+mn-ea"/>
                <a:cs typeface="+mn-cs"/>
              </a:endParaRPr>
            </a:p>
          </p:txBody>
        </p:sp>
        <p:sp>
          <p:nvSpPr>
            <p:cNvPr id="144" name="Freeform: Shape 143">
              <a:extLst>
                <a:ext uri="{FF2B5EF4-FFF2-40B4-BE49-F238E27FC236}">
                  <a16:creationId xmlns:a16="http://schemas.microsoft.com/office/drawing/2014/main" id="{2BF0D178-6FBC-F5F2-77D4-C14725812CC1}"/>
                </a:ext>
              </a:extLst>
            </p:cNvPr>
            <p:cNvSpPr/>
            <p:nvPr/>
          </p:nvSpPr>
          <p:spPr>
            <a:xfrm>
              <a:off x="6138862" y="3366935"/>
              <a:ext cx="9525" cy="9525"/>
            </a:xfrm>
            <a:custGeom>
              <a:avLst/>
              <a:gdLst>
                <a:gd name="connsiteX0" fmla="*/ 9525 w 9525"/>
                <a:gd name="connsiteY0" fmla="*/ 0 h 9525"/>
                <a:gd name="connsiteX1" fmla="*/ 0 w 9525"/>
                <a:gd name="connsiteY1" fmla="*/ 0 h 9525"/>
              </a:gdLst>
              <a:ahLst/>
              <a:cxnLst>
                <a:cxn ang="0">
                  <a:pos x="connsiteX0" y="connsiteY0"/>
                </a:cxn>
                <a:cxn ang="0">
                  <a:pos x="connsiteX1" y="connsiteY1"/>
                </a:cxn>
              </a:cxnLst>
              <a:rect l="l" t="t" r="r" b="b"/>
              <a:pathLst>
                <a:path w="9525" h="9525">
                  <a:moveTo>
                    <a:pt x="9525" y="0"/>
                  </a:moveTo>
                  <a:lnTo>
                    <a:pt x="0" y="0"/>
                  </a:lnTo>
                </a:path>
              </a:pathLst>
            </a:custGeom>
            <a:noFill/>
            <a:ln w="22225" cap="rnd">
              <a:solidFill>
                <a:schemeClr val="accent1"/>
              </a:solidFill>
              <a:prstDash val="solid"/>
              <a:round/>
            </a:ln>
          </p:spPr>
          <p:txBody>
            <a:bodyPr rtlCol="0" anchor="ct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GB" sz="1765" b="0" i="0" u="none" strike="noStrike" kern="1200" cap="none" spc="0" normalizeH="0" baseline="0" noProof="0">
                <a:ln>
                  <a:noFill/>
                </a:ln>
                <a:solidFill>
                  <a:srgbClr val="000000"/>
                </a:solidFill>
                <a:effectLst/>
                <a:uLnTx/>
                <a:uFillTx/>
                <a:latin typeface="Segoe UI"/>
                <a:ea typeface="+mn-ea"/>
                <a:cs typeface="+mn-cs"/>
              </a:endParaRPr>
            </a:p>
          </p:txBody>
        </p:sp>
        <p:sp>
          <p:nvSpPr>
            <p:cNvPr id="145" name="Freeform: Shape 144">
              <a:extLst>
                <a:ext uri="{FF2B5EF4-FFF2-40B4-BE49-F238E27FC236}">
                  <a16:creationId xmlns:a16="http://schemas.microsoft.com/office/drawing/2014/main" id="{030A2B38-F5D2-A3C7-4088-2EFDFDEFC635}"/>
                </a:ext>
              </a:extLst>
            </p:cNvPr>
            <p:cNvSpPr/>
            <p:nvPr/>
          </p:nvSpPr>
          <p:spPr>
            <a:xfrm>
              <a:off x="6058957" y="3334654"/>
              <a:ext cx="6734" cy="6734"/>
            </a:xfrm>
            <a:custGeom>
              <a:avLst/>
              <a:gdLst>
                <a:gd name="connsiteX0" fmla="*/ 0 w 6734"/>
                <a:gd name="connsiteY0" fmla="*/ 0 h 6734"/>
                <a:gd name="connsiteX1" fmla="*/ 6734 w 6734"/>
                <a:gd name="connsiteY1" fmla="*/ 6734 h 6734"/>
              </a:gdLst>
              <a:ahLst/>
              <a:cxnLst>
                <a:cxn ang="0">
                  <a:pos x="connsiteX0" y="connsiteY0"/>
                </a:cxn>
                <a:cxn ang="0">
                  <a:pos x="connsiteX1" y="connsiteY1"/>
                </a:cxn>
              </a:cxnLst>
              <a:rect l="l" t="t" r="r" b="b"/>
              <a:pathLst>
                <a:path w="6734" h="6734">
                  <a:moveTo>
                    <a:pt x="0" y="0"/>
                  </a:moveTo>
                  <a:lnTo>
                    <a:pt x="6734" y="6734"/>
                  </a:lnTo>
                </a:path>
              </a:pathLst>
            </a:custGeom>
            <a:noFill/>
            <a:ln w="22225" cap="rnd">
              <a:solidFill>
                <a:schemeClr val="accent1"/>
              </a:solidFill>
              <a:prstDash val="solid"/>
              <a:round/>
            </a:ln>
          </p:spPr>
          <p:txBody>
            <a:bodyPr rtlCol="0" anchor="ct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GB" sz="1765" b="0" i="0" u="none" strike="noStrike" kern="1200" cap="none" spc="0" normalizeH="0" baseline="0" noProof="0">
                <a:ln>
                  <a:noFill/>
                </a:ln>
                <a:solidFill>
                  <a:srgbClr val="000000"/>
                </a:solidFill>
                <a:effectLst/>
                <a:uLnTx/>
                <a:uFillTx/>
                <a:latin typeface="Segoe UI"/>
                <a:ea typeface="+mn-ea"/>
                <a:cs typeface="+mn-cs"/>
              </a:endParaRPr>
            </a:p>
          </p:txBody>
        </p:sp>
        <p:sp>
          <p:nvSpPr>
            <p:cNvPr id="146" name="Freeform: Shape 145">
              <a:extLst>
                <a:ext uri="{FF2B5EF4-FFF2-40B4-BE49-F238E27FC236}">
                  <a16:creationId xmlns:a16="http://schemas.microsoft.com/office/drawing/2014/main" id="{11E270E4-C6A6-DCF8-69AE-7621F9051016}"/>
                </a:ext>
              </a:extLst>
            </p:cNvPr>
            <p:cNvSpPr/>
            <p:nvPr/>
          </p:nvSpPr>
          <p:spPr>
            <a:xfrm>
              <a:off x="6043612" y="3366935"/>
              <a:ext cx="9525" cy="9525"/>
            </a:xfrm>
            <a:custGeom>
              <a:avLst/>
              <a:gdLst>
                <a:gd name="connsiteX0" fmla="*/ 0 w 9525"/>
                <a:gd name="connsiteY0" fmla="*/ 0 h 9525"/>
                <a:gd name="connsiteX1" fmla="*/ 9525 w 9525"/>
                <a:gd name="connsiteY1" fmla="*/ 0 h 9525"/>
              </a:gdLst>
              <a:ahLst/>
              <a:cxnLst>
                <a:cxn ang="0">
                  <a:pos x="connsiteX0" y="connsiteY0"/>
                </a:cxn>
                <a:cxn ang="0">
                  <a:pos x="connsiteX1" y="connsiteY1"/>
                </a:cxn>
              </a:cxnLst>
              <a:rect l="l" t="t" r="r" b="b"/>
              <a:pathLst>
                <a:path w="9525" h="9525">
                  <a:moveTo>
                    <a:pt x="0" y="0"/>
                  </a:moveTo>
                  <a:lnTo>
                    <a:pt x="9525" y="0"/>
                  </a:lnTo>
                </a:path>
              </a:pathLst>
            </a:custGeom>
            <a:noFill/>
            <a:ln w="22225" cap="rnd">
              <a:solidFill>
                <a:schemeClr val="accent1"/>
              </a:solidFill>
              <a:prstDash val="solid"/>
              <a:round/>
            </a:ln>
          </p:spPr>
          <p:txBody>
            <a:bodyPr rtlCol="0" anchor="ct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GB" sz="1765" b="0" i="0" u="none" strike="noStrike" kern="1200" cap="none" spc="0" normalizeH="0" baseline="0" noProof="0">
                <a:ln>
                  <a:noFill/>
                </a:ln>
                <a:solidFill>
                  <a:srgbClr val="000000"/>
                </a:solidFill>
                <a:effectLst/>
                <a:uLnTx/>
                <a:uFillTx/>
                <a:latin typeface="Segoe UI"/>
                <a:ea typeface="+mn-ea"/>
                <a:cs typeface="+mn-cs"/>
              </a:endParaRPr>
            </a:p>
          </p:txBody>
        </p:sp>
        <p:sp>
          <p:nvSpPr>
            <p:cNvPr id="147" name="Freeform: Shape 146">
              <a:extLst>
                <a:ext uri="{FF2B5EF4-FFF2-40B4-BE49-F238E27FC236}">
                  <a16:creationId xmlns:a16="http://schemas.microsoft.com/office/drawing/2014/main" id="{62F03F56-B855-B864-A8A4-969940C8CF2D}"/>
                </a:ext>
              </a:extLst>
            </p:cNvPr>
            <p:cNvSpPr/>
            <p:nvPr/>
          </p:nvSpPr>
          <p:spPr>
            <a:xfrm>
              <a:off x="6086475" y="3443135"/>
              <a:ext cx="19050" cy="9525"/>
            </a:xfrm>
            <a:custGeom>
              <a:avLst/>
              <a:gdLst>
                <a:gd name="connsiteX0" fmla="*/ 0 w 19050"/>
                <a:gd name="connsiteY0" fmla="*/ 0 h 9525"/>
                <a:gd name="connsiteX1" fmla="*/ 19050 w 19050"/>
                <a:gd name="connsiteY1" fmla="*/ 0 h 9525"/>
              </a:gdLst>
              <a:ahLst/>
              <a:cxnLst>
                <a:cxn ang="0">
                  <a:pos x="connsiteX0" y="connsiteY0"/>
                </a:cxn>
                <a:cxn ang="0">
                  <a:pos x="connsiteX1" y="connsiteY1"/>
                </a:cxn>
              </a:cxnLst>
              <a:rect l="l" t="t" r="r" b="b"/>
              <a:pathLst>
                <a:path w="19050" h="9525">
                  <a:moveTo>
                    <a:pt x="0" y="0"/>
                  </a:moveTo>
                  <a:lnTo>
                    <a:pt x="19050" y="0"/>
                  </a:lnTo>
                </a:path>
              </a:pathLst>
            </a:custGeom>
            <a:noFill/>
            <a:ln w="22225" cap="rnd">
              <a:solidFill>
                <a:schemeClr val="accent1"/>
              </a:solidFill>
              <a:prstDash val="solid"/>
              <a:round/>
            </a:ln>
          </p:spPr>
          <p:txBody>
            <a:bodyPr rtlCol="0" anchor="ct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GB" sz="1765" b="0" i="0" u="none" strike="noStrike" kern="1200" cap="none" spc="0" normalizeH="0" baseline="0" noProof="0">
                <a:ln>
                  <a:noFill/>
                </a:ln>
                <a:solidFill>
                  <a:srgbClr val="000000"/>
                </a:solidFill>
                <a:effectLst/>
                <a:uLnTx/>
                <a:uFillTx/>
                <a:latin typeface="Segoe UI"/>
                <a:ea typeface="+mn-ea"/>
                <a:cs typeface="+mn-cs"/>
              </a:endParaRPr>
            </a:p>
          </p:txBody>
        </p:sp>
      </p:grpSp>
      <p:grpSp>
        <p:nvGrpSpPr>
          <p:cNvPr id="148" name="Graphic 61">
            <a:extLst>
              <a:ext uri="{FF2B5EF4-FFF2-40B4-BE49-F238E27FC236}">
                <a16:creationId xmlns:a16="http://schemas.microsoft.com/office/drawing/2014/main" id="{D597B136-9B9D-9EA3-53DA-B65BE04A53EA}"/>
              </a:ext>
            </a:extLst>
          </p:cNvPr>
          <p:cNvGrpSpPr/>
          <p:nvPr/>
        </p:nvGrpSpPr>
        <p:grpSpPr>
          <a:xfrm>
            <a:off x="4744120" y="4899791"/>
            <a:ext cx="658042" cy="658066"/>
            <a:chOff x="5986462" y="3319502"/>
            <a:chExt cx="219036" cy="219044"/>
          </a:xfrm>
          <a:noFill/>
        </p:grpSpPr>
        <p:sp>
          <p:nvSpPr>
            <p:cNvPr id="149" name="Freeform: Shape 148">
              <a:extLst>
                <a:ext uri="{FF2B5EF4-FFF2-40B4-BE49-F238E27FC236}">
                  <a16:creationId xmlns:a16="http://schemas.microsoft.com/office/drawing/2014/main" id="{C12A680A-66FA-B434-2605-1766AFC1B01E}"/>
                </a:ext>
              </a:extLst>
            </p:cNvPr>
            <p:cNvSpPr/>
            <p:nvPr/>
          </p:nvSpPr>
          <p:spPr>
            <a:xfrm>
              <a:off x="5986462" y="3443297"/>
              <a:ext cx="9525" cy="95250"/>
            </a:xfrm>
            <a:custGeom>
              <a:avLst/>
              <a:gdLst>
                <a:gd name="connsiteX0" fmla="*/ 0 w 9525"/>
                <a:gd name="connsiteY0" fmla="*/ 95250 h 95250"/>
                <a:gd name="connsiteX1" fmla="*/ 0 w 9525"/>
                <a:gd name="connsiteY1" fmla="*/ 0 h 95250"/>
              </a:gdLst>
              <a:ahLst/>
              <a:cxnLst>
                <a:cxn ang="0">
                  <a:pos x="connsiteX0" y="connsiteY0"/>
                </a:cxn>
                <a:cxn ang="0">
                  <a:pos x="connsiteX1" y="connsiteY1"/>
                </a:cxn>
              </a:cxnLst>
              <a:rect l="l" t="t" r="r" b="b"/>
              <a:pathLst>
                <a:path w="9525" h="95250">
                  <a:moveTo>
                    <a:pt x="0" y="95250"/>
                  </a:moveTo>
                  <a:lnTo>
                    <a:pt x="0" y="0"/>
                  </a:lnTo>
                </a:path>
              </a:pathLst>
            </a:custGeom>
            <a:noFill/>
            <a:ln w="22225" cap="rnd">
              <a:solidFill>
                <a:schemeClr val="accent1"/>
              </a:solidFill>
              <a:prstDash val="solid"/>
              <a:round/>
            </a:ln>
          </p:spPr>
          <p:txBody>
            <a:bodyPr rtlCol="0" anchor="ct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GB" sz="1765" b="0" i="0" u="none" strike="noStrike" kern="1200" cap="none" spc="0" normalizeH="0" baseline="0" noProof="0">
                <a:ln>
                  <a:noFill/>
                </a:ln>
                <a:solidFill>
                  <a:srgbClr val="000000"/>
                </a:solidFill>
                <a:effectLst/>
                <a:uLnTx/>
                <a:uFillTx/>
                <a:latin typeface="Segoe UI"/>
                <a:ea typeface="+mn-ea"/>
                <a:cs typeface="+mn-cs"/>
              </a:endParaRPr>
            </a:p>
          </p:txBody>
        </p:sp>
        <p:sp>
          <p:nvSpPr>
            <p:cNvPr id="150" name="Freeform: Shape 149">
              <a:extLst>
                <a:ext uri="{FF2B5EF4-FFF2-40B4-BE49-F238E27FC236}">
                  <a16:creationId xmlns:a16="http://schemas.microsoft.com/office/drawing/2014/main" id="{0D3B2A7C-F566-2BB2-E89F-7E4C7A0AE16C}"/>
                </a:ext>
              </a:extLst>
            </p:cNvPr>
            <p:cNvSpPr/>
            <p:nvPr/>
          </p:nvSpPr>
          <p:spPr>
            <a:xfrm>
              <a:off x="5986462" y="3462337"/>
              <a:ext cx="180975" cy="57150"/>
            </a:xfrm>
            <a:custGeom>
              <a:avLst/>
              <a:gdLst>
                <a:gd name="connsiteX0" fmla="*/ 0 w 180975"/>
                <a:gd name="connsiteY0" fmla="*/ 0 h 57150"/>
                <a:gd name="connsiteX1" fmla="*/ 66675 w 180975"/>
                <a:gd name="connsiteY1" fmla="*/ 0 h 57150"/>
                <a:gd name="connsiteX2" fmla="*/ 95250 w 180975"/>
                <a:gd name="connsiteY2" fmla="*/ 28575 h 57150"/>
                <a:gd name="connsiteX3" fmla="*/ 152400 w 180975"/>
                <a:gd name="connsiteY3" fmla="*/ 28575 h 57150"/>
                <a:gd name="connsiteX4" fmla="*/ 180975 w 180975"/>
                <a:gd name="connsiteY4" fmla="*/ 57150 h 57150"/>
                <a:gd name="connsiteX5" fmla="*/ 0 w 180975"/>
                <a:gd name="connsiteY5" fmla="*/ 57150 h 57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0975" h="57150">
                  <a:moveTo>
                    <a:pt x="0" y="0"/>
                  </a:moveTo>
                  <a:lnTo>
                    <a:pt x="66675" y="0"/>
                  </a:lnTo>
                  <a:cubicBezTo>
                    <a:pt x="82456" y="0"/>
                    <a:pt x="95250" y="12793"/>
                    <a:pt x="95250" y="28575"/>
                  </a:cubicBezTo>
                  <a:lnTo>
                    <a:pt x="152400" y="28575"/>
                  </a:lnTo>
                  <a:cubicBezTo>
                    <a:pt x="168182" y="28575"/>
                    <a:pt x="180975" y="41368"/>
                    <a:pt x="180975" y="57150"/>
                  </a:cubicBezTo>
                  <a:lnTo>
                    <a:pt x="0" y="57150"/>
                  </a:lnTo>
                  <a:close/>
                </a:path>
              </a:pathLst>
            </a:custGeom>
            <a:noFill/>
            <a:ln w="22225" cap="rnd">
              <a:solidFill>
                <a:schemeClr val="accent1"/>
              </a:solidFill>
              <a:prstDash val="solid"/>
              <a:round/>
            </a:ln>
          </p:spPr>
          <p:txBody>
            <a:bodyPr rtlCol="0" anchor="ct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GB" sz="1765" b="0" i="0" u="none" strike="noStrike" kern="1200" cap="none" spc="0" normalizeH="0" baseline="0" noProof="0">
                <a:ln>
                  <a:noFill/>
                </a:ln>
                <a:solidFill>
                  <a:srgbClr val="000000"/>
                </a:solidFill>
                <a:effectLst/>
                <a:uLnTx/>
                <a:uFillTx/>
                <a:latin typeface="Segoe UI"/>
                <a:ea typeface="+mn-ea"/>
                <a:cs typeface="+mn-cs"/>
              </a:endParaRPr>
            </a:p>
          </p:txBody>
        </p:sp>
        <p:sp>
          <p:nvSpPr>
            <p:cNvPr id="151" name="Freeform: Shape 150">
              <a:extLst>
                <a:ext uri="{FF2B5EF4-FFF2-40B4-BE49-F238E27FC236}">
                  <a16:creationId xmlns:a16="http://schemas.microsoft.com/office/drawing/2014/main" id="{801E135C-9596-F1DB-4178-6A9FF01BAFE7}"/>
                </a:ext>
              </a:extLst>
            </p:cNvPr>
            <p:cNvSpPr/>
            <p:nvPr/>
          </p:nvSpPr>
          <p:spPr>
            <a:xfrm>
              <a:off x="6053137" y="3490922"/>
              <a:ext cx="28575" cy="9525"/>
            </a:xfrm>
            <a:custGeom>
              <a:avLst/>
              <a:gdLst>
                <a:gd name="connsiteX0" fmla="*/ 28575 w 28575"/>
                <a:gd name="connsiteY0" fmla="*/ 0 h 9525"/>
                <a:gd name="connsiteX1" fmla="*/ 0 w 28575"/>
                <a:gd name="connsiteY1" fmla="*/ 0 h 9525"/>
              </a:gdLst>
              <a:ahLst/>
              <a:cxnLst>
                <a:cxn ang="0">
                  <a:pos x="connsiteX0" y="connsiteY0"/>
                </a:cxn>
                <a:cxn ang="0">
                  <a:pos x="connsiteX1" y="connsiteY1"/>
                </a:cxn>
              </a:cxnLst>
              <a:rect l="l" t="t" r="r" b="b"/>
              <a:pathLst>
                <a:path w="28575" h="9525">
                  <a:moveTo>
                    <a:pt x="28575" y="0"/>
                  </a:moveTo>
                  <a:lnTo>
                    <a:pt x="0" y="0"/>
                  </a:lnTo>
                </a:path>
              </a:pathLst>
            </a:custGeom>
            <a:noFill/>
            <a:ln w="22225" cap="rnd">
              <a:solidFill>
                <a:schemeClr val="accent1"/>
              </a:solidFill>
              <a:prstDash val="solid"/>
              <a:round/>
            </a:ln>
          </p:spPr>
          <p:txBody>
            <a:bodyPr rtlCol="0" anchor="ct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GB" sz="1765" b="0" i="0" u="none" strike="noStrike" kern="1200" cap="none" spc="0" normalizeH="0" baseline="0" noProof="0">
                <a:ln>
                  <a:noFill/>
                </a:ln>
                <a:solidFill>
                  <a:srgbClr val="000000"/>
                </a:solidFill>
                <a:effectLst/>
                <a:uLnTx/>
                <a:uFillTx/>
                <a:latin typeface="Segoe UI"/>
                <a:ea typeface="+mn-ea"/>
                <a:cs typeface="+mn-cs"/>
              </a:endParaRPr>
            </a:p>
          </p:txBody>
        </p:sp>
        <p:sp>
          <p:nvSpPr>
            <p:cNvPr id="152" name="Freeform: Shape 151">
              <a:extLst>
                <a:ext uri="{FF2B5EF4-FFF2-40B4-BE49-F238E27FC236}">
                  <a16:creationId xmlns:a16="http://schemas.microsoft.com/office/drawing/2014/main" id="{12635D67-C591-71AA-AF22-9E1E22EF061D}"/>
                </a:ext>
              </a:extLst>
            </p:cNvPr>
            <p:cNvSpPr/>
            <p:nvPr/>
          </p:nvSpPr>
          <p:spPr>
            <a:xfrm>
              <a:off x="6120841" y="3378603"/>
              <a:ext cx="34023" cy="34023"/>
            </a:xfrm>
            <a:custGeom>
              <a:avLst/>
              <a:gdLst>
                <a:gd name="connsiteX0" fmla="*/ 34023 w 34023"/>
                <a:gd name="connsiteY0" fmla="*/ 17012 h 34023"/>
                <a:gd name="connsiteX1" fmla="*/ 17012 w 34023"/>
                <a:gd name="connsiteY1" fmla="*/ 34023 h 34023"/>
                <a:gd name="connsiteX2" fmla="*/ 0 w 34023"/>
                <a:gd name="connsiteY2" fmla="*/ 17012 h 34023"/>
                <a:gd name="connsiteX3" fmla="*/ 17012 w 34023"/>
                <a:gd name="connsiteY3" fmla="*/ 0 h 34023"/>
                <a:gd name="connsiteX4" fmla="*/ 34023 w 34023"/>
                <a:gd name="connsiteY4" fmla="*/ 17012 h 340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023" h="34023">
                  <a:moveTo>
                    <a:pt x="34023" y="17012"/>
                  </a:moveTo>
                  <a:cubicBezTo>
                    <a:pt x="34023" y="26407"/>
                    <a:pt x="26407" y="34023"/>
                    <a:pt x="17012" y="34023"/>
                  </a:cubicBezTo>
                  <a:cubicBezTo>
                    <a:pt x="7616" y="34023"/>
                    <a:pt x="0" y="26407"/>
                    <a:pt x="0" y="17012"/>
                  </a:cubicBezTo>
                  <a:cubicBezTo>
                    <a:pt x="0" y="7616"/>
                    <a:pt x="7616" y="0"/>
                    <a:pt x="17012" y="0"/>
                  </a:cubicBezTo>
                  <a:cubicBezTo>
                    <a:pt x="26407" y="0"/>
                    <a:pt x="34023" y="7616"/>
                    <a:pt x="34023" y="17012"/>
                  </a:cubicBezTo>
                  <a:close/>
                </a:path>
              </a:pathLst>
            </a:custGeom>
            <a:noFill/>
            <a:ln w="22225" cap="rnd">
              <a:solidFill>
                <a:schemeClr val="accent1"/>
              </a:solidFill>
              <a:prstDash val="solid"/>
              <a:round/>
            </a:ln>
          </p:spPr>
          <p:txBody>
            <a:bodyPr rtlCol="0" anchor="ct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GB" sz="1765" b="0" i="0" u="none" strike="noStrike" kern="1200" cap="none" spc="0" normalizeH="0" baseline="0" noProof="0">
                <a:ln>
                  <a:noFill/>
                </a:ln>
                <a:solidFill>
                  <a:srgbClr val="000000"/>
                </a:solidFill>
                <a:effectLst/>
                <a:uLnTx/>
                <a:uFillTx/>
                <a:latin typeface="Segoe UI"/>
                <a:ea typeface="+mn-ea"/>
                <a:cs typeface="+mn-cs"/>
              </a:endParaRPr>
            </a:p>
          </p:txBody>
        </p:sp>
        <p:sp>
          <p:nvSpPr>
            <p:cNvPr id="153" name="Freeform: Shape 152">
              <a:extLst>
                <a:ext uri="{FF2B5EF4-FFF2-40B4-BE49-F238E27FC236}">
                  <a16:creationId xmlns:a16="http://schemas.microsoft.com/office/drawing/2014/main" id="{D47C123D-58D7-EE58-0512-194F13CC3741}"/>
                </a:ext>
              </a:extLst>
            </p:cNvPr>
            <p:cNvSpPr/>
            <p:nvPr/>
          </p:nvSpPr>
          <p:spPr>
            <a:xfrm>
              <a:off x="6070178" y="3319502"/>
              <a:ext cx="135321" cy="152267"/>
            </a:xfrm>
            <a:custGeom>
              <a:avLst/>
              <a:gdLst>
                <a:gd name="connsiteX0" fmla="*/ 82019 w 135321"/>
                <a:gd name="connsiteY0" fmla="*/ 10657 h 152267"/>
                <a:gd name="connsiteX1" fmla="*/ 87011 w 135321"/>
                <a:gd name="connsiteY1" fmla="*/ 27040 h 152267"/>
                <a:gd name="connsiteX2" fmla="*/ 100250 w 135321"/>
                <a:gd name="connsiteY2" fmla="*/ 34727 h 152267"/>
                <a:gd name="connsiteX3" fmla="*/ 116862 w 135321"/>
                <a:gd name="connsiteY3" fmla="*/ 30917 h 152267"/>
                <a:gd name="connsiteX4" fmla="*/ 134913 w 135321"/>
                <a:gd name="connsiteY4" fmla="*/ 42319 h 152267"/>
                <a:gd name="connsiteX5" fmla="*/ 131264 w 135321"/>
                <a:gd name="connsiteY5" fmla="*/ 55901 h 152267"/>
                <a:gd name="connsiteX6" fmla="*/ 119643 w 135321"/>
                <a:gd name="connsiteY6" fmla="*/ 68436 h 152267"/>
                <a:gd name="connsiteX7" fmla="*/ 119643 w 135321"/>
                <a:gd name="connsiteY7" fmla="*/ 83799 h 152267"/>
                <a:gd name="connsiteX8" fmla="*/ 131264 w 135321"/>
                <a:gd name="connsiteY8" fmla="*/ 96334 h 152267"/>
                <a:gd name="connsiteX9" fmla="*/ 130522 w 135321"/>
                <a:gd name="connsiteY9" fmla="*/ 117672 h 152267"/>
                <a:gd name="connsiteX10" fmla="*/ 116890 w 135321"/>
                <a:gd name="connsiteY10" fmla="*/ 121356 h 152267"/>
                <a:gd name="connsiteX11" fmla="*/ 100279 w 135321"/>
                <a:gd name="connsiteY11" fmla="*/ 117546 h 152267"/>
                <a:gd name="connsiteX12" fmla="*/ 87039 w 135321"/>
                <a:gd name="connsiteY12" fmla="*/ 125224 h 152267"/>
                <a:gd name="connsiteX13" fmla="*/ 82019 w 135321"/>
                <a:gd name="connsiteY13" fmla="*/ 141559 h 152267"/>
                <a:gd name="connsiteX14" fmla="*/ 63349 w 135321"/>
                <a:gd name="connsiteY14" fmla="*/ 151635 h 152267"/>
                <a:gd name="connsiteX15" fmla="*/ 53273 w 135321"/>
                <a:gd name="connsiteY15" fmla="*/ 141559 h 152267"/>
                <a:gd name="connsiteX16" fmla="*/ 48282 w 135321"/>
                <a:gd name="connsiteY16" fmla="*/ 125186 h 152267"/>
                <a:gd name="connsiteX17" fmla="*/ 35042 w 135321"/>
                <a:gd name="connsiteY17" fmla="*/ 117508 h 152267"/>
                <a:gd name="connsiteX18" fmla="*/ 18431 w 135321"/>
                <a:gd name="connsiteY18" fmla="*/ 121318 h 152267"/>
                <a:gd name="connsiteX19" fmla="*/ 373 w 135321"/>
                <a:gd name="connsiteY19" fmla="*/ 109927 h 152267"/>
                <a:gd name="connsiteX20" fmla="*/ 4057 w 135321"/>
                <a:gd name="connsiteY20" fmla="*/ 96296 h 152267"/>
                <a:gd name="connsiteX21" fmla="*/ 15706 w 135321"/>
                <a:gd name="connsiteY21" fmla="*/ 83780 h 152267"/>
                <a:gd name="connsiteX22" fmla="*/ 15706 w 135321"/>
                <a:gd name="connsiteY22" fmla="*/ 68417 h 152267"/>
                <a:gd name="connsiteX23" fmla="*/ 4086 w 135321"/>
                <a:gd name="connsiteY23" fmla="*/ 55901 h 152267"/>
                <a:gd name="connsiteX24" fmla="*/ 4828 w 135321"/>
                <a:gd name="connsiteY24" fmla="*/ 34563 h 152267"/>
                <a:gd name="connsiteX25" fmla="*/ 18459 w 135321"/>
                <a:gd name="connsiteY25" fmla="*/ 30878 h 152267"/>
                <a:gd name="connsiteX26" fmla="*/ 35071 w 135321"/>
                <a:gd name="connsiteY26" fmla="*/ 34688 h 152267"/>
                <a:gd name="connsiteX27" fmla="*/ 48310 w 135321"/>
                <a:gd name="connsiteY27" fmla="*/ 27002 h 152267"/>
                <a:gd name="connsiteX28" fmla="*/ 53302 w 135321"/>
                <a:gd name="connsiteY28" fmla="*/ 10619 h 152267"/>
                <a:gd name="connsiteX29" fmla="*/ 72052 w 135321"/>
                <a:gd name="connsiteY29" fmla="*/ 662 h 152267"/>
                <a:gd name="connsiteX30" fmla="*/ 82019 w 135321"/>
                <a:gd name="connsiteY30" fmla="*/ 10657 h 1522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35321" h="152267">
                  <a:moveTo>
                    <a:pt x="82019" y="10657"/>
                  </a:moveTo>
                  <a:lnTo>
                    <a:pt x="87011" y="27040"/>
                  </a:lnTo>
                  <a:cubicBezTo>
                    <a:pt x="88716" y="32686"/>
                    <a:pt x="94502" y="36046"/>
                    <a:pt x="100250" y="34727"/>
                  </a:cubicBezTo>
                  <a:lnTo>
                    <a:pt x="116862" y="30917"/>
                  </a:lnTo>
                  <a:cubicBezTo>
                    <a:pt x="124995" y="29081"/>
                    <a:pt x="133077" y="34185"/>
                    <a:pt x="134913" y="42319"/>
                  </a:cubicBezTo>
                  <a:cubicBezTo>
                    <a:pt x="136008" y="47171"/>
                    <a:pt x="134643" y="52251"/>
                    <a:pt x="131264" y="55901"/>
                  </a:cubicBezTo>
                  <a:lnTo>
                    <a:pt x="119643" y="68436"/>
                  </a:lnTo>
                  <a:cubicBezTo>
                    <a:pt x="115634" y="72772"/>
                    <a:pt x="115634" y="79463"/>
                    <a:pt x="119643" y="83799"/>
                  </a:cubicBezTo>
                  <a:lnTo>
                    <a:pt x="131264" y="96334"/>
                  </a:lnTo>
                  <a:cubicBezTo>
                    <a:pt x="136951" y="102431"/>
                    <a:pt x="136619" y="111985"/>
                    <a:pt x="130522" y="117672"/>
                  </a:cubicBezTo>
                  <a:cubicBezTo>
                    <a:pt x="126867" y="121080"/>
                    <a:pt x="121763" y="122459"/>
                    <a:pt x="116890" y="121356"/>
                  </a:cubicBezTo>
                  <a:lnTo>
                    <a:pt x="100279" y="117546"/>
                  </a:lnTo>
                  <a:cubicBezTo>
                    <a:pt x="94532" y="116222"/>
                    <a:pt x="88744" y="119578"/>
                    <a:pt x="87039" y="125224"/>
                  </a:cubicBezTo>
                  <a:lnTo>
                    <a:pt x="82019" y="141559"/>
                  </a:lnTo>
                  <a:cubicBezTo>
                    <a:pt x="79646" y="149497"/>
                    <a:pt x="71287" y="154008"/>
                    <a:pt x="63349" y="151635"/>
                  </a:cubicBezTo>
                  <a:cubicBezTo>
                    <a:pt x="58508" y="150188"/>
                    <a:pt x="54721" y="146401"/>
                    <a:pt x="53273" y="141559"/>
                  </a:cubicBezTo>
                  <a:lnTo>
                    <a:pt x="48282" y="125186"/>
                  </a:lnTo>
                  <a:cubicBezTo>
                    <a:pt x="46582" y="119537"/>
                    <a:pt x="40789" y="116179"/>
                    <a:pt x="35042" y="117508"/>
                  </a:cubicBezTo>
                  <a:lnTo>
                    <a:pt x="18431" y="121318"/>
                  </a:lnTo>
                  <a:cubicBezTo>
                    <a:pt x="10298" y="123160"/>
                    <a:pt x="2214" y="118059"/>
                    <a:pt x="373" y="109927"/>
                  </a:cubicBezTo>
                  <a:cubicBezTo>
                    <a:pt x="-730" y="105053"/>
                    <a:pt x="649" y="99950"/>
                    <a:pt x="4057" y="96296"/>
                  </a:cubicBezTo>
                  <a:lnTo>
                    <a:pt x="15706" y="83780"/>
                  </a:lnTo>
                  <a:cubicBezTo>
                    <a:pt x="19715" y="79444"/>
                    <a:pt x="19715" y="72753"/>
                    <a:pt x="15706" y="68417"/>
                  </a:cubicBezTo>
                  <a:lnTo>
                    <a:pt x="4086" y="55901"/>
                  </a:lnTo>
                  <a:cubicBezTo>
                    <a:pt x="-1601" y="49803"/>
                    <a:pt x="-1269" y="40250"/>
                    <a:pt x="4828" y="34563"/>
                  </a:cubicBezTo>
                  <a:cubicBezTo>
                    <a:pt x="8483" y="31155"/>
                    <a:pt x="13586" y="29775"/>
                    <a:pt x="18459" y="30878"/>
                  </a:cubicBezTo>
                  <a:lnTo>
                    <a:pt x="35071" y="34688"/>
                  </a:lnTo>
                  <a:cubicBezTo>
                    <a:pt x="40820" y="36012"/>
                    <a:pt x="46610" y="32651"/>
                    <a:pt x="48310" y="27002"/>
                  </a:cubicBezTo>
                  <a:lnTo>
                    <a:pt x="53302" y="10619"/>
                  </a:lnTo>
                  <a:cubicBezTo>
                    <a:pt x="55730" y="2692"/>
                    <a:pt x="64124" y="-1766"/>
                    <a:pt x="72052" y="662"/>
                  </a:cubicBezTo>
                  <a:cubicBezTo>
                    <a:pt x="76831" y="2126"/>
                    <a:pt x="80568" y="5873"/>
                    <a:pt x="82019" y="10657"/>
                  </a:cubicBezTo>
                  <a:close/>
                </a:path>
              </a:pathLst>
            </a:custGeom>
            <a:noFill/>
            <a:ln w="22225" cap="rnd">
              <a:solidFill>
                <a:schemeClr val="accent1"/>
              </a:solidFill>
              <a:prstDash val="solid"/>
              <a:round/>
            </a:ln>
          </p:spPr>
          <p:txBody>
            <a:bodyPr rtlCol="0" anchor="ct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GB" sz="1765" b="0" i="0" u="none" strike="noStrike" kern="1200" cap="none" spc="0" normalizeH="0" baseline="0" noProof="0">
                <a:ln>
                  <a:noFill/>
                </a:ln>
                <a:solidFill>
                  <a:srgbClr val="000000"/>
                </a:solidFill>
                <a:effectLst/>
                <a:uLnTx/>
                <a:uFillTx/>
                <a:latin typeface="Segoe UI"/>
                <a:ea typeface="+mn-ea"/>
                <a:cs typeface="+mn-cs"/>
              </a:endParaRPr>
            </a:p>
          </p:txBody>
        </p:sp>
      </p:grpSp>
    </p:spTree>
    <p:extLst>
      <p:ext uri="{BB962C8B-B14F-4D97-AF65-F5344CB8AC3E}">
        <p14:creationId xmlns:p14="http://schemas.microsoft.com/office/powerpoint/2010/main" val="42346140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F7F7F7"/>
        </a:solidFill>
        <a:effectLst/>
      </p:bgPr>
    </p:bg>
    <p:spTree>
      <p:nvGrpSpPr>
        <p:cNvPr id="1" name=""/>
        <p:cNvGrpSpPr/>
        <p:nvPr/>
      </p:nvGrpSpPr>
      <p:grpSpPr>
        <a:xfrm>
          <a:off x="0" y="0"/>
          <a:ext cx="0" cy="0"/>
          <a:chOff x="0" y="0"/>
          <a:chExt cx="0" cy="0"/>
        </a:xfrm>
      </p:grpSpPr>
      <p:sp>
        <p:nvSpPr>
          <p:cNvPr id="4" name="Freeform: Shape 3">
            <a:extLst>
              <a:ext uri="{FF2B5EF4-FFF2-40B4-BE49-F238E27FC236}">
                <a16:creationId xmlns:a16="http://schemas.microsoft.com/office/drawing/2014/main" id="{38695748-F541-40FE-3A90-2C20F0D29DCC}"/>
              </a:ext>
            </a:extLst>
          </p:cNvPr>
          <p:cNvSpPr/>
          <p:nvPr/>
        </p:nvSpPr>
        <p:spPr bwMode="auto">
          <a:xfrm flipH="1" flipV="1">
            <a:off x="0" y="0"/>
            <a:ext cx="12192000" cy="1665387"/>
          </a:xfrm>
          <a:custGeom>
            <a:avLst/>
            <a:gdLst>
              <a:gd name="connsiteX0" fmla="*/ 11268532 w 12192000"/>
              <a:gd name="connsiteY0" fmla="*/ 106 h 4074802"/>
              <a:gd name="connsiteX1" fmla="*/ 12185209 w 12192000"/>
              <a:gd name="connsiteY1" fmla="*/ 20416 h 4074802"/>
              <a:gd name="connsiteX2" fmla="*/ 12192000 w 12192000"/>
              <a:gd name="connsiteY2" fmla="*/ 20811 h 4074802"/>
              <a:gd name="connsiteX3" fmla="*/ 12192000 w 12192000"/>
              <a:gd name="connsiteY3" fmla="*/ 1064902 h 4074802"/>
              <a:gd name="connsiteX4" fmla="*/ 12192000 w 12192000"/>
              <a:gd name="connsiteY4" fmla="*/ 1585602 h 4074802"/>
              <a:gd name="connsiteX5" fmla="*/ 12192000 w 12192000"/>
              <a:gd name="connsiteY5" fmla="*/ 4074802 h 4074802"/>
              <a:gd name="connsiteX6" fmla="*/ 0 w 12192000"/>
              <a:gd name="connsiteY6" fmla="*/ 4074802 h 4074802"/>
              <a:gd name="connsiteX7" fmla="*/ 0 w 12192000"/>
              <a:gd name="connsiteY7" fmla="*/ 1585602 h 4074802"/>
              <a:gd name="connsiteX8" fmla="*/ 0 w 12192000"/>
              <a:gd name="connsiteY8" fmla="*/ 1064902 h 4074802"/>
              <a:gd name="connsiteX9" fmla="*/ 0 w 12192000"/>
              <a:gd name="connsiteY9" fmla="*/ 16345 h 4074802"/>
              <a:gd name="connsiteX10" fmla="*/ 244047 w 12192000"/>
              <a:gd name="connsiteY10" fmla="*/ 27486 h 4074802"/>
              <a:gd name="connsiteX11" fmla="*/ 1686840 w 12192000"/>
              <a:gd name="connsiteY11" fmla="*/ 173856 h 4074802"/>
              <a:gd name="connsiteX12" fmla="*/ 9172284 w 12192000"/>
              <a:gd name="connsiteY12" fmla="*/ 173856 h 4074802"/>
              <a:gd name="connsiteX13" fmla="*/ 11268532 w 12192000"/>
              <a:gd name="connsiteY13" fmla="*/ 106 h 4074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2192000" h="4074802">
                <a:moveTo>
                  <a:pt x="11268532" y="106"/>
                </a:moveTo>
                <a:cubicBezTo>
                  <a:pt x="11570638" y="-964"/>
                  <a:pt x="11877794" y="6092"/>
                  <a:pt x="12185209" y="20416"/>
                </a:cubicBezTo>
                <a:lnTo>
                  <a:pt x="12192000" y="20811"/>
                </a:lnTo>
                <a:lnTo>
                  <a:pt x="12192000" y="1064902"/>
                </a:lnTo>
                <a:lnTo>
                  <a:pt x="12192000" y="1585602"/>
                </a:lnTo>
                <a:lnTo>
                  <a:pt x="12192000" y="4074802"/>
                </a:lnTo>
                <a:lnTo>
                  <a:pt x="0" y="4074802"/>
                </a:lnTo>
                <a:lnTo>
                  <a:pt x="0" y="1585602"/>
                </a:lnTo>
                <a:lnTo>
                  <a:pt x="0" y="1064902"/>
                </a:lnTo>
                <a:lnTo>
                  <a:pt x="0" y="16345"/>
                </a:lnTo>
                <a:lnTo>
                  <a:pt x="244047" y="27486"/>
                </a:lnTo>
                <a:cubicBezTo>
                  <a:pt x="678291" y="52375"/>
                  <a:pt x="1158360" y="99922"/>
                  <a:pt x="1686840" y="173856"/>
                </a:cubicBezTo>
                <a:cubicBezTo>
                  <a:pt x="5914682" y="765330"/>
                  <a:pt x="9172284" y="173856"/>
                  <a:pt x="9172284" y="173856"/>
                </a:cubicBezTo>
                <a:cubicBezTo>
                  <a:pt x="9789564" y="56236"/>
                  <a:pt x="10513267" y="2780"/>
                  <a:pt x="11268532" y="106"/>
                </a:cubicBezTo>
                <a:close/>
              </a:path>
            </a:pathLst>
          </a:custGeom>
          <a:solidFill>
            <a:schemeClr val="accent1"/>
          </a:solidFill>
          <a:ln w="3768" cap="flat">
            <a:noFill/>
            <a:prstDash val="solid"/>
            <a:miter/>
          </a:ln>
          <a:effectLst>
            <a:outerShdw blurRad="63500" dist="25400" dir="6600000" algn="l" rotWithShape="0">
              <a:prstClr val="black">
                <a:alpha val="26000"/>
              </a:prstClr>
            </a:outerShdw>
          </a:effectLst>
        </p:spPr>
        <p:txBody>
          <a:bodyPr wrap="square" rtlCol="0" anchor="ctr">
            <a:noAutofit/>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GB" sz="1765" b="0" i="0" u="none" strike="noStrike" kern="1200" cap="none" spc="0" normalizeH="0" baseline="0" noProof="0">
              <a:ln>
                <a:noFill/>
              </a:ln>
              <a:solidFill>
                <a:srgbClr val="000000"/>
              </a:solidFill>
              <a:effectLst/>
              <a:uLnTx/>
              <a:uFillTx/>
              <a:latin typeface="Segoe UI"/>
              <a:ea typeface="+mn-ea"/>
              <a:cs typeface="+mn-cs"/>
            </a:endParaRPr>
          </a:p>
        </p:txBody>
      </p:sp>
      <p:sp>
        <p:nvSpPr>
          <p:cNvPr id="12" name="Title 1">
            <a:extLst>
              <a:ext uri="{FF2B5EF4-FFF2-40B4-BE49-F238E27FC236}">
                <a16:creationId xmlns:a16="http://schemas.microsoft.com/office/drawing/2014/main" id="{2C0136A2-8768-F9D2-A0E2-035565B02893}"/>
              </a:ext>
            </a:extLst>
          </p:cNvPr>
          <p:cNvSpPr>
            <a:spLocks noGrp="1"/>
          </p:cNvSpPr>
          <p:nvPr>
            <p:ph type="title" idx="4294967295"/>
          </p:nvPr>
        </p:nvSpPr>
        <p:spPr>
          <a:xfrm>
            <a:off x="600075" y="419100"/>
            <a:ext cx="11274425" cy="430887"/>
          </a:xfrm>
        </p:spPr>
        <p:txBody>
          <a:bodyPr/>
          <a:lstStyle/>
          <a:p>
            <a:r>
              <a:rPr lang="en-GB" spc="0">
                <a:solidFill>
                  <a:schemeClr val="bg1"/>
                </a:solidFill>
              </a:rPr>
              <a:t>WHY we’re looking to introduce Microsoft Teams</a:t>
            </a:r>
            <a:endParaRPr lang="en-GB" spc="0">
              <a:solidFill>
                <a:schemeClr val="bg1"/>
              </a:solidFill>
              <a:latin typeface="Segoe UI Semilight" panose="020B0402040204020203" pitchFamily="34" charset="0"/>
              <a:cs typeface="Segoe UI Semilight" panose="020B0402040204020203" pitchFamily="34" charset="0"/>
            </a:endParaRPr>
          </a:p>
        </p:txBody>
      </p:sp>
      <p:grpSp>
        <p:nvGrpSpPr>
          <p:cNvPr id="67" name="Group 66">
            <a:extLst>
              <a:ext uri="{FF2B5EF4-FFF2-40B4-BE49-F238E27FC236}">
                <a16:creationId xmlns:a16="http://schemas.microsoft.com/office/drawing/2014/main" id="{8EA07A18-4253-7660-77B5-8AAB987748F6}"/>
              </a:ext>
            </a:extLst>
          </p:cNvPr>
          <p:cNvGrpSpPr/>
          <p:nvPr/>
        </p:nvGrpSpPr>
        <p:grpSpPr>
          <a:xfrm>
            <a:off x="457068" y="2100931"/>
            <a:ext cx="3607200" cy="1940384"/>
            <a:chOff x="457068" y="2100931"/>
            <a:chExt cx="3607200" cy="1940384"/>
          </a:xfrm>
        </p:grpSpPr>
        <p:sp>
          <p:nvSpPr>
            <p:cNvPr id="55" name="!!BOX1">
              <a:extLst>
                <a:ext uri="{FF2B5EF4-FFF2-40B4-BE49-F238E27FC236}">
                  <a16:creationId xmlns:a16="http://schemas.microsoft.com/office/drawing/2014/main" id="{68B52677-4FC9-DF8C-A329-AD2FF9194ABE}"/>
                </a:ext>
              </a:extLst>
            </p:cNvPr>
            <p:cNvSpPr>
              <a:spLocks/>
            </p:cNvSpPr>
            <p:nvPr/>
          </p:nvSpPr>
          <p:spPr bwMode="auto">
            <a:xfrm>
              <a:off x="457302" y="2100931"/>
              <a:ext cx="3606732" cy="1940384"/>
            </a:xfrm>
            <a:prstGeom prst="roundRect">
              <a:avLst>
                <a:gd name="adj" fmla="val 0"/>
              </a:avLst>
            </a:prstGeom>
            <a:gradFill>
              <a:gsLst>
                <a:gs pos="0">
                  <a:schemeClr val="bg1">
                    <a:lumMod val="55000"/>
                    <a:lumOff val="45000"/>
                  </a:schemeClr>
                </a:gs>
                <a:gs pos="100000">
                  <a:srgbClr val="E8E9E8">
                    <a:lumMod val="20000"/>
                    <a:lumOff val="80000"/>
                  </a:srgbClr>
                </a:gs>
              </a:gsLst>
              <a:lin ang="2700000" scaled="1"/>
            </a:gradFill>
            <a:ln w="12700">
              <a:noFill/>
              <a:headEnd type="none" w="med" len="med"/>
              <a:tailEnd type="none" w="med" len="med"/>
            </a:ln>
            <a:effectLst>
              <a:outerShdw blurRad="76200" dist="25400" dir="2700000" algn="tl" rotWithShape="0">
                <a:prstClr val="black">
                  <a:alpha val="14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20" tIns="97536" rIns="121920" bIns="97536" numCol="1" spcCol="0" rtlCol="0" fromWordArt="0" anchor="t" anchorCtr="0" forceAA="0" compatLnSpc="1">
              <a:prstTxWarp prst="textNoShape">
                <a:avLst/>
              </a:prstTxWarp>
              <a:noAutofit/>
            </a:bodyPr>
            <a:lstStyle/>
            <a:p>
              <a:pPr defTabSz="621679" fontAlgn="base">
                <a:spcBef>
                  <a:spcPct val="0"/>
                </a:spcBef>
                <a:spcAft>
                  <a:spcPct val="0"/>
                </a:spcAft>
              </a:pPr>
              <a:endParaRPr lang="en-GB" sz="1333">
                <a:solidFill>
                  <a:srgbClr val="FFFFFF"/>
                </a:solidFill>
                <a:latin typeface="Segoe UI"/>
                <a:cs typeface="Segoe UI" pitchFamily="34" charset="0"/>
              </a:endParaRPr>
            </a:p>
          </p:txBody>
        </p:sp>
        <p:sp>
          <p:nvSpPr>
            <p:cNvPr id="13" name="Rectangle 12">
              <a:extLst>
                <a:ext uri="{FF2B5EF4-FFF2-40B4-BE49-F238E27FC236}">
                  <a16:creationId xmlns:a16="http://schemas.microsoft.com/office/drawing/2014/main" id="{BEB7B887-1728-F895-CE3B-C62C2DD7A8E0}"/>
                </a:ext>
              </a:extLst>
            </p:cNvPr>
            <p:cNvSpPr>
              <a:spLocks/>
            </p:cNvSpPr>
            <p:nvPr/>
          </p:nvSpPr>
          <p:spPr bwMode="auto">
            <a:xfrm>
              <a:off x="609668" y="2100931"/>
              <a:ext cx="3302000" cy="155734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36000" tIns="146304" rIns="36000" bIns="146304" numCol="1" spcCol="0" rtlCol="0" fromWordArt="0" anchor="t" anchorCtr="0" forceAA="0" compatLnSpc="1">
              <a:prstTxWarp prst="textNoShape">
                <a:avLst/>
              </a:prstTxWarp>
              <a:noAutofit/>
            </a:bodyPr>
            <a:lstStyle/>
            <a:p>
              <a:pPr marR="0" lvl="0" indent="0" defTabSz="932472" fontAlgn="base">
                <a:lnSpc>
                  <a:spcPct val="100000"/>
                </a:lnSpc>
                <a:spcBef>
                  <a:spcPct val="0"/>
                </a:spcBef>
                <a:spcAft>
                  <a:spcPts val="1800"/>
                </a:spcAft>
                <a:buClrTx/>
                <a:buSzTx/>
                <a:buFontTx/>
                <a:buNone/>
                <a:tabLst/>
                <a:defRPr/>
              </a:pPr>
              <a:r>
                <a:rPr lang="en-GB" sz="1400">
                  <a:solidFill>
                    <a:schemeClr val="tx1"/>
                  </a:solidFill>
                  <a:latin typeface="+mj-lt"/>
                  <a:cs typeface="Segoe UI" pitchFamily="34" charset="0"/>
                </a:rPr>
                <a:t>Data Protection </a:t>
              </a:r>
            </a:p>
            <a:p>
              <a:pPr marL="0" marR="0" lvl="0" indent="0" algn="l" defTabSz="932472" rtl="0" eaLnBrk="1" fontAlgn="base" latinLnBrk="0" hangingPunct="1">
                <a:lnSpc>
                  <a:spcPct val="110000"/>
                </a:lnSpc>
                <a:spcBef>
                  <a:spcPct val="0"/>
                </a:spcBef>
                <a:spcAft>
                  <a:spcPts val="1800"/>
                </a:spcAft>
                <a:buClrTx/>
                <a:buSzTx/>
                <a:buFontTx/>
                <a:buNone/>
                <a:tabLst/>
                <a:defRPr/>
              </a:pPr>
              <a:r>
                <a:rPr kumimoji="0" lang="en-GB" sz="1100" b="0" i="0" u="none" strike="noStrike" kern="1200" cap="none" spc="0" normalizeH="0" baseline="0" noProof="0">
                  <a:ln>
                    <a:noFill/>
                  </a:ln>
                  <a:solidFill>
                    <a:schemeClr val="tx1"/>
                  </a:solidFill>
                  <a:effectLst/>
                  <a:uLnTx/>
                  <a:uFillTx/>
                  <a:ea typeface="+mn-ea"/>
                  <a:cs typeface="Segoe UI" pitchFamily="34" charset="0"/>
                </a:rPr>
                <a:t>WhatsApp is not GDPR compliant.  Colleagues can and have been historically added to groups without their consent, this reveals their personal number to everyone in the group. Subject Access Requests cannot be performed.</a:t>
              </a:r>
            </a:p>
          </p:txBody>
        </p:sp>
        <p:sp>
          <p:nvSpPr>
            <p:cNvPr id="61" name="Rectangle: Rounded Corners 60">
              <a:extLst>
                <a:ext uri="{FF2B5EF4-FFF2-40B4-BE49-F238E27FC236}">
                  <a16:creationId xmlns:a16="http://schemas.microsoft.com/office/drawing/2014/main" id="{0E22BED9-19D5-4A33-06A1-68D6A18CE88D}"/>
                </a:ext>
              </a:extLst>
            </p:cNvPr>
            <p:cNvSpPr/>
            <p:nvPr/>
          </p:nvSpPr>
          <p:spPr bwMode="auto">
            <a:xfrm rot="16200000">
              <a:off x="2233668" y="784485"/>
              <a:ext cx="54000" cy="3607200"/>
            </a:xfrm>
            <a:prstGeom prst="roundRect">
              <a:avLst>
                <a:gd name="adj" fmla="val 50000"/>
              </a:avLst>
            </a:prstGeom>
            <a:gradFill>
              <a:gsLst>
                <a:gs pos="50000">
                  <a:schemeClr val="bg1">
                    <a:alpha val="30000"/>
                  </a:schemeClr>
                </a:gs>
                <a:gs pos="50000">
                  <a:schemeClr val="tx1">
                    <a:alpha val="6000"/>
                  </a:schemeClr>
                </a:gs>
              </a:gsLst>
              <a:lin ang="0" scaled="0"/>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rm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GB"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grpSp>
      <p:grpSp>
        <p:nvGrpSpPr>
          <p:cNvPr id="68" name="Group 67">
            <a:extLst>
              <a:ext uri="{FF2B5EF4-FFF2-40B4-BE49-F238E27FC236}">
                <a16:creationId xmlns:a16="http://schemas.microsoft.com/office/drawing/2014/main" id="{85483606-EC63-367C-F47B-7216261E7223}"/>
              </a:ext>
            </a:extLst>
          </p:cNvPr>
          <p:cNvGrpSpPr/>
          <p:nvPr/>
        </p:nvGrpSpPr>
        <p:grpSpPr>
          <a:xfrm>
            <a:off x="4292400" y="2100931"/>
            <a:ext cx="3607200" cy="1940384"/>
            <a:chOff x="4292400" y="2100931"/>
            <a:chExt cx="3607200" cy="1940384"/>
          </a:xfrm>
        </p:grpSpPr>
        <p:sp>
          <p:nvSpPr>
            <p:cNvPr id="56" name="!!BOX1">
              <a:extLst>
                <a:ext uri="{FF2B5EF4-FFF2-40B4-BE49-F238E27FC236}">
                  <a16:creationId xmlns:a16="http://schemas.microsoft.com/office/drawing/2014/main" id="{CD587A56-B6FE-F616-A21E-0BB5950F9001}"/>
                </a:ext>
              </a:extLst>
            </p:cNvPr>
            <p:cNvSpPr>
              <a:spLocks/>
            </p:cNvSpPr>
            <p:nvPr/>
          </p:nvSpPr>
          <p:spPr bwMode="auto">
            <a:xfrm>
              <a:off x="4292634" y="2100931"/>
              <a:ext cx="3606732" cy="1940384"/>
            </a:xfrm>
            <a:prstGeom prst="roundRect">
              <a:avLst>
                <a:gd name="adj" fmla="val 0"/>
              </a:avLst>
            </a:prstGeom>
            <a:gradFill>
              <a:gsLst>
                <a:gs pos="0">
                  <a:schemeClr val="bg1">
                    <a:lumMod val="55000"/>
                    <a:lumOff val="45000"/>
                  </a:schemeClr>
                </a:gs>
                <a:gs pos="100000">
                  <a:srgbClr val="E8E9E8">
                    <a:lumMod val="20000"/>
                    <a:lumOff val="80000"/>
                  </a:srgbClr>
                </a:gs>
              </a:gsLst>
              <a:lin ang="2700000" scaled="1"/>
            </a:gradFill>
            <a:ln w="12700">
              <a:noFill/>
              <a:headEnd type="none" w="med" len="med"/>
              <a:tailEnd type="none" w="med" len="med"/>
            </a:ln>
            <a:effectLst>
              <a:outerShdw blurRad="76200" dist="25400" dir="2700000" algn="tl" rotWithShape="0">
                <a:prstClr val="black">
                  <a:alpha val="14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20" tIns="97536" rIns="121920" bIns="97536" numCol="1" spcCol="0" rtlCol="0" fromWordArt="0" anchor="t" anchorCtr="0" forceAA="0" compatLnSpc="1">
              <a:prstTxWarp prst="textNoShape">
                <a:avLst/>
              </a:prstTxWarp>
              <a:noAutofit/>
            </a:bodyPr>
            <a:lstStyle/>
            <a:p>
              <a:pPr defTabSz="621679" fontAlgn="base">
                <a:spcBef>
                  <a:spcPct val="0"/>
                </a:spcBef>
                <a:spcAft>
                  <a:spcPct val="0"/>
                </a:spcAft>
              </a:pPr>
              <a:endParaRPr lang="en-GB" sz="1333">
                <a:solidFill>
                  <a:srgbClr val="FFFFFF"/>
                </a:solidFill>
                <a:latin typeface="Segoe UI"/>
                <a:cs typeface="Segoe UI" pitchFamily="34" charset="0"/>
              </a:endParaRPr>
            </a:p>
          </p:txBody>
        </p:sp>
        <p:sp>
          <p:nvSpPr>
            <p:cNvPr id="38" name="Rectangle 37">
              <a:extLst>
                <a:ext uri="{FF2B5EF4-FFF2-40B4-BE49-F238E27FC236}">
                  <a16:creationId xmlns:a16="http://schemas.microsoft.com/office/drawing/2014/main" id="{FE51FC2C-A7A3-6310-5C6D-8C801F25E70F}"/>
                </a:ext>
              </a:extLst>
            </p:cNvPr>
            <p:cNvSpPr>
              <a:spLocks/>
            </p:cNvSpPr>
            <p:nvPr/>
          </p:nvSpPr>
          <p:spPr bwMode="auto">
            <a:xfrm>
              <a:off x="4445000" y="2100931"/>
              <a:ext cx="3302000" cy="1557349"/>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36000" tIns="146304" rIns="36000" bIns="146304" numCol="1" spcCol="0" rtlCol="0" fromWordArt="0" anchor="t" anchorCtr="0" forceAA="0" compatLnSpc="1">
              <a:prstTxWarp prst="textNoShape">
                <a:avLst/>
              </a:prstTxWarp>
              <a:noAutofit/>
            </a:bodyPr>
            <a:lstStyle/>
            <a:p>
              <a:pPr defTabSz="932472" fontAlgn="base">
                <a:spcBef>
                  <a:spcPct val="0"/>
                </a:spcBef>
                <a:spcAft>
                  <a:spcPts val="1800"/>
                </a:spcAft>
                <a:defRPr/>
              </a:pPr>
              <a:r>
                <a:rPr lang="en-GB" sz="1400">
                  <a:solidFill>
                    <a:schemeClr val="tx1"/>
                  </a:solidFill>
                  <a:latin typeface="+mj-lt"/>
                  <a:cs typeface="Segoe UI" pitchFamily="34" charset="0"/>
                </a:rPr>
                <a:t>Accessibility &amp; Inclusion </a:t>
              </a:r>
            </a:p>
            <a:p>
              <a:pPr defTabSz="932472" fontAlgn="base">
                <a:lnSpc>
                  <a:spcPct val="110000"/>
                </a:lnSpc>
                <a:spcBef>
                  <a:spcPct val="0"/>
                </a:spcBef>
                <a:spcAft>
                  <a:spcPts val="1800"/>
                </a:spcAft>
                <a:defRPr/>
              </a:pPr>
              <a:r>
                <a:rPr lang="en-GB" sz="1100">
                  <a:solidFill>
                    <a:schemeClr val="tx1"/>
                  </a:solidFill>
                  <a:cs typeface="Segoe UI" pitchFamily="34" charset="0"/>
                </a:rPr>
                <a:t>Desire to not have one tool or some and one tool for others. Accessibility features in Teams are extensive and continue to feature heavily in its roadmap. Industry insights identify that WhatsApp use impacts mental wellbeing due to the inability to switch off or separate from personal messages.</a:t>
              </a:r>
            </a:p>
          </p:txBody>
        </p:sp>
        <p:sp>
          <p:nvSpPr>
            <p:cNvPr id="62" name="Rectangle: Rounded Corners 61">
              <a:extLst>
                <a:ext uri="{FF2B5EF4-FFF2-40B4-BE49-F238E27FC236}">
                  <a16:creationId xmlns:a16="http://schemas.microsoft.com/office/drawing/2014/main" id="{98109690-FEAC-3F51-6998-8B9046BD43E2}"/>
                </a:ext>
              </a:extLst>
            </p:cNvPr>
            <p:cNvSpPr/>
            <p:nvPr/>
          </p:nvSpPr>
          <p:spPr bwMode="auto">
            <a:xfrm rot="16200000">
              <a:off x="6069000" y="784485"/>
              <a:ext cx="54000" cy="3607200"/>
            </a:xfrm>
            <a:prstGeom prst="roundRect">
              <a:avLst>
                <a:gd name="adj" fmla="val 50000"/>
              </a:avLst>
            </a:prstGeom>
            <a:gradFill>
              <a:gsLst>
                <a:gs pos="50000">
                  <a:schemeClr val="bg1">
                    <a:alpha val="30000"/>
                  </a:schemeClr>
                </a:gs>
                <a:gs pos="50000">
                  <a:schemeClr val="tx1">
                    <a:alpha val="6000"/>
                  </a:schemeClr>
                </a:gs>
              </a:gsLst>
              <a:lin ang="0" scaled="0"/>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rm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GB"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grpSp>
      <p:grpSp>
        <p:nvGrpSpPr>
          <p:cNvPr id="69" name="Group 68">
            <a:extLst>
              <a:ext uri="{FF2B5EF4-FFF2-40B4-BE49-F238E27FC236}">
                <a16:creationId xmlns:a16="http://schemas.microsoft.com/office/drawing/2014/main" id="{4AD45E2A-9508-2DF9-365F-70565BC931AF}"/>
              </a:ext>
            </a:extLst>
          </p:cNvPr>
          <p:cNvGrpSpPr/>
          <p:nvPr/>
        </p:nvGrpSpPr>
        <p:grpSpPr>
          <a:xfrm>
            <a:off x="8127733" y="2100931"/>
            <a:ext cx="3607200" cy="1940384"/>
            <a:chOff x="8127733" y="2100931"/>
            <a:chExt cx="3607200" cy="1940384"/>
          </a:xfrm>
        </p:grpSpPr>
        <p:sp>
          <p:nvSpPr>
            <p:cNvPr id="57" name="!!BOX1">
              <a:extLst>
                <a:ext uri="{FF2B5EF4-FFF2-40B4-BE49-F238E27FC236}">
                  <a16:creationId xmlns:a16="http://schemas.microsoft.com/office/drawing/2014/main" id="{1A77B2B0-D93B-58F2-9C9A-B89183806E74}"/>
                </a:ext>
              </a:extLst>
            </p:cNvPr>
            <p:cNvSpPr>
              <a:spLocks/>
            </p:cNvSpPr>
            <p:nvPr/>
          </p:nvSpPr>
          <p:spPr bwMode="auto">
            <a:xfrm>
              <a:off x="8127967" y="2100931"/>
              <a:ext cx="3606732" cy="1940384"/>
            </a:xfrm>
            <a:prstGeom prst="roundRect">
              <a:avLst>
                <a:gd name="adj" fmla="val 0"/>
              </a:avLst>
            </a:prstGeom>
            <a:gradFill>
              <a:gsLst>
                <a:gs pos="0">
                  <a:schemeClr val="bg1">
                    <a:lumMod val="55000"/>
                    <a:lumOff val="45000"/>
                  </a:schemeClr>
                </a:gs>
                <a:gs pos="100000">
                  <a:srgbClr val="E8E9E8">
                    <a:lumMod val="20000"/>
                    <a:lumOff val="80000"/>
                  </a:srgbClr>
                </a:gs>
              </a:gsLst>
              <a:lin ang="2700000" scaled="1"/>
            </a:gradFill>
            <a:ln w="12700">
              <a:noFill/>
              <a:headEnd type="none" w="med" len="med"/>
              <a:tailEnd type="none" w="med" len="med"/>
            </a:ln>
            <a:effectLst>
              <a:outerShdw blurRad="76200" dist="25400" dir="2700000" algn="tl" rotWithShape="0">
                <a:prstClr val="black">
                  <a:alpha val="14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20" tIns="97536" rIns="121920" bIns="97536" numCol="1" spcCol="0" rtlCol="0" fromWordArt="0" anchor="t" anchorCtr="0" forceAA="0" compatLnSpc="1">
              <a:prstTxWarp prst="textNoShape">
                <a:avLst/>
              </a:prstTxWarp>
              <a:noAutofit/>
            </a:bodyPr>
            <a:lstStyle/>
            <a:p>
              <a:pPr defTabSz="621679" fontAlgn="base">
                <a:spcBef>
                  <a:spcPct val="0"/>
                </a:spcBef>
                <a:spcAft>
                  <a:spcPct val="0"/>
                </a:spcAft>
              </a:pPr>
              <a:endParaRPr lang="en-GB" sz="1333">
                <a:solidFill>
                  <a:srgbClr val="FFFFFF"/>
                </a:solidFill>
                <a:latin typeface="Segoe UI"/>
                <a:cs typeface="Segoe UI" pitchFamily="34" charset="0"/>
              </a:endParaRPr>
            </a:p>
          </p:txBody>
        </p:sp>
        <p:sp>
          <p:nvSpPr>
            <p:cNvPr id="39" name="Rectangle 38">
              <a:extLst>
                <a:ext uri="{FF2B5EF4-FFF2-40B4-BE49-F238E27FC236}">
                  <a16:creationId xmlns:a16="http://schemas.microsoft.com/office/drawing/2014/main" id="{69C4BD25-47D7-A0D0-E463-E01D878DCA12}"/>
                </a:ext>
              </a:extLst>
            </p:cNvPr>
            <p:cNvSpPr>
              <a:spLocks/>
            </p:cNvSpPr>
            <p:nvPr/>
          </p:nvSpPr>
          <p:spPr bwMode="auto">
            <a:xfrm>
              <a:off x="8280333" y="2100931"/>
              <a:ext cx="3302000" cy="1665387"/>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36000" tIns="146304" rIns="36000" bIns="146304" numCol="1" spcCol="0" rtlCol="0" fromWordArt="0" anchor="t" anchorCtr="0" forceAA="0" compatLnSpc="1">
              <a:prstTxWarp prst="textNoShape">
                <a:avLst/>
              </a:prstTxWarp>
              <a:noAutofit/>
            </a:bodyPr>
            <a:lstStyle/>
            <a:p>
              <a:pPr defTabSz="932472" fontAlgn="base">
                <a:spcBef>
                  <a:spcPct val="0"/>
                </a:spcBef>
                <a:spcAft>
                  <a:spcPts val="1800"/>
                </a:spcAft>
                <a:defRPr/>
              </a:pPr>
              <a:r>
                <a:rPr lang="en-GB" sz="1400">
                  <a:solidFill>
                    <a:schemeClr val="tx1"/>
                  </a:solidFill>
                  <a:latin typeface="+mj-lt"/>
                  <a:cs typeface="Segoe UI" pitchFamily="34" charset="0"/>
                </a:rPr>
                <a:t>Communications </a:t>
              </a:r>
            </a:p>
            <a:p>
              <a:pPr defTabSz="932472" fontAlgn="base">
                <a:lnSpc>
                  <a:spcPct val="110000"/>
                </a:lnSpc>
                <a:spcBef>
                  <a:spcPct val="0"/>
                </a:spcBef>
                <a:spcAft>
                  <a:spcPts val="1800"/>
                </a:spcAft>
                <a:defRPr/>
              </a:pPr>
              <a:r>
                <a:rPr lang="en-GB" sz="1100">
                  <a:solidFill>
                    <a:schemeClr val="tx1"/>
                  </a:solidFill>
                  <a:cs typeface="Segoe UI" pitchFamily="34" charset="0"/>
                </a:rPr>
                <a:t>Need a tool that they know all colleagues can access. Opportunity to refocus Viva Engage on what it’s built for, core internal employee resource groups. Declutter Viva Engage to help colleagues find the right communities when they need them</a:t>
              </a:r>
              <a:r>
                <a:rPr lang="en-GB" sz="1100">
                  <a:solidFill>
                    <a:srgbClr val="000000"/>
                  </a:solidFill>
                  <a:latin typeface="Segoe UI"/>
                  <a:cs typeface="Segoe UI" pitchFamily="34" charset="0"/>
                </a:rPr>
                <a:t>. </a:t>
              </a:r>
              <a:endParaRPr lang="en-GB" sz="1100" strike="sngStrike">
                <a:solidFill>
                  <a:srgbClr val="FF0000"/>
                </a:solidFill>
                <a:latin typeface="Segoe UI"/>
                <a:cs typeface="Segoe UI" pitchFamily="34" charset="0"/>
              </a:endParaRPr>
            </a:p>
          </p:txBody>
        </p:sp>
        <p:sp>
          <p:nvSpPr>
            <p:cNvPr id="63" name="Rectangle: Rounded Corners 62">
              <a:extLst>
                <a:ext uri="{FF2B5EF4-FFF2-40B4-BE49-F238E27FC236}">
                  <a16:creationId xmlns:a16="http://schemas.microsoft.com/office/drawing/2014/main" id="{83437EF4-5241-BD0E-4E64-85726BE8BE3C}"/>
                </a:ext>
              </a:extLst>
            </p:cNvPr>
            <p:cNvSpPr/>
            <p:nvPr/>
          </p:nvSpPr>
          <p:spPr bwMode="auto">
            <a:xfrm rot="16200000">
              <a:off x="9904333" y="784485"/>
              <a:ext cx="54000" cy="3607200"/>
            </a:xfrm>
            <a:prstGeom prst="roundRect">
              <a:avLst>
                <a:gd name="adj" fmla="val 50000"/>
              </a:avLst>
            </a:prstGeom>
            <a:gradFill>
              <a:gsLst>
                <a:gs pos="50000">
                  <a:schemeClr val="bg1">
                    <a:alpha val="30000"/>
                  </a:schemeClr>
                </a:gs>
                <a:gs pos="50000">
                  <a:schemeClr val="tx1">
                    <a:alpha val="6000"/>
                  </a:schemeClr>
                </a:gs>
              </a:gsLst>
              <a:lin ang="0" scaled="0"/>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rm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GB"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grpSp>
      <p:grpSp>
        <p:nvGrpSpPr>
          <p:cNvPr id="71" name="Group 70">
            <a:extLst>
              <a:ext uri="{FF2B5EF4-FFF2-40B4-BE49-F238E27FC236}">
                <a16:creationId xmlns:a16="http://schemas.microsoft.com/office/drawing/2014/main" id="{7BD4B2CC-9900-8B5B-8B97-CF7A70B07A0E}"/>
              </a:ext>
            </a:extLst>
          </p:cNvPr>
          <p:cNvGrpSpPr/>
          <p:nvPr/>
        </p:nvGrpSpPr>
        <p:grpSpPr>
          <a:xfrm>
            <a:off x="457068" y="4269915"/>
            <a:ext cx="3607200" cy="1940384"/>
            <a:chOff x="457068" y="4269915"/>
            <a:chExt cx="3607200" cy="1940384"/>
          </a:xfrm>
        </p:grpSpPr>
        <p:sp>
          <p:nvSpPr>
            <p:cNvPr id="58" name="!!BOX1">
              <a:extLst>
                <a:ext uri="{FF2B5EF4-FFF2-40B4-BE49-F238E27FC236}">
                  <a16:creationId xmlns:a16="http://schemas.microsoft.com/office/drawing/2014/main" id="{A94BA1E0-840D-B1D3-ABBA-88FFB9417864}"/>
                </a:ext>
              </a:extLst>
            </p:cNvPr>
            <p:cNvSpPr>
              <a:spLocks/>
            </p:cNvSpPr>
            <p:nvPr/>
          </p:nvSpPr>
          <p:spPr bwMode="auto">
            <a:xfrm>
              <a:off x="457302" y="4269915"/>
              <a:ext cx="3606732" cy="1940384"/>
            </a:xfrm>
            <a:prstGeom prst="roundRect">
              <a:avLst>
                <a:gd name="adj" fmla="val 0"/>
              </a:avLst>
            </a:prstGeom>
            <a:gradFill>
              <a:gsLst>
                <a:gs pos="0">
                  <a:schemeClr val="bg1">
                    <a:lumMod val="55000"/>
                    <a:lumOff val="45000"/>
                  </a:schemeClr>
                </a:gs>
                <a:gs pos="100000">
                  <a:srgbClr val="E8E9E8">
                    <a:lumMod val="20000"/>
                    <a:lumOff val="80000"/>
                  </a:srgbClr>
                </a:gs>
              </a:gsLst>
              <a:lin ang="2700000" scaled="1"/>
            </a:gradFill>
            <a:ln w="12700">
              <a:noFill/>
              <a:headEnd type="none" w="med" len="med"/>
              <a:tailEnd type="none" w="med" len="med"/>
            </a:ln>
            <a:effectLst>
              <a:outerShdw blurRad="76200" dist="25400" dir="2700000" algn="tl" rotWithShape="0">
                <a:prstClr val="black">
                  <a:alpha val="14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20" tIns="97536" rIns="121920" bIns="97536" numCol="1" spcCol="0" rtlCol="0" fromWordArt="0" anchor="t" anchorCtr="0" forceAA="0" compatLnSpc="1">
              <a:prstTxWarp prst="textNoShape">
                <a:avLst/>
              </a:prstTxWarp>
              <a:noAutofit/>
            </a:bodyPr>
            <a:lstStyle/>
            <a:p>
              <a:pPr defTabSz="621679" fontAlgn="base">
                <a:spcBef>
                  <a:spcPct val="0"/>
                </a:spcBef>
                <a:spcAft>
                  <a:spcPct val="0"/>
                </a:spcAft>
              </a:pPr>
              <a:endParaRPr lang="en-GB" sz="1333">
                <a:solidFill>
                  <a:srgbClr val="FFFFFF"/>
                </a:solidFill>
                <a:latin typeface="Segoe UI"/>
                <a:cs typeface="Segoe UI" pitchFamily="34" charset="0"/>
              </a:endParaRPr>
            </a:p>
          </p:txBody>
        </p:sp>
        <p:sp>
          <p:nvSpPr>
            <p:cNvPr id="40" name="Rectangle 39">
              <a:extLst>
                <a:ext uri="{FF2B5EF4-FFF2-40B4-BE49-F238E27FC236}">
                  <a16:creationId xmlns:a16="http://schemas.microsoft.com/office/drawing/2014/main" id="{2A519591-F18C-4AE9-E619-DBFECDE652C5}"/>
                </a:ext>
              </a:extLst>
            </p:cNvPr>
            <p:cNvSpPr>
              <a:spLocks/>
            </p:cNvSpPr>
            <p:nvPr/>
          </p:nvSpPr>
          <p:spPr bwMode="auto">
            <a:xfrm>
              <a:off x="609668" y="4269915"/>
              <a:ext cx="3302000" cy="1665071"/>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36000" tIns="146304" rIns="36000" bIns="146304" numCol="1" spcCol="0" rtlCol="0" fromWordArt="0" anchor="t" anchorCtr="0" forceAA="0" compatLnSpc="1">
              <a:prstTxWarp prst="textNoShape">
                <a:avLst/>
              </a:prstTxWarp>
              <a:noAutofit/>
            </a:bodyPr>
            <a:lstStyle/>
            <a:p>
              <a:pPr defTabSz="932472" fontAlgn="base">
                <a:spcBef>
                  <a:spcPct val="0"/>
                </a:spcBef>
                <a:spcAft>
                  <a:spcPts val="1800"/>
                </a:spcAft>
                <a:defRPr/>
              </a:pPr>
              <a:r>
                <a:rPr lang="en-GB" sz="1400">
                  <a:solidFill>
                    <a:schemeClr val="tx1"/>
                  </a:solidFill>
                  <a:latin typeface="+mj-lt"/>
                  <a:cs typeface="Segoe UI" pitchFamily="34" charset="0"/>
                </a:rPr>
                <a:t>Modern Workplace </a:t>
              </a:r>
            </a:p>
            <a:p>
              <a:pPr defTabSz="932472" fontAlgn="base">
                <a:lnSpc>
                  <a:spcPct val="110000"/>
                </a:lnSpc>
                <a:spcBef>
                  <a:spcPct val="0"/>
                </a:spcBef>
                <a:spcAft>
                  <a:spcPts val="1800"/>
                </a:spcAft>
                <a:defRPr/>
              </a:pPr>
              <a:r>
                <a:rPr lang="en-GB" sz="1100">
                  <a:solidFill>
                    <a:schemeClr val="tx1"/>
                  </a:solidFill>
                  <a:cs typeface="Segoe UI" pitchFamily="34" charset="0"/>
                </a:rPr>
                <a:t>Opportunities to take advantage of functionality is limited as not all colleagues have access. Make full use of Microsoft license investment by utilising as much as possible. Technology is evolving and we are need to stay ahead of the curve.</a:t>
              </a:r>
            </a:p>
          </p:txBody>
        </p:sp>
        <p:sp>
          <p:nvSpPr>
            <p:cNvPr id="64" name="Rectangle: Rounded Corners 63">
              <a:extLst>
                <a:ext uri="{FF2B5EF4-FFF2-40B4-BE49-F238E27FC236}">
                  <a16:creationId xmlns:a16="http://schemas.microsoft.com/office/drawing/2014/main" id="{B7F3522C-3B58-9F13-99A1-616C5A9F729F}"/>
                </a:ext>
              </a:extLst>
            </p:cNvPr>
            <p:cNvSpPr/>
            <p:nvPr/>
          </p:nvSpPr>
          <p:spPr bwMode="auto">
            <a:xfrm rot="16200000">
              <a:off x="2233668" y="2957971"/>
              <a:ext cx="54000" cy="3607200"/>
            </a:xfrm>
            <a:prstGeom prst="roundRect">
              <a:avLst>
                <a:gd name="adj" fmla="val 50000"/>
              </a:avLst>
            </a:prstGeom>
            <a:gradFill>
              <a:gsLst>
                <a:gs pos="50000">
                  <a:schemeClr val="bg1">
                    <a:alpha val="30000"/>
                  </a:schemeClr>
                </a:gs>
                <a:gs pos="50000">
                  <a:schemeClr val="tx1">
                    <a:alpha val="6000"/>
                  </a:schemeClr>
                </a:gs>
              </a:gsLst>
              <a:lin ang="0" scaled="0"/>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rm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GB"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grpSp>
      <p:grpSp>
        <p:nvGrpSpPr>
          <p:cNvPr id="72" name="Group 71">
            <a:extLst>
              <a:ext uri="{FF2B5EF4-FFF2-40B4-BE49-F238E27FC236}">
                <a16:creationId xmlns:a16="http://schemas.microsoft.com/office/drawing/2014/main" id="{74E7D880-6154-F631-BFB0-DA7EC7A96DB9}"/>
              </a:ext>
            </a:extLst>
          </p:cNvPr>
          <p:cNvGrpSpPr/>
          <p:nvPr/>
        </p:nvGrpSpPr>
        <p:grpSpPr>
          <a:xfrm>
            <a:off x="4292400" y="4269915"/>
            <a:ext cx="3607200" cy="1940384"/>
            <a:chOff x="4292400" y="4269915"/>
            <a:chExt cx="3607200" cy="1940384"/>
          </a:xfrm>
        </p:grpSpPr>
        <p:sp>
          <p:nvSpPr>
            <p:cNvPr id="59" name="!!BOX1">
              <a:extLst>
                <a:ext uri="{FF2B5EF4-FFF2-40B4-BE49-F238E27FC236}">
                  <a16:creationId xmlns:a16="http://schemas.microsoft.com/office/drawing/2014/main" id="{E32D218D-007A-DCD1-5319-D1F63C80503E}"/>
                </a:ext>
              </a:extLst>
            </p:cNvPr>
            <p:cNvSpPr>
              <a:spLocks/>
            </p:cNvSpPr>
            <p:nvPr/>
          </p:nvSpPr>
          <p:spPr bwMode="auto">
            <a:xfrm>
              <a:off x="4292634" y="4269915"/>
              <a:ext cx="3606732" cy="1940384"/>
            </a:xfrm>
            <a:prstGeom prst="roundRect">
              <a:avLst>
                <a:gd name="adj" fmla="val 0"/>
              </a:avLst>
            </a:prstGeom>
            <a:gradFill>
              <a:gsLst>
                <a:gs pos="0">
                  <a:schemeClr val="bg1">
                    <a:lumMod val="55000"/>
                    <a:lumOff val="45000"/>
                  </a:schemeClr>
                </a:gs>
                <a:gs pos="100000">
                  <a:srgbClr val="E8E9E8">
                    <a:lumMod val="20000"/>
                    <a:lumOff val="80000"/>
                  </a:srgbClr>
                </a:gs>
              </a:gsLst>
              <a:lin ang="2700000" scaled="1"/>
            </a:gradFill>
            <a:ln w="12700">
              <a:noFill/>
              <a:headEnd type="none" w="med" len="med"/>
              <a:tailEnd type="none" w="med" len="med"/>
            </a:ln>
            <a:effectLst>
              <a:outerShdw blurRad="76200" dist="25400" dir="2700000" algn="tl" rotWithShape="0">
                <a:prstClr val="black">
                  <a:alpha val="14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20" tIns="97536" rIns="121920" bIns="97536" numCol="1" spcCol="0" rtlCol="0" fromWordArt="0" anchor="t" anchorCtr="0" forceAA="0" compatLnSpc="1">
              <a:prstTxWarp prst="textNoShape">
                <a:avLst/>
              </a:prstTxWarp>
              <a:noAutofit/>
            </a:bodyPr>
            <a:lstStyle/>
            <a:p>
              <a:pPr defTabSz="621679" fontAlgn="base">
                <a:spcBef>
                  <a:spcPct val="0"/>
                </a:spcBef>
                <a:spcAft>
                  <a:spcPct val="0"/>
                </a:spcAft>
              </a:pPr>
              <a:endParaRPr lang="en-GB" sz="1333">
                <a:solidFill>
                  <a:srgbClr val="FFFFFF"/>
                </a:solidFill>
                <a:latin typeface="Segoe UI"/>
                <a:cs typeface="Segoe UI" pitchFamily="34" charset="0"/>
              </a:endParaRPr>
            </a:p>
          </p:txBody>
        </p:sp>
        <p:sp>
          <p:nvSpPr>
            <p:cNvPr id="41" name="Rectangle 40">
              <a:extLst>
                <a:ext uri="{FF2B5EF4-FFF2-40B4-BE49-F238E27FC236}">
                  <a16:creationId xmlns:a16="http://schemas.microsoft.com/office/drawing/2014/main" id="{51039046-FB62-7DD2-B358-8C70307CF3CD}"/>
                </a:ext>
              </a:extLst>
            </p:cNvPr>
            <p:cNvSpPr>
              <a:spLocks/>
            </p:cNvSpPr>
            <p:nvPr/>
          </p:nvSpPr>
          <p:spPr bwMode="auto">
            <a:xfrm>
              <a:off x="4445000" y="4269915"/>
              <a:ext cx="3302000" cy="1665071"/>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36000" tIns="146304" rIns="36000" bIns="146304" numCol="1" spcCol="0" rtlCol="0" fromWordArt="0" anchor="t" anchorCtr="0" forceAA="0" compatLnSpc="1">
              <a:prstTxWarp prst="textNoShape">
                <a:avLst/>
              </a:prstTxWarp>
              <a:noAutofit/>
            </a:bodyPr>
            <a:lstStyle/>
            <a:p>
              <a:pPr defTabSz="932472" fontAlgn="base">
                <a:spcBef>
                  <a:spcPct val="0"/>
                </a:spcBef>
                <a:spcAft>
                  <a:spcPts val="1800"/>
                </a:spcAft>
                <a:defRPr/>
              </a:pPr>
              <a:r>
                <a:rPr lang="en-GB" sz="1400">
                  <a:solidFill>
                    <a:schemeClr val="tx1"/>
                  </a:solidFill>
                  <a:latin typeface="+mj-lt"/>
                  <a:cs typeface="Segoe UI" pitchFamily="34" charset="0"/>
                </a:rPr>
                <a:t>Leadership </a:t>
              </a:r>
            </a:p>
            <a:p>
              <a:pPr defTabSz="932472" fontAlgn="base">
                <a:lnSpc>
                  <a:spcPct val="110000"/>
                </a:lnSpc>
                <a:spcBef>
                  <a:spcPct val="0"/>
                </a:spcBef>
                <a:spcAft>
                  <a:spcPts val="1800"/>
                </a:spcAft>
                <a:defRPr/>
              </a:pPr>
              <a:r>
                <a:rPr lang="en-GB" sz="1100">
                  <a:solidFill>
                    <a:schemeClr val="tx1"/>
                  </a:solidFill>
                  <a:cs typeface="Segoe UI" pitchFamily="34" charset="0"/>
                </a:rPr>
                <a:t>Managers are using their time to manage colleagues via WhatsApp instead of higher-value activities. Need to give managers and frontline colleagues a learning and developing path to reduce attrition and improving workforce effectiveness. </a:t>
              </a:r>
            </a:p>
          </p:txBody>
        </p:sp>
        <p:sp>
          <p:nvSpPr>
            <p:cNvPr id="65" name="Rectangle: Rounded Corners 64">
              <a:extLst>
                <a:ext uri="{FF2B5EF4-FFF2-40B4-BE49-F238E27FC236}">
                  <a16:creationId xmlns:a16="http://schemas.microsoft.com/office/drawing/2014/main" id="{F8A9ABA5-FE58-27A2-0558-00C8168040FA}"/>
                </a:ext>
              </a:extLst>
            </p:cNvPr>
            <p:cNvSpPr/>
            <p:nvPr/>
          </p:nvSpPr>
          <p:spPr bwMode="auto">
            <a:xfrm rot="16200000">
              <a:off x="6069000" y="2957971"/>
              <a:ext cx="54000" cy="3607200"/>
            </a:xfrm>
            <a:prstGeom prst="roundRect">
              <a:avLst>
                <a:gd name="adj" fmla="val 50000"/>
              </a:avLst>
            </a:prstGeom>
            <a:gradFill>
              <a:gsLst>
                <a:gs pos="50000">
                  <a:schemeClr val="bg1">
                    <a:alpha val="30000"/>
                  </a:schemeClr>
                </a:gs>
                <a:gs pos="50000">
                  <a:schemeClr val="tx1">
                    <a:alpha val="6000"/>
                  </a:schemeClr>
                </a:gs>
              </a:gsLst>
              <a:lin ang="0" scaled="0"/>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rm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GB"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grpSp>
      <p:grpSp>
        <p:nvGrpSpPr>
          <p:cNvPr id="70" name="Group 69">
            <a:extLst>
              <a:ext uri="{FF2B5EF4-FFF2-40B4-BE49-F238E27FC236}">
                <a16:creationId xmlns:a16="http://schemas.microsoft.com/office/drawing/2014/main" id="{8A9514FA-1126-7893-7EA0-79D68AEEDD40}"/>
              </a:ext>
            </a:extLst>
          </p:cNvPr>
          <p:cNvGrpSpPr/>
          <p:nvPr/>
        </p:nvGrpSpPr>
        <p:grpSpPr>
          <a:xfrm>
            <a:off x="8127733" y="4269915"/>
            <a:ext cx="3607200" cy="1940384"/>
            <a:chOff x="8127733" y="4269915"/>
            <a:chExt cx="3607200" cy="1940384"/>
          </a:xfrm>
        </p:grpSpPr>
        <p:sp>
          <p:nvSpPr>
            <p:cNvPr id="60" name="!!BOX1">
              <a:extLst>
                <a:ext uri="{FF2B5EF4-FFF2-40B4-BE49-F238E27FC236}">
                  <a16:creationId xmlns:a16="http://schemas.microsoft.com/office/drawing/2014/main" id="{6DFDADC9-4C95-1455-2F90-59021BFE24DA}"/>
                </a:ext>
              </a:extLst>
            </p:cNvPr>
            <p:cNvSpPr>
              <a:spLocks/>
            </p:cNvSpPr>
            <p:nvPr/>
          </p:nvSpPr>
          <p:spPr bwMode="auto">
            <a:xfrm>
              <a:off x="8127967" y="4269915"/>
              <a:ext cx="3606732" cy="1940384"/>
            </a:xfrm>
            <a:prstGeom prst="roundRect">
              <a:avLst>
                <a:gd name="adj" fmla="val 0"/>
              </a:avLst>
            </a:prstGeom>
            <a:gradFill>
              <a:gsLst>
                <a:gs pos="0">
                  <a:schemeClr val="bg1">
                    <a:lumMod val="55000"/>
                    <a:lumOff val="45000"/>
                  </a:schemeClr>
                </a:gs>
                <a:gs pos="100000">
                  <a:srgbClr val="E8E9E8">
                    <a:lumMod val="20000"/>
                    <a:lumOff val="80000"/>
                  </a:srgbClr>
                </a:gs>
              </a:gsLst>
              <a:lin ang="2700000" scaled="1"/>
            </a:gradFill>
            <a:ln w="12700">
              <a:noFill/>
              <a:headEnd type="none" w="med" len="med"/>
              <a:tailEnd type="none" w="med" len="med"/>
            </a:ln>
            <a:effectLst>
              <a:outerShdw blurRad="76200" dist="25400" dir="2700000" algn="tl" rotWithShape="0">
                <a:prstClr val="black">
                  <a:alpha val="14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20" tIns="97536" rIns="121920" bIns="97536" numCol="1" spcCol="0" rtlCol="0" fromWordArt="0" anchor="t" anchorCtr="0" forceAA="0" compatLnSpc="1">
              <a:prstTxWarp prst="textNoShape">
                <a:avLst/>
              </a:prstTxWarp>
              <a:noAutofit/>
            </a:bodyPr>
            <a:lstStyle/>
            <a:p>
              <a:pPr defTabSz="621679" fontAlgn="base">
                <a:spcBef>
                  <a:spcPct val="0"/>
                </a:spcBef>
                <a:spcAft>
                  <a:spcPct val="0"/>
                </a:spcAft>
              </a:pPr>
              <a:endParaRPr lang="en-GB" sz="1333">
                <a:solidFill>
                  <a:srgbClr val="FFFFFF"/>
                </a:solidFill>
                <a:latin typeface="Segoe UI"/>
                <a:cs typeface="Segoe UI" pitchFamily="34" charset="0"/>
              </a:endParaRPr>
            </a:p>
          </p:txBody>
        </p:sp>
        <p:sp>
          <p:nvSpPr>
            <p:cNvPr id="3" name="Rectangle 2">
              <a:extLst>
                <a:ext uri="{FF2B5EF4-FFF2-40B4-BE49-F238E27FC236}">
                  <a16:creationId xmlns:a16="http://schemas.microsoft.com/office/drawing/2014/main" id="{F9F162F7-BF64-FDBE-23D6-3A3E304F293C}"/>
                </a:ext>
              </a:extLst>
            </p:cNvPr>
            <p:cNvSpPr>
              <a:spLocks/>
            </p:cNvSpPr>
            <p:nvPr/>
          </p:nvSpPr>
          <p:spPr bwMode="auto">
            <a:xfrm>
              <a:off x="8280333" y="4269915"/>
              <a:ext cx="3302000" cy="1665071"/>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36000" tIns="146304" rIns="36000" bIns="146304" numCol="1" spcCol="0" rtlCol="0" fromWordArt="0" anchor="t" anchorCtr="0" forceAA="0" compatLnSpc="1">
              <a:prstTxWarp prst="textNoShape">
                <a:avLst/>
              </a:prstTxWarp>
              <a:noAutofit/>
            </a:bodyPr>
            <a:lstStyle/>
            <a:p>
              <a:pPr defTabSz="932472" fontAlgn="base">
                <a:spcBef>
                  <a:spcPct val="0"/>
                </a:spcBef>
                <a:spcAft>
                  <a:spcPts val="1800"/>
                </a:spcAft>
                <a:defRPr/>
              </a:pPr>
              <a:r>
                <a:rPr lang="en-GB" sz="1400">
                  <a:solidFill>
                    <a:schemeClr val="tx1"/>
                  </a:solidFill>
                  <a:latin typeface="+mj-lt"/>
                  <a:cs typeface="Segoe UI" pitchFamily="34" charset="0"/>
                </a:rPr>
                <a:t>Microsoft Advice </a:t>
              </a:r>
            </a:p>
            <a:p>
              <a:pPr defTabSz="932472" fontAlgn="base">
                <a:lnSpc>
                  <a:spcPct val="110000"/>
                </a:lnSpc>
                <a:spcBef>
                  <a:spcPct val="0"/>
                </a:spcBef>
                <a:spcAft>
                  <a:spcPts val="1800"/>
                </a:spcAft>
                <a:defRPr/>
              </a:pPr>
              <a:r>
                <a:rPr lang="en-GB" sz="1100">
                  <a:solidFill>
                    <a:schemeClr val="tx1"/>
                  </a:solidFill>
                  <a:cs typeface="Segoe UI" pitchFamily="34" charset="0"/>
                </a:rPr>
                <a:t>Microsoft is seeing greater investment into frontline technologies across industries. Having invested in Microsoft across Modern Work (and likely Security, Azure, and other workloads), making full use of frontline tech will make for excellent ROI.</a:t>
              </a:r>
            </a:p>
          </p:txBody>
        </p:sp>
        <p:sp>
          <p:nvSpPr>
            <p:cNvPr id="66" name="Rectangle: Rounded Corners 65">
              <a:extLst>
                <a:ext uri="{FF2B5EF4-FFF2-40B4-BE49-F238E27FC236}">
                  <a16:creationId xmlns:a16="http://schemas.microsoft.com/office/drawing/2014/main" id="{D8943189-48AA-E8DF-06DB-7B8F58814520}"/>
                </a:ext>
              </a:extLst>
            </p:cNvPr>
            <p:cNvSpPr/>
            <p:nvPr/>
          </p:nvSpPr>
          <p:spPr bwMode="auto">
            <a:xfrm rot="16200000">
              <a:off x="9904333" y="2957971"/>
              <a:ext cx="54000" cy="3607200"/>
            </a:xfrm>
            <a:prstGeom prst="roundRect">
              <a:avLst>
                <a:gd name="adj" fmla="val 50000"/>
              </a:avLst>
            </a:prstGeom>
            <a:gradFill>
              <a:gsLst>
                <a:gs pos="50000">
                  <a:schemeClr val="bg1">
                    <a:alpha val="30000"/>
                  </a:schemeClr>
                </a:gs>
                <a:gs pos="50000">
                  <a:schemeClr val="tx1">
                    <a:alpha val="6000"/>
                  </a:schemeClr>
                </a:gs>
              </a:gsLst>
              <a:lin ang="0" scaled="0"/>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rm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GB"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grpSp>
      <p:pic>
        <p:nvPicPr>
          <p:cNvPr id="2" name="Picture 1" descr="A blue sign with white letters&#10;&#10;Description automatically generated">
            <a:extLst>
              <a:ext uri="{FF2B5EF4-FFF2-40B4-BE49-F238E27FC236}">
                <a16:creationId xmlns:a16="http://schemas.microsoft.com/office/drawing/2014/main" id="{55746B76-788F-7C7D-CA56-F1741A029E96}"/>
              </a:ext>
            </a:extLst>
          </p:cNvPr>
          <p:cNvPicPr>
            <a:picLocks noChangeAspect="1"/>
          </p:cNvPicPr>
          <p:nvPr/>
        </p:nvPicPr>
        <p:blipFill rotWithShape="1">
          <a:blip r:embed="rId2">
            <a:extLst>
              <a:ext uri="{28A0092B-C50C-407E-A947-70E740481C1C}">
                <a14:useLocalDpi xmlns:a14="http://schemas.microsoft.com/office/drawing/2010/main" val="0"/>
              </a:ext>
            </a:extLst>
          </a:blip>
          <a:srcRect r="3968"/>
          <a:stretch/>
        </p:blipFill>
        <p:spPr>
          <a:xfrm>
            <a:off x="10257196" y="122866"/>
            <a:ext cx="1934804" cy="459865"/>
          </a:xfrm>
          <a:prstGeom prst="rect">
            <a:avLst/>
          </a:prstGeom>
          <a:effectLst>
            <a:outerShdw blurRad="88900" dist="50800" dir="8100000" algn="tr" rotWithShape="0">
              <a:prstClr val="black">
                <a:alpha val="40000"/>
              </a:prstClr>
            </a:outerShdw>
          </a:effectLst>
        </p:spPr>
      </p:pic>
    </p:spTree>
    <p:extLst>
      <p:ext uri="{BB962C8B-B14F-4D97-AF65-F5344CB8AC3E}">
        <p14:creationId xmlns:p14="http://schemas.microsoft.com/office/powerpoint/2010/main" val="22368897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F7F7F7"/>
        </a:solidFill>
        <a:effectLst/>
      </p:bgPr>
    </p:bg>
    <p:spTree>
      <p:nvGrpSpPr>
        <p:cNvPr id="1" name=""/>
        <p:cNvGrpSpPr/>
        <p:nvPr/>
      </p:nvGrpSpPr>
      <p:grpSpPr>
        <a:xfrm>
          <a:off x="0" y="0"/>
          <a:ext cx="0" cy="0"/>
          <a:chOff x="0" y="0"/>
          <a:chExt cx="0" cy="0"/>
        </a:xfrm>
      </p:grpSpPr>
      <p:grpSp>
        <p:nvGrpSpPr>
          <p:cNvPr id="5" name="Group 4">
            <a:extLst>
              <a:ext uri="{FF2B5EF4-FFF2-40B4-BE49-F238E27FC236}">
                <a16:creationId xmlns:a16="http://schemas.microsoft.com/office/drawing/2014/main" id="{48959177-5CF6-9DFA-A7DB-569F0767ABF4}"/>
              </a:ext>
            </a:extLst>
          </p:cNvPr>
          <p:cNvGrpSpPr/>
          <p:nvPr/>
        </p:nvGrpSpPr>
        <p:grpSpPr>
          <a:xfrm>
            <a:off x="4292400" y="2100931"/>
            <a:ext cx="3607200" cy="1940384"/>
            <a:chOff x="457068" y="2100931"/>
            <a:chExt cx="3607200" cy="1940384"/>
          </a:xfrm>
        </p:grpSpPr>
        <p:sp>
          <p:nvSpPr>
            <p:cNvPr id="6" name="!!BOX1">
              <a:extLst>
                <a:ext uri="{FF2B5EF4-FFF2-40B4-BE49-F238E27FC236}">
                  <a16:creationId xmlns:a16="http://schemas.microsoft.com/office/drawing/2014/main" id="{42D2B735-E80D-6FB9-CDAF-B3CDE44C5119}"/>
                </a:ext>
              </a:extLst>
            </p:cNvPr>
            <p:cNvSpPr>
              <a:spLocks/>
            </p:cNvSpPr>
            <p:nvPr/>
          </p:nvSpPr>
          <p:spPr bwMode="auto">
            <a:xfrm>
              <a:off x="457302" y="2100931"/>
              <a:ext cx="3606732" cy="1940384"/>
            </a:xfrm>
            <a:prstGeom prst="roundRect">
              <a:avLst>
                <a:gd name="adj" fmla="val 0"/>
              </a:avLst>
            </a:prstGeom>
            <a:gradFill>
              <a:gsLst>
                <a:gs pos="0">
                  <a:schemeClr val="bg1">
                    <a:lumMod val="55000"/>
                    <a:lumOff val="45000"/>
                  </a:schemeClr>
                </a:gs>
                <a:gs pos="100000">
                  <a:srgbClr val="E8E9E8">
                    <a:lumMod val="20000"/>
                    <a:lumOff val="80000"/>
                  </a:srgbClr>
                </a:gs>
              </a:gsLst>
              <a:lin ang="2700000" scaled="1"/>
            </a:gradFill>
            <a:ln w="12700">
              <a:noFill/>
              <a:headEnd type="none" w="med" len="med"/>
              <a:tailEnd type="none" w="med" len="med"/>
            </a:ln>
            <a:effectLst>
              <a:outerShdw blurRad="76200" dist="25400" dir="2700000" algn="tl" rotWithShape="0">
                <a:prstClr val="black">
                  <a:alpha val="14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20" tIns="97536" rIns="121920" bIns="97536" numCol="1" spcCol="0" rtlCol="0" fromWordArt="0" anchor="t" anchorCtr="0" forceAA="0" compatLnSpc="1">
              <a:prstTxWarp prst="textNoShape">
                <a:avLst/>
              </a:prstTxWarp>
              <a:noAutofit/>
            </a:bodyPr>
            <a:lstStyle/>
            <a:p>
              <a:pPr defTabSz="621679" fontAlgn="base">
                <a:spcBef>
                  <a:spcPct val="0"/>
                </a:spcBef>
                <a:spcAft>
                  <a:spcPct val="0"/>
                </a:spcAft>
              </a:pPr>
              <a:endParaRPr lang="en-GB" sz="1333">
                <a:solidFill>
                  <a:schemeClr val="tx1"/>
                </a:solidFill>
                <a:latin typeface="Segoe UI"/>
                <a:cs typeface="Segoe UI" pitchFamily="34" charset="0"/>
              </a:endParaRPr>
            </a:p>
          </p:txBody>
        </p:sp>
        <p:sp>
          <p:nvSpPr>
            <p:cNvPr id="7" name="Rectangle 6">
              <a:extLst>
                <a:ext uri="{FF2B5EF4-FFF2-40B4-BE49-F238E27FC236}">
                  <a16:creationId xmlns:a16="http://schemas.microsoft.com/office/drawing/2014/main" id="{D6AF62E8-408C-70A0-E8D3-6EDF1D10E1AF}"/>
                </a:ext>
              </a:extLst>
            </p:cNvPr>
            <p:cNvSpPr>
              <a:spLocks/>
            </p:cNvSpPr>
            <p:nvPr/>
          </p:nvSpPr>
          <p:spPr bwMode="auto">
            <a:xfrm>
              <a:off x="609668" y="2100931"/>
              <a:ext cx="3302000" cy="460153"/>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36000" tIns="146304" rIns="3600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ts val="1800"/>
                </a:spcAft>
                <a:buClrTx/>
                <a:buSzTx/>
                <a:buFontTx/>
                <a:buNone/>
                <a:tabLst/>
                <a:defRPr/>
              </a:pPr>
              <a:r>
                <a:rPr lang="en-GB" sz="1400">
                  <a:solidFill>
                    <a:schemeClr val="tx1"/>
                  </a:solidFill>
                  <a:latin typeface="+mj-lt"/>
                  <a:cs typeface="Segoe UI" pitchFamily="34" charset="0"/>
                </a:rPr>
                <a:t>[Write Your Title Here]</a:t>
              </a:r>
            </a:p>
          </p:txBody>
        </p:sp>
        <p:sp>
          <p:nvSpPr>
            <p:cNvPr id="8" name="Rectangle: Rounded Corners 7">
              <a:extLst>
                <a:ext uri="{FF2B5EF4-FFF2-40B4-BE49-F238E27FC236}">
                  <a16:creationId xmlns:a16="http://schemas.microsoft.com/office/drawing/2014/main" id="{72DBCFE4-9D2F-E83C-034C-2E523D633FCB}"/>
                </a:ext>
              </a:extLst>
            </p:cNvPr>
            <p:cNvSpPr/>
            <p:nvPr/>
          </p:nvSpPr>
          <p:spPr bwMode="auto">
            <a:xfrm rot="16200000">
              <a:off x="2233668" y="784485"/>
              <a:ext cx="54000" cy="3607200"/>
            </a:xfrm>
            <a:prstGeom prst="roundRect">
              <a:avLst>
                <a:gd name="adj" fmla="val 50000"/>
              </a:avLst>
            </a:prstGeom>
            <a:gradFill>
              <a:gsLst>
                <a:gs pos="50000">
                  <a:schemeClr val="bg1">
                    <a:alpha val="30000"/>
                  </a:schemeClr>
                </a:gs>
                <a:gs pos="50000">
                  <a:schemeClr val="tx1">
                    <a:alpha val="6000"/>
                  </a:schemeClr>
                </a:gs>
              </a:gsLst>
              <a:lin ang="0" scaled="0"/>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rm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GB" sz="2000" b="0" i="0" u="none" strike="noStrike" kern="1200" cap="none" spc="0" normalizeH="0" baseline="0" noProof="0">
                <a:ln>
                  <a:noFill/>
                </a:ln>
                <a:solidFill>
                  <a:schemeClr val="tx1"/>
                </a:solidFill>
                <a:effectLst/>
                <a:uLnTx/>
                <a:uFillTx/>
                <a:latin typeface="Segoe UI"/>
                <a:ea typeface="Segoe UI" pitchFamily="34" charset="0"/>
                <a:cs typeface="Segoe UI" pitchFamily="34" charset="0"/>
              </a:endParaRPr>
            </a:p>
          </p:txBody>
        </p:sp>
      </p:grpSp>
      <p:grpSp>
        <p:nvGrpSpPr>
          <p:cNvPr id="9" name="Group 8">
            <a:extLst>
              <a:ext uri="{FF2B5EF4-FFF2-40B4-BE49-F238E27FC236}">
                <a16:creationId xmlns:a16="http://schemas.microsoft.com/office/drawing/2014/main" id="{2D3480EB-C130-E761-DF24-268CFB979C6C}"/>
              </a:ext>
            </a:extLst>
          </p:cNvPr>
          <p:cNvGrpSpPr/>
          <p:nvPr/>
        </p:nvGrpSpPr>
        <p:grpSpPr>
          <a:xfrm>
            <a:off x="8127733" y="2100931"/>
            <a:ext cx="3607200" cy="1940384"/>
            <a:chOff x="457068" y="2100931"/>
            <a:chExt cx="3607200" cy="1940384"/>
          </a:xfrm>
        </p:grpSpPr>
        <p:sp>
          <p:nvSpPr>
            <p:cNvPr id="11" name="!!BOX1">
              <a:extLst>
                <a:ext uri="{FF2B5EF4-FFF2-40B4-BE49-F238E27FC236}">
                  <a16:creationId xmlns:a16="http://schemas.microsoft.com/office/drawing/2014/main" id="{6A326DDF-0A8F-134C-100A-B4F13759BFB7}"/>
                </a:ext>
              </a:extLst>
            </p:cNvPr>
            <p:cNvSpPr>
              <a:spLocks/>
            </p:cNvSpPr>
            <p:nvPr/>
          </p:nvSpPr>
          <p:spPr bwMode="auto">
            <a:xfrm>
              <a:off x="457302" y="2100931"/>
              <a:ext cx="3606732" cy="1940384"/>
            </a:xfrm>
            <a:prstGeom prst="roundRect">
              <a:avLst>
                <a:gd name="adj" fmla="val 0"/>
              </a:avLst>
            </a:prstGeom>
            <a:gradFill>
              <a:gsLst>
                <a:gs pos="0">
                  <a:schemeClr val="bg1">
                    <a:lumMod val="55000"/>
                    <a:lumOff val="45000"/>
                  </a:schemeClr>
                </a:gs>
                <a:gs pos="100000">
                  <a:srgbClr val="E8E9E8">
                    <a:lumMod val="20000"/>
                    <a:lumOff val="80000"/>
                  </a:srgbClr>
                </a:gs>
              </a:gsLst>
              <a:lin ang="2700000" scaled="1"/>
            </a:gradFill>
            <a:ln w="12700">
              <a:noFill/>
              <a:headEnd type="none" w="med" len="med"/>
              <a:tailEnd type="none" w="med" len="med"/>
            </a:ln>
            <a:effectLst>
              <a:outerShdw blurRad="76200" dist="25400" dir="2700000" algn="tl" rotWithShape="0">
                <a:prstClr val="black">
                  <a:alpha val="14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20" tIns="97536" rIns="121920" bIns="97536" numCol="1" spcCol="0" rtlCol="0" fromWordArt="0" anchor="t" anchorCtr="0" forceAA="0" compatLnSpc="1">
              <a:prstTxWarp prst="textNoShape">
                <a:avLst/>
              </a:prstTxWarp>
              <a:noAutofit/>
            </a:bodyPr>
            <a:lstStyle/>
            <a:p>
              <a:pPr defTabSz="621679" fontAlgn="base">
                <a:spcBef>
                  <a:spcPct val="0"/>
                </a:spcBef>
                <a:spcAft>
                  <a:spcPct val="0"/>
                </a:spcAft>
              </a:pPr>
              <a:endParaRPr lang="en-GB" sz="1333">
                <a:solidFill>
                  <a:schemeClr val="tx1"/>
                </a:solidFill>
                <a:latin typeface="Segoe UI"/>
                <a:cs typeface="Segoe UI" pitchFamily="34" charset="0"/>
              </a:endParaRPr>
            </a:p>
          </p:txBody>
        </p:sp>
        <p:sp>
          <p:nvSpPr>
            <p:cNvPr id="14" name="Rectangle 13">
              <a:extLst>
                <a:ext uri="{FF2B5EF4-FFF2-40B4-BE49-F238E27FC236}">
                  <a16:creationId xmlns:a16="http://schemas.microsoft.com/office/drawing/2014/main" id="{E11B5D9C-ADFF-68A9-16CB-611668BB4774}"/>
                </a:ext>
              </a:extLst>
            </p:cNvPr>
            <p:cNvSpPr>
              <a:spLocks/>
            </p:cNvSpPr>
            <p:nvPr/>
          </p:nvSpPr>
          <p:spPr bwMode="auto">
            <a:xfrm>
              <a:off x="609668" y="2100931"/>
              <a:ext cx="3302000" cy="460153"/>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36000" tIns="146304" rIns="3600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ts val="1800"/>
                </a:spcAft>
                <a:buClrTx/>
                <a:buSzTx/>
                <a:buFontTx/>
                <a:buNone/>
                <a:tabLst/>
                <a:defRPr/>
              </a:pPr>
              <a:r>
                <a:rPr lang="en-GB" sz="1400">
                  <a:solidFill>
                    <a:schemeClr val="tx1"/>
                  </a:solidFill>
                  <a:latin typeface="+mj-lt"/>
                  <a:cs typeface="Segoe UI" pitchFamily="34" charset="0"/>
                </a:rPr>
                <a:t>[Write Your Title Here]</a:t>
              </a:r>
            </a:p>
          </p:txBody>
        </p:sp>
        <p:sp>
          <p:nvSpPr>
            <p:cNvPr id="15" name="Rectangle: Rounded Corners 14">
              <a:extLst>
                <a:ext uri="{FF2B5EF4-FFF2-40B4-BE49-F238E27FC236}">
                  <a16:creationId xmlns:a16="http://schemas.microsoft.com/office/drawing/2014/main" id="{34E82A49-26CC-801A-8F82-1A01F158B1D2}"/>
                </a:ext>
              </a:extLst>
            </p:cNvPr>
            <p:cNvSpPr/>
            <p:nvPr/>
          </p:nvSpPr>
          <p:spPr bwMode="auto">
            <a:xfrm rot="16200000">
              <a:off x="2233668" y="784485"/>
              <a:ext cx="54000" cy="3607200"/>
            </a:xfrm>
            <a:prstGeom prst="roundRect">
              <a:avLst>
                <a:gd name="adj" fmla="val 50000"/>
              </a:avLst>
            </a:prstGeom>
            <a:gradFill>
              <a:gsLst>
                <a:gs pos="50000">
                  <a:schemeClr val="bg1">
                    <a:alpha val="30000"/>
                  </a:schemeClr>
                </a:gs>
                <a:gs pos="50000">
                  <a:schemeClr val="tx1">
                    <a:alpha val="6000"/>
                  </a:schemeClr>
                </a:gs>
              </a:gsLst>
              <a:lin ang="0" scaled="0"/>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rm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GB" sz="2000" b="0" i="0" u="none" strike="noStrike" kern="1200" cap="none" spc="0" normalizeH="0" baseline="0" noProof="0">
                <a:ln>
                  <a:noFill/>
                </a:ln>
                <a:solidFill>
                  <a:schemeClr val="tx1"/>
                </a:solidFill>
                <a:effectLst/>
                <a:uLnTx/>
                <a:uFillTx/>
                <a:latin typeface="Segoe UI"/>
                <a:ea typeface="Segoe UI" pitchFamily="34" charset="0"/>
                <a:cs typeface="Segoe UI" pitchFamily="34" charset="0"/>
              </a:endParaRPr>
            </a:p>
          </p:txBody>
        </p:sp>
      </p:grpSp>
      <p:grpSp>
        <p:nvGrpSpPr>
          <p:cNvPr id="16" name="Group 15">
            <a:extLst>
              <a:ext uri="{FF2B5EF4-FFF2-40B4-BE49-F238E27FC236}">
                <a16:creationId xmlns:a16="http://schemas.microsoft.com/office/drawing/2014/main" id="{D067960E-7914-A37F-EAE5-2262C58578A6}"/>
              </a:ext>
            </a:extLst>
          </p:cNvPr>
          <p:cNvGrpSpPr/>
          <p:nvPr/>
        </p:nvGrpSpPr>
        <p:grpSpPr>
          <a:xfrm>
            <a:off x="457068" y="4269915"/>
            <a:ext cx="3607200" cy="1940384"/>
            <a:chOff x="457068" y="2100931"/>
            <a:chExt cx="3607200" cy="1940384"/>
          </a:xfrm>
        </p:grpSpPr>
        <p:sp>
          <p:nvSpPr>
            <p:cNvPr id="17" name="!!BOX1">
              <a:extLst>
                <a:ext uri="{FF2B5EF4-FFF2-40B4-BE49-F238E27FC236}">
                  <a16:creationId xmlns:a16="http://schemas.microsoft.com/office/drawing/2014/main" id="{1936168C-5800-4492-0BE2-3EF138623877}"/>
                </a:ext>
              </a:extLst>
            </p:cNvPr>
            <p:cNvSpPr>
              <a:spLocks/>
            </p:cNvSpPr>
            <p:nvPr/>
          </p:nvSpPr>
          <p:spPr bwMode="auto">
            <a:xfrm>
              <a:off x="457302" y="2100931"/>
              <a:ext cx="3606732" cy="1940384"/>
            </a:xfrm>
            <a:prstGeom prst="roundRect">
              <a:avLst>
                <a:gd name="adj" fmla="val 0"/>
              </a:avLst>
            </a:prstGeom>
            <a:gradFill>
              <a:gsLst>
                <a:gs pos="0">
                  <a:schemeClr val="bg1">
                    <a:lumMod val="55000"/>
                    <a:lumOff val="45000"/>
                  </a:schemeClr>
                </a:gs>
                <a:gs pos="100000">
                  <a:srgbClr val="E8E9E8">
                    <a:lumMod val="20000"/>
                    <a:lumOff val="80000"/>
                  </a:srgbClr>
                </a:gs>
              </a:gsLst>
              <a:lin ang="2700000" scaled="1"/>
            </a:gradFill>
            <a:ln w="12700">
              <a:noFill/>
              <a:headEnd type="none" w="med" len="med"/>
              <a:tailEnd type="none" w="med" len="med"/>
            </a:ln>
            <a:effectLst>
              <a:outerShdw blurRad="76200" dist="25400" dir="2700000" algn="tl" rotWithShape="0">
                <a:prstClr val="black">
                  <a:alpha val="14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20" tIns="97536" rIns="121920" bIns="97536" numCol="1" spcCol="0" rtlCol="0" fromWordArt="0" anchor="t" anchorCtr="0" forceAA="0" compatLnSpc="1">
              <a:prstTxWarp prst="textNoShape">
                <a:avLst/>
              </a:prstTxWarp>
              <a:noAutofit/>
            </a:bodyPr>
            <a:lstStyle/>
            <a:p>
              <a:pPr defTabSz="621679" fontAlgn="base">
                <a:spcBef>
                  <a:spcPct val="0"/>
                </a:spcBef>
                <a:spcAft>
                  <a:spcPct val="0"/>
                </a:spcAft>
              </a:pPr>
              <a:endParaRPr lang="en-GB" sz="1333">
                <a:solidFill>
                  <a:schemeClr val="tx1"/>
                </a:solidFill>
                <a:latin typeface="Segoe UI"/>
                <a:cs typeface="Segoe UI" pitchFamily="34" charset="0"/>
              </a:endParaRPr>
            </a:p>
          </p:txBody>
        </p:sp>
        <p:sp>
          <p:nvSpPr>
            <p:cNvPr id="18" name="Rectangle 17">
              <a:extLst>
                <a:ext uri="{FF2B5EF4-FFF2-40B4-BE49-F238E27FC236}">
                  <a16:creationId xmlns:a16="http://schemas.microsoft.com/office/drawing/2014/main" id="{7BF909D2-A1F9-C605-CAD0-9A8E94D02D1C}"/>
                </a:ext>
              </a:extLst>
            </p:cNvPr>
            <p:cNvSpPr>
              <a:spLocks/>
            </p:cNvSpPr>
            <p:nvPr/>
          </p:nvSpPr>
          <p:spPr bwMode="auto">
            <a:xfrm>
              <a:off x="609668" y="2100931"/>
              <a:ext cx="3302000" cy="460153"/>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36000" tIns="146304" rIns="3600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ts val="1800"/>
                </a:spcAft>
                <a:buClrTx/>
                <a:buSzTx/>
                <a:buFontTx/>
                <a:buNone/>
                <a:tabLst/>
                <a:defRPr/>
              </a:pPr>
              <a:r>
                <a:rPr lang="en-GB" sz="1400">
                  <a:solidFill>
                    <a:schemeClr val="tx1"/>
                  </a:solidFill>
                  <a:latin typeface="+mj-lt"/>
                  <a:cs typeface="Segoe UI" pitchFamily="34" charset="0"/>
                </a:rPr>
                <a:t>[Write Your Title Here]</a:t>
              </a:r>
            </a:p>
          </p:txBody>
        </p:sp>
        <p:sp>
          <p:nvSpPr>
            <p:cNvPr id="19" name="Rectangle: Rounded Corners 18">
              <a:extLst>
                <a:ext uri="{FF2B5EF4-FFF2-40B4-BE49-F238E27FC236}">
                  <a16:creationId xmlns:a16="http://schemas.microsoft.com/office/drawing/2014/main" id="{E3726066-FF70-C2E8-EA09-A75DEB32BBE0}"/>
                </a:ext>
              </a:extLst>
            </p:cNvPr>
            <p:cNvSpPr/>
            <p:nvPr/>
          </p:nvSpPr>
          <p:spPr bwMode="auto">
            <a:xfrm rot="16200000">
              <a:off x="2233668" y="784485"/>
              <a:ext cx="54000" cy="3607200"/>
            </a:xfrm>
            <a:prstGeom prst="roundRect">
              <a:avLst>
                <a:gd name="adj" fmla="val 50000"/>
              </a:avLst>
            </a:prstGeom>
            <a:gradFill>
              <a:gsLst>
                <a:gs pos="50000">
                  <a:schemeClr val="bg1">
                    <a:alpha val="30000"/>
                  </a:schemeClr>
                </a:gs>
                <a:gs pos="50000">
                  <a:schemeClr val="tx1">
                    <a:alpha val="6000"/>
                  </a:schemeClr>
                </a:gs>
              </a:gsLst>
              <a:lin ang="0" scaled="0"/>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rm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GB" sz="2000" b="0" i="0" u="none" strike="noStrike" kern="1200" cap="none" spc="0" normalizeH="0" baseline="0" noProof="0">
                <a:ln>
                  <a:noFill/>
                </a:ln>
                <a:solidFill>
                  <a:schemeClr val="tx1"/>
                </a:solidFill>
                <a:effectLst/>
                <a:uLnTx/>
                <a:uFillTx/>
                <a:latin typeface="Segoe UI"/>
                <a:ea typeface="Segoe UI" pitchFamily="34" charset="0"/>
                <a:cs typeface="Segoe UI" pitchFamily="34" charset="0"/>
              </a:endParaRPr>
            </a:p>
          </p:txBody>
        </p:sp>
      </p:grpSp>
      <p:grpSp>
        <p:nvGrpSpPr>
          <p:cNvPr id="20" name="Group 19">
            <a:extLst>
              <a:ext uri="{FF2B5EF4-FFF2-40B4-BE49-F238E27FC236}">
                <a16:creationId xmlns:a16="http://schemas.microsoft.com/office/drawing/2014/main" id="{AE750DE5-21D4-B2A1-143F-0B9258BE1B80}"/>
              </a:ext>
            </a:extLst>
          </p:cNvPr>
          <p:cNvGrpSpPr/>
          <p:nvPr/>
        </p:nvGrpSpPr>
        <p:grpSpPr>
          <a:xfrm>
            <a:off x="4292400" y="4269915"/>
            <a:ext cx="3607200" cy="1940384"/>
            <a:chOff x="457068" y="2100931"/>
            <a:chExt cx="3607200" cy="1940384"/>
          </a:xfrm>
        </p:grpSpPr>
        <p:sp>
          <p:nvSpPr>
            <p:cNvPr id="21" name="!!BOX1">
              <a:extLst>
                <a:ext uri="{FF2B5EF4-FFF2-40B4-BE49-F238E27FC236}">
                  <a16:creationId xmlns:a16="http://schemas.microsoft.com/office/drawing/2014/main" id="{6FFD1090-33A4-CD08-CBB5-6529DE16022D}"/>
                </a:ext>
              </a:extLst>
            </p:cNvPr>
            <p:cNvSpPr>
              <a:spLocks/>
            </p:cNvSpPr>
            <p:nvPr/>
          </p:nvSpPr>
          <p:spPr bwMode="auto">
            <a:xfrm>
              <a:off x="457302" y="2100931"/>
              <a:ext cx="3606732" cy="1940384"/>
            </a:xfrm>
            <a:prstGeom prst="roundRect">
              <a:avLst>
                <a:gd name="adj" fmla="val 0"/>
              </a:avLst>
            </a:prstGeom>
            <a:gradFill>
              <a:gsLst>
                <a:gs pos="0">
                  <a:schemeClr val="bg1">
                    <a:lumMod val="55000"/>
                    <a:lumOff val="45000"/>
                  </a:schemeClr>
                </a:gs>
                <a:gs pos="100000">
                  <a:srgbClr val="E8E9E8">
                    <a:lumMod val="20000"/>
                    <a:lumOff val="80000"/>
                  </a:srgbClr>
                </a:gs>
              </a:gsLst>
              <a:lin ang="2700000" scaled="1"/>
            </a:gradFill>
            <a:ln w="12700">
              <a:noFill/>
              <a:headEnd type="none" w="med" len="med"/>
              <a:tailEnd type="none" w="med" len="med"/>
            </a:ln>
            <a:effectLst>
              <a:outerShdw blurRad="76200" dist="25400" dir="2700000" algn="tl" rotWithShape="0">
                <a:prstClr val="black">
                  <a:alpha val="14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20" tIns="97536" rIns="121920" bIns="97536" numCol="1" spcCol="0" rtlCol="0" fromWordArt="0" anchor="t" anchorCtr="0" forceAA="0" compatLnSpc="1">
              <a:prstTxWarp prst="textNoShape">
                <a:avLst/>
              </a:prstTxWarp>
              <a:noAutofit/>
            </a:bodyPr>
            <a:lstStyle/>
            <a:p>
              <a:pPr defTabSz="621679" fontAlgn="base">
                <a:spcBef>
                  <a:spcPct val="0"/>
                </a:spcBef>
                <a:spcAft>
                  <a:spcPct val="0"/>
                </a:spcAft>
              </a:pPr>
              <a:endParaRPr lang="en-GB" sz="1333">
                <a:solidFill>
                  <a:schemeClr val="tx1"/>
                </a:solidFill>
                <a:latin typeface="Segoe UI"/>
                <a:cs typeface="Segoe UI" pitchFamily="34" charset="0"/>
              </a:endParaRPr>
            </a:p>
          </p:txBody>
        </p:sp>
        <p:sp>
          <p:nvSpPr>
            <p:cNvPr id="22" name="Rectangle 21">
              <a:extLst>
                <a:ext uri="{FF2B5EF4-FFF2-40B4-BE49-F238E27FC236}">
                  <a16:creationId xmlns:a16="http://schemas.microsoft.com/office/drawing/2014/main" id="{FF91FDE8-2AA2-C266-2B50-E4F8A29F6F9F}"/>
                </a:ext>
              </a:extLst>
            </p:cNvPr>
            <p:cNvSpPr>
              <a:spLocks/>
            </p:cNvSpPr>
            <p:nvPr/>
          </p:nvSpPr>
          <p:spPr bwMode="auto">
            <a:xfrm>
              <a:off x="609668" y="2100931"/>
              <a:ext cx="3302000" cy="460153"/>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36000" tIns="146304" rIns="3600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ts val="1800"/>
                </a:spcAft>
                <a:buClrTx/>
                <a:buSzTx/>
                <a:buFontTx/>
                <a:buNone/>
                <a:tabLst/>
                <a:defRPr/>
              </a:pPr>
              <a:r>
                <a:rPr lang="en-GB" sz="1400">
                  <a:solidFill>
                    <a:schemeClr val="tx1"/>
                  </a:solidFill>
                  <a:latin typeface="+mj-lt"/>
                  <a:cs typeface="Segoe UI" pitchFamily="34" charset="0"/>
                </a:rPr>
                <a:t>[Write Your Title Here]</a:t>
              </a:r>
            </a:p>
          </p:txBody>
        </p:sp>
        <p:sp>
          <p:nvSpPr>
            <p:cNvPr id="23" name="Rectangle: Rounded Corners 22">
              <a:extLst>
                <a:ext uri="{FF2B5EF4-FFF2-40B4-BE49-F238E27FC236}">
                  <a16:creationId xmlns:a16="http://schemas.microsoft.com/office/drawing/2014/main" id="{DD40EB5A-46DC-164A-EC0F-73BB1B920065}"/>
                </a:ext>
              </a:extLst>
            </p:cNvPr>
            <p:cNvSpPr/>
            <p:nvPr/>
          </p:nvSpPr>
          <p:spPr bwMode="auto">
            <a:xfrm rot="16200000">
              <a:off x="2233668" y="784485"/>
              <a:ext cx="54000" cy="3607200"/>
            </a:xfrm>
            <a:prstGeom prst="roundRect">
              <a:avLst>
                <a:gd name="adj" fmla="val 50000"/>
              </a:avLst>
            </a:prstGeom>
            <a:gradFill>
              <a:gsLst>
                <a:gs pos="50000">
                  <a:schemeClr val="bg1">
                    <a:alpha val="30000"/>
                  </a:schemeClr>
                </a:gs>
                <a:gs pos="50000">
                  <a:schemeClr val="tx1">
                    <a:alpha val="6000"/>
                  </a:schemeClr>
                </a:gs>
              </a:gsLst>
              <a:lin ang="0" scaled="0"/>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rm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GB" sz="2000" b="0" i="0" u="none" strike="noStrike" kern="1200" cap="none" spc="0" normalizeH="0" baseline="0" noProof="0">
                <a:ln>
                  <a:noFill/>
                </a:ln>
                <a:solidFill>
                  <a:schemeClr val="tx1"/>
                </a:solidFill>
                <a:effectLst/>
                <a:uLnTx/>
                <a:uFillTx/>
                <a:latin typeface="Segoe UI"/>
                <a:ea typeface="Segoe UI" pitchFamily="34" charset="0"/>
                <a:cs typeface="Segoe UI" pitchFamily="34" charset="0"/>
              </a:endParaRPr>
            </a:p>
          </p:txBody>
        </p:sp>
      </p:grpSp>
      <p:grpSp>
        <p:nvGrpSpPr>
          <p:cNvPr id="24" name="Group 23">
            <a:extLst>
              <a:ext uri="{FF2B5EF4-FFF2-40B4-BE49-F238E27FC236}">
                <a16:creationId xmlns:a16="http://schemas.microsoft.com/office/drawing/2014/main" id="{5AF51453-5F85-C985-086A-8461CB39B3DB}"/>
              </a:ext>
            </a:extLst>
          </p:cNvPr>
          <p:cNvGrpSpPr/>
          <p:nvPr/>
        </p:nvGrpSpPr>
        <p:grpSpPr>
          <a:xfrm>
            <a:off x="8127733" y="4269915"/>
            <a:ext cx="3607200" cy="1940384"/>
            <a:chOff x="457068" y="2100931"/>
            <a:chExt cx="3607200" cy="1940384"/>
          </a:xfrm>
        </p:grpSpPr>
        <p:sp>
          <p:nvSpPr>
            <p:cNvPr id="25" name="!!BOX1">
              <a:extLst>
                <a:ext uri="{FF2B5EF4-FFF2-40B4-BE49-F238E27FC236}">
                  <a16:creationId xmlns:a16="http://schemas.microsoft.com/office/drawing/2014/main" id="{4C7A339F-CA01-1A88-5956-DA901A3D520B}"/>
                </a:ext>
              </a:extLst>
            </p:cNvPr>
            <p:cNvSpPr>
              <a:spLocks/>
            </p:cNvSpPr>
            <p:nvPr/>
          </p:nvSpPr>
          <p:spPr bwMode="auto">
            <a:xfrm>
              <a:off x="457302" y="2100931"/>
              <a:ext cx="3606732" cy="1940384"/>
            </a:xfrm>
            <a:prstGeom prst="roundRect">
              <a:avLst>
                <a:gd name="adj" fmla="val 0"/>
              </a:avLst>
            </a:prstGeom>
            <a:gradFill>
              <a:gsLst>
                <a:gs pos="0">
                  <a:schemeClr val="bg1">
                    <a:lumMod val="55000"/>
                    <a:lumOff val="45000"/>
                  </a:schemeClr>
                </a:gs>
                <a:gs pos="100000">
                  <a:srgbClr val="E8E9E8">
                    <a:lumMod val="20000"/>
                    <a:lumOff val="80000"/>
                  </a:srgbClr>
                </a:gs>
              </a:gsLst>
              <a:lin ang="2700000" scaled="1"/>
            </a:gradFill>
            <a:ln w="12700">
              <a:noFill/>
              <a:headEnd type="none" w="med" len="med"/>
              <a:tailEnd type="none" w="med" len="med"/>
            </a:ln>
            <a:effectLst>
              <a:outerShdw blurRad="76200" dist="25400" dir="2700000" algn="tl" rotWithShape="0">
                <a:prstClr val="black">
                  <a:alpha val="14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20" tIns="97536" rIns="121920" bIns="97536" numCol="1" spcCol="0" rtlCol="0" fromWordArt="0" anchor="t" anchorCtr="0" forceAA="0" compatLnSpc="1">
              <a:prstTxWarp prst="textNoShape">
                <a:avLst/>
              </a:prstTxWarp>
              <a:noAutofit/>
            </a:bodyPr>
            <a:lstStyle/>
            <a:p>
              <a:pPr defTabSz="621679" fontAlgn="base">
                <a:spcBef>
                  <a:spcPct val="0"/>
                </a:spcBef>
                <a:spcAft>
                  <a:spcPct val="0"/>
                </a:spcAft>
              </a:pPr>
              <a:endParaRPr lang="en-GB" sz="1333">
                <a:solidFill>
                  <a:schemeClr val="tx1"/>
                </a:solidFill>
                <a:latin typeface="Segoe UI"/>
                <a:cs typeface="Segoe UI" pitchFamily="34" charset="0"/>
              </a:endParaRPr>
            </a:p>
          </p:txBody>
        </p:sp>
        <p:sp>
          <p:nvSpPr>
            <p:cNvPr id="26" name="Rectangle 25">
              <a:extLst>
                <a:ext uri="{FF2B5EF4-FFF2-40B4-BE49-F238E27FC236}">
                  <a16:creationId xmlns:a16="http://schemas.microsoft.com/office/drawing/2014/main" id="{DFAD08C0-304A-4A74-538B-AD4FAAF9B31A}"/>
                </a:ext>
              </a:extLst>
            </p:cNvPr>
            <p:cNvSpPr>
              <a:spLocks/>
            </p:cNvSpPr>
            <p:nvPr/>
          </p:nvSpPr>
          <p:spPr bwMode="auto">
            <a:xfrm>
              <a:off x="609668" y="2100931"/>
              <a:ext cx="3302000" cy="460153"/>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36000" tIns="146304" rIns="3600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ts val="1800"/>
                </a:spcAft>
                <a:buClrTx/>
                <a:buSzTx/>
                <a:buFontTx/>
                <a:buNone/>
                <a:tabLst/>
                <a:defRPr/>
              </a:pPr>
              <a:r>
                <a:rPr lang="en-GB" sz="1400">
                  <a:solidFill>
                    <a:schemeClr val="tx1"/>
                  </a:solidFill>
                  <a:latin typeface="+mj-lt"/>
                  <a:cs typeface="Segoe UI" pitchFamily="34" charset="0"/>
                </a:rPr>
                <a:t>[Write Your Title Here]</a:t>
              </a:r>
            </a:p>
          </p:txBody>
        </p:sp>
        <p:sp>
          <p:nvSpPr>
            <p:cNvPr id="27" name="Rectangle: Rounded Corners 26">
              <a:extLst>
                <a:ext uri="{FF2B5EF4-FFF2-40B4-BE49-F238E27FC236}">
                  <a16:creationId xmlns:a16="http://schemas.microsoft.com/office/drawing/2014/main" id="{733FB53E-C610-CF2B-7104-28D6B3752D5E}"/>
                </a:ext>
              </a:extLst>
            </p:cNvPr>
            <p:cNvSpPr/>
            <p:nvPr/>
          </p:nvSpPr>
          <p:spPr bwMode="auto">
            <a:xfrm rot="16200000">
              <a:off x="2233668" y="784485"/>
              <a:ext cx="54000" cy="3607200"/>
            </a:xfrm>
            <a:prstGeom prst="roundRect">
              <a:avLst>
                <a:gd name="adj" fmla="val 50000"/>
              </a:avLst>
            </a:prstGeom>
            <a:gradFill>
              <a:gsLst>
                <a:gs pos="50000">
                  <a:schemeClr val="bg1">
                    <a:alpha val="30000"/>
                  </a:schemeClr>
                </a:gs>
                <a:gs pos="50000">
                  <a:schemeClr val="tx1">
                    <a:alpha val="6000"/>
                  </a:schemeClr>
                </a:gs>
              </a:gsLst>
              <a:lin ang="0" scaled="0"/>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rm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GB" sz="2000" b="0" i="0" u="none" strike="noStrike" kern="1200" cap="none" spc="0" normalizeH="0" baseline="0" noProof="0">
                <a:ln>
                  <a:noFill/>
                </a:ln>
                <a:solidFill>
                  <a:schemeClr val="tx1"/>
                </a:solidFill>
                <a:effectLst/>
                <a:uLnTx/>
                <a:uFillTx/>
                <a:latin typeface="Segoe UI"/>
                <a:ea typeface="Segoe UI" pitchFamily="34" charset="0"/>
                <a:cs typeface="Segoe UI" pitchFamily="34" charset="0"/>
              </a:endParaRPr>
            </a:p>
          </p:txBody>
        </p:sp>
      </p:grpSp>
      <p:sp>
        <p:nvSpPr>
          <p:cNvPr id="4" name="Freeform: Shape 3">
            <a:extLst>
              <a:ext uri="{FF2B5EF4-FFF2-40B4-BE49-F238E27FC236}">
                <a16:creationId xmlns:a16="http://schemas.microsoft.com/office/drawing/2014/main" id="{38695748-F541-40FE-3A90-2C20F0D29DCC}"/>
              </a:ext>
            </a:extLst>
          </p:cNvPr>
          <p:cNvSpPr/>
          <p:nvPr/>
        </p:nvSpPr>
        <p:spPr bwMode="auto">
          <a:xfrm flipH="1" flipV="1">
            <a:off x="0" y="0"/>
            <a:ext cx="12192000" cy="1665387"/>
          </a:xfrm>
          <a:custGeom>
            <a:avLst/>
            <a:gdLst>
              <a:gd name="connsiteX0" fmla="*/ 11268532 w 12192000"/>
              <a:gd name="connsiteY0" fmla="*/ 106 h 4074802"/>
              <a:gd name="connsiteX1" fmla="*/ 12185209 w 12192000"/>
              <a:gd name="connsiteY1" fmla="*/ 20416 h 4074802"/>
              <a:gd name="connsiteX2" fmla="*/ 12192000 w 12192000"/>
              <a:gd name="connsiteY2" fmla="*/ 20811 h 4074802"/>
              <a:gd name="connsiteX3" fmla="*/ 12192000 w 12192000"/>
              <a:gd name="connsiteY3" fmla="*/ 1064902 h 4074802"/>
              <a:gd name="connsiteX4" fmla="*/ 12192000 w 12192000"/>
              <a:gd name="connsiteY4" fmla="*/ 1585602 h 4074802"/>
              <a:gd name="connsiteX5" fmla="*/ 12192000 w 12192000"/>
              <a:gd name="connsiteY5" fmla="*/ 4074802 h 4074802"/>
              <a:gd name="connsiteX6" fmla="*/ 0 w 12192000"/>
              <a:gd name="connsiteY6" fmla="*/ 4074802 h 4074802"/>
              <a:gd name="connsiteX7" fmla="*/ 0 w 12192000"/>
              <a:gd name="connsiteY7" fmla="*/ 1585602 h 4074802"/>
              <a:gd name="connsiteX8" fmla="*/ 0 w 12192000"/>
              <a:gd name="connsiteY8" fmla="*/ 1064902 h 4074802"/>
              <a:gd name="connsiteX9" fmla="*/ 0 w 12192000"/>
              <a:gd name="connsiteY9" fmla="*/ 16345 h 4074802"/>
              <a:gd name="connsiteX10" fmla="*/ 244047 w 12192000"/>
              <a:gd name="connsiteY10" fmla="*/ 27486 h 4074802"/>
              <a:gd name="connsiteX11" fmla="*/ 1686840 w 12192000"/>
              <a:gd name="connsiteY11" fmla="*/ 173856 h 4074802"/>
              <a:gd name="connsiteX12" fmla="*/ 9172284 w 12192000"/>
              <a:gd name="connsiteY12" fmla="*/ 173856 h 4074802"/>
              <a:gd name="connsiteX13" fmla="*/ 11268532 w 12192000"/>
              <a:gd name="connsiteY13" fmla="*/ 106 h 4074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2192000" h="4074802">
                <a:moveTo>
                  <a:pt x="11268532" y="106"/>
                </a:moveTo>
                <a:cubicBezTo>
                  <a:pt x="11570638" y="-964"/>
                  <a:pt x="11877794" y="6092"/>
                  <a:pt x="12185209" y="20416"/>
                </a:cubicBezTo>
                <a:lnTo>
                  <a:pt x="12192000" y="20811"/>
                </a:lnTo>
                <a:lnTo>
                  <a:pt x="12192000" y="1064902"/>
                </a:lnTo>
                <a:lnTo>
                  <a:pt x="12192000" y="1585602"/>
                </a:lnTo>
                <a:lnTo>
                  <a:pt x="12192000" y="4074802"/>
                </a:lnTo>
                <a:lnTo>
                  <a:pt x="0" y="4074802"/>
                </a:lnTo>
                <a:lnTo>
                  <a:pt x="0" y="1585602"/>
                </a:lnTo>
                <a:lnTo>
                  <a:pt x="0" y="1064902"/>
                </a:lnTo>
                <a:lnTo>
                  <a:pt x="0" y="16345"/>
                </a:lnTo>
                <a:lnTo>
                  <a:pt x="244047" y="27486"/>
                </a:lnTo>
                <a:cubicBezTo>
                  <a:pt x="678291" y="52375"/>
                  <a:pt x="1158360" y="99922"/>
                  <a:pt x="1686840" y="173856"/>
                </a:cubicBezTo>
                <a:cubicBezTo>
                  <a:pt x="5914682" y="765330"/>
                  <a:pt x="9172284" y="173856"/>
                  <a:pt x="9172284" y="173856"/>
                </a:cubicBezTo>
                <a:cubicBezTo>
                  <a:pt x="9789564" y="56236"/>
                  <a:pt x="10513267" y="2780"/>
                  <a:pt x="11268532" y="106"/>
                </a:cubicBezTo>
                <a:close/>
              </a:path>
            </a:pathLst>
          </a:custGeom>
          <a:solidFill>
            <a:schemeClr val="accent1"/>
          </a:solidFill>
          <a:ln w="3768" cap="flat">
            <a:noFill/>
            <a:prstDash val="solid"/>
            <a:miter/>
          </a:ln>
          <a:effectLst>
            <a:outerShdw blurRad="63500" dist="25400" dir="6600000" algn="l" rotWithShape="0">
              <a:prstClr val="black">
                <a:alpha val="26000"/>
              </a:prstClr>
            </a:outerShdw>
          </a:effectLst>
        </p:spPr>
        <p:txBody>
          <a:bodyPr wrap="square" rtlCol="0" anchor="ctr">
            <a:noAutofit/>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GB" sz="1765" b="0" i="0" u="none" strike="noStrike" kern="1200" cap="none" spc="0" normalizeH="0" baseline="0" noProof="0">
              <a:ln>
                <a:noFill/>
              </a:ln>
              <a:solidFill>
                <a:srgbClr val="000000"/>
              </a:solidFill>
              <a:effectLst/>
              <a:uLnTx/>
              <a:uFillTx/>
              <a:latin typeface="Segoe UI"/>
              <a:ea typeface="+mn-ea"/>
              <a:cs typeface="+mn-cs"/>
            </a:endParaRPr>
          </a:p>
        </p:txBody>
      </p:sp>
      <p:sp>
        <p:nvSpPr>
          <p:cNvPr id="12" name="Title 1">
            <a:extLst>
              <a:ext uri="{FF2B5EF4-FFF2-40B4-BE49-F238E27FC236}">
                <a16:creationId xmlns:a16="http://schemas.microsoft.com/office/drawing/2014/main" id="{2C0136A2-8768-F9D2-A0E2-035565B02893}"/>
              </a:ext>
            </a:extLst>
          </p:cNvPr>
          <p:cNvSpPr>
            <a:spLocks noGrp="1"/>
          </p:cNvSpPr>
          <p:nvPr>
            <p:ph type="title" idx="4294967295"/>
          </p:nvPr>
        </p:nvSpPr>
        <p:spPr>
          <a:xfrm>
            <a:off x="917575" y="419100"/>
            <a:ext cx="11274425" cy="738188"/>
          </a:xfrm>
        </p:spPr>
        <p:txBody>
          <a:bodyPr/>
          <a:lstStyle/>
          <a:p>
            <a:r>
              <a:rPr lang="en-GB" sz="2000" spc="0">
                <a:solidFill>
                  <a:schemeClr val="bg1"/>
                </a:solidFill>
                <a:latin typeface="+mn-lt"/>
              </a:rPr>
              <a:t>Our</a:t>
            </a:r>
            <a:br>
              <a:rPr lang="en-GB" spc="0">
                <a:solidFill>
                  <a:schemeClr val="bg1"/>
                </a:solidFill>
              </a:rPr>
            </a:br>
            <a:r>
              <a:rPr lang="en-GB" spc="0">
                <a:solidFill>
                  <a:schemeClr val="bg1"/>
                </a:solidFill>
              </a:rPr>
              <a:t>WHY</a:t>
            </a:r>
            <a:endParaRPr lang="en-GB" spc="0">
              <a:solidFill>
                <a:schemeClr val="bg1"/>
              </a:solidFill>
              <a:latin typeface="Segoe UI Semilight" panose="020B0402040204020203" pitchFamily="34" charset="0"/>
              <a:cs typeface="Segoe UI Semilight" panose="020B0402040204020203" pitchFamily="34" charset="0"/>
            </a:endParaRPr>
          </a:p>
        </p:txBody>
      </p:sp>
      <p:grpSp>
        <p:nvGrpSpPr>
          <p:cNvPr id="2" name="Group 1">
            <a:extLst>
              <a:ext uri="{FF2B5EF4-FFF2-40B4-BE49-F238E27FC236}">
                <a16:creationId xmlns:a16="http://schemas.microsoft.com/office/drawing/2014/main" id="{8028F1DC-8149-28EE-BD1A-B0CFA02B7343}"/>
              </a:ext>
            </a:extLst>
          </p:cNvPr>
          <p:cNvGrpSpPr/>
          <p:nvPr/>
        </p:nvGrpSpPr>
        <p:grpSpPr>
          <a:xfrm>
            <a:off x="457068" y="2100931"/>
            <a:ext cx="3607200" cy="1940384"/>
            <a:chOff x="457068" y="2100931"/>
            <a:chExt cx="3607200" cy="1940384"/>
          </a:xfrm>
        </p:grpSpPr>
        <p:sp>
          <p:nvSpPr>
            <p:cNvPr id="55" name="!!BOX1">
              <a:extLst>
                <a:ext uri="{FF2B5EF4-FFF2-40B4-BE49-F238E27FC236}">
                  <a16:creationId xmlns:a16="http://schemas.microsoft.com/office/drawing/2014/main" id="{68B52677-4FC9-DF8C-A329-AD2FF9194ABE}"/>
                </a:ext>
              </a:extLst>
            </p:cNvPr>
            <p:cNvSpPr>
              <a:spLocks/>
            </p:cNvSpPr>
            <p:nvPr/>
          </p:nvSpPr>
          <p:spPr bwMode="auto">
            <a:xfrm>
              <a:off x="457302" y="2100931"/>
              <a:ext cx="3606732" cy="1940384"/>
            </a:xfrm>
            <a:prstGeom prst="roundRect">
              <a:avLst>
                <a:gd name="adj" fmla="val 0"/>
              </a:avLst>
            </a:prstGeom>
            <a:gradFill>
              <a:gsLst>
                <a:gs pos="0">
                  <a:schemeClr val="bg1">
                    <a:lumMod val="55000"/>
                    <a:lumOff val="45000"/>
                  </a:schemeClr>
                </a:gs>
                <a:gs pos="100000">
                  <a:srgbClr val="E8E9E8">
                    <a:lumMod val="20000"/>
                    <a:lumOff val="80000"/>
                  </a:srgbClr>
                </a:gs>
              </a:gsLst>
              <a:lin ang="2700000" scaled="1"/>
            </a:gradFill>
            <a:ln w="12700">
              <a:noFill/>
              <a:headEnd type="none" w="med" len="med"/>
              <a:tailEnd type="none" w="med" len="med"/>
            </a:ln>
            <a:effectLst>
              <a:outerShdw blurRad="76200" dist="25400" dir="2700000" algn="tl" rotWithShape="0">
                <a:prstClr val="black">
                  <a:alpha val="14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20" tIns="97536" rIns="121920" bIns="97536" numCol="1" spcCol="0" rtlCol="0" fromWordArt="0" anchor="t" anchorCtr="0" forceAA="0" compatLnSpc="1">
              <a:prstTxWarp prst="textNoShape">
                <a:avLst/>
              </a:prstTxWarp>
              <a:noAutofit/>
            </a:bodyPr>
            <a:lstStyle/>
            <a:p>
              <a:pPr defTabSz="621679" fontAlgn="base">
                <a:spcBef>
                  <a:spcPct val="0"/>
                </a:spcBef>
                <a:spcAft>
                  <a:spcPct val="0"/>
                </a:spcAft>
              </a:pPr>
              <a:endParaRPr lang="en-GB" sz="1333">
                <a:solidFill>
                  <a:schemeClr val="tx1"/>
                </a:solidFill>
                <a:latin typeface="Segoe UI"/>
                <a:cs typeface="Segoe UI" pitchFamily="34" charset="0"/>
              </a:endParaRPr>
            </a:p>
          </p:txBody>
        </p:sp>
        <p:sp>
          <p:nvSpPr>
            <p:cNvPr id="13" name="Rectangle 12">
              <a:extLst>
                <a:ext uri="{FF2B5EF4-FFF2-40B4-BE49-F238E27FC236}">
                  <a16:creationId xmlns:a16="http://schemas.microsoft.com/office/drawing/2014/main" id="{BEB7B887-1728-F895-CE3B-C62C2DD7A8E0}"/>
                </a:ext>
              </a:extLst>
            </p:cNvPr>
            <p:cNvSpPr>
              <a:spLocks/>
            </p:cNvSpPr>
            <p:nvPr/>
          </p:nvSpPr>
          <p:spPr bwMode="auto">
            <a:xfrm>
              <a:off x="609668" y="2100931"/>
              <a:ext cx="3302000" cy="460153"/>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36000" tIns="146304" rIns="3600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ts val="1800"/>
                </a:spcAft>
                <a:buClrTx/>
                <a:buSzTx/>
                <a:buFontTx/>
                <a:buNone/>
                <a:tabLst/>
                <a:defRPr/>
              </a:pPr>
              <a:r>
                <a:rPr lang="en-GB" sz="1400">
                  <a:solidFill>
                    <a:schemeClr val="tx1"/>
                  </a:solidFill>
                  <a:latin typeface="+mj-lt"/>
                  <a:cs typeface="Segoe UI" pitchFamily="34" charset="0"/>
                </a:rPr>
                <a:t>[Write Your Title Here]</a:t>
              </a:r>
            </a:p>
          </p:txBody>
        </p:sp>
        <p:sp>
          <p:nvSpPr>
            <p:cNvPr id="61" name="Rectangle: Rounded Corners 60">
              <a:extLst>
                <a:ext uri="{FF2B5EF4-FFF2-40B4-BE49-F238E27FC236}">
                  <a16:creationId xmlns:a16="http://schemas.microsoft.com/office/drawing/2014/main" id="{0E22BED9-19D5-4A33-06A1-68D6A18CE88D}"/>
                </a:ext>
              </a:extLst>
            </p:cNvPr>
            <p:cNvSpPr/>
            <p:nvPr/>
          </p:nvSpPr>
          <p:spPr bwMode="auto">
            <a:xfrm rot="16200000">
              <a:off x="2233668" y="784485"/>
              <a:ext cx="54000" cy="3607200"/>
            </a:xfrm>
            <a:prstGeom prst="roundRect">
              <a:avLst>
                <a:gd name="adj" fmla="val 50000"/>
              </a:avLst>
            </a:prstGeom>
            <a:gradFill>
              <a:gsLst>
                <a:gs pos="50000">
                  <a:schemeClr val="bg1">
                    <a:alpha val="30000"/>
                  </a:schemeClr>
                </a:gs>
                <a:gs pos="50000">
                  <a:schemeClr val="tx1">
                    <a:alpha val="6000"/>
                  </a:schemeClr>
                </a:gs>
              </a:gsLst>
              <a:lin ang="0" scaled="0"/>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rm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GB" sz="2000" b="0" i="0" u="none" strike="noStrike" kern="1200" cap="none" spc="0" normalizeH="0" baseline="0" noProof="0">
                <a:ln>
                  <a:noFill/>
                </a:ln>
                <a:solidFill>
                  <a:schemeClr val="tx1"/>
                </a:solidFill>
                <a:effectLst/>
                <a:uLnTx/>
                <a:uFillTx/>
                <a:latin typeface="Segoe UI"/>
                <a:ea typeface="Segoe UI" pitchFamily="34" charset="0"/>
                <a:cs typeface="Segoe UI" pitchFamily="34" charset="0"/>
              </a:endParaRPr>
            </a:p>
          </p:txBody>
        </p:sp>
      </p:grpSp>
      <p:sp>
        <p:nvSpPr>
          <p:cNvPr id="28" name="Rectangle 27">
            <a:extLst>
              <a:ext uri="{FF2B5EF4-FFF2-40B4-BE49-F238E27FC236}">
                <a16:creationId xmlns:a16="http://schemas.microsoft.com/office/drawing/2014/main" id="{879CEA5E-1A0B-6476-BA57-28EA9BE29393}"/>
              </a:ext>
            </a:extLst>
          </p:cNvPr>
          <p:cNvSpPr>
            <a:spLocks/>
          </p:cNvSpPr>
          <p:nvPr/>
        </p:nvSpPr>
        <p:spPr bwMode="auto">
          <a:xfrm>
            <a:off x="609668" y="2695923"/>
            <a:ext cx="3302000" cy="1238741"/>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36000" tIns="0" rIns="3600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ts val="1800"/>
              </a:spcAft>
              <a:buClrTx/>
              <a:buSzTx/>
              <a:buFontTx/>
              <a:buNone/>
              <a:tabLst/>
              <a:defRPr/>
            </a:pPr>
            <a:r>
              <a:rPr lang="en-GB" sz="1100">
                <a:solidFill>
                  <a:schemeClr val="tx1"/>
                </a:solidFill>
                <a:cs typeface="Segoe UI" pitchFamily="34" charset="0"/>
              </a:rPr>
              <a:t>[Write your body copy here]</a:t>
            </a:r>
          </a:p>
        </p:txBody>
      </p:sp>
      <p:sp>
        <p:nvSpPr>
          <p:cNvPr id="31" name="Rectangle 30">
            <a:extLst>
              <a:ext uri="{FF2B5EF4-FFF2-40B4-BE49-F238E27FC236}">
                <a16:creationId xmlns:a16="http://schemas.microsoft.com/office/drawing/2014/main" id="{9A1BC09B-ED1E-C607-22C5-38A53D3A195F}"/>
              </a:ext>
            </a:extLst>
          </p:cNvPr>
          <p:cNvSpPr>
            <a:spLocks/>
          </p:cNvSpPr>
          <p:nvPr/>
        </p:nvSpPr>
        <p:spPr bwMode="auto">
          <a:xfrm>
            <a:off x="4445000" y="2695923"/>
            <a:ext cx="3302000" cy="1238741"/>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36000" tIns="0" rIns="36000" bIns="146304" numCol="1" spcCol="0" rtlCol="0" fromWordArt="0" anchor="t" anchorCtr="0" forceAA="0" compatLnSpc="1">
            <a:prstTxWarp prst="textNoShape">
              <a:avLst/>
            </a:prstTxWarp>
            <a:noAutofit/>
          </a:bodyPr>
          <a:lstStyle/>
          <a:p>
            <a:pPr defTabSz="932472" fontAlgn="base">
              <a:spcBef>
                <a:spcPct val="0"/>
              </a:spcBef>
              <a:spcAft>
                <a:spcPts val="1800"/>
              </a:spcAft>
              <a:defRPr/>
            </a:pPr>
            <a:r>
              <a:rPr lang="en-GB" sz="1100">
                <a:solidFill>
                  <a:schemeClr val="tx1"/>
                </a:solidFill>
                <a:cs typeface="Segoe UI" pitchFamily="34" charset="0"/>
              </a:rPr>
              <a:t>[Write your body copy here]</a:t>
            </a:r>
          </a:p>
        </p:txBody>
      </p:sp>
      <p:sp>
        <p:nvSpPr>
          <p:cNvPr id="32" name="Rectangle 31">
            <a:extLst>
              <a:ext uri="{FF2B5EF4-FFF2-40B4-BE49-F238E27FC236}">
                <a16:creationId xmlns:a16="http://schemas.microsoft.com/office/drawing/2014/main" id="{488777D2-E66B-90F7-4A87-0D4A479DA12F}"/>
              </a:ext>
            </a:extLst>
          </p:cNvPr>
          <p:cNvSpPr>
            <a:spLocks/>
          </p:cNvSpPr>
          <p:nvPr/>
        </p:nvSpPr>
        <p:spPr bwMode="auto">
          <a:xfrm>
            <a:off x="8280333" y="2695923"/>
            <a:ext cx="3302000" cy="1238741"/>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36000" tIns="0" rIns="36000" bIns="146304" numCol="1" spcCol="0" rtlCol="0" fromWordArt="0" anchor="t" anchorCtr="0" forceAA="0" compatLnSpc="1">
            <a:prstTxWarp prst="textNoShape">
              <a:avLst/>
            </a:prstTxWarp>
            <a:noAutofit/>
          </a:bodyPr>
          <a:lstStyle/>
          <a:p>
            <a:pPr defTabSz="932472" fontAlgn="base">
              <a:spcBef>
                <a:spcPct val="0"/>
              </a:spcBef>
              <a:spcAft>
                <a:spcPts val="1800"/>
              </a:spcAft>
              <a:defRPr/>
            </a:pPr>
            <a:r>
              <a:rPr lang="en-GB" sz="1100">
                <a:solidFill>
                  <a:schemeClr val="tx1"/>
                </a:solidFill>
                <a:cs typeface="Segoe UI" pitchFamily="34" charset="0"/>
              </a:rPr>
              <a:t>[Write your body copy here]</a:t>
            </a:r>
          </a:p>
        </p:txBody>
      </p:sp>
      <p:sp>
        <p:nvSpPr>
          <p:cNvPr id="43" name="Rectangle 42">
            <a:extLst>
              <a:ext uri="{FF2B5EF4-FFF2-40B4-BE49-F238E27FC236}">
                <a16:creationId xmlns:a16="http://schemas.microsoft.com/office/drawing/2014/main" id="{3B9F3B1B-CF54-8772-BAB9-B77040BE5FF1}"/>
              </a:ext>
            </a:extLst>
          </p:cNvPr>
          <p:cNvSpPr>
            <a:spLocks/>
          </p:cNvSpPr>
          <p:nvPr/>
        </p:nvSpPr>
        <p:spPr bwMode="auto">
          <a:xfrm>
            <a:off x="609668" y="4864907"/>
            <a:ext cx="3302000" cy="1238741"/>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36000" tIns="0" rIns="36000" bIns="146304" numCol="1" spcCol="0" rtlCol="0" fromWordArt="0" anchor="t" anchorCtr="0" forceAA="0" compatLnSpc="1">
            <a:prstTxWarp prst="textNoShape">
              <a:avLst/>
            </a:prstTxWarp>
            <a:noAutofit/>
          </a:bodyPr>
          <a:lstStyle/>
          <a:p>
            <a:pPr defTabSz="932472" fontAlgn="base">
              <a:spcBef>
                <a:spcPct val="0"/>
              </a:spcBef>
              <a:spcAft>
                <a:spcPts val="1800"/>
              </a:spcAft>
              <a:defRPr/>
            </a:pPr>
            <a:r>
              <a:rPr lang="en-GB" sz="1100">
                <a:solidFill>
                  <a:schemeClr val="tx1"/>
                </a:solidFill>
                <a:cs typeface="Segoe UI" pitchFamily="34" charset="0"/>
              </a:rPr>
              <a:t>[Write your body copy here]</a:t>
            </a:r>
          </a:p>
        </p:txBody>
      </p:sp>
      <p:sp>
        <p:nvSpPr>
          <p:cNvPr id="44" name="Rectangle 43">
            <a:extLst>
              <a:ext uri="{FF2B5EF4-FFF2-40B4-BE49-F238E27FC236}">
                <a16:creationId xmlns:a16="http://schemas.microsoft.com/office/drawing/2014/main" id="{425B7D79-1853-AF22-BA6F-3B2EFCC6F8EA}"/>
              </a:ext>
            </a:extLst>
          </p:cNvPr>
          <p:cNvSpPr>
            <a:spLocks/>
          </p:cNvSpPr>
          <p:nvPr/>
        </p:nvSpPr>
        <p:spPr bwMode="auto">
          <a:xfrm>
            <a:off x="4445000" y="4864907"/>
            <a:ext cx="3302000" cy="1238741"/>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36000" tIns="0" rIns="36000" bIns="146304" numCol="1" spcCol="0" rtlCol="0" fromWordArt="0" anchor="t" anchorCtr="0" forceAA="0" compatLnSpc="1">
            <a:prstTxWarp prst="textNoShape">
              <a:avLst/>
            </a:prstTxWarp>
            <a:noAutofit/>
          </a:bodyPr>
          <a:lstStyle/>
          <a:p>
            <a:pPr defTabSz="932472" fontAlgn="base">
              <a:spcBef>
                <a:spcPct val="0"/>
              </a:spcBef>
              <a:spcAft>
                <a:spcPts val="1800"/>
              </a:spcAft>
              <a:defRPr/>
            </a:pPr>
            <a:r>
              <a:rPr lang="en-GB" sz="1100">
                <a:solidFill>
                  <a:schemeClr val="tx1"/>
                </a:solidFill>
                <a:cs typeface="Segoe UI" pitchFamily="34" charset="0"/>
              </a:rPr>
              <a:t>[Write your body copy here]</a:t>
            </a:r>
          </a:p>
        </p:txBody>
      </p:sp>
      <p:sp>
        <p:nvSpPr>
          <p:cNvPr id="45" name="Rectangle 44">
            <a:extLst>
              <a:ext uri="{FF2B5EF4-FFF2-40B4-BE49-F238E27FC236}">
                <a16:creationId xmlns:a16="http://schemas.microsoft.com/office/drawing/2014/main" id="{E3273854-02B9-6845-7971-E0F3906C7457}"/>
              </a:ext>
            </a:extLst>
          </p:cNvPr>
          <p:cNvSpPr>
            <a:spLocks/>
          </p:cNvSpPr>
          <p:nvPr/>
        </p:nvSpPr>
        <p:spPr bwMode="auto">
          <a:xfrm>
            <a:off x="8280333" y="4864907"/>
            <a:ext cx="3302000" cy="1238741"/>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36000" tIns="0" rIns="36000" bIns="146304" numCol="1" spcCol="0" rtlCol="0" fromWordArt="0" anchor="t" anchorCtr="0" forceAA="0" compatLnSpc="1">
            <a:prstTxWarp prst="textNoShape">
              <a:avLst/>
            </a:prstTxWarp>
            <a:noAutofit/>
          </a:bodyPr>
          <a:lstStyle/>
          <a:p>
            <a:pPr defTabSz="932472" fontAlgn="base">
              <a:spcBef>
                <a:spcPct val="0"/>
              </a:spcBef>
              <a:spcAft>
                <a:spcPts val="1800"/>
              </a:spcAft>
              <a:defRPr/>
            </a:pPr>
            <a:r>
              <a:rPr lang="en-GB" sz="1100">
                <a:solidFill>
                  <a:schemeClr val="tx1"/>
                </a:solidFill>
                <a:cs typeface="Segoe UI" pitchFamily="34" charset="0"/>
              </a:rPr>
              <a:t>[Write your body copy here]</a:t>
            </a:r>
          </a:p>
        </p:txBody>
      </p:sp>
      <p:pic>
        <p:nvPicPr>
          <p:cNvPr id="3" name="Picture 2" descr="A blue and green sign&#10;&#10;Description automatically generated with medium confidence">
            <a:extLst>
              <a:ext uri="{FF2B5EF4-FFF2-40B4-BE49-F238E27FC236}">
                <a16:creationId xmlns:a16="http://schemas.microsoft.com/office/drawing/2014/main" id="{93AA6AC4-4C5E-00AC-1A09-31F9E332E0FF}"/>
              </a:ext>
            </a:extLst>
          </p:cNvPr>
          <p:cNvPicPr>
            <a:picLocks noChangeAspect="1"/>
          </p:cNvPicPr>
          <p:nvPr/>
        </p:nvPicPr>
        <p:blipFill rotWithShape="1">
          <a:blip r:embed="rId2">
            <a:extLst>
              <a:ext uri="{28A0092B-C50C-407E-A947-70E740481C1C}">
                <a14:useLocalDpi xmlns:a14="http://schemas.microsoft.com/office/drawing/2010/main" val="0"/>
              </a:ext>
            </a:extLst>
          </a:blip>
          <a:srcRect r="3968"/>
          <a:stretch/>
        </p:blipFill>
        <p:spPr>
          <a:xfrm>
            <a:off x="10257196" y="122866"/>
            <a:ext cx="1934804" cy="459865"/>
          </a:xfrm>
          <a:prstGeom prst="rect">
            <a:avLst/>
          </a:prstGeom>
          <a:effectLst>
            <a:outerShdw blurRad="88900" dist="50800" dir="8100000" algn="tr" rotWithShape="0">
              <a:prstClr val="black">
                <a:alpha val="40000"/>
              </a:prstClr>
            </a:outerShdw>
          </a:effectLst>
        </p:spPr>
      </p:pic>
      <p:sp>
        <p:nvSpPr>
          <p:cNvPr id="29" name="TextBox 28">
            <a:extLst>
              <a:ext uri="{FF2B5EF4-FFF2-40B4-BE49-F238E27FC236}">
                <a16:creationId xmlns:a16="http://schemas.microsoft.com/office/drawing/2014/main" id="{FF04E262-57F9-3F2B-528E-3D7A9538AC55}"/>
              </a:ext>
            </a:extLst>
          </p:cNvPr>
          <p:cNvSpPr txBox="1"/>
          <p:nvPr/>
        </p:nvSpPr>
        <p:spPr>
          <a:xfrm>
            <a:off x="12754708" y="679938"/>
            <a:ext cx="2608087" cy="3231654"/>
          </a:xfrm>
          <a:prstGeom prst="rect">
            <a:avLst/>
          </a:prstGeom>
          <a:noFill/>
        </p:spPr>
        <p:txBody>
          <a:bodyPr wrap="square" lIns="0" tIns="0" rIns="0" bIns="0" rtlCol="0">
            <a:spAutoFit/>
          </a:bodyPr>
          <a:lstStyle/>
          <a:p>
            <a:pPr algn="l"/>
            <a:r>
              <a:rPr lang="en-GB" sz="1400"/>
              <a:t>In this activity, you will outline your ‘why’. Use the previous slide as inspiration for writing your own reasons for driving frontline transformation through Microsoft Teams.</a:t>
            </a:r>
          </a:p>
          <a:p>
            <a:pPr algn="l"/>
            <a:endParaRPr lang="en-GB" sz="1400"/>
          </a:p>
          <a:p>
            <a:r>
              <a:rPr lang="en-GB" sz="1400"/>
              <a:t>As you fill this in, consider the below:</a:t>
            </a:r>
          </a:p>
          <a:p>
            <a:pPr algn="l"/>
            <a:endParaRPr lang="en-GB" sz="1400"/>
          </a:p>
          <a:p>
            <a:pPr algn="l"/>
            <a:r>
              <a:rPr lang="en-GB" sz="1400">
                <a:latin typeface="+mj-lt"/>
              </a:rPr>
              <a:t>1. Value Alignment:</a:t>
            </a:r>
          </a:p>
          <a:p>
            <a:pPr algn="l"/>
            <a:r>
              <a:rPr lang="en-GB" sz="1400"/>
              <a:t>Ensure your 'why' aligns with project and organisation values for a sense of purpose.</a:t>
            </a:r>
          </a:p>
          <a:p>
            <a:pPr algn="l"/>
            <a:endParaRPr lang="en-GB" sz="1400"/>
          </a:p>
        </p:txBody>
      </p:sp>
    </p:spTree>
    <p:extLst>
      <p:ext uri="{BB962C8B-B14F-4D97-AF65-F5344CB8AC3E}">
        <p14:creationId xmlns:p14="http://schemas.microsoft.com/office/powerpoint/2010/main" val="34109336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F7F7F7"/>
        </a:solidFill>
        <a:effectLst/>
      </p:bgPr>
    </p:bg>
    <p:spTree>
      <p:nvGrpSpPr>
        <p:cNvPr id="1" name=""/>
        <p:cNvGrpSpPr/>
        <p:nvPr/>
      </p:nvGrpSpPr>
      <p:grpSpPr>
        <a:xfrm>
          <a:off x="0" y="0"/>
          <a:ext cx="0" cy="0"/>
          <a:chOff x="0" y="0"/>
          <a:chExt cx="0" cy="0"/>
        </a:xfrm>
      </p:grpSpPr>
      <p:sp>
        <p:nvSpPr>
          <p:cNvPr id="14" name="Rectangle: Rounded Corners 13">
            <a:extLst>
              <a:ext uri="{FF2B5EF4-FFF2-40B4-BE49-F238E27FC236}">
                <a16:creationId xmlns:a16="http://schemas.microsoft.com/office/drawing/2014/main" id="{1EE3ED46-78E9-5F89-DEC1-3036BECDD33F}"/>
              </a:ext>
            </a:extLst>
          </p:cNvPr>
          <p:cNvSpPr>
            <a:spLocks/>
          </p:cNvSpPr>
          <p:nvPr/>
        </p:nvSpPr>
        <p:spPr bwMode="auto">
          <a:xfrm>
            <a:off x="4343400" y="2340211"/>
            <a:ext cx="7440857" cy="1172718"/>
          </a:xfrm>
          <a:prstGeom prst="roundRect">
            <a:avLst>
              <a:gd name="adj" fmla="val 0"/>
            </a:avLst>
          </a:prstGeom>
          <a:gradFill>
            <a:gsLst>
              <a:gs pos="0">
                <a:schemeClr val="bg1">
                  <a:lumMod val="55000"/>
                  <a:lumOff val="45000"/>
                </a:schemeClr>
              </a:gs>
              <a:gs pos="100000">
                <a:srgbClr val="E8E9E8">
                  <a:lumMod val="20000"/>
                  <a:lumOff val="80000"/>
                </a:srgbClr>
              </a:gs>
            </a:gsLst>
            <a:lin ang="2700000" scaled="1"/>
          </a:gradFill>
          <a:ln w="12700">
            <a:noFill/>
            <a:headEnd type="none" w="med" len="med"/>
            <a:tailEnd type="none" w="med" len="med"/>
          </a:ln>
          <a:effectLst>
            <a:outerShdw blurRad="76200" dist="25400" dir="2700000" algn="tl" rotWithShape="0">
              <a:prstClr val="black">
                <a:alpha val="14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20" tIns="97536" rIns="121920" bIns="97536" numCol="1" spcCol="0" rtlCol="0" fromWordArt="0" anchor="t" anchorCtr="0" forceAA="0" compatLnSpc="1">
            <a:prstTxWarp prst="textNoShape">
              <a:avLst/>
            </a:prstTxWarp>
            <a:noAutofit/>
          </a:bodyPr>
          <a:lstStyle/>
          <a:p>
            <a:pPr defTabSz="621679" fontAlgn="base">
              <a:spcBef>
                <a:spcPct val="0"/>
              </a:spcBef>
              <a:spcAft>
                <a:spcPct val="0"/>
              </a:spcAft>
            </a:pPr>
            <a:endParaRPr lang="en-GB" sz="1333">
              <a:solidFill>
                <a:srgbClr val="FFFFFF"/>
              </a:solidFill>
              <a:latin typeface="Segoe UI"/>
              <a:cs typeface="Segoe UI" pitchFamily="34" charset="0"/>
            </a:endParaRPr>
          </a:p>
        </p:txBody>
      </p:sp>
      <p:sp>
        <p:nvSpPr>
          <p:cNvPr id="13" name="Rectangle: Rounded Corners 12">
            <a:extLst>
              <a:ext uri="{FF2B5EF4-FFF2-40B4-BE49-F238E27FC236}">
                <a16:creationId xmlns:a16="http://schemas.microsoft.com/office/drawing/2014/main" id="{79610359-C439-9B39-6C6A-9EBE57B7580B}"/>
              </a:ext>
            </a:extLst>
          </p:cNvPr>
          <p:cNvSpPr>
            <a:spLocks/>
          </p:cNvSpPr>
          <p:nvPr/>
        </p:nvSpPr>
        <p:spPr bwMode="auto">
          <a:xfrm>
            <a:off x="4343400" y="372645"/>
            <a:ext cx="7440857" cy="1823939"/>
          </a:xfrm>
          <a:prstGeom prst="roundRect">
            <a:avLst>
              <a:gd name="adj" fmla="val 0"/>
            </a:avLst>
          </a:prstGeom>
          <a:gradFill>
            <a:gsLst>
              <a:gs pos="0">
                <a:schemeClr val="bg1">
                  <a:lumMod val="55000"/>
                  <a:lumOff val="45000"/>
                </a:schemeClr>
              </a:gs>
              <a:gs pos="100000">
                <a:srgbClr val="E8E9E8">
                  <a:lumMod val="20000"/>
                  <a:lumOff val="80000"/>
                </a:srgbClr>
              </a:gs>
            </a:gsLst>
            <a:lin ang="2700000" scaled="1"/>
          </a:gradFill>
          <a:ln w="12700">
            <a:noFill/>
            <a:headEnd type="none" w="med" len="med"/>
            <a:tailEnd type="none" w="med" len="med"/>
          </a:ln>
          <a:effectLst>
            <a:outerShdw blurRad="76200" dist="25400" dir="2700000" algn="tl" rotWithShape="0">
              <a:prstClr val="black">
                <a:alpha val="14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20" tIns="97536" rIns="121920" bIns="97536" numCol="1" spcCol="0" rtlCol="0" fromWordArt="0" anchor="t" anchorCtr="0" forceAA="0" compatLnSpc="1">
            <a:prstTxWarp prst="textNoShape">
              <a:avLst/>
            </a:prstTxWarp>
            <a:noAutofit/>
          </a:bodyPr>
          <a:lstStyle/>
          <a:p>
            <a:pPr defTabSz="621679" fontAlgn="base">
              <a:spcBef>
                <a:spcPct val="0"/>
              </a:spcBef>
              <a:spcAft>
                <a:spcPct val="0"/>
              </a:spcAft>
            </a:pPr>
            <a:endParaRPr lang="en-GB" sz="1333">
              <a:solidFill>
                <a:srgbClr val="FFFFFF"/>
              </a:solidFill>
              <a:latin typeface="Segoe UI"/>
              <a:cs typeface="Segoe UI" pitchFamily="34" charset="0"/>
            </a:endParaRPr>
          </a:p>
        </p:txBody>
      </p:sp>
      <p:sp>
        <p:nvSpPr>
          <p:cNvPr id="10" name="Rectangle 9">
            <a:extLst>
              <a:ext uri="{FF2B5EF4-FFF2-40B4-BE49-F238E27FC236}">
                <a16:creationId xmlns:a16="http://schemas.microsoft.com/office/drawing/2014/main" id="{47B63B40-4565-A4D8-8E80-8E12F0DD3F48}"/>
              </a:ext>
            </a:extLst>
          </p:cNvPr>
          <p:cNvSpPr>
            <a:spLocks/>
          </p:cNvSpPr>
          <p:nvPr/>
        </p:nvSpPr>
        <p:spPr bwMode="auto">
          <a:xfrm>
            <a:off x="6447263" y="402398"/>
            <a:ext cx="4986438" cy="452700"/>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36000" tIns="146304" rIns="3600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ts val="600"/>
              </a:spcAft>
              <a:buClrTx/>
              <a:buSzTx/>
              <a:buFontTx/>
              <a:buNone/>
              <a:tabLst/>
              <a:defRPr/>
            </a:pPr>
            <a:r>
              <a:rPr kumimoji="0" lang="en-GB" b="0" i="0" u="none" strike="noStrike" kern="1200" cap="none" spc="0" normalizeH="0" baseline="0" noProof="0">
                <a:ln>
                  <a:noFill/>
                </a:ln>
                <a:solidFill>
                  <a:srgbClr val="000000"/>
                </a:solidFill>
                <a:effectLst/>
                <a:uLnTx/>
                <a:uFillTx/>
                <a:latin typeface="+mj-lt"/>
                <a:ea typeface="+mn-ea"/>
                <a:cs typeface="Segoe UI" pitchFamily="34" charset="0"/>
              </a:rPr>
              <a:t>Pain points &amp; associated cost business</a:t>
            </a:r>
          </a:p>
        </p:txBody>
      </p:sp>
      <p:sp>
        <p:nvSpPr>
          <p:cNvPr id="11" name="Rectangle 10">
            <a:extLst>
              <a:ext uri="{FF2B5EF4-FFF2-40B4-BE49-F238E27FC236}">
                <a16:creationId xmlns:a16="http://schemas.microsoft.com/office/drawing/2014/main" id="{116D8E1B-8366-52FC-77B4-B92C4E793A4A}"/>
              </a:ext>
            </a:extLst>
          </p:cNvPr>
          <p:cNvSpPr>
            <a:spLocks/>
          </p:cNvSpPr>
          <p:nvPr/>
        </p:nvSpPr>
        <p:spPr bwMode="auto">
          <a:xfrm>
            <a:off x="6447264" y="2549534"/>
            <a:ext cx="4986437" cy="754073"/>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36000" tIns="146304" rIns="36000" bIns="146304" numCol="1" spcCol="0" rtlCol="0" fromWordArt="0" anchor="ctr" anchorCtr="0" forceAA="0" compatLnSpc="1">
            <a:prstTxWarp prst="textNoShape">
              <a:avLst/>
            </a:prstTxWarp>
            <a:noAutofit/>
          </a:bodyPr>
          <a:lstStyle/>
          <a:p>
            <a:pPr defTabSz="932472" fontAlgn="base">
              <a:spcBef>
                <a:spcPct val="0"/>
              </a:spcBef>
              <a:spcAft>
                <a:spcPts val="600"/>
              </a:spcAft>
              <a:defRPr/>
            </a:pPr>
            <a:r>
              <a:rPr lang="en-GB">
                <a:solidFill>
                  <a:srgbClr val="000000"/>
                </a:solidFill>
                <a:latin typeface="+mj-lt"/>
                <a:cs typeface="Segoe UI" pitchFamily="34" charset="0"/>
              </a:rPr>
              <a:t>Cost of resolving pain points</a:t>
            </a:r>
          </a:p>
        </p:txBody>
      </p:sp>
      <p:sp>
        <p:nvSpPr>
          <p:cNvPr id="16" name="Rectangle: Rounded Corners 15">
            <a:extLst>
              <a:ext uri="{FF2B5EF4-FFF2-40B4-BE49-F238E27FC236}">
                <a16:creationId xmlns:a16="http://schemas.microsoft.com/office/drawing/2014/main" id="{40C790AB-2FAA-A199-1499-1877B4AEE0B0}"/>
              </a:ext>
            </a:extLst>
          </p:cNvPr>
          <p:cNvSpPr/>
          <p:nvPr/>
        </p:nvSpPr>
        <p:spPr bwMode="auto">
          <a:xfrm>
            <a:off x="6076157" y="372645"/>
            <a:ext cx="60550" cy="1823939"/>
          </a:xfrm>
          <a:prstGeom prst="roundRect">
            <a:avLst>
              <a:gd name="adj" fmla="val 50000"/>
            </a:avLst>
          </a:prstGeom>
          <a:gradFill>
            <a:gsLst>
              <a:gs pos="50000">
                <a:schemeClr val="bg1">
                  <a:alpha val="30000"/>
                </a:schemeClr>
              </a:gs>
              <a:gs pos="50000">
                <a:schemeClr val="tx1">
                  <a:alpha val="6000"/>
                </a:schemeClr>
              </a:gs>
            </a:gsLst>
            <a:lin ang="0" scaled="0"/>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rm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GB"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sp>
        <p:nvSpPr>
          <p:cNvPr id="17" name="Rectangle: Rounded Corners 16">
            <a:extLst>
              <a:ext uri="{FF2B5EF4-FFF2-40B4-BE49-F238E27FC236}">
                <a16:creationId xmlns:a16="http://schemas.microsoft.com/office/drawing/2014/main" id="{42E4D5F1-EB7B-E89F-D696-8EAB56FEA11D}"/>
              </a:ext>
            </a:extLst>
          </p:cNvPr>
          <p:cNvSpPr/>
          <p:nvPr/>
        </p:nvSpPr>
        <p:spPr bwMode="auto">
          <a:xfrm>
            <a:off x="6076157" y="2340211"/>
            <a:ext cx="62763" cy="1172718"/>
          </a:xfrm>
          <a:prstGeom prst="roundRect">
            <a:avLst>
              <a:gd name="adj" fmla="val 50000"/>
            </a:avLst>
          </a:prstGeom>
          <a:gradFill>
            <a:gsLst>
              <a:gs pos="50000">
                <a:schemeClr val="bg1">
                  <a:alpha val="30000"/>
                </a:schemeClr>
              </a:gs>
              <a:gs pos="50000">
                <a:schemeClr val="tx1">
                  <a:alpha val="6000"/>
                </a:schemeClr>
              </a:gs>
            </a:gsLst>
            <a:lin ang="0" scaled="0"/>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rm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GB"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sp>
        <p:nvSpPr>
          <p:cNvPr id="2" name="Rectangle 1">
            <a:extLst>
              <a:ext uri="{FF2B5EF4-FFF2-40B4-BE49-F238E27FC236}">
                <a16:creationId xmlns:a16="http://schemas.microsoft.com/office/drawing/2014/main" id="{428ECA11-DAA2-AC38-C7CD-CF9E0F38B740}"/>
              </a:ext>
            </a:extLst>
          </p:cNvPr>
          <p:cNvSpPr>
            <a:spLocks/>
          </p:cNvSpPr>
          <p:nvPr/>
        </p:nvSpPr>
        <p:spPr bwMode="auto">
          <a:xfrm>
            <a:off x="4838354" y="827334"/>
            <a:ext cx="803401" cy="1001158"/>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36000" tIns="36000" rIns="36000" bIns="146304"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ts val="600"/>
              </a:spcAft>
              <a:buClrTx/>
              <a:buSzTx/>
              <a:buFontTx/>
              <a:buNone/>
              <a:tabLst/>
              <a:defRPr/>
            </a:pPr>
            <a:r>
              <a:rPr kumimoji="0" lang="en-GB" sz="5400" b="0" i="0" u="none" strike="noStrike" kern="1200" cap="none" spc="0" normalizeH="0" baseline="0" noProof="0">
                <a:ln>
                  <a:noFill/>
                </a:ln>
                <a:solidFill>
                  <a:schemeClr val="accent1"/>
                </a:solidFill>
                <a:effectLst/>
                <a:uLnTx/>
                <a:uFillTx/>
                <a:latin typeface="+mj-lt"/>
                <a:ea typeface="+mn-ea"/>
                <a:cs typeface="Segoe UI" pitchFamily="34" charset="0"/>
              </a:rPr>
              <a:t>A</a:t>
            </a:r>
          </a:p>
        </p:txBody>
      </p:sp>
      <p:sp>
        <p:nvSpPr>
          <p:cNvPr id="3" name="Rectangle 2">
            <a:extLst>
              <a:ext uri="{FF2B5EF4-FFF2-40B4-BE49-F238E27FC236}">
                <a16:creationId xmlns:a16="http://schemas.microsoft.com/office/drawing/2014/main" id="{07F96D63-8FE4-7433-33E1-B23546856D61}"/>
              </a:ext>
            </a:extLst>
          </p:cNvPr>
          <p:cNvSpPr>
            <a:spLocks/>
          </p:cNvSpPr>
          <p:nvPr/>
        </p:nvSpPr>
        <p:spPr bwMode="auto">
          <a:xfrm>
            <a:off x="6447263" y="759650"/>
            <a:ext cx="4986438" cy="1280133"/>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36000" tIns="146304" rIns="36000" bIns="146304" numCol="1" spcCol="0" rtlCol="0" fromWordArt="0" anchor="t" anchorCtr="0" forceAA="0" compatLnSpc="1">
            <a:prstTxWarp prst="textNoShape">
              <a:avLst/>
            </a:prstTxWarp>
            <a:noAutofit/>
          </a:bodyPr>
          <a:lstStyle/>
          <a:p>
            <a:pPr marL="342900" marR="0" lvl="0" indent="-342900" algn="l" defTabSz="932472" rtl="0" eaLnBrk="1" fontAlgn="base" latinLnBrk="0" hangingPunct="1">
              <a:lnSpc>
                <a:spcPct val="100000"/>
              </a:lnSpc>
              <a:spcBef>
                <a:spcPct val="0"/>
              </a:spcBef>
              <a:spcAft>
                <a:spcPts val="600"/>
              </a:spcAft>
              <a:buClrTx/>
              <a:buSzTx/>
              <a:buFont typeface="+mj-lt"/>
              <a:buAutoNum type="alphaUcPeriod"/>
              <a:tabLst/>
              <a:defRPr/>
            </a:pPr>
            <a:r>
              <a:rPr kumimoji="0" lang="en-GB" sz="1400" b="0" i="0" u="none" strike="noStrike" kern="1200" cap="none" spc="0" normalizeH="0" baseline="0" noProof="0">
                <a:ln>
                  <a:noFill/>
                </a:ln>
                <a:solidFill>
                  <a:srgbClr val="000000"/>
                </a:solidFill>
                <a:effectLst/>
                <a:uLnTx/>
                <a:uFillTx/>
                <a:ea typeface="+mn-ea"/>
                <a:cs typeface="Segoe UI" pitchFamily="34" charset="0"/>
              </a:rPr>
              <a:t>Cost of not doing it</a:t>
            </a:r>
          </a:p>
          <a:p>
            <a:pPr marL="342900" marR="0" lvl="0" indent="-342900" algn="l" defTabSz="932472" rtl="0" eaLnBrk="1" fontAlgn="base" latinLnBrk="0" hangingPunct="1">
              <a:lnSpc>
                <a:spcPct val="100000"/>
              </a:lnSpc>
              <a:spcBef>
                <a:spcPct val="0"/>
              </a:spcBef>
              <a:spcAft>
                <a:spcPts val="600"/>
              </a:spcAft>
              <a:buClrTx/>
              <a:buSzTx/>
              <a:buFont typeface="+mj-lt"/>
              <a:buAutoNum type="alphaUcPeriod"/>
              <a:tabLst/>
              <a:defRPr/>
            </a:pPr>
            <a:r>
              <a:rPr lang="en-GB" sz="1400">
                <a:solidFill>
                  <a:srgbClr val="000000"/>
                </a:solidFill>
                <a:cs typeface="Segoe UI" pitchFamily="34" charset="0"/>
              </a:rPr>
              <a:t>Paint points/security events</a:t>
            </a:r>
          </a:p>
          <a:p>
            <a:pPr marL="342900" marR="0" lvl="0" indent="-342900" algn="l" defTabSz="932472" rtl="0" eaLnBrk="1" fontAlgn="base" latinLnBrk="0" hangingPunct="1">
              <a:lnSpc>
                <a:spcPct val="100000"/>
              </a:lnSpc>
              <a:spcBef>
                <a:spcPct val="0"/>
              </a:spcBef>
              <a:spcAft>
                <a:spcPts val="600"/>
              </a:spcAft>
              <a:buClrTx/>
              <a:buSzTx/>
              <a:buFont typeface="+mj-lt"/>
              <a:buAutoNum type="alphaUcPeriod"/>
              <a:tabLst/>
              <a:defRPr/>
            </a:pPr>
            <a:r>
              <a:rPr kumimoji="0" lang="en-GB" sz="1400" b="0" i="0" u="none" strike="noStrike" kern="1200" cap="none" spc="0" normalizeH="0" baseline="0" noProof="0">
                <a:ln>
                  <a:noFill/>
                </a:ln>
                <a:solidFill>
                  <a:srgbClr val="000000"/>
                </a:solidFill>
                <a:effectLst/>
                <a:uLnTx/>
                <a:uFillTx/>
                <a:ea typeface="+mn-ea"/>
                <a:cs typeface="Segoe UI" pitchFamily="34" charset="0"/>
              </a:rPr>
              <a:t>Contract renewals</a:t>
            </a:r>
          </a:p>
          <a:p>
            <a:pPr marL="342900" marR="0" lvl="0" indent="-342900" algn="l" defTabSz="932472" rtl="0" eaLnBrk="1" fontAlgn="base" latinLnBrk="0" hangingPunct="1">
              <a:lnSpc>
                <a:spcPct val="100000"/>
              </a:lnSpc>
              <a:spcBef>
                <a:spcPct val="0"/>
              </a:spcBef>
              <a:spcAft>
                <a:spcPts val="600"/>
              </a:spcAft>
              <a:buClrTx/>
              <a:buSzTx/>
              <a:buFont typeface="+mj-lt"/>
              <a:buAutoNum type="alphaUcPeriod"/>
              <a:tabLst/>
              <a:defRPr/>
            </a:pPr>
            <a:r>
              <a:rPr lang="en-GB" sz="1400">
                <a:solidFill>
                  <a:srgbClr val="000000"/>
                </a:solidFill>
                <a:cs typeface="Segoe UI" pitchFamily="34" charset="0"/>
              </a:rPr>
              <a:t>Economic environment</a:t>
            </a:r>
            <a:endParaRPr kumimoji="0" lang="en-GB" sz="1400" b="0" i="0" u="none" strike="noStrike" kern="1200" cap="none" spc="0" normalizeH="0" baseline="0" noProof="0">
              <a:ln>
                <a:noFill/>
              </a:ln>
              <a:solidFill>
                <a:srgbClr val="000000"/>
              </a:solidFill>
              <a:effectLst/>
              <a:uLnTx/>
              <a:uFillTx/>
              <a:ea typeface="+mn-ea"/>
              <a:cs typeface="Segoe UI" pitchFamily="34" charset="0"/>
            </a:endParaRPr>
          </a:p>
        </p:txBody>
      </p:sp>
      <p:sp>
        <p:nvSpPr>
          <p:cNvPr id="4" name="Rectangle 3">
            <a:extLst>
              <a:ext uri="{FF2B5EF4-FFF2-40B4-BE49-F238E27FC236}">
                <a16:creationId xmlns:a16="http://schemas.microsoft.com/office/drawing/2014/main" id="{458D4461-F95B-C042-C9AB-31668F739D5C}"/>
              </a:ext>
            </a:extLst>
          </p:cNvPr>
          <p:cNvSpPr>
            <a:spLocks/>
          </p:cNvSpPr>
          <p:nvPr/>
        </p:nvSpPr>
        <p:spPr bwMode="auto">
          <a:xfrm>
            <a:off x="4838354" y="2474918"/>
            <a:ext cx="803401" cy="1001158"/>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36000" tIns="36000" rIns="36000" bIns="146304"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ts val="600"/>
              </a:spcAft>
              <a:buClrTx/>
              <a:buSzTx/>
              <a:buFontTx/>
              <a:buNone/>
              <a:tabLst/>
              <a:defRPr/>
            </a:pPr>
            <a:r>
              <a:rPr kumimoji="0" lang="en-GB" sz="5400" b="0" i="0" u="none" strike="noStrike" kern="1200" cap="none" spc="0" normalizeH="0" baseline="0" noProof="0">
                <a:ln>
                  <a:noFill/>
                </a:ln>
                <a:solidFill>
                  <a:schemeClr val="accent1"/>
                </a:solidFill>
                <a:effectLst/>
                <a:uLnTx/>
                <a:uFillTx/>
                <a:latin typeface="+mj-lt"/>
                <a:ea typeface="+mn-ea"/>
                <a:cs typeface="Segoe UI" pitchFamily="34" charset="0"/>
              </a:rPr>
              <a:t>B</a:t>
            </a:r>
          </a:p>
        </p:txBody>
      </p:sp>
      <p:sp>
        <p:nvSpPr>
          <p:cNvPr id="5" name="Rectangle: Rounded Corners 4">
            <a:extLst>
              <a:ext uri="{FF2B5EF4-FFF2-40B4-BE49-F238E27FC236}">
                <a16:creationId xmlns:a16="http://schemas.microsoft.com/office/drawing/2014/main" id="{BD1FA581-6582-B2B5-5E19-C373623C6177}"/>
              </a:ext>
            </a:extLst>
          </p:cNvPr>
          <p:cNvSpPr>
            <a:spLocks/>
          </p:cNvSpPr>
          <p:nvPr/>
        </p:nvSpPr>
        <p:spPr bwMode="auto">
          <a:xfrm>
            <a:off x="4343400" y="3656556"/>
            <a:ext cx="7440857" cy="1172718"/>
          </a:xfrm>
          <a:prstGeom prst="roundRect">
            <a:avLst>
              <a:gd name="adj" fmla="val 0"/>
            </a:avLst>
          </a:prstGeom>
          <a:gradFill>
            <a:gsLst>
              <a:gs pos="0">
                <a:schemeClr val="bg1">
                  <a:lumMod val="55000"/>
                  <a:lumOff val="45000"/>
                </a:schemeClr>
              </a:gs>
              <a:gs pos="100000">
                <a:srgbClr val="E8E9E8">
                  <a:lumMod val="20000"/>
                  <a:lumOff val="80000"/>
                </a:srgbClr>
              </a:gs>
            </a:gsLst>
            <a:lin ang="2700000" scaled="1"/>
          </a:gradFill>
          <a:ln w="12700">
            <a:noFill/>
            <a:headEnd type="none" w="med" len="med"/>
            <a:tailEnd type="none" w="med" len="med"/>
          </a:ln>
          <a:effectLst>
            <a:outerShdw blurRad="76200" dist="25400" dir="2700000" algn="tl" rotWithShape="0">
              <a:prstClr val="black">
                <a:alpha val="14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20" tIns="97536" rIns="121920" bIns="97536" numCol="1" spcCol="0" rtlCol="0" fromWordArt="0" anchor="t" anchorCtr="0" forceAA="0" compatLnSpc="1">
            <a:prstTxWarp prst="textNoShape">
              <a:avLst/>
            </a:prstTxWarp>
            <a:noAutofit/>
          </a:bodyPr>
          <a:lstStyle/>
          <a:p>
            <a:pPr defTabSz="621679" fontAlgn="base">
              <a:spcBef>
                <a:spcPct val="0"/>
              </a:spcBef>
              <a:spcAft>
                <a:spcPct val="0"/>
              </a:spcAft>
            </a:pPr>
            <a:endParaRPr lang="en-GB" sz="1333">
              <a:solidFill>
                <a:srgbClr val="FFFFFF"/>
              </a:solidFill>
              <a:latin typeface="Segoe UI"/>
              <a:cs typeface="Segoe UI" pitchFamily="34" charset="0"/>
            </a:endParaRPr>
          </a:p>
        </p:txBody>
      </p:sp>
      <p:sp>
        <p:nvSpPr>
          <p:cNvPr id="6" name="Rectangle 5">
            <a:extLst>
              <a:ext uri="{FF2B5EF4-FFF2-40B4-BE49-F238E27FC236}">
                <a16:creationId xmlns:a16="http://schemas.microsoft.com/office/drawing/2014/main" id="{35364329-EFED-1B57-161D-5C20A6D4C779}"/>
              </a:ext>
            </a:extLst>
          </p:cNvPr>
          <p:cNvSpPr>
            <a:spLocks/>
          </p:cNvSpPr>
          <p:nvPr/>
        </p:nvSpPr>
        <p:spPr bwMode="auto">
          <a:xfrm>
            <a:off x="6447264" y="3865878"/>
            <a:ext cx="4986437" cy="754073"/>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36000" tIns="146304" rIns="36000" bIns="146304" numCol="1" spcCol="0" rtlCol="0" fromWordArt="0" anchor="ctr" anchorCtr="0" forceAA="0" compatLnSpc="1">
            <a:prstTxWarp prst="textNoShape">
              <a:avLst/>
            </a:prstTxWarp>
            <a:noAutofit/>
          </a:bodyPr>
          <a:lstStyle/>
          <a:p>
            <a:pPr defTabSz="932472" fontAlgn="base">
              <a:spcBef>
                <a:spcPct val="0"/>
              </a:spcBef>
              <a:spcAft>
                <a:spcPts val="600"/>
              </a:spcAft>
              <a:defRPr/>
            </a:pPr>
            <a:r>
              <a:rPr lang="en-GB">
                <a:solidFill>
                  <a:srgbClr val="000000"/>
                </a:solidFill>
                <a:latin typeface="+mj-lt"/>
                <a:cs typeface="Segoe UI" pitchFamily="34" charset="0"/>
              </a:rPr>
              <a:t>Yearly savings of resolved pain points (should be the inverse of A)</a:t>
            </a:r>
          </a:p>
        </p:txBody>
      </p:sp>
      <p:sp>
        <p:nvSpPr>
          <p:cNvPr id="7" name="Rectangle: Rounded Corners 6">
            <a:extLst>
              <a:ext uri="{FF2B5EF4-FFF2-40B4-BE49-F238E27FC236}">
                <a16:creationId xmlns:a16="http://schemas.microsoft.com/office/drawing/2014/main" id="{07FA2276-F1AA-635C-985F-99C8127BF71F}"/>
              </a:ext>
            </a:extLst>
          </p:cNvPr>
          <p:cNvSpPr/>
          <p:nvPr/>
        </p:nvSpPr>
        <p:spPr bwMode="auto">
          <a:xfrm>
            <a:off x="6076157" y="3656556"/>
            <a:ext cx="62763" cy="1172718"/>
          </a:xfrm>
          <a:prstGeom prst="roundRect">
            <a:avLst>
              <a:gd name="adj" fmla="val 50000"/>
            </a:avLst>
          </a:prstGeom>
          <a:gradFill>
            <a:gsLst>
              <a:gs pos="50000">
                <a:schemeClr val="bg1">
                  <a:alpha val="30000"/>
                </a:schemeClr>
              </a:gs>
              <a:gs pos="50000">
                <a:schemeClr val="tx1">
                  <a:alpha val="6000"/>
                </a:schemeClr>
              </a:gs>
            </a:gsLst>
            <a:lin ang="0" scaled="0"/>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rm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GB"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sp>
        <p:nvSpPr>
          <p:cNvPr id="9" name="Rectangle 8">
            <a:extLst>
              <a:ext uri="{FF2B5EF4-FFF2-40B4-BE49-F238E27FC236}">
                <a16:creationId xmlns:a16="http://schemas.microsoft.com/office/drawing/2014/main" id="{77E011DE-4A39-D749-7E9F-DC57C57B970F}"/>
              </a:ext>
            </a:extLst>
          </p:cNvPr>
          <p:cNvSpPr>
            <a:spLocks/>
          </p:cNvSpPr>
          <p:nvPr/>
        </p:nvSpPr>
        <p:spPr bwMode="auto">
          <a:xfrm>
            <a:off x="4838354" y="3798945"/>
            <a:ext cx="803401" cy="1001158"/>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36000" tIns="36000" rIns="36000" bIns="146304"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ts val="600"/>
              </a:spcAft>
              <a:buClrTx/>
              <a:buSzTx/>
              <a:buFontTx/>
              <a:buNone/>
              <a:tabLst/>
              <a:defRPr/>
            </a:pPr>
            <a:r>
              <a:rPr kumimoji="0" lang="en-GB" sz="5400" b="0" i="0" u="none" strike="noStrike" kern="1200" cap="none" spc="0" normalizeH="0" baseline="0" noProof="0">
                <a:ln>
                  <a:noFill/>
                </a:ln>
                <a:solidFill>
                  <a:schemeClr val="accent1"/>
                </a:solidFill>
                <a:effectLst/>
                <a:uLnTx/>
                <a:uFillTx/>
                <a:latin typeface="+mj-lt"/>
                <a:ea typeface="+mn-ea"/>
                <a:cs typeface="Segoe UI" pitchFamily="34" charset="0"/>
              </a:rPr>
              <a:t>C</a:t>
            </a:r>
          </a:p>
        </p:txBody>
      </p:sp>
      <p:sp>
        <p:nvSpPr>
          <p:cNvPr id="18" name="Rectangle: Rounded Corners 17">
            <a:extLst>
              <a:ext uri="{FF2B5EF4-FFF2-40B4-BE49-F238E27FC236}">
                <a16:creationId xmlns:a16="http://schemas.microsoft.com/office/drawing/2014/main" id="{54D8106C-B4EC-C7A7-EDB7-7AFB98427A24}"/>
              </a:ext>
            </a:extLst>
          </p:cNvPr>
          <p:cNvSpPr>
            <a:spLocks/>
          </p:cNvSpPr>
          <p:nvPr/>
        </p:nvSpPr>
        <p:spPr bwMode="auto">
          <a:xfrm>
            <a:off x="4343400" y="4972901"/>
            <a:ext cx="7440857" cy="1172718"/>
          </a:xfrm>
          <a:prstGeom prst="roundRect">
            <a:avLst>
              <a:gd name="adj" fmla="val 0"/>
            </a:avLst>
          </a:prstGeom>
          <a:gradFill>
            <a:gsLst>
              <a:gs pos="0">
                <a:schemeClr val="bg1">
                  <a:lumMod val="55000"/>
                  <a:lumOff val="45000"/>
                </a:schemeClr>
              </a:gs>
              <a:gs pos="100000">
                <a:srgbClr val="E8E9E8">
                  <a:lumMod val="20000"/>
                  <a:lumOff val="80000"/>
                </a:srgbClr>
              </a:gs>
            </a:gsLst>
            <a:lin ang="2700000" scaled="1"/>
          </a:gradFill>
          <a:ln w="12700">
            <a:noFill/>
            <a:headEnd type="none" w="med" len="med"/>
            <a:tailEnd type="none" w="med" len="med"/>
          </a:ln>
          <a:effectLst>
            <a:outerShdw blurRad="76200" dist="25400" dir="2700000" algn="tl" rotWithShape="0">
              <a:prstClr val="black">
                <a:alpha val="14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20" tIns="97536" rIns="121920" bIns="97536" numCol="1" spcCol="0" rtlCol="0" fromWordArt="0" anchor="t" anchorCtr="0" forceAA="0" compatLnSpc="1">
            <a:prstTxWarp prst="textNoShape">
              <a:avLst/>
            </a:prstTxWarp>
            <a:noAutofit/>
          </a:bodyPr>
          <a:lstStyle/>
          <a:p>
            <a:pPr defTabSz="621679" fontAlgn="base">
              <a:spcBef>
                <a:spcPct val="0"/>
              </a:spcBef>
              <a:spcAft>
                <a:spcPct val="0"/>
              </a:spcAft>
            </a:pPr>
            <a:endParaRPr lang="en-GB" sz="1333">
              <a:solidFill>
                <a:srgbClr val="FFFFFF"/>
              </a:solidFill>
              <a:latin typeface="Segoe UI"/>
              <a:cs typeface="Segoe UI" pitchFamily="34" charset="0"/>
            </a:endParaRPr>
          </a:p>
        </p:txBody>
      </p:sp>
      <p:sp>
        <p:nvSpPr>
          <p:cNvPr id="19" name="Rectangle 18">
            <a:extLst>
              <a:ext uri="{FF2B5EF4-FFF2-40B4-BE49-F238E27FC236}">
                <a16:creationId xmlns:a16="http://schemas.microsoft.com/office/drawing/2014/main" id="{28A9C916-EB57-0DB4-C526-4A6D3CA23E1A}"/>
              </a:ext>
            </a:extLst>
          </p:cNvPr>
          <p:cNvSpPr>
            <a:spLocks/>
          </p:cNvSpPr>
          <p:nvPr/>
        </p:nvSpPr>
        <p:spPr bwMode="auto">
          <a:xfrm>
            <a:off x="6447264" y="5182223"/>
            <a:ext cx="4986437" cy="754073"/>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36000" tIns="146304" rIns="36000" bIns="146304" numCol="1" spcCol="0" rtlCol="0" fromWordArt="0" anchor="ctr"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ts val="600"/>
              </a:spcAft>
              <a:buClrTx/>
              <a:buSzTx/>
              <a:buFontTx/>
              <a:buNone/>
              <a:tabLst/>
              <a:defRPr/>
            </a:pPr>
            <a:r>
              <a:rPr kumimoji="0" lang="en-GB" sz="1800" b="0" i="0" u="none" strike="noStrike" kern="1200" cap="none" spc="0" normalizeH="0" baseline="0" noProof="0">
                <a:ln>
                  <a:noFill/>
                </a:ln>
                <a:solidFill>
                  <a:srgbClr val="000000"/>
                </a:solidFill>
                <a:effectLst/>
                <a:uLnTx/>
                <a:uFillTx/>
                <a:latin typeface="+mj-lt"/>
                <a:ea typeface="+mn-ea"/>
                <a:cs typeface="Segoe UI" pitchFamily="34" charset="0"/>
              </a:rPr>
              <a:t>ROI = C ÷ B</a:t>
            </a:r>
          </a:p>
        </p:txBody>
      </p:sp>
      <p:sp>
        <p:nvSpPr>
          <p:cNvPr id="20" name="Rectangle: Rounded Corners 19">
            <a:extLst>
              <a:ext uri="{FF2B5EF4-FFF2-40B4-BE49-F238E27FC236}">
                <a16:creationId xmlns:a16="http://schemas.microsoft.com/office/drawing/2014/main" id="{B834ED62-17AB-10A0-A0D4-1DD262999DA3}"/>
              </a:ext>
            </a:extLst>
          </p:cNvPr>
          <p:cNvSpPr/>
          <p:nvPr/>
        </p:nvSpPr>
        <p:spPr bwMode="auto">
          <a:xfrm>
            <a:off x="6076157" y="4972901"/>
            <a:ext cx="62763" cy="1172718"/>
          </a:xfrm>
          <a:prstGeom prst="roundRect">
            <a:avLst>
              <a:gd name="adj" fmla="val 50000"/>
            </a:avLst>
          </a:prstGeom>
          <a:gradFill>
            <a:gsLst>
              <a:gs pos="50000">
                <a:schemeClr val="bg1">
                  <a:alpha val="30000"/>
                </a:schemeClr>
              </a:gs>
              <a:gs pos="50000">
                <a:schemeClr val="tx1">
                  <a:alpha val="6000"/>
                </a:schemeClr>
              </a:gs>
            </a:gsLst>
            <a:lin ang="0" scaled="0"/>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rm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GB"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sp>
        <p:nvSpPr>
          <p:cNvPr id="22" name="Rectangle 21">
            <a:extLst>
              <a:ext uri="{FF2B5EF4-FFF2-40B4-BE49-F238E27FC236}">
                <a16:creationId xmlns:a16="http://schemas.microsoft.com/office/drawing/2014/main" id="{05DA7AFA-FAD9-416C-401E-056ABD5C8639}"/>
              </a:ext>
            </a:extLst>
          </p:cNvPr>
          <p:cNvSpPr>
            <a:spLocks/>
          </p:cNvSpPr>
          <p:nvPr/>
        </p:nvSpPr>
        <p:spPr bwMode="auto">
          <a:xfrm>
            <a:off x="4412594" y="5318497"/>
            <a:ext cx="1654921" cy="562805"/>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36000" tIns="36000" rIns="36000" bIns="146304"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ts val="600"/>
              </a:spcAft>
              <a:buClrTx/>
              <a:buSzTx/>
              <a:buFontTx/>
              <a:buNone/>
              <a:tabLst/>
              <a:defRPr/>
            </a:pPr>
            <a:r>
              <a:rPr kumimoji="0" lang="en-GB" sz="2400" b="0" i="0" u="none" strike="noStrike" kern="1200" cap="none" spc="0" normalizeH="0" baseline="0" noProof="0">
                <a:ln>
                  <a:noFill/>
                </a:ln>
                <a:solidFill>
                  <a:schemeClr val="accent1"/>
                </a:solidFill>
                <a:effectLst/>
                <a:uLnTx/>
                <a:uFillTx/>
                <a:latin typeface="+mj-lt"/>
                <a:ea typeface="+mn-ea"/>
                <a:cs typeface="Segoe UI" pitchFamily="34" charset="0"/>
              </a:rPr>
              <a:t>Total</a:t>
            </a:r>
            <a:br>
              <a:rPr kumimoji="0" lang="en-GB" sz="2400" b="0" i="0" u="none" strike="noStrike" kern="1200" cap="none" spc="0" normalizeH="0" baseline="0" noProof="0">
                <a:ln>
                  <a:noFill/>
                </a:ln>
                <a:solidFill>
                  <a:schemeClr val="accent1"/>
                </a:solidFill>
                <a:effectLst/>
                <a:uLnTx/>
                <a:uFillTx/>
                <a:latin typeface="+mj-lt"/>
                <a:ea typeface="+mn-ea"/>
                <a:cs typeface="Segoe UI" pitchFamily="34" charset="0"/>
              </a:rPr>
            </a:br>
            <a:r>
              <a:rPr kumimoji="0" lang="en-GB" sz="2400" b="0" i="0" u="none" strike="noStrike" kern="1200" cap="none" spc="0" normalizeH="0" baseline="0" noProof="0">
                <a:ln>
                  <a:noFill/>
                </a:ln>
                <a:solidFill>
                  <a:schemeClr val="accent1"/>
                </a:solidFill>
                <a:effectLst/>
                <a:uLnTx/>
                <a:uFillTx/>
                <a:latin typeface="+mj-lt"/>
                <a:ea typeface="+mn-ea"/>
                <a:cs typeface="Segoe UI" pitchFamily="34" charset="0"/>
              </a:rPr>
              <a:t>ROI</a:t>
            </a:r>
          </a:p>
        </p:txBody>
      </p:sp>
      <p:sp>
        <p:nvSpPr>
          <p:cNvPr id="8" name="Free-form: Shape 35">
            <a:extLst>
              <a:ext uri="{FF2B5EF4-FFF2-40B4-BE49-F238E27FC236}">
                <a16:creationId xmlns:a16="http://schemas.microsoft.com/office/drawing/2014/main" id="{93B00C40-1CA8-DAB3-B6D8-5EFBEF661DEB}"/>
              </a:ext>
            </a:extLst>
          </p:cNvPr>
          <p:cNvSpPr/>
          <p:nvPr/>
        </p:nvSpPr>
        <p:spPr bwMode="auto">
          <a:xfrm>
            <a:off x="0" y="-2"/>
            <a:ext cx="3952932" cy="6469855"/>
          </a:xfrm>
          <a:custGeom>
            <a:avLst/>
            <a:gdLst>
              <a:gd name="connsiteX0" fmla="*/ 0 w 3678973"/>
              <a:gd name="connsiteY0" fmla="*/ 0 h 6469855"/>
              <a:gd name="connsiteX1" fmla="*/ 1565539 w 3678973"/>
              <a:gd name="connsiteY1" fmla="*/ 0 h 6469855"/>
              <a:gd name="connsiteX2" fmla="*/ 2051732 w 3678973"/>
              <a:gd name="connsiteY2" fmla="*/ 0 h 6469855"/>
              <a:gd name="connsiteX3" fmla="*/ 3179150 w 3678973"/>
              <a:gd name="connsiteY3" fmla="*/ 0 h 6469855"/>
              <a:gd name="connsiteX4" fmla="*/ 3172238 w 3678973"/>
              <a:gd name="connsiteY4" fmla="*/ 100911 h 6469855"/>
              <a:gd name="connsiteX5" fmla="*/ 3492683 w 3678973"/>
              <a:gd name="connsiteY5" fmla="*/ 5171160 h 6469855"/>
              <a:gd name="connsiteX6" fmla="*/ 3661129 w 3678973"/>
              <a:gd name="connsiteY6" fmla="*/ 6279638 h 6469855"/>
              <a:gd name="connsiteX7" fmla="*/ 3678973 w 3678973"/>
              <a:gd name="connsiteY7" fmla="*/ 6469855 h 6469855"/>
              <a:gd name="connsiteX8" fmla="*/ 0 w 3678973"/>
              <a:gd name="connsiteY8" fmla="*/ 6469855 h 64698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678973" h="6469855">
                <a:moveTo>
                  <a:pt x="0" y="0"/>
                </a:moveTo>
                <a:lnTo>
                  <a:pt x="1565539" y="0"/>
                </a:lnTo>
                <a:lnTo>
                  <a:pt x="2051732" y="0"/>
                </a:lnTo>
                <a:lnTo>
                  <a:pt x="3179150" y="0"/>
                </a:lnTo>
                <a:lnTo>
                  <a:pt x="3172238" y="100911"/>
                </a:lnTo>
                <a:cubicBezTo>
                  <a:pt x="3090556" y="1420746"/>
                  <a:pt x="3114211" y="3189359"/>
                  <a:pt x="3492683" y="5171160"/>
                </a:cubicBezTo>
                <a:cubicBezTo>
                  <a:pt x="3568378" y="5567520"/>
                  <a:pt x="3623810" y="5936649"/>
                  <a:pt x="3661129" y="6279638"/>
                </a:cubicBezTo>
                <a:lnTo>
                  <a:pt x="3678973" y="6469855"/>
                </a:lnTo>
                <a:lnTo>
                  <a:pt x="0" y="6469855"/>
                </a:lnTo>
                <a:close/>
              </a:path>
            </a:pathLst>
          </a:custGeom>
          <a:solidFill>
            <a:schemeClr val="accent1"/>
          </a:solidFill>
          <a:ln w="3768" cap="flat">
            <a:noFill/>
            <a:prstDash val="solid"/>
            <a:miter/>
          </a:ln>
          <a:effectLst>
            <a:outerShdw blurRad="63500" dist="25400" algn="l" rotWithShape="0">
              <a:prstClr val="black">
                <a:alpha val="26000"/>
              </a:prstClr>
            </a:outerShdw>
          </a:effectLst>
        </p:spPr>
        <p:txBody>
          <a:bodyPr wrap="square" rtlCol="0" anchor="ctr">
            <a:noAutofit/>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GB" sz="1765" b="0" i="0" u="none" strike="noStrike" kern="1200" cap="none" spc="0" normalizeH="0" baseline="0" noProof="0">
              <a:ln>
                <a:noFill/>
              </a:ln>
              <a:solidFill>
                <a:srgbClr val="000000"/>
              </a:solidFill>
              <a:effectLst/>
              <a:uLnTx/>
              <a:uFillTx/>
              <a:latin typeface="Segoe UI"/>
              <a:ea typeface="+mn-ea"/>
              <a:cs typeface="+mn-cs"/>
            </a:endParaRPr>
          </a:p>
        </p:txBody>
      </p:sp>
      <p:sp>
        <p:nvSpPr>
          <p:cNvPr id="12" name="TextBox 11">
            <a:extLst>
              <a:ext uri="{FF2B5EF4-FFF2-40B4-BE49-F238E27FC236}">
                <a16:creationId xmlns:a16="http://schemas.microsoft.com/office/drawing/2014/main" id="{2E2B811B-E17E-1E04-7A06-4E9CC9A320A1}"/>
              </a:ext>
            </a:extLst>
          </p:cNvPr>
          <p:cNvSpPr txBox="1"/>
          <p:nvPr/>
        </p:nvSpPr>
        <p:spPr>
          <a:xfrm>
            <a:off x="407742" y="2607237"/>
            <a:ext cx="4205721" cy="1837426"/>
          </a:xfrm>
          <a:prstGeom prst="rect">
            <a:avLst/>
          </a:prstGeom>
          <a:noFill/>
        </p:spPr>
        <p:txBody>
          <a:bodyPr wrap="square">
            <a:spAutoFit/>
          </a:bodyPr>
          <a:lstStyle/>
          <a:p>
            <a:pPr marL="0" marR="0" lvl="0" indent="0" algn="l" defTabSz="932742" rtl="0" eaLnBrk="1" fontAlgn="auto" latinLnBrk="0" hangingPunct="1">
              <a:lnSpc>
                <a:spcPct val="90000"/>
              </a:lnSpc>
              <a:spcBef>
                <a:spcPct val="0"/>
              </a:spcBef>
              <a:spcAft>
                <a:spcPts val="0"/>
              </a:spcAft>
              <a:buClrTx/>
              <a:buSzTx/>
              <a:buFontTx/>
              <a:buNone/>
              <a:tabLst/>
              <a:defRPr/>
            </a:pPr>
            <a:r>
              <a:rPr kumimoji="0" lang="en-GB" sz="3000" b="0" i="0" u="none" strike="noStrike" kern="1200" cap="none" normalizeH="0" baseline="0" noProof="0">
                <a:ln w="3175">
                  <a:noFill/>
                </a:ln>
                <a:solidFill>
                  <a:srgbClr val="FFFFFF"/>
                </a:solidFill>
                <a:effectLst/>
                <a:uLnTx/>
                <a:uFillTx/>
                <a:ea typeface="+mn-ea"/>
                <a:cs typeface="Segoe UI" pitchFamily="34" charset="0"/>
              </a:rPr>
              <a:t>Business case –</a:t>
            </a:r>
            <a:br>
              <a:rPr kumimoji="0" lang="en-GB" sz="3200" b="0" i="0" u="none" strike="noStrike" kern="1200" cap="none" normalizeH="0" baseline="0" noProof="0">
                <a:ln w="3175">
                  <a:noFill/>
                </a:ln>
                <a:solidFill>
                  <a:srgbClr val="FFFFFF"/>
                </a:solidFill>
                <a:effectLst/>
                <a:uLnTx/>
                <a:uFillTx/>
                <a:ea typeface="+mn-ea"/>
                <a:cs typeface="Segoe UI" pitchFamily="34" charset="0"/>
              </a:rPr>
            </a:br>
            <a:r>
              <a:rPr lang="en-GB" sz="3200">
                <a:ln w="3175">
                  <a:noFill/>
                </a:ln>
                <a:solidFill>
                  <a:srgbClr val="FFFFFF"/>
                </a:solidFill>
                <a:latin typeface="+mj-lt"/>
                <a:cs typeface="Segoe UI" pitchFamily="34" charset="0"/>
              </a:rPr>
              <a:t>COST OF </a:t>
            </a:r>
            <a:br>
              <a:rPr lang="en-GB" sz="3200">
                <a:ln w="3175">
                  <a:noFill/>
                </a:ln>
                <a:solidFill>
                  <a:srgbClr val="FFFFFF"/>
                </a:solidFill>
                <a:latin typeface="+mj-lt"/>
                <a:cs typeface="Segoe UI" pitchFamily="34" charset="0"/>
              </a:rPr>
            </a:br>
            <a:r>
              <a:rPr lang="en-GB" sz="3200">
                <a:ln w="3175">
                  <a:noFill/>
                </a:ln>
                <a:solidFill>
                  <a:srgbClr val="FFFFFF"/>
                </a:solidFill>
                <a:latin typeface="+mj-lt"/>
                <a:cs typeface="Segoe UI" pitchFamily="34" charset="0"/>
              </a:rPr>
              <a:t>DOING</a:t>
            </a:r>
          </a:p>
          <a:p>
            <a:pPr marL="0" marR="0" lvl="0" indent="0" algn="l" defTabSz="932742" rtl="0" eaLnBrk="1" fontAlgn="auto" latinLnBrk="0" hangingPunct="1">
              <a:lnSpc>
                <a:spcPct val="90000"/>
              </a:lnSpc>
              <a:spcBef>
                <a:spcPct val="0"/>
              </a:spcBef>
              <a:spcAft>
                <a:spcPts val="0"/>
              </a:spcAft>
              <a:buClrTx/>
              <a:buSzTx/>
              <a:buFontTx/>
              <a:buNone/>
              <a:tabLst/>
              <a:defRPr/>
            </a:pPr>
            <a:r>
              <a:rPr lang="en-GB" sz="3200">
                <a:ln w="3175">
                  <a:noFill/>
                </a:ln>
                <a:solidFill>
                  <a:srgbClr val="FFFFFF"/>
                </a:solidFill>
                <a:latin typeface="+mj-lt"/>
                <a:cs typeface="Segoe UI" pitchFamily="34" charset="0"/>
              </a:rPr>
              <a:t>NOTHING</a:t>
            </a:r>
            <a:endParaRPr lang="en-GB" sz="5700">
              <a:ln w="3175">
                <a:noFill/>
              </a:ln>
              <a:solidFill>
                <a:srgbClr val="FFFFFF"/>
              </a:solidFill>
              <a:latin typeface="+mj-lt"/>
              <a:cs typeface="Segoe UI" pitchFamily="34" charset="0"/>
            </a:endParaRPr>
          </a:p>
        </p:txBody>
      </p:sp>
    </p:spTree>
    <p:extLst>
      <p:ext uri="{BB962C8B-B14F-4D97-AF65-F5344CB8AC3E}">
        <p14:creationId xmlns:p14="http://schemas.microsoft.com/office/powerpoint/2010/main" val="24291711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F7F7F7"/>
        </a:solidFill>
        <a:effectLst/>
      </p:bgPr>
    </p:bg>
    <p:spTree>
      <p:nvGrpSpPr>
        <p:cNvPr id="1" name=""/>
        <p:cNvGrpSpPr/>
        <p:nvPr/>
      </p:nvGrpSpPr>
      <p:grpSpPr>
        <a:xfrm>
          <a:off x="0" y="0"/>
          <a:ext cx="0" cy="0"/>
          <a:chOff x="0" y="0"/>
          <a:chExt cx="0" cy="0"/>
        </a:xfrm>
      </p:grpSpPr>
      <p:sp>
        <p:nvSpPr>
          <p:cNvPr id="36" name="Free-form: Shape 35">
            <a:extLst>
              <a:ext uri="{FF2B5EF4-FFF2-40B4-BE49-F238E27FC236}">
                <a16:creationId xmlns:a16="http://schemas.microsoft.com/office/drawing/2014/main" id="{7DB5DF8E-4782-C646-649D-7758F06DA333}"/>
              </a:ext>
            </a:extLst>
          </p:cNvPr>
          <p:cNvSpPr/>
          <p:nvPr/>
        </p:nvSpPr>
        <p:spPr bwMode="auto">
          <a:xfrm>
            <a:off x="0" y="-2"/>
            <a:ext cx="3952932" cy="6469855"/>
          </a:xfrm>
          <a:custGeom>
            <a:avLst/>
            <a:gdLst>
              <a:gd name="connsiteX0" fmla="*/ 0 w 3678973"/>
              <a:gd name="connsiteY0" fmla="*/ 0 h 6469855"/>
              <a:gd name="connsiteX1" fmla="*/ 1565539 w 3678973"/>
              <a:gd name="connsiteY1" fmla="*/ 0 h 6469855"/>
              <a:gd name="connsiteX2" fmla="*/ 2051732 w 3678973"/>
              <a:gd name="connsiteY2" fmla="*/ 0 h 6469855"/>
              <a:gd name="connsiteX3" fmla="*/ 3179150 w 3678973"/>
              <a:gd name="connsiteY3" fmla="*/ 0 h 6469855"/>
              <a:gd name="connsiteX4" fmla="*/ 3172238 w 3678973"/>
              <a:gd name="connsiteY4" fmla="*/ 100911 h 6469855"/>
              <a:gd name="connsiteX5" fmla="*/ 3492683 w 3678973"/>
              <a:gd name="connsiteY5" fmla="*/ 5171160 h 6469855"/>
              <a:gd name="connsiteX6" fmla="*/ 3661129 w 3678973"/>
              <a:gd name="connsiteY6" fmla="*/ 6279638 h 6469855"/>
              <a:gd name="connsiteX7" fmla="*/ 3678973 w 3678973"/>
              <a:gd name="connsiteY7" fmla="*/ 6469855 h 6469855"/>
              <a:gd name="connsiteX8" fmla="*/ 0 w 3678973"/>
              <a:gd name="connsiteY8" fmla="*/ 6469855 h 64698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678973" h="6469855">
                <a:moveTo>
                  <a:pt x="0" y="0"/>
                </a:moveTo>
                <a:lnTo>
                  <a:pt x="1565539" y="0"/>
                </a:lnTo>
                <a:lnTo>
                  <a:pt x="2051732" y="0"/>
                </a:lnTo>
                <a:lnTo>
                  <a:pt x="3179150" y="0"/>
                </a:lnTo>
                <a:lnTo>
                  <a:pt x="3172238" y="100911"/>
                </a:lnTo>
                <a:cubicBezTo>
                  <a:pt x="3090556" y="1420746"/>
                  <a:pt x="3114211" y="3189359"/>
                  <a:pt x="3492683" y="5171160"/>
                </a:cubicBezTo>
                <a:cubicBezTo>
                  <a:pt x="3568378" y="5567520"/>
                  <a:pt x="3623810" y="5936649"/>
                  <a:pt x="3661129" y="6279638"/>
                </a:cubicBezTo>
                <a:lnTo>
                  <a:pt x="3678973" y="6469855"/>
                </a:lnTo>
                <a:lnTo>
                  <a:pt x="0" y="6469855"/>
                </a:lnTo>
                <a:close/>
              </a:path>
            </a:pathLst>
          </a:custGeom>
          <a:solidFill>
            <a:schemeClr val="accent1"/>
          </a:solidFill>
          <a:ln w="3768" cap="flat">
            <a:noFill/>
            <a:prstDash val="solid"/>
            <a:miter/>
          </a:ln>
          <a:effectLst>
            <a:outerShdw blurRad="63500" dist="25400" algn="l" rotWithShape="0">
              <a:prstClr val="black">
                <a:alpha val="26000"/>
              </a:prstClr>
            </a:outerShdw>
          </a:effectLst>
        </p:spPr>
        <p:txBody>
          <a:bodyPr wrap="square" rtlCol="0" anchor="ctr">
            <a:noAutofit/>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GB" sz="1765" b="0" i="0" u="none" strike="noStrike" kern="1200" cap="none" spc="0" normalizeH="0" baseline="0" noProof="0">
              <a:ln>
                <a:noFill/>
              </a:ln>
              <a:solidFill>
                <a:srgbClr val="000000"/>
              </a:solidFill>
              <a:effectLst/>
              <a:uLnTx/>
              <a:uFillTx/>
              <a:latin typeface="Segoe UI"/>
              <a:ea typeface="+mn-ea"/>
              <a:cs typeface="+mn-cs"/>
            </a:endParaRPr>
          </a:p>
        </p:txBody>
      </p:sp>
      <p:sp>
        <p:nvSpPr>
          <p:cNvPr id="21" name="TextBox 20">
            <a:extLst>
              <a:ext uri="{FF2B5EF4-FFF2-40B4-BE49-F238E27FC236}">
                <a16:creationId xmlns:a16="http://schemas.microsoft.com/office/drawing/2014/main" id="{4B4F4BB0-637E-DDD4-30BB-F5180B512677}"/>
              </a:ext>
            </a:extLst>
          </p:cNvPr>
          <p:cNvSpPr txBox="1"/>
          <p:nvPr/>
        </p:nvSpPr>
        <p:spPr>
          <a:xfrm>
            <a:off x="407742" y="2607237"/>
            <a:ext cx="4205721" cy="1837426"/>
          </a:xfrm>
          <a:prstGeom prst="rect">
            <a:avLst/>
          </a:prstGeom>
          <a:noFill/>
        </p:spPr>
        <p:txBody>
          <a:bodyPr wrap="square">
            <a:spAutoFit/>
          </a:bodyPr>
          <a:lstStyle/>
          <a:p>
            <a:pPr marL="0" marR="0" lvl="0" indent="0" algn="l" defTabSz="932742" rtl="0" eaLnBrk="1" fontAlgn="auto" latinLnBrk="0" hangingPunct="1">
              <a:lnSpc>
                <a:spcPct val="90000"/>
              </a:lnSpc>
              <a:spcBef>
                <a:spcPct val="0"/>
              </a:spcBef>
              <a:spcAft>
                <a:spcPts val="0"/>
              </a:spcAft>
              <a:buClrTx/>
              <a:buSzTx/>
              <a:buFontTx/>
              <a:buNone/>
              <a:tabLst/>
              <a:defRPr/>
            </a:pPr>
            <a:r>
              <a:rPr kumimoji="0" lang="en-GB" sz="3000" b="0" i="0" u="none" strike="noStrike" kern="1200" cap="none" normalizeH="0" baseline="0" noProof="0">
                <a:ln w="3175">
                  <a:noFill/>
                </a:ln>
                <a:solidFill>
                  <a:srgbClr val="FFFFFF"/>
                </a:solidFill>
                <a:effectLst/>
                <a:uLnTx/>
                <a:uFillTx/>
                <a:ea typeface="+mn-ea"/>
                <a:cs typeface="Segoe UI" pitchFamily="34" charset="0"/>
              </a:rPr>
              <a:t>Business case –</a:t>
            </a:r>
            <a:br>
              <a:rPr kumimoji="0" lang="en-GB" sz="3200" b="0" i="0" u="none" strike="noStrike" kern="1200" cap="none" normalizeH="0" baseline="0" noProof="0">
                <a:ln w="3175">
                  <a:noFill/>
                </a:ln>
                <a:solidFill>
                  <a:srgbClr val="FFFFFF"/>
                </a:solidFill>
                <a:effectLst/>
                <a:uLnTx/>
                <a:uFillTx/>
                <a:ea typeface="+mn-ea"/>
                <a:cs typeface="Segoe UI" pitchFamily="34" charset="0"/>
              </a:rPr>
            </a:br>
            <a:r>
              <a:rPr lang="en-GB" sz="3200">
                <a:ln w="3175">
                  <a:noFill/>
                </a:ln>
                <a:solidFill>
                  <a:srgbClr val="FFFFFF"/>
                </a:solidFill>
                <a:latin typeface="+mj-lt"/>
                <a:cs typeface="Segoe UI" pitchFamily="34" charset="0"/>
              </a:rPr>
              <a:t>COST OF </a:t>
            </a:r>
            <a:br>
              <a:rPr lang="en-GB" sz="3200">
                <a:ln w="3175">
                  <a:noFill/>
                </a:ln>
                <a:solidFill>
                  <a:srgbClr val="FFFFFF"/>
                </a:solidFill>
                <a:latin typeface="+mj-lt"/>
                <a:cs typeface="Segoe UI" pitchFamily="34" charset="0"/>
              </a:rPr>
            </a:br>
            <a:r>
              <a:rPr lang="en-GB" sz="3200">
                <a:ln w="3175">
                  <a:noFill/>
                </a:ln>
                <a:solidFill>
                  <a:srgbClr val="FFFFFF"/>
                </a:solidFill>
                <a:latin typeface="+mj-lt"/>
                <a:cs typeface="Segoe UI" pitchFamily="34" charset="0"/>
              </a:rPr>
              <a:t>DOING </a:t>
            </a:r>
          </a:p>
          <a:p>
            <a:pPr marL="0" marR="0" lvl="0" indent="0" algn="l" defTabSz="932742" rtl="0" eaLnBrk="1" fontAlgn="auto" latinLnBrk="0" hangingPunct="1">
              <a:lnSpc>
                <a:spcPct val="90000"/>
              </a:lnSpc>
              <a:spcBef>
                <a:spcPct val="0"/>
              </a:spcBef>
              <a:spcAft>
                <a:spcPts val="0"/>
              </a:spcAft>
              <a:buClrTx/>
              <a:buSzTx/>
              <a:buFontTx/>
              <a:buNone/>
              <a:tabLst/>
              <a:defRPr/>
            </a:pPr>
            <a:r>
              <a:rPr lang="en-GB" sz="3200">
                <a:ln w="3175">
                  <a:noFill/>
                </a:ln>
                <a:solidFill>
                  <a:srgbClr val="FFFFFF"/>
                </a:solidFill>
                <a:latin typeface="+mj-lt"/>
                <a:cs typeface="Segoe UI" pitchFamily="34" charset="0"/>
              </a:rPr>
              <a:t>NOTHING</a:t>
            </a:r>
            <a:endParaRPr lang="en-GB" sz="5700">
              <a:ln w="3175">
                <a:noFill/>
              </a:ln>
              <a:solidFill>
                <a:srgbClr val="FFFFFF"/>
              </a:solidFill>
              <a:latin typeface="+mj-lt"/>
              <a:cs typeface="Segoe UI" pitchFamily="34" charset="0"/>
            </a:endParaRPr>
          </a:p>
        </p:txBody>
      </p:sp>
      <p:sp>
        <p:nvSpPr>
          <p:cNvPr id="22" name="Rectangle: Rounded Corners 21">
            <a:extLst>
              <a:ext uri="{FF2B5EF4-FFF2-40B4-BE49-F238E27FC236}">
                <a16:creationId xmlns:a16="http://schemas.microsoft.com/office/drawing/2014/main" id="{28BA9A3D-357A-B1C4-4314-C7CEE7DD0C3D}"/>
              </a:ext>
            </a:extLst>
          </p:cNvPr>
          <p:cNvSpPr>
            <a:spLocks/>
          </p:cNvSpPr>
          <p:nvPr/>
        </p:nvSpPr>
        <p:spPr bwMode="auto">
          <a:xfrm>
            <a:off x="4343400" y="2325659"/>
            <a:ext cx="7440857" cy="1172718"/>
          </a:xfrm>
          <a:prstGeom prst="roundRect">
            <a:avLst>
              <a:gd name="adj" fmla="val 0"/>
            </a:avLst>
          </a:prstGeom>
          <a:gradFill>
            <a:gsLst>
              <a:gs pos="0">
                <a:schemeClr val="bg1">
                  <a:lumMod val="55000"/>
                  <a:lumOff val="45000"/>
                </a:schemeClr>
              </a:gs>
              <a:gs pos="100000">
                <a:srgbClr val="E8E9E8">
                  <a:lumMod val="20000"/>
                  <a:lumOff val="80000"/>
                </a:srgbClr>
              </a:gs>
            </a:gsLst>
            <a:lin ang="2700000" scaled="1"/>
          </a:gradFill>
          <a:ln w="12700">
            <a:noFill/>
            <a:headEnd type="none" w="med" len="med"/>
            <a:tailEnd type="none" w="med" len="med"/>
          </a:ln>
          <a:effectLst>
            <a:outerShdw blurRad="76200" dist="25400" dir="2700000" algn="tl" rotWithShape="0">
              <a:prstClr val="black">
                <a:alpha val="14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20" tIns="97536" rIns="121920" bIns="97536" numCol="1" spcCol="0" rtlCol="0" fromWordArt="0" anchor="t" anchorCtr="0" forceAA="0" compatLnSpc="1">
            <a:prstTxWarp prst="textNoShape">
              <a:avLst/>
            </a:prstTxWarp>
            <a:noAutofit/>
          </a:bodyPr>
          <a:lstStyle/>
          <a:p>
            <a:pPr defTabSz="621679" fontAlgn="base">
              <a:spcBef>
                <a:spcPct val="0"/>
              </a:spcBef>
              <a:spcAft>
                <a:spcPct val="0"/>
              </a:spcAft>
            </a:pPr>
            <a:endParaRPr lang="en-GB" sz="1333">
              <a:solidFill>
                <a:srgbClr val="FFFFFF"/>
              </a:solidFill>
              <a:latin typeface="Segoe UI"/>
              <a:cs typeface="Segoe UI" pitchFamily="34" charset="0"/>
            </a:endParaRPr>
          </a:p>
        </p:txBody>
      </p:sp>
      <p:sp>
        <p:nvSpPr>
          <p:cNvPr id="23" name="Rectangle: Rounded Corners 22">
            <a:extLst>
              <a:ext uri="{FF2B5EF4-FFF2-40B4-BE49-F238E27FC236}">
                <a16:creationId xmlns:a16="http://schemas.microsoft.com/office/drawing/2014/main" id="{1B81D0A0-DA1F-FA3D-635B-68C48CFE69D6}"/>
              </a:ext>
            </a:extLst>
          </p:cNvPr>
          <p:cNvSpPr>
            <a:spLocks/>
          </p:cNvSpPr>
          <p:nvPr/>
        </p:nvSpPr>
        <p:spPr bwMode="auto">
          <a:xfrm>
            <a:off x="4343400" y="999824"/>
            <a:ext cx="7440857" cy="1172718"/>
          </a:xfrm>
          <a:prstGeom prst="roundRect">
            <a:avLst>
              <a:gd name="adj" fmla="val 0"/>
            </a:avLst>
          </a:prstGeom>
          <a:gradFill>
            <a:gsLst>
              <a:gs pos="0">
                <a:schemeClr val="bg1">
                  <a:lumMod val="55000"/>
                  <a:lumOff val="45000"/>
                </a:schemeClr>
              </a:gs>
              <a:gs pos="100000">
                <a:srgbClr val="E8E9E8">
                  <a:lumMod val="20000"/>
                  <a:lumOff val="80000"/>
                </a:srgbClr>
              </a:gs>
            </a:gsLst>
            <a:lin ang="2700000" scaled="1"/>
          </a:gradFill>
          <a:ln w="12700">
            <a:noFill/>
            <a:headEnd type="none" w="med" len="med"/>
            <a:tailEnd type="none" w="med" len="med"/>
          </a:ln>
          <a:effectLst>
            <a:outerShdw blurRad="76200" dist="25400" dir="2700000" algn="tl" rotWithShape="0">
              <a:prstClr val="black">
                <a:alpha val="14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20" tIns="97536" rIns="121920" bIns="97536" numCol="1" spcCol="0" rtlCol="0" fromWordArt="0" anchor="t" anchorCtr="0" forceAA="0" compatLnSpc="1">
            <a:prstTxWarp prst="textNoShape">
              <a:avLst/>
            </a:prstTxWarp>
            <a:noAutofit/>
          </a:bodyPr>
          <a:lstStyle/>
          <a:p>
            <a:pPr defTabSz="621679" fontAlgn="base">
              <a:spcBef>
                <a:spcPct val="0"/>
              </a:spcBef>
              <a:spcAft>
                <a:spcPct val="0"/>
              </a:spcAft>
            </a:pPr>
            <a:endParaRPr lang="en-GB" sz="1333">
              <a:solidFill>
                <a:srgbClr val="FFFFFF"/>
              </a:solidFill>
              <a:latin typeface="Segoe UI"/>
              <a:cs typeface="Segoe UI" pitchFamily="34" charset="0"/>
            </a:endParaRPr>
          </a:p>
        </p:txBody>
      </p:sp>
      <p:sp>
        <p:nvSpPr>
          <p:cNvPr id="24" name="Rectangle 23">
            <a:extLst>
              <a:ext uri="{FF2B5EF4-FFF2-40B4-BE49-F238E27FC236}">
                <a16:creationId xmlns:a16="http://schemas.microsoft.com/office/drawing/2014/main" id="{F0D583A8-5162-235F-5199-85A15C5AE55D}"/>
              </a:ext>
            </a:extLst>
          </p:cNvPr>
          <p:cNvSpPr>
            <a:spLocks/>
          </p:cNvSpPr>
          <p:nvPr/>
        </p:nvSpPr>
        <p:spPr bwMode="auto">
          <a:xfrm>
            <a:off x="6233150" y="1359833"/>
            <a:ext cx="4478962" cy="452700"/>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36000" tIns="146304" rIns="36000" bIns="146304" numCol="1" spcCol="0" rtlCol="0" fromWordArt="0" anchor="ctr" anchorCtr="0" forceAA="0" compatLnSpc="1">
            <a:prstTxWarp prst="textNoShape">
              <a:avLst/>
            </a:prstTxWarp>
            <a:noAutofit/>
          </a:bodyPr>
          <a:lstStyle/>
          <a:p>
            <a:pPr defTabSz="932472" fontAlgn="base">
              <a:spcBef>
                <a:spcPct val="0"/>
              </a:spcBef>
              <a:spcAft>
                <a:spcPts val="600"/>
              </a:spcAft>
              <a:defRPr/>
            </a:pPr>
            <a:r>
              <a:rPr kumimoji="0" lang="en-GB" sz="3200" b="0" i="0" u="none" strike="noStrike" kern="1200" cap="none" spc="0" normalizeH="0" baseline="0" noProof="0">
                <a:ln>
                  <a:noFill/>
                </a:ln>
                <a:solidFill>
                  <a:srgbClr val="000000"/>
                </a:solidFill>
                <a:effectLst/>
                <a:uLnTx/>
                <a:uFillTx/>
                <a:latin typeface="Segoe UI Semibold"/>
                <a:ea typeface="+mn-ea"/>
                <a:cs typeface="Segoe UI" pitchFamily="34" charset="0"/>
              </a:rPr>
              <a:t>$ </a:t>
            </a:r>
            <a:r>
              <a:rPr lang="en-GB" sz="3200" b="0">
                <a:solidFill>
                  <a:schemeClr val="tx1"/>
                </a:solidFill>
              </a:rPr>
              <a:t>[insert]</a:t>
            </a:r>
          </a:p>
        </p:txBody>
      </p:sp>
      <p:sp>
        <p:nvSpPr>
          <p:cNvPr id="26" name="Rectangle: Rounded Corners 25">
            <a:extLst>
              <a:ext uri="{FF2B5EF4-FFF2-40B4-BE49-F238E27FC236}">
                <a16:creationId xmlns:a16="http://schemas.microsoft.com/office/drawing/2014/main" id="{D244B920-647C-58AA-EBA1-7439640EF351}"/>
              </a:ext>
            </a:extLst>
          </p:cNvPr>
          <p:cNvSpPr/>
          <p:nvPr/>
        </p:nvSpPr>
        <p:spPr bwMode="auto">
          <a:xfrm>
            <a:off x="5898819" y="999824"/>
            <a:ext cx="56375" cy="1172718"/>
          </a:xfrm>
          <a:prstGeom prst="roundRect">
            <a:avLst>
              <a:gd name="adj" fmla="val 50000"/>
            </a:avLst>
          </a:prstGeom>
          <a:gradFill>
            <a:gsLst>
              <a:gs pos="50000">
                <a:schemeClr val="bg1">
                  <a:alpha val="30000"/>
                </a:schemeClr>
              </a:gs>
              <a:gs pos="50000">
                <a:schemeClr val="tx1">
                  <a:alpha val="6000"/>
                </a:schemeClr>
              </a:gs>
            </a:gsLst>
            <a:lin ang="0" scaled="0"/>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rm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GB"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sp>
        <p:nvSpPr>
          <p:cNvPr id="27" name="Rectangle: Rounded Corners 26">
            <a:extLst>
              <a:ext uri="{FF2B5EF4-FFF2-40B4-BE49-F238E27FC236}">
                <a16:creationId xmlns:a16="http://schemas.microsoft.com/office/drawing/2014/main" id="{AA94C407-C24C-AFE9-682E-DD3E6E4DE86E}"/>
              </a:ext>
            </a:extLst>
          </p:cNvPr>
          <p:cNvSpPr/>
          <p:nvPr/>
        </p:nvSpPr>
        <p:spPr bwMode="auto">
          <a:xfrm>
            <a:off x="5899813" y="2316913"/>
            <a:ext cx="56375" cy="1172718"/>
          </a:xfrm>
          <a:prstGeom prst="roundRect">
            <a:avLst>
              <a:gd name="adj" fmla="val 50000"/>
            </a:avLst>
          </a:prstGeom>
          <a:gradFill>
            <a:gsLst>
              <a:gs pos="50000">
                <a:schemeClr val="bg1">
                  <a:alpha val="30000"/>
                </a:schemeClr>
              </a:gs>
              <a:gs pos="50000">
                <a:schemeClr val="tx1">
                  <a:alpha val="6000"/>
                </a:schemeClr>
              </a:gs>
            </a:gsLst>
            <a:lin ang="0" scaled="0"/>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rm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GB"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sp>
        <p:nvSpPr>
          <p:cNvPr id="28" name="Rectangle 27">
            <a:extLst>
              <a:ext uri="{FF2B5EF4-FFF2-40B4-BE49-F238E27FC236}">
                <a16:creationId xmlns:a16="http://schemas.microsoft.com/office/drawing/2014/main" id="{EDA292C3-8A7B-3984-4A9E-1CFE8D837C95}"/>
              </a:ext>
            </a:extLst>
          </p:cNvPr>
          <p:cNvSpPr>
            <a:spLocks/>
          </p:cNvSpPr>
          <p:nvPr/>
        </p:nvSpPr>
        <p:spPr bwMode="auto">
          <a:xfrm>
            <a:off x="4793494" y="1130351"/>
            <a:ext cx="721638" cy="1001158"/>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36000" tIns="36000" rIns="36000" bIns="146304"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ts val="600"/>
              </a:spcAft>
              <a:buClrTx/>
              <a:buSzTx/>
              <a:buFontTx/>
              <a:buNone/>
              <a:tabLst/>
              <a:defRPr/>
            </a:pPr>
            <a:r>
              <a:rPr kumimoji="0" lang="en-GB" sz="4800" b="0" i="0" u="none" strike="noStrike" kern="1200" cap="none" spc="0" normalizeH="0" baseline="0" noProof="0">
                <a:ln>
                  <a:noFill/>
                </a:ln>
                <a:solidFill>
                  <a:schemeClr val="accent1"/>
                </a:solidFill>
                <a:effectLst/>
                <a:uLnTx/>
                <a:uFillTx/>
                <a:latin typeface="Segoe UI Semibold"/>
                <a:ea typeface="+mn-ea"/>
                <a:cs typeface="Segoe UI" pitchFamily="34" charset="0"/>
              </a:rPr>
              <a:t>A</a:t>
            </a:r>
          </a:p>
        </p:txBody>
      </p:sp>
      <p:sp>
        <p:nvSpPr>
          <p:cNvPr id="30" name="Rectangle 29">
            <a:extLst>
              <a:ext uri="{FF2B5EF4-FFF2-40B4-BE49-F238E27FC236}">
                <a16:creationId xmlns:a16="http://schemas.microsoft.com/office/drawing/2014/main" id="{CCF562DC-F560-A146-BAA9-AC7F8C0FCD71}"/>
              </a:ext>
            </a:extLst>
          </p:cNvPr>
          <p:cNvSpPr>
            <a:spLocks/>
          </p:cNvSpPr>
          <p:nvPr/>
        </p:nvSpPr>
        <p:spPr bwMode="auto">
          <a:xfrm>
            <a:off x="4793494" y="2481607"/>
            <a:ext cx="721638" cy="1001158"/>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36000" tIns="36000" rIns="36000" bIns="146304"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ts val="600"/>
              </a:spcAft>
              <a:buClrTx/>
              <a:buSzTx/>
              <a:buFontTx/>
              <a:buNone/>
              <a:tabLst/>
              <a:defRPr/>
            </a:pPr>
            <a:r>
              <a:rPr kumimoji="0" lang="en-GB" sz="4800" b="0" i="0" u="none" strike="noStrike" kern="1200" cap="none" spc="0" normalizeH="0" baseline="0" noProof="0">
                <a:ln>
                  <a:noFill/>
                </a:ln>
                <a:solidFill>
                  <a:schemeClr val="accent1"/>
                </a:solidFill>
                <a:effectLst/>
                <a:uLnTx/>
                <a:uFillTx/>
                <a:latin typeface="Segoe UI Semibold"/>
                <a:ea typeface="+mn-ea"/>
                <a:cs typeface="Segoe UI" pitchFamily="34" charset="0"/>
              </a:rPr>
              <a:t>B</a:t>
            </a:r>
          </a:p>
        </p:txBody>
      </p:sp>
      <p:sp>
        <p:nvSpPr>
          <p:cNvPr id="31" name="Rectangle: Rounded Corners 30">
            <a:extLst>
              <a:ext uri="{FF2B5EF4-FFF2-40B4-BE49-F238E27FC236}">
                <a16:creationId xmlns:a16="http://schemas.microsoft.com/office/drawing/2014/main" id="{D36892CD-C44A-3F22-FE2B-53A8F4DEF1E5}"/>
              </a:ext>
            </a:extLst>
          </p:cNvPr>
          <p:cNvSpPr>
            <a:spLocks/>
          </p:cNvSpPr>
          <p:nvPr/>
        </p:nvSpPr>
        <p:spPr bwMode="auto">
          <a:xfrm>
            <a:off x="4343400" y="3651494"/>
            <a:ext cx="7440857" cy="1172718"/>
          </a:xfrm>
          <a:prstGeom prst="roundRect">
            <a:avLst>
              <a:gd name="adj" fmla="val 0"/>
            </a:avLst>
          </a:prstGeom>
          <a:gradFill>
            <a:gsLst>
              <a:gs pos="0">
                <a:schemeClr val="bg1">
                  <a:lumMod val="55000"/>
                  <a:lumOff val="45000"/>
                </a:schemeClr>
              </a:gs>
              <a:gs pos="100000">
                <a:srgbClr val="E8E9E8">
                  <a:lumMod val="20000"/>
                  <a:lumOff val="80000"/>
                </a:srgbClr>
              </a:gs>
            </a:gsLst>
            <a:lin ang="2700000" scaled="1"/>
          </a:gradFill>
          <a:ln w="12700">
            <a:noFill/>
            <a:headEnd type="none" w="med" len="med"/>
            <a:tailEnd type="none" w="med" len="med"/>
          </a:ln>
          <a:effectLst>
            <a:outerShdw blurRad="76200" dist="25400" dir="2700000" algn="tl" rotWithShape="0">
              <a:prstClr val="black">
                <a:alpha val="14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20" tIns="97536" rIns="121920" bIns="97536" numCol="1" spcCol="0" rtlCol="0" fromWordArt="0" anchor="t" anchorCtr="0" forceAA="0" compatLnSpc="1">
            <a:prstTxWarp prst="textNoShape">
              <a:avLst/>
            </a:prstTxWarp>
            <a:noAutofit/>
          </a:bodyPr>
          <a:lstStyle/>
          <a:p>
            <a:pPr defTabSz="621679" fontAlgn="base">
              <a:spcBef>
                <a:spcPct val="0"/>
              </a:spcBef>
              <a:spcAft>
                <a:spcPct val="0"/>
              </a:spcAft>
            </a:pPr>
            <a:endParaRPr lang="en-GB" sz="1333">
              <a:solidFill>
                <a:srgbClr val="FFFFFF"/>
              </a:solidFill>
              <a:latin typeface="Segoe UI"/>
              <a:cs typeface="Segoe UI" pitchFamily="34" charset="0"/>
            </a:endParaRPr>
          </a:p>
        </p:txBody>
      </p:sp>
      <p:sp>
        <p:nvSpPr>
          <p:cNvPr id="33" name="Rectangle: Rounded Corners 32">
            <a:extLst>
              <a:ext uri="{FF2B5EF4-FFF2-40B4-BE49-F238E27FC236}">
                <a16:creationId xmlns:a16="http://schemas.microsoft.com/office/drawing/2014/main" id="{3C8B6A88-AA23-40D1-08B7-35670BD70D6E}"/>
              </a:ext>
            </a:extLst>
          </p:cNvPr>
          <p:cNvSpPr/>
          <p:nvPr/>
        </p:nvSpPr>
        <p:spPr bwMode="auto">
          <a:xfrm>
            <a:off x="5899813" y="3635600"/>
            <a:ext cx="56375" cy="1172718"/>
          </a:xfrm>
          <a:prstGeom prst="roundRect">
            <a:avLst>
              <a:gd name="adj" fmla="val 50000"/>
            </a:avLst>
          </a:prstGeom>
          <a:gradFill>
            <a:gsLst>
              <a:gs pos="50000">
                <a:schemeClr val="bg1">
                  <a:alpha val="30000"/>
                </a:schemeClr>
              </a:gs>
              <a:gs pos="50000">
                <a:schemeClr val="tx1">
                  <a:alpha val="6000"/>
                </a:schemeClr>
              </a:gs>
            </a:gsLst>
            <a:lin ang="0" scaled="0"/>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rm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GB"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sp>
        <p:nvSpPr>
          <p:cNvPr id="34" name="Rectangle 33">
            <a:extLst>
              <a:ext uri="{FF2B5EF4-FFF2-40B4-BE49-F238E27FC236}">
                <a16:creationId xmlns:a16="http://schemas.microsoft.com/office/drawing/2014/main" id="{741BC497-6C37-111A-3B85-E0A72BA1AD64}"/>
              </a:ext>
            </a:extLst>
          </p:cNvPr>
          <p:cNvSpPr>
            <a:spLocks/>
          </p:cNvSpPr>
          <p:nvPr/>
        </p:nvSpPr>
        <p:spPr bwMode="auto">
          <a:xfrm>
            <a:off x="4793494" y="3832863"/>
            <a:ext cx="721638" cy="1001158"/>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36000" tIns="36000" rIns="36000" bIns="146304"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ts val="600"/>
              </a:spcAft>
              <a:buClrTx/>
              <a:buSzTx/>
              <a:buFontTx/>
              <a:buNone/>
              <a:tabLst/>
              <a:defRPr/>
            </a:pPr>
            <a:r>
              <a:rPr kumimoji="0" lang="en-GB" sz="4800" b="0" i="0" u="none" strike="noStrike" kern="1200" cap="none" spc="0" normalizeH="0" baseline="0" noProof="0">
                <a:ln>
                  <a:noFill/>
                </a:ln>
                <a:solidFill>
                  <a:schemeClr val="accent1"/>
                </a:solidFill>
                <a:effectLst/>
                <a:uLnTx/>
                <a:uFillTx/>
                <a:latin typeface="Segoe UI Semibold"/>
                <a:ea typeface="+mn-ea"/>
                <a:cs typeface="Segoe UI" pitchFamily="34" charset="0"/>
              </a:rPr>
              <a:t>C</a:t>
            </a:r>
          </a:p>
        </p:txBody>
      </p:sp>
      <p:sp>
        <p:nvSpPr>
          <p:cNvPr id="35" name="Rectangle: Rounded Corners 34">
            <a:extLst>
              <a:ext uri="{FF2B5EF4-FFF2-40B4-BE49-F238E27FC236}">
                <a16:creationId xmlns:a16="http://schemas.microsoft.com/office/drawing/2014/main" id="{56143C35-2FFD-E833-700A-775A2751A2B9}"/>
              </a:ext>
            </a:extLst>
          </p:cNvPr>
          <p:cNvSpPr>
            <a:spLocks/>
          </p:cNvSpPr>
          <p:nvPr/>
        </p:nvSpPr>
        <p:spPr bwMode="auto">
          <a:xfrm>
            <a:off x="4343400" y="4977329"/>
            <a:ext cx="7440857" cy="1172718"/>
          </a:xfrm>
          <a:prstGeom prst="roundRect">
            <a:avLst>
              <a:gd name="adj" fmla="val 0"/>
            </a:avLst>
          </a:prstGeom>
          <a:gradFill>
            <a:gsLst>
              <a:gs pos="0">
                <a:schemeClr val="bg1">
                  <a:lumMod val="55000"/>
                  <a:lumOff val="45000"/>
                </a:schemeClr>
              </a:gs>
              <a:gs pos="100000">
                <a:srgbClr val="E8E9E8">
                  <a:lumMod val="20000"/>
                  <a:lumOff val="80000"/>
                </a:srgbClr>
              </a:gs>
            </a:gsLst>
            <a:lin ang="2700000" scaled="1"/>
          </a:gradFill>
          <a:ln w="12700">
            <a:noFill/>
            <a:headEnd type="none" w="med" len="med"/>
            <a:tailEnd type="none" w="med" len="med"/>
          </a:ln>
          <a:effectLst>
            <a:outerShdw blurRad="76200" dist="25400" dir="2700000" algn="tl" rotWithShape="0">
              <a:prstClr val="black">
                <a:alpha val="14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20" tIns="97536" rIns="121920" bIns="97536" numCol="1" spcCol="0" rtlCol="0" fromWordArt="0" anchor="t" anchorCtr="0" forceAA="0" compatLnSpc="1">
            <a:prstTxWarp prst="textNoShape">
              <a:avLst/>
            </a:prstTxWarp>
            <a:noAutofit/>
          </a:bodyPr>
          <a:lstStyle/>
          <a:p>
            <a:pPr defTabSz="621679" fontAlgn="base">
              <a:spcBef>
                <a:spcPct val="0"/>
              </a:spcBef>
              <a:spcAft>
                <a:spcPct val="0"/>
              </a:spcAft>
            </a:pPr>
            <a:endParaRPr lang="en-GB" sz="1333">
              <a:solidFill>
                <a:srgbClr val="FFFFFF"/>
              </a:solidFill>
              <a:latin typeface="Segoe UI"/>
              <a:cs typeface="Segoe UI" pitchFamily="34" charset="0"/>
            </a:endParaRPr>
          </a:p>
        </p:txBody>
      </p:sp>
      <p:sp>
        <p:nvSpPr>
          <p:cNvPr id="38" name="Rectangle: Rounded Corners 37">
            <a:extLst>
              <a:ext uri="{FF2B5EF4-FFF2-40B4-BE49-F238E27FC236}">
                <a16:creationId xmlns:a16="http://schemas.microsoft.com/office/drawing/2014/main" id="{E9702EE3-58C2-DC7C-A131-3917136D99D8}"/>
              </a:ext>
            </a:extLst>
          </p:cNvPr>
          <p:cNvSpPr/>
          <p:nvPr/>
        </p:nvSpPr>
        <p:spPr bwMode="auto">
          <a:xfrm>
            <a:off x="5899813" y="4977329"/>
            <a:ext cx="56375" cy="1172718"/>
          </a:xfrm>
          <a:prstGeom prst="roundRect">
            <a:avLst>
              <a:gd name="adj" fmla="val 50000"/>
            </a:avLst>
          </a:prstGeom>
          <a:gradFill>
            <a:gsLst>
              <a:gs pos="50000">
                <a:schemeClr val="bg1">
                  <a:alpha val="30000"/>
                </a:schemeClr>
              </a:gs>
              <a:gs pos="50000">
                <a:schemeClr val="tx1">
                  <a:alpha val="6000"/>
                </a:schemeClr>
              </a:gs>
            </a:gsLst>
            <a:lin ang="0" scaled="0"/>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rm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GB"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sp>
        <p:nvSpPr>
          <p:cNvPr id="39" name="Rectangle 38">
            <a:extLst>
              <a:ext uri="{FF2B5EF4-FFF2-40B4-BE49-F238E27FC236}">
                <a16:creationId xmlns:a16="http://schemas.microsoft.com/office/drawing/2014/main" id="{D1C6CA3E-7181-4F91-C69C-DD3A829638F1}"/>
              </a:ext>
            </a:extLst>
          </p:cNvPr>
          <p:cNvSpPr>
            <a:spLocks/>
          </p:cNvSpPr>
          <p:nvPr/>
        </p:nvSpPr>
        <p:spPr bwMode="auto">
          <a:xfrm>
            <a:off x="4411064" y="5184119"/>
            <a:ext cx="1486498" cy="562805"/>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36000" tIns="36000" rIns="3600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ts val="600"/>
              </a:spcAft>
              <a:buClrTx/>
              <a:buSzTx/>
              <a:buFontTx/>
              <a:buNone/>
              <a:tabLst/>
              <a:defRPr/>
            </a:pPr>
            <a:r>
              <a:rPr kumimoji="0" lang="en-GB" sz="2400" b="0" i="0" u="none" strike="noStrike" kern="1200" cap="none" spc="0" normalizeH="0" baseline="0" noProof="0">
                <a:ln>
                  <a:noFill/>
                </a:ln>
                <a:solidFill>
                  <a:schemeClr val="accent1"/>
                </a:solidFill>
                <a:effectLst/>
                <a:uLnTx/>
                <a:uFillTx/>
                <a:latin typeface="Segoe UI Semibold"/>
                <a:ea typeface="+mn-ea"/>
                <a:cs typeface="Segoe UI" pitchFamily="34" charset="0"/>
              </a:rPr>
              <a:t>Total </a:t>
            </a:r>
            <a:br>
              <a:rPr kumimoji="0" lang="en-GB" sz="2400" b="0" i="0" u="none" strike="noStrike" kern="1200" cap="none" spc="0" normalizeH="0" baseline="0" noProof="0">
                <a:ln>
                  <a:noFill/>
                </a:ln>
                <a:solidFill>
                  <a:schemeClr val="accent1"/>
                </a:solidFill>
                <a:effectLst/>
                <a:uLnTx/>
                <a:uFillTx/>
                <a:latin typeface="Segoe UI Semibold"/>
                <a:ea typeface="+mn-ea"/>
                <a:cs typeface="Segoe UI" pitchFamily="34" charset="0"/>
              </a:rPr>
            </a:br>
            <a:r>
              <a:rPr kumimoji="0" lang="en-GB" sz="2400" b="0" i="0" u="none" strike="noStrike" kern="1200" cap="none" spc="0" normalizeH="0" baseline="0" noProof="0">
                <a:ln>
                  <a:noFill/>
                </a:ln>
                <a:solidFill>
                  <a:schemeClr val="accent1"/>
                </a:solidFill>
                <a:effectLst/>
                <a:uLnTx/>
                <a:uFillTx/>
                <a:latin typeface="Segoe UI Semibold"/>
                <a:ea typeface="+mn-ea"/>
                <a:cs typeface="Segoe UI" pitchFamily="34" charset="0"/>
              </a:rPr>
              <a:t>ROI</a:t>
            </a:r>
          </a:p>
        </p:txBody>
      </p:sp>
      <p:sp>
        <p:nvSpPr>
          <p:cNvPr id="41" name="Rectangle 40">
            <a:extLst>
              <a:ext uri="{FF2B5EF4-FFF2-40B4-BE49-F238E27FC236}">
                <a16:creationId xmlns:a16="http://schemas.microsoft.com/office/drawing/2014/main" id="{E6D87BCA-C618-0B5F-CCFD-81D9C7E4B110}"/>
              </a:ext>
            </a:extLst>
          </p:cNvPr>
          <p:cNvSpPr>
            <a:spLocks/>
          </p:cNvSpPr>
          <p:nvPr/>
        </p:nvSpPr>
        <p:spPr bwMode="auto">
          <a:xfrm>
            <a:off x="6233150" y="2680953"/>
            <a:ext cx="4478962" cy="452700"/>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36000" tIns="146304" rIns="36000" bIns="146304" numCol="1" spcCol="0" rtlCol="0" fromWordArt="0" anchor="ctr"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ts val="600"/>
              </a:spcAft>
              <a:buClrTx/>
              <a:buSzTx/>
              <a:buFontTx/>
              <a:buNone/>
              <a:tabLst/>
              <a:defRPr/>
            </a:pPr>
            <a:r>
              <a:rPr kumimoji="0" lang="en-GB" sz="3200" b="0" i="0" u="none" strike="noStrike" kern="1200" cap="none" spc="0" normalizeH="0" baseline="0" noProof="0">
                <a:ln>
                  <a:noFill/>
                </a:ln>
                <a:solidFill>
                  <a:srgbClr val="000000"/>
                </a:solidFill>
                <a:effectLst/>
                <a:uLnTx/>
                <a:uFillTx/>
                <a:latin typeface="Segoe UI Semibold"/>
                <a:ea typeface="+mn-ea"/>
                <a:cs typeface="Segoe UI" pitchFamily="34" charset="0"/>
              </a:rPr>
              <a:t>$ </a:t>
            </a:r>
            <a:r>
              <a:rPr lang="en-GB" sz="3200" b="0">
                <a:solidFill>
                  <a:schemeClr val="tx1"/>
                </a:solidFill>
              </a:rPr>
              <a:t>[insert]</a:t>
            </a:r>
            <a:endParaRPr kumimoji="0" lang="en-GB" sz="3200" b="0" i="0" u="none" strike="noStrike" kern="1200" cap="none" spc="0" normalizeH="0" baseline="0" noProof="0">
              <a:ln>
                <a:noFill/>
              </a:ln>
              <a:solidFill>
                <a:schemeClr val="tx1"/>
              </a:solidFill>
              <a:effectLst/>
              <a:uLnTx/>
              <a:uFillTx/>
              <a:latin typeface="Segoe UI Semibold"/>
              <a:ea typeface="+mn-ea"/>
              <a:cs typeface="Segoe UI" pitchFamily="34" charset="0"/>
            </a:endParaRPr>
          </a:p>
        </p:txBody>
      </p:sp>
      <p:sp>
        <p:nvSpPr>
          <p:cNvPr id="42" name="Rectangle 41">
            <a:extLst>
              <a:ext uri="{FF2B5EF4-FFF2-40B4-BE49-F238E27FC236}">
                <a16:creationId xmlns:a16="http://schemas.microsoft.com/office/drawing/2014/main" id="{49AD0C60-256E-1ED9-FE60-43408E62AE2C}"/>
              </a:ext>
            </a:extLst>
          </p:cNvPr>
          <p:cNvSpPr>
            <a:spLocks/>
          </p:cNvSpPr>
          <p:nvPr/>
        </p:nvSpPr>
        <p:spPr bwMode="auto">
          <a:xfrm>
            <a:off x="6233150" y="4002073"/>
            <a:ext cx="4478962" cy="452700"/>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36000" tIns="146304" rIns="36000" bIns="146304" numCol="1" spcCol="0" rtlCol="0" fromWordArt="0" anchor="ctr"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ts val="600"/>
              </a:spcAft>
              <a:buClrTx/>
              <a:buSzTx/>
              <a:buFontTx/>
              <a:buNone/>
              <a:tabLst/>
              <a:defRPr/>
            </a:pPr>
            <a:r>
              <a:rPr kumimoji="0" lang="en-GB" sz="3200" b="0" i="0" u="none" strike="noStrike" kern="1200" cap="none" spc="0" normalizeH="0" baseline="0" noProof="0">
                <a:ln>
                  <a:noFill/>
                </a:ln>
                <a:solidFill>
                  <a:srgbClr val="000000"/>
                </a:solidFill>
                <a:effectLst/>
                <a:uLnTx/>
                <a:uFillTx/>
                <a:latin typeface="Segoe UI Semibold"/>
                <a:ea typeface="+mn-ea"/>
                <a:cs typeface="Segoe UI" pitchFamily="34" charset="0"/>
              </a:rPr>
              <a:t>$ </a:t>
            </a:r>
            <a:r>
              <a:rPr lang="en-GB" sz="3200" b="0">
                <a:solidFill>
                  <a:schemeClr val="tx1"/>
                </a:solidFill>
              </a:rPr>
              <a:t>[insert]</a:t>
            </a:r>
            <a:endParaRPr kumimoji="0" lang="en-GB" sz="3200" b="0" i="0" u="none" strike="noStrike" kern="1200" cap="none" spc="0" normalizeH="0" baseline="0" noProof="0">
              <a:ln>
                <a:noFill/>
              </a:ln>
              <a:solidFill>
                <a:schemeClr val="tx1"/>
              </a:solidFill>
              <a:effectLst/>
              <a:uLnTx/>
              <a:uFillTx/>
              <a:latin typeface="Segoe UI Semibold"/>
              <a:ea typeface="+mn-ea"/>
              <a:cs typeface="Segoe UI" pitchFamily="34" charset="0"/>
            </a:endParaRPr>
          </a:p>
        </p:txBody>
      </p:sp>
      <p:sp>
        <p:nvSpPr>
          <p:cNvPr id="43" name="Rectangle 42">
            <a:extLst>
              <a:ext uri="{FF2B5EF4-FFF2-40B4-BE49-F238E27FC236}">
                <a16:creationId xmlns:a16="http://schemas.microsoft.com/office/drawing/2014/main" id="{0CF0A337-3F60-9841-1A7D-3D3709AAD4FD}"/>
              </a:ext>
            </a:extLst>
          </p:cNvPr>
          <p:cNvSpPr>
            <a:spLocks/>
          </p:cNvSpPr>
          <p:nvPr/>
        </p:nvSpPr>
        <p:spPr bwMode="auto">
          <a:xfrm>
            <a:off x="6233150" y="5323194"/>
            <a:ext cx="4478962" cy="452700"/>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36000" tIns="146304" rIns="36000" bIns="146304" numCol="1" spcCol="0" rtlCol="0" fromWordArt="0" anchor="ctr"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ts val="600"/>
              </a:spcAft>
              <a:buClrTx/>
              <a:buSzTx/>
              <a:buFontTx/>
              <a:buNone/>
              <a:tabLst/>
              <a:defRPr/>
            </a:pPr>
            <a:r>
              <a:rPr kumimoji="0" lang="en-GB" sz="3200" b="0" i="0" u="none" strike="noStrike" kern="1200" cap="none" spc="0" normalizeH="0" baseline="0" noProof="0">
                <a:ln>
                  <a:noFill/>
                </a:ln>
                <a:solidFill>
                  <a:schemeClr val="tx1"/>
                </a:solidFill>
                <a:effectLst/>
                <a:uLnTx/>
                <a:uFillTx/>
                <a:latin typeface="Segoe UI Semibold"/>
                <a:ea typeface="+mn-ea"/>
                <a:cs typeface="Segoe UI" pitchFamily="34" charset="0"/>
              </a:rPr>
              <a:t>$ </a:t>
            </a:r>
            <a:r>
              <a:rPr lang="en-GB" sz="3200" b="0">
                <a:solidFill>
                  <a:schemeClr val="tx1"/>
                </a:solidFill>
              </a:rPr>
              <a:t>[insert]</a:t>
            </a:r>
            <a:endParaRPr kumimoji="0" lang="en-GB" sz="3200" b="0" i="0" u="none" strike="noStrike" kern="1200" cap="none" spc="0" normalizeH="0" baseline="0" noProof="0">
              <a:ln>
                <a:noFill/>
              </a:ln>
              <a:solidFill>
                <a:schemeClr val="tx1"/>
              </a:solidFill>
              <a:effectLst/>
              <a:uLnTx/>
              <a:uFillTx/>
              <a:latin typeface="Segoe UI Semibold"/>
              <a:ea typeface="+mn-ea"/>
              <a:cs typeface="Segoe UI" pitchFamily="34" charset="0"/>
            </a:endParaRPr>
          </a:p>
        </p:txBody>
      </p:sp>
      <p:pic>
        <p:nvPicPr>
          <p:cNvPr id="7" name="Picture 6" descr="A blue and green sign&#10;&#10;Description automatically generated with medium confidence">
            <a:extLst>
              <a:ext uri="{FF2B5EF4-FFF2-40B4-BE49-F238E27FC236}">
                <a16:creationId xmlns:a16="http://schemas.microsoft.com/office/drawing/2014/main" id="{3CE7D139-9892-AA6F-6E62-821CEF0A327B}"/>
              </a:ext>
            </a:extLst>
          </p:cNvPr>
          <p:cNvPicPr>
            <a:picLocks noChangeAspect="1"/>
          </p:cNvPicPr>
          <p:nvPr/>
        </p:nvPicPr>
        <p:blipFill rotWithShape="1">
          <a:blip r:embed="rId2">
            <a:extLst>
              <a:ext uri="{28A0092B-C50C-407E-A947-70E740481C1C}">
                <a14:useLocalDpi xmlns:a14="http://schemas.microsoft.com/office/drawing/2010/main" val="0"/>
              </a:ext>
            </a:extLst>
          </a:blip>
          <a:srcRect r="3968"/>
          <a:stretch/>
        </p:blipFill>
        <p:spPr>
          <a:xfrm>
            <a:off x="10257196" y="122866"/>
            <a:ext cx="1934804" cy="459865"/>
          </a:xfrm>
          <a:prstGeom prst="rect">
            <a:avLst/>
          </a:prstGeom>
          <a:effectLst>
            <a:outerShdw blurRad="88900" dist="50800" dir="8100000" algn="tr" rotWithShape="0">
              <a:prstClr val="black">
                <a:alpha val="40000"/>
              </a:prstClr>
            </a:outerShdw>
          </a:effectLst>
        </p:spPr>
      </p:pic>
      <p:sp>
        <p:nvSpPr>
          <p:cNvPr id="2" name="TextBox 1">
            <a:extLst>
              <a:ext uri="{FF2B5EF4-FFF2-40B4-BE49-F238E27FC236}">
                <a16:creationId xmlns:a16="http://schemas.microsoft.com/office/drawing/2014/main" id="{F42499A6-FD1D-19EA-4FA6-60EA6DBFD789}"/>
              </a:ext>
            </a:extLst>
          </p:cNvPr>
          <p:cNvSpPr txBox="1"/>
          <p:nvPr/>
        </p:nvSpPr>
        <p:spPr>
          <a:xfrm>
            <a:off x="12754708" y="679938"/>
            <a:ext cx="2608087" cy="3877985"/>
          </a:xfrm>
          <a:prstGeom prst="rect">
            <a:avLst/>
          </a:prstGeom>
          <a:noFill/>
        </p:spPr>
        <p:txBody>
          <a:bodyPr wrap="square" lIns="0" tIns="0" rIns="0" bIns="0" rtlCol="0">
            <a:spAutoFit/>
          </a:bodyPr>
          <a:lstStyle/>
          <a:p>
            <a:pPr algn="l"/>
            <a:r>
              <a:rPr lang="en-GB" sz="1400"/>
              <a:t>In this activity, you will fill in the cost of doing nothing in the case of your organisation.</a:t>
            </a:r>
          </a:p>
          <a:p>
            <a:pPr algn="l"/>
            <a:endParaRPr lang="en-GB" sz="1400"/>
          </a:p>
          <a:p>
            <a:r>
              <a:rPr lang="en-GB" sz="1400"/>
              <a:t>As you fill this in, consider the below:</a:t>
            </a:r>
          </a:p>
          <a:p>
            <a:pPr algn="l"/>
            <a:endParaRPr lang="en-GB" sz="1400"/>
          </a:p>
          <a:p>
            <a:pPr algn="l"/>
            <a:r>
              <a:rPr lang="en-GB" sz="1400">
                <a:latin typeface="+mj-lt"/>
              </a:rPr>
              <a:t>1. Thorough Assessment:</a:t>
            </a:r>
          </a:p>
          <a:p>
            <a:pPr algn="l"/>
            <a:r>
              <a:rPr lang="en-GB" sz="1400"/>
              <a:t>In section A, evaluate all potential costs of inaction, considering short-term and long-term consequences.</a:t>
            </a:r>
          </a:p>
          <a:p>
            <a:pPr algn="l"/>
            <a:endParaRPr lang="en-GB" sz="1400"/>
          </a:p>
          <a:p>
            <a:pPr algn="l"/>
            <a:r>
              <a:rPr lang="en-GB" sz="1400">
                <a:latin typeface="+mj-lt"/>
              </a:rPr>
              <a:t>2. Working out :</a:t>
            </a:r>
          </a:p>
          <a:p>
            <a:pPr algn="l"/>
            <a:r>
              <a:rPr lang="en-GB" sz="1400"/>
              <a:t>Schedule meetings considering everyone's availability for maximum participation.</a:t>
            </a:r>
          </a:p>
          <a:p>
            <a:pPr algn="l"/>
            <a:endParaRPr lang="en-GB" sz="1400"/>
          </a:p>
        </p:txBody>
      </p:sp>
    </p:spTree>
    <p:extLst>
      <p:ext uri="{BB962C8B-B14F-4D97-AF65-F5344CB8AC3E}">
        <p14:creationId xmlns:p14="http://schemas.microsoft.com/office/powerpoint/2010/main" val="27883808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F7F7F7"/>
        </a:solidFill>
        <a:effectLst/>
      </p:bgPr>
    </p:bg>
    <p:spTree>
      <p:nvGrpSpPr>
        <p:cNvPr id="1" name=""/>
        <p:cNvGrpSpPr/>
        <p:nvPr/>
      </p:nvGrpSpPr>
      <p:grpSpPr>
        <a:xfrm>
          <a:off x="0" y="0"/>
          <a:ext cx="0" cy="0"/>
          <a:chOff x="0" y="0"/>
          <a:chExt cx="0" cy="0"/>
        </a:xfrm>
      </p:grpSpPr>
      <p:sp>
        <p:nvSpPr>
          <p:cNvPr id="4" name="Freeform: Shape 3">
            <a:extLst>
              <a:ext uri="{FF2B5EF4-FFF2-40B4-BE49-F238E27FC236}">
                <a16:creationId xmlns:a16="http://schemas.microsoft.com/office/drawing/2014/main" id="{38695748-F541-40FE-3A90-2C20F0D29DCC}"/>
              </a:ext>
            </a:extLst>
          </p:cNvPr>
          <p:cNvSpPr/>
          <p:nvPr/>
        </p:nvSpPr>
        <p:spPr bwMode="auto">
          <a:xfrm flipH="1" flipV="1">
            <a:off x="0" y="-1"/>
            <a:ext cx="12192000" cy="1291771"/>
          </a:xfrm>
          <a:custGeom>
            <a:avLst/>
            <a:gdLst>
              <a:gd name="connsiteX0" fmla="*/ 11268532 w 12192000"/>
              <a:gd name="connsiteY0" fmla="*/ 106 h 4074802"/>
              <a:gd name="connsiteX1" fmla="*/ 12185209 w 12192000"/>
              <a:gd name="connsiteY1" fmla="*/ 20416 h 4074802"/>
              <a:gd name="connsiteX2" fmla="*/ 12192000 w 12192000"/>
              <a:gd name="connsiteY2" fmla="*/ 20811 h 4074802"/>
              <a:gd name="connsiteX3" fmla="*/ 12192000 w 12192000"/>
              <a:gd name="connsiteY3" fmla="*/ 1064902 h 4074802"/>
              <a:gd name="connsiteX4" fmla="*/ 12192000 w 12192000"/>
              <a:gd name="connsiteY4" fmla="*/ 1585602 h 4074802"/>
              <a:gd name="connsiteX5" fmla="*/ 12192000 w 12192000"/>
              <a:gd name="connsiteY5" fmla="*/ 4074802 h 4074802"/>
              <a:gd name="connsiteX6" fmla="*/ 0 w 12192000"/>
              <a:gd name="connsiteY6" fmla="*/ 4074802 h 4074802"/>
              <a:gd name="connsiteX7" fmla="*/ 0 w 12192000"/>
              <a:gd name="connsiteY7" fmla="*/ 1585602 h 4074802"/>
              <a:gd name="connsiteX8" fmla="*/ 0 w 12192000"/>
              <a:gd name="connsiteY8" fmla="*/ 1064902 h 4074802"/>
              <a:gd name="connsiteX9" fmla="*/ 0 w 12192000"/>
              <a:gd name="connsiteY9" fmla="*/ 16345 h 4074802"/>
              <a:gd name="connsiteX10" fmla="*/ 244047 w 12192000"/>
              <a:gd name="connsiteY10" fmla="*/ 27486 h 4074802"/>
              <a:gd name="connsiteX11" fmla="*/ 1686840 w 12192000"/>
              <a:gd name="connsiteY11" fmla="*/ 173856 h 4074802"/>
              <a:gd name="connsiteX12" fmla="*/ 9172284 w 12192000"/>
              <a:gd name="connsiteY12" fmla="*/ 173856 h 4074802"/>
              <a:gd name="connsiteX13" fmla="*/ 11268532 w 12192000"/>
              <a:gd name="connsiteY13" fmla="*/ 106 h 4074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2192000" h="4074802">
                <a:moveTo>
                  <a:pt x="11268532" y="106"/>
                </a:moveTo>
                <a:cubicBezTo>
                  <a:pt x="11570638" y="-964"/>
                  <a:pt x="11877794" y="6092"/>
                  <a:pt x="12185209" y="20416"/>
                </a:cubicBezTo>
                <a:lnTo>
                  <a:pt x="12192000" y="20811"/>
                </a:lnTo>
                <a:lnTo>
                  <a:pt x="12192000" y="1064902"/>
                </a:lnTo>
                <a:lnTo>
                  <a:pt x="12192000" y="1585602"/>
                </a:lnTo>
                <a:lnTo>
                  <a:pt x="12192000" y="4074802"/>
                </a:lnTo>
                <a:lnTo>
                  <a:pt x="0" y="4074802"/>
                </a:lnTo>
                <a:lnTo>
                  <a:pt x="0" y="1585602"/>
                </a:lnTo>
                <a:lnTo>
                  <a:pt x="0" y="1064902"/>
                </a:lnTo>
                <a:lnTo>
                  <a:pt x="0" y="16345"/>
                </a:lnTo>
                <a:lnTo>
                  <a:pt x="244047" y="27486"/>
                </a:lnTo>
                <a:cubicBezTo>
                  <a:pt x="678291" y="52375"/>
                  <a:pt x="1158360" y="99922"/>
                  <a:pt x="1686840" y="173856"/>
                </a:cubicBezTo>
                <a:cubicBezTo>
                  <a:pt x="5914682" y="765330"/>
                  <a:pt x="9172284" y="173856"/>
                  <a:pt x="9172284" y="173856"/>
                </a:cubicBezTo>
                <a:cubicBezTo>
                  <a:pt x="9789564" y="56236"/>
                  <a:pt x="10513267" y="2780"/>
                  <a:pt x="11268532" y="106"/>
                </a:cubicBezTo>
                <a:close/>
              </a:path>
            </a:pathLst>
          </a:custGeom>
          <a:solidFill>
            <a:schemeClr val="accent1"/>
          </a:solidFill>
          <a:ln w="3768" cap="flat">
            <a:noFill/>
            <a:prstDash val="solid"/>
            <a:miter/>
          </a:ln>
          <a:effectLst>
            <a:outerShdw blurRad="63500" dist="25400" dir="6600000" algn="l" rotWithShape="0">
              <a:prstClr val="black">
                <a:alpha val="26000"/>
              </a:prstClr>
            </a:outerShdw>
          </a:effectLst>
        </p:spPr>
        <p:txBody>
          <a:bodyPr wrap="square" rtlCol="0" anchor="ctr">
            <a:noAutofit/>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GB" sz="1765" b="0" i="0" u="none" strike="noStrike" kern="1200" cap="none" spc="0" normalizeH="0" baseline="0" noProof="0">
              <a:ln>
                <a:noFill/>
              </a:ln>
              <a:solidFill>
                <a:srgbClr val="000000"/>
              </a:solidFill>
              <a:effectLst/>
              <a:uLnTx/>
              <a:uFillTx/>
              <a:latin typeface="Segoe UI"/>
              <a:ea typeface="+mn-ea"/>
              <a:cs typeface="+mn-cs"/>
            </a:endParaRPr>
          </a:p>
        </p:txBody>
      </p:sp>
      <p:sp>
        <p:nvSpPr>
          <p:cNvPr id="12" name="Title 1">
            <a:extLst>
              <a:ext uri="{FF2B5EF4-FFF2-40B4-BE49-F238E27FC236}">
                <a16:creationId xmlns:a16="http://schemas.microsoft.com/office/drawing/2014/main" id="{2C0136A2-8768-F9D2-A0E2-035565B02893}"/>
              </a:ext>
            </a:extLst>
          </p:cNvPr>
          <p:cNvSpPr>
            <a:spLocks noGrp="1"/>
          </p:cNvSpPr>
          <p:nvPr>
            <p:ph type="title" idx="4294967295"/>
          </p:nvPr>
        </p:nvSpPr>
        <p:spPr>
          <a:xfrm>
            <a:off x="600075" y="419100"/>
            <a:ext cx="11274425" cy="430213"/>
          </a:xfrm>
        </p:spPr>
        <p:txBody>
          <a:bodyPr/>
          <a:lstStyle/>
          <a:p>
            <a:r>
              <a:rPr lang="en-GB" spc="0">
                <a:solidFill>
                  <a:schemeClr val="bg1"/>
                </a:solidFill>
              </a:rPr>
              <a:t>Establish objectives and key results</a:t>
            </a:r>
            <a:endParaRPr lang="en-GB" spc="0">
              <a:solidFill>
                <a:schemeClr val="bg1"/>
              </a:solidFill>
              <a:latin typeface="Segoe UI Semilight" panose="020B0402040204020203" pitchFamily="34" charset="0"/>
              <a:cs typeface="Segoe UI Semilight" panose="020B0402040204020203" pitchFamily="34" charset="0"/>
            </a:endParaRPr>
          </a:p>
        </p:txBody>
      </p:sp>
      <p:grpSp>
        <p:nvGrpSpPr>
          <p:cNvPr id="5" name="Group 4">
            <a:extLst>
              <a:ext uri="{FF2B5EF4-FFF2-40B4-BE49-F238E27FC236}">
                <a16:creationId xmlns:a16="http://schemas.microsoft.com/office/drawing/2014/main" id="{7DA907D3-B22E-EADA-7138-F1C44945749B}"/>
              </a:ext>
            </a:extLst>
          </p:cNvPr>
          <p:cNvGrpSpPr/>
          <p:nvPr/>
        </p:nvGrpSpPr>
        <p:grpSpPr>
          <a:xfrm>
            <a:off x="457066" y="1609162"/>
            <a:ext cx="6694406" cy="4251197"/>
            <a:chOff x="6414236" y="1444093"/>
            <a:chExt cx="5231116" cy="5315938"/>
          </a:xfrm>
        </p:grpSpPr>
        <p:sp>
          <p:nvSpPr>
            <p:cNvPr id="10" name="!!BOX1">
              <a:extLst>
                <a:ext uri="{FF2B5EF4-FFF2-40B4-BE49-F238E27FC236}">
                  <a16:creationId xmlns:a16="http://schemas.microsoft.com/office/drawing/2014/main" id="{FCAC1F9E-B4E5-17A0-9082-066F2D98C089}"/>
                </a:ext>
              </a:extLst>
            </p:cNvPr>
            <p:cNvSpPr>
              <a:spLocks/>
            </p:cNvSpPr>
            <p:nvPr/>
          </p:nvSpPr>
          <p:spPr bwMode="auto">
            <a:xfrm>
              <a:off x="6414575" y="1444093"/>
              <a:ext cx="5230437" cy="5315938"/>
            </a:xfrm>
            <a:prstGeom prst="roundRect">
              <a:avLst>
                <a:gd name="adj" fmla="val 0"/>
              </a:avLst>
            </a:prstGeom>
            <a:gradFill>
              <a:gsLst>
                <a:gs pos="0">
                  <a:schemeClr val="bg1">
                    <a:lumMod val="55000"/>
                    <a:lumOff val="45000"/>
                  </a:schemeClr>
                </a:gs>
                <a:gs pos="100000">
                  <a:srgbClr val="E8E9E8">
                    <a:lumMod val="20000"/>
                    <a:lumOff val="80000"/>
                  </a:srgbClr>
                </a:gs>
              </a:gsLst>
              <a:lin ang="2700000" scaled="1"/>
            </a:gradFill>
            <a:ln w="12700">
              <a:noFill/>
              <a:headEnd type="none" w="med" len="med"/>
              <a:tailEnd type="none" w="med" len="med"/>
            </a:ln>
            <a:effectLst>
              <a:outerShdw blurRad="76200" dist="25400" dir="2700000" algn="tl" rotWithShape="0">
                <a:prstClr val="black">
                  <a:alpha val="14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20" tIns="97536" rIns="121920" bIns="97536" numCol="1" spcCol="0" rtlCol="0" fromWordArt="0" anchor="t" anchorCtr="0" forceAA="0" compatLnSpc="1">
              <a:prstTxWarp prst="textNoShape">
                <a:avLst/>
              </a:prstTxWarp>
              <a:noAutofit/>
            </a:bodyPr>
            <a:lstStyle/>
            <a:p>
              <a:pPr defTabSz="621679" fontAlgn="base">
                <a:spcBef>
                  <a:spcPct val="0"/>
                </a:spcBef>
                <a:spcAft>
                  <a:spcPct val="0"/>
                </a:spcAft>
              </a:pPr>
              <a:endParaRPr lang="en-GB" sz="1333">
                <a:solidFill>
                  <a:srgbClr val="FFFFFF"/>
                </a:solidFill>
                <a:latin typeface="Segoe UI"/>
                <a:cs typeface="Segoe UI" pitchFamily="34" charset="0"/>
              </a:endParaRPr>
            </a:p>
          </p:txBody>
        </p:sp>
        <p:sp>
          <p:nvSpPr>
            <p:cNvPr id="17" name="Rectangle: Rounded Corners 16">
              <a:extLst>
                <a:ext uri="{FF2B5EF4-FFF2-40B4-BE49-F238E27FC236}">
                  <a16:creationId xmlns:a16="http://schemas.microsoft.com/office/drawing/2014/main" id="{0F41CBDC-CF1A-1A98-8929-ED525FE1EC8A}"/>
                </a:ext>
              </a:extLst>
            </p:cNvPr>
            <p:cNvSpPr/>
            <p:nvPr/>
          </p:nvSpPr>
          <p:spPr bwMode="auto">
            <a:xfrm rot="16200000">
              <a:off x="8998455" y="-265978"/>
              <a:ext cx="62678" cy="5231116"/>
            </a:xfrm>
            <a:prstGeom prst="roundRect">
              <a:avLst>
                <a:gd name="adj" fmla="val 50000"/>
              </a:avLst>
            </a:prstGeom>
            <a:gradFill>
              <a:gsLst>
                <a:gs pos="50000">
                  <a:schemeClr val="bg1">
                    <a:alpha val="30000"/>
                  </a:schemeClr>
                </a:gs>
                <a:gs pos="50000">
                  <a:schemeClr val="tx1">
                    <a:alpha val="6000"/>
                  </a:schemeClr>
                </a:gs>
              </a:gsLst>
              <a:lin ang="0" scaled="0"/>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rmAutofit/>
            </a:bodyPr>
            <a:lstStyle/>
            <a:p>
              <a:pPr algn="l" defTabSz="932472" fontAlgn="base">
                <a:spcBef>
                  <a:spcPct val="0"/>
                </a:spcBef>
                <a:spcAft>
                  <a:spcPct val="0"/>
                </a:spcAft>
              </a:pPr>
              <a:endParaRPr lang="en-GB" sz="2000">
                <a:solidFill>
                  <a:srgbClr val="FFFFFF"/>
                </a:solidFill>
                <a:ea typeface="Segoe UI" pitchFamily="34" charset="0"/>
                <a:cs typeface="Segoe UI" pitchFamily="34" charset="0"/>
              </a:endParaRPr>
            </a:p>
          </p:txBody>
        </p:sp>
      </p:grpSp>
      <p:sp>
        <p:nvSpPr>
          <p:cNvPr id="23" name="Rectangle 22">
            <a:extLst>
              <a:ext uri="{FF2B5EF4-FFF2-40B4-BE49-F238E27FC236}">
                <a16:creationId xmlns:a16="http://schemas.microsoft.com/office/drawing/2014/main" id="{F563E0C9-84F9-CBCC-F35B-290A90C1D104}"/>
              </a:ext>
            </a:extLst>
          </p:cNvPr>
          <p:cNvSpPr>
            <a:spLocks/>
          </p:cNvSpPr>
          <p:nvPr/>
        </p:nvSpPr>
        <p:spPr bwMode="auto">
          <a:xfrm>
            <a:off x="740440" y="4506815"/>
            <a:ext cx="1738129" cy="742022"/>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36000" tIns="0" rIns="36000" bIns="146304" numCol="1" spcCol="0" rtlCol="0" fromWordArt="0" anchor="t" anchorCtr="0" forceAA="0" compatLnSpc="1">
            <a:prstTxWarp prst="textNoShape">
              <a:avLst/>
            </a:prstTxWarp>
            <a:noAutofit/>
          </a:bodyPr>
          <a:lstStyle/>
          <a:p>
            <a:pPr marR="0" lvl="0" defTabSz="932472" fontAlgn="base">
              <a:lnSpc>
                <a:spcPct val="120000"/>
              </a:lnSpc>
              <a:spcBef>
                <a:spcPct val="0"/>
              </a:spcBef>
              <a:spcAft>
                <a:spcPts val="500"/>
              </a:spcAft>
              <a:buClrTx/>
              <a:buSzTx/>
              <a:tabLst/>
              <a:defRPr/>
            </a:pPr>
            <a:r>
              <a:rPr lang="en-GB" sz="1200">
                <a:solidFill>
                  <a:srgbClr val="000000"/>
                </a:solidFill>
                <a:cs typeface="Segoe UI" pitchFamily="34" charset="0"/>
              </a:rPr>
              <a:t>Qualitative goal that you want to achieve. This is your desired outcome. </a:t>
            </a:r>
          </a:p>
        </p:txBody>
      </p:sp>
      <p:sp>
        <p:nvSpPr>
          <p:cNvPr id="42" name="Rectangle 41">
            <a:extLst>
              <a:ext uri="{FF2B5EF4-FFF2-40B4-BE49-F238E27FC236}">
                <a16:creationId xmlns:a16="http://schemas.microsoft.com/office/drawing/2014/main" id="{51B04D61-D513-DF61-2463-DF88B0618DCC}"/>
              </a:ext>
            </a:extLst>
          </p:cNvPr>
          <p:cNvSpPr>
            <a:spLocks/>
          </p:cNvSpPr>
          <p:nvPr/>
        </p:nvSpPr>
        <p:spPr bwMode="auto">
          <a:xfrm>
            <a:off x="2933943" y="4506815"/>
            <a:ext cx="1738129" cy="742022"/>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36000" tIns="0" rIns="36000" bIns="146304" numCol="1" spcCol="0" rtlCol="0" fromWordArt="0" anchor="t" anchorCtr="0" forceAA="0" compatLnSpc="1">
            <a:prstTxWarp prst="textNoShape">
              <a:avLst/>
            </a:prstTxWarp>
            <a:noAutofit/>
          </a:bodyPr>
          <a:lstStyle/>
          <a:p>
            <a:pPr defTabSz="932472" fontAlgn="base">
              <a:lnSpc>
                <a:spcPct val="120000"/>
              </a:lnSpc>
              <a:spcBef>
                <a:spcPct val="0"/>
              </a:spcBef>
              <a:spcAft>
                <a:spcPts val="500"/>
              </a:spcAft>
              <a:defRPr/>
            </a:pPr>
            <a:r>
              <a:rPr lang="en-GB" sz="1200">
                <a:solidFill>
                  <a:srgbClr val="000000"/>
                </a:solidFill>
                <a:cs typeface="Segoe UI" pitchFamily="34" charset="0"/>
              </a:rPr>
              <a:t>Measurable, quantitative metrics that contribute to the achievement of an objective. </a:t>
            </a:r>
          </a:p>
        </p:txBody>
      </p:sp>
      <p:sp>
        <p:nvSpPr>
          <p:cNvPr id="68" name="Rectangle 67">
            <a:extLst>
              <a:ext uri="{FF2B5EF4-FFF2-40B4-BE49-F238E27FC236}">
                <a16:creationId xmlns:a16="http://schemas.microsoft.com/office/drawing/2014/main" id="{FAE64F4A-137E-C8FC-7AB8-EDAFB5A36B3B}"/>
              </a:ext>
            </a:extLst>
          </p:cNvPr>
          <p:cNvSpPr>
            <a:spLocks/>
          </p:cNvSpPr>
          <p:nvPr/>
        </p:nvSpPr>
        <p:spPr bwMode="auto">
          <a:xfrm>
            <a:off x="5143310" y="4506815"/>
            <a:ext cx="1738129" cy="742022"/>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36000" tIns="0" rIns="36000" bIns="146304" numCol="1" spcCol="0" rtlCol="0" fromWordArt="0" anchor="t" anchorCtr="0" forceAA="0" compatLnSpc="1">
            <a:prstTxWarp prst="textNoShape">
              <a:avLst/>
            </a:prstTxWarp>
            <a:noAutofit/>
          </a:bodyPr>
          <a:lstStyle/>
          <a:p>
            <a:pPr defTabSz="932472" fontAlgn="base">
              <a:lnSpc>
                <a:spcPct val="120000"/>
              </a:lnSpc>
              <a:spcBef>
                <a:spcPct val="0"/>
              </a:spcBef>
              <a:spcAft>
                <a:spcPts val="500"/>
              </a:spcAft>
              <a:defRPr/>
            </a:pPr>
            <a:r>
              <a:rPr lang="en-GB" sz="1200">
                <a:solidFill>
                  <a:srgbClr val="000000"/>
                </a:solidFill>
                <a:cs typeface="Segoe UI" pitchFamily="34" charset="0"/>
              </a:rPr>
              <a:t>These are the actions that will be taken to achieve key results. </a:t>
            </a:r>
          </a:p>
        </p:txBody>
      </p:sp>
      <p:sp>
        <p:nvSpPr>
          <p:cNvPr id="2" name="Rectangle 1">
            <a:extLst>
              <a:ext uri="{FF2B5EF4-FFF2-40B4-BE49-F238E27FC236}">
                <a16:creationId xmlns:a16="http://schemas.microsoft.com/office/drawing/2014/main" id="{8D81DDC5-C737-03D3-071D-AC4C4A3A3E18}"/>
              </a:ext>
            </a:extLst>
          </p:cNvPr>
          <p:cNvSpPr/>
          <p:nvPr/>
        </p:nvSpPr>
        <p:spPr bwMode="auto">
          <a:xfrm>
            <a:off x="457199" y="1609163"/>
            <a:ext cx="6693537" cy="699062"/>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GB" sz="2000">
              <a:solidFill>
                <a:srgbClr val="FFFFFF"/>
              </a:solidFill>
              <a:ea typeface="Segoe UI" pitchFamily="34" charset="0"/>
              <a:cs typeface="Segoe UI" pitchFamily="34" charset="0"/>
            </a:endParaRPr>
          </a:p>
        </p:txBody>
      </p:sp>
      <p:sp>
        <p:nvSpPr>
          <p:cNvPr id="16" name="Rectangle 15">
            <a:extLst>
              <a:ext uri="{FF2B5EF4-FFF2-40B4-BE49-F238E27FC236}">
                <a16:creationId xmlns:a16="http://schemas.microsoft.com/office/drawing/2014/main" id="{1C2E813C-08A2-86B3-578C-3F0B7829D021}"/>
              </a:ext>
            </a:extLst>
          </p:cNvPr>
          <p:cNvSpPr>
            <a:spLocks/>
          </p:cNvSpPr>
          <p:nvPr/>
        </p:nvSpPr>
        <p:spPr bwMode="auto">
          <a:xfrm>
            <a:off x="656493" y="1767926"/>
            <a:ext cx="4556768" cy="381234"/>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36000" tIns="146304" rIns="36000" bIns="146304" numCol="1" spcCol="0" rtlCol="0" fromWordArt="0" anchor="ctr" anchorCtr="0" forceAA="0" compatLnSpc="1">
            <a:prstTxWarp prst="textNoShape">
              <a:avLst/>
            </a:prstTxWarp>
            <a:noAutofit/>
          </a:bodyPr>
          <a:lstStyle/>
          <a:p>
            <a:pPr defTabSz="932472" fontAlgn="base">
              <a:spcBef>
                <a:spcPct val="0"/>
              </a:spcBef>
              <a:spcAft>
                <a:spcPts val="1800"/>
              </a:spcAft>
              <a:defRPr/>
            </a:pPr>
            <a:r>
              <a:rPr lang="en-GB" sz="2000" b="1">
                <a:solidFill>
                  <a:schemeClr val="bg1"/>
                </a:solidFill>
                <a:cs typeface="Segoe UI" pitchFamily="34" charset="0"/>
              </a:rPr>
              <a:t>OKR Formula</a:t>
            </a:r>
            <a:endParaRPr lang="en-GB" sz="1600" b="1">
              <a:solidFill>
                <a:schemeClr val="bg1"/>
              </a:solidFill>
              <a:cs typeface="Segoe UI" pitchFamily="34" charset="0"/>
            </a:endParaRPr>
          </a:p>
        </p:txBody>
      </p:sp>
      <p:sp>
        <p:nvSpPr>
          <p:cNvPr id="8" name="Rectangle: Rounded Corners 7">
            <a:extLst>
              <a:ext uri="{FF2B5EF4-FFF2-40B4-BE49-F238E27FC236}">
                <a16:creationId xmlns:a16="http://schemas.microsoft.com/office/drawing/2014/main" id="{D78C853C-2B58-C041-3909-600E47F2A332}"/>
              </a:ext>
            </a:extLst>
          </p:cNvPr>
          <p:cNvSpPr/>
          <p:nvPr/>
        </p:nvSpPr>
        <p:spPr bwMode="auto">
          <a:xfrm rot="16200000">
            <a:off x="3766734" y="347398"/>
            <a:ext cx="74471" cy="6693534"/>
          </a:xfrm>
          <a:prstGeom prst="roundRect">
            <a:avLst>
              <a:gd name="adj" fmla="val 50000"/>
            </a:avLst>
          </a:prstGeom>
          <a:gradFill>
            <a:gsLst>
              <a:gs pos="50000">
                <a:schemeClr val="bg1">
                  <a:alpha val="30000"/>
                </a:schemeClr>
              </a:gs>
              <a:gs pos="50000">
                <a:schemeClr val="tx1">
                  <a:alpha val="6000"/>
                </a:schemeClr>
              </a:gs>
            </a:gsLst>
            <a:lin ang="0" scaled="0"/>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rmAutofit/>
          </a:bodyPr>
          <a:lstStyle/>
          <a:p>
            <a:pPr algn="l" defTabSz="932472" fontAlgn="base">
              <a:spcBef>
                <a:spcPct val="0"/>
              </a:spcBef>
              <a:spcAft>
                <a:spcPct val="0"/>
              </a:spcAft>
            </a:pPr>
            <a:endParaRPr lang="en-GB" sz="2000">
              <a:solidFill>
                <a:srgbClr val="FFFFFF"/>
              </a:solidFill>
              <a:ea typeface="Segoe UI" pitchFamily="34" charset="0"/>
              <a:cs typeface="Segoe UI" pitchFamily="34" charset="0"/>
            </a:endParaRPr>
          </a:p>
        </p:txBody>
      </p:sp>
      <p:sp>
        <p:nvSpPr>
          <p:cNvPr id="14" name="Rectangle: Rounded Corners 13">
            <a:extLst>
              <a:ext uri="{FF2B5EF4-FFF2-40B4-BE49-F238E27FC236}">
                <a16:creationId xmlns:a16="http://schemas.microsoft.com/office/drawing/2014/main" id="{CA9D991D-BC84-2139-4B20-9A1ACD72A2F8}"/>
              </a:ext>
            </a:extLst>
          </p:cNvPr>
          <p:cNvSpPr/>
          <p:nvPr/>
        </p:nvSpPr>
        <p:spPr bwMode="auto">
          <a:xfrm>
            <a:off x="2656809" y="4004918"/>
            <a:ext cx="71531" cy="1690880"/>
          </a:xfrm>
          <a:prstGeom prst="roundRect">
            <a:avLst>
              <a:gd name="adj" fmla="val 50000"/>
            </a:avLst>
          </a:prstGeom>
          <a:gradFill>
            <a:gsLst>
              <a:gs pos="50000">
                <a:schemeClr val="bg1">
                  <a:alpha val="30000"/>
                </a:schemeClr>
              </a:gs>
              <a:gs pos="50000">
                <a:schemeClr val="tx1">
                  <a:alpha val="6000"/>
                </a:schemeClr>
              </a:gs>
            </a:gsLst>
            <a:lin ang="0" scaled="0"/>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rm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GB"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sp>
        <p:nvSpPr>
          <p:cNvPr id="15" name="Rectangle: Rounded Corners 14">
            <a:extLst>
              <a:ext uri="{FF2B5EF4-FFF2-40B4-BE49-F238E27FC236}">
                <a16:creationId xmlns:a16="http://schemas.microsoft.com/office/drawing/2014/main" id="{A19D24C0-2972-5015-5BB5-E30F6A9CF7F9}"/>
              </a:ext>
            </a:extLst>
          </p:cNvPr>
          <p:cNvSpPr/>
          <p:nvPr/>
        </p:nvSpPr>
        <p:spPr bwMode="auto">
          <a:xfrm>
            <a:off x="4848521" y="4004918"/>
            <a:ext cx="71531" cy="1690880"/>
          </a:xfrm>
          <a:prstGeom prst="roundRect">
            <a:avLst>
              <a:gd name="adj" fmla="val 50000"/>
            </a:avLst>
          </a:prstGeom>
          <a:gradFill>
            <a:gsLst>
              <a:gs pos="50000">
                <a:schemeClr val="bg1">
                  <a:alpha val="30000"/>
                </a:schemeClr>
              </a:gs>
              <a:gs pos="50000">
                <a:schemeClr val="tx1">
                  <a:alpha val="6000"/>
                </a:schemeClr>
              </a:gs>
            </a:gsLst>
            <a:lin ang="0" scaled="0"/>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rm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GB"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grpSp>
        <p:nvGrpSpPr>
          <p:cNvPr id="19" name="Group 18">
            <a:extLst>
              <a:ext uri="{FF2B5EF4-FFF2-40B4-BE49-F238E27FC236}">
                <a16:creationId xmlns:a16="http://schemas.microsoft.com/office/drawing/2014/main" id="{7C5E736F-FD1A-7BAE-B7F9-AEEBD95C6CEF}"/>
              </a:ext>
            </a:extLst>
          </p:cNvPr>
          <p:cNvGrpSpPr/>
          <p:nvPr/>
        </p:nvGrpSpPr>
        <p:grpSpPr>
          <a:xfrm>
            <a:off x="7349728" y="1609162"/>
            <a:ext cx="4385807" cy="4251197"/>
            <a:chOff x="6414236" y="1444093"/>
            <a:chExt cx="5231116" cy="5315938"/>
          </a:xfrm>
        </p:grpSpPr>
        <p:sp>
          <p:nvSpPr>
            <p:cNvPr id="20" name="!!BOX1">
              <a:extLst>
                <a:ext uri="{FF2B5EF4-FFF2-40B4-BE49-F238E27FC236}">
                  <a16:creationId xmlns:a16="http://schemas.microsoft.com/office/drawing/2014/main" id="{8FDE3A7B-B397-D473-DBE8-870A998CD8C2}"/>
                </a:ext>
              </a:extLst>
            </p:cNvPr>
            <p:cNvSpPr>
              <a:spLocks/>
            </p:cNvSpPr>
            <p:nvPr/>
          </p:nvSpPr>
          <p:spPr bwMode="auto">
            <a:xfrm>
              <a:off x="6414575" y="1444093"/>
              <a:ext cx="5230437" cy="5315938"/>
            </a:xfrm>
            <a:prstGeom prst="roundRect">
              <a:avLst>
                <a:gd name="adj" fmla="val 0"/>
              </a:avLst>
            </a:prstGeom>
            <a:gradFill>
              <a:gsLst>
                <a:gs pos="0">
                  <a:schemeClr val="bg1">
                    <a:lumMod val="55000"/>
                    <a:lumOff val="45000"/>
                  </a:schemeClr>
                </a:gs>
                <a:gs pos="100000">
                  <a:srgbClr val="E8E9E8">
                    <a:lumMod val="20000"/>
                    <a:lumOff val="80000"/>
                  </a:srgbClr>
                </a:gs>
              </a:gsLst>
              <a:lin ang="2700000" scaled="1"/>
            </a:gradFill>
            <a:ln w="12700">
              <a:noFill/>
              <a:headEnd type="none" w="med" len="med"/>
              <a:tailEnd type="none" w="med" len="med"/>
            </a:ln>
            <a:effectLst>
              <a:outerShdw blurRad="76200" dist="25400" dir="2700000" algn="tl" rotWithShape="0">
                <a:prstClr val="black">
                  <a:alpha val="14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20" tIns="97536" rIns="121920" bIns="97536" numCol="1" spcCol="0" rtlCol="0" fromWordArt="0" anchor="t" anchorCtr="0" forceAA="0" compatLnSpc="1">
              <a:prstTxWarp prst="textNoShape">
                <a:avLst/>
              </a:prstTxWarp>
              <a:noAutofit/>
            </a:bodyPr>
            <a:lstStyle/>
            <a:p>
              <a:pPr defTabSz="621679" fontAlgn="base">
                <a:spcBef>
                  <a:spcPct val="0"/>
                </a:spcBef>
                <a:spcAft>
                  <a:spcPct val="0"/>
                </a:spcAft>
              </a:pPr>
              <a:endParaRPr lang="en-GB" sz="1333">
                <a:solidFill>
                  <a:srgbClr val="FFFFFF"/>
                </a:solidFill>
                <a:latin typeface="Segoe UI"/>
                <a:cs typeface="Segoe UI" pitchFamily="34" charset="0"/>
              </a:endParaRPr>
            </a:p>
          </p:txBody>
        </p:sp>
        <p:sp>
          <p:nvSpPr>
            <p:cNvPr id="21" name="Rectangle: Rounded Corners 20">
              <a:extLst>
                <a:ext uri="{FF2B5EF4-FFF2-40B4-BE49-F238E27FC236}">
                  <a16:creationId xmlns:a16="http://schemas.microsoft.com/office/drawing/2014/main" id="{47089D4B-7A65-5EE7-B25B-87D8BEAF6ECF}"/>
                </a:ext>
              </a:extLst>
            </p:cNvPr>
            <p:cNvSpPr/>
            <p:nvPr/>
          </p:nvSpPr>
          <p:spPr bwMode="auto">
            <a:xfrm rot="16200000">
              <a:off x="8998455" y="-265978"/>
              <a:ext cx="62678" cy="5231116"/>
            </a:xfrm>
            <a:prstGeom prst="roundRect">
              <a:avLst>
                <a:gd name="adj" fmla="val 50000"/>
              </a:avLst>
            </a:prstGeom>
            <a:gradFill>
              <a:gsLst>
                <a:gs pos="50000">
                  <a:schemeClr val="bg1">
                    <a:alpha val="30000"/>
                  </a:schemeClr>
                </a:gs>
                <a:gs pos="50000">
                  <a:schemeClr val="tx1">
                    <a:alpha val="6000"/>
                  </a:schemeClr>
                </a:gs>
              </a:gsLst>
              <a:lin ang="0" scaled="0"/>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rmAutofit/>
            </a:bodyPr>
            <a:lstStyle/>
            <a:p>
              <a:pPr algn="l" defTabSz="932472" fontAlgn="base">
                <a:spcBef>
                  <a:spcPct val="0"/>
                </a:spcBef>
                <a:spcAft>
                  <a:spcPct val="0"/>
                </a:spcAft>
              </a:pPr>
              <a:endParaRPr lang="en-GB" sz="2000">
                <a:solidFill>
                  <a:srgbClr val="FFFFFF"/>
                </a:solidFill>
                <a:ea typeface="Segoe UI" pitchFamily="34" charset="0"/>
                <a:cs typeface="Segoe UI" pitchFamily="34" charset="0"/>
              </a:endParaRPr>
            </a:p>
          </p:txBody>
        </p:sp>
      </p:grpSp>
      <p:sp>
        <p:nvSpPr>
          <p:cNvPr id="22" name="Rectangle 21">
            <a:extLst>
              <a:ext uri="{FF2B5EF4-FFF2-40B4-BE49-F238E27FC236}">
                <a16:creationId xmlns:a16="http://schemas.microsoft.com/office/drawing/2014/main" id="{4B2A64FB-49FD-4E14-48FD-92D6F333552B}"/>
              </a:ext>
            </a:extLst>
          </p:cNvPr>
          <p:cNvSpPr/>
          <p:nvPr/>
        </p:nvSpPr>
        <p:spPr bwMode="auto">
          <a:xfrm>
            <a:off x="7349562" y="1609163"/>
            <a:ext cx="4385238" cy="699062"/>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GB" sz="2000">
              <a:solidFill>
                <a:srgbClr val="FFFFFF"/>
              </a:solidFill>
              <a:ea typeface="Segoe UI" pitchFamily="34" charset="0"/>
              <a:cs typeface="Segoe UI" pitchFamily="34" charset="0"/>
            </a:endParaRPr>
          </a:p>
        </p:txBody>
      </p:sp>
      <p:sp>
        <p:nvSpPr>
          <p:cNvPr id="24" name="Rectangle 23">
            <a:extLst>
              <a:ext uri="{FF2B5EF4-FFF2-40B4-BE49-F238E27FC236}">
                <a16:creationId xmlns:a16="http://schemas.microsoft.com/office/drawing/2014/main" id="{844F365C-682B-2377-BE82-50987B0A222F}"/>
              </a:ext>
            </a:extLst>
          </p:cNvPr>
          <p:cNvSpPr>
            <a:spLocks/>
          </p:cNvSpPr>
          <p:nvPr/>
        </p:nvSpPr>
        <p:spPr bwMode="auto">
          <a:xfrm>
            <a:off x="7536091" y="1767926"/>
            <a:ext cx="4556768" cy="381234"/>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36000" tIns="146304" rIns="36000" bIns="146304" numCol="1" spcCol="0" rtlCol="0" fromWordArt="0" anchor="ctr" anchorCtr="0" forceAA="0" compatLnSpc="1">
            <a:prstTxWarp prst="textNoShape">
              <a:avLst/>
            </a:prstTxWarp>
            <a:noAutofit/>
          </a:bodyPr>
          <a:lstStyle/>
          <a:p>
            <a:pPr defTabSz="932472" fontAlgn="base">
              <a:spcBef>
                <a:spcPct val="0"/>
              </a:spcBef>
              <a:spcAft>
                <a:spcPts val="1800"/>
              </a:spcAft>
              <a:defRPr/>
            </a:pPr>
            <a:r>
              <a:rPr lang="en-GB" sz="2000" b="1">
                <a:solidFill>
                  <a:schemeClr val="bg1"/>
                </a:solidFill>
                <a:cs typeface="Segoe UI" pitchFamily="34" charset="0"/>
              </a:rPr>
              <a:t>Understanding the OKR formula</a:t>
            </a:r>
            <a:endParaRPr lang="en-GB" sz="1600" b="1">
              <a:solidFill>
                <a:schemeClr val="bg1"/>
              </a:solidFill>
              <a:cs typeface="Segoe UI" pitchFamily="34" charset="0"/>
            </a:endParaRPr>
          </a:p>
        </p:txBody>
      </p:sp>
      <p:sp>
        <p:nvSpPr>
          <p:cNvPr id="6" name="TextBox 5">
            <a:extLst>
              <a:ext uri="{FF2B5EF4-FFF2-40B4-BE49-F238E27FC236}">
                <a16:creationId xmlns:a16="http://schemas.microsoft.com/office/drawing/2014/main" id="{6D348B77-FCF4-E4A9-E818-02253CF0B95D}"/>
              </a:ext>
            </a:extLst>
          </p:cNvPr>
          <p:cNvSpPr txBox="1"/>
          <p:nvPr/>
        </p:nvSpPr>
        <p:spPr>
          <a:xfrm>
            <a:off x="7536091" y="2580729"/>
            <a:ext cx="3945252" cy="929232"/>
          </a:xfrm>
          <a:prstGeom prst="rect">
            <a:avLst/>
          </a:prstGeom>
          <a:noFill/>
        </p:spPr>
        <p:txBody>
          <a:bodyPr wrap="square" lIns="0">
            <a:noAutofit/>
          </a:bodyPr>
          <a:lstStyle/>
          <a:p>
            <a:pPr>
              <a:lnSpc>
                <a:spcPct val="130000"/>
              </a:lnSpc>
            </a:pPr>
            <a:r>
              <a:rPr kumimoji="0" lang="en-GB" sz="1200" b="0" i="0" u="none" strike="noStrike" kern="1200" cap="none" spc="0" normalizeH="0" baseline="0" noProof="0">
                <a:ln>
                  <a:noFill/>
                </a:ln>
                <a:effectLst/>
                <a:uLnTx/>
                <a:uFillTx/>
                <a:ea typeface="+mn-ea"/>
                <a:cs typeface="+mn-cs"/>
              </a:rPr>
              <a:t>OKRs (Objectives and Key Results) is a proven goal-setting framework for creating alignment, focus and a highly engaged work culture to drive business outcomes. </a:t>
            </a:r>
            <a:endParaRPr lang="en-GB" sz="1200"/>
          </a:p>
        </p:txBody>
      </p:sp>
      <p:sp>
        <p:nvSpPr>
          <p:cNvPr id="84" name="Rectangle 83">
            <a:extLst>
              <a:ext uri="{FF2B5EF4-FFF2-40B4-BE49-F238E27FC236}">
                <a16:creationId xmlns:a16="http://schemas.microsoft.com/office/drawing/2014/main" id="{10184BEE-B392-8E99-D3A3-40F8658F4638}"/>
              </a:ext>
            </a:extLst>
          </p:cNvPr>
          <p:cNvSpPr>
            <a:spLocks/>
          </p:cNvSpPr>
          <p:nvPr/>
        </p:nvSpPr>
        <p:spPr bwMode="auto">
          <a:xfrm>
            <a:off x="7536091" y="4334829"/>
            <a:ext cx="1738129" cy="127553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36000" tIns="0" rIns="36000" bIns="146304" numCol="1" spcCol="0" rtlCol="0" fromWordArt="0" anchor="t" anchorCtr="0" forceAA="0" compatLnSpc="1">
            <a:prstTxWarp prst="textNoShape">
              <a:avLst/>
            </a:prstTxWarp>
            <a:noAutofit/>
          </a:bodyPr>
          <a:lstStyle/>
          <a:p>
            <a:pPr marL="27450" defTabSz="932472" fontAlgn="base">
              <a:lnSpc>
                <a:spcPct val="120000"/>
              </a:lnSpc>
              <a:spcBef>
                <a:spcPts val="300"/>
              </a:spcBef>
              <a:spcAft>
                <a:spcPts val="500"/>
              </a:spcAft>
              <a:defRPr/>
            </a:pPr>
            <a:r>
              <a:rPr lang="en-GB" sz="1200">
                <a:solidFill>
                  <a:srgbClr val="000000"/>
                </a:solidFill>
                <a:cs typeface="Segoe UI" pitchFamily="34" charset="0"/>
              </a:rPr>
              <a:t>Unrealistic or ambiguous goals.</a:t>
            </a:r>
          </a:p>
          <a:p>
            <a:pPr marL="27450" defTabSz="932472" fontAlgn="base">
              <a:lnSpc>
                <a:spcPct val="120000"/>
              </a:lnSpc>
              <a:spcBef>
                <a:spcPts val="300"/>
              </a:spcBef>
              <a:spcAft>
                <a:spcPts val="500"/>
              </a:spcAft>
              <a:defRPr/>
            </a:pPr>
            <a:r>
              <a:rPr lang="en-GB" sz="1200">
                <a:solidFill>
                  <a:srgbClr val="000000"/>
                </a:solidFill>
                <a:cs typeface="Segoe UI" pitchFamily="34" charset="0"/>
              </a:rPr>
              <a:t>Task list or to-do list.</a:t>
            </a:r>
          </a:p>
          <a:p>
            <a:pPr marL="27450" defTabSz="932472" fontAlgn="base">
              <a:lnSpc>
                <a:spcPct val="120000"/>
              </a:lnSpc>
              <a:spcBef>
                <a:spcPts val="300"/>
              </a:spcBef>
              <a:spcAft>
                <a:spcPts val="500"/>
              </a:spcAft>
              <a:defRPr/>
            </a:pPr>
            <a:r>
              <a:rPr lang="en-GB" sz="1200">
                <a:solidFill>
                  <a:srgbClr val="000000"/>
                </a:solidFill>
                <a:cs typeface="Segoe UI" pitchFamily="34" charset="0"/>
              </a:rPr>
              <a:t>Overly specific. </a:t>
            </a:r>
          </a:p>
        </p:txBody>
      </p:sp>
      <p:sp>
        <p:nvSpPr>
          <p:cNvPr id="87" name="Rectangle 86">
            <a:extLst>
              <a:ext uri="{FF2B5EF4-FFF2-40B4-BE49-F238E27FC236}">
                <a16:creationId xmlns:a16="http://schemas.microsoft.com/office/drawing/2014/main" id="{1B633546-A2CC-B11E-4E5A-A98D8B4ED9E4}"/>
              </a:ext>
            </a:extLst>
          </p:cNvPr>
          <p:cNvSpPr>
            <a:spLocks/>
          </p:cNvSpPr>
          <p:nvPr/>
        </p:nvSpPr>
        <p:spPr bwMode="auto">
          <a:xfrm>
            <a:off x="9423979" y="3912449"/>
            <a:ext cx="2284541" cy="40906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36000" tIns="146304" rIns="36000" bIns="146304" numCol="1" spcCol="0" rtlCol="0" fromWordArt="0" anchor="ctr" anchorCtr="0" forceAA="0" compatLnSpc="1">
            <a:prstTxWarp prst="textNoShape">
              <a:avLst/>
            </a:prstTxWarp>
            <a:noAutofit/>
          </a:bodyPr>
          <a:lstStyle/>
          <a:p>
            <a:pPr defTabSz="932472" fontAlgn="base">
              <a:spcBef>
                <a:spcPct val="0"/>
              </a:spcBef>
              <a:spcAft>
                <a:spcPts val="1800"/>
              </a:spcAft>
              <a:defRPr/>
            </a:pPr>
            <a:r>
              <a:rPr lang="en-GB">
                <a:solidFill>
                  <a:schemeClr val="accent1"/>
                </a:solidFill>
                <a:latin typeface="Segoe UI Semibold"/>
                <a:cs typeface="Segoe UI" pitchFamily="34" charset="0"/>
              </a:rPr>
              <a:t>Common Mistakes:</a:t>
            </a:r>
            <a:endParaRPr lang="en-GB">
              <a:solidFill>
                <a:schemeClr val="accent1"/>
              </a:solidFill>
              <a:cs typeface="Segoe UI" pitchFamily="34" charset="0"/>
            </a:endParaRPr>
          </a:p>
        </p:txBody>
      </p:sp>
      <p:sp>
        <p:nvSpPr>
          <p:cNvPr id="89" name="Rectangle 88">
            <a:extLst>
              <a:ext uri="{FF2B5EF4-FFF2-40B4-BE49-F238E27FC236}">
                <a16:creationId xmlns:a16="http://schemas.microsoft.com/office/drawing/2014/main" id="{B6D761BE-3ABD-5F27-4B44-A4528FC35C6A}"/>
              </a:ext>
            </a:extLst>
          </p:cNvPr>
          <p:cNvSpPr>
            <a:spLocks/>
          </p:cNvSpPr>
          <p:nvPr/>
        </p:nvSpPr>
        <p:spPr bwMode="auto">
          <a:xfrm>
            <a:off x="9423979" y="4334828"/>
            <a:ext cx="2218288" cy="1738763"/>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36000" tIns="0" rIns="36000" bIns="146304" numCol="1" spcCol="0" rtlCol="0" fromWordArt="0" anchor="t" anchorCtr="0" forceAA="0" compatLnSpc="1">
            <a:prstTxWarp prst="textNoShape">
              <a:avLst/>
            </a:prstTxWarp>
            <a:noAutofit/>
          </a:bodyPr>
          <a:lstStyle/>
          <a:p>
            <a:pPr marL="27450" defTabSz="932472" fontAlgn="base">
              <a:lnSpc>
                <a:spcPct val="120000"/>
              </a:lnSpc>
              <a:spcBef>
                <a:spcPts val="300"/>
              </a:spcBef>
              <a:spcAft>
                <a:spcPts val="500"/>
              </a:spcAft>
              <a:defRPr/>
            </a:pPr>
            <a:r>
              <a:rPr lang="en-GB" sz="1200">
                <a:solidFill>
                  <a:srgbClr val="000000"/>
                </a:solidFill>
                <a:cs typeface="Segoe UI" pitchFamily="34" charset="0"/>
              </a:rPr>
              <a:t>No real plan to achieve OKRs.</a:t>
            </a:r>
          </a:p>
          <a:p>
            <a:pPr marL="27450" defTabSz="932472" fontAlgn="base">
              <a:lnSpc>
                <a:spcPct val="120000"/>
              </a:lnSpc>
              <a:spcBef>
                <a:spcPts val="300"/>
              </a:spcBef>
              <a:spcAft>
                <a:spcPts val="500"/>
              </a:spcAft>
              <a:defRPr/>
            </a:pPr>
            <a:r>
              <a:rPr lang="en-GB" sz="1200">
                <a:solidFill>
                  <a:srgbClr val="000000"/>
                </a:solidFill>
                <a:cs typeface="Segoe UI" pitchFamily="34" charset="0"/>
              </a:rPr>
              <a:t>Key results aren’t measurable. </a:t>
            </a:r>
          </a:p>
          <a:p>
            <a:pPr marL="27450" defTabSz="932472" fontAlgn="base">
              <a:lnSpc>
                <a:spcPct val="120000"/>
              </a:lnSpc>
              <a:spcBef>
                <a:spcPts val="300"/>
              </a:spcBef>
              <a:spcAft>
                <a:spcPts val="500"/>
              </a:spcAft>
              <a:defRPr/>
            </a:pPr>
            <a:r>
              <a:rPr lang="en-GB" sz="1200">
                <a:solidFill>
                  <a:srgbClr val="000000"/>
                </a:solidFill>
                <a:cs typeface="Segoe UI" pitchFamily="34" charset="0"/>
              </a:rPr>
              <a:t>Too many Objectives or </a:t>
            </a:r>
            <a:br>
              <a:rPr lang="en-GB" sz="1200">
                <a:solidFill>
                  <a:srgbClr val="000000"/>
                </a:solidFill>
                <a:cs typeface="Segoe UI" pitchFamily="34" charset="0"/>
              </a:rPr>
            </a:br>
            <a:r>
              <a:rPr lang="en-GB" sz="1200">
                <a:solidFill>
                  <a:srgbClr val="000000"/>
                </a:solidFill>
                <a:cs typeface="Segoe UI" pitchFamily="34" charset="0"/>
              </a:rPr>
              <a:t>Key Result.</a:t>
            </a:r>
          </a:p>
        </p:txBody>
      </p:sp>
      <p:sp>
        <p:nvSpPr>
          <p:cNvPr id="25" name="Rectangle: Rounded Corners 24">
            <a:extLst>
              <a:ext uri="{FF2B5EF4-FFF2-40B4-BE49-F238E27FC236}">
                <a16:creationId xmlns:a16="http://schemas.microsoft.com/office/drawing/2014/main" id="{B003177F-879B-51A3-915F-67BDE4650752}"/>
              </a:ext>
            </a:extLst>
          </p:cNvPr>
          <p:cNvSpPr/>
          <p:nvPr/>
        </p:nvSpPr>
        <p:spPr bwMode="auto">
          <a:xfrm rot="16200000">
            <a:off x="9503440" y="1501546"/>
            <a:ext cx="74469" cy="4385239"/>
          </a:xfrm>
          <a:prstGeom prst="roundRect">
            <a:avLst>
              <a:gd name="adj" fmla="val 50000"/>
            </a:avLst>
          </a:prstGeom>
          <a:gradFill>
            <a:gsLst>
              <a:gs pos="50000">
                <a:schemeClr val="bg1">
                  <a:alpha val="30000"/>
                </a:schemeClr>
              </a:gs>
              <a:gs pos="50000">
                <a:schemeClr val="tx1">
                  <a:alpha val="6000"/>
                </a:schemeClr>
              </a:gs>
            </a:gsLst>
            <a:lin ang="0" scaled="0"/>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rmAutofit/>
          </a:bodyPr>
          <a:lstStyle/>
          <a:p>
            <a:pPr algn="l" defTabSz="932472" fontAlgn="base">
              <a:spcBef>
                <a:spcPct val="0"/>
              </a:spcBef>
              <a:spcAft>
                <a:spcPct val="0"/>
              </a:spcAft>
            </a:pPr>
            <a:endParaRPr lang="en-GB" sz="2000">
              <a:solidFill>
                <a:srgbClr val="FFFFFF"/>
              </a:solidFill>
              <a:ea typeface="Segoe UI" pitchFamily="34" charset="0"/>
              <a:cs typeface="Segoe UI" pitchFamily="34" charset="0"/>
            </a:endParaRPr>
          </a:p>
        </p:txBody>
      </p:sp>
      <p:sp>
        <p:nvSpPr>
          <p:cNvPr id="27" name="Rectangle: Rounded Corners 26">
            <a:extLst>
              <a:ext uri="{FF2B5EF4-FFF2-40B4-BE49-F238E27FC236}">
                <a16:creationId xmlns:a16="http://schemas.microsoft.com/office/drawing/2014/main" id="{5310C32D-0D0B-FE99-7053-47B6E74F5F61}"/>
              </a:ext>
            </a:extLst>
          </p:cNvPr>
          <p:cNvSpPr/>
          <p:nvPr/>
        </p:nvSpPr>
        <p:spPr bwMode="auto">
          <a:xfrm>
            <a:off x="9183919" y="3876221"/>
            <a:ext cx="71531" cy="1690880"/>
          </a:xfrm>
          <a:prstGeom prst="roundRect">
            <a:avLst>
              <a:gd name="adj" fmla="val 50000"/>
            </a:avLst>
          </a:prstGeom>
          <a:gradFill>
            <a:gsLst>
              <a:gs pos="50000">
                <a:schemeClr val="bg1">
                  <a:alpha val="30000"/>
                </a:schemeClr>
              </a:gs>
              <a:gs pos="50000">
                <a:schemeClr val="tx1">
                  <a:alpha val="6000"/>
                </a:schemeClr>
              </a:gs>
            </a:gsLst>
            <a:lin ang="0" scaled="0"/>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rm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GB"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sp>
        <p:nvSpPr>
          <p:cNvPr id="3" name="Rectangle 2">
            <a:extLst>
              <a:ext uri="{FF2B5EF4-FFF2-40B4-BE49-F238E27FC236}">
                <a16:creationId xmlns:a16="http://schemas.microsoft.com/office/drawing/2014/main" id="{15CBB61F-C7F8-4826-A3C3-5921B4C88CD6}"/>
              </a:ext>
            </a:extLst>
          </p:cNvPr>
          <p:cNvSpPr>
            <a:spLocks/>
          </p:cNvSpPr>
          <p:nvPr/>
        </p:nvSpPr>
        <p:spPr bwMode="auto">
          <a:xfrm>
            <a:off x="656493" y="2517414"/>
            <a:ext cx="7129095" cy="62801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36000" tIns="0" rIns="36000" bIns="146304" numCol="1" spcCol="0" rtlCol="0" fromWordArt="0" anchor="t" anchorCtr="0" forceAA="0" compatLnSpc="1">
            <a:prstTxWarp prst="textNoShape">
              <a:avLst/>
            </a:prstTxWarp>
            <a:noAutofit/>
          </a:bodyPr>
          <a:lstStyle/>
          <a:p>
            <a:pPr defTabSz="932472" fontAlgn="base">
              <a:lnSpc>
                <a:spcPct val="130000"/>
              </a:lnSpc>
              <a:spcBef>
                <a:spcPct val="0"/>
              </a:spcBef>
              <a:spcAft>
                <a:spcPts val="1800"/>
              </a:spcAft>
            </a:pPr>
            <a:r>
              <a:rPr lang="en-GB">
                <a:solidFill>
                  <a:srgbClr val="000000"/>
                </a:solidFill>
                <a:cs typeface="Segoe UI" pitchFamily="34" charset="0"/>
              </a:rPr>
              <a:t>I will                             as measure by                                via</a:t>
            </a:r>
            <a:endParaRPr lang="en-GB">
              <a:solidFill>
                <a:schemeClr val="accent1"/>
              </a:solidFill>
              <a:latin typeface="+mj-lt"/>
            </a:endParaRPr>
          </a:p>
        </p:txBody>
      </p:sp>
      <p:sp>
        <p:nvSpPr>
          <p:cNvPr id="7" name="Rectangle: Rounded Corners 6">
            <a:extLst>
              <a:ext uri="{FF2B5EF4-FFF2-40B4-BE49-F238E27FC236}">
                <a16:creationId xmlns:a16="http://schemas.microsoft.com/office/drawing/2014/main" id="{3BD11FC6-85F6-A2BC-3F82-490B673FB149}"/>
              </a:ext>
            </a:extLst>
          </p:cNvPr>
          <p:cNvSpPr/>
          <p:nvPr/>
        </p:nvSpPr>
        <p:spPr bwMode="auto">
          <a:xfrm>
            <a:off x="1250950" y="2524419"/>
            <a:ext cx="1587786" cy="397418"/>
          </a:xfrm>
          <a:prstGeom prst="roundRect">
            <a:avLst>
              <a:gd name="adj" fmla="val 0"/>
            </a:avLst>
          </a:prstGeom>
          <a:solidFill>
            <a:schemeClr val="accent1"/>
          </a:solidFill>
          <a:ln>
            <a:noFill/>
            <a:headEnd type="none" w="med" len="med"/>
            <a:tailEnd type="none" w="med" len="med"/>
          </a:ln>
          <a:effectLst>
            <a:outerShdw blurRad="25400" dist="25400" dir="2700000" algn="tl" rotWithShape="0">
              <a:prstClr val="black">
                <a:alpha val="28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146304" rIns="0" bIns="146304"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lang="en-GB" b="1" spc="50">
                <a:solidFill>
                  <a:schemeClr val="bg1"/>
                </a:solidFill>
                <a:latin typeface="Segoe UI"/>
                <a:ea typeface="Segoe UI" pitchFamily="34" charset="0"/>
                <a:cs typeface="Segoe UI" pitchFamily="34" charset="0"/>
              </a:rPr>
              <a:t>objective</a:t>
            </a:r>
            <a:endParaRPr kumimoji="0" lang="en-GB" b="1" i="0" u="none" strike="noStrike" kern="1200" cap="none" spc="50" normalizeH="0" baseline="0" noProof="0">
              <a:ln>
                <a:noFill/>
              </a:ln>
              <a:solidFill>
                <a:schemeClr val="bg1"/>
              </a:solidFill>
              <a:effectLst/>
              <a:uLnTx/>
              <a:uFillTx/>
              <a:latin typeface="Segoe UI"/>
              <a:ea typeface="Segoe UI" pitchFamily="34" charset="0"/>
              <a:cs typeface="Segoe UI" pitchFamily="34" charset="0"/>
            </a:endParaRPr>
          </a:p>
        </p:txBody>
      </p:sp>
      <p:sp>
        <p:nvSpPr>
          <p:cNvPr id="9" name="Rectangle: Rounded Corners 8">
            <a:extLst>
              <a:ext uri="{FF2B5EF4-FFF2-40B4-BE49-F238E27FC236}">
                <a16:creationId xmlns:a16="http://schemas.microsoft.com/office/drawing/2014/main" id="{C7E2BCD5-8161-005F-F5A0-27F953D13F28}"/>
              </a:ext>
            </a:extLst>
          </p:cNvPr>
          <p:cNvSpPr/>
          <p:nvPr/>
        </p:nvSpPr>
        <p:spPr bwMode="auto">
          <a:xfrm>
            <a:off x="4522493" y="2524419"/>
            <a:ext cx="1714794" cy="397418"/>
          </a:xfrm>
          <a:prstGeom prst="roundRect">
            <a:avLst>
              <a:gd name="adj" fmla="val 0"/>
            </a:avLst>
          </a:prstGeom>
          <a:solidFill>
            <a:schemeClr val="accent2"/>
          </a:solidFill>
          <a:ln>
            <a:noFill/>
            <a:headEnd type="none" w="med" len="med"/>
            <a:tailEnd type="none" w="med" len="med"/>
          </a:ln>
          <a:effectLst>
            <a:outerShdw blurRad="25400" dist="25400" dir="2700000" algn="tl" rotWithShape="0">
              <a:prstClr val="black">
                <a:alpha val="28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146304" rIns="0" bIns="146304"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lang="en-GB" b="1" spc="50">
                <a:solidFill>
                  <a:schemeClr val="bg1"/>
                </a:solidFill>
                <a:latin typeface="Segoe UI"/>
                <a:ea typeface="Segoe UI" pitchFamily="34" charset="0"/>
                <a:cs typeface="Segoe UI" pitchFamily="34" charset="0"/>
              </a:rPr>
              <a:t>key results</a:t>
            </a:r>
            <a:endParaRPr kumimoji="0" lang="en-GB" b="1" i="0" u="none" strike="noStrike" kern="1200" cap="none" spc="50" normalizeH="0" baseline="0" noProof="0">
              <a:ln>
                <a:noFill/>
              </a:ln>
              <a:solidFill>
                <a:schemeClr val="bg1"/>
              </a:solidFill>
              <a:effectLst/>
              <a:uLnTx/>
              <a:uFillTx/>
              <a:latin typeface="Segoe UI"/>
              <a:ea typeface="Segoe UI" pitchFamily="34" charset="0"/>
              <a:cs typeface="Segoe UI" pitchFamily="34" charset="0"/>
            </a:endParaRPr>
          </a:p>
        </p:txBody>
      </p:sp>
      <p:sp>
        <p:nvSpPr>
          <p:cNvPr id="13" name="Rectangle: Rounded Corners 12">
            <a:extLst>
              <a:ext uri="{FF2B5EF4-FFF2-40B4-BE49-F238E27FC236}">
                <a16:creationId xmlns:a16="http://schemas.microsoft.com/office/drawing/2014/main" id="{D3C04543-9C10-7391-2A02-2592C62DD406}"/>
              </a:ext>
            </a:extLst>
          </p:cNvPr>
          <p:cNvSpPr/>
          <p:nvPr/>
        </p:nvSpPr>
        <p:spPr bwMode="auto">
          <a:xfrm>
            <a:off x="672737" y="3024365"/>
            <a:ext cx="3523814" cy="397418"/>
          </a:xfrm>
          <a:prstGeom prst="roundRect">
            <a:avLst>
              <a:gd name="adj" fmla="val 0"/>
            </a:avLst>
          </a:prstGeom>
          <a:solidFill>
            <a:schemeClr val="accent3"/>
          </a:solidFill>
          <a:ln>
            <a:noFill/>
            <a:headEnd type="none" w="med" len="med"/>
            <a:tailEnd type="none" w="med" len="med"/>
          </a:ln>
          <a:effectLst>
            <a:outerShdw blurRad="25400" dist="25400" dir="2700000" algn="tl" rotWithShape="0">
              <a:prstClr val="black">
                <a:alpha val="28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146304" rIns="0" bIns="146304"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lang="en-GB" b="1" spc="50">
                <a:solidFill>
                  <a:schemeClr val="bg1"/>
                </a:solidFill>
                <a:latin typeface="Segoe UI"/>
                <a:ea typeface="Segoe UI" pitchFamily="34" charset="0"/>
                <a:cs typeface="Segoe UI" pitchFamily="34" charset="0"/>
              </a:rPr>
              <a:t>key initiatives and projects</a:t>
            </a:r>
            <a:endParaRPr kumimoji="0" lang="en-GB" b="1" i="0" u="none" strike="noStrike" kern="1200" cap="none" spc="50" normalizeH="0" baseline="0" noProof="0">
              <a:ln>
                <a:noFill/>
              </a:ln>
              <a:solidFill>
                <a:schemeClr val="bg1"/>
              </a:solidFill>
              <a:effectLst/>
              <a:uLnTx/>
              <a:uFillTx/>
              <a:latin typeface="Segoe UI"/>
              <a:ea typeface="Segoe UI" pitchFamily="34" charset="0"/>
              <a:cs typeface="Segoe UI" pitchFamily="34" charset="0"/>
            </a:endParaRPr>
          </a:p>
        </p:txBody>
      </p:sp>
      <p:grpSp>
        <p:nvGrpSpPr>
          <p:cNvPr id="36" name="Group 35">
            <a:extLst>
              <a:ext uri="{FF2B5EF4-FFF2-40B4-BE49-F238E27FC236}">
                <a16:creationId xmlns:a16="http://schemas.microsoft.com/office/drawing/2014/main" id="{B9EDAA69-6B19-15E8-8666-4A081DC2961C}"/>
              </a:ext>
            </a:extLst>
          </p:cNvPr>
          <p:cNvGrpSpPr/>
          <p:nvPr/>
        </p:nvGrpSpPr>
        <p:grpSpPr>
          <a:xfrm>
            <a:off x="622533" y="3815334"/>
            <a:ext cx="2074421" cy="591354"/>
            <a:chOff x="482397" y="3686637"/>
            <a:chExt cx="2074421" cy="591354"/>
          </a:xfrm>
        </p:grpSpPr>
        <p:sp>
          <p:nvSpPr>
            <p:cNvPr id="30" name="Rectangle 29">
              <a:extLst>
                <a:ext uri="{FF2B5EF4-FFF2-40B4-BE49-F238E27FC236}">
                  <a16:creationId xmlns:a16="http://schemas.microsoft.com/office/drawing/2014/main" id="{9610701D-5AEE-4D24-D981-906C7DD06696}"/>
                </a:ext>
              </a:extLst>
            </p:cNvPr>
            <p:cNvSpPr/>
            <p:nvPr/>
          </p:nvSpPr>
          <p:spPr bwMode="auto">
            <a:xfrm>
              <a:off x="482397" y="3686637"/>
              <a:ext cx="1971619" cy="591354"/>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spcBef>
                  <a:spcPct val="0"/>
                </a:spcBef>
                <a:spcAft>
                  <a:spcPct val="0"/>
                </a:spcAft>
              </a:pPr>
              <a:endParaRPr lang="en-GB" sz="2000">
                <a:solidFill>
                  <a:srgbClr val="FFFFFF"/>
                </a:solidFill>
                <a:ea typeface="Segoe UI" pitchFamily="34" charset="0"/>
                <a:cs typeface="Segoe UI" pitchFamily="34" charset="0"/>
              </a:endParaRPr>
            </a:p>
          </p:txBody>
        </p:sp>
        <p:sp>
          <p:nvSpPr>
            <p:cNvPr id="31" name="Rectangle 30">
              <a:extLst>
                <a:ext uri="{FF2B5EF4-FFF2-40B4-BE49-F238E27FC236}">
                  <a16:creationId xmlns:a16="http://schemas.microsoft.com/office/drawing/2014/main" id="{CA823E67-32DE-9377-79E6-1D65934C8655}"/>
                </a:ext>
              </a:extLst>
            </p:cNvPr>
            <p:cNvSpPr>
              <a:spLocks/>
            </p:cNvSpPr>
            <p:nvPr/>
          </p:nvSpPr>
          <p:spPr bwMode="auto">
            <a:xfrm>
              <a:off x="623996" y="3777781"/>
              <a:ext cx="1932822" cy="40906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36000" tIns="146304" rIns="36000" bIns="146304" numCol="1" spcCol="0" rtlCol="0" fromWordArt="0" anchor="ctr" anchorCtr="0" forceAA="0" compatLnSpc="1">
              <a:prstTxWarp prst="textNoShape">
                <a:avLst/>
              </a:prstTxWarp>
              <a:noAutofit/>
            </a:bodyPr>
            <a:lstStyle/>
            <a:p>
              <a:pPr defTabSz="932472" fontAlgn="base">
                <a:spcBef>
                  <a:spcPct val="0"/>
                </a:spcBef>
                <a:spcAft>
                  <a:spcPts val="1800"/>
                </a:spcAft>
                <a:defRPr/>
              </a:pPr>
              <a:r>
                <a:rPr lang="en-GB" b="1">
                  <a:solidFill>
                    <a:schemeClr val="bg1"/>
                  </a:solidFill>
                  <a:cs typeface="Segoe UI" pitchFamily="34" charset="0"/>
                </a:rPr>
                <a:t>Objectives</a:t>
              </a:r>
            </a:p>
          </p:txBody>
        </p:sp>
      </p:grpSp>
      <p:grpSp>
        <p:nvGrpSpPr>
          <p:cNvPr id="37" name="Group 36">
            <a:extLst>
              <a:ext uri="{FF2B5EF4-FFF2-40B4-BE49-F238E27FC236}">
                <a16:creationId xmlns:a16="http://schemas.microsoft.com/office/drawing/2014/main" id="{8613175A-EC61-36B8-1A98-94979041A4A7}"/>
              </a:ext>
            </a:extLst>
          </p:cNvPr>
          <p:cNvGrpSpPr/>
          <p:nvPr/>
        </p:nvGrpSpPr>
        <p:grpSpPr>
          <a:xfrm>
            <a:off x="2817198" y="3815334"/>
            <a:ext cx="2079755" cy="591354"/>
            <a:chOff x="2773729" y="3686637"/>
            <a:chExt cx="2079755" cy="591354"/>
          </a:xfrm>
        </p:grpSpPr>
        <p:sp>
          <p:nvSpPr>
            <p:cNvPr id="32" name="Rectangle 31">
              <a:extLst>
                <a:ext uri="{FF2B5EF4-FFF2-40B4-BE49-F238E27FC236}">
                  <a16:creationId xmlns:a16="http://schemas.microsoft.com/office/drawing/2014/main" id="{8A95F664-976F-6307-A6D0-07DA485C8641}"/>
                </a:ext>
              </a:extLst>
            </p:cNvPr>
            <p:cNvSpPr/>
            <p:nvPr/>
          </p:nvSpPr>
          <p:spPr bwMode="auto">
            <a:xfrm>
              <a:off x="2773729" y="3686637"/>
              <a:ext cx="1971619" cy="591354"/>
            </a:xfrm>
            <a:prstGeom prst="rect">
              <a:avLst/>
            </a:prstGeom>
            <a:solidFill>
              <a:srgbClr val="767AFA"/>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spcBef>
                  <a:spcPct val="0"/>
                </a:spcBef>
                <a:spcAft>
                  <a:spcPct val="0"/>
                </a:spcAft>
              </a:pPr>
              <a:endParaRPr lang="en-GB" sz="2000">
                <a:solidFill>
                  <a:srgbClr val="FFFFFF"/>
                </a:solidFill>
                <a:ea typeface="Segoe UI" pitchFamily="34" charset="0"/>
                <a:cs typeface="Segoe UI" pitchFamily="34" charset="0"/>
              </a:endParaRPr>
            </a:p>
          </p:txBody>
        </p:sp>
        <p:sp>
          <p:nvSpPr>
            <p:cNvPr id="33" name="Rectangle 32">
              <a:extLst>
                <a:ext uri="{FF2B5EF4-FFF2-40B4-BE49-F238E27FC236}">
                  <a16:creationId xmlns:a16="http://schemas.microsoft.com/office/drawing/2014/main" id="{ACBC2C6C-B8FD-7122-9577-17B59ACF73D5}"/>
                </a:ext>
              </a:extLst>
            </p:cNvPr>
            <p:cNvSpPr>
              <a:spLocks/>
            </p:cNvSpPr>
            <p:nvPr/>
          </p:nvSpPr>
          <p:spPr bwMode="auto">
            <a:xfrm>
              <a:off x="2920662" y="3753134"/>
              <a:ext cx="1932822" cy="458360"/>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36000" tIns="146304" rIns="36000" bIns="146304" numCol="1" spcCol="0" rtlCol="0" fromWordArt="0" anchor="ctr" anchorCtr="0" forceAA="0" compatLnSpc="1">
              <a:prstTxWarp prst="textNoShape">
                <a:avLst/>
              </a:prstTxWarp>
              <a:noAutofit/>
            </a:bodyPr>
            <a:lstStyle/>
            <a:p>
              <a:pPr defTabSz="932472" fontAlgn="base">
                <a:spcBef>
                  <a:spcPct val="0"/>
                </a:spcBef>
                <a:spcAft>
                  <a:spcPts val="1800"/>
                </a:spcAft>
                <a:defRPr/>
              </a:pPr>
              <a:r>
                <a:rPr lang="en-GB" b="1">
                  <a:solidFill>
                    <a:schemeClr val="bg1"/>
                  </a:solidFill>
                  <a:cs typeface="Segoe UI" pitchFamily="34" charset="0"/>
                </a:rPr>
                <a:t>Key Results</a:t>
              </a:r>
            </a:p>
          </p:txBody>
        </p:sp>
      </p:grpSp>
      <p:grpSp>
        <p:nvGrpSpPr>
          <p:cNvPr id="38" name="Group 37">
            <a:extLst>
              <a:ext uri="{FF2B5EF4-FFF2-40B4-BE49-F238E27FC236}">
                <a16:creationId xmlns:a16="http://schemas.microsoft.com/office/drawing/2014/main" id="{463248FA-6A5D-9C8E-B70D-DDFC75E2E50B}"/>
              </a:ext>
            </a:extLst>
          </p:cNvPr>
          <p:cNvGrpSpPr/>
          <p:nvPr/>
        </p:nvGrpSpPr>
        <p:grpSpPr>
          <a:xfrm>
            <a:off x="5011863" y="3815334"/>
            <a:ext cx="2070089" cy="591354"/>
            <a:chOff x="5064845" y="3686637"/>
            <a:chExt cx="2070089" cy="591354"/>
          </a:xfrm>
        </p:grpSpPr>
        <p:sp>
          <p:nvSpPr>
            <p:cNvPr id="34" name="Rectangle 33">
              <a:extLst>
                <a:ext uri="{FF2B5EF4-FFF2-40B4-BE49-F238E27FC236}">
                  <a16:creationId xmlns:a16="http://schemas.microsoft.com/office/drawing/2014/main" id="{E4D1FB40-AC77-74D5-06DA-CD95F6E4932C}"/>
                </a:ext>
              </a:extLst>
            </p:cNvPr>
            <p:cNvSpPr/>
            <p:nvPr/>
          </p:nvSpPr>
          <p:spPr bwMode="auto">
            <a:xfrm>
              <a:off x="5064845" y="3686637"/>
              <a:ext cx="1971619" cy="591354"/>
            </a:xfrm>
            <a:prstGeom prst="rect">
              <a:avLst/>
            </a:prstGeom>
            <a:solidFill>
              <a:srgbClr val="9EA1FC"/>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spcBef>
                  <a:spcPct val="0"/>
                </a:spcBef>
                <a:spcAft>
                  <a:spcPct val="0"/>
                </a:spcAft>
              </a:pPr>
              <a:endParaRPr lang="en-GB" sz="2000">
                <a:solidFill>
                  <a:srgbClr val="FFFFFF"/>
                </a:solidFill>
                <a:ea typeface="Segoe UI" pitchFamily="34" charset="0"/>
                <a:cs typeface="Segoe UI" pitchFamily="34" charset="0"/>
              </a:endParaRPr>
            </a:p>
          </p:txBody>
        </p:sp>
        <p:sp>
          <p:nvSpPr>
            <p:cNvPr id="35" name="Rectangle 34">
              <a:extLst>
                <a:ext uri="{FF2B5EF4-FFF2-40B4-BE49-F238E27FC236}">
                  <a16:creationId xmlns:a16="http://schemas.microsoft.com/office/drawing/2014/main" id="{631FFDE4-0B45-6122-F8AF-A0C2B9113051}"/>
                </a:ext>
              </a:extLst>
            </p:cNvPr>
            <p:cNvSpPr>
              <a:spLocks/>
            </p:cNvSpPr>
            <p:nvPr/>
          </p:nvSpPr>
          <p:spPr bwMode="auto">
            <a:xfrm>
              <a:off x="5202112" y="3686637"/>
              <a:ext cx="1932822" cy="591354"/>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36000" tIns="146304" rIns="36000" bIns="146304" numCol="1" spcCol="0" rtlCol="0" fromWordArt="0" anchor="ctr" anchorCtr="0" forceAA="0" compatLnSpc="1">
              <a:prstTxWarp prst="textNoShape">
                <a:avLst/>
              </a:prstTxWarp>
              <a:noAutofit/>
            </a:bodyPr>
            <a:lstStyle/>
            <a:p>
              <a:pPr defTabSz="932472" fontAlgn="base">
                <a:spcBef>
                  <a:spcPct val="0"/>
                </a:spcBef>
                <a:spcAft>
                  <a:spcPts val="1800"/>
                </a:spcAft>
                <a:defRPr/>
              </a:pPr>
              <a:r>
                <a:rPr lang="en-GB" b="1">
                  <a:solidFill>
                    <a:schemeClr val="bg1"/>
                  </a:solidFill>
                  <a:cs typeface="Segoe UI" pitchFamily="34" charset="0"/>
                </a:rPr>
                <a:t>Key Initiatives </a:t>
              </a:r>
              <a:br>
                <a:rPr lang="en-GB" b="1">
                  <a:solidFill>
                    <a:schemeClr val="bg1"/>
                  </a:solidFill>
                  <a:cs typeface="Segoe UI" pitchFamily="34" charset="0"/>
                </a:rPr>
              </a:br>
              <a:r>
                <a:rPr lang="en-GB" b="1">
                  <a:solidFill>
                    <a:schemeClr val="bg1"/>
                  </a:solidFill>
                  <a:cs typeface="Segoe UI" pitchFamily="34" charset="0"/>
                </a:rPr>
                <a:t>&amp; Projects</a:t>
              </a:r>
            </a:p>
          </p:txBody>
        </p:sp>
      </p:grpSp>
      <p:sp>
        <p:nvSpPr>
          <p:cNvPr id="82" name="Rectangle 81">
            <a:extLst>
              <a:ext uri="{FF2B5EF4-FFF2-40B4-BE49-F238E27FC236}">
                <a16:creationId xmlns:a16="http://schemas.microsoft.com/office/drawing/2014/main" id="{BF849101-2E80-12CB-C4D4-E06F1F48BD3E}"/>
              </a:ext>
            </a:extLst>
          </p:cNvPr>
          <p:cNvSpPr>
            <a:spLocks/>
          </p:cNvSpPr>
          <p:nvPr/>
        </p:nvSpPr>
        <p:spPr bwMode="auto">
          <a:xfrm>
            <a:off x="7542706" y="3912449"/>
            <a:ext cx="1932822" cy="40906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36000" tIns="146304" rIns="36000" bIns="146304" numCol="1" spcCol="0" rtlCol="0" fromWordArt="0" anchor="ctr" anchorCtr="0" forceAA="0" compatLnSpc="1">
            <a:prstTxWarp prst="textNoShape">
              <a:avLst/>
            </a:prstTxWarp>
            <a:noAutofit/>
          </a:bodyPr>
          <a:lstStyle/>
          <a:p>
            <a:pPr defTabSz="932472" fontAlgn="base">
              <a:spcBef>
                <a:spcPct val="0"/>
              </a:spcBef>
              <a:spcAft>
                <a:spcPts val="1800"/>
              </a:spcAft>
              <a:defRPr/>
            </a:pPr>
            <a:r>
              <a:rPr lang="en-GB">
                <a:solidFill>
                  <a:schemeClr val="accent1"/>
                </a:solidFill>
                <a:latin typeface="Segoe UI Semibold"/>
                <a:cs typeface="Segoe UI" pitchFamily="34" charset="0"/>
              </a:rPr>
              <a:t>OKRs are not:</a:t>
            </a:r>
            <a:endParaRPr lang="en-GB">
              <a:solidFill>
                <a:schemeClr val="accent1"/>
              </a:solidFill>
              <a:cs typeface="Segoe UI" pitchFamily="34" charset="0"/>
            </a:endParaRPr>
          </a:p>
        </p:txBody>
      </p:sp>
    </p:spTree>
    <p:extLst>
      <p:ext uri="{BB962C8B-B14F-4D97-AF65-F5344CB8AC3E}">
        <p14:creationId xmlns:p14="http://schemas.microsoft.com/office/powerpoint/2010/main" val="22236530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F7F7F7"/>
        </a:solidFill>
        <a:effectLst/>
      </p:bgPr>
    </p:bg>
    <p:spTree>
      <p:nvGrpSpPr>
        <p:cNvPr id="1" name=""/>
        <p:cNvGrpSpPr/>
        <p:nvPr/>
      </p:nvGrpSpPr>
      <p:grpSpPr>
        <a:xfrm>
          <a:off x="0" y="0"/>
          <a:ext cx="0" cy="0"/>
          <a:chOff x="0" y="0"/>
          <a:chExt cx="0" cy="0"/>
        </a:xfrm>
      </p:grpSpPr>
      <p:sp>
        <p:nvSpPr>
          <p:cNvPr id="4" name="Freeform: Shape 3">
            <a:extLst>
              <a:ext uri="{FF2B5EF4-FFF2-40B4-BE49-F238E27FC236}">
                <a16:creationId xmlns:a16="http://schemas.microsoft.com/office/drawing/2014/main" id="{38695748-F541-40FE-3A90-2C20F0D29DCC}"/>
              </a:ext>
            </a:extLst>
          </p:cNvPr>
          <p:cNvSpPr/>
          <p:nvPr/>
        </p:nvSpPr>
        <p:spPr bwMode="auto">
          <a:xfrm flipH="1" flipV="1">
            <a:off x="0" y="-1"/>
            <a:ext cx="12192000" cy="1291771"/>
          </a:xfrm>
          <a:custGeom>
            <a:avLst/>
            <a:gdLst>
              <a:gd name="connsiteX0" fmla="*/ 11268532 w 12192000"/>
              <a:gd name="connsiteY0" fmla="*/ 106 h 4074802"/>
              <a:gd name="connsiteX1" fmla="*/ 12185209 w 12192000"/>
              <a:gd name="connsiteY1" fmla="*/ 20416 h 4074802"/>
              <a:gd name="connsiteX2" fmla="*/ 12192000 w 12192000"/>
              <a:gd name="connsiteY2" fmla="*/ 20811 h 4074802"/>
              <a:gd name="connsiteX3" fmla="*/ 12192000 w 12192000"/>
              <a:gd name="connsiteY3" fmla="*/ 1064902 h 4074802"/>
              <a:gd name="connsiteX4" fmla="*/ 12192000 w 12192000"/>
              <a:gd name="connsiteY4" fmla="*/ 1585602 h 4074802"/>
              <a:gd name="connsiteX5" fmla="*/ 12192000 w 12192000"/>
              <a:gd name="connsiteY5" fmla="*/ 4074802 h 4074802"/>
              <a:gd name="connsiteX6" fmla="*/ 0 w 12192000"/>
              <a:gd name="connsiteY6" fmla="*/ 4074802 h 4074802"/>
              <a:gd name="connsiteX7" fmla="*/ 0 w 12192000"/>
              <a:gd name="connsiteY7" fmla="*/ 1585602 h 4074802"/>
              <a:gd name="connsiteX8" fmla="*/ 0 w 12192000"/>
              <a:gd name="connsiteY8" fmla="*/ 1064902 h 4074802"/>
              <a:gd name="connsiteX9" fmla="*/ 0 w 12192000"/>
              <a:gd name="connsiteY9" fmla="*/ 16345 h 4074802"/>
              <a:gd name="connsiteX10" fmla="*/ 244047 w 12192000"/>
              <a:gd name="connsiteY10" fmla="*/ 27486 h 4074802"/>
              <a:gd name="connsiteX11" fmla="*/ 1686840 w 12192000"/>
              <a:gd name="connsiteY11" fmla="*/ 173856 h 4074802"/>
              <a:gd name="connsiteX12" fmla="*/ 9172284 w 12192000"/>
              <a:gd name="connsiteY12" fmla="*/ 173856 h 4074802"/>
              <a:gd name="connsiteX13" fmla="*/ 11268532 w 12192000"/>
              <a:gd name="connsiteY13" fmla="*/ 106 h 4074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2192000" h="4074802">
                <a:moveTo>
                  <a:pt x="11268532" y="106"/>
                </a:moveTo>
                <a:cubicBezTo>
                  <a:pt x="11570638" y="-964"/>
                  <a:pt x="11877794" y="6092"/>
                  <a:pt x="12185209" y="20416"/>
                </a:cubicBezTo>
                <a:lnTo>
                  <a:pt x="12192000" y="20811"/>
                </a:lnTo>
                <a:lnTo>
                  <a:pt x="12192000" y="1064902"/>
                </a:lnTo>
                <a:lnTo>
                  <a:pt x="12192000" y="1585602"/>
                </a:lnTo>
                <a:lnTo>
                  <a:pt x="12192000" y="4074802"/>
                </a:lnTo>
                <a:lnTo>
                  <a:pt x="0" y="4074802"/>
                </a:lnTo>
                <a:lnTo>
                  <a:pt x="0" y="1585602"/>
                </a:lnTo>
                <a:lnTo>
                  <a:pt x="0" y="1064902"/>
                </a:lnTo>
                <a:lnTo>
                  <a:pt x="0" y="16345"/>
                </a:lnTo>
                <a:lnTo>
                  <a:pt x="244047" y="27486"/>
                </a:lnTo>
                <a:cubicBezTo>
                  <a:pt x="678291" y="52375"/>
                  <a:pt x="1158360" y="99922"/>
                  <a:pt x="1686840" y="173856"/>
                </a:cubicBezTo>
                <a:cubicBezTo>
                  <a:pt x="5914682" y="765330"/>
                  <a:pt x="9172284" y="173856"/>
                  <a:pt x="9172284" y="173856"/>
                </a:cubicBezTo>
                <a:cubicBezTo>
                  <a:pt x="9789564" y="56236"/>
                  <a:pt x="10513267" y="2780"/>
                  <a:pt x="11268532" y="106"/>
                </a:cubicBezTo>
                <a:close/>
              </a:path>
            </a:pathLst>
          </a:custGeom>
          <a:solidFill>
            <a:schemeClr val="accent1"/>
          </a:solidFill>
          <a:ln w="3768" cap="flat">
            <a:noFill/>
            <a:prstDash val="solid"/>
            <a:miter/>
          </a:ln>
          <a:effectLst>
            <a:outerShdw blurRad="63500" dist="25400" dir="6600000" algn="l" rotWithShape="0">
              <a:prstClr val="black">
                <a:alpha val="26000"/>
              </a:prstClr>
            </a:outerShdw>
          </a:effectLst>
        </p:spPr>
        <p:txBody>
          <a:bodyPr wrap="square" rtlCol="0" anchor="ctr">
            <a:noAutofit/>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GB" sz="1765" b="0" i="0" u="none" strike="noStrike" kern="1200" cap="none" spc="0" normalizeH="0" baseline="0" noProof="0">
              <a:ln>
                <a:noFill/>
              </a:ln>
              <a:solidFill>
                <a:srgbClr val="000000"/>
              </a:solidFill>
              <a:effectLst/>
              <a:uLnTx/>
              <a:uFillTx/>
              <a:latin typeface="Segoe UI"/>
              <a:ea typeface="+mn-ea"/>
              <a:cs typeface="+mn-cs"/>
            </a:endParaRPr>
          </a:p>
        </p:txBody>
      </p:sp>
      <p:sp>
        <p:nvSpPr>
          <p:cNvPr id="10" name="!!BOX1">
            <a:extLst>
              <a:ext uri="{FF2B5EF4-FFF2-40B4-BE49-F238E27FC236}">
                <a16:creationId xmlns:a16="http://schemas.microsoft.com/office/drawing/2014/main" id="{FCAC1F9E-B4E5-17A0-9082-066F2D98C089}"/>
              </a:ext>
            </a:extLst>
          </p:cNvPr>
          <p:cNvSpPr>
            <a:spLocks/>
          </p:cNvSpPr>
          <p:nvPr/>
        </p:nvSpPr>
        <p:spPr bwMode="auto">
          <a:xfrm>
            <a:off x="457200" y="1482162"/>
            <a:ext cx="11276136" cy="626338"/>
          </a:xfrm>
          <a:prstGeom prst="roundRect">
            <a:avLst>
              <a:gd name="adj" fmla="val 0"/>
            </a:avLst>
          </a:prstGeom>
          <a:gradFill>
            <a:gsLst>
              <a:gs pos="0">
                <a:schemeClr val="bg1">
                  <a:lumMod val="55000"/>
                  <a:lumOff val="45000"/>
                </a:schemeClr>
              </a:gs>
              <a:gs pos="100000">
                <a:srgbClr val="E8E9E8">
                  <a:lumMod val="20000"/>
                  <a:lumOff val="80000"/>
                </a:srgbClr>
              </a:gs>
            </a:gsLst>
            <a:lin ang="2700000" scaled="1"/>
          </a:gradFill>
          <a:ln w="12700">
            <a:noFill/>
            <a:headEnd type="none" w="med" len="med"/>
            <a:tailEnd type="none" w="med" len="med"/>
          </a:ln>
          <a:effectLst>
            <a:outerShdw blurRad="76200" dist="25400" dir="2700000" algn="tl" rotWithShape="0">
              <a:prstClr val="black">
                <a:alpha val="14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20" tIns="97536" rIns="121920" bIns="97536" numCol="1" spcCol="0" rtlCol="0" fromWordArt="0" anchor="ctr" anchorCtr="0" forceAA="0" compatLnSpc="1">
            <a:prstTxWarp prst="textNoShape">
              <a:avLst/>
            </a:prstTxWarp>
            <a:noAutofit/>
          </a:bodyPr>
          <a:lstStyle/>
          <a:p>
            <a:pPr algn="ctr" defTabSz="621679" fontAlgn="base">
              <a:spcBef>
                <a:spcPct val="0"/>
              </a:spcBef>
              <a:spcAft>
                <a:spcPct val="0"/>
              </a:spcAft>
            </a:pPr>
            <a:endParaRPr lang="en-GB" sz="1333">
              <a:solidFill>
                <a:srgbClr val="FFFFFF"/>
              </a:solidFill>
              <a:latin typeface="Segoe UI"/>
              <a:cs typeface="Segoe UI" pitchFamily="34" charset="0"/>
            </a:endParaRPr>
          </a:p>
        </p:txBody>
      </p:sp>
      <p:graphicFrame>
        <p:nvGraphicFramePr>
          <p:cNvPr id="2" name="Table 1">
            <a:extLst>
              <a:ext uri="{FF2B5EF4-FFF2-40B4-BE49-F238E27FC236}">
                <a16:creationId xmlns:a16="http://schemas.microsoft.com/office/drawing/2014/main" id="{C15B9087-284B-6781-6E06-073568F8B467}"/>
              </a:ext>
            </a:extLst>
          </p:cNvPr>
          <p:cNvGraphicFramePr>
            <a:graphicFrameLocks noGrp="1"/>
          </p:cNvGraphicFramePr>
          <p:nvPr>
            <p:extLst>
              <p:ext uri="{D42A27DB-BD31-4B8C-83A1-F6EECF244321}">
                <p14:modId xmlns:p14="http://schemas.microsoft.com/office/powerpoint/2010/main" val="2409535537"/>
              </p:ext>
            </p:extLst>
          </p:nvPr>
        </p:nvGraphicFramePr>
        <p:xfrm>
          <a:off x="457200" y="2193302"/>
          <a:ext cx="11277600" cy="3980921"/>
        </p:xfrm>
        <a:graphic>
          <a:graphicData uri="http://schemas.openxmlformats.org/drawingml/2006/table">
            <a:tbl>
              <a:tblPr firstRow="1" bandRow="1">
                <a:effectLst>
                  <a:outerShdw blurRad="88900" dist="38100" dir="2700000" algn="tl" rotWithShape="0">
                    <a:prstClr val="black">
                      <a:alpha val="15000"/>
                    </a:prstClr>
                  </a:outerShdw>
                </a:effectLst>
                <a:tableStyleId>{5C22544A-7EE6-4342-B048-85BDC9FD1C3A}</a:tableStyleId>
              </a:tblPr>
              <a:tblGrid>
                <a:gridCol w="3759200">
                  <a:extLst>
                    <a:ext uri="{9D8B030D-6E8A-4147-A177-3AD203B41FA5}">
                      <a16:colId xmlns:a16="http://schemas.microsoft.com/office/drawing/2014/main" val="576575899"/>
                    </a:ext>
                  </a:extLst>
                </a:gridCol>
                <a:gridCol w="3759200">
                  <a:extLst>
                    <a:ext uri="{9D8B030D-6E8A-4147-A177-3AD203B41FA5}">
                      <a16:colId xmlns:a16="http://schemas.microsoft.com/office/drawing/2014/main" val="1171794270"/>
                    </a:ext>
                  </a:extLst>
                </a:gridCol>
                <a:gridCol w="3759200">
                  <a:extLst>
                    <a:ext uri="{9D8B030D-6E8A-4147-A177-3AD203B41FA5}">
                      <a16:colId xmlns:a16="http://schemas.microsoft.com/office/drawing/2014/main" val="632066124"/>
                    </a:ext>
                  </a:extLst>
                </a:gridCol>
              </a:tblGrid>
              <a:tr h="568703">
                <a:tc>
                  <a:txBody>
                    <a:bodyPr/>
                    <a:lstStyle/>
                    <a:p>
                      <a:r>
                        <a:rPr lang="en-GB" sz="1600"/>
                        <a:t>Objective</a:t>
                      </a:r>
                    </a:p>
                  </a:txBody>
                  <a:tcPr anchor="ctr"/>
                </a:tc>
                <a:tc>
                  <a:txBody>
                    <a:bodyPr/>
                    <a:lstStyle/>
                    <a:p>
                      <a:r>
                        <a:rPr lang="en-GB" sz="1600"/>
                        <a:t>Key Results</a:t>
                      </a:r>
                    </a:p>
                  </a:txBody>
                  <a:tcPr anchor="ctr"/>
                </a:tc>
                <a:tc>
                  <a:txBody>
                    <a:bodyPr/>
                    <a:lstStyle/>
                    <a:p>
                      <a:r>
                        <a:rPr lang="en-GB" sz="1600"/>
                        <a:t>Key Initiatives and Projects</a:t>
                      </a:r>
                    </a:p>
                  </a:txBody>
                  <a:tcPr anchor="ctr"/>
                </a:tc>
                <a:extLst>
                  <a:ext uri="{0D108BD9-81ED-4DB2-BD59-A6C34878D82A}">
                    <a16:rowId xmlns:a16="http://schemas.microsoft.com/office/drawing/2014/main" val="1390158403"/>
                  </a:ext>
                </a:extLst>
              </a:tr>
              <a:tr h="568703">
                <a:tc>
                  <a:txBody>
                    <a:bodyPr/>
                    <a:lstStyle/>
                    <a:p>
                      <a:r>
                        <a:rPr lang="en-GB" sz="1200"/>
                        <a:t>Improve inspection process</a:t>
                      </a:r>
                    </a:p>
                  </a:txBody>
                  <a:tcPr anchor="ctr">
                    <a:lnR w="6350" cap="flat" cmpd="sng" algn="ctr">
                      <a:solidFill>
                        <a:schemeClr val="tx1">
                          <a:lumMod val="65000"/>
                          <a:lumOff val="35000"/>
                        </a:schemeClr>
                      </a:solidFill>
                      <a:prstDash val="solid"/>
                      <a:round/>
                      <a:headEnd type="none" w="med" len="med"/>
                      <a:tailEnd type="none" w="med" len="med"/>
                    </a:lnR>
                    <a:lnB w="6350" cap="flat" cmpd="sng" algn="ctr">
                      <a:solidFill>
                        <a:schemeClr val="tx1">
                          <a:lumMod val="65000"/>
                          <a:lumOff val="35000"/>
                        </a:schemeClr>
                      </a:solidFill>
                      <a:prstDash val="solid"/>
                      <a:round/>
                      <a:headEnd type="none" w="med" len="med"/>
                      <a:tailEnd type="none" w="med" len="med"/>
                    </a:lnB>
                    <a:solidFill>
                      <a:schemeClr val="bg1"/>
                    </a:solidFill>
                  </a:tcPr>
                </a:tc>
                <a:tc>
                  <a:txBody>
                    <a:bodyPr/>
                    <a:lstStyle/>
                    <a:p>
                      <a:pPr marL="0" marR="0" lvl="0" indent="0" algn="l" defTabSz="742900" rtl="0" eaLnBrk="1" fontAlgn="auto" latinLnBrk="0" hangingPunct="1">
                        <a:lnSpc>
                          <a:spcPct val="100000"/>
                        </a:lnSpc>
                        <a:spcBef>
                          <a:spcPts val="0"/>
                        </a:spcBef>
                        <a:spcAft>
                          <a:spcPts val="0"/>
                        </a:spcAft>
                        <a:buClrTx/>
                        <a:buSzTx/>
                        <a:buFontTx/>
                        <a:buNone/>
                        <a:tabLst/>
                        <a:defRPr/>
                      </a:pPr>
                      <a:r>
                        <a:rPr lang="en-GB" sz="1200"/>
                        <a:t>Time for inspection moves from 10m to 7m</a:t>
                      </a:r>
                    </a:p>
                    <a:p>
                      <a:pPr marL="0" marR="0" lvl="0" indent="0" algn="l" defTabSz="742900" rtl="0" eaLnBrk="1" fontAlgn="auto" latinLnBrk="0" hangingPunct="1">
                        <a:lnSpc>
                          <a:spcPct val="100000"/>
                        </a:lnSpc>
                        <a:spcBef>
                          <a:spcPts val="0"/>
                        </a:spcBef>
                        <a:spcAft>
                          <a:spcPts val="0"/>
                        </a:spcAft>
                        <a:buClrTx/>
                        <a:buSzTx/>
                        <a:buFontTx/>
                        <a:buNone/>
                        <a:tabLst/>
                        <a:defRPr/>
                      </a:pPr>
                      <a:r>
                        <a:rPr lang="en-GB" sz="1200"/>
                        <a:t>Incidents decrease by 10%</a:t>
                      </a:r>
                    </a:p>
                  </a:txBody>
                  <a:tcPr anchor="ctr">
                    <a:lnL w="6350" cap="flat" cmpd="sng" algn="ctr">
                      <a:solidFill>
                        <a:schemeClr val="tx1">
                          <a:lumMod val="65000"/>
                          <a:lumOff val="35000"/>
                        </a:schemeClr>
                      </a:solidFill>
                      <a:prstDash val="solid"/>
                      <a:round/>
                      <a:headEnd type="none" w="med" len="med"/>
                      <a:tailEnd type="none" w="med" len="med"/>
                    </a:lnL>
                    <a:lnR w="6350" cap="flat" cmpd="sng" algn="ctr">
                      <a:solidFill>
                        <a:schemeClr val="tx1">
                          <a:lumMod val="65000"/>
                          <a:lumOff val="35000"/>
                        </a:schemeClr>
                      </a:solidFill>
                      <a:prstDash val="solid"/>
                      <a:round/>
                      <a:headEnd type="none" w="med" len="med"/>
                      <a:tailEnd type="none" w="med" len="med"/>
                    </a:lnR>
                    <a:lnB w="6350" cap="flat" cmpd="sng" algn="ctr">
                      <a:solidFill>
                        <a:schemeClr val="tx1">
                          <a:lumMod val="65000"/>
                          <a:lumOff val="35000"/>
                        </a:schemeClr>
                      </a:solidFill>
                      <a:prstDash val="solid"/>
                      <a:round/>
                      <a:headEnd type="none" w="med" len="med"/>
                      <a:tailEnd type="none" w="med" len="med"/>
                    </a:lnB>
                    <a:solidFill>
                      <a:schemeClr val="bg1"/>
                    </a:solidFill>
                  </a:tcPr>
                </a:tc>
                <a:tc>
                  <a:txBody>
                    <a:bodyPr/>
                    <a:lstStyle/>
                    <a:p>
                      <a:pPr marL="0" marR="0" lvl="0" indent="0" algn="l" defTabSz="742900" rtl="0" eaLnBrk="1" fontAlgn="auto" latinLnBrk="0" hangingPunct="1">
                        <a:lnSpc>
                          <a:spcPct val="100000"/>
                        </a:lnSpc>
                        <a:spcBef>
                          <a:spcPts val="0"/>
                        </a:spcBef>
                        <a:spcAft>
                          <a:spcPts val="0"/>
                        </a:spcAft>
                        <a:buClrTx/>
                        <a:buSzTx/>
                        <a:buFontTx/>
                        <a:buNone/>
                        <a:tabLst/>
                        <a:defRPr/>
                      </a:pPr>
                      <a:r>
                        <a:rPr lang="en-GB" sz="1200"/>
                        <a:t>Implementing </a:t>
                      </a:r>
                      <a:r>
                        <a:rPr lang="en-GB" sz="1200" err="1"/>
                        <a:t>PowerBI</a:t>
                      </a:r>
                      <a:r>
                        <a:rPr lang="en-GB" sz="1200"/>
                        <a:t> to automate manual inspections</a:t>
                      </a:r>
                    </a:p>
                  </a:txBody>
                  <a:tcPr anchor="ctr">
                    <a:lnL w="6350" cap="flat" cmpd="sng" algn="ctr">
                      <a:solidFill>
                        <a:schemeClr val="tx1">
                          <a:lumMod val="65000"/>
                          <a:lumOff val="35000"/>
                        </a:schemeClr>
                      </a:solidFill>
                      <a:prstDash val="solid"/>
                      <a:round/>
                      <a:headEnd type="none" w="med" len="med"/>
                      <a:tailEnd type="none" w="med" len="med"/>
                    </a:lnL>
                    <a:lnB w="6350" cap="flat" cmpd="sng" algn="ctr">
                      <a:solidFill>
                        <a:schemeClr val="tx1">
                          <a:lumMod val="65000"/>
                          <a:lumOff val="35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769514468"/>
                  </a:ext>
                </a:extLst>
              </a:tr>
              <a:tr h="568703">
                <a:tc>
                  <a:txBody>
                    <a:bodyPr/>
                    <a:lstStyle/>
                    <a:p>
                      <a:pPr marL="0" marR="0" lvl="0" indent="0" algn="l" defTabSz="742900" rtl="0" eaLnBrk="1" fontAlgn="auto" latinLnBrk="0" hangingPunct="1">
                        <a:lnSpc>
                          <a:spcPct val="100000"/>
                        </a:lnSpc>
                        <a:spcBef>
                          <a:spcPts val="0"/>
                        </a:spcBef>
                        <a:spcAft>
                          <a:spcPts val="0"/>
                        </a:spcAft>
                        <a:buClrTx/>
                        <a:buSzTx/>
                        <a:buFontTx/>
                        <a:buNone/>
                        <a:tabLst/>
                        <a:defRPr/>
                      </a:pPr>
                      <a:r>
                        <a:rPr lang="en-GB" sz="1200"/>
                        <a:t>[Insert Text]</a:t>
                      </a:r>
                    </a:p>
                  </a:txBody>
                  <a:tcPr anchor="ctr">
                    <a:lnR w="6350" cap="flat" cmpd="sng" algn="ctr">
                      <a:solidFill>
                        <a:schemeClr val="tx1">
                          <a:lumMod val="65000"/>
                          <a:lumOff val="35000"/>
                        </a:schemeClr>
                      </a:solidFill>
                      <a:prstDash val="solid"/>
                      <a:round/>
                      <a:headEnd type="none" w="med" len="med"/>
                      <a:tailEnd type="none" w="med" len="med"/>
                    </a:lnR>
                    <a:lnT w="6350" cap="flat" cmpd="sng" algn="ctr">
                      <a:solidFill>
                        <a:schemeClr val="tx1">
                          <a:lumMod val="65000"/>
                          <a:lumOff val="35000"/>
                        </a:schemeClr>
                      </a:solidFill>
                      <a:prstDash val="solid"/>
                      <a:round/>
                      <a:headEnd type="none" w="med" len="med"/>
                      <a:tailEnd type="none" w="med" len="med"/>
                    </a:lnT>
                    <a:lnB w="6350" cap="flat" cmpd="sng" algn="ctr">
                      <a:solidFill>
                        <a:schemeClr val="tx1">
                          <a:lumMod val="65000"/>
                          <a:lumOff val="35000"/>
                        </a:schemeClr>
                      </a:solidFill>
                      <a:prstDash val="solid"/>
                      <a:round/>
                      <a:headEnd type="none" w="med" len="med"/>
                      <a:tailEnd type="none" w="med" len="med"/>
                    </a:lnB>
                    <a:solidFill>
                      <a:schemeClr val="bg1"/>
                    </a:solidFill>
                  </a:tcPr>
                </a:tc>
                <a:tc>
                  <a:txBody>
                    <a:bodyPr/>
                    <a:lstStyle/>
                    <a:p>
                      <a:pPr marL="0" marR="0" lvl="0" indent="0" algn="l" defTabSz="742900" rtl="0" eaLnBrk="1" fontAlgn="auto" latinLnBrk="0" hangingPunct="1">
                        <a:lnSpc>
                          <a:spcPct val="100000"/>
                        </a:lnSpc>
                        <a:spcBef>
                          <a:spcPts val="0"/>
                        </a:spcBef>
                        <a:spcAft>
                          <a:spcPts val="0"/>
                        </a:spcAft>
                        <a:buClrTx/>
                        <a:buSzTx/>
                        <a:buFontTx/>
                        <a:buNone/>
                        <a:tabLst/>
                        <a:defRPr/>
                      </a:pPr>
                      <a:r>
                        <a:rPr lang="en-GB" sz="1200"/>
                        <a:t>[Insert Text]</a:t>
                      </a:r>
                    </a:p>
                  </a:txBody>
                  <a:tcPr anchor="ctr">
                    <a:lnL w="6350" cap="flat" cmpd="sng" algn="ctr">
                      <a:solidFill>
                        <a:schemeClr val="tx1">
                          <a:lumMod val="65000"/>
                          <a:lumOff val="35000"/>
                        </a:schemeClr>
                      </a:solidFill>
                      <a:prstDash val="solid"/>
                      <a:round/>
                      <a:headEnd type="none" w="med" len="med"/>
                      <a:tailEnd type="none" w="med" len="med"/>
                    </a:lnL>
                    <a:lnR w="6350" cap="flat" cmpd="sng" algn="ctr">
                      <a:solidFill>
                        <a:schemeClr val="tx1">
                          <a:lumMod val="65000"/>
                          <a:lumOff val="35000"/>
                        </a:schemeClr>
                      </a:solidFill>
                      <a:prstDash val="solid"/>
                      <a:round/>
                      <a:headEnd type="none" w="med" len="med"/>
                      <a:tailEnd type="none" w="med" len="med"/>
                    </a:lnR>
                    <a:lnT w="6350" cap="flat" cmpd="sng" algn="ctr">
                      <a:solidFill>
                        <a:schemeClr val="tx1">
                          <a:lumMod val="65000"/>
                          <a:lumOff val="35000"/>
                        </a:schemeClr>
                      </a:solidFill>
                      <a:prstDash val="solid"/>
                      <a:round/>
                      <a:headEnd type="none" w="med" len="med"/>
                      <a:tailEnd type="none" w="med" len="med"/>
                    </a:lnT>
                    <a:lnB w="6350" cap="flat" cmpd="sng" algn="ctr">
                      <a:solidFill>
                        <a:schemeClr val="tx1">
                          <a:lumMod val="65000"/>
                          <a:lumOff val="35000"/>
                        </a:schemeClr>
                      </a:solidFill>
                      <a:prstDash val="solid"/>
                      <a:round/>
                      <a:headEnd type="none" w="med" len="med"/>
                      <a:tailEnd type="none" w="med" len="med"/>
                    </a:lnB>
                    <a:solidFill>
                      <a:schemeClr val="bg1"/>
                    </a:solidFill>
                  </a:tcPr>
                </a:tc>
                <a:tc>
                  <a:txBody>
                    <a:bodyPr/>
                    <a:lstStyle/>
                    <a:p>
                      <a:pPr marL="0" marR="0" lvl="0" indent="0" algn="l" defTabSz="742900" rtl="0" eaLnBrk="1" fontAlgn="auto" latinLnBrk="0" hangingPunct="1">
                        <a:lnSpc>
                          <a:spcPct val="100000"/>
                        </a:lnSpc>
                        <a:spcBef>
                          <a:spcPts val="0"/>
                        </a:spcBef>
                        <a:spcAft>
                          <a:spcPts val="0"/>
                        </a:spcAft>
                        <a:buClrTx/>
                        <a:buSzTx/>
                        <a:buFontTx/>
                        <a:buNone/>
                        <a:tabLst/>
                        <a:defRPr/>
                      </a:pPr>
                      <a:r>
                        <a:rPr lang="en-GB" sz="1200"/>
                        <a:t>[Insert Text]</a:t>
                      </a:r>
                    </a:p>
                  </a:txBody>
                  <a:tcPr anchor="ctr">
                    <a:lnL w="6350" cap="flat" cmpd="sng" algn="ctr">
                      <a:solidFill>
                        <a:schemeClr val="tx1">
                          <a:lumMod val="65000"/>
                          <a:lumOff val="35000"/>
                        </a:schemeClr>
                      </a:solidFill>
                      <a:prstDash val="solid"/>
                      <a:round/>
                      <a:headEnd type="none" w="med" len="med"/>
                      <a:tailEnd type="none" w="med" len="med"/>
                    </a:lnL>
                    <a:lnT w="6350" cap="flat" cmpd="sng" algn="ctr">
                      <a:solidFill>
                        <a:schemeClr val="tx1">
                          <a:lumMod val="65000"/>
                          <a:lumOff val="35000"/>
                        </a:schemeClr>
                      </a:solidFill>
                      <a:prstDash val="solid"/>
                      <a:round/>
                      <a:headEnd type="none" w="med" len="med"/>
                      <a:tailEnd type="none" w="med" len="med"/>
                    </a:lnT>
                    <a:lnB w="6350" cap="flat" cmpd="sng" algn="ctr">
                      <a:solidFill>
                        <a:schemeClr val="tx1">
                          <a:lumMod val="65000"/>
                          <a:lumOff val="35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823708682"/>
                  </a:ext>
                </a:extLst>
              </a:tr>
              <a:tr h="568703">
                <a:tc>
                  <a:txBody>
                    <a:bodyPr/>
                    <a:lstStyle/>
                    <a:p>
                      <a:pPr marL="0" marR="0" lvl="0" indent="0" algn="l" defTabSz="742900" rtl="0" eaLnBrk="1" fontAlgn="auto" latinLnBrk="0" hangingPunct="1">
                        <a:lnSpc>
                          <a:spcPct val="100000"/>
                        </a:lnSpc>
                        <a:spcBef>
                          <a:spcPts val="0"/>
                        </a:spcBef>
                        <a:spcAft>
                          <a:spcPts val="0"/>
                        </a:spcAft>
                        <a:buClrTx/>
                        <a:buSzTx/>
                        <a:buFontTx/>
                        <a:buNone/>
                        <a:tabLst/>
                        <a:defRPr/>
                      </a:pPr>
                      <a:r>
                        <a:rPr lang="en-GB" sz="1200"/>
                        <a:t>[Insert Text]</a:t>
                      </a:r>
                    </a:p>
                  </a:txBody>
                  <a:tcPr anchor="ctr">
                    <a:lnR w="6350" cap="flat" cmpd="sng" algn="ctr">
                      <a:solidFill>
                        <a:schemeClr val="tx1">
                          <a:lumMod val="65000"/>
                          <a:lumOff val="35000"/>
                        </a:schemeClr>
                      </a:solidFill>
                      <a:prstDash val="solid"/>
                      <a:round/>
                      <a:headEnd type="none" w="med" len="med"/>
                      <a:tailEnd type="none" w="med" len="med"/>
                    </a:lnR>
                    <a:lnT w="6350" cap="flat" cmpd="sng" algn="ctr">
                      <a:solidFill>
                        <a:schemeClr val="tx1">
                          <a:lumMod val="65000"/>
                          <a:lumOff val="35000"/>
                        </a:schemeClr>
                      </a:solidFill>
                      <a:prstDash val="solid"/>
                      <a:round/>
                      <a:headEnd type="none" w="med" len="med"/>
                      <a:tailEnd type="none" w="med" len="med"/>
                    </a:lnT>
                    <a:lnB w="6350" cap="flat" cmpd="sng" algn="ctr">
                      <a:solidFill>
                        <a:schemeClr val="tx1">
                          <a:lumMod val="65000"/>
                          <a:lumOff val="35000"/>
                        </a:schemeClr>
                      </a:solidFill>
                      <a:prstDash val="solid"/>
                      <a:round/>
                      <a:headEnd type="none" w="med" len="med"/>
                      <a:tailEnd type="none" w="med" len="med"/>
                    </a:lnB>
                    <a:solidFill>
                      <a:schemeClr val="bg1"/>
                    </a:solidFill>
                  </a:tcPr>
                </a:tc>
                <a:tc>
                  <a:txBody>
                    <a:bodyPr/>
                    <a:lstStyle/>
                    <a:p>
                      <a:pPr marL="0" marR="0" lvl="0" indent="0" algn="l" defTabSz="742900" rtl="0" eaLnBrk="1" fontAlgn="auto" latinLnBrk="0" hangingPunct="1">
                        <a:lnSpc>
                          <a:spcPct val="100000"/>
                        </a:lnSpc>
                        <a:spcBef>
                          <a:spcPts val="0"/>
                        </a:spcBef>
                        <a:spcAft>
                          <a:spcPts val="0"/>
                        </a:spcAft>
                        <a:buClrTx/>
                        <a:buSzTx/>
                        <a:buFontTx/>
                        <a:buNone/>
                        <a:tabLst/>
                        <a:defRPr/>
                      </a:pPr>
                      <a:r>
                        <a:rPr lang="en-GB" sz="1200"/>
                        <a:t>[Insert Text]</a:t>
                      </a:r>
                    </a:p>
                  </a:txBody>
                  <a:tcPr anchor="ctr">
                    <a:lnL w="6350" cap="flat" cmpd="sng" algn="ctr">
                      <a:solidFill>
                        <a:schemeClr val="tx1">
                          <a:lumMod val="65000"/>
                          <a:lumOff val="35000"/>
                        </a:schemeClr>
                      </a:solidFill>
                      <a:prstDash val="solid"/>
                      <a:round/>
                      <a:headEnd type="none" w="med" len="med"/>
                      <a:tailEnd type="none" w="med" len="med"/>
                    </a:lnL>
                    <a:lnR w="6350" cap="flat" cmpd="sng" algn="ctr">
                      <a:solidFill>
                        <a:schemeClr val="tx1">
                          <a:lumMod val="65000"/>
                          <a:lumOff val="35000"/>
                        </a:schemeClr>
                      </a:solidFill>
                      <a:prstDash val="solid"/>
                      <a:round/>
                      <a:headEnd type="none" w="med" len="med"/>
                      <a:tailEnd type="none" w="med" len="med"/>
                    </a:lnR>
                    <a:lnT w="6350" cap="flat" cmpd="sng" algn="ctr">
                      <a:solidFill>
                        <a:schemeClr val="tx1">
                          <a:lumMod val="65000"/>
                          <a:lumOff val="35000"/>
                        </a:schemeClr>
                      </a:solidFill>
                      <a:prstDash val="solid"/>
                      <a:round/>
                      <a:headEnd type="none" w="med" len="med"/>
                      <a:tailEnd type="none" w="med" len="med"/>
                    </a:lnT>
                    <a:lnB w="6350" cap="flat" cmpd="sng" algn="ctr">
                      <a:solidFill>
                        <a:schemeClr val="tx1">
                          <a:lumMod val="65000"/>
                          <a:lumOff val="35000"/>
                        </a:schemeClr>
                      </a:solidFill>
                      <a:prstDash val="solid"/>
                      <a:round/>
                      <a:headEnd type="none" w="med" len="med"/>
                      <a:tailEnd type="none" w="med" len="med"/>
                    </a:lnB>
                    <a:solidFill>
                      <a:schemeClr val="bg1"/>
                    </a:solidFill>
                  </a:tcPr>
                </a:tc>
                <a:tc>
                  <a:txBody>
                    <a:bodyPr/>
                    <a:lstStyle/>
                    <a:p>
                      <a:pPr marL="0" marR="0" lvl="0" indent="0" algn="l" defTabSz="742900" rtl="0" eaLnBrk="1" fontAlgn="auto" latinLnBrk="0" hangingPunct="1">
                        <a:lnSpc>
                          <a:spcPct val="100000"/>
                        </a:lnSpc>
                        <a:spcBef>
                          <a:spcPts val="0"/>
                        </a:spcBef>
                        <a:spcAft>
                          <a:spcPts val="0"/>
                        </a:spcAft>
                        <a:buClrTx/>
                        <a:buSzTx/>
                        <a:buFontTx/>
                        <a:buNone/>
                        <a:tabLst/>
                        <a:defRPr/>
                      </a:pPr>
                      <a:r>
                        <a:rPr lang="en-GB" sz="1200"/>
                        <a:t>[Insert Text]</a:t>
                      </a:r>
                    </a:p>
                  </a:txBody>
                  <a:tcPr anchor="ctr">
                    <a:lnL w="6350" cap="flat" cmpd="sng" algn="ctr">
                      <a:solidFill>
                        <a:schemeClr val="tx1">
                          <a:lumMod val="65000"/>
                          <a:lumOff val="35000"/>
                        </a:schemeClr>
                      </a:solidFill>
                      <a:prstDash val="solid"/>
                      <a:round/>
                      <a:headEnd type="none" w="med" len="med"/>
                      <a:tailEnd type="none" w="med" len="med"/>
                    </a:lnL>
                    <a:lnT w="6350" cap="flat" cmpd="sng" algn="ctr">
                      <a:solidFill>
                        <a:schemeClr val="tx1">
                          <a:lumMod val="65000"/>
                          <a:lumOff val="35000"/>
                        </a:schemeClr>
                      </a:solidFill>
                      <a:prstDash val="solid"/>
                      <a:round/>
                      <a:headEnd type="none" w="med" len="med"/>
                      <a:tailEnd type="none" w="med" len="med"/>
                    </a:lnT>
                    <a:lnB w="6350" cap="flat" cmpd="sng" algn="ctr">
                      <a:solidFill>
                        <a:schemeClr val="tx1">
                          <a:lumMod val="65000"/>
                          <a:lumOff val="35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761313956"/>
                  </a:ext>
                </a:extLst>
              </a:tr>
              <a:tr h="568703">
                <a:tc>
                  <a:txBody>
                    <a:bodyPr/>
                    <a:lstStyle/>
                    <a:p>
                      <a:pPr marL="0" marR="0" lvl="0" indent="0" algn="l" defTabSz="742900" rtl="0" eaLnBrk="1" fontAlgn="auto" latinLnBrk="0" hangingPunct="1">
                        <a:lnSpc>
                          <a:spcPct val="100000"/>
                        </a:lnSpc>
                        <a:spcBef>
                          <a:spcPts val="0"/>
                        </a:spcBef>
                        <a:spcAft>
                          <a:spcPts val="0"/>
                        </a:spcAft>
                        <a:buClrTx/>
                        <a:buSzTx/>
                        <a:buFontTx/>
                        <a:buNone/>
                        <a:tabLst/>
                        <a:defRPr/>
                      </a:pPr>
                      <a:r>
                        <a:rPr lang="en-GB" sz="1200"/>
                        <a:t>[Insert Text]</a:t>
                      </a:r>
                    </a:p>
                  </a:txBody>
                  <a:tcPr anchor="ctr">
                    <a:lnR w="6350" cap="flat" cmpd="sng" algn="ctr">
                      <a:solidFill>
                        <a:schemeClr val="tx1">
                          <a:lumMod val="65000"/>
                          <a:lumOff val="35000"/>
                        </a:schemeClr>
                      </a:solidFill>
                      <a:prstDash val="solid"/>
                      <a:round/>
                      <a:headEnd type="none" w="med" len="med"/>
                      <a:tailEnd type="none" w="med" len="med"/>
                    </a:lnR>
                    <a:lnT w="6350" cap="flat" cmpd="sng" algn="ctr">
                      <a:solidFill>
                        <a:schemeClr val="tx1">
                          <a:lumMod val="65000"/>
                          <a:lumOff val="35000"/>
                        </a:schemeClr>
                      </a:solidFill>
                      <a:prstDash val="solid"/>
                      <a:round/>
                      <a:headEnd type="none" w="med" len="med"/>
                      <a:tailEnd type="none" w="med" len="med"/>
                    </a:lnT>
                    <a:lnB w="6350" cap="flat" cmpd="sng" algn="ctr">
                      <a:solidFill>
                        <a:schemeClr val="tx1">
                          <a:lumMod val="65000"/>
                          <a:lumOff val="35000"/>
                        </a:schemeClr>
                      </a:solidFill>
                      <a:prstDash val="solid"/>
                      <a:round/>
                      <a:headEnd type="none" w="med" len="med"/>
                      <a:tailEnd type="none" w="med" len="med"/>
                    </a:lnB>
                    <a:solidFill>
                      <a:schemeClr val="bg1"/>
                    </a:solidFill>
                  </a:tcPr>
                </a:tc>
                <a:tc>
                  <a:txBody>
                    <a:bodyPr/>
                    <a:lstStyle/>
                    <a:p>
                      <a:pPr marL="0" marR="0" lvl="0" indent="0" algn="l" defTabSz="742900" rtl="0" eaLnBrk="1" fontAlgn="auto" latinLnBrk="0" hangingPunct="1">
                        <a:lnSpc>
                          <a:spcPct val="100000"/>
                        </a:lnSpc>
                        <a:spcBef>
                          <a:spcPts val="0"/>
                        </a:spcBef>
                        <a:spcAft>
                          <a:spcPts val="0"/>
                        </a:spcAft>
                        <a:buClrTx/>
                        <a:buSzTx/>
                        <a:buFontTx/>
                        <a:buNone/>
                        <a:tabLst/>
                        <a:defRPr/>
                      </a:pPr>
                      <a:r>
                        <a:rPr lang="en-GB" sz="1200"/>
                        <a:t>[Insert Text]</a:t>
                      </a:r>
                    </a:p>
                  </a:txBody>
                  <a:tcPr anchor="ctr">
                    <a:lnL w="6350" cap="flat" cmpd="sng" algn="ctr">
                      <a:solidFill>
                        <a:schemeClr val="tx1">
                          <a:lumMod val="65000"/>
                          <a:lumOff val="35000"/>
                        </a:schemeClr>
                      </a:solidFill>
                      <a:prstDash val="solid"/>
                      <a:round/>
                      <a:headEnd type="none" w="med" len="med"/>
                      <a:tailEnd type="none" w="med" len="med"/>
                    </a:lnL>
                    <a:lnR w="6350" cap="flat" cmpd="sng" algn="ctr">
                      <a:solidFill>
                        <a:schemeClr val="tx1">
                          <a:lumMod val="65000"/>
                          <a:lumOff val="35000"/>
                        </a:schemeClr>
                      </a:solidFill>
                      <a:prstDash val="solid"/>
                      <a:round/>
                      <a:headEnd type="none" w="med" len="med"/>
                      <a:tailEnd type="none" w="med" len="med"/>
                    </a:lnR>
                    <a:lnT w="6350" cap="flat" cmpd="sng" algn="ctr">
                      <a:solidFill>
                        <a:schemeClr val="tx1">
                          <a:lumMod val="65000"/>
                          <a:lumOff val="35000"/>
                        </a:schemeClr>
                      </a:solidFill>
                      <a:prstDash val="solid"/>
                      <a:round/>
                      <a:headEnd type="none" w="med" len="med"/>
                      <a:tailEnd type="none" w="med" len="med"/>
                    </a:lnT>
                    <a:lnB w="6350" cap="flat" cmpd="sng" algn="ctr">
                      <a:solidFill>
                        <a:schemeClr val="tx1">
                          <a:lumMod val="65000"/>
                          <a:lumOff val="35000"/>
                        </a:schemeClr>
                      </a:solidFill>
                      <a:prstDash val="solid"/>
                      <a:round/>
                      <a:headEnd type="none" w="med" len="med"/>
                      <a:tailEnd type="none" w="med" len="med"/>
                    </a:lnB>
                    <a:solidFill>
                      <a:schemeClr val="bg1"/>
                    </a:solidFill>
                  </a:tcPr>
                </a:tc>
                <a:tc>
                  <a:txBody>
                    <a:bodyPr/>
                    <a:lstStyle/>
                    <a:p>
                      <a:pPr marL="0" marR="0" lvl="0" indent="0" algn="l" defTabSz="742900" rtl="0" eaLnBrk="1" fontAlgn="auto" latinLnBrk="0" hangingPunct="1">
                        <a:lnSpc>
                          <a:spcPct val="100000"/>
                        </a:lnSpc>
                        <a:spcBef>
                          <a:spcPts val="0"/>
                        </a:spcBef>
                        <a:spcAft>
                          <a:spcPts val="0"/>
                        </a:spcAft>
                        <a:buClrTx/>
                        <a:buSzTx/>
                        <a:buFontTx/>
                        <a:buNone/>
                        <a:tabLst/>
                        <a:defRPr/>
                      </a:pPr>
                      <a:r>
                        <a:rPr lang="en-GB" sz="1200"/>
                        <a:t>[Insert Text]</a:t>
                      </a:r>
                    </a:p>
                  </a:txBody>
                  <a:tcPr anchor="ctr">
                    <a:lnL w="6350" cap="flat" cmpd="sng" algn="ctr">
                      <a:solidFill>
                        <a:schemeClr val="tx1">
                          <a:lumMod val="65000"/>
                          <a:lumOff val="35000"/>
                        </a:schemeClr>
                      </a:solidFill>
                      <a:prstDash val="solid"/>
                      <a:round/>
                      <a:headEnd type="none" w="med" len="med"/>
                      <a:tailEnd type="none" w="med" len="med"/>
                    </a:lnL>
                    <a:lnT w="6350" cap="flat" cmpd="sng" algn="ctr">
                      <a:solidFill>
                        <a:schemeClr val="tx1">
                          <a:lumMod val="65000"/>
                          <a:lumOff val="35000"/>
                        </a:schemeClr>
                      </a:solidFill>
                      <a:prstDash val="solid"/>
                      <a:round/>
                      <a:headEnd type="none" w="med" len="med"/>
                      <a:tailEnd type="none" w="med" len="med"/>
                    </a:lnT>
                    <a:lnB w="6350" cap="flat" cmpd="sng" algn="ctr">
                      <a:solidFill>
                        <a:schemeClr val="tx1">
                          <a:lumMod val="65000"/>
                          <a:lumOff val="35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574553156"/>
                  </a:ext>
                </a:extLst>
              </a:tr>
              <a:tr h="568703">
                <a:tc>
                  <a:txBody>
                    <a:bodyPr/>
                    <a:lstStyle/>
                    <a:p>
                      <a:pPr marL="0" marR="0" lvl="0" indent="0" algn="l" defTabSz="742900" rtl="0" eaLnBrk="1" fontAlgn="auto" latinLnBrk="0" hangingPunct="1">
                        <a:lnSpc>
                          <a:spcPct val="100000"/>
                        </a:lnSpc>
                        <a:spcBef>
                          <a:spcPts val="0"/>
                        </a:spcBef>
                        <a:spcAft>
                          <a:spcPts val="0"/>
                        </a:spcAft>
                        <a:buClrTx/>
                        <a:buSzTx/>
                        <a:buFontTx/>
                        <a:buNone/>
                        <a:tabLst/>
                        <a:defRPr/>
                      </a:pPr>
                      <a:r>
                        <a:rPr lang="en-GB" sz="1200"/>
                        <a:t>[Insert Text]</a:t>
                      </a:r>
                    </a:p>
                  </a:txBody>
                  <a:tcPr anchor="ctr">
                    <a:lnR w="6350" cap="flat" cmpd="sng" algn="ctr">
                      <a:solidFill>
                        <a:schemeClr val="tx1">
                          <a:lumMod val="65000"/>
                          <a:lumOff val="35000"/>
                        </a:schemeClr>
                      </a:solidFill>
                      <a:prstDash val="solid"/>
                      <a:round/>
                      <a:headEnd type="none" w="med" len="med"/>
                      <a:tailEnd type="none" w="med" len="med"/>
                    </a:lnR>
                    <a:lnT w="6350" cap="flat" cmpd="sng" algn="ctr">
                      <a:solidFill>
                        <a:schemeClr val="tx1">
                          <a:lumMod val="65000"/>
                          <a:lumOff val="35000"/>
                        </a:schemeClr>
                      </a:solidFill>
                      <a:prstDash val="solid"/>
                      <a:round/>
                      <a:headEnd type="none" w="med" len="med"/>
                      <a:tailEnd type="none" w="med" len="med"/>
                    </a:lnT>
                    <a:lnB w="6350" cap="flat" cmpd="sng" algn="ctr">
                      <a:solidFill>
                        <a:schemeClr val="tx1">
                          <a:lumMod val="65000"/>
                          <a:lumOff val="35000"/>
                        </a:schemeClr>
                      </a:solidFill>
                      <a:prstDash val="solid"/>
                      <a:round/>
                      <a:headEnd type="none" w="med" len="med"/>
                      <a:tailEnd type="none" w="med" len="med"/>
                    </a:lnB>
                    <a:solidFill>
                      <a:schemeClr val="bg1"/>
                    </a:solidFill>
                  </a:tcPr>
                </a:tc>
                <a:tc>
                  <a:txBody>
                    <a:bodyPr/>
                    <a:lstStyle/>
                    <a:p>
                      <a:pPr marL="0" marR="0" lvl="0" indent="0" algn="l" defTabSz="742900" rtl="0" eaLnBrk="1" fontAlgn="auto" latinLnBrk="0" hangingPunct="1">
                        <a:lnSpc>
                          <a:spcPct val="100000"/>
                        </a:lnSpc>
                        <a:spcBef>
                          <a:spcPts val="0"/>
                        </a:spcBef>
                        <a:spcAft>
                          <a:spcPts val="0"/>
                        </a:spcAft>
                        <a:buClrTx/>
                        <a:buSzTx/>
                        <a:buFontTx/>
                        <a:buNone/>
                        <a:tabLst/>
                        <a:defRPr/>
                      </a:pPr>
                      <a:r>
                        <a:rPr lang="en-GB" sz="1200"/>
                        <a:t>[Insert Text]</a:t>
                      </a:r>
                    </a:p>
                  </a:txBody>
                  <a:tcPr anchor="ctr">
                    <a:lnL w="6350" cap="flat" cmpd="sng" algn="ctr">
                      <a:solidFill>
                        <a:schemeClr val="tx1">
                          <a:lumMod val="65000"/>
                          <a:lumOff val="35000"/>
                        </a:schemeClr>
                      </a:solidFill>
                      <a:prstDash val="solid"/>
                      <a:round/>
                      <a:headEnd type="none" w="med" len="med"/>
                      <a:tailEnd type="none" w="med" len="med"/>
                    </a:lnL>
                    <a:lnR w="6350" cap="flat" cmpd="sng" algn="ctr">
                      <a:solidFill>
                        <a:schemeClr val="tx1">
                          <a:lumMod val="65000"/>
                          <a:lumOff val="35000"/>
                        </a:schemeClr>
                      </a:solidFill>
                      <a:prstDash val="solid"/>
                      <a:round/>
                      <a:headEnd type="none" w="med" len="med"/>
                      <a:tailEnd type="none" w="med" len="med"/>
                    </a:lnR>
                    <a:lnT w="6350" cap="flat" cmpd="sng" algn="ctr">
                      <a:solidFill>
                        <a:schemeClr val="tx1">
                          <a:lumMod val="65000"/>
                          <a:lumOff val="35000"/>
                        </a:schemeClr>
                      </a:solidFill>
                      <a:prstDash val="solid"/>
                      <a:round/>
                      <a:headEnd type="none" w="med" len="med"/>
                      <a:tailEnd type="none" w="med" len="med"/>
                    </a:lnT>
                    <a:lnB w="6350" cap="flat" cmpd="sng" algn="ctr">
                      <a:solidFill>
                        <a:schemeClr val="tx1">
                          <a:lumMod val="65000"/>
                          <a:lumOff val="35000"/>
                        </a:schemeClr>
                      </a:solidFill>
                      <a:prstDash val="solid"/>
                      <a:round/>
                      <a:headEnd type="none" w="med" len="med"/>
                      <a:tailEnd type="none" w="med" len="med"/>
                    </a:lnB>
                    <a:solidFill>
                      <a:schemeClr val="bg1"/>
                    </a:solidFill>
                  </a:tcPr>
                </a:tc>
                <a:tc>
                  <a:txBody>
                    <a:bodyPr/>
                    <a:lstStyle/>
                    <a:p>
                      <a:pPr marL="0" marR="0" lvl="0" indent="0" algn="l" defTabSz="742900" rtl="0" eaLnBrk="1" fontAlgn="auto" latinLnBrk="0" hangingPunct="1">
                        <a:lnSpc>
                          <a:spcPct val="100000"/>
                        </a:lnSpc>
                        <a:spcBef>
                          <a:spcPts val="0"/>
                        </a:spcBef>
                        <a:spcAft>
                          <a:spcPts val="0"/>
                        </a:spcAft>
                        <a:buClrTx/>
                        <a:buSzTx/>
                        <a:buFontTx/>
                        <a:buNone/>
                        <a:tabLst/>
                        <a:defRPr/>
                      </a:pPr>
                      <a:r>
                        <a:rPr lang="en-GB" sz="1200"/>
                        <a:t>[Insert Text]</a:t>
                      </a:r>
                    </a:p>
                  </a:txBody>
                  <a:tcPr anchor="ctr">
                    <a:lnL w="6350" cap="flat" cmpd="sng" algn="ctr">
                      <a:solidFill>
                        <a:schemeClr val="tx1">
                          <a:lumMod val="65000"/>
                          <a:lumOff val="35000"/>
                        </a:schemeClr>
                      </a:solidFill>
                      <a:prstDash val="solid"/>
                      <a:round/>
                      <a:headEnd type="none" w="med" len="med"/>
                      <a:tailEnd type="none" w="med" len="med"/>
                    </a:lnL>
                    <a:lnT w="6350" cap="flat" cmpd="sng" algn="ctr">
                      <a:solidFill>
                        <a:schemeClr val="tx1">
                          <a:lumMod val="65000"/>
                          <a:lumOff val="35000"/>
                        </a:schemeClr>
                      </a:solidFill>
                      <a:prstDash val="solid"/>
                      <a:round/>
                      <a:headEnd type="none" w="med" len="med"/>
                      <a:tailEnd type="none" w="med" len="med"/>
                    </a:lnT>
                    <a:lnB w="6350" cap="flat" cmpd="sng" algn="ctr">
                      <a:solidFill>
                        <a:schemeClr val="tx1">
                          <a:lumMod val="65000"/>
                          <a:lumOff val="35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3287081474"/>
                  </a:ext>
                </a:extLst>
              </a:tr>
              <a:tr h="568703">
                <a:tc>
                  <a:txBody>
                    <a:bodyPr/>
                    <a:lstStyle/>
                    <a:p>
                      <a:pPr marL="0" marR="0" lvl="0" indent="0" algn="l" defTabSz="742900" rtl="0" eaLnBrk="1" fontAlgn="auto" latinLnBrk="0" hangingPunct="1">
                        <a:lnSpc>
                          <a:spcPct val="100000"/>
                        </a:lnSpc>
                        <a:spcBef>
                          <a:spcPts val="0"/>
                        </a:spcBef>
                        <a:spcAft>
                          <a:spcPts val="0"/>
                        </a:spcAft>
                        <a:buClrTx/>
                        <a:buSzTx/>
                        <a:buFontTx/>
                        <a:buNone/>
                        <a:tabLst/>
                        <a:defRPr/>
                      </a:pPr>
                      <a:r>
                        <a:rPr lang="en-GB" sz="1200"/>
                        <a:t>[Insert Text]</a:t>
                      </a:r>
                    </a:p>
                  </a:txBody>
                  <a:tcPr anchor="ctr">
                    <a:lnR w="6350" cap="flat" cmpd="sng" algn="ctr">
                      <a:solidFill>
                        <a:schemeClr val="tx1">
                          <a:lumMod val="65000"/>
                          <a:lumOff val="35000"/>
                        </a:schemeClr>
                      </a:solidFill>
                      <a:prstDash val="solid"/>
                      <a:round/>
                      <a:headEnd type="none" w="med" len="med"/>
                      <a:tailEnd type="none" w="med" len="med"/>
                    </a:lnR>
                    <a:lnT w="6350" cap="flat" cmpd="sng" algn="ctr">
                      <a:solidFill>
                        <a:schemeClr val="tx1">
                          <a:lumMod val="65000"/>
                          <a:lumOff val="35000"/>
                        </a:schemeClr>
                      </a:solidFill>
                      <a:prstDash val="solid"/>
                      <a:round/>
                      <a:headEnd type="none" w="med" len="med"/>
                      <a:tailEnd type="none" w="med" len="med"/>
                    </a:lnT>
                    <a:solidFill>
                      <a:schemeClr val="bg1"/>
                    </a:solidFill>
                  </a:tcPr>
                </a:tc>
                <a:tc>
                  <a:txBody>
                    <a:bodyPr/>
                    <a:lstStyle/>
                    <a:p>
                      <a:pPr marL="0" marR="0" lvl="0" indent="0" algn="l" defTabSz="742900" rtl="0" eaLnBrk="1" fontAlgn="auto" latinLnBrk="0" hangingPunct="1">
                        <a:lnSpc>
                          <a:spcPct val="100000"/>
                        </a:lnSpc>
                        <a:spcBef>
                          <a:spcPts val="0"/>
                        </a:spcBef>
                        <a:spcAft>
                          <a:spcPts val="0"/>
                        </a:spcAft>
                        <a:buClrTx/>
                        <a:buSzTx/>
                        <a:buFontTx/>
                        <a:buNone/>
                        <a:tabLst/>
                        <a:defRPr/>
                      </a:pPr>
                      <a:r>
                        <a:rPr lang="en-GB" sz="1200"/>
                        <a:t>[Insert Text]</a:t>
                      </a:r>
                    </a:p>
                  </a:txBody>
                  <a:tcPr anchor="ctr">
                    <a:lnL w="6350" cap="flat" cmpd="sng" algn="ctr">
                      <a:solidFill>
                        <a:schemeClr val="tx1">
                          <a:lumMod val="65000"/>
                          <a:lumOff val="35000"/>
                        </a:schemeClr>
                      </a:solidFill>
                      <a:prstDash val="solid"/>
                      <a:round/>
                      <a:headEnd type="none" w="med" len="med"/>
                      <a:tailEnd type="none" w="med" len="med"/>
                    </a:lnL>
                    <a:lnR w="6350" cap="flat" cmpd="sng" algn="ctr">
                      <a:solidFill>
                        <a:schemeClr val="tx1">
                          <a:lumMod val="65000"/>
                          <a:lumOff val="35000"/>
                        </a:schemeClr>
                      </a:solidFill>
                      <a:prstDash val="solid"/>
                      <a:round/>
                      <a:headEnd type="none" w="med" len="med"/>
                      <a:tailEnd type="none" w="med" len="med"/>
                    </a:lnR>
                    <a:lnT w="6350" cap="flat" cmpd="sng" algn="ctr">
                      <a:solidFill>
                        <a:schemeClr val="tx1">
                          <a:lumMod val="65000"/>
                          <a:lumOff val="35000"/>
                        </a:schemeClr>
                      </a:solidFill>
                      <a:prstDash val="solid"/>
                      <a:round/>
                      <a:headEnd type="none" w="med" len="med"/>
                      <a:tailEnd type="none" w="med" len="med"/>
                    </a:lnT>
                    <a:solidFill>
                      <a:schemeClr val="bg1"/>
                    </a:solidFill>
                  </a:tcPr>
                </a:tc>
                <a:tc>
                  <a:txBody>
                    <a:bodyPr/>
                    <a:lstStyle/>
                    <a:p>
                      <a:pPr marL="0" marR="0" lvl="0" indent="0" algn="l" defTabSz="742900" rtl="0" eaLnBrk="1" fontAlgn="auto" latinLnBrk="0" hangingPunct="1">
                        <a:lnSpc>
                          <a:spcPct val="100000"/>
                        </a:lnSpc>
                        <a:spcBef>
                          <a:spcPts val="0"/>
                        </a:spcBef>
                        <a:spcAft>
                          <a:spcPts val="0"/>
                        </a:spcAft>
                        <a:buClrTx/>
                        <a:buSzTx/>
                        <a:buFontTx/>
                        <a:buNone/>
                        <a:tabLst/>
                        <a:defRPr/>
                      </a:pPr>
                      <a:r>
                        <a:rPr lang="en-GB" sz="1200"/>
                        <a:t>[Insert Text]</a:t>
                      </a:r>
                    </a:p>
                  </a:txBody>
                  <a:tcPr anchor="ctr">
                    <a:lnL w="6350" cap="flat" cmpd="sng" algn="ctr">
                      <a:solidFill>
                        <a:schemeClr val="tx1">
                          <a:lumMod val="65000"/>
                          <a:lumOff val="35000"/>
                        </a:schemeClr>
                      </a:solidFill>
                      <a:prstDash val="solid"/>
                      <a:round/>
                      <a:headEnd type="none" w="med" len="med"/>
                      <a:tailEnd type="none" w="med" len="med"/>
                    </a:lnL>
                    <a:lnT w="6350" cap="flat" cmpd="sng" algn="ctr">
                      <a:solidFill>
                        <a:schemeClr val="tx1">
                          <a:lumMod val="65000"/>
                          <a:lumOff val="35000"/>
                        </a:schemeClr>
                      </a:solidFill>
                      <a:prstDash val="solid"/>
                      <a:round/>
                      <a:headEnd type="none" w="med" len="med"/>
                      <a:tailEnd type="none" w="med" len="med"/>
                    </a:lnT>
                    <a:solidFill>
                      <a:schemeClr val="bg1"/>
                    </a:solidFill>
                  </a:tcPr>
                </a:tc>
                <a:extLst>
                  <a:ext uri="{0D108BD9-81ED-4DB2-BD59-A6C34878D82A}">
                    <a16:rowId xmlns:a16="http://schemas.microsoft.com/office/drawing/2014/main" val="2329330693"/>
                  </a:ext>
                </a:extLst>
              </a:tr>
            </a:tbl>
          </a:graphicData>
        </a:graphic>
      </p:graphicFrame>
      <p:pic>
        <p:nvPicPr>
          <p:cNvPr id="19" name="Picture 18" descr="A blue and green sign&#10;&#10;Description automatically generated with medium confidence">
            <a:extLst>
              <a:ext uri="{FF2B5EF4-FFF2-40B4-BE49-F238E27FC236}">
                <a16:creationId xmlns:a16="http://schemas.microsoft.com/office/drawing/2014/main" id="{BCDF55EC-D4C2-D0C5-97A9-2554BF3121A1}"/>
              </a:ext>
            </a:extLst>
          </p:cNvPr>
          <p:cNvPicPr>
            <a:picLocks noChangeAspect="1"/>
          </p:cNvPicPr>
          <p:nvPr/>
        </p:nvPicPr>
        <p:blipFill rotWithShape="1">
          <a:blip r:embed="rId2">
            <a:extLst>
              <a:ext uri="{28A0092B-C50C-407E-A947-70E740481C1C}">
                <a14:useLocalDpi xmlns:a14="http://schemas.microsoft.com/office/drawing/2010/main" val="0"/>
              </a:ext>
            </a:extLst>
          </a:blip>
          <a:srcRect r="3968"/>
          <a:stretch/>
        </p:blipFill>
        <p:spPr>
          <a:xfrm>
            <a:off x="10257196" y="122866"/>
            <a:ext cx="1934804" cy="459865"/>
          </a:xfrm>
          <a:prstGeom prst="rect">
            <a:avLst/>
          </a:prstGeom>
          <a:effectLst>
            <a:outerShdw blurRad="88900" dist="50800" dir="8100000" algn="tr" rotWithShape="0">
              <a:prstClr val="black">
                <a:alpha val="40000"/>
              </a:prstClr>
            </a:outerShdw>
          </a:effectLst>
        </p:spPr>
      </p:pic>
      <p:sp>
        <p:nvSpPr>
          <p:cNvPr id="20" name="Title 1">
            <a:extLst>
              <a:ext uri="{FF2B5EF4-FFF2-40B4-BE49-F238E27FC236}">
                <a16:creationId xmlns:a16="http://schemas.microsoft.com/office/drawing/2014/main" id="{122743E2-28E4-B235-5CCB-84FC99297AFA}"/>
              </a:ext>
            </a:extLst>
          </p:cNvPr>
          <p:cNvSpPr txBox="1">
            <a:spLocks/>
          </p:cNvSpPr>
          <p:nvPr/>
        </p:nvSpPr>
        <p:spPr>
          <a:xfrm>
            <a:off x="600075" y="419100"/>
            <a:ext cx="11274425" cy="430213"/>
          </a:xfrm>
          <a:prstGeom prst="rect">
            <a:avLst/>
          </a:prstGeom>
        </p:spPr>
        <p:txBody>
          <a:bodyPr vert="horz" wrap="square" lIns="0" tIns="0" rIns="0" bIns="0" rtlCol="0" anchor="t">
            <a:spAutoFit/>
          </a:bodyPr>
          <a:lstStyle>
            <a:lvl1pPr algn="l" defTabSz="932742" rtl="0" eaLnBrk="1" latinLnBrk="0" hangingPunct="1">
              <a:lnSpc>
                <a:spcPct val="100000"/>
              </a:lnSpc>
              <a:spcBef>
                <a:spcPct val="0"/>
              </a:spcBef>
              <a:buNone/>
              <a:defRPr lang="en-US" sz="2800" b="0" kern="1200" cap="none" spc="-50" baseline="0" dirty="0" smtClean="0">
                <a:ln w="3175">
                  <a:noFill/>
                </a:ln>
                <a:solidFill>
                  <a:schemeClr val="tx1"/>
                </a:solidFill>
                <a:effectLst/>
                <a:latin typeface="+mj-lt"/>
                <a:ea typeface="+mn-ea"/>
                <a:cs typeface="Segoe UI" pitchFamily="34" charset="0"/>
              </a:defRPr>
            </a:lvl1pPr>
          </a:lstStyle>
          <a:p>
            <a:r>
              <a:rPr lang="en-GB" spc="0">
                <a:solidFill>
                  <a:schemeClr val="bg1"/>
                </a:solidFill>
              </a:rPr>
              <a:t>Establish objectives and key results</a:t>
            </a:r>
            <a:endParaRPr lang="en-GB" spc="0">
              <a:solidFill>
                <a:schemeClr val="bg1"/>
              </a:solidFill>
              <a:latin typeface="Segoe UI Semilight" panose="020B0402040204020203" pitchFamily="34" charset="0"/>
              <a:cs typeface="Segoe UI Semilight" panose="020B0402040204020203" pitchFamily="34" charset="0"/>
            </a:endParaRPr>
          </a:p>
        </p:txBody>
      </p:sp>
      <p:sp>
        <p:nvSpPr>
          <p:cNvPr id="5" name="Rectangle 4">
            <a:extLst>
              <a:ext uri="{FF2B5EF4-FFF2-40B4-BE49-F238E27FC236}">
                <a16:creationId xmlns:a16="http://schemas.microsoft.com/office/drawing/2014/main" id="{E6D74431-03E4-5A24-A27C-2A22EA11C1EA}"/>
              </a:ext>
            </a:extLst>
          </p:cNvPr>
          <p:cNvSpPr/>
          <p:nvPr/>
        </p:nvSpPr>
        <p:spPr bwMode="auto">
          <a:xfrm>
            <a:off x="457199" y="1482163"/>
            <a:ext cx="2070101" cy="626337"/>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GB" sz="2000">
              <a:solidFill>
                <a:srgbClr val="FFFFFF"/>
              </a:solidFill>
              <a:ea typeface="Segoe UI" pitchFamily="34" charset="0"/>
              <a:cs typeface="Segoe UI" pitchFamily="34" charset="0"/>
            </a:endParaRPr>
          </a:p>
        </p:txBody>
      </p:sp>
      <p:sp>
        <p:nvSpPr>
          <p:cNvPr id="16" name="Rectangle 15">
            <a:extLst>
              <a:ext uri="{FF2B5EF4-FFF2-40B4-BE49-F238E27FC236}">
                <a16:creationId xmlns:a16="http://schemas.microsoft.com/office/drawing/2014/main" id="{1C2E813C-08A2-86B3-578C-3F0B7829D021}"/>
              </a:ext>
            </a:extLst>
          </p:cNvPr>
          <p:cNvSpPr>
            <a:spLocks/>
          </p:cNvSpPr>
          <p:nvPr/>
        </p:nvSpPr>
        <p:spPr bwMode="auto">
          <a:xfrm>
            <a:off x="639692" y="1624544"/>
            <a:ext cx="10658094" cy="341573"/>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36000" tIns="146304" rIns="36000" bIns="146304" numCol="1" spcCol="0" rtlCol="0" fromWordArt="0" anchor="ctr" anchorCtr="0" forceAA="0" compatLnSpc="1">
            <a:prstTxWarp prst="textNoShape">
              <a:avLst/>
            </a:prstTxWarp>
            <a:noAutofit/>
          </a:bodyPr>
          <a:lstStyle/>
          <a:p>
            <a:pPr defTabSz="932472" fontAlgn="base">
              <a:spcBef>
                <a:spcPct val="0"/>
              </a:spcBef>
              <a:spcAft>
                <a:spcPts val="1800"/>
              </a:spcAft>
              <a:tabLst>
                <a:tab pos="3594100" algn="l"/>
              </a:tabLst>
              <a:defRPr/>
            </a:pPr>
            <a:r>
              <a:rPr lang="en-GB" sz="2000" b="1" spc="50">
                <a:solidFill>
                  <a:schemeClr val="bg1"/>
                </a:solidFill>
                <a:cs typeface="Segoe UI" pitchFamily="34" charset="0"/>
              </a:rPr>
              <a:t>OKR Formula     </a:t>
            </a:r>
            <a:r>
              <a:rPr lang="en-GB" sz="1400" spc="50">
                <a:solidFill>
                  <a:srgbClr val="000000"/>
                </a:solidFill>
                <a:cs typeface="Segoe UI" pitchFamily="34" charset="0"/>
              </a:rPr>
              <a:t>I will                            as measure by </a:t>
            </a:r>
            <a:r>
              <a:rPr lang="en-GB" sz="1400" spc="50">
                <a:solidFill>
                  <a:schemeClr val="accent1"/>
                </a:solidFill>
                <a:latin typeface="+mj-lt"/>
                <a:cs typeface="Segoe UI" pitchFamily="34" charset="0"/>
              </a:rPr>
              <a:t>                           </a:t>
            </a:r>
            <a:r>
              <a:rPr lang="en-GB" sz="1400" spc="50">
                <a:solidFill>
                  <a:srgbClr val="000000"/>
                </a:solidFill>
                <a:cs typeface="Segoe UI" pitchFamily="34" charset="0"/>
              </a:rPr>
              <a:t>via</a:t>
            </a:r>
            <a:endParaRPr lang="en-GB" sz="1200" spc="50">
              <a:solidFill>
                <a:schemeClr val="accent1"/>
              </a:solidFill>
              <a:latin typeface="+mj-lt"/>
            </a:endParaRPr>
          </a:p>
        </p:txBody>
      </p:sp>
      <p:sp>
        <p:nvSpPr>
          <p:cNvPr id="6" name="Rectangle: Rounded Corners 5">
            <a:extLst>
              <a:ext uri="{FF2B5EF4-FFF2-40B4-BE49-F238E27FC236}">
                <a16:creationId xmlns:a16="http://schemas.microsoft.com/office/drawing/2014/main" id="{36213F04-BEA8-288F-1A8E-F8C0CCCAED20}"/>
              </a:ext>
            </a:extLst>
          </p:cNvPr>
          <p:cNvSpPr/>
          <p:nvPr/>
        </p:nvSpPr>
        <p:spPr bwMode="auto">
          <a:xfrm>
            <a:off x="3190875" y="1596622"/>
            <a:ext cx="1354748" cy="397418"/>
          </a:xfrm>
          <a:prstGeom prst="roundRect">
            <a:avLst>
              <a:gd name="adj" fmla="val 0"/>
            </a:avLst>
          </a:prstGeom>
          <a:solidFill>
            <a:schemeClr val="accent1"/>
          </a:solidFill>
          <a:ln>
            <a:noFill/>
            <a:headEnd type="none" w="med" len="med"/>
            <a:tailEnd type="none" w="med" len="med"/>
          </a:ln>
          <a:effectLst>
            <a:outerShdw blurRad="25400" dist="25400" dir="2700000" algn="tl" rotWithShape="0">
              <a:prstClr val="black">
                <a:alpha val="28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146304" rIns="0" bIns="146304"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lang="en-GB" sz="1600" b="1" spc="50">
                <a:solidFill>
                  <a:schemeClr val="bg1"/>
                </a:solidFill>
                <a:latin typeface="Segoe UI"/>
                <a:ea typeface="Segoe UI" pitchFamily="34" charset="0"/>
                <a:cs typeface="Segoe UI" pitchFamily="34" charset="0"/>
              </a:rPr>
              <a:t>objective</a:t>
            </a:r>
            <a:endParaRPr kumimoji="0" lang="en-GB" sz="1600" b="1" i="0" u="none" strike="noStrike" kern="1200" cap="none" spc="50" normalizeH="0" baseline="0" noProof="0">
              <a:ln>
                <a:noFill/>
              </a:ln>
              <a:solidFill>
                <a:schemeClr val="bg1"/>
              </a:solidFill>
              <a:effectLst/>
              <a:uLnTx/>
              <a:uFillTx/>
              <a:latin typeface="Segoe UI"/>
              <a:ea typeface="Segoe UI" pitchFamily="34" charset="0"/>
              <a:cs typeface="Segoe UI" pitchFamily="34" charset="0"/>
            </a:endParaRPr>
          </a:p>
        </p:txBody>
      </p:sp>
      <p:sp>
        <p:nvSpPr>
          <p:cNvPr id="7" name="Rectangle: Rounded Corners 6">
            <a:extLst>
              <a:ext uri="{FF2B5EF4-FFF2-40B4-BE49-F238E27FC236}">
                <a16:creationId xmlns:a16="http://schemas.microsoft.com/office/drawing/2014/main" id="{5845170D-0869-EA01-C02E-8355876B2467}"/>
              </a:ext>
            </a:extLst>
          </p:cNvPr>
          <p:cNvSpPr/>
          <p:nvPr/>
        </p:nvSpPr>
        <p:spPr bwMode="auto">
          <a:xfrm>
            <a:off x="5962683" y="1596622"/>
            <a:ext cx="1330992" cy="397418"/>
          </a:xfrm>
          <a:prstGeom prst="roundRect">
            <a:avLst>
              <a:gd name="adj" fmla="val 0"/>
            </a:avLst>
          </a:prstGeom>
          <a:solidFill>
            <a:schemeClr val="accent2"/>
          </a:solidFill>
          <a:ln>
            <a:noFill/>
            <a:headEnd type="none" w="med" len="med"/>
            <a:tailEnd type="none" w="med" len="med"/>
          </a:ln>
          <a:effectLst>
            <a:outerShdw blurRad="25400" dist="25400" dir="2700000" algn="tl" rotWithShape="0">
              <a:prstClr val="black">
                <a:alpha val="28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146304" rIns="0" bIns="146304"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lang="en-GB" sz="1600" b="1" spc="50">
                <a:solidFill>
                  <a:schemeClr val="bg1"/>
                </a:solidFill>
                <a:latin typeface="Segoe UI"/>
                <a:ea typeface="Segoe UI" pitchFamily="34" charset="0"/>
                <a:cs typeface="Segoe UI" pitchFamily="34" charset="0"/>
              </a:rPr>
              <a:t>key results</a:t>
            </a:r>
            <a:endParaRPr kumimoji="0" lang="en-GB" sz="1600" b="1" i="0" u="none" strike="noStrike" kern="1200" cap="none" spc="50" normalizeH="0" baseline="0" noProof="0">
              <a:ln>
                <a:noFill/>
              </a:ln>
              <a:solidFill>
                <a:schemeClr val="bg1"/>
              </a:solidFill>
              <a:effectLst/>
              <a:uLnTx/>
              <a:uFillTx/>
              <a:latin typeface="Segoe UI"/>
              <a:ea typeface="Segoe UI" pitchFamily="34" charset="0"/>
              <a:cs typeface="Segoe UI" pitchFamily="34" charset="0"/>
            </a:endParaRPr>
          </a:p>
        </p:txBody>
      </p:sp>
      <p:sp>
        <p:nvSpPr>
          <p:cNvPr id="8" name="Rectangle: Rounded Corners 7">
            <a:extLst>
              <a:ext uri="{FF2B5EF4-FFF2-40B4-BE49-F238E27FC236}">
                <a16:creationId xmlns:a16="http://schemas.microsoft.com/office/drawing/2014/main" id="{E966043F-EF96-57EA-77DD-0E6BECDDB0DD}"/>
              </a:ext>
            </a:extLst>
          </p:cNvPr>
          <p:cNvSpPr/>
          <p:nvPr/>
        </p:nvSpPr>
        <p:spPr bwMode="auto">
          <a:xfrm>
            <a:off x="7753819" y="1596622"/>
            <a:ext cx="3162770" cy="397418"/>
          </a:xfrm>
          <a:prstGeom prst="roundRect">
            <a:avLst>
              <a:gd name="adj" fmla="val 0"/>
            </a:avLst>
          </a:prstGeom>
          <a:solidFill>
            <a:schemeClr val="accent3"/>
          </a:solidFill>
          <a:ln>
            <a:noFill/>
            <a:headEnd type="none" w="med" len="med"/>
            <a:tailEnd type="none" w="med" len="med"/>
          </a:ln>
          <a:effectLst>
            <a:outerShdw blurRad="25400" dist="25400" dir="2700000" algn="tl" rotWithShape="0">
              <a:prstClr val="black">
                <a:alpha val="28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146304" rIns="0" bIns="146304"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lang="en-GB" sz="1600" b="1" spc="50">
                <a:solidFill>
                  <a:schemeClr val="bg1"/>
                </a:solidFill>
                <a:latin typeface="Segoe UI"/>
                <a:ea typeface="Segoe UI" pitchFamily="34" charset="0"/>
                <a:cs typeface="Segoe UI" pitchFamily="34" charset="0"/>
              </a:rPr>
              <a:t>key initiatives and projects</a:t>
            </a:r>
            <a:endParaRPr kumimoji="0" lang="en-GB" sz="1600" b="1" i="0" u="none" strike="noStrike" kern="1200" cap="none" spc="50" normalizeH="0" baseline="0" noProof="0">
              <a:ln>
                <a:noFill/>
              </a:ln>
              <a:solidFill>
                <a:schemeClr val="bg1"/>
              </a:solidFill>
              <a:effectLst/>
              <a:uLnTx/>
              <a:uFillTx/>
              <a:latin typeface="Segoe UI"/>
              <a:ea typeface="Segoe UI" pitchFamily="34" charset="0"/>
              <a:cs typeface="Segoe UI" pitchFamily="34" charset="0"/>
            </a:endParaRPr>
          </a:p>
        </p:txBody>
      </p:sp>
      <p:sp>
        <p:nvSpPr>
          <p:cNvPr id="9" name="TextBox 8">
            <a:extLst>
              <a:ext uri="{FF2B5EF4-FFF2-40B4-BE49-F238E27FC236}">
                <a16:creationId xmlns:a16="http://schemas.microsoft.com/office/drawing/2014/main" id="{3D252BC8-0D55-B332-271B-D10470764EBF}"/>
              </a:ext>
            </a:extLst>
          </p:cNvPr>
          <p:cNvSpPr txBox="1"/>
          <p:nvPr/>
        </p:nvSpPr>
        <p:spPr>
          <a:xfrm>
            <a:off x="12754708" y="679938"/>
            <a:ext cx="2608087" cy="5170646"/>
          </a:xfrm>
          <a:prstGeom prst="rect">
            <a:avLst/>
          </a:prstGeom>
          <a:noFill/>
        </p:spPr>
        <p:txBody>
          <a:bodyPr wrap="square" lIns="0" tIns="0" rIns="0" bIns="0" rtlCol="0">
            <a:spAutoFit/>
          </a:bodyPr>
          <a:lstStyle/>
          <a:p>
            <a:pPr algn="l"/>
            <a:r>
              <a:rPr lang="en-GB" sz="1400"/>
              <a:t>In this activity, you will fill in your key objectives, the key quantifiable results you expect to achieve and the initiatives and projects that you expect to drive this.</a:t>
            </a:r>
          </a:p>
          <a:p>
            <a:pPr algn="l"/>
            <a:endParaRPr lang="en-GB" sz="1400"/>
          </a:p>
          <a:p>
            <a:pPr algn="l"/>
            <a:r>
              <a:rPr lang="en-GB" sz="1400"/>
              <a:t>We have filled in one example to help get you started, please delete or edit this as appropriate.</a:t>
            </a:r>
          </a:p>
          <a:p>
            <a:pPr algn="l"/>
            <a:endParaRPr lang="en-GB" sz="1400"/>
          </a:p>
          <a:p>
            <a:r>
              <a:rPr lang="en-GB" sz="1400"/>
              <a:t>As you fill this in, consider the below:</a:t>
            </a:r>
          </a:p>
          <a:p>
            <a:pPr algn="l"/>
            <a:endParaRPr lang="en-GB" sz="1400"/>
          </a:p>
          <a:p>
            <a:pPr algn="l"/>
            <a:r>
              <a:rPr lang="en-GB" sz="1400">
                <a:latin typeface="+mj-lt"/>
              </a:rPr>
              <a:t>1. Strategic objectives:</a:t>
            </a:r>
          </a:p>
          <a:p>
            <a:pPr algn="l"/>
            <a:r>
              <a:rPr lang="en-GB" sz="1400"/>
              <a:t>Clearly define key objectives aligned with the overall strategic goals of the project.</a:t>
            </a:r>
          </a:p>
          <a:p>
            <a:pPr algn="l"/>
            <a:endParaRPr lang="en-GB" sz="1400"/>
          </a:p>
          <a:p>
            <a:pPr algn="l"/>
            <a:r>
              <a:rPr lang="en-GB" sz="1400">
                <a:latin typeface="+mj-lt"/>
              </a:rPr>
              <a:t>2. Measurable results:</a:t>
            </a:r>
          </a:p>
          <a:p>
            <a:pPr algn="l"/>
            <a:r>
              <a:rPr lang="en-GB" sz="1400"/>
              <a:t>Specify quantifiable results expected from each objective, ensuring clear metrics for success.</a:t>
            </a:r>
          </a:p>
        </p:txBody>
      </p:sp>
    </p:spTree>
    <p:extLst>
      <p:ext uri="{BB962C8B-B14F-4D97-AF65-F5344CB8AC3E}">
        <p14:creationId xmlns:p14="http://schemas.microsoft.com/office/powerpoint/2010/main" val="4613067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Shape 3">
            <a:extLst>
              <a:ext uri="{FF2B5EF4-FFF2-40B4-BE49-F238E27FC236}">
                <a16:creationId xmlns:a16="http://schemas.microsoft.com/office/drawing/2014/main" id="{38695748-F541-40FE-3A90-2C20F0D29DCC}"/>
              </a:ext>
            </a:extLst>
          </p:cNvPr>
          <p:cNvSpPr/>
          <p:nvPr/>
        </p:nvSpPr>
        <p:spPr bwMode="auto">
          <a:xfrm flipH="1" flipV="1">
            <a:off x="0" y="-1"/>
            <a:ext cx="12192000" cy="1291771"/>
          </a:xfrm>
          <a:custGeom>
            <a:avLst/>
            <a:gdLst>
              <a:gd name="connsiteX0" fmla="*/ 11268532 w 12192000"/>
              <a:gd name="connsiteY0" fmla="*/ 106 h 4074802"/>
              <a:gd name="connsiteX1" fmla="*/ 12185209 w 12192000"/>
              <a:gd name="connsiteY1" fmla="*/ 20416 h 4074802"/>
              <a:gd name="connsiteX2" fmla="*/ 12192000 w 12192000"/>
              <a:gd name="connsiteY2" fmla="*/ 20811 h 4074802"/>
              <a:gd name="connsiteX3" fmla="*/ 12192000 w 12192000"/>
              <a:gd name="connsiteY3" fmla="*/ 1064902 h 4074802"/>
              <a:gd name="connsiteX4" fmla="*/ 12192000 w 12192000"/>
              <a:gd name="connsiteY4" fmla="*/ 1585602 h 4074802"/>
              <a:gd name="connsiteX5" fmla="*/ 12192000 w 12192000"/>
              <a:gd name="connsiteY5" fmla="*/ 4074802 h 4074802"/>
              <a:gd name="connsiteX6" fmla="*/ 0 w 12192000"/>
              <a:gd name="connsiteY6" fmla="*/ 4074802 h 4074802"/>
              <a:gd name="connsiteX7" fmla="*/ 0 w 12192000"/>
              <a:gd name="connsiteY7" fmla="*/ 1585602 h 4074802"/>
              <a:gd name="connsiteX8" fmla="*/ 0 w 12192000"/>
              <a:gd name="connsiteY8" fmla="*/ 1064902 h 4074802"/>
              <a:gd name="connsiteX9" fmla="*/ 0 w 12192000"/>
              <a:gd name="connsiteY9" fmla="*/ 16345 h 4074802"/>
              <a:gd name="connsiteX10" fmla="*/ 244047 w 12192000"/>
              <a:gd name="connsiteY10" fmla="*/ 27486 h 4074802"/>
              <a:gd name="connsiteX11" fmla="*/ 1686840 w 12192000"/>
              <a:gd name="connsiteY11" fmla="*/ 173856 h 4074802"/>
              <a:gd name="connsiteX12" fmla="*/ 9172284 w 12192000"/>
              <a:gd name="connsiteY12" fmla="*/ 173856 h 4074802"/>
              <a:gd name="connsiteX13" fmla="*/ 11268532 w 12192000"/>
              <a:gd name="connsiteY13" fmla="*/ 106 h 4074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2192000" h="4074802">
                <a:moveTo>
                  <a:pt x="11268532" y="106"/>
                </a:moveTo>
                <a:cubicBezTo>
                  <a:pt x="11570638" y="-964"/>
                  <a:pt x="11877794" y="6092"/>
                  <a:pt x="12185209" y="20416"/>
                </a:cubicBezTo>
                <a:lnTo>
                  <a:pt x="12192000" y="20811"/>
                </a:lnTo>
                <a:lnTo>
                  <a:pt x="12192000" y="1064902"/>
                </a:lnTo>
                <a:lnTo>
                  <a:pt x="12192000" y="1585602"/>
                </a:lnTo>
                <a:lnTo>
                  <a:pt x="12192000" y="4074802"/>
                </a:lnTo>
                <a:lnTo>
                  <a:pt x="0" y="4074802"/>
                </a:lnTo>
                <a:lnTo>
                  <a:pt x="0" y="1585602"/>
                </a:lnTo>
                <a:lnTo>
                  <a:pt x="0" y="1064902"/>
                </a:lnTo>
                <a:lnTo>
                  <a:pt x="0" y="16345"/>
                </a:lnTo>
                <a:lnTo>
                  <a:pt x="244047" y="27486"/>
                </a:lnTo>
                <a:cubicBezTo>
                  <a:pt x="678291" y="52375"/>
                  <a:pt x="1158360" y="99922"/>
                  <a:pt x="1686840" y="173856"/>
                </a:cubicBezTo>
                <a:cubicBezTo>
                  <a:pt x="5914682" y="765330"/>
                  <a:pt x="9172284" y="173856"/>
                  <a:pt x="9172284" y="173856"/>
                </a:cubicBezTo>
                <a:cubicBezTo>
                  <a:pt x="9789564" y="56236"/>
                  <a:pt x="10513267" y="2780"/>
                  <a:pt x="11268532" y="106"/>
                </a:cubicBezTo>
                <a:close/>
              </a:path>
            </a:pathLst>
          </a:custGeom>
          <a:solidFill>
            <a:schemeClr val="accent1"/>
          </a:solidFill>
          <a:ln w="3768" cap="flat">
            <a:noFill/>
            <a:prstDash val="solid"/>
            <a:miter/>
          </a:ln>
          <a:effectLst>
            <a:outerShdw blurRad="63500" dist="25400" dir="6600000" algn="l" rotWithShape="0">
              <a:prstClr val="black">
                <a:alpha val="26000"/>
              </a:prstClr>
            </a:outerShdw>
          </a:effectLst>
        </p:spPr>
        <p:txBody>
          <a:bodyPr wrap="square" rtlCol="0" anchor="ctr">
            <a:noAutofit/>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GB" sz="1765" b="0" i="0" u="none" strike="noStrike" kern="1200" cap="none" spc="0" normalizeH="0" baseline="0" noProof="0">
              <a:ln>
                <a:noFill/>
              </a:ln>
              <a:solidFill>
                <a:srgbClr val="000000"/>
              </a:solidFill>
              <a:effectLst/>
              <a:uLnTx/>
              <a:uFillTx/>
              <a:latin typeface="Segoe UI"/>
              <a:ea typeface="+mn-ea"/>
              <a:cs typeface="+mn-cs"/>
            </a:endParaRPr>
          </a:p>
        </p:txBody>
      </p:sp>
      <p:sp>
        <p:nvSpPr>
          <p:cNvPr id="12" name="Title 1">
            <a:extLst>
              <a:ext uri="{FF2B5EF4-FFF2-40B4-BE49-F238E27FC236}">
                <a16:creationId xmlns:a16="http://schemas.microsoft.com/office/drawing/2014/main" id="{2C0136A2-8768-F9D2-A0E2-035565B02893}"/>
              </a:ext>
            </a:extLst>
          </p:cNvPr>
          <p:cNvSpPr>
            <a:spLocks noGrp="1"/>
          </p:cNvSpPr>
          <p:nvPr>
            <p:ph type="title" idx="4294967295"/>
          </p:nvPr>
        </p:nvSpPr>
        <p:spPr>
          <a:xfrm>
            <a:off x="600075" y="419100"/>
            <a:ext cx="11274425" cy="430213"/>
          </a:xfrm>
        </p:spPr>
        <p:txBody>
          <a:bodyPr/>
          <a:lstStyle/>
          <a:p>
            <a:r>
              <a:rPr lang="en-GB" spc="0">
                <a:solidFill>
                  <a:schemeClr val="bg1"/>
                </a:solidFill>
              </a:rPr>
              <a:t>Defining scope</a:t>
            </a:r>
            <a:endParaRPr lang="en-GB" spc="0">
              <a:solidFill>
                <a:schemeClr val="bg1"/>
              </a:solidFill>
              <a:latin typeface="Segoe UI Semilight" panose="020B0402040204020203" pitchFamily="34" charset="0"/>
              <a:cs typeface="Segoe UI Semilight" panose="020B0402040204020203" pitchFamily="34" charset="0"/>
            </a:endParaRPr>
          </a:p>
        </p:txBody>
      </p:sp>
      <p:sp>
        <p:nvSpPr>
          <p:cNvPr id="3" name="TextBox 2">
            <a:extLst>
              <a:ext uri="{FF2B5EF4-FFF2-40B4-BE49-F238E27FC236}">
                <a16:creationId xmlns:a16="http://schemas.microsoft.com/office/drawing/2014/main" id="{0EAD7AB3-44B6-0ADA-46D5-51631DDDBDD1}"/>
              </a:ext>
            </a:extLst>
          </p:cNvPr>
          <p:cNvSpPr txBox="1"/>
          <p:nvPr/>
        </p:nvSpPr>
        <p:spPr>
          <a:xfrm>
            <a:off x="457068" y="1795402"/>
            <a:ext cx="11277732" cy="249299"/>
          </a:xfrm>
          <a:prstGeom prst="rect">
            <a:avLst/>
          </a:prstGeom>
          <a:noFill/>
        </p:spPr>
        <p:txBody>
          <a:bodyPr wrap="square" lIns="0" tIns="0" rIns="0" bIns="0" rtlCol="0">
            <a:spAutoFit/>
          </a:bodyPr>
          <a:lstStyle/>
          <a:p>
            <a:pPr>
              <a:lnSpc>
                <a:spcPct val="90000"/>
              </a:lnSpc>
              <a:spcBef>
                <a:spcPts val="300"/>
              </a:spcBef>
              <a:spcAft>
                <a:spcPts val="300"/>
              </a:spcAft>
              <a:defRPr/>
            </a:pPr>
            <a:r>
              <a:rPr lang="en-GB"/>
              <a:t>Now that we’ve established what we want to achieve, this section will help you answer the following questions:</a:t>
            </a:r>
          </a:p>
        </p:txBody>
      </p:sp>
      <p:sp>
        <p:nvSpPr>
          <p:cNvPr id="2" name="!!BOX1">
            <a:extLst>
              <a:ext uri="{FF2B5EF4-FFF2-40B4-BE49-F238E27FC236}">
                <a16:creationId xmlns:a16="http://schemas.microsoft.com/office/drawing/2014/main" id="{24D4F9A1-5EC5-3E9D-2CB2-A71C65BC15A3}"/>
              </a:ext>
            </a:extLst>
          </p:cNvPr>
          <p:cNvSpPr>
            <a:spLocks/>
          </p:cNvSpPr>
          <p:nvPr/>
        </p:nvSpPr>
        <p:spPr bwMode="auto">
          <a:xfrm>
            <a:off x="457302" y="2391383"/>
            <a:ext cx="3606732" cy="3498072"/>
          </a:xfrm>
          <a:prstGeom prst="roundRect">
            <a:avLst>
              <a:gd name="adj" fmla="val 0"/>
            </a:avLst>
          </a:prstGeom>
          <a:gradFill>
            <a:gsLst>
              <a:gs pos="0">
                <a:schemeClr val="bg1">
                  <a:lumMod val="55000"/>
                  <a:lumOff val="45000"/>
                </a:schemeClr>
              </a:gs>
              <a:gs pos="100000">
                <a:srgbClr val="E8E9E8">
                  <a:lumMod val="20000"/>
                  <a:lumOff val="80000"/>
                </a:srgbClr>
              </a:gs>
            </a:gsLst>
            <a:lin ang="2700000" scaled="1"/>
          </a:gradFill>
          <a:ln w="12700">
            <a:noFill/>
            <a:headEnd type="none" w="med" len="med"/>
            <a:tailEnd type="none" w="med" len="med"/>
          </a:ln>
          <a:effectLst>
            <a:outerShdw blurRad="76200" dist="25400" dir="2700000" algn="tl" rotWithShape="0">
              <a:prstClr val="black">
                <a:alpha val="14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20" tIns="97536" rIns="121920" bIns="97536" numCol="1" spcCol="0" rtlCol="0" fromWordArt="0" anchor="t" anchorCtr="0" forceAA="0" compatLnSpc="1">
            <a:prstTxWarp prst="textNoShape">
              <a:avLst/>
            </a:prstTxWarp>
            <a:noAutofit/>
          </a:bodyPr>
          <a:lstStyle/>
          <a:p>
            <a:pPr defTabSz="621679" fontAlgn="base">
              <a:spcBef>
                <a:spcPct val="0"/>
              </a:spcBef>
              <a:spcAft>
                <a:spcPct val="0"/>
              </a:spcAft>
            </a:pPr>
            <a:endParaRPr lang="en-GB" sz="1333">
              <a:solidFill>
                <a:srgbClr val="FFFFFF"/>
              </a:solidFill>
              <a:latin typeface="Segoe UI"/>
              <a:cs typeface="Segoe UI" pitchFamily="34" charset="0"/>
            </a:endParaRPr>
          </a:p>
        </p:txBody>
      </p:sp>
      <p:sp>
        <p:nvSpPr>
          <p:cNvPr id="5" name="Rectangle 4">
            <a:extLst>
              <a:ext uri="{FF2B5EF4-FFF2-40B4-BE49-F238E27FC236}">
                <a16:creationId xmlns:a16="http://schemas.microsoft.com/office/drawing/2014/main" id="{C27944D6-2359-D4D5-50DC-66C398B0D5EA}"/>
              </a:ext>
            </a:extLst>
          </p:cNvPr>
          <p:cNvSpPr>
            <a:spLocks/>
          </p:cNvSpPr>
          <p:nvPr/>
        </p:nvSpPr>
        <p:spPr bwMode="auto">
          <a:xfrm>
            <a:off x="609668" y="2429096"/>
            <a:ext cx="3302000" cy="3152499"/>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36000" tIns="146304" rIns="36000" bIns="146304" numCol="1" spcCol="0" rtlCol="0" fromWordArt="0" anchor="t" anchorCtr="0" forceAA="0" compatLnSpc="1">
            <a:prstTxWarp prst="textNoShape">
              <a:avLst/>
            </a:prstTxWarp>
            <a:noAutofit/>
          </a:bodyPr>
          <a:lstStyle/>
          <a:p>
            <a:pPr marR="0" lvl="0" indent="0" defTabSz="932472" fontAlgn="base">
              <a:lnSpc>
                <a:spcPct val="120000"/>
              </a:lnSpc>
              <a:spcBef>
                <a:spcPct val="0"/>
              </a:spcBef>
              <a:spcAft>
                <a:spcPts val="2400"/>
              </a:spcAft>
              <a:buClrTx/>
              <a:buSzTx/>
              <a:buFontTx/>
              <a:buNone/>
              <a:tabLst/>
              <a:defRPr/>
            </a:pPr>
            <a:r>
              <a:rPr lang="en-GB" sz="2800">
                <a:solidFill>
                  <a:schemeClr val="tx2"/>
                </a:solidFill>
                <a:latin typeface="+mj-lt"/>
                <a:cs typeface="Segoe UI" pitchFamily="34" charset="0"/>
              </a:rPr>
              <a:t>Who?</a:t>
            </a:r>
          </a:p>
          <a:p>
            <a:pPr defTabSz="932472" fontAlgn="base">
              <a:lnSpc>
                <a:spcPct val="90000"/>
              </a:lnSpc>
              <a:spcBef>
                <a:spcPct val="0"/>
              </a:spcBef>
              <a:spcAft>
                <a:spcPts val="1800"/>
              </a:spcAft>
              <a:defRPr/>
            </a:pPr>
            <a:r>
              <a:rPr lang="en-GB" sz="1600">
                <a:solidFill>
                  <a:srgbClr val="000000"/>
                </a:solidFill>
                <a:cs typeface="Segoe UI" pitchFamily="34" charset="0"/>
              </a:rPr>
              <a:t>Which colleagues?</a:t>
            </a:r>
            <a:br>
              <a:rPr lang="en-GB" sz="1600">
                <a:solidFill>
                  <a:srgbClr val="000000"/>
                </a:solidFill>
                <a:cs typeface="Segoe UI" pitchFamily="34" charset="0"/>
              </a:rPr>
            </a:br>
            <a:br>
              <a:rPr lang="en-GB" sz="1600">
                <a:solidFill>
                  <a:srgbClr val="000000"/>
                </a:solidFill>
                <a:cs typeface="Segoe UI" pitchFamily="34" charset="0"/>
              </a:rPr>
            </a:br>
            <a:r>
              <a:rPr lang="en-GB" sz="1600">
                <a:solidFill>
                  <a:srgbClr val="000000"/>
                </a:solidFill>
                <a:cs typeface="Segoe UI" pitchFamily="34" charset="0"/>
              </a:rPr>
              <a:t>Which locations?</a:t>
            </a:r>
          </a:p>
        </p:txBody>
      </p:sp>
      <p:sp>
        <p:nvSpPr>
          <p:cNvPr id="14" name="Rectangle: Rounded Corners 13">
            <a:extLst>
              <a:ext uri="{FF2B5EF4-FFF2-40B4-BE49-F238E27FC236}">
                <a16:creationId xmlns:a16="http://schemas.microsoft.com/office/drawing/2014/main" id="{90C96942-36E9-E8C6-84F6-ACF3B49FFBA4}"/>
              </a:ext>
            </a:extLst>
          </p:cNvPr>
          <p:cNvSpPr/>
          <p:nvPr/>
        </p:nvSpPr>
        <p:spPr bwMode="auto">
          <a:xfrm rot="16200000">
            <a:off x="2220838" y="1430428"/>
            <a:ext cx="79660" cy="3607200"/>
          </a:xfrm>
          <a:prstGeom prst="roundRect">
            <a:avLst>
              <a:gd name="adj" fmla="val 50000"/>
            </a:avLst>
          </a:prstGeom>
          <a:gradFill>
            <a:gsLst>
              <a:gs pos="50000">
                <a:schemeClr val="bg1">
                  <a:alpha val="30000"/>
                </a:schemeClr>
              </a:gs>
              <a:gs pos="50000">
                <a:schemeClr val="tx1">
                  <a:alpha val="6000"/>
                </a:schemeClr>
              </a:gs>
            </a:gsLst>
            <a:lin ang="0" scaled="0"/>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rm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GB"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sp>
        <p:nvSpPr>
          <p:cNvPr id="15" name="!!BOX1">
            <a:extLst>
              <a:ext uri="{FF2B5EF4-FFF2-40B4-BE49-F238E27FC236}">
                <a16:creationId xmlns:a16="http://schemas.microsoft.com/office/drawing/2014/main" id="{A1CCD438-04A7-E63F-0E50-70D1160D4B74}"/>
              </a:ext>
            </a:extLst>
          </p:cNvPr>
          <p:cNvSpPr>
            <a:spLocks/>
          </p:cNvSpPr>
          <p:nvPr/>
        </p:nvSpPr>
        <p:spPr bwMode="auto">
          <a:xfrm>
            <a:off x="4292634" y="2391384"/>
            <a:ext cx="3606732" cy="3498074"/>
          </a:xfrm>
          <a:prstGeom prst="roundRect">
            <a:avLst>
              <a:gd name="adj" fmla="val 0"/>
            </a:avLst>
          </a:prstGeom>
          <a:gradFill>
            <a:gsLst>
              <a:gs pos="0">
                <a:schemeClr val="bg1">
                  <a:lumMod val="55000"/>
                  <a:lumOff val="45000"/>
                </a:schemeClr>
              </a:gs>
              <a:gs pos="100000">
                <a:srgbClr val="E8E9E8">
                  <a:lumMod val="20000"/>
                  <a:lumOff val="80000"/>
                </a:srgbClr>
              </a:gs>
            </a:gsLst>
            <a:lin ang="2700000" scaled="1"/>
          </a:gradFill>
          <a:ln w="12700">
            <a:noFill/>
            <a:headEnd type="none" w="med" len="med"/>
            <a:tailEnd type="none" w="med" len="med"/>
          </a:ln>
          <a:effectLst>
            <a:outerShdw blurRad="76200" dist="25400" dir="2700000" algn="tl" rotWithShape="0">
              <a:prstClr val="black">
                <a:alpha val="14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20" tIns="97536" rIns="121920" bIns="97536" numCol="1" spcCol="0" rtlCol="0" fromWordArt="0" anchor="t" anchorCtr="0" forceAA="0" compatLnSpc="1">
            <a:prstTxWarp prst="textNoShape">
              <a:avLst/>
            </a:prstTxWarp>
            <a:noAutofit/>
          </a:bodyPr>
          <a:lstStyle/>
          <a:p>
            <a:pPr defTabSz="621679" fontAlgn="base">
              <a:spcBef>
                <a:spcPct val="0"/>
              </a:spcBef>
              <a:spcAft>
                <a:spcPct val="0"/>
              </a:spcAft>
            </a:pPr>
            <a:endParaRPr lang="en-GB" sz="1333">
              <a:solidFill>
                <a:srgbClr val="FFFFFF"/>
              </a:solidFill>
              <a:latin typeface="Segoe UI"/>
              <a:cs typeface="Segoe UI" pitchFamily="34" charset="0"/>
            </a:endParaRPr>
          </a:p>
        </p:txBody>
      </p:sp>
      <p:sp>
        <p:nvSpPr>
          <p:cNvPr id="16" name="Rectangle 15">
            <a:extLst>
              <a:ext uri="{FF2B5EF4-FFF2-40B4-BE49-F238E27FC236}">
                <a16:creationId xmlns:a16="http://schemas.microsoft.com/office/drawing/2014/main" id="{6093538E-47A5-F281-6E76-34731E803D24}"/>
              </a:ext>
            </a:extLst>
          </p:cNvPr>
          <p:cNvSpPr>
            <a:spLocks/>
          </p:cNvSpPr>
          <p:nvPr/>
        </p:nvSpPr>
        <p:spPr bwMode="auto">
          <a:xfrm>
            <a:off x="4444999" y="2429096"/>
            <a:ext cx="3349171" cy="3152505"/>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36000" tIns="146304" rIns="36000" bIns="146304" numCol="1" spcCol="0" rtlCol="0" fromWordArt="0" anchor="t" anchorCtr="0" forceAA="0" compatLnSpc="1">
            <a:prstTxWarp prst="textNoShape">
              <a:avLst/>
            </a:prstTxWarp>
            <a:noAutofit/>
          </a:bodyPr>
          <a:lstStyle/>
          <a:p>
            <a:pPr defTabSz="932472" fontAlgn="base">
              <a:lnSpc>
                <a:spcPct val="120000"/>
              </a:lnSpc>
              <a:spcBef>
                <a:spcPct val="0"/>
              </a:spcBef>
              <a:spcAft>
                <a:spcPts val="2400"/>
              </a:spcAft>
              <a:defRPr/>
            </a:pPr>
            <a:r>
              <a:rPr lang="en-GB" sz="2800">
                <a:solidFill>
                  <a:schemeClr val="tx2"/>
                </a:solidFill>
                <a:latin typeface="+mj-lt"/>
                <a:cs typeface="Segoe UI" pitchFamily="34" charset="0"/>
              </a:rPr>
              <a:t>Where?</a:t>
            </a:r>
          </a:p>
          <a:p>
            <a:pPr defTabSz="932472" fontAlgn="base">
              <a:lnSpc>
                <a:spcPct val="90000"/>
              </a:lnSpc>
              <a:spcBef>
                <a:spcPct val="0"/>
              </a:spcBef>
              <a:spcAft>
                <a:spcPts val="1800"/>
              </a:spcAft>
              <a:defRPr/>
            </a:pPr>
            <a:r>
              <a:rPr lang="en-GB" sz="1600">
                <a:solidFill>
                  <a:srgbClr val="000000"/>
                </a:solidFill>
                <a:cs typeface="Segoe UI" pitchFamily="34" charset="0"/>
              </a:rPr>
              <a:t>Test stores? </a:t>
            </a:r>
          </a:p>
          <a:p>
            <a:pPr defTabSz="932472" fontAlgn="base">
              <a:lnSpc>
                <a:spcPct val="90000"/>
              </a:lnSpc>
              <a:spcBef>
                <a:spcPct val="0"/>
              </a:spcBef>
              <a:spcAft>
                <a:spcPts val="1800"/>
              </a:spcAft>
              <a:defRPr/>
            </a:pPr>
            <a:r>
              <a:rPr lang="en-GB" sz="1600">
                <a:solidFill>
                  <a:srgbClr val="000000"/>
                </a:solidFill>
                <a:cs typeface="Segoe UI" pitchFamily="34" charset="0"/>
              </a:rPr>
              <a:t>Best quality networks?</a:t>
            </a:r>
          </a:p>
          <a:p>
            <a:pPr defTabSz="932472" fontAlgn="base">
              <a:lnSpc>
                <a:spcPct val="90000"/>
              </a:lnSpc>
              <a:spcBef>
                <a:spcPct val="0"/>
              </a:spcBef>
              <a:spcAft>
                <a:spcPts val="1800"/>
              </a:spcAft>
              <a:defRPr/>
            </a:pPr>
            <a:r>
              <a:rPr lang="en-GB" sz="1600">
                <a:solidFill>
                  <a:srgbClr val="000000"/>
                </a:solidFill>
                <a:cs typeface="Segoe UI" pitchFamily="34" charset="0"/>
              </a:rPr>
              <a:t>Champion’s locations?</a:t>
            </a:r>
          </a:p>
        </p:txBody>
      </p:sp>
      <p:sp>
        <p:nvSpPr>
          <p:cNvPr id="17" name="Rectangle: Rounded Corners 16">
            <a:extLst>
              <a:ext uri="{FF2B5EF4-FFF2-40B4-BE49-F238E27FC236}">
                <a16:creationId xmlns:a16="http://schemas.microsoft.com/office/drawing/2014/main" id="{B571F234-8012-A1BC-7C28-B409ADBDE662}"/>
              </a:ext>
            </a:extLst>
          </p:cNvPr>
          <p:cNvSpPr/>
          <p:nvPr/>
        </p:nvSpPr>
        <p:spPr bwMode="auto">
          <a:xfrm rot="16200000">
            <a:off x="6056170" y="1430427"/>
            <a:ext cx="79660" cy="3607200"/>
          </a:xfrm>
          <a:prstGeom prst="roundRect">
            <a:avLst>
              <a:gd name="adj" fmla="val 50000"/>
            </a:avLst>
          </a:prstGeom>
          <a:gradFill>
            <a:gsLst>
              <a:gs pos="50000">
                <a:schemeClr val="bg1">
                  <a:alpha val="30000"/>
                </a:schemeClr>
              </a:gs>
              <a:gs pos="50000">
                <a:schemeClr val="tx1">
                  <a:alpha val="6000"/>
                </a:schemeClr>
              </a:gs>
            </a:gsLst>
            <a:lin ang="0" scaled="0"/>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rm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GB"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sp>
        <p:nvSpPr>
          <p:cNvPr id="18" name="!!BOX1">
            <a:extLst>
              <a:ext uri="{FF2B5EF4-FFF2-40B4-BE49-F238E27FC236}">
                <a16:creationId xmlns:a16="http://schemas.microsoft.com/office/drawing/2014/main" id="{4178CCB3-FE62-8AD0-5068-52088DB64D06}"/>
              </a:ext>
            </a:extLst>
          </p:cNvPr>
          <p:cNvSpPr>
            <a:spLocks/>
          </p:cNvSpPr>
          <p:nvPr/>
        </p:nvSpPr>
        <p:spPr bwMode="auto">
          <a:xfrm>
            <a:off x="8127967" y="2391383"/>
            <a:ext cx="3606732" cy="3498071"/>
          </a:xfrm>
          <a:prstGeom prst="roundRect">
            <a:avLst>
              <a:gd name="adj" fmla="val 0"/>
            </a:avLst>
          </a:prstGeom>
          <a:gradFill>
            <a:gsLst>
              <a:gs pos="0">
                <a:schemeClr val="bg1">
                  <a:lumMod val="55000"/>
                  <a:lumOff val="45000"/>
                </a:schemeClr>
              </a:gs>
              <a:gs pos="100000">
                <a:srgbClr val="E8E9E8">
                  <a:lumMod val="20000"/>
                  <a:lumOff val="80000"/>
                </a:srgbClr>
              </a:gs>
            </a:gsLst>
            <a:lin ang="2700000" scaled="1"/>
          </a:gradFill>
          <a:ln w="12700">
            <a:noFill/>
            <a:headEnd type="none" w="med" len="med"/>
            <a:tailEnd type="none" w="med" len="med"/>
          </a:ln>
          <a:effectLst>
            <a:outerShdw blurRad="76200" dist="25400" dir="2700000" algn="tl" rotWithShape="0">
              <a:prstClr val="black">
                <a:alpha val="14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20" tIns="97536" rIns="121920" bIns="97536" numCol="1" spcCol="0" rtlCol="0" fromWordArt="0" anchor="t" anchorCtr="0" forceAA="0" compatLnSpc="1">
            <a:prstTxWarp prst="textNoShape">
              <a:avLst/>
            </a:prstTxWarp>
            <a:noAutofit/>
          </a:bodyPr>
          <a:lstStyle/>
          <a:p>
            <a:pPr defTabSz="621679" fontAlgn="base">
              <a:spcBef>
                <a:spcPct val="0"/>
              </a:spcBef>
              <a:spcAft>
                <a:spcPct val="0"/>
              </a:spcAft>
            </a:pPr>
            <a:endParaRPr lang="en-GB" sz="1333">
              <a:solidFill>
                <a:srgbClr val="FFFFFF"/>
              </a:solidFill>
              <a:latin typeface="Segoe UI"/>
              <a:cs typeface="Segoe UI" pitchFamily="34" charset="0"/>
            </a:endParaRPr>
          </a:p>
        </p:txBody>
      </p:sp>
      <p:sp>
        <p:nvSpPr>
          <p:cNvPr id="19" name="Rectangle 18">
            <a:extLst>
              <a:ext uri="{FF2B5EF4-FFF2-40B4-BE49-F238E27FC236}">
                <a16:creationId xmlns:a16="http://schemas.microsoft.com/office/drawing/2014/main" id="{73794C87-4464-91FB-4ABA-FE1566D312D6}"/>
              </a:ext>
            </a:extLst>
          </p:cNvPr>
          <p:cNvSpPr>
            <a:spLocks/>
          </p:cNvSpPr>
          <p:nvPr/>
        </p:nvSpPr>
        <p:spPr bwMode="auto">
          <a:xfrm>
            <a:off x="8280333" y="2429095"/>
            <a:ext cx="3302000" cy="3371204"/>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36000" tIns="146304" rIns="36000" bIns="146304" numCol="1" spcCol="0" rtlCol="0" fromWordArt="0" anchor="t" anchorCtr="0" forceAA="0" compatLnSpc="1">
            <a:prstTxWarp prst="textNoShape">
              <a:avLst/>
            </a:prstTxWarp>
            <a:noAutofit/>
          </a:bodyPr>
          <a:lstStyle/>
          <a:p>
            <a:pPr defTabSz="932472" fontAlgn="base">
              <a:lnSpc>
                <a:spcPct val="120000"/>
              </a:lnSpc>
              <a:spcBef>
                <a:spcPct val="0"/>
              </a:spcBef>
              <a:spcAft>
                <a:spcPts val="2400"/>
              </a:spcAft>
              <a:defRPr/>
            </a:pPr>
            <a:r>
              <a:rPr lang="en-GB" sz="2800">
                <a:solidFill>
                  <a:schemeClr val="tx2"/>
                </a:solidFill>
                <a:latin typeface="+mj-lt"/>
                <a:cs typeface="Segoe UI" pitchFamily="34" charset="0"/>
              </a:rPr>
              <a:t>When?</a:t>
            </a:r>
          </a:p>
          <a:p>
            <a:pPr defTabSz="932472" fontAlgn="base">
              <a:lnSpc>
                <a:spcPct val="90000"/>
              </a:lnSpc>
              <a:spcBef>
                <a:spcPct val="0"/>
              </a:spcBef>
              <a:spcAft>
                <a:spcPts val="1800"/>
              </a:spcAft>
              <a:defRPr/>
            </a:pPr>
            <a:r>
              <a:rPr lang="en-GB" sz="1600">
                <a:solidFill>
                  <a:srgbClr val="000000"/>
                </a:solidFill>
                <a:cs typeface="Segoe UI" pitchFamily="34" charset="0"/>
              </a:rPr>
              <a:t>Start / End dates</a:t>
            </a:r>
          </a:p>
        </p:txBody>
      </p:sp>
      <p:sp>
        <p:nvSpPr>
          <p:cNvPr id="20" name="Rectangle: Rounded Corners 19">
            <a:extLst>
              <a:ext uri="{FF2B5EF4-FFF2-40B4-BE49-F238E27FC236}">
                <a16:creationId xmlns:a16="http://schemas.microsoft.com/office/drawing/2014/main" id="{4601AB05-63EC-CA0F-FA7F-D391C75673B6}"/>
              </a:ext>
            </a:extLst>
          </p:cNvPr>
          <p:cNvSpPr/>
          <p:nvPr/>
        </p:nvSpPr>
        <p:spPr bwMode="auto">
          <a:xfrm rot="16200000">
            <a:off x="9891503" y="1430426"/>
            <a:ext cx="79660" cy="3607200"/>
          </a:xfrm>
          <a:prstGeom prst="roundRect">
            <a:avLst>
              <a:gd name="adj" fmla="val 50000"/>
            </a:avLst>
          </a:prstGeom>
          <a:gradFill>
            <a:gsLst>
              <a:gs pos="50000">
                <a:schemeClr val="bg1">
                  <a:alpha val="30000"/>
                </a:schemeClr>
              </a:gs>
              <a:gs pos="50000">
                <a:schemeClr val="tx1">
                  <a:alpha val="6000"/>
                </a:schemeClr>
              </a:gs>
            </a:gsLst>
            <a:lin ang="0" scaled="0"/>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rm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GB"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grpSp>
        <p:nvGrpSpPr>
          <p:cNvPr id="6" name="Graphic 4">
            <a:extLst>
              <a:ext uri="{FF2B5EF4-FFF2-40B4-BE49-F238E27FC236}">
                <a16:creationId xmlns:a16="http://schemas.microsoft.com/office/drawing/2014/main" id="{C128CB86-34BF-6D4F-7A44-4645C15D17CD}"/>
              </a:ext>
            </a:extLst>
          </p:cNvPr>
          <p:cNvGrpSpPr/>
          <p:nvPr/>
        </p:nvGrpSpPr>
        <p:grpSpPr>
          <a:xfrm>
            <a:off x="3456112" y="2565781"/>
            <a:ext cx="419441" cy="521466"/>
            <a:chOff x="2560914" y="2843070"/>
            <a:chExt cx="176212" cy="219075"/>
          </a:xfrm>
          <a:noFill/>
        </p:grpSpPr>
        <p:sp>
          <p:nvSpPr>
            <p:cNvPr id="7" name="Free-form: Shape 6">
              <a:extLst>
                <a:ext uri="{FF2B5EF4-FFF2-40B4-BE49-F238E27FC236}">
                  <a16:creationId xmlns:a16="http://schemas.microsoft.com/office/drawing/2014/main" id="{CABB57AF-DE27-A4DC-53A2-89352E4F341F}"/>
                </a:ext>
              </a:extLst>
            </p:cNvPr>
            <p:cNvSpPr/>
            <p:nvPr/>
          </p:nvSpPr>
          <p:spPr>
            <a:xfrm>
              <a:off x="2670452" y="3043990"/>
              <a:ext cx="9525" cy="13392"/>
            </a:xfrm>
            <a:custGeom>
              <a:avLst/>
              <a:gdLst>
                <a:gd name="connsiteX0" fmla="*/ 0 w 9525"/>
                <a:gd name="connsiteY0" fmla="*/ 0 h 13392"/>
                <a:gd name="connsiteX1" fmla="*/ 0 w 9525"/>
                <a:gd name="connsiteY1" fmla="*/ 13392 h 13392"/>
              </a:gdLst>
              <a:ahLst/>
              <a:cxnLst>
                <a:cxn ang="0">
                  <a:pos x="connsiteX0" y="connsiteY0"/>
                </a:cxn>
                <a:cxn ang="0">
                  <a:pos x="connsiteX1" y="connsiteY1"/>
                </a:cxn>
              </a:cxnLst>
              <a:rect l="l" t="t" r="r" b="b"/>
              <a:pathLst>
                <a:path w="9525" h="13392">
                  <a:moveTo>
                    <a:pt x="0" y="0"/>
                  </a:moveTo>
                  <a:lnTo>
                    <a:pt x="0" y="13392"/>
                  </a:lnTo>
                </a:path>
              </a:pathLst>
            </a:custGeom>
            <a:noFill/>
            <a:ln w="15875" cap="rnd">
              <a:solidFill>
                <a:schemeClr val="accent1"/>
              </a:solidFill>
              <a:prstDash val="solid"/>
              <a:round/>
            </a:ln>
          </p:spPr>
          <p:txBody>
            <a:bodyPr rtlCol="0" anchor="ctr"/>
            <a:lstStyle/>
            <a:p>
              <a:endParaRPr lang="en-GB"/>
            </a:p>
          </p:txBody>
        </p:sp>
        <p:sp>
          <p:nvSpPr>
            <p:cNvPr id="8" name="Free-form: Shape 7">
              <a:extLst>
                <a:ext uri="{FF2B5EF4-FFF2-40B4-BE49-F238E27FC236}">
                  <a16:creationId xmlns:a16="http://schemas.microsoft.com/office/drawing/2014/main" id="{960A3D41-DB85-44E6-A21B-EC9F964ACF3A}"/>
                </a:ext>
              </a:extLst>
            </p:cNvPr>
            <p:cNvSpPr/>
            <p:nvPr/>
          </p:nvSpPr>
          <p:spPr>
            <a:xfrm>
              <a:off x="2622827" y="3014520"/>
              <a:ext cx="95250" cy="47625"/>
            </a:xfrm>
            <a:custGeom>
              <a:avLst/>
              <a:gdLst>
                <a:gd name="connsiteX0" fmla="*/ 95250 w 95250"/>
                <a:gd name="connsiteY0" fmla="*/ 47625 h 47625"/>
                <a:gd name="connsiteX1" fmla="*/ 47625 w 95250"/>
                <a:gd name="connsiteY1" fmla="*/ 0 h 47625"/>
                <a:gd name="connsiteX2" fmla="*/ 0 w 95250"/>
                <a:gd name="connsiteY2" fmla="*/ 47625 h 47625"/>
              </a:gdLst>
              <a:ahLst/>
              <a:cxnLst>
                <a:cxn ang="0">
                  <a:pos x="connsiteX0" y="connsiteY0"/>
                </a:cxn>
                <a:cxn ang="0">
                  <a:pos x="connsiteX1" y="connsiteY1"/>
                </a:cxn>
                <a:cxn ang="0">
                  <a:pos x="connsiteX2" y="connsiteY2"/>
                </a:cxn>
              </a:cxnLst>
              <a:rect l="l" t="t" r="r" b="b"/>
              <a:pathLst>
                <a:path w="95250" h="47625">
                  <a:moveTo>
                    <a:pt x="95250" y="47625"/>
                  </a:moveTo>
                  <a:cubicBezTo>
                    <a:pt x="95250" y="21323"/>
                    <a:pt x="73927" y="0"/>
                    <a:pt x="47625" y="0"/>
                  </a:cubicBezTo>
                  <a:cubicBezTo>
                    <a:pt x="21323" y="0"/>
                    <a:pt x="0" y="21323"/>
                    <a:pt x="0" y="47625"/>
                  </a:cubicBezTo>
                </a:path>
              </a:pathLst>
            </a:custGeom>
            <a:noFill/>
            <a:ln w="15875" cap="rnd">
              <a:solidFill>
                <a:schemeClr val="accent1"/>
              </a:solidFill>
              <a:prstDash val="solid"/>
              <a:round/>
            </a:ln>
          </p:spPr>
          <p:txBody>
            <a:bodyPr rtlCol="0" anchor="ctr"/>
            <a:lstStyle/>
            <a:p>
              <a:endParaRPr lang="en-GB"/>
            </a:p>
          </p:txBody>
        </p:sp>
        <p:sp>
          <p:nvSpPr>
            <p:cNvPr id="10" name="Free-form: Shape 9">
              <a:extLst>
                <a:ext uri="{FF2B5EF4-FFF2-40B4-BE49-F238E27FC236}">
                  <a16:creationId xmlns:a16="http://schemas.microsoft.com/office/drawing/2014/main" id="{E38BC1E7-D393-CD96-F89F-6F8AE7577041}"/>
                </a:ext>
              </a:extLst>
            </p:cNvPr>
            <p:cNvSpPr/>
            <p:nvPr/>
          </p:nvSpPr>
          <p:spPr>
            <a:xfrm>
              <a:off x="2637114" y="2933558"/>
              <a:ext cx="66675" cy="66675"/>
            </a:xfrm>
            <a:custGeom>
              <a:avLst/>
              <a:gdLst>
                <a:gd name="connsiteX0" fmla="*/ 66675 w 66675"/>
                <a:gd name="connsiteY0" fmla="*/ 33338 h 66675"/>
                <a:gd name="connsiteX1" fmla="*/ 33338 w 66675"/>
                <a:gd name="connsiteY1" fmla="*/ 66675 h 66675"/>
                <a:gd name="connsiteX2" fmla="*/ 0 w 66675"/>
                <a:gd name="connsiteY2" fmla="*/ 33338 h 66675"/>
                <a:gd name="connsiteX3" fmla="*/ 33338 w 66675"/>
                <a:gd name="connsiteY3" fmla="*/ 0 h 66675"/>
                <a:gd name="connsiteX4" fmla="*/ 66675 w 66675"/>
                <a:gd name="connsiteY4" fmla="*/ 33338 h 666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675" h="66675">
                  <a:moveTo>
                    <a:pt x="66675" y="33338"/>
                  </a:moveTo>
                  <a:cubicBezTo>
                    <a:pt x="66675" y="51749"/>
                    <a:pt x="51749" y="66675"/>
                    <a:pt x="33338" y="66675"/>
                  </a:cubicBezTo>
                  <a:cubicBezTo>
                    <a:pt x="14926" y="66675"/>
                    <a:pt x="0" y="51749"/>
                    <a:pt x="0" y="33338"/>
                  </a:cubicBezTo>
                  <a:cubicBezTo>
                    <a:pt x="0" y="14926"/>
                    <a:pt x="14926" y="0"/>
                    <a:pt x="33338" y="0"/>
                  </a:cubicBezTo>
                  <a:cubicBezTo>
                    <a:pt x="51749" y="0"/>
                    <a:pt x="66675" y="14926"/>
                    <a:pt x="66675" y="33338"/>
                  </a:cubicBezTo>
                  <a:close/>
                </a:path>
              </a:pathLst>
            </a:custGeom>
            <a:noFill/>
            <a:ln w="15875" cap="rnd">
              <a:solidFill>
                <a:schemeClr val="accent1"/>
              </a:solidFill>
              <a:prstDash val="solid"/>
              <a:round/>
            </a:ln>
          </p:spPr>
          <p:txBody>
            <a:bodyPr rtlCol="0" anchor="ctr"/>
            <a:lstStyle/>
            <a:p>
              <a:endParaRPr lang="en-GB"/>
            </a:p>
          </p:txBody>
        </p:sp>
        <p:sp>
          <p:nvSpPr>
            <p:cNvPr id="21" name="Free-form: Shape 20">
              <a:extLst>
                <a:ext uri="{FF2B5EF4-FFF2-40B4-BE49-F238E27FC236}">
                  <a16:creationId xmlns:a16="http://schemas.microsoft.com/office/drawing/2014/main" id="{123773B6-E31F-8F72-370D-3C8CAE00C457}"/>
                </a:ext>
              </a:extLst>
            </p:cNvPr>
            <p:cNvSpPr/>
            <p:nvPr/>
          </p:nvSpPr>
          <p:spPr>
            <a:xfrm>
              <a:off x="2560914" y="3040705"/>
              <a:ext cx="52406" cy="21440"/>
            </a:xfrm>
            <a:custGeom>
              <a:avLst/>
              <a:gdLst>
                <a:gd name="connsiteX0" fmla="*/ 52407 w 52406"/>
                <a:gd name="connsiteY0" fmla="*/ 3600 h 21440"/>
                <a:gd name="connsiteX1" fmla="*/ 0 w 52406"/>
                <a:gd name="connsiteY1" fmla="*/ 21440 h 21440"/>
              </a:gdLst>
              <a:ahLst/>
              <a:cxnLst>
                <a:cxn ang="0">
                  <a:pos x="connsiteX0" y="connsiteY0"/>
                </a:cxn>
                <a:cxn ang="0">
                  <a:pos x="connsiteX1" y="connsiteY1"/>
                </a:cxn>
              </a:cxnLst>
              <a:rect l="l" t="t" r="r" b="b"/>
              <a:pathLst>
                <a:path w="52406" h="21440">
                  <a:moveTo>
                    <a:pt x="52407" y="3600"/>
                  </a:moveTo>
                  <a:cubicBezTo>
                    <a:pt x="32965" y="-5184"/>
                    <a:pt x="10044" y="2619"/>
                    <a:pt x="0" y="21440"/>
                  </a:cubicBezTo>
                </a:path>
              </a:pathLst>
            </a:custGeom>
            <a:noFill/>
            <a:ln w="15875" cap="rnd">
              <a:solidFill>
                <a:schemeClr val="accent1"/>
              </a:solidFill>
              <a:prstDash val="solid"/>
              <a:round/>
            </a:ln>
          </p:spPr>
          <p:txBody>
            <a:bodyPr rtlCol="0" anchor="ctr"/>
            <a:lstStyle/>
            <a:p>
              <a:endParaRPr lang="en-GB"/>
            </a:p>
          </p:txBody>
        </p:sp>
        <p:sp>
          <p:nvSpPr>
            <p:cNvPr id="22" name="Free-form: Shape 21">
              <a:extLst>
                <a:ext uri="{FF2B5EF4-FFF2-40B4-BE49-F238E27FC236}">
                  <a16:creationId xmlns:a16="http://schemas.microsoft.com/office/drawing/2014/main" id="{D614388E-87E4-91EE-2684-DAD165B80D78}"/>
                </a:ext>
              </a:extLst>
            </p:cNvPr>
            <p:cNvSpPr/>
            <p:nvPr/>
          </p:nvSpPr>
          <p:spPr>
            <a:xfrm>
              <a:off x="2572297" y="2971887"/>
              <a:ext cx="52292" cy="28345"/>
            </a:xfrm>
            <a:custGeom>
              <a:avLst/>
              <a:gdLst>
                <a:gd name="connsiteX0" fmla="*/ 33785 w 52292"/>
                <a:gd name="connsiteY0" fmla="*/ 28346 h 28345"/>
                <a:gd name="connsiteX1" fmla="*/ 52292 w 52292"/>
                <a:gd name="connsiteY1" fmla="*/ 24536 h 28345"/>
                <a:gd name="connsiteX2" fmla="*/ 20747 w 52292"/>
                <a:gd name="connsiteY2" fmla="*/ 237 h 28345"/>
                <a:gd name="connsiteX3" fmla="*/ 0 w 52292"/>
                <a:gd name="connsiteY3" fmla="*/ 14058 h 28345"/>
                <a:gd name="connsiteX4" fmla="*/ 33785 w 52292"/>
                <a:gd name="connsiteY4" fmla="*/ 28346 h 283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292" h="28345">
                  <a:moveTo>
                    <a:pt x="33785" y="28346"/>
                  </a:moveTo>
                  <a:cubicBezTo>
                    <a:pt x="40149" y="28342"/>
                    <a:pt x="46445" y="27045"/>
                    <a:pt x="52292" y="24536"/>
                  </a:cubicBezTo>
                  <a:cubicBezTo>
                    <a:pt x="50291" y="9115"/>
                    <a:pt x="36168" y="-1764"/>
                    <a:pt x="20747" y="237"/>
                  </a:cubicBezTo>
                  <a:cubicBezTo>
                    <a:pt x="12058" y="1365"/>
                    <a:pt x="4388" y="6473"/>
                    <a:pt x="0" y="14058"/>
                  </a:cubicBezTo>
                  <a:cubicBezTo>
                    <a:pt x="8864" y="23196"/>
                    <a:pt x="21054" y="28352"/>
                    <a:pt x="33785" y="28346"/>
                  </a:cubicBezTo>
                  <a:close/>
                </a:path>
              </a:pathLst>
            </a:custGeom>
            <a:noFill/>
            <a:ln w="15875" cap="rnd">
              <a:solidFill>
                <a:schemeClr val="accent1"/>
              </a:solidFill>
              <a:prstDash val="solid"/>
              <a:round/>
            </a:ln>
          </p:spPr>
          <p:txBody>
            <a:bodyPr rtlCol="0" anchor="ctr"/>
            <a:lstStyle/>
            <a:p>
              <a:endParaRPr lang="en-GB"/>
            </a:p>
          </p:txBody>
        </p:sp>
        <p:sp>
          <p:nvSpPr>
            <p:cNvPr id="24" name="Free-form: Shape 23">
              <a:extLst>
                <a:ext uri="{FF2B5EF4-FFF2-40B4-BE49-F238E27FC236}">
                  <a16:creationId xmlns:a16="http://schemas.microsoft.com/office/drawing/2014/main" id="{8DF6943C-53B3-D8AB-53FE-50F162FD50A2}"/>
                </a:ext>
              </a:extLst>
            </p:cNvPr>
            <p:cNvSpPr/>
            <p:nvPr/>
          </p:nvSpPr>
          <p:spPr>
            <a:xfrm>
              <a:off x="2568296" y="2971896"/>
              <a:ext cx="56673" cy="56673"/>
            </a:xfrm>
            <a:custGeom>
              <a:avLst/>
              <a:gdLst>
                <a:gd name="connsiteX0" fmla="*/ 56674 w 56673"/>
                <a:gd name="connsiteY0" fmla="*/ 28337 h 56673"/>
                <a:gd name="connsiteX1" fmla="*/ 28337 w 56673"/>
                <a:gd name="connsiteY1" fmla="*/ 56674 h 56673"/>
                <a:gd name="connsiteX2" fmla="*/ 0 w 56673"/>
                <a:gd name="connsiteY2" fmla="*/ 28337 h 56673"/>
                <a:gd name="connsiteX3" fmla="*/ 28337 w 56673"/>
                <a:gd name="connsiteY3" fmla="*/ 0 h 56673"/>
                <a:gd name="connsiteX4" fmla="*/ 56674 w 56673"/>
                <a:gd name="connsiteY4" fmla="*/ 28337 h 566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673" h="56673">
                  <a:moveTo>
                    <a:pt x="56674" y="28337"/>
                  </a:moveTo>
                  <a:cubicBezTo>
                    <a:pt x="56674" y="43987"/>
                    <a:pt x="43987" y="56674"/>
                    <a:pt x="28337" y="56674"/>
                  </a:cubicBezTo>
                  <a:cubicBezTo>
                    <a:pt x="12687" y="56674"/>
                    <a:pt x="0" y="43987"/>
                    <a:pt x="0" y="28337"/>
                  </a:cubicBezTo>
                  <a:cubicBezTo>
                    <a:pt x="0" y="12687"/>
                    <a:pt x="12687" y="0"/>
                    <a:pt x="28337" y="0"/>
                  </a:cubicBezTo>
                  <a:cubicBezTo>
                    <a:pt x="43987" y="0"/>
                    <a:pt x="56674" y="12687"/>
                    <a:pt x="56674" y="28337"/>
                  </a:cubicBezTo>
                  <a:close/>
                </a:path>
              </a:pathLst>
            </a:custGeom>
            <a:noFill/>
            <a:ln w="15875" cap="rnd">
              <a:solidFill>
                <a:schemeClr val="accent1"/>
              </a:solidFill>
              <a:prstDash val="solid"/>
              <a:round/>
            </a:ln>
          </p:spPr>
          <p:txBody>
            <a:bodyPr rtlCol="0" anchor="ctr"/>
            <a:lstStyle/>
            <a:p>
              <a:endParaRPr lang="en-GB"/>
            </a:p>
          </p:txBody>
        </p:sp>
        <p:sp>
          <p:nvSpPr>
            <p:cNvPr id="25" name="Free-form: Shape 24">
              <a:extLst>
                <a:ext uri="{FF2B5EF4-FFF2-40B4-BE49-F238E27FC236}">
                  <a16:creationId xmlns:a16="http://schemas.microsoft.com/office/drawing/2014/main" id="{08C12827-C4FD-8CEE-DC16-63FB921BCA31}"/>
                </a:ext>
              </a:extLst>
            </p:cNvPr>
            <p:cNvSpPr/>
            <p:nvPr/>
          </p:nvSpPr>
          <p:spPr>
            <a:xfrm>
              <a:off x="2737127" y="2843070"/>
              <a:ext cx="9525" cy="219075"/>
            </a:xfrm>
            <a:custGeom>
              <a:avLst/>
              <a:gdLst>
                <a:gd name="connsiteX0" fmla="*/ 0 w 9525"/>
                <a:gd name="connsiteY0" fmla="*/ 219075 h 219075"/>
                <a:gd name="connsiteX1" fmla="*/ 0 w 9525"/>
                <a:gd name="connsiteY1" fmla="*/ 0 h 219075"/>
              </a:gdLst>
              <a:ahLst/>
              <a:cxnLst>
                <a:cxn ang="0">
                  <a:pos x="connsiteX0" y="connsiteY0"/>
                </a:cxn>
                <a:cxn ang="0">
                  <a:pos x="connsiteX1" y="connsiteY1"/>
                </a:cxn>
              </a:cxnLst>
              <a:rect l="l" t="t" r="r" b="b"/>
              <a:pathLst>
                <a:path w="9525" h="219075">
                  <a:moveTo>
                    <a:pt x="0" y="219075"/>
                  </a:moveTo>
                  <a:lnTo>
                    <a:pt x="0" y="0"/>
                  </a:lnTo>
                </a:path>
              </a:pathLst>
            </a:custGeom>
            <a:noFill/>
            <a:ln w="15875" cap="rnd">
              <a:solidFill>
                <a:schemeClr val="accent1"/>
              </a:solidFill>
              <a:prstDash val="solid"/>
              <a:round/>
            </a:ln>
          </p:spPr>
          <p:txBody>
            <a:bodyPr rtlCol="0" anchor="ctr"/>
            <a:lstStyle/>
            <a:p>
              <a:endParaRPr lang="en-GB"/>
            </a:p>
          </p:txBody>
        </p:sp>
        <p:sp>
          <p:nvSpPr>
            <p:cNvPr id="26" name="Free-form: Shape 25">
              <a:extLst>
                <a:ext uri="{FF2B5EF4-FFF2-40B4-BE49-F238E27FC236}">
                  <a16:creationId xmlns:a16="http://schemas.microsoft.com/office/drawing/2014/main" id="{6E928ACD-0BF7-2F85-F0B0-3DE41841D147}"/>
                </a:ext>
              </a:extLst>
            </p:cNvPr>
            <p:cNvSpPr/>
            <p:nvPr/>
          </p:nvSpPr>
          <p:spPr>
            <a:xfrm>
              <a:off x="2670452" y="2843070"/>
              <a:ext cx="66675" cy="47625"/>
            </a:xfrm>
            <a:custGeom>
              <a:avLst/>
              <a:gdLst>
                <a:gd name="connsiteX0" fmla="*/ 66675 w 66675"/>
                <a:gd name="connsiteY0" fmla="*/ 0 h 47625"/>
                <a:gd name="connsiteX1" fmla="*/ 9525 w 66675"/>
                <a:gd name="connsiteY1" fmla="*/ 0 h 47625"/>
                <a:gd name="connsiteX2" fmla="*/ 0 w 66675"/>
                <a:gd name="connsiteY2" fmla="*/ 9525 h 47625"/>
                <a:gd name="connsiteX3" fmla="*/ 0 w 66675"/>
                <a:gd name="connsiteY3" fmla="*/ 38100 h 47625"/>
                <a:gd name="connsiteX4" fmla="*/ 9525 w 66675"/>
                <a:gd name="connsiteY4" fmla="*/ 47625 h 47625"/>
                <a:gd name="connsiteX5" fmla="*/ 66675 w 66675"/>
                <a:gd name="connsiteY5" fmla="*/ 47625 h 47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6675" h="47625">
                  <a:moveTo>
                    <a:pt x="66675" y="0"/>
                  </a:moveTo>
                  <a:lnTo>
                    <a:pt x="9525" y="0"/>
                  </a:lnTo>
                  <a:cubicBezTo>
                    <a:pt x="4264" y="0"/>
                    <a:pt x="0" y="4264"/>
                    <a:pt x="0" y="9525"/>
                  </a:cubicBezTo>
                  <a:lnTo>
                    <a:pt x="0" y="38100"/>
                  </a:lnTo>
                  <a:cubicBezTo>
                    <a:pt x="0" y="43360"/>
                    <a:pt x="4264" y="47625"/>
                    <a:pt x="9525" y="47625"/>
                  </a:cubicBezTo>
                  <a:lnTo>
                    <a:pt x="66675" y="47625"/>
                  </a:lnTo>
                </a:path>
              </a:pathLst>
            </a:custGeom>
            <a:noFill/>
            <a:ln w="15875" cap="rnd">
              <a:solidFill>
                <a:schemeClr val="accent1"/>
              </a:solidFill>
              <a:prstDash val="solid"/>
              <a:round/>
            </a:ln>
          </p:spPr>
          <p:txBody>
            <a:bodyPr rtlCol="0" anchor="ctr"/>
            <a:lstStyle/>
            <a:p>
              <a:endParaRPr lang="en-GB"/>
            </a:p>
          </p:txBody>
        </p:sp>
        <p:sp>
          <p:nvSpPr>
            <p:cNvPr id="27" name="Free-form: Shape 26">
              <a:extLst>
                <a:ext uri="{FF2B5EF4-FFF2-40B4-BE49-F238E27FC236}">
                  <a16:creationId xmlns:a16="http://schemas.microsoft.com/office/drawing/2014/main" id="{06EA77A1-3677-901B-9F58-E6E512BBB381}"/>
                </a:ext>
              </a:extLst>
            </p:cNvPr>
            <p:cNvSpPr/>
            <p:nvPr/>
          </p:nvSpPr>
          <p:spPr>
            <a:xfrm>
              <a:off x="2608539" y="2862120"/>
              <a:ext cx="80962" cy="47625"/>
            </a:xfrm>
            <a:custGeom>
              <a:avLst/>
              <a:gdLst>
                <a:gd name="connsiteX0" fmla="*/ 61913 w 80962"/>
                <a:gd name="connsiteY0" fmla="*/ 0 h 47625"/>
                <a:gd name="connsiteX1" fmla="*/ 0 w 80962"/>
                <a:gd name="connsiteY1" fmla="*/ 0 h 47625"/>
                <a:gd name="connsiteX2" fmla="*/ 23813 w 80962"/>
                <a:gd name="connsiteY2" fmla="*/ 23813 h 47625"/>
                <a:gd name="connsiteX3" fmla="*/ 0 w 80962"/>
                <a:gd name="connsiteY3" fmla="*/ 47625 h 47625"/>
                <a:gd name="connsiteX4" fmla="*/ 71438 w 80962"/>
                <a:gd name="connsiteY4" fmla="*/ 47625 h 47625"/>
                <a:gd name="connsiteX5" fmla="*/ 80963 w 80962"/>
                <a:gd name="connsiteY5" fmla="*/ 38100 h 47625"/>
                <a:gd name="connsiteX6" fmla="*/ 80963 w 80962"/>
                <a:gd name="connsiteY6" fmla="*/ 28575 h 47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0962" h="47625">
                  <a:moveTo>
                    <a:pt x="61913" y="0"/>
                  </a:moveTo>
                  <a:lnTo>
                    <a:pt x="0" y="0"/>
                  </a:lnTo>
                  <a:lnTo>
                    <a:pt x="23813" y="23813"/>
                  </a:lnTo>
                  <a:lnTo>
                    <a:pt x="0" y="47625"/>
                  </a:lnTo>
                  <a:lnTo>
                    <a:pt x="71438" y="47625"/>
                  </a:lnTo>
                  <a:cubicBezTo>
                    <a:pt x="76698" y="47625"/>
                    <a:pt x="80963" y="43360"/>
                    <a:pt x="80963" y="38100"/>
                  </a:cubicBezTo>
                  <a:lnTo>
                    <a:pt x="80963" y="28575"/>
                  </a:lnTo>
                </a:path>
              </a:pathLst>
            </a:custGeom>
            <a:noFill/>
            <a:ln w="15875" cap="rnd">
              <a:solidFill>
                <a:schemeClr val="accent1"/>
              </a:solidFill>
              <a:prstDash val="solid"/>
              <a:round/>
            </a:ln>
          </p:spPr>
          <p:txBody>
            <a:bodyPr rtlCol="0" anchor="ctr"/>
            <a:lstStyle/>
            <a:p>
              <a:endParaRPr lang="en-GB"/>
            </a:p>
          </p:txBody>
        </p:sp>
        <p:sp>
          <p:nvSpPr>
            <p:cNvPr id="28" name="Free-form: Shape 27">
              <a:extLst>
                <a:ext uri="{FF2B5EF4-FFF2-40B4-BE49-F238E27FC236}">
                  <a16:creationId xmlns:a16="http://schemas.microsoft.com/office/drawing/2014/main" id="{6DA504D0-EE94-8E49-3174-48DE27274712}"/>
                </a:ext>
              </a:extLst>
            </p:cNvPr>
            <p:cNvSpPr/>
            <p:nvPr/>
          </p:nvSpPr>
          <p:spPr>
            <a:xfrm>
              <a:off x="2643820" y="2946892"/>
              <a:ext cx="58912" cy="15240"/>
            </a:xfrm>
            <a:custGeom>
              <a:avLst/>
              <a:gdLst>
                <a:gd name="connsiteX0" fmla="*/ 0 w 58912"/>
                <a:gd name="connsiteY0" fmla="*/ 0 h 15240"/>
                <a:gd name="connsiteX1" fmla="*/ 36633 w 58912"/>
                <a:gd name="connsiteY1" fmla="*/ 15240 h 15240"/>
                <a:gd name="connsiteX2" fmla="*/ 58912 w 58912"/>
                <a:gd name="connsiteY2" fmla="*/ 11544 h 15240"/>
              </a:gdLst>
              <a:ahLst/>
              <a:cxnLst>
                <a:cxn ang="0">
                  <a:pos x="connsiteX0" y="connsiteY0"/>
                </a:cxn>
                <a:cxn ang="0">
                  <a:pos x="connsiteX1" y="connsiteY1"/>
                </a:cxn>
                <a:cxn ang="0">
                  <a:pos x="connsiteX2" y="connsiteY2"/>
                </a:cxn>
              </a:cxnLst>
              <a:rect l="l" t="t" r="r" b="b"/>
              <a:pathLst>
                <a:path w="58912" h="15240">
                  <a:moveTo>
                    <a:pt x="0" y="0"/>
                  </a:moveTo>
                  <a:cubicBezTo>
                    <a:pt x="9872" y="9489"/>
                    <a:pt x="22945" y="14928"/>
                    <a:pt x="36633" y="15240"/>
                  </a:cubicBezTo>
                  <a:cubicBezTo>
                    <a:pt x="44214" y="15266"/>
                    <a:pt x="51746" y="14016"/>
                    <a:pt x="58912" y="11544"/>
                  </a:cubicBezTo>
                </a:path>
              </a:pathLst>
            </a:custGeom>
            <a:noFill/>
            <a:ln w="15875" cap="rnd">
              <a:solidFill>
                <a:schemeClr val="accent1"/>
              </a:solidFill>
              <a:prstDash val="solid"/>
              <a:round/>
            </a:ln>
          </p:spPr>
          <p:txBody>
            <a:bodyPr rtlCol="0" anchor="ctr"/>
            <a:lstStyle/>
            <a:p>
              <a:endParaRPr lang="en-GB"/>
            </a:p>
          </p:txBody>
        </p:sp>
      </p:grpSp>
      <p:grpSp>
        <p:nvGrpSpPr>
          <p:cNvPr id="43" name="Graphic 41">
            <a:extLst>
              <a:ext uri="{FF2B5EF4-FFF2-40B4-BE49-F238E27FC236}">
                <a16:creationId xmlns:a16="http://schemas.microsoft.com/office/drawing/2014/main" id="{24952486-DFCF-88E2-809D-F47EF9265691}"/>
              </a:ext>
            </a:extLst>
          </p:cNvPr>
          <p:cNvGrpSpPr/>
          <p:nvPr/>
        </p:nvGrpSpPr>
        <p:grpSpPr>
          <a:xfrm>
            <a:off x="7349318" y="2557237"/>
            <a:ext cx="408298" cy="510291"/>
            <a:chOff x="6010275" y="3321816"/>
            <a:chExt cx="171449" cy="214277"/>
          </a:xfrm>
          <a:noFill/>
        </p:grpSpPr>
        <p:sp>
          <p:nvSpPr>
            <p:cNvPr id="44" name="Free-form: Shape 43">
              <a:extLst>
                <a:ext uri="{FF2B5EF4-FFF2-40B4-BE49-F238E27FC236}">
                  <a16:creationId xmlns:a16="http://schemas.microsoft.com/office/drawing/2014/main" id="{A4CC9FE0-5D2A-5A06-B332-7AD3FD5142AA}"/>
                </a:ext>
              </a:extLst>
            </p:cNvPr>
            <p:cNvSpPr/>
            <p:nvPr/>
          </p:nvSpPr>
          <p:spPr>
            <a:xfrm>
              <a:off x="6010275" y="3321816"/>
              <a:ext cx="171449" cy="214277"/>
            </a:xfrm>
            <a:custGeom>
              <a:avLst/>
              <a:gdLst>
                <a:gd name="connsiteX0" fmla="*/ 171450 w 171449"/>
                <a:gd name="connsiteY0" fmla="*/ 85809 h 214277"/>
                <a:gd name="connsiteX1" fmla="*/ 85809 w 171449"/>
                <a:gd name="connsiteY1" fmla="*/ 0 h 214277"/>
                <a:gd name="connsiteX2" fmla="*/ 0 w 171449"/>
                <a:gd name="connsiteY2" fmla="*/ 85641 h 214277"/>
                <a:gd name="connsiteX3" fmla="*/ 42939 w 171449"/>
                <a:gd name="connsiteY3" fmla="*/ 160009 h 214277"/>
                <a:gd name="connsiteX4" fmla="*/ 81582 w 171449"/>
                <a:gd name="connsiteY4" fmla="*/ 211854 h 214277"/>
                <a:gd name="connsiteX5" fmla="*/ 88069 w 171449"/>
                <a:gd name="connsiteY5" fmla="*/ 213662 h 214277"/>
                <a:gd name="connsiteX6" fmla="*/ 89878 w 171449"/>
                <a:gd name="connsiteY6" fmla="*/ 211854 h 214277"/>
                <a:gd name="connsiteX7" fmla="*/ 128511 w 171449"/>
                <a:gd name="connsiteY7" fmla="*/ 160009 h 214277"/>
                <a:gd name="connsiteX8" fmla="*/ 171450 w 171449"/>
                <a:gd name="connsiteY8" fmla="*/ 85809 h 2142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1449" h="214277">
                  <a:moveTo>
                    <a:pt x="171450" y="85809"/>
                  </a:moveTo>
                  <a:cubicBezTo>
                    <a:pt x="171497" y="38465"/>
                    <a:pt x="133154" y="47"/>
                    <a:pt x="85809" y="0"/>
                  </a:cubicBezTo>
                  <a:cubicBezTo>
                    <a:pt x="38465" y="-46"/>
                    <a:pt x="47" y="38296"/>
                    <a:pt x="0" y="85641"/>
                  </a:cubicBezTo>
                  <a:cubicBezTo>
                    <a:pt x="-30" y="116329"/>
                    <a:pt x="16346" y="144692"/>
                    <a:pt x="42939" y="160009"/>
                  </a:cubicBezTo>
                  <a:cubicBezTo>
                    <a:pt x="59017" y="169286"/>
                    <a:pt x="63351" y="179526"/>
                    <a:pt x="81582" y="211854"/>
                  </a:cubicBezTo>
                  <a:cubicBezTo>
                    <a:pt x="82874" y="214144"/>
                    <a:pt x="85778" y="214954"/>
                    <a:pt x="88069" y="213662"/>
                  </a:cubicBezTo>
                  <a:cubicBezTo>
                    <a:pt x="88826" y="213236"/>
                    <a:pt x="89451" y="212610"/>
                    <a:pt x="89878" y="211854"/>
                  </a:cubicBezTo>
                  <a:cubicBezTo>
                    <a:pt x="108299" y="179173"/>
                    <a:pt x="112471" y="169267"/>
                    <a:pt x="128511" y="160009"/>
                  </a:cubicBezTo>
                  <a:cubicBezTo>
                    <a:pt x="155076" y="144747"/>
                    <a:pt x="171454" y="116446"/>
                    <a:pt x="171450" y="85809"/>
                  </a:cubicBezTo>
                  <a:close/>
                </a:path>
              </a:pathLst>
            </a:custGeom>
            <a:noFill/>
            <a:ln w="15875" cap="rnd">
              <a:solidFill>
                <a:schemeClr val="accent1"/>
              </a:solidFill>
              <a:prstDash val="solid"/>
              <a:round/>
            </a:ln>
          </p:spPr>
          <p:txBody>
            <a:bodyPr rtlCol="0" anchor="ctr"/>
            <a:lstStyle/>
            <a:p>
              <a:endParaRPr lang="en-GB"/>
            </a:p>
          </p:txBody>
        </p:sp>
        <p:sp>
          <p:nvSpPr>
            <p:cNvPr id="45" name="Free-form: Shape 44">
              <a:extLst>
                <a:ext uri="{FF2B5EF4-FFF2-40B4-BE49-F238E27FC236}">
                  <a16:creationId xmlns:a16="http://schemas.microsoft.com/office/drawing/2014/main" id="{BD06BB6B-455C-7A3A-DE2A-465B787F99C0}"/>
                </a:ext>
              </a:extLst>
            </p:cNvPr>
            <p:cNvSpPr/>
            <p:nvPr/>
          </p:nvSpPr>
          <p:spPr>
            <a:xfrm>
              <a:off x="6048375" y="3360000"/>
              <a:ext cx="95250" cy="95250"/>
            </a:xfrm>
            <a:custGeom>
              <a:avLst/>
              <a:gdLst>
                <a:gd name="connsiteX0" fmla="*/ 95250 w 95250"/>
                <a:gd name="connsiteY0" fmla="*/ 47625 h 95250"/>
                <a:gd name="connsiteX1" fmla="*/ 47625 w 95250"/>
                <a:gd name="connsiteY1" fmla="*/ 95250 h 95250"/>
                <a:gd name="connsiteX2" fmla="*/ 0 w 95250"/>
                <a:gd name="connsiteY2" fmla="*/ 47625 h 95250"/>
                <a:gd name="connsiteX3" fmla="*/ 47625 w 95250"/>
                <a:gd name="connsiteY3" fmla="*/ 0 h 95250"/>
                <a:gd name="connsiteX4" fmla="*/ 95250 w 95250"/>
                <a:gd name="connsiteY4" fmla="*/ 47625 h 952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250" h="95250">
                  <a:moveTo>
                    <a:pt x="95250" y="47625"/>
                  </a:moveTo>
                  <a:cubicBezTo>
                    <a:pt x="95250" y="73928"/>
                    <a:pt x="73928" y="95250"/>
                    <a:pt x="47625" y="95250"/>
                  </a:cubicBezTo>
                  <a:cubicBezTo>
                    <a:pt x="21322" y="95250"/>
                    <a:pt x="0" y="73928"/>
                    <a:pt x="0" y="47625"/>
                  </a:cubicBezTo>
                  <a:cubicBezTo>
                    <a:pt x="0" y="21322"/>
                    <a:pt x="21322" y="0"/>
                    <a:pt x="47625" y="0"/>
                  </a:cubicBezTo>
                  <a:cubicBezTo>
                    <a:pt x="73928" y="0"/>
                    <a:pt x="95250" y="21322"/>
                    <a:pt x="95250" y="47625"/>
                  </a:cubicBezTo>
                  <a:close/>
                </a:path>
              </a:pathLst>
            </a:custGeom>
            <a:noFill/>
            <a:ln w="15875" cap="rnd">
              <a:solidFill>
                <a:schemeClr val="accent1"/>
              </a:solidFill>
              <a:prstDash val="solid"/>
              <a:round/>
            </a:ln>
          </p:spPr>
          <p:txBody>
            <a:bodyPr rtlCol="0" anchor="ctr"/>
            <a:lstStyle/>
            <a:p>
              <a:endParaRPr lang="en-GB"/>
            </a:p>
          </p:txBody>
        </p:sp>
      </p:grpSp>
      <p:grpSp>
        <p:nvGrpSpPr>
          <p:cNvPr id="49" name="Graphic 47">
            <a:extLst>
              <a:ext uri="{FF2B5EF4-FFF2-40B4-BE49-F238E27FC236}">
                <a16:creationId xmlns:a16="http://schemas.microsoft.com/office/drawing/2014/main" id="{D7FED175-8929-D611-1E3C-534D38212629}"/>
              </a:ext>
            </a:extLst>
          </p:cNvPr>
          <p:cNvGrpSpPr/>
          <p:nvPr/>
        </p:nvGrpSpPr>
        <p:grpSpPr>
          <a:xfrm>
            <a:off x="11125928" y="2605290"/>
            <a:ext cx="415459" cy="415456"/>
            <a:chOff x="5986462" y="3319472"/>
            <a:chExt cx="219075" cy="219075"/>
          </a:xfrm>
          <a:noFill/>
        </p:grpSpPr>
        <p:sp>
          <p:nvSpPr>
            <p:cNvPr id="50" name="Free-form: Shape 49">
              <a:extLst>
                <a:ext uri="{FF2B5EF4-FFF2-40B4-BE49-F238E27FC236}">
                  <a16:creationId xmlns:a16="http://schemas.microsoft.com/office/drawing/2014/main" id="{578F8115-7B05-1F29-098A-9CE8FB2B6855}"/>
                </a:ext>
              </a:extLst>
            </p:cNvPr>
            <p:cNvSpPr/>
            <p:nvPr/>
          </p:nvSpPr>
          <p:spPr>
            <a:xfrm>
              <a:off x="5986462" y="3338522"/>
              <a:ext cx="219075" cy="200025"/>
            </a:xfrm>
            <a:custGeom>
              <a:avLst/>
              <a:gdLst>
                <a:gd name="connsiteX0" fmla="*/ 209550 w 219075"/>
                <a:gd name="connsiteY0" fmla="*/ 0 h 200025"/>
                <a:gd name="connsiteX1" fmla="*/ 219075 w 219075"/>
                <a:gd name="connsiteY1" fmla="*/ 9525 h 200025"/>
                <a:gd name="connsiteX2" fmla="*/ 219075 w 219075"/>
                <a:gd name="connsiteY2" fmla="*/ 190500 h 200025"/>
                <a:gd name="connsiteX3" fmla="*/ 209550 w 219075"/>
                <a:gd name="connsiteY3" fmla="*/ 200025 h 200025"/>
                <a:gd name="connsiteX4" fmla="*/ 9525 w 219075"/>
                <a:gd name="connsiteY4" fmla="*/ 200025 h 200025"/>
                <a:gd name="connsiteX5" fmla="*/ 0 w 219075"/>
                <a:gd name="connsiteY5" fmla="*/ 190500 h 200025"/>
                <a:gd name="connsiteX6" fmla="*/ 0 w 219075"/>
                <a:gd name="connsiteY6" fmla="*/ 9525 h 200025"/>
                <a:gd name="connsiteX7" fmla="*/ 9525 w 219075"/>
                <a:gd name="connsiteY7" fmla="*/ 0 h 200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19075" h="200025">
                  <a:moveTo>
                    <a:pt x="209550" y="0"/>
                  </a:moveTo>
                  <a:cubicBezTo>
                    <a:pt x="214811" y="0"/>
                    <a:pt x="219075" y="4264"/>
                    <a:pt x="219075" y="9525"/>
                  </a:cubicBezTo>
                  <a:lnTo>
                    <a:pt x="219075" y="190500"/>
                  </a:lnTo>
                  <a:cubicBezTo>
                    <a:pt x="219075" y="195761"/>
                    <a:pt x="214811" y="200025"/>
                    <a:pt x="209550" y="200025"/>
                  </a:cubicBezTo>
                  <a:lnTo>
                    <a:pt x="9525" y="200025"/>
                  </a:lnTo>
                  <a:cubicBezTo>
                    <a:pt x="4264" y="200025"/>
                    <a:pt x="0" y="195761"/>
                    <a:pt x="0" y="190500"/>
                  </a:cubicBezTo>
                  <a:lnTo>
                    <a:pt x="0" y="9525"/>
                  </a:lnTo>
                  <a:cubicBezTo>
                    <a:pt x="0" y="4264"/>
                    <a:pt x="4264" y="0"/>
                    <a:pt x="9525" y="0"/>
                  </a:cubicBezTo>
                  <a:close/>
                </a:path>
              </a:pathLst>
            </a:custGeom>
            <a:noFill/>
            <a:ln w="15875" cap="rnd">
              <a:solidFill>
                <a:schemeClr val="accent1"/>
              </a:solidFill>
              <a:prstDash val="solid"/>
              <a:round/>
            </a:ln>
          </p:spPr>
          <p:txBody>
            <a:bodyPr rtlCol="0" anchor="ctr"/>
            <a:lstStyle/>
            <a:p>
              <a:endParaRPr lang="en-GB"/>
            </a:p>
          </p:txBody>
        </p:sp>
        <p:sp>
          <p:nvSpPr>
            <p:cNvPr id="51" name="Free-form: Shape 50">
              <a:extLst>
                <a:ext uri="{FF2B5EF4-FFF2-40B4-BE49-F238E27FC236}">
                  <a16:creationId xmlns:a16="http://schemas.microsoft.com/office/drawing/2014/main" id="{313B547B-C7A8-CF57-45A2-9FD630DB0C1B}"/>
                </a:ext>
              </a:extLst>
            </p:cNvPr>
            <p:cNvSpPr/>
            <p:nvPr/>
          </p:nvSpPr>
          <p:spPr>
            <a:xfrm>
              <a:off x="6034087" y="3319472"/>
              <a:ext cx="9525" cy="47624"/>
            </a:xfrm>
            <a:custGeom>
              <a:avLst/>
              <a:gdLst>
                <a:gd name="connsiteX0" fmla="*/ 0 w 9525"/>
                <a:gd name="connsiteY0" fmla="*/ 0 h 47624"/>
                <a:gd name="connsiteX1" fmla="*/ 0 w 9525"/>
                <a:gd name="connsiteY1" fmla="*/ 47625 h 47624"/>
              </a:gdLst>
              <a:ahLst/>
              <a:cxnLst>
                <a:cxn ang="0">
                  <a:pos x="connsiteX0" y="connsiteY0"/>
                </a:cxn>
                <a:cxn ang="0">
                  <a:pos x="connsiteX1" y="connsiteY1"/>
                </a:cxn>
              </a:cxnLst>
              <a:rect l="l" t="t" r="r" b="b"/>
              <a:pathLst>
                <a:path w="9525" h="47624">
                  <a:moveTo>
                    <a:pt x="0" y="0"/>
                  </a:moveTo>
                  <a:lnTo>
                    <a:pt x="0" y="47625"/>
                  </a:lnTo>
                </a:path>
              </a:pathLst>
            </a:custGeom>
            <a:noFill/>
            <a:ln w="15875" cap="rnd">
              <a:solidFill>
                <a:schemeClr val="accent1"/>
              </a:solidFill>
              <a:prstDash val="solid"/>
              <a:round/>
            </a:ln>
          </p:spPr>
          <p:txBody>
            <a:bodyPr rtlCol="0" anchor="ctr"/>
            <a:lstStyle/>
            <a:p>
              <a:endParaRPr lang="en-GB"/>
            </a:p>
          </p:txBody>
        </p:sp>
        <p:sp>
          <p:nvSpPr>
            <p:cNvPr id="52" name="Free-form: Shape 51">
              <a:extLst>
                <a:ext uri="{FF2B5EF4-FFF2-40B4-BE49-F238E27FC236}">
                  <a16:creationId xmlns:a16="http://schemas.microsoft.com/office/drawing/2014/main" id="{05C5661E-4813-62C3-B7EC-62D6967A4833}"/>
                </a:ext>
              </a:extLst>
            </p:cNvPr>
            <p:cNvSpPr/>
            <p:nvPr/>
          </p:nvSpPr>
          <p:spPr>
            <a:xfrm>
              <a:off x="6157912" y="3319472"/>
              <a:ext cx="9525" cy="47624"/>
            </a:xfrm>
            <a:custGeom>
              <a:avLst/>
              <a:gdLst>
                <a:gd name="connsiteX0" fmla="*/ 0 w 9525"/>
                <a:gd name="connsiteY0" fmla="*/ 0 h 47624"/>
                <a:gd name="connsiteX1" fmla="*/ 0 w 9525"/>
                <a:gd name="connsiteY1" fmla="*/ 47625 h 47624"/>
              </a:gdLst>
              <a:ahLst/>
              <a:cxnLst>
                <a:cxn ang="0">
                  <a:pos x="connsiteX0" y="connsiteY0"/>
                </a:cxn>
                <a:cxn ang="0">
                  <a:pos x="connsiteX1" y="connsiteY1"/>
                </a:cxn>
              </a:cxnLst>
              <a:rect l="l" t="t" r="r" b="b"/>
              <a:pathLst>
                <a:path w="9525" h="47624">
                  <a:moveTo>
                    <a:pt x="0" y="0"/>
                  </a:moveTo>
                  <a:lnTo>
                    <a:pt x="0" y="47625"/>
                  </a:lnTo>
                </a:path>
              </a:pathLst>
            </a:custGeom>
            <a:noFill/>
            <a:ln w="15875" cap="rnd">
              <a:solidFill>
                <a:schemeClr val="accent1"/>
              </a:solidFill>
              <a:prstDash val="solid"/>
              <a:round/>
            </a:ln>
          </p:spPr>
          <p:txBody>
            <a:bodyPr rtlCol="0" anchor="ctr"/>
            <a:lstStyle/>
            <a:p>
              <a:endParaRPr lang="en-GB"/>
            </a:p>
          </p:txBody>
        </p:sp>
        <p:sp>
          <p:nvSpPr>
            <p:cNvPr id="56" name="Free-form: Shape 55">
              <a:extLst>
                <a:ext uri="{FF2B5EF4-FFF2-40B4-BE49-F238E27FC236}">
                  <a16:creationId xmlns:a16="http://schemas.microsoft.com/office/drawing/2014/main" id="{A839CC11-672D-9BFA-1D64-93F6113C43CF}"/>
                </a:ext>
              </a:extLst>
            </p:cNvPr>
            <p:cNvSpPr/>
            <p:nvPr/>
          </p:nvSpPr>
          <p:spPr>
            <a:xfrm>
              <a:off x="5986462" y="3386147"/>
              <a:ext cx="219075" cy="9525"/>
            </a:xfrm>
            <a:custGeom>
              <a:avLst/>
              <a:gdLst>
                <a:gd name="connsiteX0" fmla="*/ 0 w 219075"/>
                <a:gd name="connsiteY0" fmla="*/ 0 h 9525"/>
                <a:gd name="connsiteX1" fmla="*/ 219075 w 219075"/>
                <a:gd name="connsiteY1" fmla="*/ 0 h 9525"/>
              </a:gdLst>
              <a:ahLst/>
              <a:cxnLst>
                <a:cxn ang="0">
                  <a:pos x="connsiteX0" y="connsiteY0"/>
                </a:cxn>
                <a:cxn ang="0">
                  <a:pos x="connsiteX1" y="connsiteY1"/>
                </a:cxn>
              </a:cxnLst>
              <a:rect l="l" t="t" r="r" b="b"/>
              <a:pathLst>
                <a:path w="219075" h="9525">
                  <a:moveTo>
                    <a:pt x="0" y="0"/>
                  </a:moveTo>
                  <a:lnTo>
                    <a:pt x="219075" y="0"/>
                  </a:lnTo>
                </a:path>
              </a:pathLst>
            </a:custGeom>
            <a:noFill/>
            <a:ln w="15875" cap="rnd">
              <a:solidFill>
                <a:schemeClr val="accent1"/>
              </a:solidFill>
              <a:prstDash val="solid"/>
              <a:round/>
            </a:ln>
          </p:spPr>
          <p:txBody>
            <a:bodyPr rtlCol="0" anchor="ctr"/>
            <a:lstStyle/>
            <a:p>
              <a:endParaRPr lang="en-GB"/>
            </a:p>
          </p:txBody>
        </p:sp>
        <p:sp>
          <p:nvSpPr>
            <p:cNvPr id="57" name="Free-form: Shape 56">
              <a:extLst>
                <a:ext uri="{FF2B5EF4-FFF2-40B4-BE49-F238E27FC236}">
                  <a16:creationId xmlns:a16="http://schemas.microsoft.com/office/drawing/2014/main" id="{60A35ECB-35A8-5B8D-2515-3B76ADECCDDC}"/>
                </a:ext>
              </a:extLst>
            </p:cNvPr>
            <p:cNvSpPr/>
            <p:nvPr/>
          </p:nvSpPr>
          <p:spPr>
            <a:xfrm>
              <a:off x="6096000" y="3386147"/>
              <a:ext cx="9525" cy="152399"/>
            </a:xfrm>
            <a:custGeom>
              <a:avLst/>
              <a:gdLst>
                <a:gd name="connsiteX0" fmla="*/ 0 w 9525"/>
                <a:gd name="connsiteY0" fmla="*/ 0 h 152399"/>
                <a:gd name="connsiteX1" fmla="*/ 0 w 9525"/>
                <a:gd name="connsiteY1" fmla="*/ 152400 h 152399"/>
              </a:gdLst>
              <a:ahLst/>
              <a:cxnLst>
                <a:cxn ang="0">
                  <a:pos x="connsiteX0" y="connsiteY0"/>
                </a:cxn>
                <a:cxn ang="0">
                  <a:pos x="connsiteX1" y="connsiteY1"/>
                </a:cxn>
              </a:cxnLst>
              <a:rect l="l" t="t" r="r" b="b"/>
              <a:pathLst>
                <a:path w="9525" h="152399">
                  <a:moveTo>
                    <a:pt x="0" y="0"/>
                  </a:moveTo>
                  <a:lnTo>
                    <a:pt x="0" y="152400"/>
                  </a:lnTo>
                </a:path>
              </a:pathLst>
            </a:custGeom>
            <a:noFill/>
            <a:ln w="15875" cap="rnd">
              <a:solidFill>
                <a:schemeClr val="accent1"/>
              </a:solidFill>
              <a:prstDash val="solid"/>
              <a:round/>
            </a:ln>
          </p:spPr>
          <p:txBody>
            <a:bodyPr rtlCol="0" anchor="ctr"/>
            <a:lstStyle/>
            <a:p>
              <a:endParaRPr lang="en-GB"/>
            </a:p>
          </p:txBody>
        </p:sp>
        <p:sp>
          <p:nvSpPr>
            <p:cNvPr id="58" name="Free-form: Shape 57">
              <a:extLst>
                <a:ext uri="{FF2B5EF4-FFF2-40B4-BE49-F238E27FC236}">
                  <a16:creationId xmlns:a16="http://schemas.microsoft.com/office/drawing/2014/main" id="{8DE7A386-685F-F4B7-9118-B93F5747F05E}"/>
                </a:ext>
              </a:extLst>
            </p:cNvPr>
            <p:cNvSpPr/>
            <p:nvPr/>
          </p:nvSpPr>
          <p:spPr>
            <a:xfrm>
              <a:off x="6038850" y="3386147"/>
              <a:ext cx="9525" cy="152399"/>
            </a:xfrm>
            <a:custGeom>
              <a:avLst/>
              <a:gdLst>
                <a:gd name="connsiteX0" fmla="*/ 0 w 9525"/>
                <a:gd name="connsiteY0" fmla="*/ 0 h 152399"/>
                <a:gd name="connsiteX1" fmla="*/ 0 w 9525"/>
                <a:gd name="connsiteY1" fmla="*/ 152400 h 152399"/>
              </a:gdLst>
              <a:ahLst/>
              <a:cxnLst>
                <a:cxn ang="0">
                  <a:pos x="connsiteX0" y="connsiteY0"/>
                </a:cxn>
                <a:cxn ang="0">
                  <a:pos x="connsiteX1" y="connsiteY1"/>
                </a:cxn>
              </a:cxnLst>
              <a:rect l="l" t="t" r="r" b="b"/>
              <a:pathLst>
                <a:path w="9525" h="152399">
                  <a:moveTo>
                    <a:pt x="0" y="0"/>
                  </a:moveTo>
                  <a:lnTo>
                    <a:pt x="0" y="152400"/>
                  </a:lnTo>
                </a:path>
              </a:pathLst>
            </a:custGeom>
            <a:noFill/>
            <a:ln w="15875" cap="rnd">
              <a:solidFill>
                <a:schemeClr val="accent1"/>
              </a:solidFill>
              <a:prstDash val="solid"/>
              <a:round/>
            </a:ln>
          </p:spPr>
          <p:txBody>
            <a:bodyPr rtlCol="0" anchor="ctr"/>
            <a:lstStyle/>
            <a:p>
              <a:endParaRPr lang="en-GB"/>
            </a:p>
          </p:txBody>
        </p:sp>
        <p:sp>
          <p:nvSpPr>
            <p:cNvPr id="59" name="Free-form: Shape 58">
              <a:extLst>
                <a:ext uri="{FF2B5EF4-FFF2-40B4-BE49-F238E27FC236}">
                  <a16:creationId xmlns:a16="http://schemas.microsoft.com/office/drawing/2014/main" id="{C5B3A107-D055-D65A-3693-F57E65D916C8}"/>
                </a:ext>
              </a:extLst>
            </p:cNvPr>
            <p:cNvSpPr/>
            <p:nvPr/>
          </p:nvSpPr>
          <p:spPr>
            <a:xfrm>
              <a:off x="6153150" y="3386147"/>
              <a:ext cx="9525" cy="152399"/>
            </a:xfrm>
            <a:custGeom>
              <a:avLst/>
              <a:gdLst>
                <a:gd name="connsiteX0" fmla="*/ 0 w 9525"/>
                <a:gd name="connsiteY0" fmla="*/ 0 h 152399"/>
                <a:gd name="connsiteX1" fmla="*/ 0 w 9525"/>
                <a:gd name="connsiteY1" fmla="*/ 152400 h 152399"/>
              </a:gdLst>
              <a:ahLst/>
              <a:cxnLst>
                <a:cxn ang="0">
                  <a:pos x="connsiteX0" y="connsiteY0"/>
                </a:cxn>
                <a:cxn ang="0">
                  <a:pos x="connsiteX1" y="connsiteY1"/>
                </a:cxn>
              </a:cxnLst>
              <a:rect l="l" t="t" r="r" b="b"/>
              <a:pathLst>
                <a:path w="9525" h="152399">
                  <a:moveTo>
                    <a:pt x="0" y="0"/>
                  </a:moveTo>
                  <a:lnTo>
                    <a:pt x="0" y="152400"/>
                  </a:lnTo>
                </a:path>
              </a:pathLst>
            </a:custGeom>
            <a:noFill/>
            <a:ln w="15875" cap="rnd">
              <a:solidFill>
                <a:schemeClr val="accent1"/>
              </a:solidFill>
              <a:prstDash val="solid"/>
              <a:round/>
            </a:ln>
          </p:spPr>
          <p:txBody>
            <a:bodyPr rtlCol="0" anchor="ctr"/>
            <a:lstStyle/>
            <a:p>
              <a:endParaRPr lang="en-GB"/>
            </a:p>
          </p:txBody>
        </p:sp>
        <p:sp>
          <p:nvSpPr>
            <p:cNvPr id="60" name="Free-form: Shape 59">
              <a:extLst>
                <a:ext uri="{FF2B5EF4-FFF2-40B4-BE49-F238E27FC236}">
                  <a16:creationId xmlns:a16="http://schemas.microsoft.com/office/drawing/2014/main" id="{8B054138-FB4C-FBEF-720A-A955D396BA12}"/>
                </a:ext>
              </a:extLst>
            </p:cNvPr>
            <p:cNvSpPr/>
            <p:nvPr/>
          </p:nvSpPr>
          <p:spPr>
            <a:xfrm>
              <a:off x="5986462" y="3462347"/>
              <a:ext cx="219075" cy="9525"/>
            </a:xfrm>
            <a:custGeom>
              <a:avLst/>
              <a:gdLst>
                <a:gd name="connsiteX0" fmla="*/ 0 w 219075"/>
                <a:gd name="connsiteY0" fmla="*/ 0 h 9525"/>
                <a:gd name="connsiteX1" fmla="*/ 219075 w 219075"/>
                <a:gd name="connsiteY1" fmla="*/ 0 h 9525"/>
              </a:gdLst>
              <a:ahLst/>
              <a:cxnLst>
                <a:cxn ang="0">
                  <a:pos x="connsiteX0" y="connsiteY0"/>
                </a:cxn>
                <a:cxn ang="0">
                  <a:pos x="connsiteX1" y="connsiteY1"/>
                </a:cxn>
              </a:cxnLst>
              <a:rect l="l" t="t" r="r" b="b"/>
              <a:pathLst>
                <a:path w="219075" h="9525">
                  <a:moveTo>
                    <a:pt x="0" y="0"/>
                  </a:moveTo>
                  <a:lnTo>
                    <a:pt x="219075" y="0"/>
                  </a:lnTo>
                </a:path>
              </a:pathLst>
            </a:custGeom>
            <a:noFill/>
            <a:ln w="15875" cap="rnd">
              <a:solidFill>
                <a:schemeClr val="accent1"/>
              </a:solidFill>
              <a:prstDash val="solid"/>
              <a:round/>
            </a:ln>
          </p:spPr>
          <p:txBody>
            <a:bodyPr rtlCol="0" anchor="ctr"/>
            <a:lstStyle/>
            <a:p>
              <a:endParaRPr lang="en-GB"/>
            </a:p>
          </p:txBody>
        </p:sp>
        <p:sp>
          <p:nvSpPr>
            <p:cNvPr id="61" name="Free-form: Shape 60">
              <a:extLst>
                <a:ext uri="{FF2B5EF4-FFF2-40B4-BE49-F238E27FC236}">
                  <a16:creationId xmlns:a16="http://schemas.microsoft.com/office/drawing/2014/main" id="{CF6CEA37-A517-CE0E-1427-73A1DE1F4831}"/>
                </a:ext>
              </a:extLst>
            </p:cNvPr>
            <p:cNvSpPr/>
            <p:nvPr/>
          </p:nvSpPr>
          <p:spPr>
            <a:xfrm>
              <a:off x="5986462" y="3424247"/>
              <a:ext cx="219075" cy="9525"/>
            </a:xfrm>
            <a:custGeom>
              <a:avLst/>
              <a:gdLst>
                <a:gd name="connsiteX0" fmla="*/ 0 w 219075"/>
                <a:gd name="connsiteY0" fmla="*/ 0 h 9525"/>
                <a:gd name="connsiteX1" fmla="*/ 219075 w 219075"/>
                <a:gd name="connsiteY1" fmla="*/ 0 h 9525"/>
              </a:gdLst>
              <a:ahLst/>
              <a:cxnLst>
                <a:cxn ang="0">
                  <a:pos x="connsiteX0" y="connsiteY0"/>
                </a:cxn>
                <a:cxn ang="0">
                  <a:pos x="connsiteX1" y="connsiteY1"/>
                </a:cxn>
              </a:cxnLst>
              <a:rect l="l" t="t" r="r" b="b"/>
              <a:pathLst>
                <a:path w="219075" h="9525">
                  <a:moveTo>
                    <a:pt x="0" y="0"/>
                  </a:moveTo>
                  <a:lnTo>
                    <a:pt x="219075" y="0"/>
                  </a:lnTo>
                </a:path>
              </a:pathLst>
            </a:custGeom>
            <a:noFill/>
            <a:ln w="15875" cap="rnd">
              <a:solidFill>
                <a:schemeClr val="accent1"/>
              </a:solidFill>
              <a:prstDash val="solid"/>
              <a:round/>
            </a:ln>
          </p:spPr>
          <p:txBody>
            <a:bodyPr rtlCol="0" anchor="ctr"/>
            <a:lstStyle/>
            <a:p>
              <a:endParaRPr lang="en-GB"/>
            </a:p>
          </p:txBody>
        </p:sp>
        <p:sp>
          <p:nvSpPr>
            <p:cNvPr id="62" name="Free-form: Shape 61">
              <a:extLst>
                <a:ext uri="{FF2B5EF4-FFF2-40B4-BE49-F238E27FC236}">
                  <a16:creationId xmlns:a16="http://schemas.microsoft.com/office/drawing/2014/main" id="{6A41AFE9-1252-8DEF-1F14-09C6EF1E17FF}"/>
                </a:ext>
              </a:extLst>
            </p:cNvPr>
            <p:cNvSpPr/>
            <p:nvPr/>
          </p:nvSpPr>
          <p:spPr>
            <a:xfrm>
              <a:off x="5986462" y="3500447"/>
              <a:ext cx="219075" cy="9525"/>
            </a:xfrm>
            <a:custGeom>
              <a:avLst/>
              <a:gdLst>
                <a:gd name="connsiteX0" fmla="*/ 0 w 219075"/>
                <a:gd name="connsiteY0" fmla="*/ 0 h 9525"/>
                <a:gd name="connsiteX1" fmla="*/ 219075 w 219075"/>
                <a:gd name="connsiteY1" fmla="*/ 0 h 9525"/>
              </a:gdLst>
              <a:ahLst/>
              <a:cxnLst>
                <a:cxn ang="0">
                  <a:pos x="connsiteX0" y="connsiteY0"/>
                </a:cxn>
                <a:cxn ang="0">
                  <a:pos x="connsiteX1" y="connsiteY1"/>
                </a:cxn>
              </a:cxnLst>
              <a:rect l="l" t="t" r="r" b="b"/>
              <a:pathLst>
                <a:path w="219075" h="9525">
                  <a:moveTo>
                    <a:pt x="0" y="0"/>
                  </a:moveTo>
                  <a:lnTo>
                    <a:pt x="219075" y="0"/>
                  </a:lnTo>
                </a:path>
              </a:pathLst>
            </a:custGeom>
            <a:noFill/>
            <a:ln w="15875" cap="rnd">
              <a:solidFill>
                <a:schemeClr val="accent1"/>
              </a:solidFill>
              <a:prstDash val="solid"/>
              <a:round/>
            </a:ln>
          </p:spPr>
          <p:txBody>
            <a:bodyPr rtlCol="0" anchor="ctr"/>
            <a:lstStyle/>
            <a:p>
              <a:endParaRPr lang="en-GB"/>
            </a:p>
          </p:txBody>
        </p:sp>
      </p:grpSp>
    </p:spTree>
    <p:extLst>
      <p:ext uri="{BB962C8B-B14F-4D97-AF65-F5344CB8AC3E}">
        <p14:creationId xmlns:p14="http://schemas.microsoft.com/office/powerpoint/2010/main" val="29104914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bg>
      <p:bgPr>
        <a:solidFill>
          <a:srgbClr val="F7F7F7"/>
        </a:solidFill>
        <a:effectLst/>
      </p:bgPr>
    </p:bg>
    <p:spTree>
      <p:nvGrpSpPr>
        <p:cNvPr id="1" name=""/>
        <p:cNvGrpSpPr/>
        <p:nvPr/>
      </p:nvGrpSpPr>
      <p:grpSpPr>
        <a:xfrm>
          <a:off x="0" y="0"/>
          <a:ext cx="0" cy="0"/>
          <a:chOff x="0" y="0"/>
          <a:chExt cx="0" cy="0"/>
        </a:xfrm>
      </p:grpSpPr>
      <p:sp>
        <p:nvSpPr>
          <p:cNvPr id="4" name="Freeform: Shape 3">
            <a:extLst>
              <a:ext uri="{FF2B5EF4-FFF2-40B4-BE49-F238E27FC236}">
                <a16:creationId xmlns:a16="http://schemas.microsoft.com/office/drawing/2014/main" id="{38695748-F541-40FE-3A90-2C20F0D29DCC}"/>
              </a:ext>
            </a:extLst>
          </p:cNvPr>
          <p:cNvSpPr/>
          <p:nvPr/>
        </p:nvSpPr>
        <p:spPr bwMode="auto">
          <a:xfrm flipH="1" flipV="1">
            <a:off x="0" y="-1"/>
            <a:ext cx="12192000" cy="1291771"/>
          </a:xfrm>
          <a:custGeom>
            <a:avLst/>
            <a:gdLst>
              <a:gd name="connsiteX0" fmla="*/ 11268532 w 12192000"/>
              <a:gd name="connsiteY0" fmla="*/ 106 h 4074802"/>
              <a:gd name="connsiteX1" fmla="*/ 12185209 w 12192000"/>
              <a:gd name="connsiteY1" fmla="*/ 20416 h 4074802"/>
              <a:gd name="connsiteX2" fmla="*/ 12192000 w 12192000"/>
              <a:gd name="connsiteY2" fmla="*/ 20811 h 4074802"/>
              <a:gd name="connsiteX3" fmla="*/ 12192000 w 12192000"/>
              <a:gd name="connsiteY3" fmla="*/ 1064902 h 4074802"/>
              <a:gd name="connsiteX4" fmla="*/ 12192000 w 12192000"/>
              <a:gd name="connsiteY4" fmla="*/ 1585602 h 4074802"/>
              <a:gd name="connsiteX5" fmla="*/ 12192000 w 12192000"/>
              <a:gd name="connsiteY5" fmla="*/ 4074802 h 4074802"/>
              <a:gd name="connsiteX6" fmla="*/ 0 w 12192000"/>
              <a:gd name="connsiteY6" fmla="*/ 4074802 h 4074802"/>
              <a:gd name="connsiteX7" fmla="*/ 0 w 12192000"/>
              <a:gd name="connsiteY7" fmla="*/ 1585602 h 4074802"/>
              <a:gd name="connsiteX8" fmla="*/ 0 w 12192000"/>
              <a:gd name="connsiteY8" fmla="*/ 1064902 h 4074802"/>
              <a:gd name="connsiteX9" fmla="*/ 0 w 12192000"/>
              <a:gd name="connsiteY9" fmla="*/ 16345 h 4074802"/>
              <a:gd name="connsiteX10" fmla="*/ 244047 w 12192000"/>
              <a:gd name="connsiteY10" fmla="*/ 27486 h 4074802"/>
              <a:gd name="connsiteX11" fmla="*/ 1686840 w 12192000"/>
              <a:gd name="connsiteY11" fmla="*/ 173856 h 4074802"/>
              <a:gd name="connsiteX12" fmla="*/ 9172284 w 12192000"/>
              <a:gd name="connsiteY12" fmla="*/ 173856 h 4074802"/>
              <a:gd name="connsiteX13" fmla="*/ 11268532 w 12192000"/>
              <a:gd name="connsiteY13" fmla="*/ 106 h 4074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2192000" h="4074802">
                <a:moveTo>
                  <a:pt x="11268532" y="106"/>
                </a:moveTo>
                <a:cubicBezTo>
                  <a:pt x="11570638" y="-964"/>
                  <a:pt x="11877794" y="6092"/>
                  <a:pt x="12185209" y="20416"/>
                </a:cubicBezTo>
                <a:lnTo>
                  <a:pt x="12192000" y="20811"/>
                </a:lnTo>
                <a:lnTo>
                  <a:pt x="12192000" y="1064902"/>
                </a:lnTo>
                <a:lnTo>
                  <a:pt x="12192000" y="1585602"/>
                </a:lnTo>
                <a:lnTo>
                  <a:pt x="12192000" y="4074802"/>
                </a:lnTo>
                <a:lnTo>
                  <a:pt x="0" y="4074802"/>
                </a:lnTo>
                <a:lnTo>
                  <a:pt x="0" y="1585602"/>
                </a:lnTo>
                <a:lnTo>
                  <a:pt x="0" y="1064902"/>
                </a:lnTo>
                <a:lnTo>
                  <a:pt x="0" y="16345"/>
                </a:lnTo>
                <a:lnTo>
                  <a:pt x="244047" y="27486"/>
                </a:lnTo>
                <a:cubicBezTo>
                  <a:pt x="678291" y="52375"/>
                  <a:pt x="1158360" y="99922"/>
                  <a:pt x="1686840" y="173856"/>
                </a:cubicBezTo>
                <a:cubicBezTo>
                  <a:pt x="5914682" y="765330"/>
                  <a:pt x="9172284" y="173856"/>
                  <a:pt x="9172284" y="173856"/>
                </a:cubicBezTo>
                <a:cubicBezTo>
                  <a:pt x="9789564" y="56236"/>
                  <a:pt x="10513267" y="2780"/>
                  <a:pt x="11268532" y="106"/>
                </a:cubicBezTo>
                <a:close/>
              </a:path>
            </a:pathLst>
          </a:custGeom>
          <a:solidFill>
            <a:schemeClr val="accent1"/>
          </a:solidFill>
          <a:ln w="3768" cap="flat">
            <a:noFill/>
            <a:prstDash val="solid"/>
            <a:miter/>
          </a:ln>
          <a:effectLst>
            <a:outerShdw blurRad="63500" dist="25400" dir="6600000" algn="l" rotWithShape="0">
              <a:prstClr val="black">
                <a:alpha val="26000"/>
              </a:prstClr>
            </a:outerShdw>
          </a:effectLst>
        </p:spPr>
        <p:txBody>
          <a:bodyPr wrap="square" rtlCol="0" anchor="ctr">
            <a:noAutofit/>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GB" sz="1765" b="0" i="0" u="none" strike="noStrike" kern="1200" cap="none" spc="0" normalizeH="0" baseline="0" noProof="0">
              <a:ln>
                <a:noFill/>
              </a:ln>
              <a:solidFill>
                <a:srgbClr val="000000"/>
              </a:solidFill>
              <a:effectLst/>
              <a:uLnTx/>
              <a:uFillTx/>
              <a:latin typeface="Segoe UI"/>
              <a:ea typeface="+mn-ea"/>
              <a:cs typeface="+mn-cs"/>
            </a:endParaRPr>
          </a:p>
        </p:txBody>
      </p:sp>
      <p:sp>
        <p:nvSpPr>
          <p:cNvPr id="12" name="Title 1">
            <a:extLst>
              <a:ext uri="{FF2B5EF4-FFF2-40B4-BE49-F238E27FC236}">
                <a16:creationId xmlns:a16="http://schemas.microsoft.com/office/drawing/2014/main" id="{2C0136A2-8768-F9D2-A0E2-035565B02893}"/>
              </a:ext>
            </a:extLst>
          </p:cNvPr>
          <p:cNvSpPr>
            <a:spLocks noGrp="1"/>
          </p:cNvSpPr>
          <p:nvPr>
            <p:ph type="title" idx="4294967295"/>
          </p:nvPr>
        </p:nvSpPr>
        <p:spPr>
          <a:xfrm>
            <a:off x="1038293" y="419100"/>
            <a:ext cx="7244913" cy="430213"/>
          </a:xfrm>
        </p:spPr>
        <p:txBody>
          <a:bodyPr/>
          <a:lstStyle/>
          <a:p>
            <a:r>
              <a:rPr lang="en-GB" spc="0">
                <a:solidFill>
                  <a:schemeClr val="bg1"/>
                </a:solidFill>
              </a:rPr>
              <a:t>Persona mapping</a:t>
            </a:r>
            <a:endParaRPr lang="en-GB" spc="0">
              <a:solidFill>
                <a:schemeClr val="bg1"/>
              </a:solidFill>
              <a:latin typeface="Segoe UI Semilight" panose="020B0402040204020203" pitchFamily="34" charset="0"/>
              <a:cs typeface="Segoe UI Semilight" panose="020B0402040204020203" pitchFamily="34" charset="0"/>
            </a:endParaRPr>
          </a:p>
        </p:txBody>
      </p:sp>
      <p:sp>
        <p:nvSpPr>
          <p:cNvPr id="10" name="Rectangle 9">
            <a:extLst>
              <a:ext uri="{FF2B5EF4-FFF2-40B4-BE49-F238E27FC236}">
                <a16:creationId xmlns:a16="http://schemas.microsoft.com/office/drawing/2014/main" id="{81F9A80F-CB50-0E04-64A6-4EF130AF8EE1}"/>
              </a:ext>
            </a:extLst>
          </p:cNvPr>
          <p:cNvSpPr/>
          <p:nvPr/>
        </p:nvSpPr>
        <p:spPr bwMode="auto">
          <a:xfrm>
            <a:off x="8229378" y="1380342"/>
            <a:ext cx="3505488" cy="763968"/>
          </a:xfrm>
          <a:prstGeom prst="rect">
            <a:avLst/>
          </a:prstGeom>
          <a:gradFill>
            <a:gsLst>
              <a:gs pos="0">
                <a:schemeClr val="bg1">
                  <a:lumMod val="55000"/>
                  <a:lumOff val="45000"/>
                </a:schemeClr>
              </a:gs>
              <a:gs pos="100000">
                <a:srgbClr val="E8E9E8">
                  <a:lumMod val="20000"/>
                  <a:lumOff val="80000"/>
                </a:srgbClr>
              </a:gs>
            </a:gsLst>
            <a:lin ang="2700000" scaled="1"/>
          </a:gradFill>
          <a:ln w="12700">
            <a:noFill/>
            <a:headEnd type="none" w="med" len="med"/>
            <a:tailEnd type="none" w="med" len="med"/>
          </a:ln>
          <a:effectLst>
            <a:outerShdw blurRad="76200" dist="25400" dir="2700000" algn="tl" rotWithShape="0">
              <a:prstClr val="black">
                <a:alpha val="14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20" tIns="97536" rIns="121920" bIns="97536" numCol="1" spcCol="0" rtlCol="0" fromWordArt="0" anchor="t" anchorCtr="0" forceAA="0" compatLnSpc="1">
            <a:prstTxWarp prst="textNoShape">
              <a:avLst/>
            </a:prstTxWarp>
            <a:noAutofit/>
          </a:bodyPr>
          <a:lstStyle/>
          <a:p>
            <a:pPr defTabSz="621679" fontAlgn="base">
              <a:spcBef>
                <a:spcPct val="0"/>
              </a:spcBef>
              <a:spcAft>
                <a:spcPts val="300"/>
              </a:spcAft>
            </a:pPr>
            <a:r>
              <a:rPr lang="en-GB" sz="1200">
                <a:solidFill>
                  <a:schemeClr val="tx2"/>
                </a:solidFill>
                <a:latin typeface="Segoe UI Semibold"/>
                <a:cs typeface="Segoe UI" pitchFamily="34" charset="0"/>
              </a:rPr>
              <a:t>Technology</a:t>
            </a:r>
          </a:p>
          <a:p>
            <a:pPr marL="108000" indent="-108000" defTabSz="932472" fontAlgn="base">
              <a:lnSpc>
                <a:spcPct val="110000"/>
              </a:lnSpc>
              <a:spcBef>
                <a:spcPct val="0"/>
              </a:spcBef>
              <a:spcAft>
                <a:spcPts val="300"/>
              </a:spcAft>
              <a:buClr>
                <a:schemeClr val="accent1"/>
              </a:buClr>
              <a:buFont typeface="Arial" panose="020B0604020202020204" pitchFamily="34" charset="0"/>
              <a:buChar char="•"/>
              <a:defRPr/>
            </a:pPr>
            <a:r>
              <a:rPr lang="en-GB" sz="1050">
                <a:solidFill>
                  <a:srgbClr val="000000"/>
                </a:solidFill>
                <a:cs typeface="Segoe UI" pitchFamily="34" charset="0"/>
              </a:rPr>
              <a:t>What’s their technology profile?</a:t>
            </a:r>
          </a:p>
          <a:p>
            <a:pPr marL="108000" indent="-108000" defTabSz="932472" fontAlgn="base">
              <a:lnSpc>
                <a:spcPct val="110000"/>
              </a:lnSpc>
              <a:spcBef>
                <a:spcPct val="0"/>
              </a:spcBef>
              <a:spcAft>
                <a:spcPts val="300"/>
              </a:spcAft>
              <a:buClr>
                <a:schemeClr val="accent1"/>
              </a:buClr>
              <a:buFont typeface="Arial" panose="020B0604020202020204" pitchFamily="34" charset="0"/>
              <a:buChar char="•"/>
              <a:defRPr/>
            </a:pPr>
            <a:r>
              <a:rPr lang="en-GB" sz="1050">
                <a:solidFill>
                  <a:srgbClr val="000000"/>
                </a:solidFill>
                <a:cs typeface="Segoe UI" pitchFamily="34" charset="0"/>
              </a:rPr>
              <a:t>What devices do they use?</a:t>
            </a:r>
          </a:p>
        </p:txBody>
      </p:sp>
      <p:sp>
        <p:nvSpPr>
          <p:cNvPr id="2" name="TextBox 1">
            <a:extLst>
              <a:ext uri="{FF2B5EF4-FFF2-40B4-BE49-F238E27FC236}">
                <a16:creationId xmlns:a16="http://schemas.microsoft.com/office/drawing/2014/main" id="{435581EC-C5D8-DFE8-A841-E0D771EEA023}"/>
              </a:ext>
            </a:extLst>
          </p:cNvPr>
          <p:cNvSpPr txBox="1"/>
          <p:nvPr/>
        </p:nvSpPr>
        <p:spPr>
          <a:xfrm>
            <a:off x="453154" y="1609691"/>
            <a:ext cx="4020521" cy="369332"/>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600"/>
              </a:spcAft>
              <a:buClrTx/>
              <a:buSzTx/>
              <a:buFontTx/>
              <a:buNone/>
              <a:tabLst/>
              <a:defRPr/>
            </a:pPr>
            <a:r>
              <a:rPr kumimoji="0" lang="en-GB" sz="2400" b="0" i="0" u="none" strike="noStrike" kern="1200" cap="none" spc="0" normalizeH="0" baseline="0" noProof="0">
                <a:ln>
                  <a:noFill/>
                </a:ln>
                <a:solidFill>
                  <a:schemeClr val="tx2"/>
                </a:solidFill>
                <a:effectLst/>
                <a:uLnTx/>
                <a:uFillTx/>
                <a:latin typeface="+mj-lt"/>
                <a:ea typeface="+mn-ea"/>
                <a:cs typeface="+mn-cs"/>
              </a:rPr>
              <a:t>Defining frontline personas</a:t>
            </a:r>
          </a:p>
        </p:txBody>
      </p:sp>
      <p:sp>
        <p:nvSpPr>
          <p:cNvPr id="15" name="!!BOX1">
            <a:extLst>
              <a:ext uri="{FF2B5EF4-FFF2-40B4-BE49-F238E27FC236}">
                <a16:creationId xmlns:a16="http://schemas.microsoft.com/office/drawing/2014/main" id="{4DF3B1BF-B5F8-C684-B260-BF4689652599}"/>
              </a:ext>
            </a:extLst>
          </p:cNvPr>
          <p:cNvSpPr>
            <a:spLocks/>
          </p:cNvSpPr>
          <p:nvPr/>
        </p:nvSpPr>
        <p:spPr bwMode="auto">
          <a:xfrm>
            <a:off x="457395" y="2241288"/>
            <a:ext cx="4022919" cy="1825887"/>
          </a:xfrm>
          <a:prstGeom prst="roundRect">
            <a:avLst>
              <a:gd name="adj" fmla="val 0"/>
            </a:avLst>
          </a:prstGeom>
          <a:gradFill>
            <a:gsLst>
              <a:gs pos="0">
                <a:schemeClr val="bg1">
                  <a:lumMod val="55000"/>
                  <a:lumOff val="45000"/>
                </a:schemeClr>
              </a:gs>
              <a:gs pos="100000">
                <a:srgbClr val="E8E9E8">
                  <a:lumMod val="20000"/>
                  <a:lumOff val="80000"/>
                </a:srgbClr>
              </a:gs>
            </a:gsLst>
            <a:lin ang="2700000" scaled="1"/>
          </a:gradFill>
          <a:ln w="12700">
            <a:noFill/>
            <a:headEnd type="none" w="med" len="med"/>
            <a:tailEnd type="none" w="med" len="med"/>
          </a:ln>
          <a:effectLst>
            <a:outerShdw blurRad="76200" dist="25400" dir="2700000" algn="tl" rotWithShape="0">
              <a:prstClr val="black">
                <a:alpha val="14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20" tIns="97536" rIns="121920" bIns="97536" numCol="1" spcCol="0" rtlCol="0" fromWordArt="0" anchor="t" anchorCtr="0" forceAA="0" compatLnSpc="1">
            <a:prstTxWarp prst="textNoShape">
              <a:avLst/>
            </a:prstTxWarp>
            <a:noAutofit/>
          </a:bodyPr>
          <a:lstStyle/>
          <a:p>
            <a:pPr marL="0" marR="0" lvl="0" indent="0" algn="l" defTabSz="621679" rtl="0" eaLnBrk="1" fontAlgn="base" latinLnBrk="0" hangingPunct="1">
              <a:lnSpc>
                <a:spcPct val="100000"/>
              </a:lnSpc>
              <a:spcBef>
                <a:spcPct val="0"/>
              </a:spcBef>
              <a:spcAft>
                <a:spcPct val="0"/>
              </a:spcAft>
              <a:buClrTx/>
              <a:buSzTx/>
              <a:buFontTx/>
              <a:buNone/>
              <a:tabLst/>
              <a:defRPr/>
            </a:pPr>
            <a:endParaRPr kumimoji="0" lang="en-GB" sz="1333" b="0" i="0" u="none" strike="noStrike" kern="1200" cap="none" spc="0" normalizeH="0" baseline="0" noProof="0">
              <a:ln>
                <a:noFill/>
              </a:ln>
              <a:solidFill>
                <a:srgbClr val="FFFFFF"/>
              </a:solidFill>
              <a:effectLst/>
              <a:uLnTx/>
              <a:uFillTx/>
              <a:latin typeface="Segoe UI"/>
              <a:ea typeface="+mn-ea"/>
              <a:cs typeface="Segoe UI" pitchFamily="34" charset="0"/>
            </a:endParaRPr>
          </a:p>
        </p:txBody>
      </p:sp>
      <p:sp>
        <p:nvSpPr>
          <p:cNvPr id="18" name="Rectangle: Rounded Corners 17">
            <a:extLst>
              <a:ext uri="{FF2B5EF4-FFF2-40B4-BE49-F238E27FC236}">
                <a16:creationId xmlns:a16="http://schemas.microsoft.com/office/drawing/2014/main" id="{AACEC5E0-50C4-BAF2-5FBB-E329DC77FE08}"/>
              </a:ext>
            </a:extLst>
          </p:cNvPr>
          <p:cNvSpPr/>
          <p:nvPr/>
        </p:nvSpPr>
        <p:spPr bwMode="auto">
          <a:xfrm rot="16200000">
            <a:off x="2434895" y="677031"/>
            <a:ext cx="67917" cy="4023440"/>
          </a:xfrm>
          <a:prstGeom prst="roundRect">
            <a:avLst>
              <a:gd name="adj" fmla="val 50000"/>
            </a:avLst>
          </a:prstGeom>
          <a:gradFill>
            <a:gsLst>
              <a:gs pos="50000">
                <a:schemeClr val="bg1">
                  <a:alpha val="30000"/>
                </a:schemeClr>
              </a:gs>
              <a:gs pos="50000">
                <a:schemeClr val="tx1">
                  <a:alpha val="6000"/>
                </a:schemeClr>
              </a:gs>
            </a:gsLst>
            <a:lin ang="0" scaled="0"/>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rm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GB"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sp>
        <p:nvSpPr>
          <p:cNvPr id="19" name="Rectangle 18">
            <a:extLst>
              <a:ext uri="{FF2B5EF4-FFF2-40B4-BE49-F238E27FC236}">
                <a16:creationId xmlns:a16="http://schemas.microsoft.com/office/drawing/2014/main" id="{6E044337-23E9-6DD3-852E-99A71AA8E2E0}"/>
              </a:ext>
            </a:extLst>
          </p:cNvPr>
          <p:cNvSpPr>
            <a:spLocks/>
          </p:cNvSpPr>
          <p:nvPr/>
        </p:nvSpPr>
        <p:spPr bwMode="auto">
          <a:xfrm>
            <a:off x="559802" y="2778553"/>
            <a:ext cx="4023439" cy="1109112"/>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36000" tIns="0" rIns="36000" bIns="146304" numCol="1" spcCol="0" rtlCol="0" fromWordArt="0" anchor="t" anchorCtr="0" forceAA="0" compatLnSpc="1">
            <a:prstTxWarp prst="textNoShape">
              <a:avLst/>
            </a:prstTxWarp>
            <a:noAutofit/>
          </a:bodyPr>
          <a:lstStyle/>
          <a:p>
            <a:pPr marL="108000" marR="0" lvl="0" indent="-108000" algn="l" defTabSz="932472" rtl="0" eaLnBrk="1" fontAlgn="base" latinLnBrk="0" hangingPunct="1">
              <a:lnSpc>
                <a:spcPct val="110000"/>
              </a:lnSpc>
              <a:spcBef>
                <a:spcPct val="0"/>
              </a:spcBef>
              <a:spcAft>
                <a:spcPts val="600"/>
              </a:spcAft>
              <a:buClr>
                <a:schemeClr val="accent1"/>
              </a:buClr>
              <a:buSzTx/>
              <a:buFont typeface="Arial" panose="020B0604020202020204" pitchFamily="34" charset="0"/>
              <a:buChar char="•"/>
              <a:tabLst/>
              <a:defRPr/>
            </a:pPr>
            <a:r>
              <a:rPr kumimoji="0" lang="en-GB" sz="1200" b="0" i="0" u="none" strike="noStrike" kern="1200" cap="none" spc="0" normalizeH="0" baseline="0" noProof="0">
                <a:ln>
                  <a:noFill/>
                </a:ln>
                <a:solidFill>
                  <a:srgbClr val="000000"/>
                </a:solidFill>
                <a:effectLst/>
                <a:uLnTx/>
                <a:uFillTx/>
                <a:ea typeface="+mn-ea"/>
                <a:cs typeface="Segoe UI" pitchFamily="34" charset="0"/>
              </a:rPr>
              <a:t>Define </a:t>
            </a:r>
            <a:r>
              <a:rPr lang="en-GB" sz="1200">
                <a:solidFill>
                  <a:srgbClr val="000000"/>
                </a:solidFill>
                <a:cs typeface="Segoe UI" pitchFamily="34" charset="0"/>
              </a:rPr>
              <a:t>archetypical users </a:t>
            </a:r>
            <a:r>
              <a:rPr kumimoji="0" lang="en-GB" sz="1200" b="0" i="0" u="none" strike="noStrike" kern="1200" cap="none" spc="0" normalizeH="0" baseline="0" noProof="0">
                <a:ln>
                  <a:noFill/>
                </a:ln>
                <a:solidFill>
                  <a:srgbClr val="000000"/>
                </a:solidFill>
                <a:effectLst/>
                <a:uLnTx/>
                <a:uFillTx/>
                <a:ea typeface="+mn-ea"/>
                <a:cs typeface="Segoe UI" pitchFamily="34" charset="0"/>
              </a:rPr>
              <a:t>of the solution or user</a:t>
            </a:r>
            <a:r>
              <a:rPr kumimoji="0" lang="en-GB" sz="1200" b="0" i="0" u="none" strike="noStrike" kern="1200" cap="none" spc="0" normalizeH="0" baseline="0" noProof="0">
                <a:ln>
                  <a:noFill/>
                </a:ln>
                <a:solidFill>
                  <a:srgbClr val="FF0000"/>
                </a:solidFill>
                <a:effectLst/>
                <a:uLnTx/>
                <a:uFillTx/>
                <a:ea typeface="+mn-ea"/>
                <a:cs typeface="Segoe UI" pitchFamily="34" charset="0"/>
              </a:rPr>
              <a:t>s</a:t>
            </a:r>
            <a:r>
              <a:rPr kumimoji="0" lang="en-GB" sz="1200" b="0" i="0" u="none" strike="noStrike" kern="1200" cap="none" spc="0" normalizeH="0" baseline="0" noProof="0">
                <a:ln>
                  <a:noFill/>
                </a:ln>
                <a:solidFill>
                  <a:srgbClr val="000000"/>
                </a:solidFill>
                <a:effectLst/>
                <a:uLnTx/>
                <a:uFillTx/>
                <a:ea typeface="+mn-ea"/>
                <a:cs typeface="Segoe UI" pitchFamily="34" charset="0"/>
              </a:rPr>
              <a:t> most impacted by problems that have been identified.</a:t>
            </a:r>
          </a:p>
          <a:p>
            <a:pPr marL="108000" marR="0" lvl="0" indent="-108000" algn="l" defTabSz="932472" rtl="0" eaLnBrk="1" fontAlgn="base" latinLnBrk="0" hangingPunct="1">
              <a:lnSpc>
                <a:spcPct val="110000"/>
              </a:lnSpc>
              <a:spcBef>
                <a:spcPct val="0"/>
              </a:spcBef>
              <a:spcAft>
                <a:spcPts val="600"/>
              </a:spcAft>
              <a:buClr>
                <a:schemeClr val="accent1"/>
              </a:buClr>
              <a:buSzTx/>
              <a:buFont typeface="Arial" panose="020B0604020202020204" pitchFamily="34" charset="0"/>
              <a:buChar char="•"/>
              <a:tabLst/>
              <a:defRPr/>
            </a:pPr>
            <a:r>
              <a:rPr kumimoji="0" lang="en-GB" sz="1200" b="0" i="0" u="none" strike="noStrike" kern="1200" cap="none" spc="0" normalizeH="0" baseline="0" noProof="0">
                <a:ln>
                  <a:noFill/>
                </a:ln>
                <a:solidFill>
                  <a:srgbClr val="000000"/>
                </a:solidFill>
                <a:effectLst/>
                <a:uLnTx/>
                <a:uFillTx/>
                <a:ea typeface="+mn-ea"/>
                <a:cs typeface="Segoe UI" pitchFamily="34" charset="0"/>
              </a:rPr>
              <a:t>Create a shared understanding about the frontline workers’ needs and challenges.</a:t>
            </a:r>
          </a:p>
          <a:p>
            <a:pPr marL="108000" marR="0" lvl="0" indent="-108000" algn="l" defTabSz="932472" rtl="0" eaLnBrk="1" fontAlgn="base" latinLnBrk="0" hangingPunct="1">
              <a:lnSpc>
                <a:spcPct val="110000"/>
              </a:lnSpc>
              <a:spcBef>
                <a:spcPct val="0"/>
              </a:spcBef>
              <a:spcAft>
                <a:spcPts val="600"/>
              </a:spcAft>
              <a:buClr>
                <a:schemeClr val="accent1"/>
              </a:buClr>
              <a:buSzTx/>
              <a:buFont typeface="Arial" panose="020B0604020202020204" pitchFamily="34" charset="0"/>
              <a:buChar char="•"/>
              <a:tabLst/>
              <a:defRPr/>
            </a:pPr>
            <a:r>
              <a:rPr kumimoji="0" lang="en-GB" sz="1200" b="0" i="0" u="none" strike="noStrike" kern="1200" cap="none" spc="0" normalizeH="0" baseline="0" noProof="0">
                <a:ln>
                  <a:noFill/>
                </a:ln>
                <a:solidFill>
                  <a:srgbClr val="000000"/>
                </a:solidFill>
                <a:effectLst/>
                <a:uLnTx/>
                <a:uFillTx/>
                <a:ea typeface="+mn-ea"/>
                <a:cs typeface="Segoe UI" pitchFamily="34" charset="0"/>
              </a:rPr>
              <a:t>Enhance the quality of the solution.</a:t>
            </a:r>
          </a:p>
        </p:txBody>
      </p:sp>
      <p:sp>
        <p:nvSpPr>
          <p:cNvPr id="21" name="!!BOX1">
            <a:extLst>
              <a:ext uri="{FF2B5EF4-FFF2-40B4-BE49-F238E27FC236}">
                <a16:creationId xmlns:a16="http://schemas.microsoft.com/office/drawing/2014/main" id="{9BA75E31-411F-071F-3675-B824778FF36A}"/>
              </a:ext>
            </a:extLst>
          </p:cNvPr>
          <p:cNvSpPr>
            <a:spLocks/>
          </p:cNvSpPr>
          <p:nvPr/>
        </p:nvSpPr>
        <p:spPr bwMode="auto">
          <a:xfrm>
            <a:off x="457395" y="4183663"/>
            <a:ext cx="4022919" cy="2149707"/>
          </a:xfrm>
          <a:prstGeom prst="roundRect">
            <a:avLst>
              <a:gd name="adj" fmla="val 0"/>
            </a:avLst>
          </a:prstGeom>
          <a:gradFill>
            <a:gsLst>
              <a:gs pos="0">
                <a:schemeClr val="bg1">
                  <a:lumMod val="55000"/>
                  <a:lumOff val="45000"/>
                </a:schemeClr>
              </a:gs>
              <a:gs pos="100000">
                <a:srgbClr val="E8E9E8">
                  <a:lumMod val="20000"/>
                  <a:lumOff val="80000"/>
                </a:srgbClr>
              </a:gs>
            </a:gsLst>
            <a:lin ang="2700000" scaled="1"/>
          </a:gradFill>
          <a:ln w="12700">
            <a:noFill/>
            <a:headEnd type="none" w="med" len="med"/>
            <a:tailEnd type="none" w="med" len="med"/>
          </a:ln>
          <a:effectLst>
            <a:outerShdw blurRad="76200" dist="25400" dir="2700000" algn="tl" rotWithShape="0">
              <a:prstClr val="black">
                <a:alpha val="14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20" tIns="97536" rIns="121920" bIns="97536" numCol="1" spcCol="0" rtlCol="0" fromWordArt="0" anchor="t" anchorCtr="0" forceAA="0" compatLnSpc="1">
            <a:prstTxWarp prst="textNoShape">
              <a:avLst/>
            </a:prstTxWarp>
            <a:noAutofit/>
          </a:bodyPr>
          <a:lstStyle/>
          <a:p>
            <a:pPr marL="0" marR="0" lvl="0" indent="0" algn="l" defTabSz="621679" rtl="0" eaLnBrk="1" fontAlgn="base" latinLnBrk="0" hangingPunct="1">
              <a:lnSpc>
                <a:spcPct val="100000"/>
              </a:lnSpc>
              <a:spcBef>
                <a:spcPct val="0"/>
              </a:spcBef>
              <a:spcAft>
                <a:spcPct val="0"/>
              </a:spcAft>
              <a:buClrTx/>
              <a:buSzTx/>
              <a:buFontTx/>
              <a:buNone/>
              <a:tabLst/>
              <a:defRPr/>
            </a:pPr>
            <a:endParaRPr kumimoji="0" lang="en-GB" sz="1333" b="0" i="0" u="none" strike="noStrike" kern="1200" cap="none" spc="0" normalizeH="0" baseline="0" noProof="0">
              <a:ln>
                <a:noFill/>
              </a:ln>
              <a:solidFill>
                <a:srgbClr val="FFFFFF"/>
              </a:solidFill>
              <a:effectLst/>
              <a:uLnTx/>
              <a:uFillTx/>
              <a:latin typeface="Segoe UI"/>
              <a:ea typeface="+mn-ea"/>
              <a:cs typeface="Segoe UI" pitchFamily="34" charset="0"/>
            </a:endParaRPr>
          </a:p>
        </p:txBody>
      </p:sp>
      <p:sp>
        <p:nvSpPr>
          <p:cNvPr id="24" name="Rectangle: Rounded Corners 23">
            <a:extLst>
              <a:ext uri="{FF2B5EF4-FFF2-40B4-BE49-F238E27FC236}">
                <a16:creationId xmlns:a16="http://schemas.microsoft.com/office/drawing/2014/main" id="{D3774FBA-21C3-33D4-8359-161B712200FC}"/>
              </a:ext>
            </a:extLst>
          </p:cNvPr>
          <p:cNvSpPr/>
          <p:nvPr/>
        </p:nvSpPr>
        <p:spPr bwMode="auto">
          <a:xfrm rot="16200000">
            <a:off x="2436970" y="2621795"/>
            <a:ext cx="63771" cy="4023440"/>
          </a:xfrm>
          <a:prstGeom prst="roundRect">
            <a:avLst>
              <a:gd name="adj" fmla="val 50000"/>
            </a:avLst>
          </a:prstGeom>
          <a:gradFill>
            <a:gsLst>
              <a:gs pos="50000">
                <a:schemeClr val="bg1">
                  <a:alpha val="30000"/>
                </a:schemeClr>
              </a:gs>
              <a:gs pos="50000">
                <a:schemeClr val="tx1">
                  <a:alpha val="6000"/>
                </a:schemeClr>
              </a:gs>
            </a:gsLst>
            <a:lin ang="0" scaled="0"/>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rm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GB"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sp>
        <p:nvSpPr>
          <p:cNvPr id="25" name="Rectangle 24">
            <a:extLst>
              <a:ext uri="{FF2B5EF4-FFF2-40B4-BE49-F238E27FC236}">
                <a16:creationId xmlns:a16="http://schemas.microsoft.com/office/drawing/2014/main" id="{3A71F2B0-DEF7-37AB-97DF-605AC5088FD8}"/>
              </a:ext>
            </a:extLst>
          </p:cNvPr>
          <p:cNvSpPr>
            <a:spLocks/>
          </p:cNvSpPr>
          <p:nvPr/>
        </p:nvSpPr>
        <p:spPr bwMode="auto">
          <a:xfrm>
            <a:off x="559802" y="4724828"/>
            <a:ext cx="3845505" cy="1109112"/>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36000" tIns="0" rIns="3600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10000"/>
              </a:lnSpc>
              <a:spcBef>
                <a:spcPct val="0"/>
              </a:spcBef>
              <a:spcAft>
                <a:spcPts val="600"/>
              </a:spcAft>
              <a:buClrTx/>
              <a:buSzTx/>
              <a:buFontTx/>
              <a:buNone/>
              <a:tabLst/>
              <a:defRPr/>
            </a:pPr>
            <a:r>
              <a:rPr kumimoji="0" lang="en-GB" sz="1200" b="0" i="0" u="none" strike="noStrike" kern="1200" cap="none" spc="0" normalizeH="0" baseline="0" noProof="0">
                <a:ln>
                  <a:noFill/>
                </a:ln>
                <a:solidFill>
                  <a:schemeClr val="tx2"/>
                </a:solidFill>
                <a:effectLst/>
                <a:uLnTx/>
                <a:uFillTx/>
                <a:latin typeface="+mj-lt"/>
                <a:ea typeface="+mn-ea"/>
                <a:cs typeface="Segoe UI" pitchFamily="34" charset="0"/>
              </a:rPr>
              <a:t>Step 1</a:t>
            </a:r>
            <a:br>
              <a:rPr kumimoji="0" lang="en-GB" sz="1200" b="0" i="0" u="none" strike="noStrike" kern="1200" cap="none" spc="0" normalizeH="0" baseline="0" noProof="0">
                <a:ln>
                  <a:noFill/>
                </a:ln>
                <a:solidFill>
                  <a:srgbClr val="000000"/>
                </a:solidFill>
                <a:effectLst/>
                <a:uLnTx/>
                <a:uFillTx/>
                <a:latin typeface="Segoe UI"/>
                <a:ea typeface="+mn-ea"/>
                <a:cs typeface="Segoe UI" pitchFamily="34" charset="0"/>
              </a:rPr>
            </a:br>
            <a:r>
              <a:rPr kumimoji="0" lang="en-GB" sz="1200" b="0" i="0" u="none" strike="noStrike" kern="1200" cap="none" spc="0" normalizeH="0" baseline="0" noProof="0">
                <a:ln>
                  <a:noFill/>
                </a:ln>
                <a:solidFill>
                  <a:srgbClr val="000000"/>
                </a:solidFill>
                <a:effectLst/>
                <a:uLnTx/>
                <a:uFillTx/>
                <a:ea typeface="+mn-ea"/>
                <a:cs typeface="Segoe UI" pitchFamily="34" charset="0"/>
              </a:rPr>
              <a:t>List all the frontline roles you are targeting and </a:t>
            </a:r>
            <a:br>
              <a:rPr kumimoji="0" lang="en-GB" sz="1200" b="0" i="0" u="none" strike="noStrike" kern="1200" cap="none" spc="0" normalizeH="0" baseline="0" noProof="0">
                <a:ln>
                  <a:noFill/>
                </a:ln>
                <a:solidFill>
                  <a:srgbClr val="000000"/>
                </a:solidFill>
                <a:effectLst/>
                <a:uLnTx/>
                <a:uFillTx/>
                <a:ea typeface="+mn-ea"/>
                <a:cs typeface="Segoe UI" pitchFamily="34" charset="0"/>
              </a:rPr>
            </a:br>
            <a:r>
              <a:rPr kumimoji="0" lang="en-GB" sz="1200" b="0" i="0" u="none" strike="noStrike" kern="1200" cap="none" spc="0" normalizeH="0" baseline="0" noProof="0">
                <a:ln>
                  <a:noFill/>
                </a:ln>
                <a:solidFill>
                  <a:srgbClr val="000000"/>
                </a:solidFill>
                <a:effectLst/>
                <a:uLnTx/>
                <a:uFillTx/>
                <a:ea typeface="+mn-ea"/>
                <a:cs typeface="Segoe UI" pitchFamily="34" charset="0"/>
              </a:rPr>
              <a:t>other roles in your organisation that are impacted</a:t>
            </a:r>
            <a:br>
              <a:rPr kumimoji="0" lang="en-GB" sz="1200" b="0" i="0" u="none" strike="noStrike" kern="1200" cap="none" spc="0" normalizeH="0" baseline="0" noProof="0">
                <a:ln>
                  <a:noFill/>
                </a:ln>
                <a:solidFill>
                  <a:srgbClr val="000000"/>
                </a:solidFill>
                <a:effectLst/>
                <a:uLnTx/>
                <a:uFillTx/>
                <a:ea typeface="+mn-ea"/>
                <a:cs typeface="Segoe UI" pitchFamily="34" charset="0"/>
              </a:rPr>
            </a:br>
            <a:r>
              <a:rPr kumimoji="0" lang="en-GB" sz="1200" b="0" i="0" u="none" strike="noStrike" kern="1200" cap="none" spc="0" normalizeH="0" baseline="0" noProof="0">
                <a:ln>
                  <a:noFill/>
                </a:ln>
                <a:solidFill>
                  <a:srgbClr val="000000"/>
                </a:solidFill>
                <a:effectLst/>
                <a:uLnTx/>
                <a:uFillTx/>
                <a:ea typeface="+mn-ea"/>
                <a:cs typeface="Segoe UI" pitchFamily="34" charset="0"/>
              </a:rPr>
              <a:t>by the solutions you are building.</a:t>
            </a:r>
          </a:p>
          <a:p>
            <a:pPr marL="0" marR="0" lvl="0" indent="0" algn="l" defTabSz="932472" rtl="0" eaLnBrk="1" fontAlgn="base" latinLnBrk="0" hangingPunct="1">
              <a:lnSpc>
                <a:spcPct val="110000"/>
              </a:lnSpc>
              <a:spcBef>
                <a:spcPct val="0"/>
              </a:spcBef>
              <a:spcAft>
                <a:spcPts val="600"/>
              </a:spcAft>
              <a:buClrTx/>
              <a:buSzTx/>
              <a:buFontTx/>
              <a:buNone/>
              <a:tabLst/>
              <a:defRPr/>
            </a:pPr>
            <a:r>
              <a:rPr lang="en-GB" sz="1200">
                <a:solidFill>
                  <a:schemeClr val="tx2"/>
                </a:solidFill>
                <a:latin typeface="+mj-lt"/>
                <a:cs typeface="Segoe UI" pitchFamily="34" charset="0"/>
              </a:rPr>
              <a:t>Step 2</a:t>
            </a:r>
            <a:r>
              <a:rPr lang="en-GB" sz="1200">
                <a:solidFill>
                  <a:srgbClr val="000000"/>
                </a:solidFill>
                <a:latin typeface="+mj-lt"/>
                <a:cs typeface="Segoe UI" pitchFamily="34" charset="0"/>
              </a:rPr>
              <a:t> </a:t>
            </a:r>
            <a:br>
              <a:rPr kumimoji="0" lang="en-GB" sz="1200" b="0" i="0" u="none" strike="noStrike" kern="1200" cap="none" spc="0" normalizeH="0" baseline="0" noProof="0">
                <a:ln>
                  <a:noFill/>
                </a:ln>
                <a:solidFill>
                  <a:srgbClr val="000000"/>
                </a:solidFill>
                <a:effectLst/>
                <a:uLnTx/>
                <a:uFillTx/>
                <a:latin typeface="Segoe UI"/>
                <a:ea typeface="+mn-ea"/>
                <a:cs typeface="Segoe UI" pitchFamily="34" charset="0"/>
              </a:rPr>
            </a:br>
            <a:r>
              <a:rPr kumimoji="0" lang="en-GB" sz="1200" b="0" i="0" u="none" strike="noStrike" kern="1200" cap="none" spc="0" normalizeH="0" baseline="0" noProof="0">
                <a:ln>
                  <a:noFill/>
                </a:ln>
                <a:solidFill>
                  <a:srgbClr val="000000"/>
                </a:solidFill>
                <a:effectLst/>
                <a:uLnTx/>
                <a:uFillTx/>
                <a:ea typeface="+mn-ea"/>
                <a:cs typeface="Segoe UI" pitchFamily="34" charset="0"/>
              </a:rPr>
              <a:t>For each target frontline role, consider the</a:t>
            </a:r>
            <a:br>
              <a:rPr kumimoji="0" lang="en-GB" sz="1200" b="0" i="0" u="none" strike="noStrike" kern="1200" cap="none" spc="0" normalizeH="0" baseline="0" noProof="0">
                <a:ln>
                  <a:noFill/>
                </a:ln>
                <a:solidFill>
                  <a:srgbClr val="000000"/>
                </a:solidFill>
                <a:effectLst/>
                <a:uLnTx/>
                <a:uFillTx/>
                <a:ea typeface="+mn-ea"/>
                <a:cs typeface="Segoe UI" pitchFamily="34" charset="0"/>
              </a:rPr>
            </a:br>
            <a:r>
              <a:rPr kumimoji="0" lang="en-GB" sz="1200" b="0" i="0" u="none" strike="noStrike" kern="1200" cap="none" spc="0" normalizeH="0" baseline="0" noProof="0">
                <a:ln>
                  <a:noFill/>
                </a:ln>
                <a:solidFill>
                  <a:srgbClr val="000000"/>
                </a:solidFill>
                <a:effectLst/>
                <a:uLnTx/>
                <a:uFillTx/>
                <a:ea typeface="+mn-ea"/>
                <a:cs typeface="Segoe UI" pitchFamily="34" charset="0"/>
              </a:rPr>
              <a:t>following questions.</a:t>
            </a:r>
          </a:p>
        </p:txBody>
      </p:sp>
      <p:sp>
        <p:nvSpPr>
          <p:cNvPr id="11" name="Rectangle 10">
            <a:extLst>
              <a:ext uri="{FF2B5EF4-FFF2-40B4-BE49-F238E27FC236}">
                <a16:creationId xmlns:a16="http://schemas.microsoft.com/office/drawing/2014/main" id="{CD87B216-E4CA-0641-C2E0-3D86A379C9ED}"/>
              </a:ext>
            </a:extLst>
          </p:cNvPr>
          <p:cNvSpPr/>
          <p:nvPr/>
        </p:nvSpPr>
        <p:spPr bwMode="auto">
          <a:xfrm>
            <a:off x="8229378" y="2240187"/>
            <a:ext cx="3505488" cy="571608"/>
          </a:xfrm>
          <a:prstGeom prst="rect">
            <a:avLst/>
          </a:prstGeom>
          <a:gradFill>
            <a:gsLst>
              <a:gs pos="0">
                <a:schemeClr val="bg1">
                  <a:lumMod val="55000"/>
                  <a:lumOff val="45000"/>
                </a:schemeClr>
              </a:gs>
              <a:gs pos="100000">
                <a:srgbClr val="E8E9E8">
                  <a:lumMod val="20000"/>
                  <a:lumOff val="80000"/>
                </a:srgbClr>
              </a:gs>
            </a:gsLst>
            <a:lin ang="2700000" scaled="1"/>
          </a:gradFill>
          <a:ln w="12700">
            <a:noFill/>
            <a:headEnd type="none" w="med" len="med"/>
            <a:tailEnd type="none" w="med" len="med"/>
          </a:ln>
          <a:effectLst>
            <a:outerShdw blurRad="76200" dist="25400" dir="2700000" algn="tl" rotWithShape="0">
              <a:prstClr val="black">
                <a:alpha val="14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20" tIns="97536" rIns="121920" bIns="97536" numCol="1" spcCol="0" rtlCol="0" fromWordArt="0" anchor="t" anchorCtr="0" forceAA="0" compatLnSpc="1">
            <a:prstTxWarp prst="textNoShape">
              <a:avLst/>
            </a:prstTxWarp>
            <a:noAutofit/>
          </a:bodyPr>
          <a:lstStyle/>
          <a:p>
            <a:pPr defTabSz="621679" fontAlgn="base">
              <a:spcBef>
                <a:spcPct val="0"/>
              </a:spcBef>
              <a:spcAft>
                <a:spcPts val="300"/>
              </a:spcAft>
            </a:pPr>
            <a:r>
              <a:rPr lang="en-GB" sz="1200">
                <a:solidFill>
                  <a:schemeClr val="tx2"/>
                </a:solidFill>
                <a:latin typeface="Segoe UI Semibold"/>
                <a:cs typeface="Segoe UI" pitchFamily="34" charset="0"/>
              </a:rPr>
              <a:t>Connectivity</a:t>
            </a:r>
          </a:p>
          <a:p>
            <a:pPr marL="108000" indent="-108000" defTabSz="932472" fontAlgn="base">
              <a:lnSpc>
                <a:spcPct val="110000"/>
              </a:lnSpc>
              <a:spcBef>
                <a:spcPct val="0"/>
              </a:spcBef>
              <a:spcAft>
                <a:spcPts val="300"/>
              </a:spcAft>
              <a:buClr>
                <a:schemeClr val="accent1"/>
              </a:buClr>
              <a:buFont typeface="Arial" panose="020B0604020202020204" pitchFamily="34" charset="0"/>
              <a:buChar char="•"/>
              <a:defRPr/>
            </a:pPr>
            <a:r>
              <a:rPr lang="en-GB" sz="1050">
                <a:solidFill>
                  <a:srgbClr val="000000"/>
                </a:solidFill>
                <a:cs typeface="Segoe UI" pitchFamily="34" charset="0"/>
              </a:rPr>
              <a:t>Are they able to easily connect to the internet?</a:t>
            </a:r>
          </a:p>
        </p:txBody>
      </p:sp>
      <p:sp>
        <p:nvSpPr>
          <p:cNvPr id="13" name="Rectangle 12">
            <a:extLst>
              <a:ext uri="{FF2B5EF4-FFF2-40B4-BE49-F238E27FC236}">
                <a16:creationId xmlns:a16="http://schemas.microsoft.com/office/drawing/2014/main" id="{738C7ACE-3DF0-CE2D-782F-52B4F4B70A29}"/>
              </a:ext>
            </a:extLst>
          </p:cNvPr>
          <p:cNvSpPr/>
          <p:nvPr/>
        </p:nvSpPr>
        <p:spPr bwMode="auto">
          <a:xfrm>
            <a:off x="8229378" y="2907672"/>
            <a:ext cx="3505488" cy="725496"/>
          </a:xfrm>
          <a:prstGeom prst="rect">
            <a:avLst/>
          </a:prstGeom>
          <a:gradFill>
            <a:gsLst>
              <a:gs pos="0">
                <a:schemeClr val="bg1">
                  <a:lumMod val="55000"/>
                  <a:lumOff val="45000"/>
                </a:schemeClr>
              </a:gs>
              <a:gs pos="100000">
                <a:srgbClr val="E8E9E8">
                  <a:lumMod val="20000"/>
                  <a:lumOff val="80000"/>
                </a:srgbClr>
              </a:gs>
            </a:gsLst>
            <a:lin ang="2700000" scaled="1"/>
          </a:gradFill>
          <a:ln w="12700">
            <a:noFill/>
            <a:headEnd type="none" w="med" len="med"/>
            <a:tailEnd type="none" w="med" len="med"/>
          </a:ln>
          <a:effectLst>
            <a:outerShdw blurRad="76200" dist="25400" dir="2700000" algn="tl" rotWithShape="0">
              <a:prstClr val="black">
                <a:alpha val="14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20" tIns="97536" rIns="121920" bIns="97536" numCol="1" spcCol="0" rtlCol="0" fromWordArt="0" anchor="t" anchorCtr="0" forceAA="0" compatLnSpc="1">
            <a:prstTxWarp prst="textNoShape">
              <a:avLst/>
            </a:prstTxWarp>
            <a:noAutofit/>
          </a:bodyPr>
          <a:lstStyle/>
          <a:p>
            <a:pPr defTabSz="621679" fontAlgn="base">
              <a:spcBef>
                <a:spcPct val="0"/>
              </a:spcBef>
              <a:spcAft>
                <a:spcPts val="300"/>
              </a:spcAft>
            </a:pPr>
            <a:r>
              <a:rPr lang="en-GB" sz="1200">
                <a:solidFill>
                  <a:schemeClr val="tx2"/>
                </a:solidFill>
                <a:latin typeface="Segoe UI Semibold"/>
                <a:cs typeface="Segoe UI" pitchFamily="34" charset="0"/>
              </a:rPr>
              <a:t>Collaboration</a:t>
            </a:r>
          </a:p>
          <a:p>
            <a:pPr marL="108000" indent="-108000" defTabSz="932472" fontAlgn="base">
              <a:lnSpc>
                <a:spcPct val="110000"/>
              </a:lnSpc>
              <a:spcBef>
                <a:spcPct val="0"/>
              </a:spcBef>
              <a:spcAft>
                <a:spcPts val="300"/>
              </a:spcAft>
              <a:buClr>
                <a:schemeClr val="accent1"/>
              </a:buClr>
              <a:buFont typeface="Arial" panose="020B0604020202020204" pitchFamily="34" charset="0"/>
              <a:buChar char="•"/>
              <a:defRPr/>
            </a:pPr>
            <a:r>
              <a:rPr lang="en-GB" sz="1050">
                <a:solidFill>
                  <a:srgbClr val="000000"/>
                </a:solidFill>
                <a:cs typeface="Segoe UI" pitchFamily="34" charset="0"/>
              </a:rPr>
              <a:t>Do they work in isolation or are they a highly</a:t>
            </a:r>
            <a:br>
              <a:rPr lang="en-GB" sz="1050">
                <a:solidFill>
                  <a:srgbClr val="000000"/>
                </a:solidFill>
                <a:cs typeface="Segoe UI" pitchFamily="34" charset="0"/>
              </a:rPr>
            </a:br>
            <a:r>
              <a:rPr lang="en-GB" sz="1050">
                <a:solidFill>
                  <a:srgbClr val="000000"/>
                </a:solidFill>
                <a:cs typeface="Segoe UI" pitchFamily="34" charset="0"/>
              </a:rPr>
              <a:t>-collaborative contributor?</a:t>
            </a:r>
          </a:p>
        </p:txBody>
      </p:sp>
      <p:sp>
        <p:nvSpPr>
          <p:cNvPr id="14" name="Rectangle 13">
            <a:extLst>
              <a:ext uri="{FF2B5EF4-FFF2-40B4-BE49-F238E27FC236}">
                <a16:creationId xmlns:a16="http://schemas.microsoft.com/office/drawing/2014/main" id="{9A859D74-666C-5CE6-3D76-E48AF5B2ED64}"/>
              </a:ext>
            </a:extLst>
          </p:cNvPr>
          <p:cNvSpPr/>
          <p:nvPr/>
        </p:nvSpPr>
        <p:spPr bwMode="auto">
          <a:xfrm>
            <a:off x="8229378" y="3729045"/>
            <a:ext cx="3505488" cy="571608"/>
          </a:xfrm>
          <a:prstGeom prst="rect">
            <a:avLst/>
          </a:prstGeom>
          <a:gradFill>
            <a:gsLst>
              <a:gs pos="0">
                <a:schemeClr val="bg1">
                  <a:lumMod val="55000"/>
                  <a:lumOff val="45000"/>
                </a:schemeClr>
              </a:gs>
              <a:gs pos="100000">
                <a:srgbClr val="E8E9E8">
                  <a:lumMod val="20000"/>
                  <a:lumOff val="80000"/>
                </a:srgbClr>
              </a:gs>
            </a:gsLst>
            <a:lin ang="2700000" scaled="1"/>
          </a:gradFill>
          <a:ln w="12700">
            <a:noFill/>
            <a:headEnd type="none" w="med" len="med"/>
            <a:tailEnd type="none" w="med" len="med"/>
          </a:ln>
          <a:effectLst>
            <a:outerShdw blurRad="76200" dist="25400" dir="2700000" algn="tl" rotWithShape="0">
              <a:prstClr val="black">
                <a:alpha val="14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20" tIns="97536" rIns="121920" bIns="97536" numCol="1" spcCol="0" rtlCol="0" fromWordArt="0" anchor="t" anchorCtr="0" forceAA="0" compatLnSpc="1">
            <a:prstTxWarp prst="textNoShape">
              <a:avLst/>
            </a:prstTxWarp>
            <a:noAutofit/>
          </a:bodyPr>
          <a:lstStyle/>
          <a:p>
            <a:pPr defTabSz="621679" fontAlgn="base">
              <a:spcBef>
                <a:spcPct val="0"/>
              </a:spcBef>
              <a:spcAft>
                <a:spcPts val="300"/>
              </a:spcAft>
            </a:pPr>
            <a:r>
              <a:rPr lang="en-GB" sz="1200">
                <a:solidFill>
                  <a:schemeClr val="tx2"/>
                </a:solidFill>
                <a:latin typeface="Segoe UI Semibold"/>
                <a:cs typeface="Segoe UI" pitchFamily="34" charset="0"/>
              </a:rPr>
              <a:t>Activities</a:t>
            </a:r>
          </a:p>
          <a:p>
            <a:pPr marL="108000" indent="-108000" defTabSz="932472" fontAlgn="base">
              <a:lnSpc>
                <a:spcPct val="110000"/>
              </a:lnSpc>
              <a:spcBef>
                <a:spcPct val="0"/>
              </a:spcBef>
              <a:spcAft>
                <a:spcPts val="300"/>
              </a:spcAft>
              <a:buClr>
                <a:schemeClr val="accent1"/>
              </a:buClr>
              <a:buFont typeface="Arial" panose="020B0604020202020204" pitchFamily="34" charset="0"/>
              <a:buChar char="•"/>
              <a:defRPr/>
            </a:pPr>
            <a:r>
              <a:rPr lang="en-GB" sz="1050">
                <a:solidFill>
                  <a:srgbClr val="000000"/>
                </a:solidFill>
                <a:cs typeface="Segoe UI" pitchFamily="34" charset="0"/>
              </a:rPr>
              <a:t>What activities and work this person engages in?</a:t>
            </a:r>
          </a:p>
        </p:txBody>
      </p:sp>
      <p:sp>
        <p:nvSpPr>
          <p:cNvPr id="16" name="Rectangle 15">
            <a:extLst>
              <a:ext uri="{FF2B5EF4-FFF2-40B4-BE49-F238E27FC236}">
                <a16:creationId xmlns:a16="http://schemas.microsoft.com/office/drawing/2014/main" id="{B69F40A3-64D8-D93E-2842-9C744E04667A}"/>
              </a:ext>
            </a:extLst>
          </p:cNvPr>
          <p:cNvSpPr/>
          <p:nvPr/>
        </p:nvSpPr>
        <p:spPr bwMode="auto">
          <a:xfrm>
            <a:off x="8229378" y="4396530"/>
            <a:ext cx="3505488" cy="1097393"/>
          </a:xfrm>
          <a:prstGeom prst="rect">
            <a:avLst/>
          </a:prstGeom>
          <a:gradFill>
            <a:gsLst>
              <a:gs pos="0">
                <a:schemeClr val="bg1">
                  <a:lumMod val="55000"/>
                  <a:lumOff val="45000"/>
                </a:schemeClr>
              </a:gs>
              <a:gs pos="100000">
                <a:srgbClr val="E8E9E8">
                  <a:lumMod val="20000"/>
                  <a:lumOff val="80000"/>
                </a:srgbClr>
              </a:gs>
            </a:gsLst>
            <a:lin ang="2700000" scaled="1"/>
          </a:gradFill>
          <a:ln w="12700">
            <a:noFill/>
            <a:headEnd type="none" w="med" len="med"/>
            <a:tailEnd type="none" w="med" len="med"/>
          </a:ln>
          <a:effectLst>
            <a:outerShdw blurRad="76200" dist="25400" dir="2700000" algn="tl" rotWithShape="0">
              <a:prstClr val="black">
                <a:alpha val="14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20" tIns="97536" rIns="121920" bIns="97536" numCol="1" spcCol="0" rtlCol="0" fromWordArt="0" anchor="t" anchorCtr="0" forceAA="0" compatLnSpc="1">
            <a:prstTxWarp prst="textNoShape">
              <a:avLst/>
            </a:prstTxWarp>
            <a:noAutofit/>
          </a:bodyPr>
          <a:lstStyle/>
          <a:p>
            <a:pPr defTabSz="621679" fontAlgn="base">
              <a:spcBef>
                <a:spcPct val="0"/>
              </a:spcBef>
              <a:spcAft>
                <a:spcPts val="300"/>
              </a:spcAft>
            </a:pPr>
            <a:r>
              <a:rPr lang="en-GB" sz="1200">
                <a:solidFill>
                  <a:schemeClr val="tx2"/>
                </a:solidFill>
                <a:latin typeface="Segoe UI Semibold"/>
                <a:cs typeface="Segoe UI" pitchFamily="34" charset="0"/>
              </a:rPr>
              <a:t>Obstacles</a:t>
            </a:r>
          </a:p>
          <a:p>
            <a:pPr marL="108000" indent="-108000" defTabSz="932472" fontAlgn="base">
              <a:lnSpc>
                <a:spcPct val="110000"/>
              </a:lnSpc>
              <a:spcBef>
                <a:spcPct val="0"/>
              </a:spcBef>
              <a:spcAft>
                <a:spcPts val="300"/>
              </a:spcAft>
              <a:buClr>
                <a:schemeClr val="accent1"/>
              </a:buClr>
              <a:buFont typeface="Arial" panose="020B0604020202020204" pitchFamily="34" charset="0"/>
              <a:buChar char="•"/>
              <a:defRPr/>
            </a:pPr>
            <a:r>
              <a:rPr lang="en-GB" sz="1050">
                <a:solidFill>
                  <a:srgbClr val="000000"/>
                </a:solidFill>
                <a:cs typeface="Segoe UI" pitchFamily="34" charset="0"/>
              </a:rPr>
              <a:t>What problems get in the way of users accomplishing their work? How does that make them feel?</a:t>
            </a:r>
          </a:p>
          <a:p>
            <a:pPr marL="108000" indent="-108000" defTabSz="932472" fontAlgn="base">
              <a:lnSpc>
                <a:spcPct val="110000"/>
              </a:lnSpc>
              <a:spcBef>
                <a:spcPct val="0"/>
              </a:spcBef>
              <a:spcAft>
                <a:spcPts val="300"/>
              </a:spcAft>
              <a:buClr>
                <a:schemeClr val="accent1"/>
              </a:buClr>
              <a:buFont typeface="Arial" panose="020B0604020202020204" pitchFamily="34" charset="0"/>
              <a:buChar char="•"/>
              <a:defRPr/>
            </a:pPr>
            <a:r>
              <a:rPr lang="en-GB" sz="1050">
                <a:solidFill>
                  <a:srgbClr val="000000"/>
                </a:solidFill>
                <a:cs typeface="Segoe UI" pitchFamily="34" charset="0"/>
              </a:rPr>
              <a:t>Alternatives and workarounds – what are the things they may use instead of the solution?</a:t>
            </a:r>
          </a:p>
        </p:txBody>
      </p:sp>
      <p:sp>
        <p:nvSpPr>
          <p:cNvPr id="23" name="Rectangle 22">
            <a:extLst>
              <a:ext uri="{FF2B5EF4-FFF2-40B4-BE49-F238E27FC236}">
                <a16:creationId xmlns:a16="http://schemas.microsoft.com/office/drawing/2014/main" id="{A14FA01B-0997-C006-ABB1-8E19B414DBB0}"/>
              </a:ext>
            </a:extLst>
          </p:cNvPr>
          <p:cNvSpPr/>
          <p:nvPr/>
        </p:nvSpPr>
        <p:spPr bwMode="auto">
          <a:xfrm>
            <a:off x="8229378" y="5589798"/>
            <a:ext cx="3505488" cy="751144"/>
          </a:xfrm>
          <a:prstGeom prst="rect">
            <a:avLst/>
          </a:prstGeom>
          <a:gradFill>
            <a:gsLst>
              <a:gs pos="0">
                <a:schemeClr val="bg1">
                  <a:lumMod val="55000"/>
                  <a:lumOff val="45000"/>
                </a:schemeClr>
              </a:gs>
              <a:gs pos="100000">
                <a:srgbClr val="E8E9E8">
                  <a:lumMod val="20000"/>
                  <a:lumOff val="80000"/>
                </a:srgbClr>
              </a:gs>
            </a:gsLst>
            <a:lin ang="2700000" scaled="1"/>
          </a:gradFill>
          <a:ln w="12700">
            <a:noFill/>
            <a:headEnd type="none" w="med" len="med"/>
            <a:tailEnd type="none" w="med" len="med"/>
          </a:ln>
          <a:effectLst>
            <a:outerShdw blurRad="76200" dist="25400" dir="2700000" algn="tl" rotWithShape="0">
              <a:prstClr val="black">
                <a:alpha val="14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20" tIns="97536" rIns="121920" bIns="97536" numCol="1" spcCol="0" rtlCol="0" fromWordArt="0" anchor="t" anchorCtr="0" forceAA="0" compatLnSpc="1">
            <a:prstTxWarp prst="textNoShape">
              <a:avLst/>
            </a:prstTxWarp>
            <a:noAutofit/>
          </a:bodyPr>
          <a:lstStyle/>
          <a:p>
            <a:pPr defTabSz="621679" fontAlgn="base">
              <a:spcBef>
                <a:spcPct val="0"/>
              </a:spcBef>
              <a:spcAft>
                <a:spcPts val="300"/>
              </a:spcAft>
            </a:pPr>
            <a:r>
              <a:rPr lang="en-GB" sz="1200">
                <a:solidFill>
                  <a:schemeClr val="tx2"/>
                </a:solidFill>
                <a:latin typeface="Segoe UI Semibold"/>
                <a:cs typeface="Segoe UI" pitchFamily="34" charset="0"/>
              </a:rPr>
              <a:t>Rewards &amp; Joy</a:t>
            </a:r>
          </a:p>
          <a:p>
            <a:pPr marL="108000" indent="-108000" defTabSz="932472" fontAlgn="base">
              <a:lnSpc>
                <a:spcPct val="110000"/>
              </a:lnSpc>
              <a:spcBef>
                <a:spcPct val="0"/>
              </a:spcBef>
              <a:spcAft>
                <a:spcPts val="300"/>
              </a:spcAft>
              <a:buClr>
                <a:schemeClr val="accent1"/>
              </a:buClr>
              <a:buFont typeface="Arial" panose="020B0604020202020204" pitchFamily="34" charset="0"/>
              <a:buChar char="•"/>
              <a:defRPr/>
            </a:pPr>
            <a:r>
              <a:rPr lang="en-GB" sz="1050">
                <a:solidFill>
                  <a:srgbClr val="000000"/>
                </a:solidFill>
                <a:cs typeface="Segoe UI" pitchFamily="34" charset="0"/>
              </a:rPr>
              <a:t>What makes users happy, delighted and</a:t>
            </a:r>
            <a:br>
              <a:rPr lang="en-GB" sz="1050">
                <a:solidFill>
                  <a:srgbClr val="000000"/>
                </a:solidFill>
                <a:cs typeface="Segoe UI" pitchFamily="34" charset="0"/>
              </a:rPr>
            </a:br>
            <a:r>
              <a:rPr lang="en-GB" sz="1050">
                <a:solidFill>
                  <a:srgbClr val="000000"/>
                </a:solidFill>
                <a:cs typeface="Segoe UI" pitchFamily="34" charset="0"/>
              </a:rPr>
              <a:t>pleasantly surprised?</a:t>
            </a:r>
          </a:p>
        </p:txBody>
      </p:sp>
      <p:sp>
        <p:nvSpPr>
          <p:cNvPr id="8" name="Rectangle 7">
            <a:extLst>
              <a:ext uri="{FF2B5EF4-FFF2-40B4-BE49-F238E27FC236}">
                <a16:creationId xmlns:a16="http://schemas.microsoft.com/office/drawing/2014/main" id="{E9003FB8-E28B-95DA-3882-0ECB26CFE721}"/>
              </a:ext>
            </a:extLst>
          </p:cNvPr>
          <p:cNvSpPr/>
          <p:nvPr/>
        </p:nvSpPr>
        <p:spPr bwMode="auto">
          <a:xfrm>
            <a:off x="4603596" y="4011378"/>
            <a:ext cx="3502500" cy="713318"/>
          </a:xfrm>
          <a:prstGeom prst="rect">
            <a:avLst/>
          </a:prstGeom>
          <a:gradFill>
            <a:gsLst>
              <a:gs pos="0">
                <a:schemeClr val="bg1">
                  <a:lumMod val="55000"/>
                  <a:lumOff val="45000"/>
                </a:schemeClr>
              </a:gs>
              <a:gs pos="100000">
                <a:srgbClr val="E8E9E8">
                  <a:lumMod val="20000"/>
                  <a:lumOff val="80000"/>
                </a:srgbClr>
              </a:gs>
            </a:gsLst>
            <a:lin ang="2700000" scaled="1"/>
          </a:gradFill>
          <a:ln w="12700">
            <a:noFill/>
            <a:headEnd type="none" w="med" len="med"/>
            <a:tailEnd type="none" w="med" len="med"/>
          </a:ln>
          <a:effectLst>
            <a:outerShdw blurRad="76200" dist="25400" dir="2700000" algn="tl" rotWithShape="0">
              <a:prstClr val="black">
                <a:alpha val="14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20" tIns="97536" rIns="121920" bIns="97536" numCol="1" spcCol="0" rtlCol="0" fromWordArt="0" anchor="t" anchorCtr="0" forceAA="0" compatLnSpc="1">
            <a:prstTxWarp prst="textNoShape">
              <a:avLst/>
            </a:prstTxWarp>
            <a:noAutofit/>
          </a:bodyPr>
          <a:lstStyle/>
          <a:p>
            <a:pPr defTabSz="621679" fontAlgn="base">
              <a:spcBef>
                <a:spcPct val="0"/>
              </a:spcBef>
              <a:spcAft>
                <a:spcPts val="300"/>
              </a:spcAft>
            </a:pPr>
            <a:r>
              <a:rPr lang="en-GB" sz="1200">
                <a:solidFill>
                  <a:schemeClr val="tx2"/>
                </a:solidFill>
                <a:latin typeface="Segoe UI Semibold"/>
                <a:cs typeface="Segoe UI" pitchFamily="34" charset="0"/>
              </a:rPr>
              <a:t>Demographic</a:t>
            </a:r>
          </a:p>
          <a:p>
            <a:pPr marL="108000" indent="-108000" defTabSz="932472" fontAlgn="base">
              <a:lnSpc>
                <a:spcPct val="110000"/>
              </a:lnSpc>
              <a:spcBef>
                <a:spcPct val="0"/>
              </a:spcBef>
              <a:spcAft>
                <a:spcPts val="300"/>
              </a:spcAft>
              <a:buClr>
                <a:schemeClr val="accent1"/>
              </a:buClr>
              <a:buFont typeface="Arial" panose="020B0604020202020204" pitchFamily="34" charset="0"/>
              <a:buChar char="•"/>
              <a:defRPr/>
            </a:pPr>
            <a:r>
              <a:rPr lang="en-GB" sz="1050">
                <a:solidFill>
                  <a:srgbClr val="000000"/>
                </a:solidFill>
                <a:cs typeface="Segoe UI" pitchFamily="34" charset="0"/>
              </a:rPr>
              <a:t>Average and min/max age, gender</a:t>
            </a:r>
          </a:p>
        </p:txBody>
      </p:sp>
      <p:sp>
        <p:nvSpPr>
          <p:cNvPr id="7" name="Rectangle 6">
            <a:extLst>
              <a:ext uri="{FF2B5EF4-FFF2-40B4-BE49-F238E27FC236}">
                <a16:creationId xmlns:a16="http://schemas.microsoft.com/office/drawing/2014/main" id="{C7F1D26F-3CC3-604B-5E27-8A9BD831226C}"/>
              </a:ext>
            </a:extLst>
          </p:cNvPr>
          <p:cNvSpPr/>
          <p:nvPr/>
        </p:nvSpPr>
        <p:spPr bwMode="auto">
          <a:xfrm>
            <a:off x="4603596" y="2799192"/>
            <a:ext cx="3502500" cy="1117382"/>
          </a:xfrm>
          <a:prstGeom prst="rect">
            <a:avLst/>
          </a:prstGeom>
          <a:gradFill>
            <a:gsLst>
              <a:gs pos="0">
                <a:schemeClr val="bg1">
                  <a:lumMod val="55000"/>
                  <a:lumOff val="45000"/>
                </a:schemeClr>
              </a:gs>
              <a:gs pos="100000">
                <a:srgbClr val="E8E9E8">
                  <a:lumMod val="20000"/>
                  <a:lumOff val="80000"/>
                </a:srgbClr>
              </a:gs>
            </a:gsLst>
            <a:lin ang="2700000" scaled="1"/>
          </a:gradFill>
          <a:ln w="12700">
            <a:noFill/>
            <a:headEnd type="none" w="med" len="med"/>
            <a:tailEnd type="none" w="med" len="med"/>
          </a:ln>
          <a:effectLst>
            <a:outerShdw blurRad="76200" dist="25400" dir="2700000" algn="tl" rotWithShape="0">
              <a:prstClr val="black">
                <a:alpha val="14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20" tIns="97536" rIns="121920" bIns="97536" numCol="1" spcCol="0" rtlCol="0" fromWordArt="0" anchor="t" anchorCtr="0" forceAA="0" compatLnSpc="1">
            <a:prstTxWarp prst="textNoShape">
              <a:avLst/>
            </a:prstTxWarp>
            <a:noAutofit/>
          </a:bodyPr>
          <a:lstStyle/>
          <a:p>
            <a:pPr defTabSz="621679" fontAlgn="base">
              <a:spcBef>
                <a:spcPct val="0"/>
              </a:spcBef>
              <a:spcAft>
                <a:spcPts val="300"/>
              </a:spcAft>
            </a:pPr>
            <a:r>
              <a:rPr lang="en-GB" sz="1200">
                <a:solidFill>
                  <a:schemeClr val="tx2"/>
                </a:solidFill>
                <a:latin typeface="Segoe UI Semibold"/>
                <a:cs typeface="Segoe UI" pitchFamily="34" charset="0"/>
              </a:rPr>
              <a:t>Motivation</a:t>
            </a:r>
          </a:p>
          <a:p>
            <a:pPr marL="108000" indent="-108000" defTabSz="932472" fontAlgn="base">
              <a:lnSpc>
                <a:spcPct val="110000"/>
              </a:lnSpc>
              <a:spcBef>
                <a:spcPct val="0"/>
              </a:spcBef>
              <a:spcAft>
                <a:spcPts val="300"/>
              </a:spcAft>
              <a:buClr>
                <a:schemeClr val="accent1"/>
              </a:buClr>
              <a:buFont typeface="Arial" panose="020B0604020202020204" pitchFamily="34" charset="0"/>
              <a:buChar char="•"/>
              <a:defRPr/>
            </a:pPr>
            <a:r>
              <a:rPr lang="en-GB" sz="1050">
                <a:solidFill>
                  <a:srgbClr val="000000"/>
                </a:solidFill>
                <a:cs typeface="Segoe UI" pitchFamily="34" charset="0"/>
              </a:rPr>
              <a:t>What’s the key purpose of their role?</a:t>
            </a:r>
          </a:p>
          <a:p>
            <a:pPr marL="108000" indent="-108000" defTabSz="932472" fontAlgn="base">
              <a:lnSpc>
                <a:spcPct val="110000"/>
              </a:lnSpc>
              <a:spcBef>
                <a:spcPct val="0"/>
              </a:spcBef>
              <a:spcAft>
                <a:spcPts val="300"/>
              </a:spcAft>
              <a:buClr>
                <a:schemeClr val="accent1"/>
              </a:buClr>
              <a:buFont typeface="Arial" panose="020B0604020202020204" pitchFamily="34" charset="0"/>
              <a:buChar char="•"/>
              <a:defRPr/>
            </a:pPr>
            <a:r>
              <a:rPr lang="en-GB" sz="1050">
                <a:solidFill>
                  <a:srgbClr val="000000"/>
                </a:solidFill>
                <a:cs typeface="Segoe UI" pitchFamily="34" charset="0"/>
              </a:rPr>
              <a:t>Their goals?</a:t>
            </a:r>
          </a:p>
          <a:p>
            <a:pPr marL="108000" indent="-108000" defTabSz="932472" fontAlgn="base">
              <a:lnSpc>
                <a:spcPct val="110000"/>
              </a:lnSpc>
              <a:spcBef>
                <a:spcPct val="0"/>
              </a:spcBef>
              <a:spcAft>
                <a:spcPts val="300"/>
              </a:spcAft>
              <a:buClr>
                <a:schemeClr val="accent1"/>
              </a:buClr>
              <a:buFont typeface="Arial" panose="020B0604020202020204" pitchFamily="34" charset="0"/>
              <a:buChar char="•"/>
              <a:defRPr/>
            </a:pPr>
            <a:r>
              <a:rPr lang="en-GB" sz="1050">
                <a:solidFill>
                  <a:srgbClr val="000000"/>
                </a:solidFill>
                <a:cs typeface="Segoe UI" pitchFamily="34" charset="0"/>
              </a:rPr>
              <a:t>What pains are users trying to avoid?</a:t>
            </a:r>
          </a:p>
        </p:txBody>
      </p:sp>
      <p:sp>
        <p:nvSpPr>
          <p:cNvPr id="3" name="Rectangle 2">
            <a:extLst>
              <a:ext uri="{FF2B5EF4-FFF2-40B4-BE49-F238E27FC236}">
                <a16:creationId xmlns:a16="http://schemas.microsoft.com/office/drawing/2014/main" id="{F9781721-BD61-A339-71EF-5321F602ED73}"/>
              </a:ext>
            </a:extLst>
          </p:cNvPr>
          <p:cNvSpPr/>
          <p:nvPr/>
        </p:nvSpPr>
        <p:spPr bwMode="auto">
          <a:xfrm>
            <a:off x="4603596" y="1380342"/>
            <a:ext cx="3502500" cy="1324046"/>
          </a:xfrm>
          <a:prstGeom prst="rect">
            <a:avLst/>
          </a:prstGeom>
          <a:gradFill>
            <a:gsLst>
              <a:gs pos="0">
                <a:schemeClr val="bg1">
                  <a:lumMod val="55000"/>
                  <a:lumOff val="45000"/>
                </a:schemeClr>
              </a:gs>
              <a:gs pos="100000">
                <a:srgbClr val="E8E9E8">
                  <a:lumMod val="20000"/>
                  <a:lumOff val="80000"/>
                </a:srgbClr>
              </a:gs>
            </a:gsLst>
            <a:lin ang="2700000" scaled="1"/>
          </a:gradFill>
          <a:ln w="12700">
            <a:noFill/>
            <a:headEnd type="none" w="med" len="med"/>
            <a:tailEnd type="none" w="med" len="med"/>
          </a:ln>
          <a:effectLst>
            <a:outerShdw blurRad="76200" dist="25400" dir="2700000" algn="tl" rotWithShape="0">
              <a:prstClr val="black">
                <a:alpha val="14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20" tIns="97536" rIns="121920" bIns="97536" numCol="1" spcCol="0" rtlCol="0" fromWordArt="0" anchor="t" anchorCtr="0" forceAA="0" compatLnSpc="1">
            <a:prstTxWarp prst="textNoShape">
              <a:avLst/>
            </a:prstTxWarp>
            <a:noAutofit/>
          </a:bodyPr>
          <a:lstStyle/>
          <a:p>
            <a:pPr marL="0" marR="0" lvl="0" indent="0" algn="l" defTabSz="621679" rtl="0" eaLnBrk="1" fontAlgn="base" latinLnBrk="0" hangingPunct="1">
              <a:lnSpc>
                <a:spcPct val="100000"/>
              </a:lnSpc>
              <a:spcBef>
                <a:spcPct val="0"/>
              </a:spcBef>
              <a:spcAft>
                <a:spcPts val="300"/>
              </a:spcAft>
              <a:buClrTx/>
              <a:buSzTx/>
              <a:buFontTx/>
              <a:buNone/>
              <a:tabLst/>
              <a:defRPr/>
            </a:pPr>
            <a:r>
              <a:rPr kumimoji="0" lang="en-GB" sz="1200" b="0" i="0" u="none" strike="noStrike" kern="1200" cap="none" spc="0" normalizeH="0" baseline="0" noProof="0">
                <a:ln>
                  <a:noFill/>
                </a:ln>
                <a:solidFill>
                  <a:schemeClr val="tx2"/>
                </a:solidFill>
                <a:effectLst/>
                <a:uLnTx/>
                <a:uFillTx/>
                <a:latin typeface="Segoe UI Semibold"/>
                <a:ea typeface="+mn-ea"/>
                <a:cs typeface="Segoe UI" pitchFamily="34" charset="0"/>
              </a:rPr>
              <a:t>Roles &amp; Organisation</a:t>
            </a:r>
          </a:p>
          <a:p>
            <a:pPr marL="108000" marR="0" lvl="0" indent="-108000" defTabSz="932472" fontAlgn="base">
              <a:lnSpc>
                <a:spcPct val="110000"/>
              </a:lnSpc>
              <a:spcBef>
                <a:spcPct val="0"/>
              </a:spcBef>
              <a:spcAft>
                <a:spcPts val="300"/>
              </a:spcAft>
              <a:buClr>
                <a:schemeClr val="accent1"/>
              </a:buClr>
              <a:buSzTx/>
              <a:buFont typeface="Arial" panose="020B0604020202020204" pitchFamily="34" charset="0"/>
              <a:buChar char="•"/>
              <a:tabLst/>
              <a:defRPr/>
            </a:pPr>
            <a:r>
              <a:rPr lang="en-GB" sz="1050">
                <a:solidFill>
                  <a:srgbClr val="000000"/>
                </a:solidFill>
                <a:cs typeface="Segoe UI" pitchFamily="34" charset="0"/>
              </a:rPr>
              <a:t>What’s their role, job title?</a:t>
            </a:r>
          </a:p>
          <a:p>
            <a:pPr marL="108000" marR="0" lvl="0" indent="-108000" defTabSz="932472" fontAlgn="base">
              <a:lnSpc>
                <a:spcPct val="110000"/>
              </a:lnSpc>
              <a:spcBef>
                <a:spcPct val="0"/>
              </a:spcBef>
              <a:spcAft>
                <a:spcPts val="300"/>
              </a:spcAft>
              <a:buClr>
                <a:schemeClr val="accent1"/>
              </a:buClr>
              <a:buSzTx/>
              <a:buFont typeface="Arial" panose="020B0604020202020204" pitchFamily="34" charset="0"/>
              <a:buChar char="•"/>
              <a:tabLst/>
              <a:defRPr/>
            </a:pPr>
            <a:r>
              <a:rPr lang="en-GB" sz="1050">
                <a:solidFill>
                  <a:srgbClr val="000000"/>
                </a:solidFill>
                <a:cs typeface="Segoe UI" pitchFamily="34" charset="0"/>
              </a:rPr>
              <a:t>Where do they fit in the organisational structure?</a:t>
            </a:r>
          </a:p>
          <a:p>
            <a:pPr marL="108000" marR="0" lvl="0" indent="-108000" defTabSz="932472" fontAlgn="base">
              <a:lnSpc>
                <a:spcPct val="110000"/>
              </a:lnSpc>
              <a:spcBef>
                <a:spcPct val="0"/>
              </a:spcBef>
              <a:spcAft>
                <a:spcPts val="300"/>
              </a:spcAft>
              <a:buClr>
                <a:schemeClr val="accent1"/>
              </a:buClr>
              <a:buSzTx/>
              <a:buFont typeface="Arial" panose="020B0604020202020204" pitchFamily="34" charset="0"/>
              <a:buChar char="•"/>
              <a:tabLst/>
              <a:defRPr/>
            </a:pPr>
            <a:r>
              <a:rPr lang="en-GB" sz="1050">
                <a:solidFill>
                  <a:srgbClr val="000000"/>
                </a:solidFill>
                <a:cs typeface="Segoe UI" pitchFamily="34" charset="0"/>
              </a:rPr>
              <a:t>How are they organised?</a:t>
            </a:r>
          </a:p>
          <a:p>
            <a:pPr marL="108000" marR="0" lvl="0" indent="-108000" defTabSz="932472" fontAlgn="base">
              <a:lnSpc>
                <a:spcPct val="110000"/>
              </a:lnSpc>
              <a:spcBef>
                <a:spcPct val="0"/>
              </a:spcBef>
              <a:spcAft>
                <a:spcPts val="300"/>
              </a:spcAft>
              <a:buClr>
                <a:schemeClr val="accent1"/>
              </a:buClr>
              <a:buSzTx/>
              <a:buFont typeface="Arial" panose="020B0604020202020204" pitchFamily="34" charset="0"/>
              <a:buChar char="•"/>
              <a:tabLst/>
              <a:defRPr/>
            </a:pPr>
            <a:r>
              <a:rPr lang="en-GB" sz="1050">
                <a:solidFill>
                  <a:srgbClr val="000000"/>
                </a:solidFill>
                <a:cs typeface="Segoe UI" pitchFamily="34" charset="0"/>
              </a:rPr>
              <a:t>What % of the total workforce do they represent</a:t>
            </a:r>
          </a:p>
        </p:txBody>
      </p:sp>
      <p:sp>
        <p:nvSpPr>
          <p:cNvPr id="9" name="Rectangle 8">
            <a:extLst>
              <a:ext uri="{FF2B5EF4-FFF2-40B4-BE49-F238E27FC236}">
                <a16:creationId xmlns:a16="http://schemas.microsoft.com/office/drawing/2014/main" id="{4B0230FF-73A3-FA61-A58A-DDC95FE10341}"/>
              </a:ext>
            </a:extLst>
          </p:cNvPr>
          <p:cNvSpPr/>
          <p:nvPr/>
        </p:nvSpPr>
        <p:spPr bwMode="auto">
          <a:xfrm>
            <a:off x="4603596" y="4819500"/>
            <a:ext cx="3502500" cy="1521442"/>
          </a:xfrm>
          <a:prstGeom prst="rect">
            <a:avLst/>
          </a:prstGeom>
          <a:gradFill>
            <a:gsLst>
              <a:gs pos="0">
                <a:schemeClr val="bg1">
                  <a:lumMod val="55000"/>
                  <a:lumOff val="45000"/>
                </a:schemeClr>
              </a:gs>
              <a:gs pos="100000">
                <a:srgbClr val="E8E9E8">
                  <a:lumMod val="20000"/>
                  <a:lumOff val="80000"/>
                </a:srgbClr>
              </a:gs>
            </a:gsLst>
            <a:lin ang="2700000" scaled="1"/>
          </a:gradFill>
          <a:ln w="12700">
            <a:noFill/>
            <a:headEnd type="none" w="med" len="med"/>
            <a:tailEnd type="none" w="med" len="med"/>
          </a:ln>
          <a:effectLst>
            <a:outerShdw blurRad="76200" dist="25400" dir="2700000" algn="tl" rotWithShape="0">
              <a:prstClr val="black">
                <a:alpha val="14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20" tIns="97536" rIns="121920" bIns="97536" numCol="1" spcCol="0" rtlCol="0" fromWordArt="0" anchor="t" anchorCtr="0" forceAA="0" compatLnSpc="1">
            <a:prstTxWarp prst="textNoShape">
              <a:avLst/>
            </a:prstTxWarp>
            <a:noAutofit/>
          </a:bodyPr>
          <a:lstStyle/>
          <a:p>
            <a:pPr defTabSz="621679" fontAlgn="base">
              <a:spcBef>
                <a:spcPct val="0"/>
              </a:spcBef>
              <a:spcAft>
                <a:spcPts val="300"/>
              </a:spcAft>
            </a:pPr>
            <a:r>
              <a:rPr lang="en-GB" sz="1200">
                <a:solidFill>
                  <a:schemeClr val="tx2"/>
                </a:solidFill>
                <a:latin typeface="Segoe UI Semibold"/>
                <a:cs typeface="Segoe UI" pitchFamily="34" charset="0"/>
              </a:rPr>
              <a:t>Change &amp; Culture</a:t>
            </a:r>
          </a:p>
          <a:p>
            <a:pPr marL="108000" indent="-108000" defTabSz="932472" fontAlgn="base">
              <a:lnSpc>
                <a:spcPct val="110000"/>
              </a:lnSpc>
              <a:spcBef>
                <a:spcPct val="0"/>
              </a:spcBef>
              <a:spcAft>
                <a:spcPts val="300"/>
              </a:spcAft>
              <a:buClr>
                <a:schemeClr val="accent1"/>
              </a:buClr>
              <a:buFont typeface="Arial" panose="020B0604020202020204" pitchFamily="34" charset="0"/>
              <a:buChar char="•"/>
              <a:defRPr/>
            </a:pPr>
            <a:r>
              <a:rPr lang="en-GB" sz="1050">
                <a:solidFill>
                  <a:srgbClr val="000000"/>
                </a:solidFill>
                <a:cs typeface="Segoe UI" pitchFamily="34" charset="0"/>
              </a:rPr>
              <a:t>Are they impacted by a lot of change?</a:t>
            </a:r>
          </a:p>
          <a:p>
            <a:pPr marL="108000" indent="-108000" defTabSz="932472" fontAlgn="base">
              <a:lnSpc>
                <a:spcPct val="110000"/>
              </a:lnSpc>
              <a:spcBef>
                <a:spcPct val="0"/>
              </a:spcBef>
              <a:spcAft>
                <a:spcPts val="300"/>
              </a:spcAft>
              <a:buClr>
                <a:schemeClr val="accent1"/>
              </a:buClr>
              <a:buFont typeface="Arial" panose="020B0604020202020204" pitchFamily="34" charset="0"/>
              <a:buChar char="•"/>
              <a:defRPr/>
            </a:pPr>
            <a:r>
              <a:rPr lang="en-GB" sz="1050">
                <a:solidFill>
                  <a:srgbClr val="000000"/>
                </a:solidFill>
                <a:cs typeface="Segoe UI" pitchFamily="34" charset="0"/>
              </a:rPr>
              <a:t>How have they been impacted by Covid-19?</a:t>
            </a:r>
          </a:p>
          <a:p>
            <a:pPr marL="108000" indent="-108000" defTabSz="932472" fontAlgn="base">
              <a:lnSpc>
                <a:spcPct val="110000"/>
              </a:lnSpc>
              <a:spcBef>
                <a:spcPct val="0"/>
              </a:spcBef>
              <a:spcAft>
                <a:spcPts val="300"/>
              </a:spcAft>
              <a:buClr>
                <a:schemeClr val="accent1"/>
              </a:buClr>
              <a:buFont typeface="Arial" panose="020B0604020202020204" pitchFamily="34" charset="0"/>
              <a:buChar char="•"/>
              <a:defRPr/>
            </a:pPr>
            <a:r>
              <a:rPr lang="en-GB" sz="1050">
                <a:solidFill>
                  <a:srgbClr val="000000"/>
                </a:solidFill>
                <a:cs typeface="Segoe UI" pitchFamily="34" charset="0"/>
              </a:rPr>
              <a:t>Are they willing to innovate?</a:t>
            </a:r>
          </a:p>
          <a:p>
            <a:pPr marL="108000" indent="-108000" defTabSz="932472" fontAlgn="base">
              <a:lnSpc>
                <a:spcPct val="110000"/>
              </a:lnSpc>
              <a:spcBef>
                <a:spcPct val="0"/>
              </a:spcBef>
              <a:spcAft>
                <a:spcPts val="300"/>
              </a:spcAft>
              <a:buClr>
                <a:schemeClr val="accent1"/>
              </a:buClr>
              <a:buFont typeface="Arial" panose="020B0604020202020204" pitchFamily="34" charset="0"/>
              <a:buChar char="•"/>
              <a:defRPr/>
            </a:pPr>
            <a:r>
              <a:rPr lang="en-GB" sz="1050">
                <a:solidFill>
                  <a:srgbClr val="000000"/>
                </a:solidFill>
                <a:cs typeface="Segoe UI" pitchFamily="34" charset="0"/>
              </a:rPr>
              <a:t>Are there any expectations on this role in the near</a:t>
            </a:r>
            <a:br>
              <a:rPr lang="en-GB" sz="1050">
                <a:solidFill>
                  <a:srgbClr val="000000"/>
                </a:solidFill>
                <a:cs typeface="Segoe UI" pitchFamily="34" charset="0"/>
              </a:rPr>
            </a:br>
            <a:r>
              <a:rPr lang="en-GB" sz="1050">
                <a:solidFill>
                  <a:srgbClr val="000000"/>
                </a:solidFill>
                <a:cs typeface="Segoe UI" pitchFamily="34" charset="0"/>
              </a:rPr>
              <a:t>future in terms of key organisational initiatives?</a:t>
            </a:r>
          </a:p>
        </p:txBody>
      </p:sp>
      <p:grpSp>
        <p:nvGrpSpPr>
          <p:cNvPr id="5" name="Graphic 4">
            <a:extLst>
              <a:ext uri="{FF2B5EF4-FFF2-40B4-BE49-F238E27FC236}">
                <a16:creationId xmlns:a16="http://schemas.microsoft.com/office/drawing/2014/main" id="{79830E92-2039-8727-BF88-E80B4F97C3F8}"/>
              </a:ext>
            </a:extLst>
          </p:cNvPr>
          <p:cNvGrpSpPr/>
          <p:nvPr/>
        </p:nvGrpSpPr>
        <p:grpSpPr>
          <a:xfrm>
            <a:off x="483501" y="312695"/>
            <a:ext cx="368988" cy="458741"/>
            <a:chOff x="2560914" y="2843070"/>
            <a:chExt cx="176212" cy="219075"/>
          </a:xfrm>
          <a:noFill/>
        </p:grpSpPr>
        <p:sp>
          <p:nvSpPr>
            <p:cNvPr id="6" name="Free-form: Shape 5">
              <a:extLst>
                <a:ext uri="{FF2B5EF4-FFF2-40B4-BE49-F238E27FC236}">
                  <a16:creationId xmlns:a16="http://schemas.microsoft.com/office/drawing/2014/main" id="{9DEF3EAB-E91F-65A8-ECE7-C2F7DB9063C7}"/>
                </a:ext>
              </a:extLst>
            </p:cNvPr>
            <p:cNvSpPr/>
            <p:nvPr/>
          </p:nvSpPr>
          <p:spPr>
            <a:xfrm>
              <a:off x="2670452" y="3043990"/>
              <a:ext cx="9525" cy="13392"/>
            </a:xfrm>
            <a:custGeom>
              <a:avLst/>
              <a:gdLst>
                <a:gd name="connsiteX0" fmla="*/ 0 w 9525"/>
                <a:gd name="connsiteY0" fmla="*/ 0 h 13392"/>
                <a:gd name="connsiteX1" fmla="*/ 0 w 9525"/>
                <a:gd name="connsiteY1" fmla="*/ 13392 h 13392"/>
              </a:gdLst>
              <a:ahLst/>
              <a:cxnLst>
                <a:cxn ang="0">
                  <a:pos x="connsiteX0" y="connsiteY0"/>
                </a:cxn>
                <a:cxn ang="0">
                  <a:pos x="connsiteX1" y="connsiteY1"/>
                </a:cxn>
              </a:cxnLst>
              <a:rect l="l" t="t" r="r" b="b"/>
              <a:pathLst>
                <a:path w="9525" h="13392">
                  <a:moveTo>
                    <a:pt x="0" y="0"/>
                  </a:moveTo>
                  <a:lnTo>
                    <a:pt x="0" y="13392"/>
                  </a:lnTo>
                </a:path>
              </a:pathLst>
            </a:custGeom>
            <a:noFill/>
            <a:ln w="15875" cap="rnd">
              <a:solidFill>
                <a:schemeClr val="bg1"/>
              </a:solidFill>
              <a:prstDash val="solid"/>
              <a:round/>
            </a:ln>
          </p:spPr>
          <p:txBody>
            <a:bodyPr rtlCol="0" anchor="ctr"/>
            <a:lstStyle/>
            <a:p>
              <a:endParaRPr lang="en-GB"/>
            </a:p>
          </p:txBody>
        </p:sp>
        <p:sp>
          <p:nvSpPr>
            <p:cNvPr id="20" name="Free-form: Shape 19">
              <a:extLst>
                <a:ext uri="{FF2B5EF4-FFF2-40B4-BE49-F238E27FC236}">
                  <a16:creationId xmlns:a16="http://schemas.microsoft.com/office/drawing/2014/main" id="{52744FF9-8C98-9913-1432-F4F03F122CE6}"/>
                </a:ext>
              </a:extLst>
            </p:cNvPr>
            <p:cNvSpPr/>
            <p:nvPr/>
          </p:nvSpPr>
          <p:spPr>
            <a:xfrm>
              <a:off x="2622827" y="3014520"/>
              <a:ext cx="95250" cy="47625"/>
            </a:xfrm>
            <a:custGeom>
              <a:avLst/>
              <a:gdLst>
                <a:gd name="connsiteX0" fmla="*/ 95250 w 95250"/>
                <a:gd name="connsiteY0" fmla="*/ 47625 h 47625"/>
                <a:gd name="connsiteX1" fmla="*/ 47625 w 95250"/>
                <a:gd name="connsiteY1" fmla="*/ 0 h 47625"/>
                <a:gd name="connsiteX2" fmla="*/ 0 w 95250"/>
                <a:gd name="connsiteY2" fmla="*/ 47625 h 47625"/>
              </a:gdLst>
              <a:ahLst/>
              <a:cxnLst>
                <a:cxn ang="0">
                  <a:pos x="connsiteX0" y="connsiteY0"/>
                </a:cxn>
                <a:cxn ang="0">
                  <a:pos x="connsiteX1" y="connsiteY1"/>
                </a:cxn>
                <a:cxn ang="0">
                  <a:pos x="connsiteX2" y="connsiteY2"/>
                </a:cxn>
              </a:cxnLst>
              <a:rect l="l" t="t" r="r" b="b"/>
              <a:pathLst>
                <a:path w="95250" h="47625">
                  <a:moveTo>
                    <a:pt x="95250" y="47625"/>
                  </a:moveTo>
                  <a:cubicBezTo>
                    <a:pt x="95250" y="21323"/>
                    <a:pt x="73927" y="0"/>
                    <a:pt x="47625" y="0"/>
                  </a:cubicBezTo>
                  <a:cubicBezTo>
                    <a:pt x="21323" y="0"/>
                    <a:pt x="0" y="21323"/>
                    <a:pt x="0" y="47625"/>
                  </a:cubicBezTo>
                </a:path>
              </a:pathLst>
            </a:custGeom>
            <a:noFill/>
            <a:ln w="15875" cap="rnd">
              <a:solidFill>
                <a:schemeClr val="bg1"/>
              </a:solidFill>
              <a:prstDash val="solid"/>
              <a:round/>
            </a:ln>
          </p:spPr>
          <p:txBody>
            <a:bodyPr rtlCol="0" anchor="ctr"/>
            <a:lstStyle/>
            <a:p>
              <a:endParaRPr lang="en-GB"/>
            </a:p>
          </p:txBody>
        </p:sp>
        <p:sp>
          <p:nvSpPr>
            <p:cNvPr id="26" name="Free-form: Shape 25">
              <a:extLst>
                <a:ext uri="{FF2B5EF4-FFF2-40B4-BE49-F238E27FC236}">
                  <a16:creationId xmlns:a16="http://schemas.microsoft.com/office/drawing/2014/main" id="{B46E7DA1-4C6F-D51A-5D7F-223998CA7092}"/>
                </a:ext>
              </a:extLst>
            </p:cNvPr>
            <p:cNvSpPr/>
            <p:nvPr/>
          </p:nvSpPr>
          <p:spPr>
            <a:xfrm>
              <a:off x="2637114" y="2933558"/>
              <a:ext cx="66675" cy="66675"/>
            </a:xfrm>
            <a:custGeom>
              <a:avLst/>
              <a:gdLst>
                <a:gd name="connsiteX0" fmla="*/ 66675 w 66675"/>
                <a:gd name="connsiteY0" fmla="*/ 33338 h 66675"/>
                <a:gd name="connsiteX1" fmla="*/ 33338 w 66675"/>
                <a:gd name="connsiteY1" fmla="*/ 66675 h 66675"/>
                <a:gd name="connsiteX2" fmla="*/ 0 w 66675"/>
                <a:gd name="connsiteY2" fmla="*/ 33338 h 66675"/>
                <a:gd name="connsiteX3" fmla="*/ 33338 w 66675"/>
                <a:gd name="connsiteY3" fmla="*/ 0 h 66675"/>
                <a:gd name="connsiteX4" fmla="*/ 66675 w 66675"/>
                <a:gd name="connsiteY4" fmla="*/ 33338 h 666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675" h="66675">
                  <a:moveTo>
                    <a:pt x="66675" y="33338"/>
                  </a:moveTo>
                  <a:cubicBezTo>
                    <a:pt x="66675" y="51749"/>
                    <a:pt x="51749" y="66675"/>
                    <a:pt x="33338" y="66675"/>
                  </a:cubicBezTo>
                  <a:cubicBezTo>
                    <a:pt x="14926" y="66675"/>
                    <a:pt x="0" y="51749"/>
                    <a:pt x="0" y="33338"/>
                  </a:cubicBezTo>
                  <a:cubicBezTo>
                    <a:pt x="0" y="14926"/>
                    <a:pt x="14926" y="0"/>
                    <a:pt x="33338" y="0"/>
                  </a:cubicBezTo>
                  <a:cubicBezTo>
                    <a:pt x="51749" y="0"/>
                    <a:pt x="66675" y="14926"/>
                    <a:pt x="66675" y="33338"/>
                  </a:cubicBezTo>
                  <a:close/>
                </a:path>
              </a:pathLst>
            </a:custGeom>
            <a:noFill/>
            <a:ln w="15875" cap="rnd">
              <a:solidFill>
                <a:schemeClr val="bg1"/>
              </a:solidFill>
              <a:prstDash val="solid"/>
              <a:round/>
            </a:ln>
          </p:spPr>
          <p:txBody>
            <a:bodyPr rtlCol="0" anchor="ctr"/>
            <a:lstStyle/>
            <a:p>
              <a:endParaRPr lang="en-GB"/>
            </a:p>
          </p:txBody>
        </p:sp>
        <p:sp>
          <p:nvSpPr>
            <p:cNvPr id="34" name="Free-form: Shape 33">
              <a:extLst>
                <a:ext uri="{FF2B5EF4-FFF2-40B4-BE49-F238E27FC236}">
                  <a16:creationId xmlns:a16="http://schemas.microsoft.com/office/drawing/2014/main" id="{662E06F3-A2CD-52C8-32AE-08B931A4853E}"/>
                </a:ext>
              </a:extLst>
            </p:cNvPr>
            <p:cNvSpPr/>
            <p:nvPr/>
          </p:nvSpPr>
          <p:spPr>
            <a:xfrm>
              <a:off x="2560914" y="3040705"/>
              <a:ext cx="52406" cy="21440"/>
            </a:xfrm>
            <a:custGeom>
              <a:avLst/>
              <a:gdLst>
                <a:gd name="connsiteX0" fmla="*/ 52407 w 52406"/>
                <a:gd name="connsiteY0" fmla="*/ 3600 h 21440"/>
                <a:gd name="connsiteX1" fmla="*/ 0 w 52406"/>
                <a:gd name="connsiteY1" fmla="*/ 21440 h 21440"/>
              </a:gdLst>
              <a:ahLst/>
              <a:cxnLst>
                <a:cxn ang="0">
                  <a:pos x="connsiteX0" y="connsiteY0"/>
                </a:cxn>
                <a:cxn ang="0">
                  <a:pos x="connsiteX1" y="connsiteY1"/>
                </a:cxn>
              </a:cxnLst>
              <a:rect l="l" t="t" r="r" b="b"/>
              <a:pathLst>
                <a:path w="52406" h="21440">
                  <a:moveTo>
                    <a:pt x="52407" y="3600"/>
                  </a:moveTo>
                  <a:cubicBezTo>
                    <a:pt x="32965" y="-5184"/>
                    <a:pt x="10044" y="2619"/>
                    <a:pt x="0" y="21440"/>
                  </a:cubicBezTo>
                </a:path>
              </a:pathLst>
            </a:custGeom>
            <a:noFill/>
            <a:ln w="15875" cap="rnd">
              <a:solidFill>
                <a:schemeClr val="bg1"/>
              </a:solidFill>
              <a:prstDash val="solid"/>
              <a:round/>
            </a:ln>
          </p:spPr>
          <p:txBody>
            <a:bodyPr rtlCol="0" anchor="ctr"/>
            <a:lstStyle/>
            <a:p>
              <a:endParaRPr lang="en-GB"/>
            </a:p>
          </p:txBody>
        </p:sp>
        <p:sp>
          <p:nvSpPr>
            <p:cNvPr id="35" name="Free-form: Shape 34">
              <a:extLst>
                <a:ext uri="{FF2B5EF4-FFF2-40B4-BE49-F238E27FC236}">
                  <a16:creationId xmlns:a16="http://schemas.microsoft.com/office/drawing/2014/main" id="{A1B0443B-ADB3-917B-76D3-3D3F1950D515}"/>
                </a:ext>
              </a:extLst>
            </p:cNvPr>
            <p:cNvSpPr/>
            <p:nvPr/>
          </p:nvSpPr>
          <p:spPr>
            <a:xfrm>
              <a:off x="2572297" y="2971887"/>
              <a:ext cx="52292" cy="28345"/>
            </a:xfrm>
            <a:custGeom>
              <a:avLst/>
              <a:gdLst>
                <a:gd name="connsiteX0" fmla="*/ 33785 w 52292"/>
                <a:gd name="connsiteY0" fmla="*/ 28346 h 28345"/>
                <a:gd name="connsiteX1" fmla="*/ 52292 w 52292"/>
                <a:gd name="connsiteY1" fmla="*/ 24536 h 28345"/>
                <a:gd name="connsiteX2" fmla="*/ 20747 w 52292"/>
                <a:gd name="connsiteY2" fmla="*/ 237 h 28345"/>
                <a:gd name="connsiteX3" fmla="*/ 0 w 52292"/>
                <a:gd name="connsiteY3" fmla="*/ 14058 h 28345"/>
                <a:gd name="connsiteX4" fmla="*/ 33785 w 52292"/>
                <a:gd name="connsiteY4" fmla="*/ 28346 h 283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292" h="28345">
                  <a:moveTo>
                    <a:pt x="33785" y="28346"/>
                  </a:moveTo>
                  <a:cubicBezTo>
                    <a:pt x="40149" y="28342"/>
                    <a:pt x="46445" y="27045"/>
                    <a:pt x="52292" y="24536"/>
                  </a:cubicBezTo>
                  <a:cubicBezTo>
                    <a:pt x="50291" y="9115"/>
                    <a:pt x="36168" y="-1764"/>
                    <a:pt x="20747" y="237"/>
                  </a:cubicBezTo>
                  <a:cubicBezTo>
                    <a:pt x="12058" y="1365"/>
                    <a:pt x="4388" y="6473"/>
                    <a:pt x="0" y="14058"/>
                  </a:cubicBezTo>
                  <a:cubicBezTo>
                    <a:pt x="8864" y="23196"/>
                    <a:pt x="21054" y="28352"/>
                    <a:pt x="33785" y="28346"/>
                  </a:cubicBezTo>
                  <a:close/>
                </a:path>
              </a:pathLst>
            </a:custGeom>
            <a:noFill/>
            <a:ln w="15875" cap="rnd">
              <a:solidFill>
                <a:schemeClr val="bg1"/>
              </a:solidFill>
              <a:prstDash val="solid"/>
              <a:round/>
            </a:ln>
          </p:spPr>
          <p:txBody>
            <a:bodyPr rtlCol="0" anchor="ctr"/>
            <a:lstStyle/>
            <a:p>
              <a:endParaRPr lang="en-GB"/>
            </a:p>
          </p:txBody>
        </p:sp>
        <p:sp>
          <p:nvSpPr>
            <p:cNvPr id="36" name="Free-form: Shape 35">
              <a:extLst>
                <a:ext uri="{FF2B5EF4-FFF2-40B4-BE49-F238E27FC236}">
                  <a16:creationId xmlns:a16="http://schemas.microsoft.com/office/drawing/2014/main" id="{36205516-B816-9606-5E82-173C6486A7FB}"/>
                </a:ext>
              </a:extLst>
            </p:cNvPr>
            <p:cNvSpPr/>
            <p:nvPr/>
          </p:nvSpPr>
          <p:spPr>
            <a:xfrm>
              <a:off x="2568296" y="2971896"/>
              <a:ext cx="56673" cy="56673"/>
            </a:xfrm>
            <a:custGeom>
              <a:avLst/>
              <a:gdLst>
                <a:gd name="connsiteX0" fmla="*/ 56674 w 56673"/>
                <a:gd name="connsiteY0" fmla="*/ 28337 h 56673"/>
                <a:gd name="connsiteX1" fmla="*/ 28337 w 56673"/>
                <a:gd name="connsiteY1" fmla="*/ 56674 h 56673"/>
                <a:gd name="connsiteX2" fmla="*/ 0 w 56673"/>
                <a:gd name="connsiteY2" fmla="*/ 28337 h 56673"/>
                <a:gd name="connsiteX3" fmla="*/ 28337 w 56673"/>
                <a:gd name="connsiteY3" fmla="*/ 0 h 56673"/>
                <a:gd name="connsiteX4" fmla="*/ 56674 w 56673"/>
                <a:gd name="connsiteY4" fmla="*/ 28337 h 566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673" h="56673">
                  <a:moveTo>
                    <a:pt x="56674" y="28337"/>
                  </a:moveTo>
                  <a:cubicBezTo>
                    <a:pt x="56674" y="43987"/>
                    <a:pt x="43987" y="56674"/>
                    <a:pt x="28337" y="56674"/>
                  </a:cubicBezTo>
                  <a:cubicBezTo>
                    <a:pt x="12687" y="56674"/>
                    <a:pt x="0" y="43987"/>
                    <a:pt x="0" y="28337"/>
                  </a:cubicBezTo>
                  <a:cubicBezTo>
                    <a:pt x="0" y="12687"/>
                    <a:pt x="12687" y="0"/>
                    <a:pt x="28337" y="0"/>
                  </a:cubicBezTo>
                  <a:cubicBezTo>
                    <a:pt x="43987" y="0"/>
                    <a:pt x="56674" y="12687"/>
                    <a:pt x="56674" y="28337"/>
                  </a:cubicBezTo>
                  <a:close/>
                </a:path>
              </a:pathLst>
            </a:custGeom>
            <a:noFill/>
            <a:ln w="15875" cap="rnd">
              <a:solidFill>
                <a:schemeClr val="bg1"/>
              </a:solidFill>
              <a:prstDash val="solid"/>
              <a:round/>
            </a:ln>
          </p:spPr>
          <p:txBody>
            <a:bodyPr rtlCol="0" anchor="ctr"/>
            <a:lstStyle/>
            <a:p>
              <a:endParaRPr lang="en-GB"/>
            </a:p>
          </p:txBody>
        </p:sp>
        <p:sp>
          <p:nvSpPr>
            <p:cNvPr id="37" name="Free-form: Shape 36">
              <a:extLst>
                <a:ext uri="{FF2B5EF4-FFF2-40B4-BE49-F238E27FC236}">
                  <a16:creationId xmlns:a16="http://schemas.microsoft.com/office/drawing/2014/main" id="{B2CF6FF6-97F6-2A31-C2A2-24224F52C621}"/>
                </a:ext>
              </a:extLst>
            </p:cNvPr>
            <p:cNvSpPr/>
            <p:nvPr/>
          </p:nvSpPr>
          <p:spPr>
            <a:xfrm>
              <a:off x="2737127" y="2843070"/>
              <a:ext cx="9525" cy="219075"/>
            </a:xfrm>
            <a:custGeom>
              <a:avLst/>
              <a:gdLst>
                <a:gd name="connsiteX0" fmla="*/ 0 w 9525"/>
                <a:gd name="connsiteY0" fmla="*/ 219075 h 219075"/>
                <a:gd name="connsiteX1" fmla="*/ 0 w 9525"/>
                <a:gd name="connsiteY1" fmla="*/ 0 h 219075"/>
              </a:gdLst>
              <a:ahLst/>
              <a:cxnLst>
                <a:cxn ang="0">
                  <a:pos x="connsiteX0" y="connsiteY0"/>
                </a:cxn>
                <a:cxn ang="0">
                  <a:pos x="connsiteX1" y="connsiteY1"/>
                </a:cxn>
              </a:cxnLst>
              <a:rect l="l" t="t" r="r" b="b"/>
              <a:pathLst>
                <a:path w="9525" h="219075">
                  <a:moveTo>
                    <a:pt x="0" y="219075"/>
                  </a:moveTo>
                  <a:lnTo>
                    <a:pt x="0" y="0"/>
                  </a:lnTo>
                </a:path>
              </a:pathLst>
            </a:custGeom>
            <a:noFill/>
            <a:ln w="15875" cap="rnd">
              <a:solidFill>
                <a:schemeClr val="bg1"/>
              </a:solidFill>
              <a:prstDash val="solid"/>
              <a:round/>
            </a:ln>
          </p:spPr>
          <p:txBody>
            <a:bodyPr rtlCol="0" anchor="ctr"/>
            <a:lstStyle/>
            <a:p>
              <a:endParaRPr lang="en-GB"/>
            </a:p>
          </p:txBody>
        </p:sp>
        <p:sp>
          <p:nvSpPr>
            <p:cNvPr id="38" name="Free-form: Shape 37">
              <a:extLst>
                <a:ext uri="{FF2B5EF4-FFF2-40B4-BE49-F238E27FC236}">
                  <a16:creationId xmlns:a16="http://schemas.microsoft.com/office/drawing/2014/main" id="{9613C28B-90BA-F257-1BD7-A9168776706E}"/>
                </a:ext>
              </a:extLst>
            </p:cNvPr>
            <p:cNvSpPr/>
            <p:nvPr/>
          </p:nvSpPr>
          <p:spPr>
            <a:xfrm>
              <a:off x="2670452" y="2843070"/>
              <a:ext cx="66675" cy="47625"/>
            </a:xfrm>
            <a:custGeom>
              <a:avLst/>
              <a:gdLst>
                <a:gd name="connsiteX0" fmla="*/ 66675 w 66675"/>
                <a:gd name="connsiteY0" fmla="*/ 0 h 47625"/>
                <a:gd name="connsiteX1" fmla="*/ 9525 w 66675"/>
                <a:gd name="connsiteY1" fmla="*/ 0 h 47625"/>
                <a:gd name="connsiteX2" fmla="*/ 0 w 66675"/>
                <a:gd name="connsiteY2" fmla="*/ 9525 h 47625"/>
                <a:gd name="connsiteX3" fmla="*/ 0 w 66675"/>
                <a:gd name="connsiteY3" fmla="*/ 38100 h 47625"/>
                <a:gd name="connsiteX4" fmla="*/ 9525 w 66675"/>
                <a:gd name="connsiteY4" fmla="*/ 47625 h 47625"/>
                <a:gd name="connsiteX5" fmla="*/ 66675 w 66675"/>
                <a:gd name="connsiteY5" fmla="*/ 47625 h 47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6675" h="47625">
                  <a:moveTo>
                    <a:pt x="66675" y="0"/>
                  </a:moveTo>
                  <a:lnTo>
                    <a:pt x="9525" y="0"/>
                  </a:lnTo>
                  <a:cubicBezTo>
                    <a:pt x="4264" y="0"/>
                    <a:pt x="0" y="4264"/>
                    <a:pt x="0" y="9525"/>
                  </a:cubicBezTo>
                  <a:lnTo>
                    <a:pt x="0" y="38100"/>
                  </a:lnTo>
                  <a:cubicBezTo>
                    <a:pt x="0" y="43360"/>
                    <a:pt x="4264" y="47625"/>
                    <a:pt x="9525" y="47625"/>
                  </a:cubicBezTo>
                  <a:lnTo>
                    <a:pt x="66675" y="47625"/>
                  </a:lnTo>
                </a:path>
              </a:pathLst>
            </a:custGeom>
            <a:noFill/>
            <a:ln w="15875" cap="rnd">
              <a:solidFill>
                <a:schemeClr val="bg1"/>
              </a:solidFill>
              <a:prstDash val="solid"/>
              <a:round/>
            </a:ln>
          </p:spPr>
          <p:txBody>
            <a:bodyPr rtlCol="0" anchor="ctr"/>
            <a:lstStyle/>
            <a:p>
              <a:endParaRPr lang="en-GB"/>
            </a:p>
          </p:txBody>
        </p:sp>
        <p:sp>
          <p:nvSpPr>
            <p:cNvPr id="39" name="Free-form: Shape 38">
              <a:extLst>
                <a:ext uri="{FF2B5EF4-FFF2-40B4-BE49-F238E27FC236}">
                  <a16:creationId xmlns:a16="http://schemas.microsoft.com/office/drawing/2014/main" id="{CD99CCB5-8FBC-9862-2FF6-97BF638788A7}"/>
                </a:ext>
              </a:extLst>
            </p:cNvPr>
            <p:cNvSpPr/>
            <p:nvPr/>
          </p:nvSpPr>
          <p:spPr>
            <a:xfrm>
              <a:off x="2608539" y="2862120"/>
              <a:ext cx="80962" cy="47625"/>
            </a:xfrm>
            <a:custGeom>
              <a:avLst/>
              <a:gdLst>
                <a:gd name="connsiteX0" fmla="*/ 61913 w 80962"/>
                <a:gd name="connsiteY0" fmla="*/ 0 h 47625"/>
                <a:gd name="connsiteX1" fmla="*/ 0 w 80962"/>
                <a:gd name="connsiteY1" fmla="*/ 0 h 47625"/>
                <a:gd name="connsiteX2" fmla="*/ 23813 w 80962"/>
                <a:gd name="connsiteY2" fmla="*/ 23813 h 47625"/>
                <a:gd name="connsiteX3" fmla="*/ 0 w 80962"/>
                <a:gd name="connsiteY3" fmla="*/ 47625 h 47625"/>
                <a:gd name="connsiteX4" fmla="*/ 71438 w 80962"/>
                <a:gd name="connsiteY4" fmla="*/ 47625 h 47625"/>
                <a:gd name="connsiteX5" fmla="*/ 80963 w 80962"/>
                <a:gd name="connsiteY5" fmla="*/ 38100 h 47625"/>
                <a:gd name="connsiteX6" fmla="*/ 80963 w 80962"/>
                <a:gd name="connsiteY6" fmla="*/ 28575 h 47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0962" h="47625">
                  <a:moveTo>
                    <a:pt x="61913" y="0"/>
                  </a:moveTo>
                  <a:lnTo>
                    <a:pt x="0" y="0"/>
                  </a:lnTo>
                  <a:lnTo>
                    <a:pt x="23813" y="23813"/>
                  </a:lnTo>
                  <a:lnTo>
                    <a:pt x="0" y="47625"/>
                  </a:lnTo>
                  <a:lnTo>
                    <a:pt x="71438" y="47625"/>
                  </a:lnTo>
                  <a:cubicBezTo>
                    <a:pt x="76698" y="47625"/>
                    <a:pt x="80963" y="43360"/>
                    <a:pt x="80963" y="38100"/>
                  </a:cubicBezTo>
                  <a:lnTo>
                    <a:pt x="80963" y="28575"/>
                  </a:lnTo>
                </a:path>
              </a:pathLst>
            </a:custGeom>
            <a:noFill/>
            <a:ln w="15875" cap="rnd">
              <a:solidFill>
                <a:schemeClr val="bg1"/>
              </a:solidFill>
              <a:prstDash val="solid"/>
              <a:round/>
            </a:ln>
          </p:spPr>
          <p:txBody>
            <a:bodyPr rtlCol="0" anchor="ctr"/>
            <a:lstStyle/>
            <a:p>
              <a:endParaRPr lang="en-GB"/>
            </a:p>
          </p:txBody>
        </p:sp>
        <p:sp>
          <p:nvSpPr>
            <p:cNvPr id="40" name="Free-form: Shape 39">
              <a:extLst>
                <a:ext uri="{FF2B5EF4-FFF2-40B4-BE49-F238E27FC236}">
                  <a16:creationId xmlns:a16="http://schemas.microsoft.com/office/drawing/2014/main" id="{229B93AF-C725-5BAA-1C90-201BECACB83A}"/>
                </a:ext>
              </a:extLst>
            </p:cNvPr>
            <p:cNvSpPr/>
            <p:nvPr/>
          </p:nvSpPr>
          <p:spPr>
            <a:xfrm>
              <a:off x="2643820" y="2946892"/>
              <a:ext cx="58912" cy="15240"/>
            </a:xfrm>
            <a:custGeom>
              <a:avLst/>
              <a:gdLst>
                <a:gd name="connsiteX0" fmla="*/ 0 w 58912"/>
                <a:gd name="connsiteY0" fmla="*/ 0 h 15240"/>
                <a:gd name="connsiteX1" fmla="*/ 36633 w 58912"/>
                <a:gd name="connsiteY1" fmla="*/ 15240 h 15240"/>
                <a:gd name="connsiteX2" fmla="*/ 58912 w 58912"/>
                <a:gd name="connsiteY2" fmla="*/ 11544 h 15240"/>
              </a:gdLst>
              <a:ahLst/>
              <a:cxnLst>
                <a:cxn ang="0">
                  <a:pos x="connsiteX0" y="connsiteY0"/>
                </a:cxn>
                <a:cxn ang="0">
                  <a:pos x="connsiteX1" y="connsiteY1"/>
                </a:cxn>
                <a:cxn ang="0">
                  <a:pos x="connsiteX2" y="connsiteY2"/>
                </a:cxn>
              </a:cxnLst>
              <a:rect l="l" t="t" r="r" b="b"/>
              <a:pathLst>
                <a:path w="58912" h="15240">
                  <a:moveTo>
                    <a:pt x="0" y="0"/>
                  </a:moveTo>
                  <a:cubicBezTo>
                    <a:pt x="9872" y="9489"/>
                    <a:pt x="22945" y="14928"/>
                    <a:pt x="36633" y="15240"/>
                  </a:cubicBezTo>
                  <a:cubicBezTo>
                    <a:pt x="44214" y="15266"/>
                    <a:pt x="51746" y="14016"/>
                    <a:pt x="58912" y="11544"/>
                  </a:cubicBezTo>
                </a:path>
              </a:pathLst>
            </a:custGeom>
            <a:noFill/>
            <a:ln w="15875" cap="rnd">
              <a:solidFill>
                <a:schemeClr val="bg1"/>
              </a:solidFill>
              <a:prstDash val="solid"/>
              <a:round/>
            </a:ln>
          </p:spPr>
          <p:txBody>
            <a:bodyPr rtlCol="0" anchor="ctr"/>
            <a:lstStyle/>
            <a:p>
              <a:endParaRPr lang="en-GB"/>
            </a:p>
          </p:txBody>
        </p:sp>
      </p:grpSp>
      <p:sp>
        <p:nvSpPr>
          <p:cNvPr id="27" name="Rectangle 26">
            <a:extLst>
              <a:ext uri="{FF2B5EF4-FFF2-40B4-BE49-F238E27FC236}">
                <a16:creationId xmlns:a16="http://schemas.microsoft.com/office/drawing/2014/main" id="{FCB310C8-2F41-A79B-C254-CD99CD5C0626}"/>
              </a:ext>
            </a:extLst>
          </p:cNvPr>
          <p:cNvSpPr/>
          <p:nvPr/>
        </p:nvSpPr>
        <p:spPr bwMode="auto">
          <a:xfrm>
            <a:off x="457200" y="2240187"/>
            <a:ext cx="4023114" cy="414605"/>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GB" sz="2000">
              <a:solidFill>
                <a:srgbClr val="FFFFFF"/>
              </a:solidFill>
              <a:ea typeface="Segoe UI" pitchFamily="34" charset="0"/>
              <a:cs typeface="Segoe UI" pitchFamily="34" charset="0"/>
            </a:endParaRPr>
          </a:p>
        </p:txBody>
      </p:sp>
      <p:sp>
        <p:nvSpPr>
          <p:cNvPr id="17" name="Rectangle 16">
            <a:extLst>
              <a:ext uri="{FF2B5EF4-FFF2-40B4-BE49-F238E27FC236}">
                <a16:creationId xmlns:a16="http://schemas.microsoft.com/office/drawing/2014/main" id="{6FD84E38-4D8C-11D4-00D3-EE5089F36813}"/>
              </a:ext>
            </a:extLst>
          </p:cNvPr>
          <p:cNvSpPr>
            <a:spLocks/>
          </p:cNvSpPr>
          <p:nvPr/>
        </p:nvSpPr>
        <p:spPr bwMode="auto">
          <a:xfrm>
            <a:off x="559802" y="2348682"/>
            <a:ext cx="3683023" cy="206800"/>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36000" tIns="146304" rIns="36000" bIns="146304" numCol="1" spcCol="0" rtlCol="0" fromWordArt="0" anchor="ctr"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ts val="1800"/>
              </a:spcAft>
              <a:buClrTx/>
              <a:buSzTx/>
              <a:buFontTx/>
              <a:buNone/>
              <a:tabLst/>
              <a:defRPr/>
            </a:pPr>
            <a:r>
              <a:rPr kumimoji="0" lang="en-GB" sz="1600" b="0" i="0" u="none" strike="noStrike" kern="1200" cap="none" spc="0" normalizeH="0" baseline="0" noProof="0">
                <a:ln>
                  <a:noFill/>
                </a:ln>
                <a:solidFill>
                  <a:schemeClr val="bg1"/>
                </a:solidFill>
                <a:effectLst/>
                <a:uLnTx/>
                <a:uFillTx/>
                <a:latin typeface="+mj-lt"/>
                <a:ea typeface="+mn-ea"/>
                <a:cs typeface="Segoe UI" pitchFamily="34" charset="0"/>
              </a:rPr>
              <a:t>Purpose</a:t>
            </a:r>
            <a:endParaRPr kumimoji="0" lang="en-GB" sz="1200" b="0" i="0" u="none" strike="noStrike" kern="1200" cap="none" spc="0" normalizeH="0" baseline="0" noProof="0">
              <a:ln>
                <a:noFill/>
              </a:ln>
              <a:solidFill>
                <a:schemeClr val="bg1"/>
              </a:solidFill>
              <a:effectLst/>
              <a:uLnTx/>
              <a:uFillTx/>
              <a:latin typeface="+mj-lt"/>
              <a:ea typeface="+mn-ea"/>
              <a:cs typeface="Segoe UI" pitchFamily="34" charset="0"/>
            </a:endParaRPr>
          </a:p>
        </p:txBody>
      </p:sp>
      <p:sp>
        <p:nvSpPr>
          <p:cNvPr id="28" name="Rectangle 27">
            <a:extLst>
              <a:ext uri="{FF2B5EF4-FFF2-40B4-BE49-F238E27FC236}">
                <a16:creationId xmlns:a16="http://schemas.microsoft.com/office/drawing/2014/main" id="{5181667C-4F5E-1C17-CBE7-5B28E6BB4B41}"/>
              </a:ext>
            </a:extLst>
          </p:cNvPr>
          <p:cNvSpPr/>
          <p:nvPr/>
        </p:nvSpPr>
        <p:spPr bwMode="auto">
          <a:xfrm>
            <a:off x="457200" y="4184934"/>
            <a:ext cx="4023114" cy="414605"/>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GB" sz="2000">
              <a:solidFill>
                <a:srgbClr val="FFFFFF"/>
              </a:solidFill>
              <a:ea typeface="Segoe UI" pitchFamily="34" charset="0"/>
              <a:cs typeface="Segoe UI" pitchFamily="34" charset="0"/>
            </a:endParaRPr>
          </a:p>
        </p:txBody>
      </p:sp>
      <p:sp>
        <p:nvSpPr>
          <p:cNvPr id="22" name="Rectangle 21">
            <a:extLst>
              <a:ext uri="{FF2B5EF4-FFF2-40B4-BE49-F238E27FC236}">
                <a16:creationId xmlns:a16="http://schemas.microsoft.com/office/drawing/2014/main" id="{F60911BB-6FDF-6B77-AB20-D172C3F9F1B1}"/>
              </a:ext>
            </a:extLst>
          </p:cNvPr>
          <p:cNvSpPr>
            <a:spLocks/>
          </p:cNvSpPr>
          <p:nvPr/>
        </p:nvSpPr>
        <p:spPr bwMode="auto">
          <a:xfrm>
            <a:off x="559802" y="4298157"/>
            <a:ext cx="3683023" cy="211242"/>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36000" tIns="146304" rIns="36000" bIns="146304" numCol="1" spcCol="0" rtlCol="0" fromWordArt="0" anchor="ctr" anchorCtr="0" forceAA="0" compatLnSpc="1">
            <a:prstTxWarp prst="textNoShape">
              <a:avLst/>
            </a:prstTxWarp>
            <a:noAutofit/>
          </a:bodyPr>
          <a:lstStyle/>
          <a:p>
            <a:pPr defTabSz="932472" fontAlgn="base">
              <a:spcBef>
                <a:spcPct val="0"/>
              </a:spcBef>
              <a:spcAft>
                <a:spcPts val="1800"/>
              </a:spcAft>
              <a:defRPr/>
            </a:pPr>
            <a:r>
              <a:rPr lang="en-GB" sz="1600">
                <a:solidFill>
                  <a:schemeClr val="bg1"/>
                </a:solidFill>
                <a:latin typeface="+mj-lt"/>
                <a:cs typeface="Segoe UI" pitchFamily="34" charset="0"/>
              </a:rPr>
              <a:t>Instructions</a:t>
            </a:r>
          </a:p>
        </p:txBody>
      </p:sp>
    </p:spTree>
    <p:extLst>
      <p:ext uri="{BB962C8B-B14F-4D97-AF65-F5344CB8AC3E}">
        <p14:creationId xmlns:p14="http://schemas.microsoft.com/office/powerpoint/2010/main" val="35189147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F7F7F7"/>
        </a:solidFill>
        <a:effectLst/>
      </p:bgPr>
    </p:bg>
    <p:spTree>
      <p:nvGrpSpPr>
        <p:cNvPr id="1" name=""/>
        <p:cNvGrpSpPr/>
        <p:nvPr/>
      </p:nvGrpSpPr>
      <p:grpSpPr>
        <a:xfrm>
          <a:off x="0" y="0"/>
          <a:ext cx="0" cy="0"/>
          <a:chOff x="0" y="0"/>
          <a:chExt cx="0" cy="0"/>
        </a:xfrm>
      </p:grpSpPr>
      <p:sp>
        <p:nvSpPr>
          <p:cNvPr id="10" name="!!BOX1">
            <a:extLst>
              <a:ext uri="{FF2B5EF4-FFF2-40B4-BE49-F238E27FC236}">
                <a16:creationId xmlns:a16="http://schemas.microsoft.com/office/drawing/2014/main" id="{FCAC1F9E-B4E5-17A0-9082-066F2D98C089}"/>
              </a:ext>
            </a:extLst>
          </p:cNvPr>
          <p:cNvSpPr>
            <a:spLocks/>
          </p:cNvSpPr>
          <p:nvPr/>
        </p:nvSpPr>
        <p:spPr bwMode="auto">
          <a:xfrm>
            <a:off x="457931" y="1604633"/>
            <a:ext cx="11275537" cy="2192208"/>
          </a:xfrm>
          <a:prstGeom prst="roundRect">
            <a:avLst>
              <a:gd name="adj" fmla="val 0"/>
            </a:avLst>
          </a:prstGeom>
          <a:gradFill>
            <a:gsLst>
              <a:gs pos="0">
                <a:schemeClr val="bg1">
                  <a:lumMod val="55000"/>
                  <a:lumOff val="45000"/>
                </a:schemeClr>
              </a:gs>
              <a:gs pos="100000">
                <a:srgbClr val="E8E9E8">
                  <a:lumMod val="20000"/>
                  <a:lumOff val="80000"/>
                </a:srgbClr>
              </a:gs>
            </a:gsLst>
            <a:lin ang="2700000" scaled="1"/>
          </a:gradFill>
          <a:ln w="12700">
            <a:noFill/>
            <a:headEnd type="none" w="med" len="med"/>
            <a:tailEnd type="none" w="med" len="med"/>
          </a:ln>
          <a:effectLst>
            <a:outerShdw blurRad="76200" dist="25400" dir="2700000" algn="tl" rotWithShape="0">
              <a:prstClr val="black">
                <a:alpha val="14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20" tIns="97536" rIns="121920" bIns="97536" numCol="1" spcCol="0" rtlCol="0" fromWordArt="0" anchor="t" anchorCtr="0" forceAA="0" compatLnSpc="1">
            <a:prstTxWarp prst="textNoShape">
              <a:avLst/>
            </a:prstTxWarp>
            <a:noAutofit/>
          </a:bodyPr>
          <a:lstStyle/>
          <a:p>
            <a:pPr defTabSz="621679" fontAlgn="base">
              <a:spcBef>
                <a:spcPct val="0"/>
              </a:spcBef>
              <a:spcAft>
                <a:spcPct val="0"/>
              </a:spcAft>
            </a:pPr>
            <a:endParaRPr lang="en-GB" sz="1333">
              <a:solidFill>
                <a:srgbClr val="FFFFFF"/>
              </a:solidFill>
              <a:latin typeface="Segoe UI"/>
              <a:cs typeface="Segoe UI" pitchFamily="34" charset="0"/>
            </a:endParaRPr>
          </a:p>
        </p:txBody>
      </p:sp>
      <p:sp>
        <p:nvSpPr>
          <p:cNvPr id="17" name="Rectangle: Rounded Corners 16">
            <a:extLst>
              <a:ext uri="{FF2B5EF4-FFF2-40B4-BE49-F238E27FC236}">
                <a16:creationId xmlns:a16="http://schemas.microsoft.com/office/drawing/2014/main" id="{0F41CBDC-CF1A-1A98-8929-ED525FE1EC8A}"/>
              </a:ext>
            </a:extLst>
          </p:cNvPr>
          <p:cNvSpPr/>
          <p:nvPr/>
        </p:nvSpPr>
        <p:spPr bwMode="auto">
          <a:xfrm rot="16200000">
            <a:off x="4438517" y="-1752401"/>
            <a:ext cx="57293" cy="8019925"/>
          </a:xfrm>
          <a:prstGeom prst="roundRect">
            <a:avLst>
              <a:gd name="adj" fmla="val 50000"/>
            </a:avLst>
          </a:prstGeom>
          <a:gradFill>
            <a:gsLst>
              <a:gs pos="50000">
                <a:schemeClr val="bg1">
                  <a:alpha val="30000"/>
                </a:schemeClr>
              </a:gs>
              <a:gs pos="50000">
                <a:schemeClr val="tx1">
                  <a:alpha val="6000"/>
                </a:schemeClr>
              </a:gs>
            </a:gsLst>
            <a:lin ang="0" scaled="0"/>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rmAutofit/>
          </a:bodyPr>
          <a:lstStyle/>
          <a:p>
            <a:pPr algn="l" defTabSz="932472" fontAlgn="base">
              <a:spcBef>
                <a:spcPct val="0"/>
              </a:spcBef>
              <a:spcAft>
                <a:spcPct val="0"/>
              </a:spcAft>
            </a:pPr>
            <a:endParaRPr lang="en-GB" sz="2000">
              <a:solidFill>
                <a:srgbClr val="FFFFFF"/>
              </a:solidFill>
              <a:ea typeface="Segoe UI" pitchFamily="34" charset="0"/>
              <a:cs typeface="Segoe UI" pitchFamily="34" charset="0"/>
            </a:endParaRPr>
          </a:p>
        </p:txBody>
      </p:sp>
      <p:sp>
        <p:nvSpPr>
          <p:cNvPr id="4" name="Freeform: Shape 3">
            <a:extLst>
              <a:ext uri="{FF2B5EF4-FFF2-40B4-BE49-F238E27FC236}">
                <a16:creationId xmlns:a16="http://schemas.microsoft.com/office/drawing/2014/main" id="{38695748-F541-40FE-3A90-2C20F0D29DCC}"/>
              </a:ext>
            </a:extLst>
          </p:cNvPr>
          <p:cNvSpPr/>
          <p:nvPr/>
        </p:nvSpPr>
        <p:spPr bwMode="auto">
          <a:xfrm flipH="1" flipV="1">
            <a:off x="0" y="-1"/>
            <a:ext cx="12192000" cy="1291771"/>
          </a:xfrm>
          <a:custGeom>
            <a:avLst/>
            <a:gdLst>
              <a:gd name="connsiteX0" fmla="*/ 11268532 w 12192000"/>
              <a:gd name="connsiteY0" fmla="*/ 106 h 4074802"/>
              <a:gd name="connsiteX1" fmla="*/ 12185209 w 12192000"/>
              <a:gd name="connsiteY1" fmla="*/ 20416 h 4074802"/>
              <a:gd name="connsiteX2" fmla="*/ 12192000 w 12192000"/>
              <a:gd name="connsiteY2" fmla="*/ 20811 h 4074802"/>
              <a:gd name="connsiteX3" fmla="*/ 12192000 w 12192000"/>
              <a:gd name="connsiteY3" fmla="*/ 1064902 h 4074802"/>
              <a:gd name="connsiteX4" fmla="*/ 12192000 w 12192000"/>
              <a:gd name="connsiteY4" fmla="*/ 1585602 h 4074802"/>
              <a:gd name="connsiteX5" fmla="*/ 12192000 w 12192000"/>
              <a:gd name="connsiteY5" fmla="*/ 4074802 h 4074802"/>
              <a:gd name="connsiteX6" fmla="*/ 0 w 12192000"/>
              <a:gd name="connsiteY6" fmla="*/ 4074802 h 4074802"/>
              <a:gd name="connsiteX7" fmla="*/ 0 w 12192000"/>
              <a:gd name="connsiteY7" fmla="*/ 1585602 h 4074802"/>
              <a:gd name="connsiteX8" fmla="*/ 0 w 12192000"/>
              <a:gd name="connsiteY8" fmla="*/ 1064902 h 4074802"/>
              <a:gd name="connsiteX9" fmla="*/ 0 w 12192000"/>
              <a:gd name="connsiteY9" fmla="*/ 16345 h 4074802"/>
              <a:gd name="connsiteX10" fmla="*/ 244047 w 12192000"/>
              <a:gd name="connsiteY10" fmla="*/ 27486 h 4074802"/>
              <a:gd name="connsiteX11" fmla="*/ 1686840 w 12192000"/>
              <a:gd name="connsiteY11" fmla="*/ 173856 h 4074802"/>
              <a:gd name="connsiteX12" fmla="*/ 9172284 w 12192000"/>
              <a:gd name="connsiteY12" fmla="*/ 173856 h 4074802"/>
              <a:gd name="connsiteX13" fmla="*/ 11268532 w 12192000"/>
              <a:gd name="connsiteY13" fmla="*/ 106 h 4074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2192000" h="4074802">
                <a:moveTo>
                  <a:pt x="11268532" y="106"/>
                </a:moveTo>
                <a:cubicBezTo>
                  <a:pt x="11570638" y="-964"/>
                  <a:pt x="11877794" y="6092"/>
                  <a:pt x="12185209" y="20416"/>
                </a:cubicBezTo>
                <a:lnTo>
                  <a:pt x="12192000" y="20811"/>
                </a:lnTo>
                <a:lnTo>
                  <a:pt x="12192000" y="1064902"/>
                </a:lnTo>
                <a:lnTo>
                  <a:pt x="12192000" y="1585602"/>
                </a:lnTo>
                <a:lnTo>
                  <a:pt x="12192000" y="4074802"/>
                </a:lnTo>
                <a:lnTo>
                  <a:pt x="0" y="4074802"/>
                </a:lnTo>
                <a:lnTo>
                  <a:pt x="0" y="1585602"/>
                </a:lnTo>
                <a:lnTo>
                  <a:pt x="0" y="1064902"/>
                </a:lnTo>
                <a:lnTo>
                  <a:pt x="0" y="16345"/>
                </a:lnTo>
                <a:lnTo>
                  <a:pt x="244047" y="27486"/>
                </a:lnTo>
                <a:cubicBezTo>
                  <a:pt x="678291" y="52375"/>
                  <a:pt x="1158360" y="99922"/>
                  <a:pt x="1686840" y="173856"/>
                </a:cubicBezTo>
                <a:cubicBezTo>
                  <a:pt x="5914682" y="765330"/>
                  <a:pt x="9172284" y="173856"/>
                  <a:pt x="9172284" y="173856"/>
                </a:cubicBezTo>
                <a:cubicBezTo>
                  <a:pt x="9789564" y="56236"/>
                  <a:pt x="10513267" y="2780"/>
                  <a:pt x="11268532" y="106"/>
                </a:cubicBezTo>
                <a:close/>
              </a:path>
            </a:pathLst>
          </a:custGeom>
          <a:solidFill>
            <a:schemeClr val="accent1"/>
          </a:solidFill>
          <a:ln w="3768" cap="flat">
            <a:noFill/>
            <a:prstDash val="solid"/>
            <a:miter/>
          </a:ln>
          <a:effectLst>
            <a:outerShdw blurRad="63500" dist="25400" dir="6600000" algn="l" rotWithShape="0">
              <a:prstClr val="black">
                <a:alpha val="26000"/>
              </a:prstClr>
            </a:outerShdw>
          </a:effectLst>
        </p:spPr>
        <p:txBody>
          <a:bodyPr wrap="square" rtlCol="0" anchor="ctr">
            <a:noAutofit/>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GB" sz="1765" b="0" i="0" u="none" strike="noStrike" kern="1200" cap="none" spc="0" normalizeH="0" baseline="0" noProof="0">
              <a:ln>
                <a:noFill/>
              </a:ln>
              <a:solidFill>
                <a:srgbClr val="000000"/>
              </a:solidFill>
              <a:effectLst/>
              <a:uLnTx/>
              <a:uFillTx/>
              <a:latin typeface="Segoe UI"/>
              <a:ea typeface="+mn-ea"/>
              <a:cs typeface="+mn-cs"/>
            </a:endParaRPr>
          </a:p>
        </p:txBody>
      </p:sp>
      <p:sp>
        <p:nvSpPr>
          <p:cNvPr id="2" name="TextBox 1">
            <a:extLst>
              <a:ext uri="{FF2B5EF4-FFF2-40B4-BE49-F238E27FC236}">
                <a16:creationId xmlns:a16="http://schemas.microsoft.com/office/drawing/2014/main" id="{33C013D3-F213-3C8E-D391-0C6CFAA7DF76}"/>
              </a:ext>
            </a:extLst>
          </p:cNvPr>
          <p:cNvSpPr txBox="1"/>
          <p:nvPr/>
        </p:nvSpPr>
        <p:spPr>
          <a:xfrm>
            <a:off x="582737" y="4036994"/>
            <a:ext cx="4731656" cy="307777"/>
          </a:xfrm>
          <a:prstGeom prst="rect">
            <a:avLst/>
          </a:prstGeom>
          <a:noFill/>
        </p:spPr>
        <p:txBody>
          <a:bodyPr wrap="square" lIns="0" tIns="0" rIns="0" bIns="0" rtlCol="0">
            <a:spAutoFit/>
          </a:bodyPr>
          <a:lstStyle/>
          <a:p>
            <a:pPr algn="l"/>
            <a:r>
              <a:rPr lang="en-GB" sz="2000">
                <a:solidFill>
                  <a:schemeClr val="tx2"/>
                </a:solidFill>
                <a:latin typeface="+mj-lt"/>
              </a:rPr>
              <a:t>Adoption steps</a:t>
            </a:r>
          </a:p>
        </p:txBody>
      </p:sp>
      <p:sp>
        <p:nvSpPr>
          <p:cNvPr id="16" name="Rectangle 15">
            <a:extLst>
              <a:ext uri="{FF2B5EF4-FFF2-40B4-BE49-F238E27FC236}">
                <a16:creationId xmlns:a16="http://schemas.microsoft.com/office/drawing/2014/main" id="{1C2E813C-08A2-86B3-578C-3F0B7829D021}"/>
              </a:ext>
            </a:extLst>
          </p:cNvPr>
          <p:cNvSpPr>
            <a:spLocks/>
          </p:cNvSpPr>
          <p:nvPr/>
        </p:nvSpPr>
        <p:spPr bwMode="auto">
          <a:xfrm>
            <a:off x="582737" y="1795430"/>
            <a:ext cx="7220401" cy="242920"/>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36000" tIns="146304" rIns="36000" bIns="146304" numCol="1" spcCol="0" rtlCol="0" fromWordArt="0" anchor="ctr" anchorCtr="0" forceAA="0" compatLnSpc="1">
            <a:prstTxWarp prst="textNoShape">
              <a:avLst/>
            </a:prstTxWarp>
            <a:noAutofit/>
          </a:bodyPr>
          <a:lstStyle/>
          <a:p>
            <a:pPr defTabSz="932472" fontAlgn="base">
              <a:spcBef>
                <a:spcPct val="0"/>
              </a:spcBef>
              <a:spcAft>
                <a:spcPts val="1800"/>
              </a:spcAft>
              <a:defRPr/>
            </a:pPr>
            <a:r>
              <a:rPr lang="en-GB" sz="2400">
                <a:solidFill>
                  <a:schemeClr val="tx2"/>
                </a:solidFill>
                <a:latin typeface="+mj-lt"/>
                <a:cs typeface="Segoe UI" pitchFamily="34" charset="0"/>
              </a:rPr>
              <a:t>Purpose of this document</a:t>
            </a:r>
            <a:endParaRPr lang="en-GB">
              <a:solidFill>
                <a:schemeClr val="tx2"/>
              </a:solidFill>
              <a:latin typeface="+mj-lt"/>
              <a:cs typeface="Segoe UI" pitchFamily="34" charset="0"/>
            </a:endParaRPr>
          </a:p>
        </p:txBody>
      </p:sp>
      <p:sp>
        <p:nvSpPr>
          <p:cNvPr id="18" name="Rectangle 17">
            <a:extLst>
              <a:ext uri="{FF2B5EF4-FFF2-40B4-BE49-F238E27FC236}">
                <a16:creationId xmlns:a16="http://schemas.microsoft.com/office/drawing/2014/main" id="{9616BD24-0E08-CA5C-FB8F-BDDA0851C2F9}"/>
              </a:ext>
            </a:extLst>
          </p:cNvPr>
          <p:cNvSpPr>
            <a:spLocks/>
          </p:cNvSpPr>
          <p:nvPr/>
        </p:nvSpPr>
        <p:spPr bwMode="auto">
          <a:xfrm>
            <a:off x="582737" y="2377467"/>
            <a:ext cx="7844447" cy="1297215"/>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36000" tIns="0" rIns="36000" bIns="146304" numCol="1" spcCol="0" rtlCol="0" fromWordArt="0" anchor="t" anchorCtr="0" forceAA="0" compatLnSpc="1">
            <a:prstTxWarp prst="textNoShape">
              <a:avLst/>
            </a:prstTxWarp>
            <a:noAutofit/>
          </a:bodyPr>
          <a:lstStyle/>
          <a:p>
            <a:pPr defTabSz="932472" fontAlgn="base">
              <a:lnSpc>
                <a:spcPct val="120000"/>
              </a:lnSpc>
              <a:spcBef>
                <a:spcPct val="0"/>
              </a:spcBef>
              <a:spcAft>
                <a:spcPts val="1800"/>
              </a:spcAft>
            </a:pPr>
            <a:r>
              <a:rPr lang="en-GB" sz="1400">
                <a:solidFill>
                  <a:srgbClr val="000000"/>
                </a:solidFill>
                <a:cs typeface="Segoe UI" pitchFamily="34" charset="0"/>
              </a:rPr>
              <a:t>Navigating the landscape of frontline worker transformation through the adoption of new technology can be a daunting yet crucial task. This document is designed to steer you through company-wide adoption of Microsoft Teams. This</a:t>
            </a:r>
            <a:r>
              <a:rPr lang="en-GB" sz="1400">
                <a:solidFill>
                  <a:schemeClr val="accent1"/>
                </a:solidFill>
                <a:cs typeface="Segoe UI" pitchFamily="34" charset="0"/>
              </a:rPr>
              <a:t> </a:t>
            </a:r>
            <a:r>
              <a:rPr lang="en-GB" sz="1400">
                <a:solidFill>
                  <a:schemeClr val="tx2"/>
                </a:solidFill>
                <a:cs typeface="Segoe UI" pitchFamily="34" charset="0"/>
              </a:rPr>
              <a:t>how-to guide </a:t>
            </a:r>
            <a:r>
              <a:rPr lang="en-GB" sz="1400">
                <a:solidFill>
                  <a:srgbClr val="000000"/>
                </a:solidFill>
                <a:cs typeface="Segoe UI" pitchFamily="34" charset="0"/>
              </a:rPr>
              <a:t>will walk you through deploying Microsoft Teams, ensuring that the frontline worker transformation is seamless and aligns with </a:t>
            </a:r>
            <a:br>
              <a:rPr lang="en-GB" sz="1400">
                <a:solidFill>
                  <a:srgbClr val="000000"/>
                </a:solidFill>
                <a:cs typeface="Segoe UI" pitchFamily="34" charset="0"/>
              </a:rPr>
            </a:br>
            <a:r>
              <a:rPr lang="en-GB" sz="1400">
                <a:solidFill>
                  <a:srgbClr val="000000"/>
                </a:solidFill>
                <a:cs typeface="Segoe UI" pitchFamily="34" charset="0"/>
              </a:rPr>
              <a:t>the attainment of their learning objectives.</a:t>
            </a:r>
            <a:endParaRPr lang="en-GB" sz="1200">
              <a:gradFill>
                <a:gsLst>
                  <a:gs pos="0">
                    <a:schemeClr val="tx1"/>
                  </a:gs>
                  <a:gs pos="100000">
                    <a:schemeClr val="tx1"/>
                  </a:gs>
                </a:gsLst>
                <a:lin ang="5400000" scaled="1"/>
              </a:gradFill>
            </a:endParaRPr>
          </a:p>
        </p:txBody>
      </p:sp>
      <p:sp>
        <p:nvSpPr>
          <p:cNvPr id="20" name="!!BOX1">
            <a:extLst>
              <a:ext uri="{FF2B5EF4-FFF2-40B4-BE49-F238E27FC236}">
                <a16:creationId xmlns:a16="http://schemas.microsoft.com/office/drawing/2014/main" id="{AFC4A6CC-E375-2020-D3A5-087C3594B5EA}"/>
              </a:ext>
            </a:extLst>
          </p:cNvPr>
          <p:cNvSpPr>
            <a:spLocks/>
          </p:cNvSpPr>
          <p:nvPr/>
        </p:nvSpPr>
        <p:spPr bwMode="auto">
          <a:xfrm>
            <a:off x="457191" y="4539078"/>
            <a:ext cx="1898536" cy="1564549"/>
          </a:xfrm>
          <a:prstGeom prst="roundRect">
            <a:avLst>
              <a:gd name="adj" fmla="val 0"/>
            </a:avLst>
          </a:prstGeom>
          <a:gradFill>
            <a:gsLst>
              <a:gs pos="0">
                <a:schemeClr val="bg1">
                  <a:lumMod val="55000"/>
                  <a:lumOff val="45000"/>
                </a:schemeClr>
              </a:gs>
              <a:gs pos="100000">
                <a:srgbClr val="E8E9E8">
                  <a:lumMod val="20000"/>
                  <a:lumOff val="80000"/>
                </a:srgbClr>
              </a:gs>
            </a:gsLst>
            <a:lin ang="2700000" scaled="1"/>
          </a:gradFill>
          <a:ln w="12700">
            <a:noFill/>
            <a:headEnd type="none" w="med" len="med"/>
            <a:tailEnd type="none" w="med" len="med"/>
          </a:ln>
          <a:effectLst>
            <a:outerShdw blurRad="76200" dist="25400" dir="2700000" algn="tl" rotWithShape="0">
              <a:prstClr val="black">
                <a:alpha val="14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20" tIns="97536" rIns="121920" bIns="97536" numCol="1" spcCol="0" rtlCol="0" fromWordArt="0" anchor="t" anchorCtr="0" forceAA="0" compatLnSpc="1">
            <a:prstTxWarp prst="textNoShape">
              <a:avLst/>
            </a:prstTxWarp>
            <a:noAutofit/>
          </a:bodyPr>
          <a:lstStyle/>
          <a:p>
            <a:pPr defTabSz="621679" fontAlgn="base">
              <a:spcBef>
                <a:spcPct val="0"/>
              </a:spcBef>
              <a:spcAft>
                <a:spcPct val="0"/>
              </a:spcAft>
            </a:pPr>
            <a:endParaRPr lang="en-GB" sz="1333">
              <a:solidFill>
                <a:srgbClr val="FFFFFF"/>
              </a:solidFill>
              <a:latin typeface="Segoe UI"/>
              <a:cs typeface="Segoe UI" pitchFamily="34" charset="0"/>
            </a:endParaRPr>
          </a:p>
        </p:txBody>
      </p:sp>
      <p:sp>
        <p:nvSpPr>
          <p:cNvPr id="21" name="Rectangle 20">
            <a:extLst>
              <a:ext uri="{FF2B5EF4-FFF2-40B4-BE49-F238E27FC236}">
                <a16:creationId xmlns:a16="http://schemas.microsoft.com/office/drawing/2014/main" id="{CC1AB34D-BB10-7A67-599F-22016602D0CE}"/>
              </a:ext>
            </a:extLst>
          </p:cNvPr>
          <p:cNvSpPr>
            <a:spLocks/>
          </p:cNvSpPr>
          <p:nvPr/>
        </p:nvSpPr>
        <p:spPr bwMode="auto">
          <a:xfrm>
            <a:off x="582737" y="4488279"/>
            <a:ext cx="1738129" cy="460153"/>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36000" tIns="146304" rIns="36000" bIns="146304" numCol="1" spcCol="0" rtlCol="0" fromWordArt="0" anchor="t" anchorCtr="0" forceAA="0" compatLnSpc="1">
            <a:prstTxWarp prst="textNoShape">
              <a:avLst/>
            </a:prstTxWarp>
            <a:noAutofit/>
          </a:bodyPr>
          <a:lstStyle/>
          <a:p>
            <a:pPr defTabSz="932472" fontAlgn="base">
              <a:spcBef>
                <a:spcPct val="0"/>
              </a:spcBef>
              <a:spcAft>
                <a:spcPts val="1800"/>
              </a:spcAft>
              <a:defRPr/>
            </a:pPr>
            <a:r>
              <a:rPr lang="en-GB">
                <a:solidFill>
                  <a:schemeClr val="tx2"/>
                </a:solidFill>
                <a:latin typeface="+mj-lt"/>
                <a:cs typeface="Segoe UI" pitchFamily="34" charset="0"/>
              </a:rPr>
              <a:t>Plan</a:t>
            </a:r>
            <a:endParaRPr lang="en-GB" sz="1400">
              <a:solidFill>
                <a:schemeClr val="tx2"/>
              </a:solidFill>
              <a:latin typeface="+mj-lt"/>
              <a:cs typeface="Segoe UI" pitchFamily="34" charset="0"/>
            </a:endParaRPr>
          </a:p>
        </p:txBody>
      </p:sp>
      <p:sp>
        <p:nvSpPr>
          <p:cNvPr id="22" name="Rectangle: Rounded Corners 21">
            <a:extLst>
              <a:ext uri="{FF2B5EF4-FFF2-40B4-BE49-F238E27FC236}">
                <a16:creationId xmlns:a16="http://schemas.microsoft.com/office/drawing/2014/main" id="{B1A1859D-CEB9-736C-F71B-EC865F57B3BE}"/>
              </a:ext>
            </a:extLst>
          </p:cNvPr>
          <p:cNvSpPr/>
          <p:nvPr/>
        </p:nvSpPr>
        <p:spPr bwMode="auto">
          <a:xfrm rot="16200000">
            <a:off x="1379459" y="4076842"/>
            <a:ext cx="54000" cy="1898782"/>
          </a:xfrm>
          <a:prstGeom prst="roundRect">
            <a:avLst>
              <a:gd name="adj" fmla="val 50000"/>
            </a:avLst>
          </a:prstGeom>
          <a:gradFill>
            <a:gsLst>
              <a:gs pos="50000">
                <a:schemeClr val="bg1">
                  <a:alpha val="30000"/>
                </a:schemeClr>
              </a:gs>
              <a:gs pos="50000">
                <a:schemeClr val="tx1">
                  <a:alpha val="6000"/>
                </a:schemeClr>
              </a:gs>
            </a:gsLst>
            <a:lin ang="0" scaled="0"/>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rmAutofit/>
          </a:bodyPr>
          <a:lstStyle/>
          <a:p>
            <a:pPr algn="l" defTabSz="932472" fontAlgn="base">
              <a:spcBef>
                <a:spcPct val="0"/>
              </a:spcBef>
              <a:spcAft>
                <a:spcPct val="0"/>
              </a:spcAft>
            </a:pPr>
            <a:endParaRPr lang="en-GB" sz="2800">
              <a:solidFill>
                <a:schemeClr val="accent1"/>
              </a:solidFill>
              <a:ea typeface="Segoe UI" pitchFamily="34" charset="0"/>
              <a:cs typeface="Segoe UI" pitchFamily="34" charset="0"/>
            </a:endParaRPr>
          </a:p>
        </p:txBody>
      </p:sp>
      <p:sp>
        <p:nvSpPr>
          <p:cNvPr id="23" name="Rectangle 22">
            <a:extLst>
              <a:ext uri="{FF2B5EF4-FFF2-40B4-BE49-F238E27FC236}">
                <a16:creationId xmlns:a16="http://schemas.microsoft.com/office/drawing/2014/main" id="{F563E0C9-84F9-CBCC-F35B-290A90C1D104}"/>
              </a:ext>
            </a:extLst>
          </p:cNvPr>
          <p:cNvSpPr>
            <a:spLocks/>
          </p:cNvSpPr>
          <p:nvPr/>
        </p:nvSpPr>
        <p:spPr bwMode="auto">
          <a:xfrm>
            <a:off x="582737" y="5134071"/>
            <a:ext cx="1738129" cy="538051"/>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36000" tIns="0" rIns="36000" bIns="146304" numCol="1" spcCol="0" rtlCol="0" fromWordArt="0" anchor="t" anchorCtr="0" forceAA="0" compatLnSpc="1">
            <a:prstTxWarp prst="textNoShape">
              <a:avLst/>
            </a:prstTxWarp>
            <a:noAutofit/>
          </a:bodyPr>
          <a:lstStyle/>
          <a:p>
            <a:pPr defTabSz="932472" fontAlgn="base">
              <a:lnSpc>
                <a:spcPct val="120000"/>
              </a:lnSpc>
              <a:spcBef>
                <a:spcPct val="0"/>
              </a:spcBef>
              <a:spcAft>
                <a:spcPts val="1800"/>
              </a:spcAft>
            </a:pPr>
            <a:r>
              <a:rPr lang="en-GB" sz="1200">
                <a:solidFill>
                  <a:srgbClr val="000000"/>
                </a:solidFill>
                <a:cs typeface="Segoe UI" pitchFamily="34" charset="0"/>
              </a:rPr>
              <a:t>Develop a strategy</a:t>
            </a:r>
            <a:br>
              <a:rPr lang="en-GB" sz="1200">
                <a:solidFill>
                  <a:srgbClr val="000000"/>
                </a:solidFill>
                <a:cs typeface="Segoe UI" pitchFamily="34" charset="0"/>
              </a:rPr>
            </a:br>
            <a:r>
              <a:rPr lang="en-GB" sz="1200">
                <a:solidFill>
                  <a:srgbClr val="000000"/>
                </a:solidFill>
                <a:cs typeface="Segoe UI" pitchFamily="34" charset="0"/>
              </a:rPr>
              <a:t>with Teams and align stakeholders.</a:t>
            </a:r>
          </a:p>
        </p:txBody>
      </p:sp>
      <p:sp>
        <p:nvSpPr>
          <p:cNvPr id="47" name="!!BOX1">
            <a:extLst>
              <a:ext uri="{FF2B5EF4-FFF2-40B4-BE49-F238E27FC236}">
                <a16:creationId xmlns:a16="http://schemas.microsoft.com/office/drawing/2014/main" id="{E8AB62A8-384A-BEA4-1127-D6446149CB87}"/>
              </a:ext>
            </a:extLst>
          </p:cNvPr>
          <p:cNvSpPr>
            <a:spLocks/>
          </p:cNvSpPr>
          <p:nvPr/>
        </p:nvSpPr>
        <p:spPr bwMode="auto">
          <a:xfrm>
            <a:off x="2801929" y="4539078"/>
            <a:ext cx="1898536" cy="1564549"/>
          </a:xfrm>
          <a:prstGeom prst="roundRect">
            <a:avLst>
              <a:gd name="adj" fmla="val 0"/>
            </a:avLst>
          </a:prstGeom>
          <a:gradFill>
            <a:gsLst>
              <a:gs pos="0">
                <a:schemeClr val="bg1">
                  <a:lumMod val="55000"/>
                  <a:lumOff val="45000"/>
                </a:schemeClr>
              </a:gs>
              <a:gs pos="100000">
                <a:srgbClr val="E8E9E8">
                  <a:lumMod val="20000"/>
                  <a:lumOff val="80000"/>
                </a:srgbClr>
              </a:gs>
            </a:gsLst>
            <a:lin ang="2700000" scaled="1"/>
          </a:gradFill>
          <a:ln w="12700">
            <a:noFill/>
            <a:headEnd type="none" w="med" len="med"/>
            <a:tailEnd type="none" w="med" len="med"/>
          </a:ln>
          <a:effectLst>
            <a:outerShdw blurRad="76200" dist="25400" dir="2700000" algn="tl" rotWithShape="0">
              <a:prstClr val="black">
                <a:alpha val="14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20" tIns="97536" rIns="121920" bIns="97536" numCol="1" spcCol="0" rtlCol="0" fromWordArt="0" anchor="t" anchorCtr="0" forceAA="0" compatLnSpc="1">
            <a:prstTxWarp prst="textNoShape">
              <a:avLst/>
            </a:prstTxWarp>
            <a:noAutofit/>
          </a:bodyPr>
          <a:lstStyle/>
          <a:p>
            <a:pPr defTabSz="621679" fontAlgn="base">
              <a:spcBef>
                <a:spcPct val="0"/>
              </a:spcBef>
              <a:spcAft>
                <a:spcPct val="0"/>
              </a:spcAft>
            </a:pPr>
            <a:endParaRPr lang="en-GB" sz="1333">
              <a:solidFill>
                <a:srgbClr val="FFFFFF"/>
              </a:solidFill>
              <a:latin typeface="Segoe UI"/>
              <a:cs typeface="Segoe UI" pitchFamily="34" charset="0"/>
            </a:endParaRPr>
          </a:p>
        </p:txBody>
      </p:sp>
      <p:sp>
        <p:nvSpPr>
          <p:cNvPr id="48" name="Rectangle 47">
            <a:extLst>
              <a:ext uri="{FF2B5EF4-FFF2-40B4-BE49-F238E27FC236}">
                <a16:creationId xmlns:a16="http://schemas.microsoft.com/office/drawing/2014/main" id="{FC4477DD-535B-61AB-3FD7-60F73AE82F2B}"/>
              </a:ext>
            </a:extLst>
          </p:cNvPr>
          <p:cNvSpPr>
            <a:spLocks/>
          </p:cNvSpPr>
          <p:nvPr/>
        </p:nvSpPr>
        <p:spPr bwMode="auto">
          <a:xfrm>
            <a:off x="2882133" y="4488279"/>
            <a:ext cx="1738129" cy="460153"/>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36000" tIns="146304" rIns="36000" bIns="146304" numCol="1" spcCol="0" rtlCol="0" fromWordArt="0" anchor="t" anchorCtr="0" forceAA="0" compatLnSpc="1">
            <a:prstTxWarp prst="textNoShape">
              <a:avLst/>
            </a:prstTxWarp>
            <a:noAutofit/>
          </a:bodyPr>
          <a:lstStyle/>
          <a:p>
            <a:pPr defTabSz="932472" fontAlgn="base">
              <a:spcBef>
                <a:spcPct val="0"/>
              </a:spcBef>
              <a:spcAft>
                <a:spcPts val="1800"/>
              </a:spcAft>
              <a:defRPr/>
            </a:pPr>
            <a:r>
              <a:rPr lang="en-GB">
                <a:solidFill>
                  <a:schemeClr val="tx2"/>
                </a:solidFill>
                <a:latin typeface="+mj-lt"/>
                <a:cs typeface="Segoe UI" pitchFamily="34" charset="0"/>
              </a:rPr>
              <a:t>Assess</a:t>
            </a:r>
            <a:endParaRPr lang="en-GB" sz="1400">
              <a:solidFill>
                <a:schemeClr val="tx2"/>
              </a:solidFill>
              <a:latin typeface="+mj-lt"/>
              <a:cs typeface="Segoe UI" pitchFamily="34" charset="0"/>
            </a:endParaRPr>
          </a:p>
        </p:txBody>
      </p:sp>
      <p:sp>
        <p:nvSpPr>
          <p:cNvPr id="49" name="Rectangle: Rounded Corners 48">
            <a:extLst>
              <a:ext uri="{FF2B5EF4-FFF2-40B4-BE49-F238E27FC236}">
                <a16:creationId xmlns:a16="http://schemas.microsoft.com/office/drawing/2014/main" id="{498B3FB6-A3BF-0188-DD5A-2F02672D15AD}"/>
              </a:ext>
            </a:extLst>
          </p:cNvPr>
          <p:cNvSpPr/>
          <p:nvPr/>
        </p:nvSpPr>
        <p:spPr bwMode="auto">
          <a:xfrm rot="16200000">
            <a:off x="3724197" y="4076842"/>
            <a:ext cx="54000" cy="1898782"/>
          </a:xfrm>
          <a:prstGeom prst="roundRect">
            <a:avLst>
              <a:gd name="adj" fmla="val 50000"/>
            </a:avLst>
          </a:prstGeom>
          <a:gradFill>
            <a:gsLst>
              <a:gs pos="50000">
                <a:schemeClr val="bg1">
                  <a:alpha val="30000"/>
                </a:schemeClr>
              </a:gs>
              <a:gs pos="50000">
                <a:schemeClr val="tx1">
                  <a:alpha val="6000"/>
                </a:schemeClr>
              </a:gs>
            </a:gsLst>
            <a:lin ang="0" scaled="0"/>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rmAutofit/>
          </a:bodyPr>
          <a:lstStyle/>
          <a:p>
            <a:pPr algn="l" defTabSz="932472" fontAlgn="base">
              <a:spcBef>
                <a:spcPct val="0"/>
              </a:spcBef>
              <a:spcAft>
                <a:spcPct val="0"/>
              </a:spcAft>
            </a:pPr>
            <a:endParaRPr lang="en-GB" sz="2800">
              <a:solidFill>
                <a:schemeClr val="accent1"/>
              </a:solidFill>
              <a:ea typeface="Segoe UI" pitchFamily="34" charset="0"/>
              <a:cs typeface="Segoe UI" pitchFamily="34" charset="0"/>
            </a:endParaRPr>
          </a:p>
        </p:txBody>
      </p:sp>
      <p:sp>
        <p:nvSpPr>
          <p:cNvPr id="50" name="Rectangle 49">
            <a:extLst>
              <a:ext uri="{FF2B5EF4-FFF2-40B4-BE49-F238E27FC236}">
                <a16:creationId xmlns:a16="http://schemas.microsoft.com/office/drawing/2014/main" id="{1C3773AC-5CDB-BC76-5A45-B8DA603B85D6}"/>
              </a:ext>
            </a:extLst>
          </p:cNvPr>
          <p:cNvSpPr>
            <a:spLocks/>
          </p:cNvSpPr>
          <p:nvPr/>
        </p:nvSpPr>
        <p:spPr bwMode="auto">
          <a:xfrm>
            <a:off x="2883311" y="5134071"/>
            <a:ext cx="1738129" cy="538051"/>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36000" tIns="0" rIns="36000" bIns="146304" numCol="1" spcCol="0" rtlCol="0" fromWordArt="0" anchor="t" anchorCtr="0" forceAA="0" compatLnSpc="1">
            <a:prstTxWarp prst="textNoShape">
              <a:avLst/>
            </a:prstTxWarp>
            <a:noAutofit/>
          </a:bodyPr>
          <a:lstStyle/>
          <a:p>
            <a:pPr defTabSz="932472" fontAlgn="base">
              <a:lnSpc>
                <a:spcPct val="120000"/>
              </a:lnSpc>
              <a:spcBef>
                <a:spcPct val="0"/>
              </a:spcBef>
              <a:spcAft>
                <a:spcPts val="1800"/>
              </a:spcAft>
            </a:pPr>
            <a:r>
              <a:rPr lang="en-GB" sz="1200">
                <a:solidFill>
                  <a:srgbClr val="000000"/>
                </a:solidFill>
                <a:cs typeface="Segoe UI" pitchFamily="34" charset="0"/>
              </a:rPr>
              <a:t>Understand gaps in </a:t>
            </a:r>
            <a:br>
              <a:rPr lang="en-GB" sz="1200">
                <a:solidFill>
                  <a:srgbClr val="000000"/>
                </a:solidFill>
                <a:cs typeface="Segoe UI" pitchFamily="34" charset="0"/>
              </a:rPr>
            </a:br>
            <a:r>
              <a:rPr lang="en-GB" sz="1200">
                <a:solidFill>
                  <a:srgbClr val="000000"/>
                </a:solidFill>
                <a:cs typeface="Segoe UI" pitchFamily="34" charset="0"/>
              </a:rPr>
              <a:t>your current ecosystem and what scenarios you are trying to enable.</a:t>
            </a:r>
          </a:p>
        </p:txBody>
      </p:sp>
      <p:sp>
        <p:nvSpPr>
          <p:cNvPr id="52" name="!!BOX1">
            <a:extLst>
              <a:ext uri="{FF2B5EF4-FFF2-40B4-BE49-F238E27FC236}">
                <a16:creationId xmlns:a16="http://schemas.microsoft.com/office/drawing/2014/main" id="{D649F137-BA33-44C0-F0C0-BE261966154B}"/>
              </a:ext>
            </a:extLst>
          </p:cNvPr>
          <p:cNvSpPr>
            <a:spLocks/>
          </p:cNvSpPr>
          <p:nvPr/>
        </p:nvSpPr>
        <p:spPr bwMode="auto">
          <a:xfrm>
            <a:off x="5146666" y="4539078"/>
            <a:ext cx="1898536" cy="1564549"/>
          </a:xfrm>
          <a:prstGeom prst="roundRect">
            <a:avLst>
              <a:gd name="adj" fmla="val 0"/>
            </a:avLst>
          </a:prstGeom>
          <a:gradFill>
            <a:gsLst>
              <a:gs pos="0">
                <a:schemeClr val="bg1">
                  <a:lumMod val="55000"/>
                  <a:lumOff val="45000"/>
                </a:schemeClr>
              </a:gs>
              <a:gs pos="100000">
                <a:srgbClr val="E8E9E8">
                  <a:lumMod val="20000"/>
                  <a:lumOff val="80000"/>
                </a:srgbClr>
              </a:gs>
            </a:gsLst>
            <a:lin ang="2700000" scaled="1"/>
          </a:gradFill>
          <a:ln w="12700">
            <a:noFill/>
            <a:headEnd type="none" w="med" len="med"/>
            <a:tailEnd type="none" w="med" len="med"/>
          </a:ln>
          <a:effectLst>
            <a:outerShdw blurRad="76200" dist="25400" dir="2700000" algn="tl" rotWithShape="0">
              <a:prstClr val="black">
                <a:alpha val="14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20" tIns="97536" rIns="121920" bIns="97536" numCol="1" spcCol="0" rtlCol="0" fromWordArt="0" anchor="t" anchorCtr="0" forceAA="0" compatLnSpc="1">
            <a:prstTxWarp prst="textNoShape">
              <a:avLst/>
            </a:prstTxWarp>
            <a:noAutofit/>
          </a:bodyPr>
          <a:lstStyle/>
          <a:p>
            <a:pPr defTabSz="621679" fontAlgn="base">
              <a:spcBef>
                <a:spcPct val="0"/>
              </a:spcBef>
              <a:spcAft>
                <a:spcPct val="0"/>
              </a:spcAft>
            </a:pPr>
            <a:endParaRPr lang="en-GB" sz="1333">
              <a:solidFill>
                <a:srgbClr val="FFFFFF"/>
              </a:solidFill>
              <a:latin typeface="Segoe UI"/>
              <a:cs typeface="Segoe UI" pitchFamily="34" charset="0"/>
            </a:endParaRPr>
          </a:p>
        </p:txBody>
      </p:sp>
      <p:sp>
        <p:nvSpPr>
          <p:cNvPr id="53" name="Rectangle 52">
            <a:extLst>
              <a:ext uri="{FF2B5EF4-FFF2-40B4-BE49-F238E27FC236}">
                <a16:creationId xmlns:a16="http://schemas.microsoft.com/office/drawing/2014/main" id="{75B9DA1F-A7E0-4E5D-D38B-3DB1A307E571}"/>
              </a:ext>
            </a:extLst>
          </p:cNvPr>
          <p:cNvSpPr>
            <a:spLocks/>
          </p:cNvSpPr>
          <p:nvPr/>
        </p:nvSpPr>
        <p:spPr bwMode="auto">
          <a:xfrm>
            <a:off x="5226870" y="4488279"/>
            <a:ext cx="1738129" cy="460153"/>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36000" tIns="146304" rIns="36000" bIns="146304" numCol="1" spcCol="0" rtlCol="0" fromWordArt="0" anchor="t" anchorCtr="0" forceAA="0" compatLnSpc="1">
            <a:prstTxWarp prst="textNoShape">
              <a:avLst/>
            </a:prstTxWarp>
            <a:noAutofit/>
          </a:bodyPr>
          <a:lstStyle/>
          <a:p>
            <a:pPr defTabSz="932472" fontAlgn="base">
              <a:spcBef>
                <a:spcPct val="0"/>
              </a:spcBef>
              <a:spcAft>
                <a:spcPts val="1800"/>
              </a:spcAft>
              <a:defRPr/>
            </a:pPr>
            <a:r>
              <a:rPr lang="en-GB">
                <a:solidFill>
                  <a:schemeClr val="tx2"/>
                </a:solidFill>
                <a:latin typeface="+mj-lt"/>
                <a:cs typeface="Segoe UI" pitchFamily="34" charset="0"/>
              </a:rPr>
              <a:t>Deploy</a:t>
            </a:r>
            <a:endParaRPr lang="en-GB" sz="1400">
              <a:solidFill>
                <a:schemeClr val="tx2"/>
              </a:solidFill>
              <a:latin typeface="+mj-lt"/>
              <a:cs typeface="Segoe UI" pitchFamily="34" charset="0"/>
            </a:endParaRPr>
          </a:p>
        </p:txBody>
      </p:sp>
      <p:sp>
        <p:nvSpPr>
          <p:cNvPr id="54" name="Rectangle: Rounded Corners 53">
            <a:extLst>
              <a:ext uri="{FF2B5EF4-FFF2-40B4-BE49-F238E27FC236}">
                <a16:creationId xmlns:a16="http://schemas.microsoft.com/office/drawing/2014/main" id="{8062BBFE-CA61-B6AD-596F-D82B38B92F65}"/>
              </a:ext>
            </a:extLst>
          </p:cNvPr>
          <p:cNvSpPr/>
          <p:nvPr/>
        </p:nvSpPr>
        <p:spPr bwMode="auto">
          <a:xfrm rot="16200000">
            <a:off x="6068934" y="4076842"/>
            <a:ext cx="54000" cy="1898782"/>
          </a:xfrm>
          <a:prstGeom prst="roundRect">
            <a:avLst>
              <a:gd name="adj" fmla="val 50000"/>
            </a:avLst>
          </a:prstGeom>
          <a:gradFill>
            <a:gsLst>
              <a:gs pos="50000">
                <a:schemeClr val="bg1">
                  <a:alpha val="30000"/>
                </a:schemeClr>
              </a:gs>
              <a:gs pos="50000">
                <a:schemeClr val="tx1">
                  <a:alpha val="6000"/>
                </a:schemeClr>
              </a:gs>
            </a:gsLst>
            <a:lin ang="0" scaled="0"/>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rmAutofit/>
          </a:bodyPr>
          <a:lstStyle/>
          <a:p>
            <a:pPr algn="l" defTabSz="932472" fontAlgn="base">
              <a:spcBef>
                <a:spcPct val="0"/>
              </a:spcBef>
              <a:spcAft>
                <a:spcPct val="0"/>
              </a:spcAft>
            </a:pPr>
            <a:endParaRPr lang="en-GB" sz="2800">
              <a:solidFill>
                <a:schemeClr val="accent1"/>
              </a:solidFill>
              <a:ea typeface="Segoe UI" pitchFamily="34" charset="0"/>
              <a:cs typeface="Segoe UI" pitchFamily="34" charset="0"/>
            </a:endParaRPr>
          </a:p>
        </p:txBody>
      </p:sp>
      <p:sp>
        <p:nvSpPr>
          <p:cNvPr id="55" name="Rectangle 54">
            <a:extLst>
              <a:ext uri="{FF2B5EF4-FFF2-40B4-BE49-F238E27FC236}">
                <a16:creationId xmlns:a16="http://schemas.microsoft.com/office/drawing/2014/main" id="{BC33E884-F83C-62AC-C42F-AAC12DFBDAC1}"/>
              </a:ext>
            </a:extLst>
          </p:cNvPr>
          <p:cNvSpPr>
            <a:spLocks/>
          </p:cNvSpPr>
          <p:nvPr/>
        </p:nvSpPr>
        <p:spPr bwMode="auto">
          <a:xfrm>
            <a:off x="5235271" y="5134071"/>
            <a:ext cx="1738129" cy="538051"/>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36000" tIns="0" rIns="36000" bIns="146304" numCol="1" spcCol="0" rtlCol="0" fromWordArt="0" anchor="t" anchorCtr="0" forceAA="0" compatLnSpc="1">
            <a:prstTxWarp prst="textNoShape">
              <a:avLst/>
            </a:prstTxWarp>
            <a:noAutofit/>
          </a:bodyPr>
          <a:lstStyle/>
          <a:p>
            <a:pPr defTabSz="932472" fontAlgn="base">
              <a:lnSpc>
                <a:spcPct val="120000"/>
              </a:lnSpc>
              <a:spcBef>
                <a:spcPct val="0"/>
              </a:spcBef>
              <a:spcAft>
                <a:spcPts val="1800"/>
              </a:spcAft>
            </a:pPr>
            <a:r>
              <a:rPr lang="en-GB" sz="1200">
                <a:solidFill>
                  <a:srgbClr val="000000"/>
                </a:solidFill>
                <a:cs typeface="Segoe UI" pitchFamily="34" charset="0"/>
              </a:rPr>
              <a:t>Set up and configure Teams. Roll out to a </a:t>
            </a:r>
            <a:br>
              <a:rPr lang="en-GB" sz="1200">
                <a:solidFill>
                  <a:srgbClr val="000000"/>
                </a:solidFill>
                <a:cs typeface="Segoe UI" pitchFamily="34" charset="0"/>
              </a:rPr>
            </a:br>
            <a:r>
              <a:rPr lang="en-GB" sz="1200">
                <a:solidFill>
                  <a:srgbClr val="000000"/>
                </a:solidFill>
                <a:cs typeface="Segoe UI" pitchFamily="34" charset="0"/>
              </a:rPr>
              <a:t>pilot group.</a:t>
            </a:r>
          </a:p>
        </p:txBody>
      </p:sp>
      <p:sp>
        <p:nvSpPr>
          <p:cNvPr id="57" name="!!BOX1">
            <a:extLst>
              <a:ext uri="{FF2B5EF4-FFF2-40B4-BE49-F238E27FC236}">
                <a16:creationId xmlns:a16="http://schemas.microsoft.com/office/drawing/2014/main" id="{C9183FA7-8E67-F14E-46F5-01768364605C}"/>
              </a:ext>
            </a:extLst>
          </p:cNvPr>
          <p:cNvSpPr>
            <a:spLocks/>
          </p:cNvSpPr>
          <p:nvPr/>
        </p:nvSpPr>
        <p:spPr bwMode="auto">
          <a:xfrm>
            <a:off x="7491403" y="4539078"/>
            <a:ext cx="1898536" cy="1564549"/>
          </a:xfrm>
          <a:prstGeom prst="roundRect">
            <a:avLst>
              <a:gd name="adj" fmla="val 0"/>
            </a:avLst>
          </a:prstGeom>
          <a:gradFill>
            <a:gsLst>
              <a:gs pos="0">
                <a:schemeClr val="bg1">
                  <a:lumMod val="55000"/>
                  <a:lumOff val="45000"/>
                </a:schemeClr>
              </a:gs>
              <a:gs pos="100000">
                <a:srgbClr val="E8E9E8">
                  <a:lumMod val="20000"/>
                  <a:lumOff val="80000"/>
                </a:srgbClr>
              </a:gs>
            </a:gsLst>
            <a:lin ang="2700000" scaled="1"/>
          </a:gradFill>
          <a:ln w="12700">
            <a:noFill/>
            <a:headEnd type="none" w="med" len="med"/>
            <a:tailEnd type="none" w="med" len="med"/>
          </a:ln>
          <a:effectLst>
            <a:outerShdw blurRad="76200" dist="25400" dir="2700000" algn="tl" rotWithShape="0">
              <a:prstClr val="black">
                <a:alpha val="14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20" tIns="97536" rIns="121920" bIns="97536" numCol="1" spcCol="0" rtlCol="0" fromWordArt="0" anchor="t" anchorCtr="0" forceAA="0" compatLnSpc="1">
            <a:prstTxWarp prst="textNoShape">
              <a:avLst/>
            </a:prstTxWarp>
            <a:noAutofit/>
          </a:bodyPr>
          <a:lstStyle/>
          <a:p>
            <a:pPr defTabSz="621679" fontAlgn="base">
              <a:spcBef>
                <a:spcPct val="0"/>
              </a:spcBef>
              <a:spcAft>
                <a:spcPct val="0"/>
              </a:spcAft>
            </a:pPr>
            <a:endParaRPr lang="en-GB" sz="1333">
              <a:solidFill>
                <a:srgbClr val="FFFFFF"/>
              </a:solidFill>
              <a:latin typeface="Segoe UI"/>
              <a:cs typeface="Segoe UI" pitchFamily="34" charset="0"/>
            </a:endParaRPr>
          </a:p>
        </p:txBody>
      </p:sp>
      <p:sp>
        <p:nvSpPr>
          <p:cNvPr id="58" name="Rectangle 57">
            <a:extLst>
              <a:ext uri="{FF2B5EF4-FFF2-40B4-BE49-F238E27FC236}">
                <a16:creationId xmlns:a16="http://schemas.microsoft.com/office/drawing/2014/main" id="{F9078632-77D4-0C84-16AA-CB5DCB89ED8D}"/>
              </a:ext>
            </a:extLst>
          </p:cNvPr>
          <p:cNvSpPr>
            <a:spLocks/>
          </p:cNvSpPr>
          <p:nvPr/>
        </p:nvSpPr>
        <p:spPr bwMode="auto">
          <a:xfrm>
            <a:off x="7571607" y="4488279"/>
            <a:ext cx="1738129" cy="460153"/>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36000" tIns="146304" rIns="36000" bIns="146304" numCol="1" spcCol="0" rtlCol="0" fromWordArt="0" anchor="t" anchorCtr="0" forceAA="0" compatLnSpc="1">
            <a:prstTxWarp prst="textNoShape">
              <a:avLst/>
            </a:prstTxWarp>
            <a:noAutofit/>
          </a:bodyPr>
          <a:lstStyle/>
          <a:p>
            <a:pPr defTabSz="932472" fontAlgn="base">
              <a:spcBef>
                <a:spcPct val="0"/>
              </a:spcBef>
              <a:spcAft>
                <a:spcPts val="1800"/>
              </a:spcAft>
              <a:defRPr/>
            </a:pPr>
            <a:r>
              <a:rPr lang="en-GB">
                <a:solidFill>
                  <a:schemeClr val="tx2"/>
                </a:solidFill>
                <a:latin typeface="+mj-lt"/>
                <a:cs typeface="Segoe UI" pitchFamily="34" charset="0"/>
              </a:rPr>
              <a:t>Adopt</a:t>
            </a:r>
            <a:endParaRPr lang="en-GB" sz="1400">
              <a:solidFill>
                <a:schemeClr val="tx2"/>
              </a:solidFill>
              <a:latin typeface="+mj-lt"/>
              <a:cs typeface="Segoe UI" pitchFamily="34" charset="0"/>
            </a:endParaRPr>
          </a:p>
        </p:txBody>
      </p:sp>
      <p:sp>
        <p:nvSpPr>
          <p:cNvPr id="59" name="Rectangle: Rounded Corners 58">
            <a:extLst>
              <a:ext uri="{FF2B5EF4-FFF2-40B4-BE49-F238E27FC236}">
                <a16:creationId xmlns:a16="http://schemas.microsoft.com/office/drawing/2014/main" id="{7482BD25-536B-4ACD-4CE0-4E230416683C}"/>
              </a:ext>
            </a:extLst>
          </p:cNvPr>
          <p:cNvSpPr/>
          <p:nvPr/>
        </p:nvSpPr>
        <p:spPr bwMode="auto">
          <a:xfrm rot="16200000">
            <a:off x="8413671" y="4076842"/>
            <a:ext cx="54000" cy="1898782"/>
          </a:xfrm>
          <a:prstGeom prst="roundRect">
            <a:avLst>
              <a:gd name="adj" fmla="val 50000"/>
            </a:avLst>
          </a:prstGeom>
          <a:gradFill>
            <a:gsLst>
              <a:gs pos="50000">
                <a:schemeClr val="bg1">
                  <a:alpha val="30000"/>
                </a:schemeClr>
              </a:gs>
              <a:gs pos="50000">
                <a:schemeClr val="tx1">
                  <a:alpha val="6000"/>
                </a:schemeClr>
              </a:gs>
            </a:gsLst>
            <a:lin ang="0" scaled="0"/>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rmAutofit/>
          </a:bodyPr>
          <a:lstStyle/>
          <a:p>
            <a:pPr algn="l" defTabSz="932472" fontAlgn="base">
              <a:spcBef>
                <a:spcPct val="0"/>
              </a:spcBef>
              <a:spcAft>
                <a:spcPct val="0"/>
              </a:spcAft>
            </a:pPr>
            <a:endParaRPr lang="en-GB" sz="2800">
              <a:solidFill>
                <a:schemeClr val="accent1"/>
              </a:solidFill>
              <a:ea typeface="Segoe UI" pitchFamily="34" charset="0"/>
              <a:cs typeface="Segoe UI" pitchFamily="34" charset="0"/>
            </a:endParaRPr>
          </a:p>
        </p:txBody>
      </p:sp>
      <p:sp>
        <p:nvSpPr>
          <p:cNvPr id="60" name="Rectangle 59">
            <a:extLst>
              <a:ext uri="{FF2B5EF4-FFF2-40B4-BE49-F238E27FC236}">
                <a16:creationId xmlns:a16="http://schemas.microsoft.com/office/drawing/2014/main" id="{3D2D1899-8259-3937-3A46-D536D34E9924}"/>
              </a:ext>
            </a:extLst>
          </p:cNvPr>
          <p:cNvSpPr>
            <a:spLocks/>
          </p:cNvSpPr>
          <p:nvPr/>
        </p:nvSpPr>
        <p:spPr bwMode="auto">
          <a:xfrm>
            <a:off x="7587231" y="5134071"/>
            <a:ext cx="1738129" cy="538051"/>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36000" tIns="0" rIns="36000" bIns="146304" numCol="1" spcCol="0" rtlCol="0" fromWordArt="0" anchor="t" anchorCtr="0" forceAA="0" compatLnSpc="1">
            <a:prstTxWarp prst="textNoShape">
              <a:avLst/>
            </a:prstTxWarp>
            <a:noAutofit/>
          </a:bodyPr>
          <a:lstStyle/>
          <a:p>
            <a:pPr defTabSz="932472" fontAlgn="base">
              <a:lnSpc>
                <a:spcPct val="120000"/>
              </a:lnSpc>
              <a:spcBef>
                <a:spcPct val="0"/>
              </a:spcBef>
              <a:spcAft>
                <a:spcPts val="1800"/>
              </a:spcAft>
            </a:pPr>
            <a:r>
              <a:rPr lang="en-GB" sz="1200">
                <a:solidFill>
                  <a:srgbClr val="000000"/>
                </a:solidFill>
                <a:cs typeface="Segoe UI" pitchFamily="34" charset="0"/>
              </a:rPr>
              <a:t>Roll out Teams to the rest of your organisation and train all users.</a:t>
            </a:r>
          </a:p>
        </p:txBody>
      </p:sp>
      <p:sp>
        <p:nvSpPr>
          <p:cNvPr id="62" name="!!BOX1">
            <a:extLst>
              <a:ext uri="{FF2B5EF4-FFF2-40B4-BE49-F238E27FC236}">
                <a16:creationId xmlns:a16="http://schemas.microsoft.com/office/drawing/2014/main" id="{1E93407D-FB60-2ADF-7C17-02A6EAD7C5CD}"/>
              </a:ext>
            </a:extLst>
          </p:cNvPr>
          <p:cNvSpPr>
            <a:spLocks/>
          </p:cNvSpPr>
          <p:nvPr/>
        </p:nvSpPr>
        <p:spPr bwMode="auto">
          <a:xfrm>
            <a:off x="9836141" y="4539078"/>
            <a:ext cx="1898536" cy="1564549"/>
          </a:xfrm>
          <a:prstGeom prst="roundRect">
            <a:avLst>
              <a:gd name="adj" fmla="val 0"/>
            </a:avLst>
          </a:prstGeom>
          <a:gradFill>
            <a:gsLst>
              <a:gs pos="0">
                <a:schemeClr val="bg1">
                  <a:lumMod val="55000"/>
                  <a:lumOff val="45000"/>
                </a:schemeClr>
              </a:gs>
              <a:gs pos="100000">
                <a:srgbClr val="E8E9E8">
                  <a:lumMod val="20000"/>
                  <a:lumOff val="80000"/>
                </a:srgbClr>
              </a:gs>
            </a:gsLst>
            <a:lin ang="2700000" scaled="1"/>
          </a:gradFill>
          <a:ln w="12700">
            <a:noFill/>
            <a:headEnd type="none" w="med" len="med"/>
            <a:tailEnd type="none" w="med" len="med"/>
          </a:ln>
          <a:effectLst>
            <a:outerShdw blurRad="76200" dist="25400" dir="2700000" algn="tl" rotWithShape="0">
              <a:prstClr val="black">
                <a:alpha val="14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20" tIns="97536" rIns="121920" bIns="97536" numCol="1" spcCol="0" rtlCol="0" fromWordArt="0" anchor="t" anchorCtr="0" forceAA="0" compatLnSpc="1">
            <a:prstTxWarp prst="textNoShape">
              <a:avLst/>
            </a:prstTxWarp>
            <a:noAutofit/>
          </a:bodyPr>
          <a:lstStyle/>
          <a:p>
            <a:pPr defTabSz="621679" fontAlgn="base">
              <a:spcBef>
                <a:spcPct val="0"/>
              </a:spcBef>
              <a:spcAft>
                <a:spcPct val="0"/>
              </a:spcAft>
            </a:pPr>
            <a:endParaRPr lang="en-GB" sz="1333">
              <a:solidFill>
                <a:srgbClr val="FFFFFF"/>
              </a:solidFill>
              <a:latin typeface="Segoe UI"/>
              <a:cs typeface="Segoe UI" pitchFamily="34" charset="0"/>
            </a:endParaRPr>
          </a:p>
        </p:txBody>
      </p:sp>
      <p:sp>
        <p:nvSpPr>
          <p:cNvPr id="63" name="Rectangle 62">
            <a:extLst>
              <a:ext uri="{FF2B5EF4-FFF2-40B4-BE49-F238E27FC236}">
                <a16:creationId xmlns:a16="http://schemas.microsoft.com/office/drawing/2014/main" id="{CECE3519-9F03-39DC-7C17-031AB609D66E}"/>
              </a:ext>
            </a:extLst>
          </p:cNvPr>
          <p:cNvSpPr>
            <a:spLocks/>
          </p:cNvSpPr>
          <p:nvPr/>
        </p:nvSpPr>
        <p:spPr bwMode="auto">
          <a:xfrm>
            <a:off x="9916345" y="4488279"/>
            <a:ext cx="1738129" cy="460153"/>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36000" tIns="146304" rIns="36000" bIns="146304" numCol="1" spcCol="0" rtlCol="0" fromWordArt="0" anchor="t" anchorCtr="0" forceAA="0" compatLnSpc="1">
            <a:prstTxWarp prst="textNoShape">
              <a:avLst/>
            </a:prstTxWarp>
            <a:noAutofit/>
          </a:bodyPr>
          <a:lstStyle/>
          <a:p>
            <a:pPr defTabSz="932472" fontAlgn="base">
              <a:spcBef>
                <a:spcPct val="0"/>
              </a:spcBef>
              <a:spcAft>
                <a:spcPts val="1800"/>
              </a:spcAft>
              <a:defRPr/>
            </a:pPr>
            <a:r>
              <a:rPr lang="en-GB">
                <a:solidFill>
                  <a:schemeClr val="tx2"/>
                </a:solidFill>
                <a:latin typeface="+mj-lt"/>
                <a:cs typeface="Segoe UI" pitchFamily="34" charset="0"/>
              </a:rPr>
              <a:t>Results</a:t>
            </a:r>
            <a:endParaRPr lang="en-GB" sz="1400">
              <a:solidFill>
                <a:schemeClr val="tx2"/>
              </a:solidFill>
              <a:latin typeface="+mj-lt"/>
              <a:cs typeface="Segoe UI" pitchFamily="34" charset="0"/>
            </a:endParaRPr>
          </a:p>
        </p:txBody>
      </p:sp>
      <p:sp>
        <p:nvSpPr>
          <p:cNvPr id="64" name="Rectangle: Rounded Corners 63">
            <a:extLst>
              <a:ext uri="{FF2B5EF4-FFF2-40B4-BE49-F238E27FC236}">
                <a16:creationId xmlns:a16="http://schemas.microsoft.com/office/drawing/2014/main" id="{44555EA2-35A5-A027-C288-DD32BE556213}"/>
              </a:ext>
            </a:extLst>
          </p:cNvPr>
          <p:cNvSpPr/>
          <p:nvPr/>
        </p:nvSpPr>
        <p:spPr bwMode="auto">
          <a:xfrm rot="16200000">
            <a:off x="10758409" y="4076842"/>
            <a:ext cx="54000" cy="1898782"/>
          </a:xfrm>
          <a:prstGeom prst="roundRect">
            <a:avLst>
              <a:gd name="adj" fmla="val 50000"/>
            </a:avLst>
          </a:prstGeom>
          <a:gradFill>
            <a:gsLst>
              <a:gs pos="50000">
                <a:schemeClr val="bg1">
                  <a:alpha val="30000"/>
                </a:schemeClr>
              </a:gs>
              <a:gs pos="50000">
                <a:schemeClr val="tx1">
                  <a:alpha val="6000"/>
                </a:schemeClr>
              </a:gs>
            </a:gsLst>
            <a:lin ang="0" scaled="0"/>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rmAutofit/>
          </a:bodyPr>
          <a:lstStyle/>
          <a:p>
            <a:pPr algn="l" defTabSz="932472" fontAlgn="base">
              <a:spcBef>
                <a:spcPct val="0"/>
              </a:spcBef>
              <a:spcAft>
                <a:spcPct val="0"/>
              </a:spcAft>
            </a:pPr>
            <a:endParaRPr lang="en-GB" sz="2800">
              <a:solidFill>
                <a:schemeClr val="accent1"/>
              </a:solidFill>
              <a:ea typeface="Segoe UI" pitchFamily="34" charset="0"/>
              <a:cs typeface="Segoe UI" pitchFamily="34" charset="0"/>
            </a:endParaRPr>
          </a:p>
        </p:txBody>
      </p:sp>
      <p:sp>
        <p:nvSpPr>
          <p:cNvPr id="65" name="Rectangle 64">
            <a:extLst>
              <a:ext uri="{FF2B5EF4-FFF2-40B4-BE49-F238E27FC236}">
                <a16:creationId xmlns:a16="http://schemas.microsoft.com/office/drawing/2014/main" id="{9A81E38B-C103-7DDB-3DD1-C065D9C34A48}"/>
              </a:ext>
            </a:extLst>
          </p:cNvPr>
          <p:cNvSpPr>
            <a:spLocks/>
          </p:cNvSpPr>
          <p:nvPr/>
        </p:nvSpPr>
        <p:spPr bwMode="auto">
          <a:xfrm>
            <a:off x="9939190" y="5134071"/>
            <a:ext cx="1738129" cy="538051"/>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36000" tIns="0" rIns="36000" bIns="146304" numCol="1" spcCol="0" rtlCol="0" fromWordArt="0" anchor="t" anchorCtr="0" forceAA="0" compatLnSpc="1">
            <a:prstTxWarp prst="textNoShape">
              <a:avLst/>
            </a:prstTxWarp>
            <a:noAutofit/>
          </a:bodyPr>
          <a:lstStyle/>
          <a:p>
            <a:pPr defTabSz="932472" fontAlgn="base">
              <a:lnSpc>
                <a:spcPct val="120000"/>
              </a:lnSpc>
              <a:spcBef>
                <a:spcPct val="0"/>
              </a:spcBef>
              <a:spcAft>
                <a:spcPts val="1800"/>
              </a:spcAft>
            </a:pPr>
            <a:r>
              <a:rPr lang="en-GB" sz="1200">
                <a:solidFill>
                  <a:srgbClr val="000000"/>
                </a:solidFill>
                <a:cs typeface="Segoe UI" pitchFamily="34" charset="0"/>
              </a:rPr>
              <a:t>Monitor success of adoption and </a:t>
            </a:r>
            <a:br>
              <a:rPr lang="en-GB" sz="1200">
                <a:solidFill>
                  <a:srgbClr val="000000"/>
                </a:solidFill>
                <a:cs typeface="Segoe UI" pitchFamily="34" charset="0"/>
              </a:rPr>
            </a:br>
            <a:r>
              <a:rPr lang="en-GB" sz="1200">
                <a:solidFill>
                  <a:srgbClr val="000000"/>
                </a:solidFill>
                <a:cs typeface="Segoe UI" pitchFamily="34" charset="0"/>
              </a:rPr>
              <a:t>reinforce value.</a:t>
            </a:r>
          </a:p>
        </p:txBody>
      </p:sp>
      <p:grpSp>
        <p:nvGrpSpPr>
          <p:cNvPr id="5" name="Group 4">
            <a:extLst>
              <a:ext uri="{FF2B5EF4-FFF2-40B4-BE49-F238E27FC236}">
                <a16:creationId xmlns:a16="http://schemas.microsoft.com/office/drawing/2014/main" id="{07DDAE00-0171-8483-1855-C010F7D5C7A3}"/>
              </a:ext>
            </a:extLst>
          </p:cNvPr>
          <p:cNvGrpSpPr/>
          <p:nvPr/>
        </p:nvGrpSpPr>
        <p:grpSpPr>
          <a:xfrm>
            <a:off x="2451555" y="5237566"/>
            <a:ext cx="265644" cy="265644"/>
            <a:chOff x="2429680" y="5125924"/>
            <a:chExt cx="265644" cy="265644"/>
          </a:xfrm>
        </p:grpSpPr>
        <p:sp>
          <p:nvSpPr>
            <p:cNvPr id="6" name="!!BOX1">
              <a:extLst>
                <a:ext uri="{FF2B5EF4-FFF2-40B4-BE49-F238E27FC236}">
                  <a16:creationId xmlns:a16="http://schemas.microsoft.com/office/drawing/2014/main" id="{4397C320-EC80-E766-93F9-137782B49298}"/>
                </a:ext>
              </a:extLst>
            </p:cNvPr>
            <p:cNvSpPr>
              <a:spLocks/>
            </p:cNvSpPr>
            <p:nvPr/>
          </p:nvSpPr>
          <p:spPr bwMode="auto">
            <a:xfrm>
              <a:off x="2429680" y="5125924"/>
              <a:ext cx="265644" cy="265644"/>
            </a:xfrm>
            <a:prstGeom prst="roundRect">
              <a:avLst>
                <a:gd name="adj" fmla="val 50000"/>
              </a:avLst>
            </a:prstGeom>
            <a:solidFill>
              <a:schemeClr val="accent1"/>
            </a:solidFill>
            <a:ln w="12700">
              <a:noFill/>
              <a:headEnd type="none" w="med" len="med"/>
              <a:tailEnd type="none" w="med" len="med"/>
            </a:ln>
            <a:effectLst>
              <a:outerShdw blurRad="101600" dist="25400" dir="2700000" algn="tl" rotWithShape="0">
                <a:prstClr val="black">
                  <a:alpha val="32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20" tIns="97536" rIns="121920" bIns="97536" numCol="1" spcCol="0" rtlCol="0" fromWordArt="0" anchor="t" anchorCtr="0" forceAA="0" compatLnSpc="1">
              <a:prstTxWarp prst="textNoShape">
                <a:avLst/>
              </a:prstTxWarp>
              <a:noAutofit/>
            </a:bodyPr>
            <a:lstStyle/>
            <a:p>
              <a:pPr defTabSz="621679" fontAlgn="base">
                <a:spcBef>
                  <a:spcPct val="0"/>
                </a:spcBef>
                <a:spcAft>
                  <a:spcPct val="0"/>
                </a:spcAft>
              </a:pPr>
              <a:endParaRPr lang="en-GB" sz="1333">
                <a:solidFill>
                  <a:srgbClr val="FFFFFF"/>
                </a:solidFill>
                <a:latin typeface="Segoe UI"/>
                <a:cs typeface="Segoe UI" pitchFamily="34" charset="0"/>
              </a:endParaRPr>
            </a:p>
          </p:txBody>
        </p:sp>
        <p:pic>
          <p:nvPicPr>
            <p:cNvPr id="7" name="Graphic 6" descr="Caret Right outline">
              <a:extLst>
                <a:ext uri="{FF2B5EF4-FFF2-40B4-BE49-F238E27FC236}">
                  <a16:creationId xmlns:a16="http://schemas.microsoft.com/office/drawing/2014/main" id="{94737A08-3955-E6CF-FEC8-7EF302DCE1A2}"/>
                </a:ext>
              </a:extLst>
            </p:cNvPr>
            <p:cNvPicPr>
              <a:picLocks noChangeAspect="1"/>
            </p:cNvPicPr>
            <p:nvPr/>
          </p:nvPicPr>
          <p:blipFill>
            <a:blip r:embed="rId2">
              <a:lum bright="100000"/>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2451555" y="5141763"/>
              <a:ext cx="233966" cy="233966"/>
            </a:xfrm>
            <a:prstGeom prst="rect">
              <a:avLst/>
            </a:prstGeom>
          </p:spPr>
        </p:pic>
      </p:grpSp>
      <p:grpSp>
        <p:nvGrpSpPr>
          <p:cNvPr id="73" name="Group 72">
            <a:extLst>
              <a:ext uri="{FF2B5EF4-FFF2-40B4-BE49-F238E27FC236}">
                <a16:creationId xmlns:a16="http://schemas.microsoft.com/office/drawing/2014/main" id="{6927C71B-6827-9310-424E-8A840B59C9C2}"/>
              </a:ext>
            </a:extLst>
          </p:cNvPr>
          <p:cNvGrpSpPr/>
          <p:nvPr/>
        </p:nvGrpSpPr>
        <p:grpSpPr>
          <a:xfrm>
            <a:off x="4792637" y="5237566"/>
            <a:ext cx="265644" cy="265644"/>
            <a:chOff x="2429680" y="5125924"/>
            <a:chExt cx="265644" cy="265644"/>
          </a:xfrm>
        </p:grpSpPr>
        <p:sp>
          <p:nvSpPr>
            <p:cNvPr id="74" name="!!BOX1">
              <a:extLst>
                <a:ext uri="{FF2B5EF4-FFF2-40B4-BE49-F238E27FC236}">
                  <a16:creationId xmlns:a16="http://schemas.microsoft.com/office/drawing/2014/main" id="{2A4A3787-F6B4-CE58-3D2F-9B68532C268F}"/>
                </a:ext>
              </a:extLst>
            </p:cNvPr>
            <p:cNvSpPr>
              <a:spLocks/>
            </p:cNvSpPr>
            <p:nvPr/>
          </p:nvSpPr>
          <p:spPr bwMode="auto">
            <a:xfrm>
              <a:off x="2429680" y="5125924"/>
              <a:ext cx="265644" cy="265644"/>
            </a:xfrm>
            <a:prstGeom prst="roundRect">
              <a:avLst>
                <a:gd name="adj" fmla="val 50000"/>
              </a:avLst>
            </a:prstGeom>
            <a:solidFill>
              <a:schemeClr val="accent1"/>
            </a:solidFill>
            <a:ln w="12700">
              <a:noFill/>
              <a:headEnd type="none" w="med" len="med"/>
              <a:tailEnd type="none" w="med" len="med"/>
            </a:ln>
            <a:effectLst>
              <a:outerShdw blurRad="101600" dist="25400" dir="2700000" algn="tl" rotWithShape="0">
                <a:prstClr val="black">
                  <a:alpha val="32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20" tIns="97536" rIns="121920" bIns="97536" numCol="1" spcCol="0" rtlCol="0" fromWordArt="0" anchor="t" anchorCtr="0" forceAA="0" compatLnSpc="1">
              <a:prstTxWarp prst="textNoShape">
                <a:avLst/>
              </a:prstTxWarp>
              <a:noAutofit/>
            </a:bodyPr>
            <a:lstStyle/>
            <a:p>
              <a:pPr defTabSz="621679" fontAlgn="base">
                <a:spcBef>
                  <a:spcPct val="0"/>
                </a:spcBef>
                <a:spcAft>
                  <a:spcPct val="0"/>
                </a:spcAft>
              </a:pPr>
              <a:endParaRPr lang="en-GB" sz="1333">
                <a:solidFill>
                  <a:srgbClr val="FFFFFF"/>
                </a:solidFill>
                <a:latin typeface="Segoe UI"/>
                <a:cs typeface="Segoe UI" pitchFamily="34" charset="0"/>
              </a:endParaRPr>
            </a:p>
          </p:txBody>
        </p:sp>
        <p:pic>
          <p:nvPicPr>
            <p:cNvPr id="75" name="Graphic 74" descr="Caret Right outline">
              <a:extLst>
                <a:ext uri="{FF2B5EF4-FFF2-40B4-BE49-F238E27FC236}">
                  <a16:creationId xmlns:a16="http://schemas.microsoft.com/office/drawing/2014/main" id="{FE132F41-30B4-4695-D2DF-C435D0F682B0}"/>
                </a:ext>
              </a:extLst>
            </p:cNvPr>
            <p:cNvPicPr>
              <a:picLocks noChangeAspect="1"/>
            </p:cNvPicPr>
            <p:nvPr/>
          </p:nvPicPr>
          <p:blipFill>
            <a:blip r:embed="rId2">
              <a:lum bright="100000"/>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2451555" y="5141763"/>
              <a:ext cx="233966" cy="233966"/>
            </a:xfrm>
            <a:prstGeom prst="rect">
              <a:avLst/>
            </a:prstGeom>
          </p:spPr>
        </p:pic>
      </p:grpSp>
      <p:grpSp>
        <p:nvGrpSpPr>
          <p:cNvPr id="9" name="Group 8">
            <a:extLst>
              <a:ext uri="{FF2B5EF4-FFF2-40B4-BE49-F238E27FC236}">
                <a16:creationId xmlns:a16="http://schemas.microsoft.com/office/drawing/2014/main" id="{C60479C6-E56D-A47E-DA86-98A8201EA0BC}"/>
              </a:ext>
            </a:extLst>
          </p:cNvPr>
          <p:cNvGrpSpPr/>
          <p:nvPr/>
        </p:nvGrpSpPr>
        <p:grpSpPr>
          <a:xfrm>
            <a:off x="7133719" y="5237566"/>
            <a:ext cx="265644" cy="265644"/>
            <a:chOff x="2429680" y="5125924"/>
            <a:chExt cx="265644" cy="265644"/>
          </a:xfrm>
        </p:grpSpPr>
        <p:sp>
          <p:nvSpPr>
            <p:cNvPr id="11" name="!!BOX1">
              <a:extLst>
                <a:ext uri="{FF2B5EF4-FFF2-40B4-BE49-F238E27FC236}">
                  <a16:creationId xmlns:a16="http://schemas.microsoft.com/office/drawing/2014/main" id="{EED9D557-3D5B-2360-1E97-3C8DFA73957D}"/>
                </a:ext>
              </a:extLst>
            </p:cNvPr>
            <p:cNvSpPr>
              <a:spLocks/>
            </p:cNvSpPr>
            <p:nvPr/>
          </p:nvSpPr>
          <p:spPr bwMode="auto">
            <a:xfrm>
              <a:off x="2429680" y="5125924"/>
              <a:ext cx="265644" cy="265644"/>
            </a:xfrm>
            <a:prstGeom prst="roundRect">
              <a:avLst>
                <a:gd name="adj" fmla="val 50000"/>
              </a:avLst>
            </a:prstGeom>
            <a:solidFill>
              <a:schemeClr val="accent1"/>
            </a:solidFill>
            <a:ln w="12700">
              <a:noFill/>
              <a:headEnd type="none" w="med" len="med"/>
              <a:tailEnd type="none" w="med" len="med"/>
            </a:ln>
            <a:effectLst>
              <a:outerShdw blurRad="101600" dist="25400" dir="2700000" algn="tl" rotWithShape="0">
                <a:prstClr val="black">
                  <a:alpha val="32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20" tIns="97536" rIns="121920" bIns="97536" numCol="1" spcCol="0" rtlCol="0" fromWordArt="0" anchor="t" anchorCtr="0" forceAA="0" compatLnSpc="1">
              <a:prstTxWarp prst="textNoShape">
                <a:avLst/>
              </a:prstTxWarp>
              <a:noAutofit/>
            </a:bodyPr>
            <a:lstStyle/>
            <a:p>
              <a:pPr defTabSz="621679" fontAlgn="base">
                <a:spcBef>
                  <a:spcPct val="0"/>
                </a:spcBef>
                <a:spcAft>
                  <a:spcPct val="0"/>
                </a:spcAft>
              </a:pPr>
              <a:endParaRPr lang="en-GB" sz="1333">
                <a:solidFill>
                  <a:srgbClr val="FFFFFF"/>
                </a:solidFill>
                <a:latin typeface="Segoe UI"/>
                <a:cs typeface="Segoe UI" pitchFamily="34" charset="0"/>
              </a:endParaRPr>
            </a:p>
          </p:txBody>
        </p:sp>
        <p:pic>
          <p:nvPicPr>
            <p:cNvPr id="13" name="Graphic 12" descr="Caret Right outline">
              <a:extLst>
                <a:ext uri="{FF2B5EF4-FFF2-40B4-BE49-F238E27FC236}">
                  <a16:creationId xmlns:a16="http://schemas.microsoft.com/office/drawing/2014/main" id="{D3951951-C188-DB91-2EC6-8DF0877287BA}"/>
                </a:ext>
              </a:extLst>
            </p:cNvPr>
            <p:cNvPicPr>
              <a:picLocks noChangeAspect="1"/>
            </p:cNvPicPr>
            <p:nvPr/>
          </p:nvPicPr>
          <p:blipFill>
            <a:blip r:embed="rId2">
              <a:lum bright="100000"/>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2451555" y="5141763"/>
              <a:ext cx="233966" cy="233966"/>
            </a:xfrm>
            <a:prstGeom prst="rect">
              <a:avLst/>
            </a:prstGeom>
          </p:spPr>
        </p:pic>
      </p:grpSp>
      <p:grpSp>
        <p:nvGrpSpPr>
          <p:cNvPr id="14" name="Group 13">
            <a:extLst>
              <a:ext uri="{FF2B5EF4-FFF2-40B4-BE49-F238E27FC236}">
                <a16:creationId xmlns:a16="http://schemas.microsoft.com/office/drawing/2014/main" id="{3EE768B2-3898-AB64-9B89-5B982B52F4AA}"/>
              </a:ext>
            </a:extLst>
          </p:cNvPr>
          <p:cNvGrpSpPr/>
          <p:nvPr/>
        </p:nvGrpSpPr>
        <p:grpSpPr>
          <a:xfrm>
            <a:off x="9474801" y="5237566"/>
            <a:ext cx="265644" cy="265644"/>
            <a:chOff x="2429680" y="5125924"/>
            <a:chExt cx="265644" cy="265644"/>
          </a:xfrm>
        </p:grpSpPr>
        <p:sp>
          <p:nvSpPr>
            <p:cNvPr id="15" name="!!BOX1">
              <a:extLst>
                <a:ext uri="{FF2B5EF4-FFF2-40B4-BE49-F238E27FC236}">
                  <a16:creationId xmlns:a16="http://schemas.microsoft.com/office/drawing/2014/main" id="{3D9DA1E4-3153-3EB4-917B-A2B59BC198F5}"/>
                </a:ext>
              </a:extLst>
            </p:cNvPr>
            <p:cNvSpPr>
              <a:spLocks/>
            </p:cNvSpPr>
            <p:nvPr/>
          </p:nvSpPr>
          <p:spPr bwMode="auto">
            <a:xfrm>
              <a:off x="2429680" y="5125924"/>
              <a:ext cx="265644" cy="265644"/>
            </a:xfrm>
            <a:prstGeom prst="roundRect">
              <a:avLst>
                <a:gd name="adj" fmla="val 50000"/>
              </a:avLst>
            </a:prstGeom>
            <a:solidFill>
              <a:schemeClr val="accent1"/>
            </a:solidFill>
            <a:ln w="12700">
              <a:noFill/>
              <a:headEnd type="none" w="med" len="med"/>
              <a:tailEnd type="none" w="med" len="med"/>
            </a:ln>
            <a:effectLst>
              <a:outerShdw blurRad="101600" dist="25400" dir="2700000" algn="tl" rotWithShape="0">
                <a:prstClr val="black">
                  <a:alpha val="32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20" tIns="97536" rIns="121920" bIns="97536" numCol="1" spcCol="0" rtlCol="0" fromWordArt="0" anchor="t" anchorCtr="0" forceAA="0" compatLnSpc="1">
              <a:prstTxWarp prst="textNoShape">
                <a:avLst/>
              </a:prstTxWarp>
              <a:noAutofit/>
            </a:bodyPr>
            <a:lstStyle/>
            <a:p>
              <a:pPr defTabSz="621679" fontAlgn="base">
                <a:spcBef>
                  <a:spcPct val="0"/>
                </a:spcBef>
                <a:spcAft>
                  <a:spcPct val="0"/>
                </a:spcAft>
              </a:pPr>
              <a:endParaRPr lang="en-GB" sz="1333">
                <a:solidFill>
                  <a:srgbClr val="FFFFFF"/>
                </a:solidFill>
                <a:latin typeface="Segoe UI"/>
                <a:cs typeface="Segoe UI" pitchFamily="34" charset="0"/>
              </a:endParaRPr>
            </a:p>
          </p:txBody>
        </p:sp>
        <p:pic>
          <p:nvPicPr>
            <p:cNvPr id="24" name="Graphic 23" descr="Caret Right outline">
              <a:extLst>
                <a:ext uri="{FF2B5EF4-FFF2-40B4-BE49-F238E27FC236}">
                  <a16:creationId xmlns:a16="http://schemas.microsoft.com/office/drawing/2014/main" id="{1194C396-9E08-1849-1CBF-64E772BE15D5}"/>
                </a:ext>
              </a:extLst>
            </p:cNvPr>
            <p:cNvPicPr>
              <a:picLocks noChangeAspect="1"/>
            </p:cNvPicPr>
            <p:nvPr/>
          </p:nvPicPr>
          <p:blipFill>
            <a:blip r:embed="rId2">
              <a:lum bright="100000"/>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2451555" y="5141763"/>
              <a:ext cx="233966" cy="233966"/>
            </a:xfrm>
            <a:prstGeom prst="rect">
              <a:avLst/>
            </a:prstGeom>
          </p:spPr>
        </p:pic>
      </p:grpSp>
      <p:sp>
        <p:nvSpPr>
          <p:cNvPr id="26" name="!!BOX1">
            <a:extLst>
              <a:ext uri="{FF2B5EF4-FFF2-40B4-BE49-F238E27FC236}">
                <a16:creationId xmlns:a16="http://schemas.microsoft.com/office/drawing/2014/main" id="{AE5F5DD6-6F03-A6AC-D257-5B053BD0B3AC}"/>
              </a:ext>
            </a:extLst>
          </p:cNvPr>
          <p:cNvSpPr>
            <a:spLocks/>
          </p:cNvSpPr>
          <p:nvPr/>
        </p:nvSpPr>
        <p:spPr bwMode="auto">
          <a:xfrm>
            <a:off x="8571800" y="1780338"/>
            <a:ext cx="3162400" cy="1840798"/>
          </a:xfrm>
          <a:prstGeom prst="roundRect">
            <a:avLst>
              <a:gd name="adj" fmla="val 0"/>
            </a:avLst>
          </a:prstGeom>
          <a:gradFill>
            <a:gsLst>
              <a:gs pos="0">
                <a:schemeClr val="bg1">
                  <a:lumMod val="55000"/>
                  <a:lumOff val="45000"/>
                </a:schemeClr>
              </a:gs>
              <a:gs pos="100000">
                <a:srgbClr val="E8E9E8">
                  <a:lumMod val="20000"/>
                  <a:lumOff val="80000"/>
                </a:srgbClr>
              </a:gs>
            </a:gsLst>
            <a:lin ang="2700000" scaled="1"/>
          </a:gradFill>
          <a:ln w="12700">
            <a:noFill/>
            <a:headEnd type="none" w="med" len="med"/>
            <a:tailEnd type="none" w="med" len="med"/>
          </a:ln>
          <a:effectLst>
            <a:outerShdw blurRad="76200" dist="25400" dir="2700000" algn="tl" rotWithShape="0">
              <a:prstClr val="black">
                <a:alpha val="14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20" tIns="97536" rIns="121920" bIns="97536" numCol="1" spcCol="0" rtlCol="0" fromWordArt="0" anchor="t" anchorCtr="0" forceAA="0" compatLnSpc="1">
            <a:prstTxWarp prst="textNoShape">
              <a:avLst/>
            </a:prstTxWarp>
            <a:noAutofit/>
          </a:bodyPr>
          <a:lstStyle/>
          <a:p>
            <a:pPr defTabSz="621679" fontAlgn="base">
              <a:spcBef>
                <a:spcPct val="0"/>
              </a:spcBef>
              <a:spcAft>
                <a:spcPct val="0"/>
              </a:spcAft>
            </a:pPr>
            <a:endParaRPr lang="en-GB" sz="1333">
              <a:solidFill>
                <a:srgbClr val="FFFFFF"/>
              </a:solidFill>
              <a:latin typeface="Segoe UI"/>
              <a:cs typeface="Segoe UI" pitchFamily="34" charset="0"/>
            </a:endParaRPr>
          </a:p>
        </p:txBody>
      </p:sp>
      <p:sp>
        <p:nvSpPr>
          <p:cNvPr id="32" name="Title 1">
            <a:extLst>
              <a:ext uri="{FF2B5EF4-FFF2-40B4-BE49-F238E27FC236}">
                <a16:creationId xmlns:a16="http://schemas.microsoft.com/office/drawing/2014/main" id="{9F724478-0628-E01D-701B-81DC1C11FD52}"/>
              </a:ext>
            </a:extLst>
          </p:cNvPr>
          <p:cNvSpPr txBox="1">
            <a:spLocks/>
          </p:cNvSpPr>
          <p:nvPr/>
        </p:nvSpPr>
        <p:spPr>
          <a:xfrm>
            <a:off x="600075" y="419100"/>
            <a:ext cx="11274425" cy="430213"/>
          </a:xfrm>
          <a:prstGeom prst="rect">
            <a:avLst/>
          </a:prstGeom>
        </p:spPr>
        <p:txBody>
          <a:bodyPr vert="horz" wrap="square" lIns="0" tIns="0" rIns="0" bIns="0" rtlCol="0" anchor="t">
            <a:spAutoFit/>
          </a:bodyPr>
          <a:lstStyle>
            <a:lvl1pPr algn="l" defTabSz="932742" rtl="0" eaLnBrk="1" latinLnBrk="0" hangingPunct="1">
              <a:lnSpc>
                <a:spcPct val="100000"/>
              </a:lnSpc>
              <a:spcBef>
                <a:spcPct val="0"/>
              </a:spcBef>
              <a:buNone/>
              <a:defRPr lang="en-US" sz="2800" b="0" kern="1200" cap="none" spc="-50" baseline="0" dirty="0" smtClean="0">
                <a:ln w="3175">
                  <a:noFill/>
                </a:ln>
                <a:solidFill>
                  <a:schemeClr val="tx1"/>
                </a:solidFill>
                <a:effectLst/>
                <a:latin typeface="+mj-lt"/>
                <a:ea typeface="+mn-ea"/>
                <a:cs typeface="Segoe UI" pitchFamily="34" charset="0"/>
              </a:defRPr>
            </a:lvl1pPr>
          </a:lstStyle>
          <a:p>
            <a:pPr marL="0" marR="0" lvl="0" indent="0" algn="l" defTabSz="932742" rtl="0" eaLnBrk="1" fontAlgn="auto" latinLnBrk="0" hangingPunct="1">
              <a:lnSpc>
                <a:spcPct val="100000"/>
              </a:lnSpc>
              <a:spcBef>
                <a:spcPct val="0"/>
              </a:spcBef>
              <a:spcAft>
                <a:spcPts val="0"/>
              </a:spcAft>
              <a:buClrTx/>
              <a:buSzTx/>
              <a:buFontTx/>
              <a:buNone/>
              <a:tabLst/>
              <a:defRPr/>
            </a:pPr>
            <a:r>
              <a:rPr lang="en-GB" spc="0">
                <a:solidFill>
                  <a:schemeClr val="bg1"/>
                </a:solidFill>
              </a:rPr>
              <a:t>Adoption guide overview</a:t>
            </a:r>
            <a:endParaRPr kumimoji="0" lang="en-GB" sz="2800" b="0" i="0" u="none" strike="noStrike" kern="1200" cap="none" spc="-50" normalizeH="0" baseline="0" noProof="0">
              <a:ln w="3175">
                <a:noFill/>
              </a:ln>
              <a:solidFill>
                <a:srgbClr val="FFFFFF"/>
              </a:solidFill>
              <a:effectLst/>
              <a:uLnTx/>
              <a:uFillTx/>
              <a:latin typeface="Segoe UI Semilight" panose="020B0402040204020203" pitchFamily="34" charset="0"/>
              <a:ea typeface="+mn-ea"/>
              <a:cs typeface="Segoe UI Semilight" panose="020B0402040204020203" pitchFamily="34" charset="0"/>
            </a:endParaRPr>
          </a:p>
        </p:txBody>
      </p:sp>
      <p:pic>
        <p:nvPicPr>
          <p:cNvPr id="8" name="Picture 7">
            <a:extLst>
              <a:ext uri="{FF2B5EF4-FFF2-40B4-BE49-F238E27FC236}">
                <a16:creationId xmlns:a16="http://schemas.microsoft.com/office/drawing/2014/main" id="{13ABA8E8-CF19-CFE1-5D5A-65D58E3C85A6}"/>
              </a:ext>
            </a:extLst>
          </p:cNvPr>
          <p:cNvPicPr>
            <a:picLocks noChangeAspect="1"/>
          </p:cNvPicPr>
          <p:nvPr/>
        </p:nvPicPr>
        <p:blipFill>
          <a:blip r:embed="rId4"/>
          <a:stretch>
            <a:fillRect/>
          </a:stretch>
        </p:blipFill>
        <p:spPr>
          <a:xfrm>
            <a:off x="8667208" y="1868974"/>
            <a:ext cx="2971584" cy="1663527"/>
          </a:xfrm>
          <a:prstGeom prst="rect">
            <a:avLst/>
          </a:prstGeom>
        </p:spPr>
      </p:pic>
    </p:spTree>
    <p:extLst>
      <p:ext uri="{BB962C8B-B14F-4D97-AF65-F5344CB8AC3E}">
        <p14:creationId xmlns:p14="http://schemas.microsoft.com/office/powerpoint/2010/main" val="23081234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bg>
      <p:bgPr>
        <a:solidFill>
          <a:srgbClr val="F7F7F7"/>
        </a:solidFill>
        <a:effectLst/>
      </p:bgPr>
    </p:bg>
    <p:spTree>
      <p:nvGrpSpPr>
        <p:cNvPr id="1" name=""/>
        <p:cNvGrpSpPr/>
        <p:nvPr/>
      </p:nvGrpSpPr>
      <p:grpSpPr>
        <a:xfrm>
          <a:off x="0" y="0"/>
          <a:ext cx="0" cy="0"/>
          <a:chOff x="0" y="0"/>
          <a:chExt cx="0" cy="0"/>
        </a:xfrm>
      </p:grpSpPr>
      <p:sp>
        <p:nvSpPr>
          <p:cNvPr id="61" name="!!BOX1">
            <a:extLst>
              <a:ext uri="{FF2B5EF4-FFF2-40B4-BE49-F238E27FC236}">
                <a16:creationId xmlns:a16="http://schemas.microsoft.com/office/drawing/2014/main" id="{E52070FE-E7A4-6EF2-1EB8-9BF239F58774}"/>
              </a:ext>
            </a:extLst>
          </p:cNvPr>
          <p:cNvSpPr>
            <a:spLocks/>
          </p:cNvSpPr>
          <p:nvPr/>
        </p:nvSpPr>
        <p:spPr bwMode="auto">
          <a:xfrm>
            <a:off x="457298" y="1710869"/>
            <a:ext cx="3581070" cy="4372426"/>
          </a:xfrm>
          <a:prstGeom prst="roundRect">
            <a:avLst>
              <a:gd name="adj" fmla="val 0"/>
            </a:avLst>
          </a:prstGeom>
          <a:gradFill>
            <a:gsLst>
              <a:gs pos="0">
                <a:schemeClr val="bg1">
                  <a:lumMod val="55000"/>
                  <a:lumOff val="45000"/>
                </a:schemeClr>
              </a:gs>
              <a:gs pos="100000">
                <a:srgbClr val="E8E9E8">
                  <a:lumMod val="20000"/>
                  <a:lumOff val="80000"/>
                </a:srgbClr>
              </a:gs>
            </a:gsLst>
            <a:lin ang="2700000" scaled="1"/>
          </a:gradFill>
          <a:ln w="12700">
            <a:noFill/>
            <a:headEnd type="none" w="med" len="med"/>
            <a:tailEnd type="none" w="med" len="med"/>
          </a:ln>
          <a:effectLst>
            <a:outerShdw blurRad="76200" dist="25400" dir="2700000" algn="tl" rotWithShape="0">
              <a:prstClr val="black">
                <a:alpha val="14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20" tIns="97536" rIns="121920" bIns="97536" numCol="1" spcCol="0" rtlCol="0" fromWordArt="0" anchor="t" anchorCtr="0" forceAA="0" compatLnSpc="1">
            <a:prstTxWarp prst="textNoShape">
              <a:avLst/>
            </a:prstTxWarp>
            <a:noAutofit/>
          </a:bodyPr>
          <a:lstStyle/>
          <a:p>
            <a:pPr marR="0" lvl="0" indent="0" defTabSz="621679" fontAlgn="base">
              <a:lnSpc>
                <a:spcPct val="100000"/>
              </a:lnSpc>
              <a:spcBef>
                <a:spcPct val="0"/>
              </a:spcBef>
              <a:spcAft>
                <a:spcPct val="0"/>
              </a:spcAft>
              <a:buClrTx/>
              <a:buSzTx/>
              <a:buFontTx/>
              <a:buNone/>
              <a:tabLst/>
            </a:pPr>
            <a:endParaRPr kumimoji="0" lang="en-GB" sz="1333" b="0" i="0" u="none" strike="noStrike" cap="none" spc="0" normalizeH="0" baseline="0">
              <a:ln>
                <a:noFill/>
              </a:ln>
              <a:solidFill>
                <a:srgbClr val="FFFFFF"/>
              </a:solidFill>
              <a:effectLst/>
              <a:uLnTx/>
              <a:uFillTx/>
              <a:latin typeface="Segoe UI"/>
              <a:cs typeface="Segoe UI" pitchFamily="34" charset="0"/>
            </a:endParaRPr>
          </a:p>
        </p:txBody>
      </p:sp>
      <p:sp>
        <p:nvSpPr>
          <p:cNvPr id="62" name="!!BOX1">
            <a:extLst>
              <a:ext uri="{FF2B5EF4-FFF2-40B4-BE49-F238E27FC236}">
                <a16:creationId xmlns:a16="http://schemas.microsoft.com/office/drawing/2014/main" id="{3621C573-1CC2-7A90-EC19-AF8706F8B832}"/>
              </a:ext>
            </a:extLst>
          </p:cNvPr>
          <p:cNvSpPr>
            <a:spLocks/>
          </p:cNvSpPr>
          <p:nvPr/>
        </p:nvSpPr>
        <p:spPr bwMode="auto">
          <a:xfrm>
            <a:off x="4302125" y="1710870"/>
            <a:ext cx="3581070" cy="4372425"/>
          </a:xfrm>
          <a:prstGeom prst="roundRect">
            <a:avLst>
              <a:gd name="adj" fmla="val 0"/>
            </a:avLst>
          </a:prstGeom>
          <a:gradFill>
            <a:gsLst>
              <a:gs pos="0">
                <a:schemeClr val="bg1">
                  <a:lumMod val="55000"/>
                  <a:lumOff val="45000"/>
                </a:schemeClr>
              </a:gs>
              <a:gs pos="100000">
                <a:srgbClr val="E8E9E8">
                  <a:lumMod val="20000"/>
                  <a:lumOff val="80000"/>
                </a:srgbClr>
              </a:gs>
            </a:gsLst>
            <a:lin ang="2700000" scaled="1"/>
          </a:gradFill>
          <a:ln w="12700">
            <a:noFill/>
            <a:headEnd type="none" w="med" len="med"/>
            <a:tailEnd type="none" w="med" len="med"/>
          </a:ln>
          <a:effectLst>
            <a:outerShdw blurRad="76200" dist="25400" dir="2700000" algn="tl" rotWithShape="0">
              <a:prstClr val="black">
                <a:alpha val="14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20" tIns="97536" rIns="121920" bIns="97536" numCol="1" spcCol="0" rtlCol="0" fromWordArt="0" anchor="t" anchorCtr="0" forceAA="0" compatLnSpc="1">
            <a:prstTxWarp prst="textNoShape">
              <a:avLst/>
            </a:prstTxWarp>
            <a:noAutofit/>
          </a:bodyPr>
          <a:lstStyle/>
          <a:p>
            <a:pPr marR="0" lvl="0" indent="0" defTabSz="621679" fontAlgn="base">
              <a:lnSpc>
                <a:spcPct val="100000"/>
              </a:lnSpc>
              <a:spcBef>
                <a:spcPct val="0"/>
              </a:spcBef>
              <a:spcAft>
                <a:spcPct val="0"/>
              </a:spcAft>
              <a:buClrTx/>
              <a:buSzTx/>
              <a:buFontTx/>
              <a:buNone/>
              <a:tabLst/>
            </a:pPr>
            <a:endParaRPr kumimoji="0" lang="en-GB" sz="1333" b="0" i="0" u="none" strike="noStrike" cap="none" spc="0" normalizeH="0" baseline="0">
              <a:ln>
                <a:noFill/>
              </a:ln>
              <a:solidFill>
                <a:srgbClr val="FFFFFF"/>
              </a:solidFill>
              <a:effectLst/>
              <a:uLnTx/>
              <a:uFillTx/>
              <a:latin typeface="Segoe UI"/>
              <a:cs typeface="Segoe UI" pitchFamily="34" charset="0"/>
            </a:endParaRPr>
          </a:p>
        </p:txBody>
      </p:sp>
      <p:sp>
        <p:nvSpPr>
          <p:cNvPr id="63" name="!!BOX1">
            <a:extLst>
              <a:ext uri="{FF2B5EF4-FFF2-40B4-BE49-F238E27FC236}">
                <a16:creationId xmlns:a16="http://schemas.microsoft.com/office/drawing/2014/main" id="{5A06A2D3-3B32-9B10-5E08-2257367F1747}"/>
              </a:ext>
            </a:extLst>
          </p:cNvPr>
          <p:cNvSpPr>
            <a:spLocks/>
          </p:cNvSpPr>
          <p:nvPr/>
        </p:nvSpPr>
        <p:spPr bwMode="auto">
          <a:xfrm>
            <a:off x="8146854" y="1710869"/>
            <a:ext cx="3581070" cy="4372426"/>
          </a:xfrm>
          <a:prstGeom prst="roundRect">
            <a:avLst>
              <a:gd name="adj" fmla="val 0"/>
            </a:avLst>
          </a:prstGeom>
          <a:gradFill>
            <a:gsLst>
              <a:gs pos="0">
                <a:schemeClr val="bg1">
                  <a:lumMod val="55000"/>
                  <a:lumOff val="45000"/>
                </a:schemeClr>
              </a:gs>
              <a:gs pos="100000">
                <a:srgbClr val="E8E9E8">
                  <a:lumMod val="20000"/>
                  <a:lumOff val="80000"/>
                </a:srgbClr>
              </a:gs>
            </a:gsLst>
            <a:lin ang="2700000" scaled="1"/>
          </a:gradFill>
          <a:ln w="12700">
            <a:noFill/>
            <a:headEnd type="none" w="med" len="med"/>
            <a:tailEnd type="none" w="med" len="med"/>
          </a:ln>
          <a:effectLst>
            <a:outerShdw blurRad="76200" dist="25400" dir="2700000" algn="tl" rotWithShape="0">
              <a:prstClr val="black">
                <a:alpha val="14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20" tIns="97536" rIns="121920" bIns="97536" numCol="1" spcCol="0" rtlCol="0" fromWordArt="0" anchor="t" anchorCtr="0" forceAA="0" compatLnSpc="1">
            <a:prstTxWarp prst="textNoShape">
              <a:avLst/>
            </a:prstTxWarp>
            <a:noAutofit/>
          </a:bodyPr>
          <a:lstStyle/>
          <a:p>
            <a:pPr marR="0" lvl="0" indent="0" defTabSz="621679" fontAlgn="base">
              <a:lnSpc>
                <a:spcPct val="100000"/>
              </a:lnSpc>
              <a:spcBef>
                <a:spcPct val="0"/>
              </a:spcBef>
              <a:spcAft>
                <a:spcPct val="0"/>
              </a:spcAft>
              <a:buClrTx/>
              <a:buSzTx/>
              <a:buFontTx/>
              <a:buNone/>
              <a:tabLst/>
            </a:pPr>
            <a:endParaRPr kumimoji="0" lang="en-GB" sz="1333" b="0" i="0" u="none" strike="noStrike" cap="none" spc="0" normalizeH="0" baseline="0">
              <a:ln>
                <a:noFill/>
              </a:ln>
              <a:solidFill>
                <a:srgbClr val="FFFFFF"/>
              </a:solidFill>
              <a:effectLst/>
              <a:uLnTx/>
              <a:uFillTx/>
              <a:latin typeface="Segoe UI"/>
              <a:cs typeface="Segoe UI" pitchFamily="34" charset="0"/>
            </a:endParaRPr>
          </a:p>
        </p:txBody>
      </p:sp>
      <p:sp>
        <p:nvSpPr>
          <p:cNvPr id="4" name="Freeform: Shape 3">
            <a:extLst>
              <a:ext uri="{FF2B5EF4-FFF2-40B4-BE49-F238E27FC236}">
                <a16:creationId xmlns:a16="http://schemas.microsoft.com/office/drawing/2014/main" id="{38695748-F541-40FE-3A90-2C20F0D29DCC}"/>
              </a:ext>
            </a:extLst>
          </p:cNvPr>
          <p:cNvSpPr/>
          <p:nvPr/>
        </p:nvSpPr>
        <p:spPr bwMode="auto">
          <a:xfrm flipH="1" flipV="1">
            <a:off x="0" y="-1"/>
            <a:ext cx="12192000" cy="1291771"/>
          </a:xfrm>
          <a:custGeom>
            <a:avLst/>
            <a:gdLst>
              <a:gd name="connsiteX0" fmla="*/ 11268532 w 12192000"/>
              <a:gd name="connsiteY0" fmla="*/ 106 h 4074802"/>
              <a:gd name="connsiteX1" fmla="*/ 12185209 w 12192000"/>
              <a:gd name="connsiteY1" fmla="*/ 20416 h 4074802"/>
              <a:gd name="connsiteX2" fmla="*/ 12192000 w 12192000"/>
              <a:gd name="connsiteY2" fmla="*/ 20811 h 4074802"/>
              <a:gd name="connsiteX3" fmla="*/ 12192000 w 12192000"/>
              <a:gd name="connsiteY3" fmla="*/ 1064902 h 4074802"/>
              <a:gd name="connsiteX4" fmla="*/ 12192000 w 12192000"/>
              <a:gd name="connsiteY4" fmla="*/ 1585602 h 4074802"/>
              <a:gd name="connsiteX5" fmla="*/ 12192000 w 12192000"/>
              <a:gd name="connsiteY5" fmla="*/ 4074802 h 4074802"/>
              <a:gd name="connsiteX6" fmla="*/ 0 w 12192000"/>
              <a:gd name="connsiteY6" fmla="*/ 4074802 h 4074802"/>
              <a:gd name="connsiteX7" fmla="*/ 0 w 12192000"/>
              <a:gd name="connsiteY7" fmla="*/ 1585602 h 4074802"/>
              <a:gd name="connsiteX8" fmla="*/ 0 w 12192000"/>
              <a:gd name="connsiteY8" fmla="*/ 1064902 h 4074802"/>
              <a:gd name="connsiteX9" fmla="*/ 0 w 12192000"/>
              <a:gd name="connsiteY9" fmla="*/ 16345 h 4074802"/>
              <a:gd name="connsiteX10" fmla="*/ 244047 w 12192000"/>
              <a:gd name="connsiteY10" fmla="*/ 27486 h 4074802"/>
              <a:gd name="connsiteX11" fmla="*/ 1686840 w 12192000"/>
              <a:gd name="connsiteY11" fmla="*/ 173856 h 4074802"/>
              <a:gd name="connsiteX12" fmla="*/ 9172284 w 12192000"/>
              <a:gd name="connsiteY12" fmla="*/ 173856 h 4074802"/>
              <a:gd name="connsiteX13" fmla="*/ 11268532 w 12192000"/>
              <a:gd name="connsiteY13" fmla="*/ 106 h 4074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2192000" h="4074802">
                <a:moveTo>
                  <a:pt x="11268532" y="106"/>
                </a:moveTo>
                <a:cubicBezTo>
                  <a:pt x="11570638" y="-964"/>
                  <a:pt x="11877794" y="6092"/>
                  <a:pt x="12185209" y="20416"/>
                </a:cubicBezTo>
                <a:lnTo>
                  <a:pt x="12192000" y="20811"/>
                </a:lnTo>
                <a:lnTo>
                  <a:pt x="12192000" y="1064902"/>
                </a:lnTo>
                <a:lnTo>
                  <a:pt x="12192000" y="1585602"/>
                </a:lnTo>
                <a:lnTo>
                  <a:pt x="12192000" y="4074802"/>
                </a:lnTo>
                <a:lnTo>
                  <a:pt x="0" y="4074802"/>
                </a:lnTo>
                <a:lnTo>
                  <a:pt x="0" y="1585602"/>
                </a:lnTo>
                <a:lnTo>
                  <a:pt x="0" y="1064902"/>
                </a:lnTo>
                <a:lnTo>
                  <a:pt x="0" y="16345"/>
                </a:lnTo>
                <a:lnTo>
                  <a:pt x="244047" y="27486"/>
                </a:lnTo>
                <a:cubicBezTo>
                  <a:pt x="678291" y="52375"/>
                  <a:pt x="1158360" y="99922"/>
                  <a:pt x="1686840" y="173856"/>
                </a:cubicBezTo>
                <a:cubicBezTo>
                  <a:pt x="5914682" y="765330"/>
                  <a:pt x="9172284" y="173856"/>
                  <a:pt x="9172284" y="173856"/>
                </a:cubicBezTo>
                <a:cubicBezTo>
                  <a:pt x="9789564" y="56236"/>
                  <a:pt x="10513267" y="2780"/>
                  <a:pt x="11268532" y="106"/>
                </a:cubicBezTo>
                <a:close/>
              </a:path>
            </a:pathLst>
          </a:custGeom>
          <a:solidFill>
            <a:schemeClr val="accent1"/>
          </a:solidFill>
          <a:ln w="3768" cap="flat">
            <a:noFill/>
            <a:prstDash val="solid"/>
            <a:miter/>
          </a:ln>
          <a:effectLst>
            <a:outerShdw blurRad="63500" dist="25400" dir="6600000" algn="l" rotWithShape="0">
              <a:prstClr val="black">
                <a:alpha val="26000"/>
              </a:prstClr>
            </a:outerShdw>
          </a:effectLst>
        </p:spPr>
        <p:txBody>
          <a:bodyPr wrap="square" rtlCol="0" anchor="ctr">
            <a:noAutofit/>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GB" sz="1765" b="0" i="0" u="sng" strike="noStrike" kern="1200" cap="none" spc="0" normalizeH="0" baseline="0" noProof="0">
              <a:ln>
                <a:noFill/>
              </a:ln>
              <a:solidFill>
                <a:srgbClr val="000000"/>
              </a:solidFill>
              <a:effectLst/>
              <a:uLnTx/>
              <a:uFillTx/>
              <a:latin typeface="Segoe UI"/>
              <a:ea typeface="+mn-ea"/>
              <a:cs typeface="+mn-cs"/>
            </a:endParaRPr>
          </a:p>
        </p:txBody>
      </p:sp>
      <p:sp>
        <p:nvSpPr>
          <p:cNvPr id="6" name="Rectangle 5">
            <a:extLst>
              <a:ext uri="{FF2B5EF4-FFF2-40B4-BE49-F238E27FC236}">
                <a16:creationId xmlns:a16="http://schemas.microsoft.com/office/drawing/2014/main" id="{4025AD89-9541-A884-69FE-89A75B5D2B0A}"/>
              </a:ext>
            </a:extLst>
          </p:cNvPr>
          <p:cNvSpPr>
            <a:spLocks/>
          </p:cNvSpPr>
          <p:nvPr/>
        </p:nvSpPr>
        <p:spPr bwMode="auto">
          <a:xfrm>
            <a:off x="608581" y="1851058"/>
            <a:ext cx="3278505" cy="677041"/>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36000" tIns="146304" rIns="36000" bIns="146304" numCol="1" spcCol="0" rtlCol="0" fromWordArt="0" anchor="ctr" anchorCtr="0" forceAA="0" compatLnSpc="1">
            <a:prstTxWarp prst="textNoShape">
              <a:avLst/>
            </a:prstTxWarp>
            <a:noAutofit/>
          </a:bodyPr>
          <a:lstStyle/>
          <a:p>
            <a:pPr defTabSz="932472" fontAlgn="base">
              <a:spcBef>
                <a:spcPct val="0"/>
              </a:spcBef>
              <a:spcAft>
                <a:spcPts val="1800"/>
              </a:spcAft>
              <a:defRPr/>
            </a:pPr>
            <a:r>
              <a:rPr lang="en-GB" sz="2400">
                <a:solidFill>
                  <a:schemeClr val="tx2"/>
                </a:solidFill>
                <a:latin typeface="+mj-lt"/>
                <a:cs typeface="Segoe UI" pitchFamily="34" charset="0"/>
              </a:rPr>
              <a:t>Frontline </a:t>
            </a:r>
            <a:br>
              <a:rPr lang="en-GB" sz="2400">
                <a:solidFill>
                  <a:schemeClr val="tx2"/>
                </a:solidFill>
                <a:latin typeface="+mj-lt"/>
                <a:cs typeface="Segoe UI" pitchFamily="34" charset="0"/>
              </a:rPr>
            </a:br>
            <a:r>
              <a:rPr lang="en-GB" sz="2400">
                <a:solidFill>
                  <a:schemeClr val="tx2"/>
                </a:solidFill>
                <a:latin typeface="+mj-lt"/>
                <a:cs typeface="Segoe UI" pitchFamily="34" charset="0"/>
              </a:rPr>
              <a:t>Managers</a:t>
            </a:r>
          </a:p>
        </p:txBody>
      </p:sp>
      <p:sp>
        <p:nvSpPr>
          <p:cNvPr id="14" name="Rectangle 13">
            <a:extLst>
              <a:ext uri="{FF2B5EF4-FFF2-40B4-BE49-F238E27FC236}">
                <a16:creationId xmlns:a16="http://schemas.microsoft.com/office/drawing/2014/main" id="{0C090AB2-FA4C-9448-33FB-A13E00561E21}"/>
              </a:ext>
            </a:extLst>
          </p:cNvPr>
          <p:cNvSpPr>
            <a:spLocks/>
          </p:cNvSpPr>
          <p:nvPr/>
        </p:nvSpPr>
        <p:spPr bwMode="auto">
          <a:xfrm>
            <a:off x="645784" y="2938336"/>
            <a:ext cx="3204000" cy="1420068"/>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36000" tIns="0" rIns="36000" bIns="146304" numCol="1" spcCol="0" rtlCol="0" fromWordArt="0" anchor="t" anchorCtr="0" forceAA="0" compatLnSpc="1">
            <a:prstTxWarp prst="textNoShape">
              <a:avLst/>
            </a:prstTxWarp>
            <a:noAutofit/>
          </a:bodyPr>
          <a:lstStyle/>
          <a:p>
            <a:pPr defTabSz="712862">
              <a:lnSpc>
                <a:spcPct val="130000"/>
              </a:lnSpc>
              <a:spcBef>
                <a:spcPts val="937"/>
              </a:spcBef>
              <a:defRPr/>
            </a:pPr>
            <a:r>
              <a:rPr lang="en-US" sz="1600">
                <a:solidFill>
                  <a:schemeClr val="tx1"/>
                </a:solidFill>
                <a:cs typeface="Segoe UI" pitchFamily="34" charset="0"/>
              </a:rPr>
              <a:t>Managers have too many manual processes around scheduling, tasks, and paperwork that take away time from training their team and providing customer service.</a:t>
            </a:r>
          </a:p>
        </p:txBody>
      </p:sp>
      <p:cxnSp>
        <p:nvCxnSpPr>
          <p:cNvPr id="41" name="Straight Connector 40">
            <a:extLst>
              <a:ext uri="{FF2B5EF4-FFF2-40B4-BE49-F238E27FC236}">
                <a16:creationId xmlns:a16="http://schemas.microsoft.com/office/drawing/2014/main" id="{512FC85F-5C78-443C-D2FF-655CC6E16EB9}"/>
              </a:ext>
            </a:extLst>
          </p:cNvPr>
          <p:cNvCxnSpPr/>
          <p:nvPr/>
        </p:nvCxnSpPr>
        <p:spPr>
          <a:xfrm>
            <a:off x="457200" y="2725113"/>
            <a:ext cx="3581168" cy="0"/>
          </a:xfrm>
          <a:prstGeom prst="line">
            <a:avLst/>
          </a:prstGeom>
          <a:ln w="63500">
            <a:solidFill>
              <a:schemeClr val="accent1"/>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45" name="Rectangle 44">
            <a:extLst>
              <a:ext uri="{FF2B5EF4-FFF2-40B4-BE49-F238E27FC236}">
                <a16:creationId xmlns:a16="http://schemas.microsoft.com/office/drawing/2014/main" id="{724823DA-0B6D-C023-689E-D7AFD2505D6F}"/>
              </a:ext>
            </a:extLst>
          </p:cNvPr>
          <p:cNvSpPr>
            <a:spLocks/>
          </p:cNvSpPr>
          <p:nvPr/>
        </p:nvSpPr>
        <p:spPr bwMode="auto">
          <a:xfrm>
            <a:off x="4453408" y="1851059"/>
            <a:ext cx="3278505" cy="677041"/>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36000" tIns="146304" rIns="36000" bIns="146304" numCol="1" spcCol="0" rtlCol="0" fromWordArt="0" anchor="ctr" anchorCtr="0" forceAA="0" compatLnSpc="1">
            <a:prstTxWarp prst="textNoShape">
              <a:avLst/>
            </a:prstTxWarp>
            <a:noAutofit/>
          </a:bodyPr>
          <a:lstStyle/>
          <a:p>
            <a:pPr defTabSz="932472" fontAlgn="base">
              <a:spcBef>
                <a:spcPct val="0"/>
              </a:spcBef>
              <a:spcAft>
                <a:spcPts val="1800"/>
              </a:spcAft>
              <a:defRPr/>
            </a:pPr>
            <a:r>
              <a:rPr lang="en-GB" sz="2400">
                <a:solidFill>
                  <a:schemeClr val="tx2"/>
                </a:solidFill>
                <a:latin typeface="+mj-lt"/>
                <a:cs typeface="Segoe UI" pitchFamily="34" charset="0"/>
              </a:rPr>
              <a:t>Frontline back of </a:t>
            </a:r>
            <a:br>
              <a:rPr lang="en-GB" sz="2400">
                <a:solidFill>
                  <a:schemeClr val="tx2"/>
                </a:solidFill>
                <a:latin typeface="+mj-lt"/>
                <a:cs typeface="Segoe UI" pitchFamily="34" charset="0"/>
              </a:rPr>
            </a:br>
            <a:r>
              <a:rPr lang="en-GB" sz="2400">
                <a:solidFill>
                  <a:schemeClr val="tx2"/>
                </a:solidFill>
                <a:latin typeface="+mj-lt"/>
                <a:cs typeface="Segoe UI" pitchFamily="34" charset="0"/>
              </a:rPr>
              <a:t>house inventory</a:t>
            </a:r>
          </a:p>
        </p:txBody>
      </p:sp>
      <p:sp>
        <p:nvSpPr>
          <p:cNvPr id="46" name="Rectangle 45">
            <a:extLst>
              <a:ext uri="{FF2B5EF4-FFF2-40B4-BE49-F238E27FC236}">
                <a16:creationId xmlns:a16="http://schemas.microsoft.com/office/drawing/2014/main" id="{3C503920-5D0F-0FBB-A429-CB559815E3FE}"/>
              </a:ext>
            </a:extLst>
          </p:cNvPr>
          <p:cNvSpPr>
            <a:spLocks/>
          </p:cNvSpPr>
          <p:nvPr/>
        </p:nvSpPr>
        <p:spPr bwMode="auto">
          <a:xfrm>
            <a:off x="4490611" y="2938336"/>
            <a:ext cx="3204000" cy="1420068"/>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36000" tIns="0" rIns="36000" bIns="146304" numCol="1" spcCol="0" rtlCol="0" fromWordArt="0" anchor="t" anchorCtr="0" forceAA="0" compatLnSpc="1">
            <a:prstTxWarp prst="textNoShape">
              <a:avLst/>
            </a:prstTxWarp>
            <a:noAutofit/>
          </a:bodyPr>
          <a:lstStyle/>
          <a:p>
            <a:pPr defTabSz="712862">
              <a:lnSpc>
                <a:spcPct val="130000"/>
              </a:lnSpc>
              <a:spcBef>
                <a:spcPts val="937"/>
              </a:spcBef>
              <a:defRPr/>
            </a:pPr>
            <a:r>
              <a:rPr lang="en-GB" sz="1600">
                <a:solidFill>
                  <a:schemeClr val="tx1"/>
                </a:solidFill>
                <a:cs typeface="Segoe UI" pitchFamily="34" charset="0"/>
              </a:rPr>
              <a:t>Our inventory team faces slow, ad-hoc communication channels, and daily operations suffer from disconnection within a fragmented technology setup.</a:t>
            </a:r>
            <a:endParaRPr lang="en-US" sz="1600">
              <a:solidFill>
                <a:schemeClr val="tx1"/>
              </a:solidFill>
              <a:cs typeface="Segoe UI" pitchFamily="34" charset="0"/>
            </a:endParaRPr>
          </a:p>
        </p:txBody>
      </p:sp>
      <p:cxnSp>
        <p:nvCxnSpPr>
          <p:cNvPr id="48" name="Straight Connector 47">
            <a:extLst>
              <a:ext uri="{FF2B5EF4-FFF2-40B4-BE49-F238E27FC236}">
                <a16:creationId xmlns:a16="http://schemas.microsoft.com/office/drawing/2014/main" id="{6ADC9B40-C6D5-9C07-C855-D02A80A20B86}"/>
              </a:ext>
            </a:extLst>
          </p:cNvPr>
          <p:cNvCxnSpPr/>
          <p:nvPr/>
        </p:nvCxnSpPr>
        <p:spPr>
          <a:xfrm>
            <a:off x="4302027" y="2725113"/>
            <a:ext cx="3581168" cy="0"/>
          </a:xfrm>
          <a:prstGeom prst="line">
            <a:avLst/>
          </a:prstGeom>
          <a:ln w="63500">
            <a:solidFill>
              <a:schemeClr val="accent1"/>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65" name="Rectangle 64">
            <a:extLst>
              <a:ext uri="{FF2B5EF4-FFF2-40B4-BE49-F238E27FC236}">
                <a16:creationId xmlns:a16="http://schemas.microsoft.com/office/drawing/2014/main" id="{48541570-ABB7-9DDF-BD59-FA99CEB51667}"/>
              </a:ext>
            </a:extLst>
          </p:cNvPr>
          <p:cNvSpPr>
            <a:spLocks/>
          </p:cNvSpPr>
          <p:nvPr/>
        </p:nvSpPr>
        <p:spPr bwMode="auto">
          <a:xfrm>
            <a:off x="8298137" y="1851058"/>
            <a:ext cx="3278505" cy="677041"/>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36000" tIns="146304" rIns="36000" bIns="146304" numCol="1" spcCol="0" rtlCol="0" fromWordArt="0" anchor="ctr" anchorCtr="0" forceAA="0" compatLnSpc="1">
            <a:prstTxWarp prst="textNoShape">
              <a:avLst/>
            </a:prstTxWarp>
            <a:noAutofit/>
          </a:bodyPr>
          <a:lstStyle/>
          <a:p>
            <a:pPr defTabSz="932472" fontAlgn="base">
              <a:spcBef>
                <a:spcPct val="0"/>
              </a:spcBef>
              <a:spcAft>
                <a:spcPts val="1800"/>
              </a:spcAft>
              <a:defRPr/>
            </a:pPr>
            <a:r>
              <a:rPr lang="en-GB" sz="2400">
                <a:solidFill>
                  <a:schemeClr val="tx2"/>
                </a:solidFill>
                <a:latin typeface="+mj-lt"/>
                <a:cs typeface="Segoe UI" pitchFamily="34" charset="0"/>
              </a:rPr>
              <a:t>Frontline </a:t>
            </a:r>
            <a:br>
              <a:rPr lang="en-GB" sz="2400">
                <a:solidFill>
                  <a:schemeClr val="tx2"/>
                </a:solidFill>
                <a:latin typeface="+mj-lt"/>
                <a:cs typeface="Segoe UI" pitchFamily="34" charset="0"/>
              </a:rPr>
            </a:br>
            <a:r>
              <a:rPr lang="en-GB" sz="2400">
                <a:solidFill>
                  <a:schemeClr val="tx2"/>
                </a:solidFill>
                <a:latin typeface="+mj-lt"/>
                <a:cs typeface="Segoe UI" pitchFamily="34" charset="0"/>
              </a:rPr>
              <a:t>customer-facing</a:t>
            </a:r>
          </a:p>
        </p:txBody>
      </p:sp>
      <p:sp>
        <p:nvSpPr>
          <p:cNvPr id="69" name="Rectangle 68">
            <a:extLst>
              <a:ext uri="{FF2B5EF4-FFF2-40B4-BE49-F238E27FC236}">
                <a16:creationId xmlns:a16="http://schemas.microsoft.com/office/drawing/2014/main" id="{AF4F88F7-ED4D-D3FB-00BE-9CC4490913C0}"/>
              </a:ext>
            </a:extLst>
          </p:cNvPr>
          <p:cNvSpPr>
            <a:spLocks/>
          </p:cNvSpPr>
          <p:nvPr/>
        </p:nvSpPr>
        <p:spPr bwMode="auto">
          <a:xfrm>
            <a:off x="8335340" y="2938336"/>
            <a:ext cx="3204000" cy="1420068"/>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36000" tIns="0" rIns="36000" bIns="146304" numCol="1" spcCol="0" rtlCol="0" fromWordArt="0" anchor="t" anchorCtr="0" forceAA="0" compatLnSpc="1">
            <a:prstTxWarp prst="textNoShape">
              <a:avLst/>
            </a:prstTxWarp>
            <a:noAutofit/>
          </a:bodyPr>
          <a:lstStyle/>
          <a:p>
            <a:pPr defTabSz="712862">
              <a:lnSpc>
                <a:spcPct val="130000"/>
              </a:lnSpc>
              <a:spcBef>
                <a:spcPts val="937"/>
              </a:spcBef>
              <a:defRPr/>
            </a:pPr>
            <a:r>
              <a:rPr lang="en-GB" sz="1600">
                <a:solidFill>
                  <a:schemeClr val="tx1"/>
                </a:solidFill>
                <a:cs typeface="Segoe UI" pitchFamily="34" charset="0"/>
              </a:rPr>
              <a:t>Customer interactions are hindered by sluggish and ad-hoc communication channels, while everyday activities lack cohesion in the face of a fragmented technology landscape.</a:t>
            </a:r>
            <a:endParaRPr lang="en-US" sz="1600">
              <a:solidFill>
                <a:schemeClr val="tx1"/>
              </a:solidFill>
              <a:cs typeface="Segoe UI" pitchFamily="34" charset="0"/>
            </a:endParaRPr>
          </a:p>
        </p:txBody>
      </p:sp>
      <p:cxnSp>
        <p:nvCxnSpPr>
          <p:cNvPr id="71" name="Straight Connector 70">
            <a:extLst>
              <a:ext uri="{FF2B5EF4-FFF2-40B4-BE49-F238E27FC236}">
                <a16:creationId xmlns:a16="http://schemas.microsoft.com/office/drawing/2014/main" id="{A4075D1A-9EC4-5B50-8926-37CDC8035DFE}"/>
              </a:ext>
            </a:extLst>
          </p:cNvPr>
          <p:cNvCxnSpPr/>
          <p:nvPr/>
        </p:nvCxnSpPr>
        <p:spPr>
          <a:xfrm>
            <a:off x="8146756" y="2725113"/>
            <a:ext cx="3581168" cy="0"/>
          </a:xfrm>
          <a:prstGeom prst="line">
            <a:avLst/>
          </a:prstGeom>
          <a:ln w="63500">
            <a:solidFill>
              <a:schemeClr val="accent1"/>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52" name="Title 1">
            <a:extLst>
              <a:ext uri="{FF2B5EF4-FFF2-40B4-BE49-F238E27FC236}">
                <a16:creationId xmlns:a16="http://schemas.microsoft.com/office/drawing/2014/main" id="{691319D4-9FBD-6492-C12C-8E44A1D8C9AD}"/>
              </a:ext>
            </a:extLst>
          </p:cNvPr>
          <p:cNvSpPr txBox="1">
            <a:spLocks/>
          </p:cNvSpPr>
          <p:nvPr/>
        </p:nvSpPr>
        <p:spPr>
          <a:xfrm>
            <a:off x="1038293" y="419100"/>
            <a:ext cx="7244913" cy="430213"/>
          </a:xfrm>
          <a:prstGeom prst="rect">
            <a:avLst/>
          </a:prstGeom>
        </p:spPr>
        <p:txBody>
          <a:bodyPr vert="horz" wrap="square" lIns="0" tIns="0" rIns="0" bIns="0" rtlCol="0" anchor="t">
            <a:spAutoFit/>
          </a:bodyPr>
          <a:lstStyle>
            <a:lvl1pPr algn="l" defTabSz="932742" rtl="0" eaLnBrk="1" latinLnBrk="0" hangingPunct="1">
              <a:lnSpc>
                <a:spcPct val="100000"/>
              </a:lnSpc>
              <a:spcBef>
                <a:spcPct val="0"/>
              </a:spcBef>
              <a:buNone/>
              <a:defRPr lang="en-US" sz="2800" b="0" kern="1200" cap="none" spc="-50" baseline="0" dirty="0" smtClean="0">
                <a:ln w="3175">
                  <a:noFill/>
                </a:ln>
                <a:solidFill>
                  <a:schemeClr val="tx1"/>
                </a:solidFill>
                <a:effectLst/>
                <a:latin typeface="+mj-lt"/>
                <a:ea typeface="+mn-ea"/>
                <a:cs typeface="Segoe UI" pitchFamily="34" charset="0"/>
              </a:defRPr>
            </a:lvl1pPr>
          </a:lstStyle>
          <a:p>
            <a:r>
              <a:rPr lang="en-GB" spc="0">
                <a:solidFill>
                  <a:schemeClr val="bg1"/>
                </a:solidFill>
              </a:rPr>
              <a:t>Personas</a:t>
            </a:r>
            <a:endParaRPr lang="en-GB" spc="0">
              <a:solidFill>
                <a:schemeClr val="bg1"/>
              </a:solidFill>
              <a:latin typeface="Segoe UI Semilight" panose="020B0402040204020203" pitchFamily="34" charset="0"/>
              <a:cs typeface="Segoe UI Semilight" panose="020B0402040204020203" pitchFamily="34" charset="0"/>
            </a:endParaRPr>
          </a:p>
        </p:txBody>
      </p:sp>
      <p:grpSp>
        <p:nvGrpSpPr>
          <p:cNvPr id="2" name="Graphic 4">
            <a:extLst>
              <a:ext uri="{FF2B5EF4-FFF2-40B4-BE49-F238E27FC236}">
                <a16:creationId xmlns:a16="http://schemas.microsoft.com/office/drawing/2014/main" id="{8349B6DF-9180-D841-6EE0-2B2A6AD9B150}"/>
              </a:ext>
            </a:extLst>
          </p:cNvPr>
          <p:cNvGrpSpPr/>
          <p:nvPr/>
        </p:nvGrpSpPr>
        <p:grpSpPr>
          <a:xfrm>
            <a:off x="483501" y="312695"/>
            <a:ext cx="368988" cy="458741"/>
            <a:chOff x="2560914" y="2843070"/>
            <a:chExt cx="176212" cy="219075"/>
          </a:xfrm>
          <a:noFill/>
        </p:grpSpPr>
        <p:sp>
          <p:nvSpPr>
            <p:cNvPr id="3" name="Free-form: Shape 2">
              <a:extLst>
                <a:ext uri="{FF2B5EF4-FFF2-40B4-BE49-F238E27FC236}">
                  <a16:creationId xmlns:a16="http://schemas.microsoft.com/office/drawing/2014/main" id="{3B32DEA8-71DD-A426-D960-4FA4EEB0C4A7}"/>
                </a:ext>
              </a:extLst>
            </p:cNvPr>
            <p:cNvSpPr/>
            <p:nvPr/>
          </p:nvSpPr>
          <p:spPr>
            <a:xfrm>
              <a:off x="2670452" y="3043990"/>
              <a:ext cx="9525" cy="13392"/>
            </a:xfrm>
            <a:custGeom>
              <a:avLst/>
              <a:gdLst>
                <a:gd name="connsiteX0" fmla="*/ 0 w 9525"/>
                <a:gd name="connsiteY0" fmla="*/ 0 h 13392"/>
                <a:gd name="connsiteX1" fmla="*/ 0 w 9525"/>
                <a:gd name="connsiteY1" fmla="*/ 13392 h 13392"/>
              </a:gdLst>
              <a:ahLst/>
              <a:cxnLst>
                <a:cxn ang="0">
                  <a:pos x="connsiteX0" y="connsiteY0"/>
                </a:cxn>
                <a:cxn ang="0">
                  <a:pos x="connsiteX1" y="connsiteY1"/>
                </a:cxn>
              </a:cxnLst>
              <a:rect l="l" t="t" r="r" b="b"/>
              <a:pathLst>
                <a:path w="9525" h="13392">
                  <a:moveTo>
                    <a:pt x="0" y="0"/>
                  </a:moveTo>
                  <a:lnTo>
                    <a:pt x="0" y="13392"/>
                  </a:lnTo>
                </a:path>
              </a:pathLst>
            </a:custGeom>
            <a:noFill/>
            <a:ln w="15875" cap="rnd">
              <a:solidFill>
                <a:schemeClr val="bg1"/>
              </a:solidFill>
              <a:prstDash val="solid"/>
              <a:round/>
            </a:ln>
          </p:spPr>
          <p:txBody>
            <a:bodyPr rtlCol="0" anchor="ctr"/>
            <a:lstStyle/>
            <a:p>
              <a:endParaRPr lang="en-GB"/>
            </a:p>
          </p:txBody>
        </p:sp>
        <p:sp>
          <p:nvSpPr>
            <p:cNvPr id="5" name="Free-form: Shape 4">
              <a:extLst>
                <a:ext uri="{FF2B5EF4-FFF2-40B4-BE49-F238E27FC236}">
                  <a16:creationId xmlns:a16="http://schemas.microsoft.com/office/drawing/2014/main" id="{6C1FAD66-ECFB-1907-F873-D02D70ACA091}"/>
                </a:ext>
              </a:extLst>
            </p:cNvPr>
            <p:cNvSpPr/>
            <p:nvPr/>
          </p:nvSpPr>
          <p:spPr>
            <a:xfrm>
              <a:off x="2622827" y="3014520"/>
              <a:ext cx="95250" cy="47625"/>
            </a:xfrm>
            <a:custGeom>
              <a:avLst/>
              <a:gdLst>
                <a:gd name="connsiteX0" fmla="*/ 95250 w 95250"/>
                <a:gd name="connsiteY0" fmla="*/ 47625 h 47625"/>
                <a:gd name="connsiteX1" fmla="*/ 47625 w 95250"/>
                <a:gd name="connsiteY1" fmla="*/ 0 h 47625"/>
                <a:gd name="connsiteX2" fmla="*/ 0 w 95250"/>
                <a:gd name="connsiteY2" fmla="*/ 47625 h 47625"/>
              </a:gdLst>
              <a:ahLst/>
              <a:cxnLst>
                <a:cxn ang="0">
                  <a:pos x="connsiteX0" y="connsiteY0"/>
                </a:cxn>
                <a:cxn ang="0">
                  <a:pos x="connsiteX1" y="connsiteY1"/>
                </a:cxn>
                <a:cxn ang="0">
                  <a:pos x="connsiteX2" y="connsiteY2"/>
                </a:cxn>
              </a:cxnLst>
              <a:rect l="l" t="t" r="r" b="b"/>
              <a:pathLst>
                <a:path w="95250" h="47625">
                  <a:moveTo>
                    <a:pt x="95250" y="47625"/>
                  </a:moveTo>
                  <a:cubicBezTo>
                    <a:pt x="95250" y="21323"/>
                    <a:pt x="73927" y="0"/>
                    <a:pt x="47625" y="0"/>
                  </a:cubicBezTo>
                  <a:cubicBezTo>
                    <a:pt x="21323" y="0"/>
                    <a:pt x="0" y="21323"/>
                    <a:pt x="0" y="47625"/>
                  </a:cubicBezTo>
                </a:path>
              </a:pathLst>
            </a:custGeom>
            <a:noFill/>
            <a:ln w="15875" cap="rnd">
              <a:solidFill>
                <a:schemeClr val="bg1"/>
              </a:solidFill>
              <a:prstDash val="solid"/>
              <a:round/>
            </a:ln>
          </p:spPr>
          <p:txBody>
            <a:bodyPr rtlCol="0" anchor="ctr"/>
            <a:lstStyle/>
            <a:p>
              <a:endParaRPr lang="en-GB"/>
            </a:p>
          </p:txBody>
        </p:sp>
        <p:sp>
          <p:nvSpPr>
            <p:cNvPr id="10" name="Free-form: Shape 9">
              <a:extLst>
                <a:ext uri="{FF2B5EF4-FFF2-40B4-BE49-F238E27FC236}">
                  <a16:creationId xmlns:a16="http://schemas.microsoft.com/office/drawing/2014/main" id="{914C239A-8A19-9907-3E8B-759306CBCD40}"/>
                </a:ext>
              </a:extLst>
            </p:cNvPr>
            <p:cNvSpPr/>
            <p:nvPr/>
          </p:nvSpPr>
          <p:spPr>
            <a:xfrm>
              <a:off x="2637114" y="2933558"/>
              <a:ext cx="66675" cy="66675"/>
            </a:xfrm>
            <a:custGeom>
              <a:avLst/>
              <a:gdLst>
                <a:gd name="connsiteX0" fmla="*/ 66675 w 66675"/>
                <a:gd name="connsiteY0" fmla="*/ 33338 h 66675"/>
                <a:gd name="connsiteX1" fmla="*/ 33338 w 66675"/>
                <a:gd name="connsiteY1" fmla="*/ 66675 h 66675"/>
                <a:gd name="connsiteX2" fmla="*/ 0 w 66675"/>
                <a:gd name="connsiteY2" fmla="*/ 33338 h 66675"/>
                <a:gd name="connsiteX3" fmla="*/ 33338 w 66675"/>
                <a:gd name="connsiteY3" fmla="*/ 0 h 66675"/>
                <a:gd name="connsiteX4" fmla="*/ 66675 w 66675"/>
                <a:gd name="connsiteY4" fmla="*/ 33338 h 666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675" h="66675">
                  <a:moveTo>
                    <a:pt x="66675" y="33338"/>
                  </a:moveTo>
                  <a:cubicBezTo>
                    <a:pt x="66675" y="51749"/>
                    <a:pt x="51749" y="66675"/>
                    <a:pt x="33338" y="66675"/>
                  </a:cubicBezTo>
                  <a:cubicBezTo>
                    <a:pt x="14926" y="66675"/>
                    <a:pt x="0" y="51749"/>
                    <a:pt x="0" y="33338"/>
                  </a:cubicBezTo>
                  <a:cubicBezTo>
                    <a:pt x="0" y="14926"/>
                    <a:pt x="14926" y="0"/>
                    <a:pt x="33338" y="0"/>
                  </a:cubicBezTo>
                  <a:cubicBezTo>
                    <a:pt x="51749" y="0"/>
                    <a:pt x="66675" y="14926"/>
                    <a:pt x="66675" y="33338"/>
                  </a:cubicBezTo>
                  <a:close/>
                </a:path>
              </a:pathLst>
            </a:custGeom>
            <a:noFill/>
            <a:ln w="15875" cap="rnd">
              <a:solidFill>
                <a:schemeClr val="bg1"/>
              </a:solidFill>
              <a:prstDash val="solid"/>
              <a:round/>
            </a:ln>
          </p:spPr>
          <p:txBody>
            <a:bodyPr rtlCol="0" anchor="ctr"/>
            <a:lstStyle/>
            <a:p>
              <a:endParaRPr lang="en-GB"/>
            </a:p>
          </p:txBody>
        </p:sp>
        <p:sp>
          <p:nvSpPr>
            <p:cNvPr id="11" name="Free-form: Shape 10">
              <a:extLst>
                <a:ext uri="{FF2B5EF4-FFF2-40B4-BE49-F238E27FC236}">
                  <a16:creationId xmlns:a16="http://schemas.microsoft.com/office/drawing/2014/main" id="{D4B66CF8-9E02-F21D-7105-CE0DD8A3FD49}"/>
                </a:ext>
              </a:extLst>
            </p:cNvPr>
            <p:cNvSpPr/>
            <p:nvPr/>
          </p:nvSpPr>
          <p:spPr>
            <a:xfrm>
              <a:off x="2560914" y="3040705"/>
              <a:ext cx="52406" cy="21440"/>
            </a:xfrm>
            <a:custGeom>
              <a:avLst/>
              <a:gdLst>
                <a:gd name="connsiteX0" fmla="*/ 52407 w 52406"/>
                <a:gd name="connsiteY0" fmla="*/ 3600 h 21440"/>
                <a:gd name="connsiteX1" fmla="*/ 0 w 52406"/>
                <a:gd name="connsiteY1" fmla="*/ 21440 h 21440"/>
              </a:gdLst>
              <a:ahLst/>
              <a:cxnLst>
                <a:cxn ang="0">
                  <a:pos x="connsiteX0" y="connsiteY0"/>
                </a:cxn>
                <a:cxn ang="0">
                  <a:pos x="connsiteX1" y="connsiteY1"/>
                </a:cxn>
              </a:cxnLst>
              <a:rect l="l" t="t" r="r" b="b"/>
              <a:pathLst>
                <a:path w="52406" h="21440">
                  <a:moveTo>
                    <a:pt x="52407" y="3600"/>
                  </a:moveTo>
                  <a:cubicBezTo>
                    <a:pt x="32965" y="-5184"/>
                    <a:pt x="10044" y="2619"/>
                    <a:pt x="0" y="21440"/>
                  </a:cubicBezTo>
                </a:path>
              </a:pathLst>
            </a:custGeom>
            <a:noFill/>
            <a:ln w="15875" cap="rnd">
              <a:solidFill>
                <a:schemeClr val="bg1"/>
              </a:solidFill>
              <a:prstDash val="solid"/>
              <a:round/>
            </a:ln>
          </p:spPr>
          <p:txBody>
            <a:bodyPr rtlCol="0" anchor="ctr"/>
            <a:lstStyle/>
            <a:p>
              <a:endParaRPr lang="en-GB"/>
            </a:p>
          </p:txBody>
        </p:sp>
        <p:sp>
          <p:nvSpPr>
            <p:cNvPr id="12" name="Free-form: Shape 11">
              <a:extLst>
                <a:ext uri="{FF2B5EF4-FFF2-40B4-BE49-F238E27FC236}">
                  <a16:creationId xmlns:a16="http://schemas.microsoft.com/office/drawing/2014/main" id="{FE73D49A-02B1-A8EE-4F54-5372F9215E14}"/>
                </a:ext>
              </a:extLst>
            </p:cNvPr>
            <p:cNvSpPr/>
            <p:nvPr/>
          </p:nvSpPr>
          <p:spPr>
            <a:xfrm>
              <a:off x="2572297" y="2971887"/>
              <a:ext cx="52292" cy="28345"/>
            </a:xfrm>
            <a:custGeom>
              <a:avLst/>
              <a:gdLst>
                <a:gd name="connsiteX0" fmla="*/ 33785 w 52292"/>
                <a:gd name="connsiteY0" fmla="*/ 28346 h 28345"/>
                <a:gd name="connsiteX1" fmla="*/ 52292 w 52292"/>
                <a:gd name="connsiteY1" fmla="*/ 24536 h 28345"/>
                <a:gd name="connsiteX2" fmla="*/ 20747 w 52292"/>
                <a:gd name="connsiteY2" fmla="*/ 237 h 28345"/>
                <a:gd name="connsiteX3" fmla="*/ 0 w 52292"/>
                <a:gd name="connsiteY3" fmla="*/ 14058 h 28345"/>
                <a:gd name="connsiteX4" fmla="*/ 33785 w 52292"/>
                <a:gd name="connsiteY4" fmla="*/ 28346 h 283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292" h="28345">
                  <a:moveTo>
                    <a:pt x="33785" y="28346"/>
                  </a:moveTo>
                  <a:cubicBezTo>
                    <a:pt x="40149" y="28342"/>
                    <a:pt x="46445" y="27045"/>
                    <a:pt x="52292" y="24536"/>
                  </a:cubicBezTo>
                  <a:cubicBezTo>
                    <a:pt x="50291" y="9115"/>
                    <a:pt x="36168" y="-1764"/>
                    <a:pt x="20747" y="237"/>
                  </a:cubicBezTo>
                  <a:cubicBezTo>
                    <a:pt x="12058" y="1365"/>
                    <a:pt x="4388" y="6473"/>
                    <a:pt x="0" y="14058"/>
                  </a:cubicBezTo>
                  <a:cubicBezTo>
                    <a:pt x="8864" y="23196"/>
                    <a:pt x="21054" y="28352"/>
                    <a:pt x="33785" y="28346"/>
                  </a:cubicBezTo>
                  <a:close/>
                </a:path>
              </a:pathLst>
            </a:custGeom>
            <a:noFill/>
            <a:ln w="15875" cap="rnd">
              <a:solidFill>
                <a:schemeClr val="bg1"/>
              </a:solidFill>
              <a:prstDash val="solid"/>
              <a:round/>
            </a:ln>
          </p:spPr>
          <p:txBody>
            <a:bodyPr rtlCol="0" anchor="ctr"/>
            <a:lstStyle/>
            <a:p>
              <a:endParaRPr lang="en-GB"/>
            </a:p>
          </p:txBody>
        </p:sp>
        <p:sp>
          <p:nvSpPr>
            <p:cNvPr id="17" name="Free-form: Shape 16">
              <a:extLst>
                <a:ext uri="{FF2B5EF4-FFF2-40B4-BE49-F238E27FC236}">
                  <a16:creationId xmlns:a16="http://schemas.microsoft.com/office/drawing/2014/main" id="{206F2C17-4E03-8C84-3913-F2E68FBD4209}"/>
                </a:ext>
              </a:extLst>
            </p:cNvPr>
            <p:cNvSpPr/>
            <p:nvPr/>
          </p:nvSpPr>
          <p:spPr>
            <a:xfrm>
              <a:off x="2568296" y="2971896"/>
              <a:ext cx="56673" cy="56673"/>
            </a:xfrm>
            <a:custGeom>
              <a:avLst/>
              <a:gdLst>
                <a:gd name="connsiteX0" fmla="*/ 56674 w 56673"/>
                <a:gd name="connsiteY0" fmla="*/ 28337 h 56673"/>
                <a:gd name="connsiteX1" fmla="*/ 28337 w 56673"/>
                <a:gd name="connsiteY1" fmla="*/ 56674 h 56673"/>
                <a:gd name="connsiteX2" fmla="*/ 0 w 56673"/>
                <a:gd name="connsiteY2" fmla="*/ 28337 h 56673"/>
                <a:gd name="connsiteX3" fmla="*/ 28337 w 56673"/>
                <a:gd name="connsiteY3" fmla="*/ 0 h 56673"/>
                <a:gd name="connsiteX4" fmla="*/ 56674 w 56673"/>
                <a:gd name="connsiteY4" fmla="*/ 28337 h 566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673" h="56673">
                  <a:moveTo>
                    <a:pt x="56674" y="28337"/>
                  </a:moveTo>
                  <a:cubicBezTo>
                    <a:pt x="56674" y="43987"/>
                    <a:pt x="43987" y="56674"/>
                    <a:pt x="28337" y="56674"/>
                  </a:cubicBezTo>
                  <a:cubicBezTo>
                    <a:pt x="12687" y="56674"/>
                    <a:pt x="0" y="43987"/>
                    <a:pt x="0" y="28337"/>
                  </a:cubicBezTo>
                  <a:cubicBezTo>
                    <a:pt x="0" y="12687"/>
                    <a:pt x="12687" y="0"/>
                    <a:pt x="28337" y="0"/>
                  </a:cubicBezTo>
                  <a:cubicBezTo>
                    <a:pt x="43987" y="0"/>
                    <a:pt x="56674" y="12687"/>
                    <a:pt x="56674" y="28337"/>
                  </a:cubicBezTo>
                  <a:close/>
                </a:path>
              </a:pathLst>
            </a:custGeom>
            <a:noFill/>
            <a:ln w="15875" cap="rnd">
              <a:solidFill>
                <a:schemeClr val="bg1"/>
              </a:solidFill>
              <a:prstDash val="solid"/>
              <a:round/>
            </a:ln>
          </p:spPr>
          <p:txBody>
            <a:bodyPr rtlCol="0" anchor="ctr"/>
            <a:lstStyle/>
            <a:p>
              <a:endParaRPr lang="en-GB"/>
            </a:p>
          </p:txBody>
        </p:sp>
        <p:sp>
          <p:nvSpPr>
            <p:cNvPr id="18" name="Free-form: Shape 17">
              <a:extLst>
                <a:ext uri="{FF2B5EF4-FFF2-40B4-BE49-F238E27FC236}">
                  <a16:creationId xmlns:a16="http://schemas.microsoft.com/office/drawing/2014/main" id="{823B59A4-DE76-6587-D64D-049135E6B14A}"/>
                </a:ext>
              </a:extLst>
            </p:cNvPr>
            <p:cNvSpPr/>
            <p:nvPr/>
          </p:nvSpPr>
          <p:spPr>
            <a:xfrm>
              <a:off x="2737127" y="2843070"/>
              <a:ext cx="9525" cy="219075"/>
            </a:xfrm>
            <a:custGeom>
              <a:avLst/>
              <a:gdLst>
                <a:gd name="connsiteX0" fmla="*/ 0 w 9525"/>
                <a:gd name="connsiteY0" fmla="*/ 219075 h 219075"/>
                <a:gd name="connsiteX1" fmla="*/ 0 w 9525"/>
                <a:gd name="connsiteY1" fmla="*/ 0 h 219075"/>
              </a:gdLst>
              <a:ahLst/>
              <a:cxnLst>
                <a:cxn ang="0">
                  <a:pos x="connsiteX0" y="connsiteY0"/>
                </a:cxn>
                <a:cxn ang="0">
                  <a:pos x="connsiteX1" y="connsiteY1"/>
                </a:cxn>
              </a:cxnLst>
              <a:rect l="l" t="t" r="r" b="b"/>
              <a:pathLst>
                <a:path w="9525" h="219075">
                  <a:moveTo>
                    <a:pt x="0" y="219075"/>
                  </a:moveTo>
                  <a:lnTo>
                    <a:pt x="0" y="0"/>
                  </a:lnTo>
                </a:path>
              </a:pathLst>
            </a:custGeom>
            <a:noFill/>
            <a:ln w="15875" cap="rnd">
              <a:solidFill>
                <a:schemeClr val="bg1"/>
              </a:solidFill>
              <a:prstDash val="solid"/>
              <a:round/>
            </a:ln>
          </p:spPr>
          <p:txBody>
            <a:bodyPr rtlCol="0" anchor="ctr"/>
            <a:lstStyle/>
            <a:p>
              <a:endParaRPr lang="en-GB"/>
            </a:p>
          </p:txBody>
        </p:sp>
        <p:sp>
          <p:nvSpPr>
            <p:cNvPr id="22" name="Free-form: Shape 21">
              <a:extLst>
                <a:ext uri="{FF2B5EF4-FFF2-40B4-BE49-F238E27FC236}">
                  <a16:creationId xmlns:a16="http://schemas.microsoft.com/office/drawing/2014/main" id="{E12ECE3B-86F3-250B-B3ED-573BE3FA359C}"/>
                </a:ext>
              </a:extLst>
            </p:cNvPr>
            <p:cNvSpPr/>
            <p:nvPr/>
          </p:nvSpPr>
          <p:spPr>
            <a:xfrm>
              <a:off x="2670452" y="2843070"/>
              <a:ext cx="66675" cy="47625"/>
            </a:xfrm>
            <a:custGeom>
              <a:avLst/>
              <a:gdLst>
                <a:gd name="connsiteX0" fmla="*/ 66675 w 66675"/>
                <a:gd name="connsiteY0" fmla="*/ 0 h 47625"/>
                <a:gd name="connsiteX1" fmla="*/ 9525 w 66675"/>
                <a:gd name="connsiteY1" fmla="*/ 0 h 47625"/>
                <a:gd name="connsiteX2" fmla="*/ 0 w 66675"/>
                <a:gd name="connsiteY2" fmla="*/ 9525 h 47625"/>
                <a:gd name="connsiteX3" fmla="*/ 0 w 66675"/>
                <a:gd name="connsiteY3" fmla="*/ 38100 h 47625"/>
                <a:gd name="connsiteX4" fmla="*/ 9525 w 66675"/>
                <a:gd name="connsiteY4" fmla="*/ 47625 h 47625"/>
                <a:gd name="connsiteX5" fmla="*/ 66675 w 66675"/>
                <a:gd name="connsiteY5" fmla="*/ 47625 h 47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6675" h="47625">
                  <a:moveTo>
                    <a:pt x="66675" y="0"/>
                  </a:moveTo>
                  <a:lnTo>
                    <a:pt x="9525" y="0"/>
                  </a:lnTo>
                  <a:cubicBezTo>
                    <a:pt x="4264" y="0"/>
                    <a:pt x="0" y="4264"/>
                    <a:pt x="0" y="9525"/>
                  </a:cubicBezTo>
                  <a:lnTo>
                    <a:pt x="0" y="38100"/>
                  </a:lnTo>
                  <a:cubicBezTo>
                    <a:pt x="0" y="43360"/>
                    <a:pt x="4264" y="47625"/>
                    <a:pt x="9525" y="47625"/>
                  </a:cubicBezTo>
                  <a:lnTo>
                    <a:pt x="66675" y="47625"/>
                  </a:lnTo>
                </a:path>
              </a:pathLst>
            </a:custGeom>
            <a:noFill/>
            <a:ln w="15875" cap="rnd">
              <a:solidFill>
                <a:schemeClr val="bg1"/>
              </a:solidFill>
              <a:prstDash val="solid"/>
              <a:round/>
            </a:ln>
          </p:spPr>
          <p:txBody>
            <a:bodyPr rtlCol="0" anchor="ctr"/>
            <a:lstStyle/>
            <a:p>
              <a:endParaRPr lang="en-GB"/>
            </a:p>
          </p:txBody>
        </p:sp>
        <p:sp>
          <p:nvSpPr>
            <p:cNvPr id="23" name="Free-form: Shape 22">
              <a:extLst>
                <a:ext uri="{FF2B5EF4-FFF2-40B4-BE49-F238E27FC236}">
                  <a16:creationId xmlns:a16="http://schemas.microsoft.com/office/drawing/2014/main" id="{D33DA71D-8B1E-28DC-9D20-62D675CE8ED8}"/>
                </a:ext>
              </a:extLst>
            </p:cNvPr>
            <p:cNvSpPr/>
            <p:nvPr/>
          </p:nvSpPr>
          <p:spPr>
            <a:xfrm>
              <a:off x="2608539" y="2862120"/>
              <a:ext cx="80962" cy="47625"/>
            </a:xfrm>
            <a:custGeom>
              <a:avLst/>
              <a:gdLst>
                <a:gd name="connsiteX0" fmla="*/ 61913 w 80962"/>
                <a:gd name="connsiteY0" fmla="*/ 0 h 47625"/>
                <a:gd name="connsiteX1" fmla="*/ 0 w 80962"/>
                <a:gd name="connsiteY1" fmla="*/ 0 h 47625"/>
                <a:gd name="connsiteX2" fmla="*/ 23813 w 80962"/>
                <a:gd name="connsiteY2" fmla="*/ 23813 h 47625"/>
                <a:gd name="connsiteX3" fmla="*/ 0 w 80962"/>
                <a:gd name="connsiteY3" fmla="*/ 47625 h 47625"/>
                <a:gd name="connsiteX4" fmla="*/ 71438 w 80962"/>
                <a:gd name="connsiteY4" fmla="*/ 47625 h 47625"/>
                <a:gd name="connsiteX5" fmla="*/ 80963 w 80962"/>
                <a:gd name="connsiteY5" fmla="*/ 38100 h 47625"/>
                <a:gd name="connsiteX6" fmla="*/ 80963 w 80962"/>
                <a:gd name="connsiteY6" fmla="*/ 28575 h 47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0962" h="47625">
                  <a:moveTo>
                    <a:pt x="61913" y="0"/>
                  </a:moveTo>
                  <a:lnTo>
                    <a:pt x="0" y="0"/>
                  </a:lnTo>
                  <a:lnTo>
                    <a:pt x="23813" y="23813"/>
                  </a:lnTo>
                  <a:lnTo>
                    <a:pt x="0" y="47625"/>
                  </a:lnTo>
                  <a:lnTo>
                    <a:pt x="71438" y="47625"/>
                  </a:lnTo>
                  <a:cubicBezTo>
                    <a:pt x="76698" y="47625"/>
                    <a:pt x="80963" y="43360"/>
                    <a:pt x="80963" y="38100"/>
                  </a:cubicBezTo>
                  <a:lnTo>
                    <a:pt x="80963" y="28575"/>
                  </a:lnTo>
                </a:path>
              </a:pathLst>
            </a:custGeom>
            <a:noFill/>
            <a:ln w="15875" cap="rnd">
              <a:solidFill>
                <a:schemeClr val="bg1"/>
              </a:solidFill>
              <a:prstDash val="solid"/>
              <a:round/>
            </a:ln>
          </p:spPr>
          <p:txBody>
            <a:bodyPr rtlCol="0" anchor="ctr"/>
            <a:lstStyle/>
            <a:p>
              <a:endParaRPr lang="en-GB"/>
            </a:p>
          </p:txBody>
        </p:sp>
        <p:sp>
          <p:nvSpPr>
            <p:cNvPr id="24" name="Free-form: Shape 23">
              <a:extLst>
                <a:ext uri="{FF2B5EF4-FFF2-40B4-BE49-F238E27FC236}">
                  <a16:creationId xmlns:a16="http://schemas.microsoft.com/office/drawing/2014/main" id="{E718D7CE-B590-F044-73E0-BE7B97B58999}"/>
                </a:ext>
              </a:extLst>
            </p:cNvPr>
            <p:cNvSpPr/>
            <p:nvPr/>
          </p:nvSpPr>
          <p:spPr>
            <a:xfrm>
              <a:off x="2643820" y="2946892"/>
              <a:ext cx="58912" cy="15240"/>
            </a:xfrm>
            <a:custGeom>
              <a:avLst/>
              <a:gdLst>
                <a:gd name="connsiteX0" fmla="*/ 0 w 58912"/>
                <a:gd name="connsiteY0" fmla="*/ 0 h 15240"/>
                <a:gd name="connsiteX1" fmla="*/ 36633 w 58912"/>
                <a:gd name="connsiteY1" fmla="*/ 15240 h 15240"/>
                <a:gd name="connsiteX2" fmla="*/ 58912 w 58912"/>
                <a:gd name="connsiteY2" fmla="*/ 11544 h 15240"/>
              </a:gdLst>
              <a:ahLst/>
              <a:cxnLst>
                <a:cxn ang="0">
                  <a:pos x="connsiteX0" y="connsiteY0"/>
                </a:cxn>
                <a:cxn ang="0">
                  <a:pos x="connsiteX1" y="connsiteY1"/>
                </a:cxn>
                <a:cxn ang="0">
                  <a:pos x="connsiteX2" y="connsiteY2"/>
                </a:cxn>
              </a:cxnLst>
              <a:rect l="l" t="t" r="r" b="b"/>
              <a:pathLst>
                <a:path w="58912" h="15240">
                  <a:moveTo>
                    <a:pt x="0" y="0"/>
                  </a:moveTo>
                  <a:cubicBezTo>
                    <a:pt x="9872" y="9489"/>
                    <a:pt x="22945" y="14928"/>
                    <a:pt x="36633" y="15240"/>
                  </a:cubicBezTo>
                  <a:cubicBezTo>
                    <a:pt x="44214" y="15266"/>
                    <a:pt x="51746" y="14016"/>
                    <a:pt x="58912" y="11544"/>
                  </a:cubicBezTo>
                </a:path>
              </a:pathLst>
            </a:custGeom>
            <a:noFill/>
            <a:ln w="15875" cap="rnd">
              <a:solidFill>
                <a:schemeClr val="bg1"/>
              </a:solidFill>
              <a:prstDash val="solid"/>
              <a:round/>
            </a:ln>
          </p:spPr>
          <p:txBody>
            <a:bodyPr rtlCol="0" anchor="ctr"/>
            <a:lstStyle/>
            <a:p>
              <a:endParaRPr lang="en-GB"/>
            </a:p>
          </p:txBody>
        </p:sp>
      </p:grpSp>
      <p:pic>
        <p:nvPicPr>
          <p:cNvPr id="25" name="Picture 24" descr="A blue sign with white letters&#10;&#10;Description automatically generated">
            <a:extLst>
              <a:ext uri="{FF2B5EF4-FFF2-40B4-BE49-F238E27FC236}">
                <a16:creationId xmlns:a16="http://schemas.microsoft.com/office/drawing/2014/main" id="{0E315B71-D456-7C69-4DEB-B24B7EAE1ED5}"/>
              </a:ext>
            </a:extLst>
          </p:cNvPr>
          <p:cNvPicPr>
            <a:picLocks noChangeAspect="1"/>
          </p:cNvPicPr>
          <p:nvPr/>
        </p:nvPicPr>
        <p:blipFill rotWithShape="1">
          <a:blip r:embed="rId2">
            <a:extLst>
              <a:ext uri="{28A0092B-C50C-407E-A947-70E740481C1C}">
                <a14:useLocalDpi xmlns:a14="http://schemas.microsoft.com/office/drawing/2010/main" val="0"/>
              </a:ext>
            </a:extLst>
          </a:blip>
          <a:srcRect r="3968"/>
          <a:stretch/>
        </p:blipFill>
        <p:spPr>
          <a:xfrm>
            <a:off x="10257196" y="122866"/>
            <a:ext cx="1934804" cy="459865"/>
          </a:xfrm>
          <a:prstGeom prst="rect">
            <a:avLst/>
          </a:prstGeom>
          <a:effectLst>
            <a:outerShdw blurRad="88900" dist="50800" dir="8100000" algn="tr" rotWithShape="0">
              <a:prstClr val="black">
                <a:alpha val="40000"/>
              </a:prstClr>
            </a:outerShdw>
          </a:effectLst>
        </p:spPr>
      </p:pic>
    </p:spTree>
    <p:extLst>
      <p:ext uri="{BB962C8B-B14F-4D97-AF65-F5344CB8AC3E}">
        <p14:creationId xmlns:p14="http://schemas.microsoft.com/office/powerpoint/2010/main" val="18434129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bg>
      <p:bgPr>
        <a:solidFill>
          <a:srgbClr val="F7F7F7"/>
        </a:solidFill>
        <a:effectLst/>
      </p:bgPr>
    </p:bg>
    <p:spTree>
      <p:nvGrpSpPr>
        <p:cNvPr id="1" name=""/>
        <p:cNvGrpSpPr/>
        <p:nvPr/>
      </p:nvGrpSpPr>
      <p:grpSpPr>
        <a:xfrm>
          <a:off x="0" y="0"/>
          <a:ext cx="0" cy="0"/>
          <a:chOff x="0" y="0"/>
          <a:chExt cx="0" cy="0"/>
        </a:xfrm>
      </p:grpSpPr>
      <p:sp>
        <p:nvSpPr>
          <p:cNvPr id="4" name="Freeform: Shape 3">
            <a:extLst>
              <a:ext uri="{FF2B5EF4-FFF2-40B4-BE49-F238E27FC236}">
                <a16:creationId xmlns:a16="http://schemas.microsoft.com/office/drawing/2014/main" id="{38695748-F541-40FE-3A90-2C20F0D29DCC}"/>
              </a:ext>
            </a:extLst>
          </p:cNvPr>
          <p:cNvSpPr/>
          <p:nvPr/>
        </p:nvSpPr>
        <p:spPr bwMode="auto">
          <a:xfrm flipH="1" flipV="1">
            <a:off x="0" y="-1"/>
            <a:ext cx="12192000" cy="1291771"/>
          </a:xfrm>
          <a:custGeom>
            <a:avLst/>
            <a:gdLst>
              <a:gd name="connsiteX0" fmla="*/ 11268532 w 12192000"/>
              <a:gd name="connsiteY0" fmla="*/ 106 h 4074802"/>
              <a:gd name="connsiteX1" fmla="*/ 12185209 w 12192000"/>
              <a:gd name="connsiteY1" fmla="*/ 20416 h 4074802"/>
              <a:gd name="connsiteX2" fmla="*/ 12192000 w 12192000"/>
              <a:gd name="connsiteY2" fmla="*/ 20811 h 4074802"/>
              <a:gd name="connsiteX3" fmla="*/ 12192000 w 12192000"/>
              <a:gd name="connsiteY3" fmla="*/ 1064902 h 4074802"/>
              <a:gd name="connsiteX4" fmla="*/ 12192000 w 12192000"/>
              <a:gd name="connsiteY4" fmla="*/ 1585602 h 4074802"/>
              <a:gd name="connsiteX5" fmla="*/ 12192000 w 12192000"/>
              <a:gd name="connsiteY5" fmla="*/ 4074802 h 4074802"/>
              <a:gd name="connsiteX6" fmla="*/ 0 w 12192000"/>
              <a:gd name="connsiteY6" fmla="*/ 4074802 h 4074802"/>
              <a:gd name="connsiteX7" fmla="*/ 0 w 12192000"/>
              <a:gd name="connsiteY7" fmla="*/ 1585602 h 4074802"/>
              <a:gd name="connsiteX8" fmla="*/ 0 w 12192000"/>
              <a:gd name="connsiteY8" fmla="*/ 1064902 h 4074802"/>
              <a:gd name="connsiteX9" fmla="*/ 0 w 12192000"/>
              <a:gd name="connsiteY9" fmla="*/ 16345 h 4074802"/>
              <a:gd name="connsiteX10" fmla="*/ 244047 w 12192000"/>
              <a:gd name="connsiteY10" fmla="*/ 27486 h 4074802"/>
              <a:gd name="connsiteX11" fmla="*/ 1686840 w 12192000"/>
              <a:gd name="connsiteY11" fmla="*/ 173856 h 4074802"/>
              <a:gd name="connsiteX12" fmla="*/ 9172284 w 12192000"/>
              <a:gd name="connsiteY12" fmla="*/ 173856 h 4074802"/>
              <a:gd name="connsiteX13" fmla="*/ 11268532 w 12192000"/>
              <a:gd name="connsiteY13" fmla="*/ 106 h 4074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2192000" h="4074802">
                <a:moveTo>
                  <a:pt x="11268532" y="106"/>
                </a:moveTo>
                <a:cubicBezTo>
                  <a:pt x="11570638" y="-964"/>
                  <a:pt x="11877794" y="6092"/>
                  <a:pt x="12185209" y="20416"/>
                </a:cubicBezTo>
                <a:lnTo>
                  <a:pt x="12192000" y="20811"/>
                </a:lnTo>
                <a:lnTo>
                  <a:pt x="12192000" y="1064902"/>
                </a:lnTo>
                <a:lnTo>
                  <a:pt x="12192000" y="1585602"/>
                </a:lnTo>
                <a:lnTo>
                  <a:pt x="12192000" y="4074802"/>
                </a:lnTo>
                <a:lnTo>
                  <a:pt x="0" y="4074802"/>
                </a:lnTo>
                <a:lnTo>
                  <a:pt x="0" y="1585602"/>
                </a:lnTo>
                <a:lnTo>
                  <a:pt x="0" y="1064902"/>
                </a:lnTo>
                <a:lnTo>
                  <a:pt x="0" y="16345"/>
                </a:lnTo>
                <a:lnTo>
                  <a:pt x="244047" y="27486"/>
                </a:lnTo>
                <a:cubicBezTo>
                  <a:pt x="678291" y="52375"/>
                  <a:pt x="1158360" y="99922"/>
                  <a:pt x="1686840" y="173856"/>
                </a:cubicBezTo>
                <a:cubicBezTo>
                  <a:pt x="5914682" y="765330"/>
                  <a:pt x="9172284" y="173856"/>
                  <a:pt x="9172284" y="173856"/>
                </a:cubicBezTo>
                <a:cubicBezTo>
                  <a:pt x="9789564" y="56236"/>
                  <a:pt x="10513267" y="2780"/>
                  <a:pt x="11268532" y="106"/>
                </a:cubicBezTo>
                <a:close/>
              </a:path>
            </a:pathLst>
          </a:custGeom>
          <a:solidFill>
            <a:schemeClr val="accent1"/>
          </a:solidFill>
          <a:ln w="3768" cap="flat">
            <a:noFill/>
            <a:prstDash val="solid"/>
            <a:miter/>
          </a:ln>
          <a:effectLst>
            <a:outerShdw blurRad="63500" dist="25400" dir="6600000" algn="l" rotWithShape="0">
              <a:prstClr val="black">
                <a:alpha val="26000"/>
              </a:prstClr>
            </a:outerShdw>
          </a:effectLst>
        </p:spPr>
        <p:txBody>
          <a:bodyPr wrap="square" rtlCol="0" anchor="ctr">
            <a:noAutofit/>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GB" sz="1765" b="0" i="0" u="none" strike="noStrike" kern="1200" cap="none" spc="0" normalizeH="0" baseline="0" noProof="0">
              <a:ln>
                <a:noFill/>
              </a:ln>
              <a:solidFill>
                <a:srgbClr val="000000"/>
              </a:solidFill>
              <a:effectLst/>
              <a:uLnTx/>
              <a:uFillTx/>
              <a:latin typeface="Segoe UI"/>
              <a:ea typeface="+mn-ea"/>
              <a:cs typeface="+mn-cs"/>
            </a:endParaRPr>
          </a:p>
        </p:txBody>
      </p:sp>
      <p:sp>
        <p:nvSpPr>
          <p:cNvPr id="35" name="Title 1">
            <a:extLst>
              <a:ext uri="{FF2B5EF4-FFF2-40B4-BE49-F238E27FC236}">
                <a16:creationId xmlns:a16="http://schemas.microsoft.com/office/drawing/2014/main" id="{B0251AFF-2A6D-F0C3-9ACC-EED11401CE6C}"/>
              </a:ext>
            </a:extLst>
          </p:cNvPr>
          <p:cNvSpPr txBox="1">
            <a:spLocks/>
          </p:cNvSpPr>
          <p:nvPr/>
        </p:nvSpPr>
        <p:spPr>
          <a:xfrm>
            <a:off x="1038293" y="419100"/>
            <a:ext cx="7244913" cy="430213"/>
          </a:xfrm>
          <a:prstGeom prst="rect">
            <a:avLst/>
          </a:prstGeom>
        </p:spPr>
        <p:txBody>
          <a:bodyPr vert="horz" wrap="square" lIns="0" tIns="0" rIns="0" bIns="0" rtlCol="0" anchor="t">
            <a:spAutoFit/>
          </a:bodyPr>
          <a:lstStyle>
            <a:lvl1pPr algn="l" defTabSz="932742" rtl="0" eaLnBrk="1" latinLnBrk="0" hangingPunct="1">
              <a:lnSpc>
                <a:spcPct val="100000"/>
              </a:lnSpc>
              <a:spcBef>
                <a:spcPct val="0"/>
              </a:spcBef>
              <a:buNone/>
              <a:defRPr lang="en-US" sz="2800" b="0" kern="1200" cap="none" spc="-50" baseline="0" dirty="0" smtClean="0">
                <a:ln w="3175">
                  <a:noFill/>
                </a:ln>
                <a:solidFill>
                  <a:schemeClr val="tx1"/>
                </a:solidFill>
                <a:effectLst/>
                <a:latin typeface="+mj-lt"/>
                <a:ea typeface="+mn-ea"/>
                <a:cs typeface="Segoe UI" pitchFamily="34" charset="0"/>
              </a:defRPr>
            </a:lvl1pPr>
          </a:lstStyle>
          <a:p>
            <a:r>
              <a:rPr lang="en-GB" spc="0">
                <a:solidFill>
                  <a:schemeClr val="bg1"/>
                </a:solidFill>
              </a:rPr>
              <a:t>Personas</a:t>
            </a:r>
            <a:endParaRPr lang="en-GB" spc="0">
              <a:solidFill>
                <a:schemeClr val="bg1"/>
              </a:solidFill>
              <a:latin typeface="Segoe UI Semilight" panose="020B0402040204020203" pitchFamily="34" charset="0"/>
              <a:cs typeface="Segoe UI Semilight" panose="020B0402040204020203" pitchFamily="34" charset="0"/>
            </a:endParaRPr>
          </a:p>
        </p:txBody>
      </p:sp>
      <p:pic>
        <p:nvPicPr>
          <p:cNvPr id="44" name="Picture 43" descr="A blue and green sign&#10;&#10;Description automatically generated with medium confidence">
            <a:extLst>
              <a:ext uri="{FF2B5EF4-FFF2-40B4-BE49-F238E27FC236}">
                <a16:creationId xmlns:a16="http://schemas.microsoft.com/office/drawing/2014/main" id="{E2B8BC08-E762-A977-1F49-BADF1FB5C857}"/>
              </a:ext>
            </a:extLst>
          </p:cNvPr>
          <p:cNvPicPr>
            <a:picLocks noChangeAspect="1"/>
          </p:cNvPicPr>
          <p:nvPr/>
        </p:nvPicPr>
        <p:blipFill rotWithShape="1">
          <a:blip r:embed="rId2">
            <a:extLst>
              <a:ext uri="{28A0092B-C50C-407E-A947-70E740481C1C}">
                <a14:useLocalDpi xmlns:a14="http://schemas.microsoft.com/office/drawing/2010/main" val="0"/>
              </a:ext>
            </a:extLst>
          </a:blip>
          <a:srcRect r="3968"/>
          <a:stretch/>
        </p:blipFill>
        <p:spPr>
          <a:xfrm>
            <a:off x="10257196" y="122866"/>
            <a:ext cx="1934804" cy="459865"/>
          </a:xfrm>
          <a:prstGeom prst="rect">
            <a:avLst/>
          </a:prstGeom>
          <a:effectLst>
            <a:outerShdw blurRad="88900" dist="50800" dir="8100000" algn="tr" rotWithShape="0">
              <a:prstClr val="black">
                <a:alpha val="40000"/>
              </a:prstClr>
            </a:outerShdw>
          </a:effectLst>
        </p:spPr>
      </p:pic>
      <p:grpSp>
        <p:nvGrpSpPr>
          <p:cNvPr id="7" name="Graphic 4">
            <a:extLst>
              <a:ext uri="{FF2B5EF4-FFF2-40B4-BE49-F238E27FC236}">
                <a16:creationId xmlns:a16="http://schemas.microsoft.com/office/drawing/2014/main" id="{71016F3C-B949-CF19-1DED-0B2C5E00849D}"/>
              </a:ext>
            </a:extLst>
          </p:cNvPr>
          <p:cNvGrpSpPr/>
          <p:nvPr/>
        </p:nvGrpSpPr>
        <p:grpSpPr>
          <a:xfrm>
            <a:off x="483501" y="312695"/>
            <a:ext cx="368988" cy="458741"/>
            <a:chOff x="2560914" y="2843070"/>
            <a:chExt cx="176212" cy="219075"/>
          </a:xfrm>
          <a:noFill/>
        </p:grpSpPr>
        <p:sp>
          <p:nvSpPr>
            <p:cNvPr id="8" name="Free-form: Shape 7">
              <a:extLst>
                <a:ext uri="{FF2B5EF4-FFF2-40B4-BE49-F238E27FC236}">
                  <a16:creationId xmlns:a16="http://schemas.microsoft.com/office/drawing/2014/main" id="{FBA8E129-0183-2BE5-206C-6819B80EE1BC}"/>
                </a:ext>
              </a:extLst>
            </p:cNvPr>
            <p:cNvSpPr/>
            <p:nvPr/>
          </p:nvSpPr>
          <p:spPr>
            <a:xfrm>
              <a:off x="2670452" y="3043990"/>
              <a:ext cx="9525" cy="13392"/>
            </a:xfrm>
            <a:custGeom>
              <a:avLst/>
              <a:gdLst>
                <a:gd name="connsiteX0" fmla="*/ 0 w 9525"/>
                <a:gd name="connsiteY0" fmla="*/ 0 h 13392"/>
                <a:gd name="connsiteX1" fmla="*/ 0 w 9525"/>
                <a:gd name="connsiteY1" fmla="*/ 13392 h 13392"/>
              </a:gdLst>
              <a:ahLst/>
              <a:cxnLst>
                <a:cxn ang="0">
                  <a:pos x="connsiteX0" y="connsiteY0"/>
                </a:cxn>
                <a:cxn ang="0">
                  <a:pos x="connsiteX1" y="connsiteY1"/>
                </a:cxn>
              </a:cxnLst>
              <a:rect l="l" t="t" r="r" b="b"/>
              <a:pathLst>
                <a:path w="9525" h="13392">
                  <a:moveTo>
                    <a:pt x="0" y="0"/>
                  </a:moveTo>
                  <a:lnTo>
                    <a:pt x="0" y="13392"/>
                  </a:lnTo>
                </a:path>
              </a:pathLst>
            </a:custGeom>
            <a:noFill/>
            <a:ln w="15875" cap="rnd">
              <a:solidFill>
                <a:schemeClr val="bg1"/>
              </a:solidFill>
              <a:prstDash val="solid"/>
              <a:round/>
            </a:ln>
          </p:spPr>
          <p:txBody>
            <a:bodyPr rtlCol="0" anchor="ctr"/>
            <a:lstStyle/>
            <a:p>
              <a:endParaRPr lang="en-GB"/>
            </a:p>
          </p:txBody>
        </p:sp>
        <p:sp>
          <p:nvSpPr>
            <p:cNvPr id="9" name="Free-form: Shape 8">
              <a:extLst>
                <a:ext uri="{FF2B5EF4-FFF2-40B4-BE49-F238E27FC236}">
                  <a16:creationId xmlns:a16="http://schemas.microsoft.com/office/drawing/2014/main" id="{C9F5600A-B742-A432-6514-81E2D987FCB0}"/>
                </a:ext>
              </a:extLst>
            </p:cNvPr>
            <p:cNvSpPr/>
            <p:nvPr/>
          </p:nvSpPr>
          <p:spPr>
            <a:xfrm>
              <a:off x="2622827" y="3014520"/>
              <a:ext cx="95250" cy="47625"/>
            </a:xfrm>
            <a:custGeom>
              <a:avLst/>
              <a:gdLst>
                <a:gd name="connsiteX0" fmla="*/ 95250 w 95250"/>
                <a:gd name="connsiteY0" fmla="*/ 47625 h 47625"/>
                <a:gd name="connsiteX1" fmla="*/ 47625 w 95250"/>
                <a:gd name="connsiteY1" fmla="*/ 0 h 47625"/>
                <a:gd name="connsiteX2" fmla="*/ 0 w 95250"/>
                <a:gd name="connsiteY2" fmla="*/ 47625 h 47625"/>
              </a:gdLst>
              <a:ahLst/>
              <a:cxnLst>
                <a:cxn ang="0">
                  <a:pos x="connsiteX0" y="connsiteY0"/>
                </a:cxn>
                <a:cxn ang="0">
                  <a:pos x="connsiteX1" y="connsiteY1"/>
                </a:cxn>
                <a:cxn ang="0">
                  <a:pos x="connsiteX2" y="connsiteY2"/>
                </a:cxn>
              </a:cxnLst>
              <a:rect l="l" t="t" r="r" b="b"/>
              <a:pathLst>
                <a:path w="95250" h="47625">
                  <a:moveTo>
                    <a:pt x="95250" y="47625"/>
                  </a:moveTo>
                  <a:cubicBezTo>
                    <a:pt x="95250" y="21323"/>
                    <a:pt x="73927" y="0"/>
                    <a:pt x="47625" y="0"/>
                  </a:cubicBezTo>
                  <a:cubicBezTo>
                    <a:pt x="21323" y="0"/>
                    <a:pt x="0" y="21323"/>
                    <a:pt x="0" y="47625"/>
                  </a:cubicBezTo>
                </a:path>
              </a:pathLst>
            </a:custGeom>
            <a:noFill/>
            <a:ln w="15875" cap="rnd">
              <a:solidFill>
                <a:schemeClr val="bg1"/>
              </a:solidFill>
              <a:prstDash val="solid"/>
              <a:round/>
            </a:ln>
          </p:spPr>
          <p:txBody>
            <a:bodyPr rtlCol="0" anchor="ctr"/>
            <a:lstStyle/>
            <a:p>
              <a:endParaRPr lang="en-GB"/>
            </a:p>
          </p:txBody>
        </p:sp>
        <p:sp>
          <p:nvSpPr>
            <p:cNvPr id="10" name="Free-form: Shape 9">
              <a:extLst>
                <a:ext uri="{FF2B5EF4-FFF2-40B4-BE49-F238E27FC236}">
                  <a16:creationId xmlns:a16="http://schemas.microsoft.com/office/drawing/2014/main" id="{5F5E6BC2-FC18-A66F-94D7-5782C53BA64A}"/>
                </a:ext>
              </a:extLst>
            </p:cNvPr>
            <p:cNvSpPr/>
            <p:nvPr/>
          </p:nvSpPr>
          <p:spPr>
            <a:xfrm>
              <a:off x="2637114" y="2933558"/>
              <a:ext cx="66675" cy="66675"/>
            </a:xfrm>
            <a:custGeom>
              <a:avLst/>
              <a:gdLst>
                <a:gd name="connsiteX0" fmla="*/ 66675 w 66675"/>
                <a:gd name="connsiteY0" fmla="*/ 33338 h 66675"/>
                <a:gd name="connsiteX1" fmla="*/ 33338 w 66675"/>
                <a:gd name="connsiteY1" fmla="*/ 66675 h 66675"/>
                <a:gd name="connsiteX2" fmla="*/ 0 w 66675"/>
                <a:gd name="connsiteY2" fmla="*/ 33338 h 66675"/>
                <a:gd name="connsiteX3" fmla="*/ 33338 w 66675"/>
                <a:gd name="connsiteY3" fmla="*/ 0 h 66675"/>
                <a:gd name="connsiteX4" fmla="*/ 66675 w 66675"/>
                <a:gd name="connsiteY4" fmla="*/ 33338 h 666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675" h="66675">
                  <a:moveTo>
                    <a:pt x="66675" y="33338"/>
                  </a:moveTo>
                  <a:cubicBezTo>
                    <a:pt x="66675" y="51749"/>
                    <a:pt x="51749" y="66675"/>
                    <a:pt x="33338" y="66675"/>
                  </a:cubicBezTo>
                  <a:cubicBezTo>
                    <a:pt x="14926" y="66675"/>
                    <a:pt x="0" y="51749"/>
                    <a:pt x="0" y="33338"/>
                  </a:cubicBezTo>
                  <a:cubicBezTo>
                    <a:pt x="0" y="14926"/>
                    <a:pt x="14926" y="0"/>
                    <a:pt x="33338" y="0"/>
                  </a:cubicBezTo>
                  <a:cubicBezTo>
                    <a:pt x="51749" y="0"/>
                    <a:pt x="66675" y="14926"/>
                    <a:pt x="66675" y="33338"/>
                  </a:cubicBezTo>
                  <a:close/>
                </a:path>
              </a:pathLst>
            </a:custGeom>
            <a:noFill/>
            <a:ln w="15875" cap="rnd">
              <a:solidFill>
                <a:schemeClr val="bg1"/>
              </a:solidFill>
              <a:prstDash val="solid"/>
              <a:round/>
            </a:ln>
          </p:spPr>
          <p:txBody>
            <a:bodyPr rtlCol="0" anchor="ctr"/>
            <a:lstStyle/>
            <a:p>
              <a:endParaRPr lang="en-GB"/>
            </a:p>
          </p:txBody>
        </p:sp>
        <p:sp>
          <p:nvSpPr>
            <p:cNvPr id="11" name="Free-form: Shape 10">
              <a:extLst>
                <a:ext uri="{FF2B5EF4-FFF2-40B4-BE49-F238E27FC236}">
                  <a16:creationId xmlns:a16="http://schemas.microsoft.com/office/drawing/2014/main" id="{6D0898FF-EF2B-7A0D-566C-1AA1AC6A7ED0}"/>
                </a:ext>
              </a:extLst>
            </p:cNvPr>
            <p:cNvSpPr/>
            <p:nvPr/>
          </p:nvSpPr>
          <p:spPr>
            <a:xfrm>
              <a:off x="2560914" y="3040705"/>
              <a:ext cx="52406" cy="21440"/>
            </a:xfrm>
            <a:custGeom>
              <a:avLst/>
              <a:gdLst>
                <a:gd name="connsiteX0" fmla="*/ 52407 w 52406"/>
                <a:gd name="connsiteY0" fmla="*/ 3600 h 21440"/>
                <a:gd name="connsiteX1" fmla="*/ 0 w 52406"/>
                <a:gd name="connsiteY1" fmla="*/ 21440 h 21440"/>
              </a:gdLst>
              <a:ahLst/>
              <a:cxnLst>
                <a:cxn ang="0">
                  <a:pos x="connsiteX0" y="connsiteY0"/>
                </a:cxn>
                <a:cxn ang="0">
                  <a:pos x="connsiteX1" y="connsiteY1"/>
                </a:cxn>
              </a:cxnLst>
              <a:rect l="l" t="t" r="r" b="b"/>
              <a:pathLst>
                <a:path w="52406" h="21440">
                  <a:moveTo>
                    <a:pt x="52407" y="3600"/>
                  </a:moveTo>
                  <a:cubicBezTo>
                    <a:pt x="32965" y="-5184"/>
                    <a:pt x="10044" y="2619"/>
                    <a:pt x="0" y="21440"/>
                  </a:cubicBezTo>
                </a:path>
              </a:pathLst>
            </a:custGeom>
            <a:noFill/>
            <a:ln w="15875" cap="rnd">
              <a:solidFill>
                <a:schemeClr val="bg1"/>
              </a:solidFill>
              <a:prstDash val="solid"/>
              <a:round/>
            </a:ln>
          </p:spPr>
          <p:txBody>
            <a:bodyPr rtlCol="0" anchor="ctr"/>
            <a:lstStyle/>
            <a:p>
              <a:endParaRPr lang="en-GB"/>
            </a:p>
          </p:txBody>
        </p:sp>
        <p:sp>
          <p:nvSpPr>
            <p:cNvPr id="12" name="Free-form: Shape 11">
              <a:extLst>
                <a:ext uri="{FF2B5EF4-FFF2-40B4-BE49-F238E27FC236}">
                  <a16:creationId xmlns:a16="http://schemas.microsoft.com/office/drawing/2014/main" id="{A552FB96-1B99-D96D-66EB-5BE64CA291C1}"/>
                </a:ext>
              </a:extLst>
            </p:cNvPr>
            <p:cNvSpPr/>
            <p:nvPr/>
          </p:nvSpPr>
          <p:spPr>
            <a:xfrm>
              <a:off x="2572297" y="2971887"/>
              <a:ext cx="52292" cy="28345"/>
            </a:xfrm>
            <a:custGeom>
              <a:avLst/>
              <a:gdLst>
                <a:gd name="connsiteX0" fmla="*/ 33785 w 52292"/>
                <a:gd name="connsiteY0" fmla="*/ 28346 h 28345"/>
                <a:gd name="connsiteX1" fmla="*/ 52292 w 52292"/>
                <a:gd name="connsiteY1" fmla="*/ 24536 h 28345"/>
                <a:gd name="connsiteX2" fmla="*/ 20747 w 52292"/>
                <a:gd name="connsiteY2" fmla="*/ 237 h 28345"/>
                <a:gd name="connsiteX3" fmla="*/ 0 w 52292"/>
                <a:gd name="connsiteY3" fmla="*/ 14058 h 28345"/>
                <a:gd name="connsiteX4" fmla="*/ 33785 w 52292"/>
                <a:gd name="connsiteY4" fmla="*/ 28346 h 283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292" h="28345">
                  <a:moveTo>
                    <a:pt x="33785" y="28346"/>
                  </a:moveTo>
                  <a:cubicBezTo>
                    <a:pt x="40149" y="28342"/>
                    <a:pt x="46445" y="27045"/>
                    <a:pt x="52292" y="24536"/>
                  </a:cubicBezTo>
                  <a:cubicBezTo>
                    <a:pt x="50291" y="9115"/>
                    <a:pt x="36168" y="-1764"/>
                    <a:pt x="20747" y="237"/>
                  </a:cubicBezTo>
                  <a:cubicBezTo>
                    <a:pt x="12058" y="1365"/>
                    <a:pt x="4388" y="6473"/>
                    <a:pt x="0" y="14058"/>
                  </a:cubicBezTo>
                  <a:cubicBezTo>
                    <a:pt x="8864" y="23196"/>
                    <a:pt x="21054" y="28352"/>
                    <a:pt x="33785" y="28346"/>
                  </a:cubicBezTo>
                  <a:close/>
                </a:path>
              </a:pathLst>
            </a:custGeom>
            <a:noFill/>
            <a:ln w="15875" cap="rnd">
              <a:solidFill>
                <a:schemeClr val="bg1"/>
              </a:solidFill>
              <a:prstDash val="solid"/>
              <a:round/>
            </a:ln>
          </p:spPr>
          <p:txBody>
            <a:bodyPr rtlCol="0" anchor="ctr"/>
            <a:lstStyle/>
            <a:p>
              <a:endParaRPr lang="en-GB"/>
            </a:p>
          </p:txBody>
        </p:sp>
        <p:sp>
          <p:nvSpPr>
            <p:cNvPr id="13" name="Free-form: Shape 12">
              <a:extLst>
                <a:ext uri="{FF2B5EF4-FFF2-40B4-BE49-F238E27FC236}">
                  <a16:creationId xmlns:a16="http://schemas.microsoft.com/office/drawing/2014/main" id="{BA0D196F-D670-14B7-6CD2-1873311292C6}"/>
                </a:ext>
              </a:extLst>
            </p:cNvPr>
            <p:cNvSpPr/>
            <p:nvPr/>
          </p:nvSpPr>
          <p:spPr>
            <a:xfrm>
              <a:off x="2568296" y="2971896"/>
              <a:ext cx="56673" cy="56673"/>
            </a:xfrm>
            <a:custGeom>
              <a:avLst/>
              <a:gdLst>
                <a:gd name="connsiteX0" fmla="*/ 56674 w 56673"/>
                <a:gd name="connsiteY0" fmla="*/ 28337 h 56673"/>
                <a:gd name="connsiteX1" fmla="*/ 28337 w 56673"/>
                <a:gd name="connsiteY1" fmla="*/ 56674 h 56673"/>
                <a:gd name="connsiteX2" fmla="*/ 0 w 56673"/>
                <a:gd name="connsiteY2" fmla="*/ 28337 h 56673"/>
                <a:gd name="connsiteX3" fmla="*/ 28337 w 56673"/>
                <a:gd name="connsiteY3" fmla="*/ 0 h 56673"/>
                <a:gd name="connsiteX4" fmla="*/ 56674 w 56673"/>
                <a:gd name="connsiteY4" fmla="*/ 28337 h 566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673" h="56673">
                  <a:moveTo>
                    <a:pt x="56674" y="28337"/>
                  </a:moveTo>
                  <a:cubicBezTo>
                    <a:pt x="56674" y="43987"/>
                    <a:pt x="43987" y="56674"/>
                    <a:pt x="28337" y="56674"/>
                  </a:cubicBezTo>
                  <a:cubicBezTo>
                    <a:pt x="12687" y="56674"/>
                    <a:pt x="0" y="43987"/>
                    <a:pt x="0" y="28337"/>
                  </a:cubicBezTo>
                  <a:cubicBezTo>
                    <a:pt x="0" y="12687"/>
                    <a:pt x="12687" y="0"/>
                    <a:pt x="28337" y="0"/>
                  </a:cubicBezTo>
                  <a:cubicBezTo>
                    <a:pt x="43987" y="0"/>
                    <a:pt x="56674" y="12687"/>
                    <a:pt x="56674" y="28337"/>
                  </a:cubicBezTo>
                  <a:close/>
                </a:path>
              </a:pathLst>
            </a:custGeom>
            <a:noFill/>
            <a:ln w="15875" cap="rnd">
              <a:solidFill>
                <a:schemeClr val="bg1"/>
              </a:solidFill>
              <a:prstDash val="solid"/>
              <a:round/>
            </a:ln>
          </p:spPr>
          <p:txBody>
            <a:bodyPr rtlCol="0" anchor="ctr"/>
            <a:lstStyle/>
            <a:p>
              <a:endParaRPr lang="en-GB"/>
            </a:p>
          </p:txBody>
        </p:sp>
        <p:sp>
          <p:nvSpPr>
            <p:cNvPr id="15" name="Free-form: Shape 14">
              <a:extLst>
                <a:ext uri="{FF2B5EF4-FFF2-40B4-BE49-F238E27FC236}">
                  <a16:creationId xmlns:a16="http://schemas.microsoft.com/office/drawing/2014/main" id="{804F942C-9403-E4CE-2DEA-7ABAB169F56C}"/>
                </a:ext>
              </a:extLst>
            </p:cNvPr>
            <p:cNvSpPr/>
            <p:nvPr/>
          </p:nvSpPr>
          <p:spPr>
            <a:xfrm>
              <a:off x="2737127" y="2843070"/>
              <a:ext cx="9525" cy="219075"/>
            </a:xfrm>
            <a:custGeom>
              <a:avLst/>
              <a:gdLst>
                <a:gd name="connsiteX0" fmla="*/ 0 w 9525"/>
                <a:gd name="connsiteY0" fmla="*/ 219075 h 219075"/>
                <a:gd name="connsiteX1" fmla="*/ 0 w 9525"/>
                <a:gd name="connsiteY1" fmla="*/ 0 h 219075"/>
              </a:gdLst>
              <a:ahLst/>
              <a:cxnLst>
                <a:cxn ang="0">
                  <a:pos x="connsiteX0" y="connsiteY0"/>
                </a:cxn>
                <a:cxn ang="0">
                  <a:pos x="connsiteX1" y="connsiteY1"/>
                </a:cxn>
              </a:cxnLst>
              <a:rect l="l" t="t" r="r" b="b"/>
              <a:pathLst>
                <a:path w="9525" h="219075">
                  <a:moveTo>
                    <a:pt x="0" y="219075"/>
                  </a:moveTo>
                  <a:lnTo>
                    <a:pt x="0" y="0"/>
                  </a:lnTo>
                </a:path>
              </a:pathLst>
            </a:custGeom>
            <a:noFill/>
            <a:ln w="15875" cap="rnd">
              <a:solidFill>
                <a:schemeClr val="bg1"/>
              </a:solidFill>
              <a:prstDash val="solid"/>
              <a:round/>
            </a:ln>
          </p:spPr>
          <p:txBody>
            <a:bodyPr rtlCol="0" anchor="ctr"/>
            <a:lstStyle/>
            <a:p>
              <a:endParaRPr lang="en-GB"/>
            </a:p>
          </p:txBody>
        </p:sp>
        <p:sp>
          <p:nvSpPr>
            <p:cNvPr id="16" name="Free-form: Shape 15">
              <a:extLst>
                <a:ext uri="{FF2B5EF4-FFF2-40B4-BE49-F238E27FC236}">
                  <a16:creationId xmlns:a16="http://schemas.microsoft.com/office/drawing/2014/main" id="{FD16E827-3F53-738E-2F26-7E6F7D795CC5}"/>
                </a:ext>
              </a:extLst>
            </p:cNvPr>
            <p:cNvSpPr/>
            <p:nvPr/>
          </p:nvSpPr>
          <p:spPr>
            <a:xfrm>
              <a:off x="2670452" y="2843070"/>
              <a:ext cx="66675" cy="47625"/>
            </a:xfrm>
            <a:custGeom>
              <a:avLst/>
              <a:gdLst>
                <a:gd name="connsiteX0" fmla="*/ 66675 w 66675"/>
                <a:gd name="connsiteY0" fmla="*/ 0 h 47625"/>
                <a:gd name="connsiteX1" fmla="*/ 9525 w 66675"/>
                <a:gd name="connsiteY1" fmla="*/ 0 h 47625"/>
                <a:gd name="connsiteX2" fmla="*/ 0 w 66675"/>
                <a:gd name="connsiteY2" fmla="*/ 9525 h 47625"/>
                <a:gd name="connsiteX3" fmla="*/ 0 w 66675"/>
                <a:gd name="connsiteY3" fmla="*/ 38100 h 47625"/>
                <a:gd name="connsiteX4" fmla="*/ 9525 w 66675"/>
                <a:gd name="connsiteY4" fmla="*/ 47625 h 47625"/>
                <a:gd name="connsiteX5" fmla="*/ 66675 w 66675"/>
                <a:gd name="connsiteY5" fmla="*/ 47625 h 47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6675" h="47625">
                  <a:moveTo>
                    <a:pt x="66675" y="0"/>
                  </a:moveTo>
                  <a:lnTo>
                    <a:pt x="9525" y="0"/>
                  </a:lnTo>
                  <a:cubicBezTo>
                    <a:pt x="4264" y="0"/>
                    <a:pt x="0" y="4264"/>
                    <a:pt x="0" y="9525"/>
                  </a:cubicBezTo>
                  <a:lnTo>
                    <a:pt x="0" y="38100"/>
                  </a:lnTo>
                  <a:cubicBezTo>
                    <a:pt x="0" y="43360"/>
                    <a:pt x="4264" y="47625"/>
                    <a:pt x="9525" y="47625"/>
                  </a:cubicBezTo>
                  <a:lnTo>
                    <a:pt x="66675" y="47625"/>
                  </a:lnTo>
                </a:path>
              </a:pathLst>
            </a:custGeom>
            <a:noFill/>
            <a:ln w="15875" cap="rnd">
              <a:solidFill>
                <a:schemeClr val="bg1"/>
              </a:solidFill>
              <a:prstDash val="solid"/>
              <a:round/>
            </a:ln>
          </p:spPr>
          <p:txBody>
            <a:bodyPr rtlCol="0" anchor="ctr"/>
            <a:lstStyle/>
            <a:p>
              <a:endParaRPr lang="en-GB"/>
            </a:p>
          </p:txBody>
        </p:sp>
        <p:sp>
          <p:nvSpPr>
            <p:cNvPr id="17" name="Free-form: Shape 16">
              <a:extLst>
                <a:ext uri="{FF2B5EF4-FFF2-40B4-BE49-F238E27FC236}">
                  <a16:creationId xmlns:a16="http://schemas.microsoft.com/office/drawing/2014/main" id="{7F0B50BC-9B3A-FA0A-D74C-8441B3EDA982}"/>
                </a:ext>
              </a:extLst>
            </p:cNvPr>
            <p:cNvSpPr/>
            <p:nvPr/>
          </p:nvSpPr>
          <p:spPr>
            <a:xfrm>
              <a:off x="2608539" y="2862120"/>
              <a:ext cx="80962" cy="47625"/>
            </a:xfrm>
            <a:custGeom>
              <a:avLst/>
              <a:gdLst>
                <a:gd name="connsiteX0" fmla="*/ 61913 w 80962"/>
                <a:gd name="connsiteY0" fmla="*/ 0 h 47625"/>
                <a:gd name="connsiteX1" fmla="*/ 0 w 80962"/>
                <a:gd name="connsiteY1" fmla="*/ 0 h 47625"/>
                <a:gd name="connsiteX2" fmla="*/ 23813 w 80962"/>
                <a:gd name="connsiteY2" fmla="*/ 23813 h 47625"/>
                <a:gd name="connsiteX3" fmla="*/ 0 w 80962"/>
                <a:gd name="connsiteY3" fmla="*/ 47625 h 47625"/>
                <a:gd name="connsiteX4" fmla="*/ 71438 w 80962"/>
                <a:gd name="connsiteY4" fmla="*/ 47625 h 47625"/>
                <a:gd name="connsiteX5" fmla="*/ 80963 w 80962"/>
                <a:gd name="connsiteY5" fmla="*/ 38100 h 47625"/>
                <a:gd name="connsiteX6" fmla="*/ 80963 w 80962"/>
                <a:gd name="connsiteY6" fmla="*/ 28575 h 47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0962" h="47625">
                  <a:moveTo>
                    <a:pt x="61913" y="0"/>
                  </a:moveTo>
                  <a:lnTo>
                    <a:pt x="0" y="0"/>
                  </a:lnTo>
                  <a:lnTo>
                    <a:pt x="23813" y="23813"/>
                  </a:lnTo>
                  <a:lnTo>
                    <a:pt x="0" y="47625"/>
                  </a:lnTo>
                  <a:lnTo>
                    <a:pt x="71438" y="47625"/>
                  </a:lnTo>
                  <a:cubicBezTo>
                    <a:pt x="76698" y="47625"/>
                    <a:pt x="80963" y="43360"/>
                    <a:pt x="80963" y="38100"/>
                  </a:cubicBezTo>
                  <a:lnTo>
                    <a:pt x="80963" y="28575"/>
                  </a:lnTo>
                </a:path>
              </a:pathLst>
            </a:custGeom>
            <a:noFill/>
            <a:ln w="15875" cap="rnd">
              <a:solidFill>
                <a:schemeClr val="bg1"/>
              </a:solidFill>
              <a:prstDash val="solid"/>
              <a:round/>
            </a:ln>
          </p:spPr>
          <p:txBody>
            <a:bodyPr rtlCol="0" anchor="ctr"/>
            <a:lstStyle/>
            <a:p>
              <a:endParaRPr lang="en-GB"/>
            </a:p>
          </p:txBody>
        </p:sp>
        <p:sp>
          <p:nvSpPr>
            <p:cNvPr id="18" name="Free-form: Shape 17">
              <a:extLst>
                <a:ext uri="{FF2B5EF4-FFF2-40B4-BE49-F238E27FC236}">
                  <a16:creationId xmlns:a16="http://schemas.microsoft.com/office/drawing/2014/main" id="{723A0F81-8F3E-C3F1-1E88-776A806E6DC7}"/>
                </a:ext>
              </a:extLst>
            </p:cNvPr>
            <p:cNvSpPr/>
            <p:nvPr/>
          </p:nvSpPr>
          <p:spPr>
            <a:xfrm>
              <a:off x="2643820" y="2946892"/>
              <a:ext cx="58912" cy="15240"/>
            </a:xfrm>
            <a:custGeom>
              <a:avLst/>
              <a:gdLst>
                <a:gd name="connsiteX0" fmla="*/ 0 w 58912"/>
                <a:gd name="connsiteY0" fmla="*/ 0 h 15240"/>
                <a:gd name="connsiteX1" fmla="*/ 36633 w 58912"/>
                <a:gd name="connsiteY1" fmla="*/ 15240 h 15240"/>
                <a:gd name="connsiteX2" fmla="*/ 58912 w 58912"/>
                <a:gd name="connsiteY2" fmla="*/ 11544 h 15240"/>
              </a:gdLst>
              <a:ahLst/>
              <a:cxnLst>
                <a:cxn ang="0">
                  <a:pos x="connsiteX0" y="connsiteY0"/>
                </a:cxn>
                <a:cxn ang="0">
                  <a:pos x="connsiteX1" y="connsiteY1"/>
                </a:cxn>
                <a:cxn ang="0">
                  <a:pos x="connsiteX2" y="connsiteY2"/>
                </a:cxn>
              </a:cxnLst>
              <a:rect l="l" t="t" r="r" b="b"/>
              <a:pathLst>
                <a:path w="58912" h="15240">
                  <a:moveTo>
                    <a:pt x="0" y="0"/>
                  </a:moveTo>
                  <a:cubicBezTo>
                    <a:pt x="9872" y="9489"/>
                    <a:pt x="22945" y="14928"/>
                    <a:pt x="36633" y="15240"/>
                  </a:cubicBezTo>
                  <a:cubicBezTo>
                    <a:pt x="44214" y="15266"/>
                    <a:pt x="51746" y="14016"/>
                    <a:pt x="58912" y="11544"/>
                  </a:cubicBezTo>
                </a:path>
              </a:pathLst>
            </a:custGeom>
            <a:noFill/>
            <a:ln w="15875" cap="rnd">
              <a:solidFill>
                <a:schemeClr val="bg1"/>
              </a:solidFill>
              <a:prstDash val="solid"/>
              <a:round/>
            </a:ln>
          </p:spPr>
          <p:txBody>
            <a:bodyPr rtlCol="0" anchor="ctr"/>
            <a:lstStyle/>
            <a:p>
              <a:endParaRPr lang="en-GB"/>
            </a:p>
          </p:txBody>
        </p:sp>
      </p:grpSp>
      <p:sp>
        <p:nvSpPr>
          <p:cNvPr id="39" name="Rectangle 38">
            <a:extLst>
              <a:ext uri="{FF2B5EF4-FFF2-40B4-BE49-F238E27FC236}">
                <a16:creationId xmlns:a16="http://schemas.microsoft.com/office/drawing/2014/main" id="{BEDB76F4-CCDE-348C-CA2A-8496FDE17DE0}"/>
              </a:ext>
            </a:extLst>
          </p:cNvPr>
          <p:cNvSpPr>
            <a:spLocks/>
          </p:cNvSpPr>
          <p:nvPr/>
        </p:nvSpPr>
        <p:spPr bwMode="auto">
          <a:xfrm>
            <a:off x="608581" y="1874208"/>
            <a:ext cx="3278505" cy="677041"/>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36000" tIns="146304" rIns="36000" bIns="146304" numCol="1" spcCol="0" rtlCol="0" fromWordArt="0" anchor="ctr" anchorCtr="0" forceAA="0" compatLnSpc="1">
            <a:prstTxWarp prst="textNoShape">
              <a:avLst/>
            </a:prstTxWarp>
            <a:noAutofit/>
          </a:bodyPr>
          <a:lstStyle/>
          <a:p>
            <a:pPr defTabSz="932472" fontAlgn="base">
              <a:spcBef>
                <a:spcPct val="0"/>
              </a:spcBef>
              <a:spcAft>
                <a:spcPts val="1800"/>
              </a:spcAft>
              <a:defRPr/>
            </a:pPr>
            <a:r>
              <a:rPr lang="en-GB" sz="2400">
                <a:solidFill>
                  <a:schemeClr val="tx2"/>
                </a:solidFill>
                <a:latin typeface="+mj-lt"/>
                <a:cs typeface="Segoe UI" pitchFamily="34" charset="0"/>
              </a:rPr>
              <a:t>Insert Title</a:t>
            </a:r>
          </a:p>
        </p:txBody>
      </p:sp>
      <p:sp>
        <p:nvSpPr>
          <p:cNvPr id="40" name="Rectangle 39">
            <a:extLst>
              <a:ext uri="{FF2B5EF4-FFF2-40B4-BE49-F238E27FC236}">
                <a16:creationId xmlns:a16="http://schemas.microsoft.com/office/drawing/2014/main" id="{24E80E62-8C9F-F529-E332-0555A2924AB9}"/>
              </a:ext>
            </a:extLst>
          </p:cNvPr>
          <p:cNvSpPr>
            <a:spLocks/>
          </p:cNvSpPr>
          <p:nvPr/>
        </p:nvSpPr>
        <p:spPr bwMode="auto">
          <a:xfrm>
            <a:off x="645784" y="2938336"/>
            <a:ext cx="3204000" cy="1420068"/>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36000" tIns="0" rIns="36000" bIns="146304" numCol="1" spcCol="0" rtlCol="0" fromWordArt="0" anchor="t" anchorCtr="0" forceAA="0" compatLnSpc="1">
            <a:prstTxWarp prst="textNoShape">
              <a:avLst/>
            </a:prstTxWarp>
            <a:noAutofit/>
          </a:bodyPr>
          <a:lstStyle/>
          <a:p>
            <a:pPr defTabSz="712862">
              <a:lnSpc>
                <a:spcPct val="130000"/>
              </a:lnSpc>
              <a:spcBef>
                <a:spcPts val="937"/>
              </a:spcBef>
              <a:defRPr/>
            </a:pPr>
            <a:r>
              <a:rPr lang="en-US" sz="1600">
                <a:solidFill>
                  <a:schemeClr val="tx1"/>
                </a:solidFill>
                <a:cs typeface="Segoe UI" pitchFamily="34" charset="0"/>
              </a:rPr>
              <a:t>Insert text</a:t>
            </a:r>
          </a:p>
        </p:txBody>
      </p:sp>
      <p:cxnSp>
        <p:nvCxnSpPr>
          <p:cNvPr id="42" name="Straight Connector 41">
            <a:extLst>
              <a:ext uri="{FF2B5EF4-FFF2-40B4-BE49-F238E27FC236}">
                <a16:creationId xmlns:a16="http://schemas.microsoft.com/office/drawing/2014/main" id="{40A7230B-0CE9-6A04-04DB-B93D745C72AA}"/>
              </a:ext>
            </a:extLst>
          </p:cNvPr>
          <p:cNvCxnSpPr/>
          <p:nvPr/>
        </p:nvCxnSpPr>
        <p:spPr>
          <a:xfrm>
            <a:off x="457200" y="2725113"/>
            <a:ext cx="3581168" cy="0"/>
          </a:xfrm>
          <a:prstGeom prst="line">
            <a:avLst/>
          </a:prstGeom>
          <a:ln w="63500">
            <a:solidFill>
              <a:schemeClr val="accent1"/>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43" name="Rectangle 42">
            <a:extLst>
              <a:ext uri="{FF2B5EF4-FFF2-40B4-BE49-F238E27FC236}">
                <a16:creationId xmlns:a16="http://schemas.microsoft.com/office/drawing/2014/main" id="{ED3DB861-8067-79DF-3752-6A28D8AA55B5}"/>
              </a:ext>
            </a:extLst>
          </p:cNvPr>
          <p:cNvSpPr>
            <a:spLocks/>
          </p:cNvSpPr>
          <p:nvPr/>
        </p:nvSpPr>
        <p:spPr bwMode="auto">
          <a:xfrm>
            <a:off x="4453408" y="1874209"/>
            <a:ext cx="3278505" cy="677041"/>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36000" tIns="146304" rIns="36000" bIns="146304" numCol="1" spcCol="0" rtlCol="0" fromWordArt="0" anchor="ctr" anchorCtr="0" forceAA="0" compatLnSpc="1">
            <a:prstTxWarp prst="textNoShape">
              <a:avLst/>
            </a:prstTxWarp>
            <a:noAutofit/>
          </a:bodyPr>
          <a:lstStyle/>
          <a:p>
            <a:pPr defTabSz="932472" fontAlgn="base">
              <a:spcBef>
                <a:spcPct val="0"/>
              </a:spcBef>
              <a:spcAft>
                <a:spcPts val="1800"/>
              </a:spcAft>
              <a:defRPr/>
            </a:pPr>
            <a:r>
              <a:rPr lang="en-GB" sz="2400">
                <a:solidFill>
                  <a:schemeClr val="tx2"/>
                </a:solidFill>
                <a:latin typeface="+mj-lt"/>
                <a:cs typeface="Segoe UI" pitchFamily="34" charset="0"/>
              </a:rPr>
              <a:t>Insert Title</a:t>
            </a:r>
          </a:p>
        </p:txBody>
      </p:sp>
      <p:sp>
        <p:nvSpPr>
          <p:cNvPr id="47" name="Rectangle 46">
            <a:extLst>
              <a:ext uri="{FF2B5EF4-FFF2-40B4-BE49-F238E27FC236}">
                <a16:creationId xmlns:a16="http://schemas.microsoft.com/office/drawing/2014/main" id="{3E3AB8E3-80C3-CC03-F471-DB0918B4F04A}"/>
              </a:ext>
            </a:extLst>
          </p:cNvPr>
          <p:cNvSpPr>
            <a:spLocks/>
          </p:cNvSpPr>
          <p:nvPr/>
        </p:nvSpPr>
        <p:spPr bwMode="auto">
          <a:xfrm>
            <a:off x="4490611" y="2938336"/>
            <a:ext cx="3204000" cy="1420068"/>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36000" tIns="0" rIns="36000" bIns="146304" numCol="1" spcCol="0" rtlCol="0" fromWordArt="0" anchor="t" anchorCtr="0" forceAA="0" compatLnSpc="1">
            <a:prstTxWarp prst="textNoShape">
              <a:avLst/>
            </a:prstTxWarp>
            <a:noAutofit/>
          </a:bodyPr>
          <a:lstStyle/>
          <a:p>
            <a:pPr defTabSz="712862">
              <a:lnSpc>
                <a:spcPct val="130000"/>
              </a:lnSpc>
              <a:spcBef>
                <a:spcPts val="937"/>
              </a:spcBef>
              <a:defRPr/>
            </a:pPr>
            <a:r>
              <a:rPr lang="en-GB" sz="1600">
                <a:solidFill>
                  <a:schemeClr val="tx1"/>
                </a:solidFill>
                <a:cs typeface="Segoe UI" pitchFamily="34" charset="0"/>
              </a:rPr>
              <a:t>Insert text</a:t>
            </a:r>
            <a:endParaRPr lang="en-US" sz="1600">
              <a:solidFill>
                <a:schemeClr val="tx1"/>
              </a:solidFill>
              <a:cs typeface="Segoe UI" pitchFamily="34" charset="0"/>
            </a:endParaRPr>
          </a:p>
        </p:txBody>
      </p:sp>
      <p:cxnSp>
        <p:nvCxnSpPr>
          <p:cNvPr id="49" name="Straight Connector 48">
            <a:extLst>
              <a:ext uri="{FF2B5EF4-FFF2-40B4-BE49-F238E27FC236}">
                <a16:creationId xmlns:a16="http://schemas.microsoft.com/office/drawing/2014/main" id="{C6A5721F-BBB3-401D-C8AA-F90AD3365EDE}"/>
              </a:ext>
            </a:extLst>
          </p:cNvPr>
          <p:cNvCxnSpPr/>
          <p:nvPr/>
        </p:nvCxnSpPr>
        <p:spPr>
          <a:xfrm>
            <a:off x="4302027" y="2725113"/>
            <a:ext cx="3581168" cy="0"/>
          </a:xfrm>
          <a:prstGeom prst="line">
            <a:avLst/>
          </a:prstGeom>
          <a:ln w="63500">
            <a:solidFill>
              <a:schemeClr val="accent1"/>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50" name="Rectangle 49">
            <a:extLst>
              <a:ext uri="{FF2B5EF4-FFF2-40B4-BE49-F238E27FC236}">
                <a16:creationId xmlns:a16="http://schemas.microsoft.com/office/drawing/2014/main" id="{64C02D03-3690-66A3-456F-EA519CC0768F}"/>
              </a:ext>
            </a:extLst>
          </p:cNvPr>
          <p:cNvSpPr>
            <a:spLocks/>
          </p:cNvSpPr>
          <p:nvPr/>
        </p:nvSpPr>
        <p:spPr bwMode="auto">
          <a:xfrm>
            <a:off x="8298137" y="1874208"/>
            <a:ext cx="3278505" cy="677041"/>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36000" tIns="146304" rIns="36000" bIns="146304" numCol="1" spcCol="0" rtlCol="0" fromWordArt="0" anchor="ctr" anchorCtr="0" forceAA="0" compatLnSpc="1">
            <a:prstTxWarp prst="textNoShape">
              <a:avLst/>
            </a:prstTxWarp>
            <a:noAutofit/>
          </a:bodyPr>
          <a:lstStyle/>
          <a:p>
            <a:pPr defTabSz="932472" fontAlgn="base">
              <a:spcBef>
                <a:spcPct val="0"/>
              </a:spcBef>
              <a:spcAft>
                <a:spcPts val="1800"/>
              </a:spcAft>
              <a:defRPr/>
            </a:pPr>
            <a:r>
              <a:rPr lang="en-GB" sz="2400">
                <a:solidFill>
                  <a:schemeClr val="tx2"/>
                </a:solidFill>
                <a:latin typeface="+mj-lt"/>
                <a:cs typeface="Segoe UI" pitchFamily="34" charset="0"/>
              </a:rPr>
              <a:t>Insert Title</a:t>
            </a:r>
          </a:p>
        </p:txBody>
      </p:sp>
      <p:sp>
        <p:nvSpPr>
          <p:cNvPr id="51" name="Rectangle 50">
            <a:extLst>
              <a:ext uri="{FF2B5EF4-FFF2-40B4-BE49-F238E27FC236}">
                <a16:creationId xmlns:a16="http://schemas.microsoft.com/office/drawing/2014/main" id="{D38787F0-FAEC-D543-BDA7-FBEA51574422}"/>
              </a:ext>
            </a:extLst>
          </p:cNvPr>
          <p:cNvSpPr>
            <a:spLocks/>
          </p:cNvSpPr>
          <p:nvPr/>
        </p:nvSpPr>
        <p:spPr bwMode="auto">
          <a:xfrm>
            <a:off x="8335340" y="2938336"/>
            <a:ext cx="3204000" cy="1420068"/>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36000" tIns="0" rIns="36000" bIns="146304" numCol="1" spcCol="0" rtlCol="0" fromWordArt="0" anchor="t" anchorCtr="0" forceAA="0" compatLnSpc="1">
            <a:prstTxWarp prst="textNoShape">
              <a:avLst/>
            </a:prstTxWarp>
            <a:noAutofit/>
          </a:bodyPr>
          <a:lstStyle/>
          <a:p>
            <a:pPr defTabSz="712862">
              <a:lnSpc>
                <a:spcPct val="130000"/>
              </a:lnSpc>
              <a:spcBef>
                <a:spcPts val="937"/>
              </a:spcBef>
              <a:defRPr/>
            </a:pPr>
            <a:r>
              <a:rPr lang="en-GB" sz="1600">
                <a:solidFill>
                  <a:schemeClr val="tx1"/>
                </a:solidFill>
                <a:cs typeface="Segoe UI" pitchFamily="34" charset="0"/>
              </a:rPr>
              <a:t>Insert text</a:t>
            </a:r>
            <a:endParaRPr lang="en-US" sz="1600">
              <a:solidFill>
                <a:schemeClr val="tx1"/>
              </a:solidFill>
              <a:cs typeface="Segoe UI" pitchFamily="34" charset="0"/>
            </a:endParaRPr>
          </a:p>
        </p:txBody>
      </p:sp>
      <p:cxnSp>
        <p:nvCxnSpPr>
          <p:cNvPr id="52" name="Straight Connector 51">
            <a:extLst>
              <a:ext uri="{FF2B5EF4-FFF2-40B4-BE49-F238E27FC236}">
                <a16:creationId xmlns:a16="http://schemas.microsoft.com/office/drawing/2014/main" id="{357F01AF-7B8F-127F-2A98-D5397E2435C0}"/>
              </a:ext>
            </a:extLst>
          </p:cNvPr>
          <p:cNvCxnSpPr/>
          <p:nvPr/>
        </p:nvCxnSpPr>
        <p:spPr>
          <a:xfrm>
            <a:off x="8146756" y="2725113"/>
            <a:ext cx="3581168" cy="0"/>
          </a:xfrm>
          <a:prstGeom prst="line">
            <a:avLst/>
          </a:prstGeom>
          <a:ln w="63500">
            <a:solidFill>
              <a:schemeClr val="accent1"/>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2" name="TextBox 1">
            <a:extLst>
              <a:ext uri="{FF2B5EF4-FFF2-40B4-BE49-F238E27FC236}">
                <a16:creationId xmlns:a16="http://schemas.microsoft.com/office/drawing/2014/main" id="{48929B30-1F55-BF89-7111-3246CA947631}"/>
              </a:ext>
            </a:extLst>
          </p:cNvPr>
          <p:cNvSpPr txBox="1"/>
          <p:nvPr/>
        </p:nvSpPr>
        <p:spPr>
          <a:xfrm>
            <a:off x="12754708" y="679938"/>
            <a:ext cx="2608087" cy="4093428"/>
          </a:xfrm>
          <a:prstGeom prst="rect">
            <a:avLst/>
          </a:prstGeom>
          <a:noFill/>
        </p:spPr>
        <p:txBody>
          <a:bodyPr wrap="square" lIns="0" tIns="0" rIns="0" bIns="0" rtlCol="0">
            <a:spAutoFit/>
          </a:bodyPr>
          <a:lstStyle/>
          <a:p>
            <a:pPr algn="l"/>
            <a:r>
              <a:rPr lang="en-GB" sz="1400"/>
              <a:t>In this activity, you will write a description of the challenges faced by key personas in their current position and what they care about most.</a:t>
            </a:r>
          </a:p>
          <a:p>
            <a:pPr algn="l"/>
            <a:endParaRPr lang="en-GB" sz="1400"/>
          </a:p>
          <a:p>
            <a:pPr algn="l"/>
            <a:r>
              <a:rPr lang="en-GB" sz="1400"/>
              <a:t>This slide can be duplicated if you want to consider more than 3 personas.</a:t>
            </a:r>
          </a:p>
          <a:p>
            <a:pPr algn="l"/>
            <a:endParaRPr lang="en-GB" sz="1400"/>
          </a:p>
          <a:p>
            <a:r>
              <a:rPr lang="en-GB" sz="1400"/>
              <a:t>As you fill this in, consider the below:</a:t>
            </a:r>
          </a:p>
          <a:p>
            <a:pPr algn="l"/>
            <a:endParaRPr lang="en-GB" sz="1400"/>
          </a:p>
          <a:p>
            <a:pPr algn="l"/>
            <a:r>
              <a:rPr lang="en-GB" sz="1400">
                <a:latin typeface="+mj-lt"/>
              </a:rPr>
              <a:t>1. Prioritise concerns:</a:t>
            </a:r>
          </a:p>
          <a:p>
            <a:pPr algn="l"/>
            <a:r>
              <a:rPr lang="en-GB" sz="1400"/>
              <a:t>Identify and prioritise the primary concerns of key personas, focusing on what matters most to them.</a:t>
            </a:r>
          </a:p>
          <a:p>
            <a:pPr algn="l"/>
            <a:endParaRPr lang="en-GB" sz="1400"/>
          </a:p>
        </p:txBody>
      </p:sp>
    </p:spTree>
    <p:extLst>
      <p:ext uri="{BB962C8B-B14F-4D97-AF65-F5344CB8AC3E}">
        <p14:creationId xmlns:p14="http://schemas.microsoft.com/office/powerpoint/2010/main" val="4360803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bg>
      <p:bgPr>
        <a:solidFill>
          <a:srgbClr val="F7F7F7"/>
        </a:solidFill>
        <a:effectLst/>
      </p:bgPr>
    </p:bg>
    <p:spTree>
      <p:nvGrpSpPr>
        <p:cNvPr id="1" name=""/>
        <p:cNvGrpSpPr/>
        <p:nvPr/>
      </p:nvGrpSpPr>
      <p:grpSpPr>
        <a:xfrm>
          <a:off x="0" y="0"/>
          <a:ext cx="0" cy="0"/>
          <a:chOff x="0" y="0"/>
          <a:chExt cx="0" cy="0"/>
        </a:xfrm>
      </p:grpSpPr>
      <p:sp>
        <p:nvSpPr>
          <p:cNvPr id="4" name="Freeform: Shape 3">
            <a:extLst>
              <a:ext uri="{FF2B5EF4-FFF2-40B4-BE49-F238E27FC236}">
                <a16:creationId xmlns:a16="http://schemas.microsoft.com/office/drawing/2014/main" id="{38695748-F541-40FE-3A90-2C20F0D29DCC}"/>
              </a:ext>
            </a:extLst>
          </p:cNvPr>
          <p:cNvSpPr/>
          <p:nvPr/>
        </p:nvSpPr>
        <p:spPr bwMode="auto">
          <a:xfrm flipH="1" flipV="1">
            <a:off x="0" y="-1"/>
            <a:ext cx="12192000" cy="1291771"/>
          </a:xfrm>
          <a:custGeom>
            <a:avLst/>
            <a:gdLst>
              <a:gd name="connsiteX0" fmla="*/ 11268532 w 12192000"/>
              <a:gd name="connsiteY0" fmla="*/ 106 h 4074802"/>
              <a:gd name="connsiteX1" fmla="*/ 12185209 w 12192000"/>
              <a:gd name="connsiteY1" fmla="*/ 20416 h 4074802"/>
              <a:gd name="connsiteX2" fmla="*/ 12192000 w 12192000"/>
              <a:gd name="connsiteY2" fmla="*/ 20811 h 4074802"/>
              <a:gd name="connsiteX3" fmla="*/ 12192000 w 12192000"/>
              <a:gd name="connsiteY3" fmla="*/ 1064902 h 4074802"/>
              <a:gd name="connsiteX4" fmla="*/ 12192000 w 12192000"/>
              <a:gd name="connsiteY4" fmla="*/ 1585602 h 4074802"/>
              <a:gd name="connsiteX5" fmla="*/ 12192000 w 12192000"/>
              <a:gd name="connsiteY5" fmla="*/ 4074802 h 4074802"/>
              <a:gd name="connsiteX6" fmla="*/ 0 w 12192000"/>
              <a:gd name="connsiteY6" fmla="*/ 4074802 h 4074802"/>
              <a:gd name="connsiteX7" fmla="*/ 0 w 12192000"/>
              <a:gd name="connsiteY7" fmla="*/ 1585602 h 4074802"/>
              <a:gd name="connsiteX8" fmla="*/ 0 w 12192000"/>
              <a:gd name="connsiteY8" fmla="*/ 1064902 h 4074802"/>
              <a:gd name="connsiteX9" fmla="*/ 0 w 12192000"/>
              <a:gd name="connsiteY9" fmla="*/ 16345 h 4074802"/>
              <a:gd name="connsiteX10" fmla="*/ 244047 w 12192000"/>
              <a:gd name="connsiteY10" fmla="*/ 27486 h 4074802"/>
              <a:gd name="connsiteX11" fmla="*/ 1686840 w 12192000"/>
              <a:gd name="connsiteY11" fmla="*/ 173856 h 4074802"/>
              <a:gd name="connsiteX12" fmla="*/ 9172284 w 12192000"/>
              <a:gd name="connsiteY12" fmla="*/ 173856 h 4074802"/>
              <a:gd name="connsiteX13" fmla="*/ 11268532 w 12192000"/>
              <a:gd name="connsiteY13" fmla="*/ 106 h 4074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2192000" h="4074802">
                <a:moveTo>
                  <a:pt x="11268532" y="106"/>
                </a:moveTo>
                <a:cubicBezTo>
                  <a:pt x="11570638" y="-964"/>
                  <a:pt x="11877794" y="6092"/>
                  <a:pt x="12185209" y="20416"/>
                </a:cubicBezTo>
                <a:lnTo>
                  <a:pt x="12192000" y="20811"/>
                </a:lnTo>
                <a:lnTo>
                  <a:pt x="12192000" y="1064902"/>
                </a:lnTo>
                <a:lnTo>
                  <a:pt x="12192000" y="1585602"/>
                </a:lnTo>
                <a:lnTo>
                  <a:pt x="12192000" y="4074802"/>
                </a:lnTo>
                <a:lnTo>
                  <a:pt x="0" y="4074802"/>
                </a:lnTo>
                <a:lnTo>
                  <a:pt x="0" y="1585602"/>
                </a:lnTo>
                <a:lnTo>
                  <a:pt x="0" y="1064902"/>
                </a:lnTo>
                <a:lnTo>
                  <a:pt x="0" y="16345"/>
                </a:lnTo>
                <a:lnTo>
                  <a:pt x="244047" y="27486"/>
                </a:lnTo>
                <a:cubicBezTo>
                  <a:pt x="678291" y="52375"/>
                  <a:pt x="1158360" y="99922"/>
                  <a:pt x="1686840" y="173856"/>
                </a:cubicBezTo>
                <a:cubicBezTo>
                  <a:pt x="5914682" y="765330"/>
                  <a:pt x="9172284" y="173856"/>
                  <a:pt x="9172284" y="173856"/>
                </a:cubicBezTo>
                <a:cubicBezTo>
                  <a:pt x="9789564" y="56236"/>
                  <a:pt x="10513267" y="2780"/>
                  <a:pt x="11268532" y="106"/>
                </a:cubicBezTo>
                <a:close/>
              </a:path>
            </a:pathLst>
          </a:custGeom>
          <a:solidFill>
            <a:schemeClr val="accent1"/>
          </a:solidFill>
          <a:ln w="3768" cap="flat">
            <a:noFill/>
            <a:prstDash val="solid"/>
            <a:miter/>
          </a:ln>
          <a:effectLst>
            <a:outerShdw blurRad="63500" dist="25400" dir="6600000" algn="l" rotWithShape="0">
              <a:prstClr val="black">
                <a:alpha val="26000"/>
              </a:prstClr>
            </a:outerShdw>
          </a:effectLst>
        </p:spPr>
        <p:txBody>
          <a:bodyPr wrap="square" rtlCol="0" anchor="ctr">
            <a:noAutofit/>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GB" sz="1765" b="0" i="0" u="sng" strike="noStrike" kern="1200" cap="none" spc="0" normalizeH="0" baseline="0" noProof="0">
              <a:ln>
                <a:noFill/>
              </a:ln>
              <a:solidFill>
                <a:srgbClr val="000000"/>
              </a:solidFill>
              <a:effectLst/>
              <a:uLnTx/>
              <a:uFillTx/>
              <a:latin typeface="Segoe UI"/>
              <a:ea typeface="+mn-ea"/>
              <a:cs typeface="+mn-cs"/>
            </a:endParaRPr>
          </a:p>
        </p:txBody>
      </p:sp>
      <p:sp>
        <p:nvSpPr>
          <p:cNvPr id="52" name="Title 1">
            <a:extLst>
              <a:ext uri="{FF2B5EF4-FFF2-40B4-BE49-F238E27FC236}">
                <a16:creationId xmlns:a16="http://schemas.microsoft.com/office/drawing/2014/main" id="{691319D4-9FBD-6492-C12C-8E44A1D8C9AD}"/>
              </a:ext>
            </a:extLst>
          </p:cNvPr>
          <p:cNvSpPr txBox="1">
            <a:spLocks/>
          </p:cNvSpPr>
          <p:nvPr/>
        </p:nvSpPr>
        <p:spPr>
          <a:xfrm>
            <a:off x="1038293" y="419100"/>
            <a:ext cx="7244913" cy="430213"/>
          </a:xfrm>
          <a:prstGeom prst="rect">
            <a:avLst/>
          </a:prstGeom>
        </p:spPr>
        <p:txBody>
          <a:bodyPr vert="horz" wrap="square" lIns="0" tIns="0" rIns="0" bIns="0" rtlCol="0" anchor="t">
            <a:spAutoFit/>
          </a:bodyPr>
          <a:lstStyle>
            <a:lvl1pPr algn="l" defTabSz="932742" rtl="0" eaLnBrk="1" latinLnBrk="0" hangingPunct="1">
              <a:lnSpc>
                <a:spcPct val="100000"/>
              </a:lnSpc>
              <a:spcBef>
                <a:spcPct val="0"/>
              </a:spcBef>
              <a:buNone/>
              <a:defRPr lang="en-US" sz="2800" b="0" kern="1200" cap="none" spc="-50" baseline="0" dirty="0" smtClean="0">
                <a:ln w="3175">
                  <a:noFill/>
                </a:ln>
                <a:solidFill>
                  <a:schemeClr val="tx1"/>
                </a:solidFill>
                <a:effectLst/>
                <a:latin typeface="+mj-lt"/>
                <a:ea typeface="+mn-ea"/>
                <a:cs typeface="Segoe UI" pitchFamily="34" charset="0"/>
              </a:defRPr>
            </a:lvl1pPr>
          </a:lstStyle>
          <a:p>
            <a:r>
              <a:rPr lang="en-GB" spc="0">
                <a:solidFill>
                  <a:schemeClr val="bg1"/>
                </a:solidFill>
              </a:rPr>
              <a:t>Personas – what’s in it for me?</a:t>
            </a:r>
            <a:endParaRPr lang="en-GB" spc="0">
              <a:solidFill>
                <a:schemeClr val="bg1"/>
              </a:solidFill>
              <a:latin typeface="Segoe UI Semilight" panose="020B0402040204020203" pitchFamily="34" charset="0"/>
              <a:cs typeface="Segoe UI Semilight" panose="020B0402040204020203" pitchFamily="34" charset="0"/>
            </a:endParaRPr>
          </a:p>
        </p:txBody>
      </p:sp>
      <p:grpSp>
        <p:nvGrpSpPr>
          <p:cNvPr id="2" name="Graphic 4">
            <a:extLst>
              <a:ext uri="{FF2B5EF4-FFF2-40B4-BE49-F238E27FC236}">
                <a16:creationId xmlns:a16="http://schemas.microsoft.com/office/drawing/2014/main" id="{8349B6DF-9180-D841-6EE0-2B2A6AD9B150}"/>
              </a:ext>
            </a:extLst>
          </p:cNvPr>
          <p:cNvGrpSpPr/>
          <p:nvPr/>
        </p:nvGrpSpPr>
        <p:grpSpPr>
          <a:xfrm>
            <a:off x="483501" y="312695"/>
            <a:ext cx="368988" cy="458741"/>
            <a:chOff x="2560914" y="2843070"/>
            <a:chExt cx="176212" cy="219075"/>
          </a:xfrm>
          <a:noFill/>
        </p:grpSpPr>
        <p:sp>
          <p:nvSpPr>
            <p:cNvPr id="3" name="Free-form: Shape 2">
              <a:extLst>
                <a:ext uri="{FF2B5EF4-FFF2-40B4-BE49-F238E27FC236}">
                  <a16:creationId xmlns:a16="http://schemas.microsoft.com/office/drawing/2014/main" id="{3B32DEA8-71DD-A426-D960-4FA4EEB0C4A7}"/>
                </a:ext>
              </a:extLst>
            </p:cNvPr>
            <p:cNvSpPr/>
            <p:nvPr/>
          </p:nvSpPr>
          <p:spPr>
            <a:xfrm>
              <a:off x="2670452" y="3043990"/>
              <a:ext cx="9525" cy="13392"/>
            </a:xfrm>
            <a:custGeom>
              <a:avLst/>
              <a:gdLst>
                <a:gd name="connsiteX0" fmla="*/ 0 w 9525"/>
                <a:gd name="connsiteY0" fmla="*/ 0 h 13392"/>
                <a:gd name="connsiteX1" fmla="*/ 0 w 9525"/>
                <a:gd name="connsiteY1" fmla="*/ 13392 h 13392"/>
              </a:gdLst>
              <a:ahLst/>
              <a:cxnLst>
                <a:cxn ang="0">
                  <a:pos x="connsiteX0" y="connsiteY0"/>
                </a:cxn>
                <a:cxn ang="0">
                  <a:pos x="connsiteX1" y="connsiteY1"/>
                </a:cxn>
              </a:cxnLst>
              <a:rect l="l" t="t" r="r" b="b"/>
              <a:pathLst>
                <a:path w="9525" h="13392">
                  <a:moveTo>
                    <a:pt x="0" y="0"/>
                  </a:moveTo>
                  <a:lnTo>
                    <a:pt x="0" y="13392"/>
                  </a:lnTo>
                </a:path>
              </a:pathLst>
            </a:custGeom>
            <a:noFill/>
            <a:ln w="15875" cap="rnd">
              <a:solidFill>
                <a:schemeClr val="bg1"/>
              </a:solidFill>
              <a:prstDash val="solid"/>
              <a:round/>
            </a:ln>
          </p:spPr>
          <p:txBody>
            <a:bodyPr rtlCol="0" anchor="ctr"/>
            <a:lstStyle/>
            <a:p>
              <a:endParaRPr lang="en-GB"/>
            </a:p>
          </p:txBody>
        </p:sp>
        <p:sp>
          <p:nvSpPr>
            <p:cNvPr id="5" name="Free-form: Shape 4">
              <a:extLst>
                <a:ext uri="{FF2B5EF4-FFF2-40B4-BE49-F238E27FC236}">
                  <a16:creationId xmlns:a16="http://schemas.microsoft.com/office/drawing/2014/main" id="{6C1FAD66-ECFB-1907-F873-D02D70ACA091}"/>
                </a:ext>
              </a:extLst>
            </p:cNvPr>
            <p:cNvSpPr/>
            <p:nvPr/>
          </p:nvSpPr>
          <p:spPr>
            <a:xfrm>
              <a:off x="2622827" y="3014520"/>
              <a:ext cx="95250" cy="47625"/>
            </a:xfrm>
            <a:custGeom>
              <a:avLst/>
              <a:gdLst>
                <a:gd name="connsiteX0" fmla="*/ 95250 w 95250"/>
                <a:gd name="connsiteY0" fmla="*/ 47625 h 47625"/>
                <a:gd name="connsiteX1" fmla="*/ 47625 w 95250"/>
                <a:gd name="connsiteY1" fmla="*/ 0 h 47625"/>
                <a:gd name="connsiteX2" fmla="*/ 0 w 95250"/>
                <a:gd name="connsiteY2" fmla="*/ 47625 h 47625"/>
              </a:gdLst>
              <a:ahLst/>
              <a:cxnLst>
                <a:cxn ang="0">
                  <a:pos x="connsiteX0" y="connsiteY0"/>
                </a:cxn>
                <a:cxn ang="0">
                  <a:pos x="connsiteX1" y="connsiteY1"/>
                </a:cxn>
                <a:cxn ang="0">
                  <a:pos x="connsiteX2" y="connsiteY2"/>
                </a:cxn>
              </a:cxnLst>
              <a:rect l="l" t="t" r="r" b="b"/>
              <a:pathLst>
                <a:path w="95250" h="47625">
                  <a:moveTo>
                    <a:pt x="95250" y="47625"/>
                  </a:moveTo>
                  <a:cubicBezTo>
                    <a:pt x="95250" y="21323"/>
                    <a:pt x="73927" y="0"/>
                    <a:pt x="47625" y="0"/>
                  </a:cubicBezTo>
                  <a:cubicBezTo>
                    <a:pt x="21323" y="0"/>
                    <a:pt x="0" y="21323"/>
                    <a:pt x="0" y="47625"/>
                  </a:cubicBezTo>
                </a:path>
              </a:pathLst>
            </a:custGeom>
            <a:noFill/>
            <a:ln w="15875" cap="rnd">
              <a:solidFill>
                <a:schemeClr val="bg1"/>
              </a:solidFill>
              <a:prstDash val="solid"/>
              <a:round/>
            </a:ln>
          </p:spPr>
          <p:txBody>
            <a:bodyPr rtlCol="0" anchor="ctr"/>
            <a:lstStyle/>
            <a:p>
              <a:endParaRPr lang="en-GB"/>
            </a:p>
          </p:txBody>
        </p:sp>
        <p:sp>
          <p:nvSpPr>
            <p:cNvPr id="10" name="Free-form: Shape 9">
              <a:extLst>
                <a:ext uri="{FF2B5EF4-FFF2-40B4-BE49-F238E27FC236}">
                  <a16:creationId xmlns:a16="http://schemas.microsoft.com/office/drawing/2014/main" id="{914C239A-8A19-9907-3E8B-759306CBCD40}"/>
                </a:ext>
              </a:extLst>
            </p:cNvPr>
            <p:cNvSpPr/>
            <p:nvPr/>
          </p:nvSpPr>
          <p:spPr>
            <a:xfrm>
              <a:off x="2637114" y="2933558"/>
              <a:ext cx="66675" cy="66675"/>
            </a:xfrm>
            <a:custGeom>
              <a:avLst/>
              <a:gdLst>
                <a:gd name="connsiteX0" fmla="*/ 66675 w 66675"/>
                <a:gd name="connsiteY0" fmla="*/ 33338 h 66675"/>
                <a:gd name="connsiteX1" fmla="*/ 33338 w 66675"/>
                <a:gd name="connsiteY1" fmla="*/ 66675 h 66675"/>
                <a:gd name="connsiteX2" fmla="*/ 0 w 66675"/>
                <a:gd name="connsiteY2" fmla="*/ 33338 h 66675"/>
                <a:gd name="connsiteX3" fmla="*/ 33338 w 66675"/>
                <a:gd name="connsiteY3" fmla="*/ 0 h 66675"/>
                <a:gd name="connsiteX4" fmla="*/ 66675 w 66675"/>
                <a:gd name="connsiteY4" fmla="*/ 33338 h 666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675" h="66675">
                  <a:moveTo>
                    <a:pt x="66675" y="33338"/>
                  </a:moveTo>
                  <a:cubicBezTo>
                    <a:pt x="66675" y="51749"/>
                    <a:pt x="51749" y="66675"/>
                    <a:pt x="33338" y="66675"/>
                  </a:cubicBezTo>
                  <a:cubicBezTo>
                    <a:pt x="14926" y="66675"/>
                    <a:pt x="0" y="51749"/>
                    <a:pt x="0" y="33338"/>
                  </a:cubicBezTo>
                  <a:cubicBezTo>
                    <a:pt x="0" y="14926"/>
                    <a:pt x="14926" y="0"/>
                    <a:pt x="33338" y="0"/>
                  </a:cubicBezTo>
                  <a:cubicBezTo>
                    <a:pt x="51749" y="0"/>
                    <a:pt x="66675" y="14926"/>
                    <a:pt x="66675" y="33338"/>
                  </a:cubicBezTo>
                  <a:close/>
                </a:path>
              </a:pathLst>
            </a:custGeom>
            <a:noFill/>
            <a:ln w="15875" cap="rnd">
              <a:solidFill>
                <a:schemeClr val="bg1"/>
              </a:solidFill>
              <a:prstDash val="solid"/>
              <a:round/>
            </a:ln>
          </p:spPr>
          <p:txBody>
            <a:bodyPr rtlCol="0" anchor="ctr"/>
            <a:lstStyle/>
            <a:p>
              <a:endParaRPr lang="en-GB"/>
            </a:p>
          </p:txBody>
        </p:sp>
        <p:sp>
          <p:nvSpPr>
            <p:cNvPr id="11" name="Free-form: Shape 10">
              <a:extLst>
                <a:ext uri="{FF2B5EF4-FFF2-40B4-BE49-F238E27FC236}">
                  <a16:creationId xmlns:a16="http://schemas.microsoft.com/office/drawing/2014/main" id="{D4B66CF8-9E02-F21D-7105-CE0DD8A3FD49}"/>
                </a:ext>
              </a:extLst>
            </p:cNvPr>
            <p:cNvSpPr/>
            <p:nvPr/>
          </p:nvSpPr>
          <p:spPr>
            <a:xfrm>
              <a:off x="2560914" y="3040705"/>
              <a:ext cx="52406" cy="21440"/>
            </a:xfrm>
            <a:custGeom>
              <a:avLst/>
              <a:gdLst>
                <a:gd name="connsiteX0" fmla="*/ 52407 w 52406"/>
                <a:gd name="connsiteY0" fmla="*/ 3600 h 21440"/>
                <a:gd name="connsiteX1" fmla="*/ 0 w 52406"/>
                <a:gd name="connsiteY1" fmla="*/ 21440 h 21440"/>
              </a:gdLst>
              <a:ahLst/>
              <a:cxnLst>
                <a:cxn ang="0">
                  <a:pos x="connsiteX0" y="connsiteY0"/>
                </a:cxn>
                <a:cxn ang="0">
                  <a:pos x="connsiteX1" y="connsiteY1"/>
                </a:cxn>
              </a:cxnLst>
              <a:rect l="l" t="t" r="r" b="b"/>
              <a:pathLst>
                <a:path w="52406" h="21440">
                  <a:moveTo>
                    <a:pt x="52407" y="3600"/>
                  </a:moveTo>
                  <a:cubicBezTo>
                    <a:pt x="32965" y="-5184"/>
                    <a:pt x="10044" y="2619"/>
                    <a:pt x="0" y="21440"/>
                  </a:cubicBezTo>
                </a:path>
              </a:pathLst>
            </a:custGeom>
            <a:noFill/>
            <a:ln w="15875" cap="rnd">
              <a:solidFill>
                <a:schemeClr val="bg1"/>
              </a:solidFill>
              <a:prstDash val="solid"/>
              <a:round/>
            </a:ln>
          </p:spPr>
          <p:txBody>
            <a:bodyPr rtlCol="0" anchor="ctr"/>
            <a:lstStyle/>
            <a:p>
              <a:endParaRPr lang="en-GB"/>
            </a:p>
          </p:txBody>
        </p:sp>
        <p:sp>
          <p:nvSpPr>
            <p:cNvPr id="12" name="Free-form: Shape 11">
              <a:extLst>
                <a:ext uri="{FF2B5EF4-FFF2-40B4-BE49-F238E27FC236}">
                  <a16:creationId xmlns:a16="http://schemas.microsoft.com/office/drawing/2014/main" id="{FE73D49A-02B1-A8EE-4F54-5372F9215E14}"/>
                </a:ext>
              </a:extLst>
            </p:cNvPr>
            <p:cNvSpPr/>
            <p:nvPr/>
          </p:nvSpPr>
          <p:spPr>
            <a:xfrm>
              <a:off x="2572297" y="2971887"/>
              <a:ext cx="52292" cy="28345"/>
            </a:xfrm>
            <a:custGeom>
              <a:avLst/>
              <a:gdLst>
                <a:gd name="connsiteX0" fmla="*/ 33785 w 52292"/>
                <a:gd name="connsiteY0" fmla="*/ 28346 h 28345"/>
                <a:gd name="connsiteX1" fmla="*/ 52292 w 52292"/>
                <a:gd name="connsiteY1" fmla="*/ 24536 h 28345"/>
                <a:gd name="connsiteX2" fmla="*/ 20747 w 52292"/>
                <a:gd name="connsiteY2" fmla="*/ 237 h 28345"/>
                <a:gd name="connsiteX3" fmla="*/ 0 w 52292"/>
                <a:gd name="connsiteY3" fmla="*/ 14058 h 28345"/>
                <a:gd name="connsiteX4" fmla="*/ 33785 w 52292"/>
                <a:gd name="connsiteY4" fmla="*/ 28346 h 283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292" h="28345">
                  <a:moveTo>
                    <a:pt x="33785" y="28346"/>
                  </a:moveTo>
                  <a:cubicBezTo>
                    <a:pt x="40149" y="28342"/>
                    <a:pt x="46445" y="27045"/>
                    <a:pt x="52292" y="24536"/>
                  </a:cubicBezTo>
                  <a:cubicBezTo>
                    <a:pt x="50291" y="9115"/>
                    <a:pt x="36168" y="-1764"/>
                    <a:pt x="20747" y="237"/>
                  </a:cubicBezTo>
                  <a:cubicBezTo>
                    <a:pt x="12058" y="1365"/>
                    <a:pt x="4388" y="6473"/>
                    <a:pt x="0" y="14058"/>
                  </a:cubicBezTo>
                  <a:cubicBezTo>
                    <a:pt x="8864" y="23196"/>
                    <a:pt x="21054" y="28352"/>
                    <a:pt x="33785" y="28346"/>
                  </a:cubicBezTo>
                  <a:close/>
                </a:path>
              </a:pathLst>
            </a:custGeom>
            <a:noFill/>
            <a:ln w="15875" cap="rnd">
              <a:solidFill>
                <a:schemeClr val="bg1"/>
              </a:solidFill>
              <a:prstDash val="solid"/>
              <a:round/>
            </a:ln>
          </p:spPr>
          <p:txBody>
            <a:bodyPr rtlCol="0" anchor="ctr"/>
            <a:lstStyle/>
            <a:p>
              <a:endParaRPr lang="en-GB"/>
            </a:p>
          </p:txBody>
        </p:sp>
        <p:sp>
          <p:nvSpPr>
            <p:cNvPr id="17" name="Free-form: Shape 16">
              <a:extLst>
                <a:ext uri="{FF2B5EF4-FFF2-40B4-BE49-F238E27FC236}">
                  <a16:creationId xmlns:a16="http://schemas.microsoft.com/office/drawing/2014/main" id="{206F2C17-4E03-8C84-3913-F2E68FBD4209}"/>
                </a:ext>
              </a:extLst>
            </p:cNvPr>
            <p:cNvSpPr/>
            <p:nvPr/>
          </p:nvSpPr>
          <p:spPr>
            <a:xfrm>
              <a:off x="2568296" y="2971896"/>
              <a:ext cx="56673" cy="56673"/>
            </a:xfrm>
            <a:custGeom>
              <a:avLst/>
              <a:gdLst>
                <a:gd name="connsiteX0" fmla="*/ 56674 w 56673"/>
                <a:gd name="connsiteY0" fmla="*/ 28337 h 56673"/>
                <a:gd name="connsiteX1" fmla="*/ 28337 w 56673"/>
                <a:gd name="connsiteY1" fmla="*/ 56674 h 56673"/>
                <a:gd name="connsiteX2" fmla="*/ 0 w 56673"/>
                <a:gd name="connsiteY2" fmla="*/ 28337 h 56673"/>
                <a:gd name="connsiteX3" fmla="*/ 28337 w 56673"/>
                <a:gd name="connsiteY3" fmla="*/ 0 h 56673"/>
                <a:gd name="connsiteX4" fmla="*/ 56674 w 56673"/>
                <a:gd name="connsiteY4" fmla="*/ 28337 h 566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673" h="56673">
                  <a:moveTo>
                    <a:pt x="56674" y="28337"/>
                  </a:moveTo>
                  <a:cubicBezTo>
                    <a:pt x="56674" y="43987"/>
                    <a:pt x="43987" y="56674"/>
                    <a:pt x="28337" y="56674"/>
                  </a:cubicBezTo>
                  <a:cubicBezTo>
                    <a:pt x="12687" y="56674"/>
                    <a:pt x="0" y="43987"/>
                    <a:pt x="0" y="28337"/>
                  </a:cubicBezTo>
                  <a:cubicBezTo>
                    <a:pt x="0" y="12687"/>
                    <a:pt x="12687" y="0"/>
                    <a:pt x="28337" y="0"/>
                  </a:cubicBezTo>
                  <a:cubicBezTo>
                    <a:pt x="43987" y="0"/>
                    <a:pt x="56674" y="12687"/>
                    <a:pt x="56674" y="28337"/>
                  </a:cubicBezTo>
                  <a:close/>
                </a:path>
              </a:pathLst>
            </a:custGeom>
            <a:noFill/>
            <a:ln w="15875" cap="rnd">
              <a:solidFill>
                <a:schemeClr val="bg1"/>
              </a:solidFill>
              <a:prstDash val="solid"/>
              <a:round/>
            </a:ln>
          </p:spPr>
          <p:txBody>
            <a:bodyPr rtlCol="0" anchor="ctr"/>
            <a:lstStyle/>
            <a:p>
              <a:endParaRPr lang="en-GB"/>
            </a:p>
          </p:txBody>
        </p:sp>
        <p:sp>
          <p:nvSpPr>
            <p:cNvPr id="18" name="Free-form: Shape 17">
              <a:extLst>
                <a:ext uri="{FF2B5EF4-FFF2-40B4-BE49-F238E27FC236}">
                  <a16:creationId xmlns:a16="http://schemas.microsoft.com/office/drawing/2014/main" id="{823B59A4-DE76-6587-D64D-049135E6B14A}"/>
                </a:ext>
              </a:extLst>
            </p:cNvPr>
            <p:cNvSpPr/>
            <p:nvPr/>
          </p:nvSpPr>
          <p:spPr>
            <a:xfrm>
              <a:off x="2737127" y="2843070"/>
              <a:ext cx="9525" cy="219075"/>
            </a:xfrm>
            <a:custGeom>
              <a:avLst/>
              <a:gdLst>
                <a:gd name="connsiteX0" fmla="*/ 0 w 9525"/>
                <a:gd name="connsiteY0" fmla="*/ 219075 h 219075"/>
                <a:gd name="connsiteX1" fmla="*/ 0 w 9525"/>
                <a:gd name="connsiteY1" fmla="*/ 0 h 219075"/>
              </a:gdLst>
              <a:ahLst/>
              <a:cxnLst>
                <a:cxn ang="0">
                  <a:pos x="connsiteX0" y="connsiteY0"/>
                </a:cxn>
                <a:cxn ang="0">
                  <a:pos x="connsiteX1" y="connsiteY1"/>
                </a:cxn>
              </a:cxnLst>
              <a:rect l="l" t="t" r="r" b="b"/>
              <a:pathLst>
                <a:path w="9525" h="219075">
                  <a:moveTo>
                    <a:pt x="0" y="219075"/>
                  </a:moveTo>
                  <a:lnTo>
                    <a:pt x="0" y="0"/>
                  </a:lnTo>
                </a:path>
              </a:pathLst>
            </a:custGeom>
            <a:noFill/>
            <a:ln w="15875" cap="rnd">
              <a:solidFill>
                <a:schemeClr val="bg1"/>
              </a:solidFill>
              <a:prstDash val="solid"/>
              <a:round/>
            </a:ln>
          </p:spPr>
          <p:txBody>
            <a:bodyPr rtlCol="0" anchor="ctr"/>
            <a:lstStyle/>
            <a:p>
              <a:endParaRPr lang="en-GB"/>
            </a:p>
          </p:txBody>
        </p:sp>
        <p:sp>
          <p:nvSpPr>
            <p:cNvPr id="22" name="Free-form: Shape 21">
              <a:extLst>
                <a:ext uri="{FF2B5EF4-FFF2-40B4-BE49-F238E27FC236}">
                  <a16:creationId xmlns:a16="http://schemas.microsoft.com/office/drawing/2014/main" id="{E12ECE3B-86F3-250B-B3ED-573BE3FA359C}"/>
                </a:ext>
              </a:extLst>
            </p:cNvPr>
            <p:cNvSpPr/>
            <p:nvPr/>
          </p:nvSpPr>
          <p:spPr>
            <a:xfrm>
              <a:off x="2670452" y="2843070"/>
              <a:ext cx="66675" cy="47625"/>
            </a:xfrm>
            <a:custGeom>
              <a:avLst/>
              <a:gdLst>
                <a:gd name="connsiteX0" fmla="*/ 66675 w 66675"/>
                <a:gd name="connsiteY0" fmla="*/ 0 h 47625"/>
                <a:gd name="connsiteX1" fmla="*/ 9525 w 66675"/>
                <a:gd name="connsiteY1" fmla="*/ 0 h 47625"/>
                <a:gd name="connsiteX2" fmla="*/ 0 w 66675"/>
                <a:gd name="connsiteY2" fmla="*/ 9525 h 47625"/>
                <a:gd name="connsiteX3" fmla="*/ 0 w 66675"/>
                <a:gd name="connsiteY3" fmla="*/ 38100 h 47625"/>
                <a:gd name="connsiteX4" fmla="*/ 9525 w 66675"/>
                <a:gd name="connsiteY4" fmla="*/ 47625 h 47625"/>
                <a:gd name="connsiteX5" fmla="*/ 66675 w 66675"/>
                <a:gd name="connsiteY5" fmla="*/ 47625 h 47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6675" h="47625">
                  <a:moveTo>
                    <a:pt x="66675" y="0"/>
                  </a:moveTo>
                  <a:lnTo>
                    <a:pt x="9525" y="0"/>
                  </a:lnTo>
                  <a:cubicBezTo>
                    <a:pt x="4264" y="0"/>
                    <a:pt x="0" y="4264"/>
                    <a:pt x="0" y="9525"/>
                  </a:cubicBezTo>
                  <a:lnTo>
                    <a:pt x="0" y="38100"/>
                  </a:lnTo>
                  <a:cubicBezTo>
                    <a:pt x="0" y="43360"/>
                    <a:pt x="4264" y="47625"/>
                    <a:pt x="9525" y="47625"/>
                  </a:cubicBezTo>
                  <a:lnTo>
                    <a:pt x="66675" y="47625"/>
                  </a:lnTo>
                </a:path>
              </a:pathLst>
            </a:custGeom>
            <a:noFill/>
            <a:ln w="15875" cap="rnd">
              <a:solidFill>
                <a:schemeClr val="bg1"/>
              </a:solidFill>
              <a:prstDash val="solid"/>
              <a:round/>
            </a:ln>
          </p:spPr>
          <p:txBody>
            <a:bodyPr rtlCol="0" anchor="ctr"/>
            <a:lstStyle/>
            <a:p>
              <a:endParaRPr lang="en-GB"/>
            </a:p>
          </p:txBody>
        </p:sp>
        <p:sp>
          <p:nvSpPr>
            <p:cNvPr id="23" name="Free-form: Shape 22">
              <a:extLst>
                <a:ext uri="{FF2B5EF4-FFF2-40B4-BE49-F238E27FC236}">
                  <a16:creationId xmlns:a16="http://schemas.microsoft.com/office/drawing/2014/main" id="{D33DA71D-8B1E-28DC-9D20-62D675CE8ED8}"/>
                </a:ext>
              </a:extLst>
            </p:cNvPr>
            <p:cNvSpPr/>
            <p:nvPr/>
          </p:nvSpPr>
          <p:spPr>
            <a:xfrm>
              <a:off x="2608539" y="2862120"/>
              <a:ext cx="80962" cy="47625"/>
            </a:xfrm>
            <a:custGeom>
              <a:avLst/>
              <a:gdLst>
                <a:gd name="connsiteX0" fmla="*/ 61913 w 80962"/>
                <a:gd name="connsiteY0" fmla="*/ 0 h 47625"/>
                <a:gd name="connsiteX1" fmla="*/ 0 w 80962"/>
                <a:gd name="connsiteY1" fmla="*/ 0 h 47625"/>
                <a:gd name="connsiteX2" fmla="*/ 23813 w 80962"/>
                <a:gd name="connsiteY2" fmla="*/ 23813 h 47625"/>
                <a:gd name="connsiteX3" fmla="*/ 0 w 80962"/>
                <a:gd name="connsiteY3" fmla="*/ 47625 h 47625"/>
                <a:gd name="connsiteX4" fmla="*/ 71438 w 80962"/>
                <a:gd name="connsiteY4" fmla="*/ 47625 h 47625"/>
                <a:gd name="connsiteX5" fmla="*/ 80963 w 80962"/>
                <a:gd name="connsiteY5" fmla="*/ 38100 h 47625"/>
                <a:gd name="connsiteX6" fmla="*/ 80963 w 80962"/>
                <a:gd name="connsiteY6" fmla="*/ 28575 h 47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0962" h="47625">
                  <a:moveTo>
                    <a:pt x="61913" y="0"/>
                  </a:moveTo>
                  <a:lnTo>
                    <a:pt x="0" y="0"/>
                  </a:lnTo>
                  <a:lnTo>
                    <a:pt x="23813" y="23813"/>
                  </a:lnTo>
                  <a:lnTo>
                    <a:pt x="0" y="47625"/>
                  </a:lnTo>
                  <a:lnTo>
                    <a:pt x="71438" y="47625"/>
                  </a:lnTo>
                  <a:cubicBezTo>
                    <a:pt x="76698" y="47625"/>
                    <a:pt x="80963" y="43360"/>
                    <a:pt x="80963" y="38100"/>
                  </a:cubicBezTo>
                  <a:lnTo>
                    <a:pt x="80963" y="28575"/>
                  </a:lnTo>
                </a:path>
              </a:pathLst>
            </a:custGeom>
            <a:noFill/>
            <a:ln w="15875" cap="rnd">
              <a:solidFill>
                <a:schemeClr val="bg1"/>
              </a:solidFill>
              <a:prstDash val="solid"/>
              <a:round/>
            </a:ln>
          </p:spPr>
          <p:txBody>
            <a:bodyPr rtlCol="0" anchor="ctr"/>
            <a:lstStyle/>
            <a:p>
              <a:endParaRPr lang="en-GB"/>
            </a:p>
          </p:txBody>
        </p:sp>
        <p:sp>
          <p:nvSpPr>
            <p:cNvPr id="24" name="Free-form: Shape 23">
              <a:extLst>
                <a:ext uri="{FF2B5EF4-FFF2-40B4-BE49-F238E27FC236}">
                  <a16:creationId xmlns:a16="http://schemas.microsoft.com/office/drawing/2014/main" id="{E718D7CE-B590-F044-73E0-BE7B97B58999}"/>
                </a:ext>
              </a:extLst>
            </p:cNvPr>
            <p:cNvSpPr/>
            <p:nvPr/>
          </p:nvSpPr>
          <p:spPr>
            <a:xfrm>
              <a:off x="2643820" y="2946892"/>
              <a:ext cx="58912" cy="15240"/>
            </a:xfrm>
            <a:custGeom>
              <a:avLst/>
              <a:gdLst>
                <a:gd name="connsiteX0" fmla="*/ 0 w 58912"/>
                <a:gd name="connsiteY0" fmla="*/ 0 h 15240"/>
                <a:gd name="connsiteX1" fmla="*/ 36633 w 58912"/>
                <a:gd name="connsiteY1" fmla="*/ 15240 h 15240"/>
                <a:gd name="connsiteX2" fmla="*/ 58912 w 58912"/>
                <a:gd name="connsiteY2" fmla="*/ 11544 h 15240"/>
              </a:gdLst>
              <a:ahLst/>
              <a:cxnLst>
                <a:cxn ang="0">
                  <a:pos x="connsiteX0" y="connsiteY0"/>
                </a:cxn>
                <a:cxn ang="0">
                  <a:pos x="connsiteX1" y="connsiteY1"/>
                </a:cxn>
                <a:cxn ang="0">
                  <a:pos x="connsiteX2" y="connsiteY2"/>
                </a:cxn>
              </a:cxnLst>
              <a:rect l="l" t="t" r="r" b="b"/>
              <a:pathLst>
                <a:path w="58912" h="15240">
                  <a:moveTo>
                    <a:pt x="0" y="0"/>
                  </a:moveTo>
                  <a:cubicBezTo>
                    <a:pt x="9872" y="9489"/>
                    <a:pt x="22945" y="14928"/>
                    <a:pt x="36633" y="15240"/>
                  </a:cubicBezTo>
                  <a:cubicBezTo>
                    <a:pt x="44214" y="15266"/>
                    <a:pt x="51746" y="14016"/>
                    <a:pt x="58912" y="11544"/>
                  </a:cubicBezTo>
                </a:path>
              </a:pathLst>
            </a:custGeom>
            <a:noFill/>
            <a:ln w="15875" cap="rnd">
              <a:solidFill>
                <a:schemeClr val="bg1"/>
              </a:solidFill>
              <a:prstDash val="solid"/>
              <a:round/>
            </a:ln>
          </p:spPr>
          <p:txBody>
            <a:bodyPr rtlCol="0" anchor="ctr"/>
            <a:lstStyle/>
            <a:p>
              <a:endParaRPr lang="en-GB"/>
            </a:p>
          </p:txBody>
        </p:sp>
      </p:grpSp>
      <p:graphicFrame>
        <p:nvGraphicFramePr>
          <p:cNvPr id="26" name="Table 25">
            <a:extLst>
              <a:ext uri="{FF2B5EF4-FFF2-40B4-BE49-F238E27FC236}">
                <a16:creationId xmlns:a16="http://schemas.microsoft.com/office/drawing/2014/main" id="{2454B244-ABFD-43AE-6340-8C357FFCAB3E}"/>
              </a:ext>
            </a:extLst>
          </p:cNvPr>
          <p:cNvGraphicFramePr>
            <a:graphicFrameLocks noGrp="1"/>
          </p:cNvGraphicFramePr>
          <p:nvPr>
            <p:extLst>
              <p:ext uri="{D42A27DB-BD31-4B8C-83A1-F6EECF244321}">
                <p14:modId xmlns:p14="http://schemas.microsoft.com/office/powerpoint/2010/main" val="3086749363"/>
              </p:ext>
            </p:extLst>
          </p:nvPr>
        </p:nvGraphicFramePr>
        <p:xfrm>
          <a:off x="457199" y="2193302"/>
          <a:ext cx="11096172" cy="2274812"/>
        </p:xfrm>
        <a:graphic>
          <a:graphicData uri="http://schemas.openxmlformats.org/drawingml/2006/table">
            <a:tbl>
              <a:tblPr firstRow="1" bandRow="1">
                <a:effectLst>
                  <a:outerShdw blurRad="88900" dist="113557" dir="2699998" rotWithShape="0">
                    <a:srgbClr val="000000">
                      <a:alpha val="15000"/>
                    </a:srgbClr>
                  </a:outerShdw>
                </a:effectLst>
                <a:tableStyleId>{2D5ABB26-0587-4C30-8999-92F81FD0307C}</a:tableStyleId>
              </a:tblPr>
              <a:tblGrid>
                <a:gridCol w="5548086">
                  <a:extLst>
                    <a:ext uri="{9D8B030D-6E8A-4147-A177-3AD203B41FA5}">
                      <a16:colId xmlns:a16="http://schemas.microsoft.com/office/drawing/2014/main" val="576575899"/>
                    </a:ext>
                  </a:extLst>
                </a:gridCol>
                <a:gridCol w="5548086">
                  <a:extLst>
                    <a:ext uri="{9D8B030D-6E8A-4147-A177-3AD203B41FA5}">
                      <a16:colId xmlns:a16="http://schemas.microsoft.com/office/drawing/2014/main" val="1171794270"/>
                    </a:ext>
                  </a:extLst>
                </a:gridCol>
              </a:tblGrid>
              <a:tr h="568703">
                <a:tc>
                  <a:txBody>
                    <a:bodyPr/>
                    <a:lstStyle/>
                    <a:p>
                      <a:pPr marL="0" marR="0" lvl="0" indent="0" algn="l" defTabSz="932742" rtl="0" eaLnBrk="1" fontAlgn="auto" hangingPunct="1">
                        <a:lnSpc>
                          <a:spcPct val="100000"/>
                        </a:lnSpc>
                        <a:spcBef>
                          <a:spcPts val="0"/>
                        </a:spcBef>
                        <a:spcAft>
                          <a:spcPts val="0"/>
                        </a:spcAft>
                        <a:buFontTx/>
                        <a:buNone/>
                      </a:pPr>
                      <a:r>
                        <a:rPr lang="en-GB" sz="1600" b="1" i="0" u="none" strike="noStrike" kern="1200" cap="none" spc="0" normalizeH="0" baseline="0">
                          <a:solidFill>
                            <a:schemeClr val="lt1">
                              <a:lumMod val="100000"/>
                            </a:schemeClr>
                          </a:solidFill>
                          <a:latin typeface="+mj-lt"/>
                          <a:ea typeface="+mn-ea"/>
                          <a:cs typeface="+mn-cs"/>
                          <a:sym typeface=""/>
                        </a:rPr>
                        <a:t>Persona</a:t>
                      </a:r>
                    </a:p>
                  </a:txBody>
                  <a:tcPr anchor="ctr">
                    <a:lnL w="12700" cap="flat" cmpd="sng" algn="ctr">
                      <a:solidFill>
                        <a:schemeClr val="lt1">
                          <a:lumMod val="100000"/>
                        </a:schemeClr>
                      </a:solidFill>
                      <a:prstDash val="solid"/>
                      <a:round/>
                      <a:headEnd type="none" w="med" len="med"/>
                      <a:tailEnd type="none" w="med" len="med"/>
                    </a:lnL>
                    <a:lnR w="12700" cap="flat" cmpd="sng" algn="ctr">
                      <a:solidFill>
                        <a:schemeClr val="lt1">
                          <a:lumMod val="100000"/>
                        </a:schemeClr>
                      </a:solidFill>
                      <a:prstDash val="solid"/>
                      <a:round/>
                      <a:headEnd type="none" w="med" len="med"/>
                      <a:tailEnd type="none" w="med" len="med"/>
                    </a:lnR>
                    <a:lnT w="12700" cap="flat" cmpd="sng" algn="ctr">
                      <a:solidFill>
                        <a:schemeClr val="lt1">
                          <a:lumMod val="100000"/>
                        </a:schemeClr>
                      </a:solidFill>
                      <a:prstDash val="solid"/>
                      <a:round/>
                      <a:headEnd type="none" w="med" len="med"/>
                      <a:tailEnd type="none" w="med" len="med"/>
                    </a:lnT>
                    <a:lnB w="38100" cap="flat" cmpd="sng" algn="ctr">
                      <a:solidFill>
                        <a:schemeClr val="lt1">
                          <a:lumMod val="100000"/>
                        </a:schemeClr>
                      </a:solidFill>
                      <a:prstDash val="solid"/>
                      <a:round/>
                      <a:headEnd type="none" w="med" len="med"/>
                      <a:tailEnd type="none" w="med" len="med"/>
                    </a:lnB>
                    <a:solidFill>
                      <a:schemeClr val="accent1">
                        <a:lumMod val="100000"/>
                      </a:schemeClr>
                    </a:solidFill>
                  </a:tcPr>
                </a:tc>
                <a:tc>
                  <a:txBody>
                    <a:bodyPr/>
                    <a:lstStyle/>
                    <a:p>
                      <a:pPr marL="0" marR="0" lvl="0" indent="0" algn="l" defTabSz="932742" rtl="0" eaLnBrk="1" fontAlgn="auto" hangingPunct="1">
                        <a:lnSpc>
                          <a:spcPct val="100000"/>
                        </a:lnSpc>
                        <a:spcBef>
                          <a:spcPts val="0"/>
                        </a:spcBef>
                        <a:spcAft>
                          <a:spcPts val="0"/>
                        </a:spcAft>
                        <a:buFontTx/>
                        <a:buNone/>
                      </a:pPr>
                      <a:r>
                        <a:rPr lang="en-GB" sz="1600" b="1" i="0" u="none" strike="noStrike" kern="1200" cap="none" spc="0" normalizeH="0" baseline="0">
                          <a:solidFill>
                            <a:schemeClr val="lt1">
                              <a:lumMod val="100000"/>
                            </a:schemeClr>
                          </a:solidFill>
                          <a:latin typeface="+mj-lt"/>
                          <a:ea typeface="+mn-ea"/>
                          <a:cs typeface="+mn-cs"/>
                          <a:sym typeface=""/>
                        </a:rPr>
                        <a:t>Defined by</a:t>
                      </a:r>
                    </a:p>
                  </a:txBody>
                  <a:tcPr anchor="ctr">
                    <a:lnL w="12700" cap="flat" cmpd="sng" algn="ctr">
                      <a:solidFill>
                        <a:schemeClr val="lt1">
                          <a:lumMod val="100000"/>
                        </a:schemeClr>
                      </a:solidFill>
                      <a:prstDash val="solid"/>
                      <a:round/>
                      <a:headEnd type="none" w="med" len="med"/>
                      <a:tailEnd type="none" w="med" len="med"/>
                    </a:lnL>
                    <a:lnR w="12700" cap="flat" cmpd="sng" algn="ctr">
                      <a:solidFill>
                        <a:schemeClr val="lt1">
                          <a:lumMod val="100000"/>
                        </a:schemeClr>
                      </a:solidFill>
                      <a:prstDash val="solid"/>
                      <a:round/>
                      <a:headEnd type="none" w="med" len="med"/>
                      <a:tailEnd type="none" w="med" len="med"/>
                    </a:lnR>
                    <a:lnT w="12700" cap="flat" cmpd="sng" algn="ctr">
                      <a:solidFill>
                        <a:schemeClr val="lt1">
                          <a:lumMod val="100000"/>
                        </a:schemeClr>
                      </a:solidFill>
                      <a:prstDash val="solid"/>
                      <a:round/>
                      <a:headEnd type="none" w="med" len="med"/>
                      <a:tailEnd type="none" w="med" len="med"/>
                    </a:lnT>
                    <a:lnB w="38100" cap="flat" cmpd="sng" algn="ctr">
                      <a:solidFill>
                        <a:schemeClr val="lt1">
                          <a:lumMod val="100000"/>
                        </a:schemeClr>
                      </a:solidFill>
                      <a:prstDash val="solid"/>
                      <a:round/>
                      <a:headEnd type="none" w="med" len="med"/>
                      <a:tailEnd type="none" w="med" len="med"/>
                    </a:lnB>
                    <a:solidFill>
                      <a:schemeClr val="accent1">
                        <a:lumMod val="100000"/>
                      </a:schemeClr>
                    </a:solidFill>
                  </a:tcPr>
                </a:tc>
                <a:extLst>
                  <a:ext uri="{0D108BD9-81ED-4DB2-BD59-A6C34878D82A}">
                    <a16:rowId xmlns:a16="http://schemas.microsoft.com/office/drawing/2014/main" val="1390158403"/>
                  </a:ext>
                </a:extLst>
              </a:tr>
              <a:tr h="568703">
                <a:tc>
                  <a:txBody>
                    <a:bodyPr/>
                    <a:lstStyle/>
                    <a:p>
                      <a:r>
                        <a:rPr lang="en-GB" sz="1200"/>
                        <a:t>Frontline managers</a:t>
                      </a:r>
                    </a:p>
                  </a:txBody>
                  <a:tcPr anchor="ctr">
                    <a:lnL w="12700" cap="flat" cmpd="sng" algn="ctr">
                      <a:solidFill>
                        <a:schemeClr val="lt1">
                          <a:lumMod val="100000"/>
                        </a:schemeClr>
                      </a:solidFill>
                      <a:prstDash val="solid"/>
                      <a:round/>
                      <a:headEnd type="none" w="med" len="med"/>
                      <a:tailEnd type="none" w="med" len="med"/>
                    </a:lnL>
                    <a:lnR w="6350" cap="flat" cmpd="sng" algn="ctr">
                      <a:solidFill>
                        <a:schemeClr val="tx1">
                          <a:lumMod val="65000"/>
                          <a:lumOff val="35000"/>
                        </a:schemeClr>
                      </a:solidFill>
                      <a:prstDash val="solid"/>
                      <a:round/>
                      <a:headEnd type="none" w="med" len="med"/>
                      <a:tailEnd type="none" w="med" len="med"/>
                    </a:lnR>
                    <a:lnT w="38100" cap="flat" cmpd="sng" algn="ctr">
                      <a:solidFill>
                        <a:schemeClr val="lt1">
                          <a:lumMod val="100000"/>
                        </a:schemeClr>
                      </a:solidFill>
                      <a:prstDash val="solid"/>
                      <a:round/>
                      <a:headEnd type="none" w="med" len="med"/>
                      <a:tailEnd type="none" w="med" len="med"/>
                    </a:lnT>
                    <a:lnB w="6350" cap="flat" cmpd="sng" algn="ctr">
                      <a:solidFill>
                        <a:schemeClr val="tx1">
                          <a:lumMod val="65000"/>
                          <a:lumOff val="35000"/>
                        </a:schemeClr>
                      </a:solidFill>
                      <a:prstDash val="solid"/>
                      <a:round/>
                      <a:headEnd type="none" w="med" len="med"/>
                      <a:tailEnd type="none" w="med" len="med"/>
                    </a:lnB>
                    <a:solidFill>
                      <a:schemeClr val="bg1">
                        <a:lumMod val="100000"/>
                      </a:schemeClr>
                    </a:solidFill>
                  </a:tcPr>
                </a:tc>
                <a:tc>
                  <a:txBody>
                    <a:bodyPr/>
                    <a:lstStyle/>
                    <a:p>
                      <a:pPr marL="0" marR="0" lvl="0" indent="0" algn="l" defTabSz="742900" rtl="0" eaLnBrk="1" fontAlgn="auto" latinLnBrk="0" hangingPunct="1">
                        <a:lnSpc>
                          <a:spcPct val="100000"/>
                        </a:lnSpc>
                        <a:spcBef>
                          <a:spcPts val="0"/>
                        </a:spcBef>
                        <a:spcAft>
                          <a:spcPts val="0"/>
                        </a:spcAft>
                        <a:buClrTx/>
                        <a:buSzTx/>
                        <a:buFontTx/>
                        <a:buNone/>
                        <a:tabLst/>
                        <a:defRPr/>
                      </a:pPr>
                      <a:r>
                        <a:rPr lang="en-GB" sz="1200"/>
                        <a:t>Time for inspection moves from 10m to 7m</a:t>
                      </a:r>
                    </a:p>
                    <a:p>
                      <a:pPr marL="0" marR="0" lvl="0" indent="0" algn="l" defTabSz="742900" rtl="0" eaLnBrk="1" fontAlgn="auto" latinLnBrk="0" hangingPunct="1">
                        <a:lnSpc>
                          <a:spcPct val="100000"/>
                        </a:lnSpc>
                        <a:spcBef>
                          <a:spcPts val="0"/>
                        </a:spcBef>
                        <a:spcAft>
                          <a:spcPts val="0"/>
                        </a:spcAft>
                        <a:buClrTx/>
                        <a:buSzTx/>
                        <a:buFontTx/>
                        <a:buNone/>
                        <a:tabLst/>
                        <a:defRPr/>
                      </a:pPr>
                      <a:r>
                        <a:rPr lang="en-GB" sz="1200"/>
                        <a:t>Incidents decrease by 10%</a:t>
                      </a:r>
                    </a:p>
                  </a:txBody>
                  <a:tcPr anchor="ctr">
                    <a:lnL w="6350" cap="flat" cmpd="sng" algn="ctr">
                      <a:solidFill>
                        <a:schemeClr val="tx1">
                          <a:lumMod val="65000"/>
                          <a:lumOff val="35000"/>
                        </a:schemeClr>
                      </a:solidFill>
                      <a:prstDash val="solid"/>
                      <a:round/>
                      <a:headEnd type="none" w="med" len="med"/>
                      <a:tailEnd type="none" w="med" len="med"/>
                    </a:lnL>
                    <a:lnR w="12700" cap="flat" cmpd="sng" algn="ctr">
                      <a:solidFill>
                        <a:schemeClr val="lt1">
                          <a:lumMod val="100000"/>
                        </a:schemeClr>
                      </a:solidFill>
                      <a:prstDash val="solid"/>
                      <a:round/>
                      <a:headEnd type="none" w="med" len="med"/>
                      <a:tailEnd type="none" w="med" len="med"/>
                    </a:lnR>
                    <a:lnT w="38100" cap="flat" cmpd="sng" algn="ctr">
                      <a:solidFill>
                        <a:schemeClr val="lt1">
                          <a:lumMod val="100000"/>
                        </a:schemeClr>
                      </a:solidFill>
                      <a:prstDash val="solid"/>
                      <a:round/>
                      <a:headEnd type="none" w="med" len="med"/>
                      <a:tailEnd type="none" w="med" len="med"/>
                    </a:lnT>
                    <a:lnB w="6350" cap="flat" cmpd="sng" algn="ctr">
                      <a:solidFill>
                        <a:schemeClr val="tx1">
                          <a:lumMod val="65000"/>
                          <a:lumOff val="35000"/>
                        </a:schemeClr>
                      </a:solidFill>
                      <a:prstDash val="solid"/>
                      <a:round/>
                      <a:headEnd type="none" w="med" len="med"/>
                      <a:tailEnd type="none" w="med" len="med"/>
                    </a:lnB>
                    <a:solidFill>
                      <a:schemeClr val="bg1">
                        <a:lumMod val="100000"/>
                      </a:schemeClr>
                    </a:solidFill>
                  </a:tcPr>
                </a:tc>
                <a:extLst>
                  <a:ext uri="{0D108BD9-81ED-4DB2-BD59-A6C34878D82A}">
                    <a16:rowId xmlns:a16="http://schemas.microsoft.com/office/drawing/2014/main" val="1769514468"/>
                  </a:ext>
                </a:extLst>
              </a:tr>
              <a:tr h="568703">
                <a:tc>
                  <a:txBody>
                    <a:bodyPr/>
                    <a:lstStyle/>
                    <a:p>
                      <a:pPr marL="0" marR="0" lvl="0" indent="0" algn="l" defTabSz="932742" rtl="0" eaLnBrk="1" fontAlgn="auto" latinLnBrk="0" hangingPunct="1">
                        <a:lnSpc>
                          <a:spcPct val="100000"/>
                        </a:lnSpc>
                        <a:spcBef>
                          <a:spcPts val="0"/>
                        </a:spcBef>
                        <a:spcAft>
                          <a:spcPts val="0"/>
                        </a:spcAft>
                        <a:buClrTx/>
                        <a:buSzTx/>
                        <a:buFontTx/>
                        <a:buNone/>
                        <a:tabLst/>
                        <a:defRPr/>
                      </a:pPr>
                      <a:r>
                        <a:rPr lang="en-GB" sz="1200" b="0" i="0" u="none" strike="noStrike" kern="1200" cap="none" spc="0" normalizeH="0" baseline="0">
                          <a:solidFill>
                            <a:schemeClr val="dk1">
                              <a:lumMod val="100000"/>
                            </a:schemeClr>
                          </a:solidFill>
                          <a:latin typeface="+mn-lt"/>
                          <a:ea typeface="+mn-ea"/>
                          <a:cs typeface="+mn-cs"/>
                          <a:sym typeface=""/>
                        </a:rPr>
                        <a:t>[Insert Text]</a:t>
                      </a:r>
                    </a:p>
                  </a:txBody>
                  <a:tcPr anchor="ctr">
                    <a:lnL w="12700" cap="flat" cmpd="sng" algn="ctr">
                      <a:solidFill>
                        <a:schemeClr val="lt1">
                          <a:lumMod val="100000"/>
                        </a:schemeClr>
                      </a:solidFill>
                      <a:prstDash val="solid"/>
                      <a:round/>
                      <a:headEnd type="none" w="med" len="med"/>
                      <a:tailEnd type="none" w="med" len="med"/>
                    </a:lnL>
                    <a:lnR w="6350" cap="flat" cmpd="sng" algn="ctr">
                      <a:solidFill>
                        <a:schemeClr val="tx1">
                          <a:lumMod val="65000"/>
                          <a:lumOff val="35000"/>
                        </a:schemeClr>
                      </a:solidFill>
                      <a:prstDash val="solid"/>
                      <a:round/>
                      <a:headEnd type="none" w="med" len="med"/>
                      <a:tailEnd type="none" w="med" len="med"/>
                    </a:lnR>
                    <a:lnT w="6350" cap="flat" cmpd="sng" algn="ctr">
                      <a:solidFill>
                        <a:schemeClr val="tx1">
                          <a:lumMod val="65000"/>
                          <a:lumOff val="35000"/>
                        </a:schemeClr>
                      </a:solidFill>
                      <a:prstDash val="solid"/>
                      <a:round/>
                      <a:headEnd type="none" w="med" len="med"/>
                      <a:tailEnd type="none" w="med" len="med"/>
                    </a:lnT>
                    <a:lnB w="6350" cap="flat" cmpd="sng" algn="ctr">
                      <a:solidFill>
                        <a:schemeClr val="tx1">
                          <a:lumMod val="65000"/>
                          <a:lumOff val="35000"/>
                        </a:schemeClr>
                      </a:solidFill>
                      <a:prstDash val="solid"/>
                      <a:round/>
                      <a:headEnd type="none" w="med" len="med"/>
                      <a:tailEnd type="none" w="med" len="med"/>
                    </a:lnB>
                    <a:solidFill>
                      <a:schemeClr val="bg1">
                        <a:lumMod val="100000"/>
                      </a:schemeClr>
                    </a:solidFill>
                  </a:tcPr>
                </a:tc>
                <a:tc>
                  <a:txBody>
                    <a:bodyPr/>
                    <a:lstStyle/>
                    <a:p>
                      <a:pPr marL="0" marR="0" lvl="0" indent="0" algn="l" defTabSz="932742" rtl="0" eaLnBrk="1" fontAlgn="auto" latinLnBrk="0" hangingPunct="1">
                        <a:lnSpc>
                          <a:spcPct val="100000"/>
                        </a:lnSpc>
                        <a:spcBef>
                          <a:spcPts val="0"/>
                        </a:spcBef>
                        <a:spcAft>
                          <a:spcPts val="0"/>
                        </a:spcAft>
                        <a:buClrTx/>
                        <a:buSzTx/>
                        <a:buFontTx/>
                        <a:buNone/>
                        <a:tabLst/>
                        <a:defRPr/>
                      </a:pPr>
                      <a:r>
                        <a:rPr lang="en-GB" sz="1200" b="0" i="0" u="none" strike="noStrike" kern="1200" cap="none" spc="0" normalizeH="0" baseline="0">
                          <a:solidFill>
                            <a:schemeClr val="dk1">
                              <a:lumMod val="100000"/>
                            </a:schemeClr>
                          </a:solidFill>
                          <a:latin typeface="+mn-lt"/>
                          <a:ea typeface="+mn-ea"/>
                          <a:cs typeface="+mn-cs"/>
                          <a:sym typeface=""/>
                        </a:rPr>
                        <a:t>[Insert Text]</a:t>
                      </a:r>
                    </a:p>
                  </a:txBody>
                  <a:tcPr anchor="ctr">
                    <a:lnL w="6350" cap="flat" cmpd="sng" algn="ctr">
                      <a:solidFill>
                        <a:schemeClr val="tx1">
                          <a:lumMod val="65000"/>
                          <a:lumOff val="35000"/>
                        </a:schemeClr>
                      </a:solidFill>
                      <a:prstDash val="solid"/>
                      <a:round/>
                      <a:headEnd type="none" w="med" len="med"/>
                      <a:tailEnd type="none" w="med" len="med"/>
                    </a:lnL>
                    <a:lnR w="12700" cap="flat" cmpd="sng" algn="ctr">
                      <a:solidFill>
                        <a:schemeClr val="lt1">
                          <a:lumMod val="100000"/>
                        </a:schemeClr>
                      </a:solidFill>
                      <a:prstDash val="solid"/>
                      <a:round/>
                      <a:headEnd type="none" w="med" len="med"/>
                      <a:tailEnd type="none" w="med" len="med"/>
                    </a:lnR>
                    <a:lnT w="6350" cap="flat" cmpd="sng" algn="ctr">
                      <a:solidFill>
                        <a:schemeClr val="tx1">
                          <a:lumMod val="65000"/>
                          <a:lumOff val="35000"/>
                        </a:schemeClr>
                      </a:solidFill>
                      <a:prstDash val="solid"/>
                      <a:round/>
                      <a:headEnd type="none" w="med" len="med"/>
                      <a:tailEnd type="none" w="med" len="med"/>
                    </a:lnT>
                    <a:lnB w="6350" cap="flat" cmpd="sng" algn="ctr">
                      <a:solidFill>
                        <a:schemeClr val="tx1">
                          <a:lumMod val="65000"/>
                          <a:lumOff val="35000"/>
                        </a:schemeClr>
                      </a:solidFill>
                      <a:prstDash val="solid"/>
                      <a:round/>
                      <a:headEnd type="none" w="med" len="med"/>
                      <a:tailEnd type="none" w="med" len="med"/>
                    </a:lnB>
                    <a:solidFill>
                      <a:schemeClr val="bg1">
                        <a:lumMod val="100000"/>
                      </a:schemeClr>
                    </a:solidFill>
                  </a:tcPr>
                </a:tc>
                <a:extLst>
                  <a:ext uri="{0D108BD9-81ED-4DB2-BD59-A6C34878D82A}">
                    <a16:rowId xmlns:a16="http://schemas.microsoft.com/office/drawing/2014/main" val="1823708682"/>
                  </a:ext>
                </a:extLst>
              </a:tr>
              <a:tr h="568703">
                <a:tc>
                  <a:txBody>
                    <a:bodyPr/>
                    <a:lstStyle/>
                    <a:p>
                      <a:pPr marL="0" marR="0" lvl="0" indent="0" algn="l" defTabSz="932742" rtl="0" eaLnBrk="1" fontAlgn="auto" latinLnBrk="0" hangingPunct="1">
                        <a:lnSpc>
                          <a:spcPct val="100000"/>
                        </a:lnSpc>
                        <a:spcBef>
                          <a:spcPts val="0"/>
                        </a:spcBef>
                        <a:spcAft>
                          <a:spcPts val="0"/>
                        </a:spcAft>
                        <a:buClrTx/>
                        <a:buSzTx/>
                        <a:buFontTx/>
                        <a:buNone/>
                        <a:tabLst/>
                        <a:defRPr/>
                      </a:pPr>
                      <a:r>
                        <a:rPr lang="en-GB" sz="1200" b="0" i="0" u="none" strike="noStrike" kern="1200" cap="none" spc="0" normalizeH="0" baseline="0">
                          <a:solidFill>
                            <a:schemeClr val="dk1">
                              <a:lumMod val="100000"/>
                            </a:schemeClr>
                          </a:solidFill>
                          <a:latin typeface="+mn-lt"/>
                          <a:ea typeface="+mn-ea"/>
                          <a:cs typeface="+mn-cs"/>
                          <a:sym typeface=""/>
                        </a:rPr>
                        <a:t>[Insert Text]</a:t>
                      </a:r>
                    </a:p>
                  </a:txBody>
                  <a:tcPr anchor="ctr">
                    <a:lnL w="12700" cap="flat" cmpd="sng" algn="ctr">
                      <a:solidFill>
                        <a:schemeClr val="lt1">
                          <a:lumMod val="100000"/>
                        </a:schemeClr>
                      </a:solidFill>
                      <a:prstDash val="solid"/>
                      <a:round/>
                      <a:headEnd type="none" w="med" len="med"/>
                      <a:tailEnd type="none" w="med" len="med"/>
                    </a:lnL>
                    <a:lnR w="6350" cap="flat" cmpd="sng" algn="ctr">
                      <a:solidFill>
                        <a:schemeClr val="tx1">
                          <a:lumMod val="65000"/>
                          <a:lumOff val="35000"/>
                        </a:schemeClr>
                      </a:solidFill>
                      <a:prstDash val="solid"/>
                      <a:round/>
                      <a:headEnd type="none" w="med" len="med"/>
                      <a:tailEnd type="none" w="med" len="med"/>
                    </a:lnR>
                    <a:lnT w="6350" cap="flat" cmpd="sng" algn="ctr">
                      <a:solidFill>
                        <a:schemeClr val="tx1">
                          <a:lumMod val="65000"/>
                          <a:lumOff val="35000"/>
                        </a:schemeClr>
                      </a:solidFill>
                      <a:prstDash val="solid"/>
                      <a:round/>
                      <a:headEnd type="none" w="med" len="med"/>
                      <a:tailEnd type="none" w="med" len="med"/>
                    </a:lnT>
                    <a:lnB w="6350" cap="flat" cmpd="sng" algn="ctr">
                      <a:solidFill>
                        <a:schemeClr val="tx1">
                          <a:lumMod val="65000"/>
                          <a:lumOff val="35000"/>
                        </a:schemeClr>
                      </a:solidFill>
                      <a:prstDash val="solid"/>
                      <a:round/>
                      <a:headEnd type="none" w="med" len="med"/>
                      <a:tailEnd type="none" w="med" len="med"/>
                    </a:lnB>
                    <a:solidFill>
                      <a:schemeClr val="bg1">
                        <a:lumMod val="100000"/>
                      </a:schemeClr>
                    </a:solidFill>
                  </a:tcPr>
                </a:tc>
                <a:tc>
                  <a:txBody>
                    <a:bodyPr/>
                    <a:lstStyle/>
                    <a:p>
                      <a:pPr marL="0" marR="0" lvl="0" indent="0" algn="l" defTabSz="932742" rtl="0" eaLnBrk="1" fontAlgn="auto" latinLnBrk="0" hangingPunct="1">
                        <a:lnSpc>
                          <a:spcPct val="100000"/>
                        </a:lnSpc>
                        <a:spcBef>
                          <a:spcPts val="0"/>
                        </a:spcBef>
                        <a:spcAft>
                          <a:spcPts val="0"/>
                        </a:spcAft>
                        <a:buClrTx/>
                        <a:buSzTx/>
                        <a:buFontTx/>
                        <a:buNone/>
                        <a:tabLst/>
                        <a:defRPr/>
                      </a:pPr>
                      <a:r>
                        <a:rPr lang="en-GB" sz="1200" b="0" i="0" u="none" strike="noStrike" kern="1200" cap="none" spc="0" normalizeH="0" baseline="0">
                          <a:solidFill>
                            <a:schemeClr val="dk1">
                              <a:lumMod val="100000"/>
                            </a:schemeClr>
                          </a:solidFill>
                          <a:latin typeface="+mn-lt"/>
                          <a:ea typeface="+mn-ea"/>
                          <a:cs typeface="+mn-cs"/>
                          <a:sym typeface=""/>
                        </a:rPr>
                        <a:t>[Insert Text]</a:t>
                      </a:r>
                    </a:p>
                  </a:txBody>
                  <a:tcPr anchor="ctr">
                    <a:lnL w="6350" cap="flat" cmpd="sng" algn="ctr">
                      <a:solidFill>
                        <a:schemeClr val="tx1">
                          <a:lumMod val="65000"/>
                          <a:lumOff val="35000"/>
                        </a:schemeClr>
                      </a:solidFill>
                      <a:prstDash val="solid"/>
                      <a:round/>
                      <a:headEnd type="none" w="med" len="med"/>
                      <a:tailEnd type="none" w="med" len="med"/>
                    </a:lnL>
                    <a:lnR w="12700" cap="flat" cmpd="sng" algn="ctr">
                      <a:solidFill>
                        <a:schemeClr val="lt1">
                          <a:lumMod val="100000"/>
                        </a:schemeClr>
                      </a:solidFill>
                      <a:prstDash val="solid"/>
                      <a:round/>
                      <a:headEnd type="none" w="med" len="med"/>
                      <a:tailEnd type="none" w="med" len="med"/>
                    </a:lnR>
                    <a:lnT w="6350" cap="flat" cmpd="sng" algn="ctr">
                      <a:solidFill>
                        <a:schemeClr val="tx1">
                          <a:lumMod val="65000"/>
                          <a:lumOff val="35000"/>
                        </a:schemeClr>
                      </a:solidFill>
                      <a:prstDash val="solid"/>
                      <a:round/>
                      <a:headEnd type="none" w="med" len="med"/>
                      <a:tailEnd type="none" w="med" len="med"/>
                    </a:lnT>
                    <a:lnB w="6350" cap="flat" cmpd="sng" algn="ctr">
                      <a:solidFill>
                        <a:schemeClr val="tx1">
                          <a:lumMod val="65000"/>
                          <a:lumOff val="35000"/>
                        </a:schemeClr>
                      </a:solidFill>
                      <a:prstDash val="solid"/>
                      <a:round/>
                      <a:headEnd type="none" w="med" len="med"/>
                      <a:tailEnd type="none" w="med" len="med"/>
                    </a:lnB>
                    <a:solidFill>
                      <a:schemeClr val="bg1">
                        <a:lumMod val="100000"/>
                      </a:schemeClr>
                    </a:solidFill>
                  </a:tcPr>
                </a:tc>
                <a:extLst>
                  <a:ext uri="{0D108BD9-81ED-4DB2-BD59-A6C34878D82A}">
                    <a16:rowId xmlns:a16="http://schemas.microsoft.com/office/drawing/2014/main" val="1761313956"/>
                  </a:ext>
                </a:extLst>
              </a:tr>
            </a:tbl>
          </a:graphicData>
        </a:graphic>
      </p:graphicFrame>
      <p:pic>
        <p:nvPicPr>
          <p:cNvPr id="38" name="Picture 37" descr="A blue and green sign&#10;&#10;Description automatically generated with medium confidence">
            <a:extLst>
              <a:ext uri="{FF2B5EF4-FFF2-40B4-BE49-F238E27FC236}">
                <a16:creationId xmlns:a16="http://schemas.microsoft.com/office/drawing/2014/main" id="{FB5FBD48-8362-4609-2C3C-668646699E33}"/>
              </a:ext>
            </a:extLst>
          </p:cNvPr>
          <p:cNvPicPr>
            <a:picLocks noChangeAspect="1"/>
          </p:cNvPicPr>
          <p:nvPr/>
        </p:nvPicPr>
        <p:blipFill rotWithShape="1">
          <a:blip r:embed="rId2">
            <a:extLst>
              <a:ext uri="{28A0092B-C50C-407E-A947-70E740481C1C}">
                <a14:useLocalDpi xmlns:a14="http://schemas.microsoft.com/office/drawing/2010/main" val="0"/>
              </a:ext>
            </a:extLst>
          </a:blip>
          <a:srcRect r="3968"/>
          <a:stretch/>
        </p:blipFill>
        <p:spPr>
          <a:xfrm>
            <a:off x="10257196" y="122866"/>
            <a:ext cx="1934804" cy="459865"/>
          </a:xfrm>
          <a:prstGeom prst="rect">
            <a:avLst/>
          </a:prstGeom>
          <a:effectLst>
            <a:outerShdw blurRad="88900" dist="50800" dir="8100000" algn="tr" rotWithShape="0">
              <a:prstClr val="black">
                <a:alpha val="40000"/>
              </a:prstClr>
            </a:outerShdw>
          </a:effectLst>
        </p:spPr>
      </p:pic>
      <p:sp>
        <p:nvSpPr>
          <p:cNvPr id="6" name="TextBox 5">
            <a:extLst>
              <a:ext uri="{FF2B5EF4-FFF2-40B4-BE49-F238E27FC236}">
                <a16:creationId xmlns:a16="http://schemas.microsoft.com/office/drawing/2014/main" id="{8DBE2568-0B75-65C7-D59C-33E33CFFF8F7}"/>
              </a:ext>
            </a:extLst>
          </p:cNvPr>
          <p:cNvSpPr txBox="1"/>
          <p:nvPr/>
        </p:nvSpPr>
        <p:spPr>
          <a:xfrm>
            <a:off x="12754708" y="679938"/>
            <a:ext cx="2608087" cy="3016210"/>
          </a:xfrm>
          <a:prstGeom prst="rect">
            <a:avLst/>
          </a:prstGeom>
          <a:noFill/>
        </p:spPr>
        <p:txBody>
          <a:bodyPr wrap="square" lIns="0" tIns="0" rIns="0" bIns="0" rtlCol="0">
            <a:spAutoFit/>
          </a:bodyPr>
          <a:lstStyle/>
          <a:p>
            <a:pPr algn="l"/>
            <a:r>
              <a:rPr lang="en-GB" sz="1400"/>
              <a:t>In this activity, you will outline what will be gained by key personas through your frontline transformation.</a:t>
            </a:r>
          </a:p>
          <a:p>
            <a:pPr algn="l"/>
            <a:endParaRPr lang="en-GB" sz="1400"/>
          </a:p>
          <a:p>
            <a:r>
              <a:rPr lang="en-GB" sz="1400"/>
              <a:t>As you fill this in, consider the below:</a:t>
            </a:r>
          </a:p>
          <a:p>
            <a:pPr algn="l"/>
            <a:endParaRPr lang="en-GB" sz="1400"/>
          </a:p>
          <a:p>
            <a:pPr algn="l"/>
            <a:r>
              <a:rPr lang="en-GB" sz="1400">
                <a:latin typeface="+mj-lt"/>
              </a:rPr>
              <a:t>1. Quantify benefits:</a:t>
            </a:r>
          </a:p>
          <a:p>
            <a:pPr algn="l"/>
            <a:r>
              <a:rPr lang="en-GB" sz="1400"/>
              <a:t>Clearly outline the specific gains and benefits that you’re aiming to achieve for each key persona.</a:t>
            </a:r>
          </a:p>
          <a:p>
            <a:pPr algn="l"/>
            <a:endParaRPr lang="en-GB" sz="1400"/>
          </a:p>
          <a:p>
            <a:pPr algn="l"/>
            <a:endParaRPr lang="en-GB" sz="1400"/>
          </a:p>
        </p:txBody>
      </p:sp>
    </p:spTree>
    <p:extLst>
      <p:ext uri="{BB962C8B-B14F-4D97-AF65-F5344CB8AC3E}">
        <p14:creationId xmlns:p14="http://schemas.microsoft.com/office/powerpoint/2010/main" val="39673291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bg>
      <p:bgPr>
        <a:solidFill>
          <a:srgbClr val="F7F7F7"/>
        </a:solidFill>
        <a:effectLst/>
      </p:bgPr>
    </p:bg>
    <p:spTree>
      <p:nvGrpSpPr>
        <p:cNvPr id="1" name=""/>
        <p:cNvGrpSpPr/>
        <p:nvPr/>
      </p:nvGrpSpPr>
      <p:grpSpPr>
        <a:xfrm>
          <a:off x="0" y="0"/>
          <a:ext cx="0" cy="0"/>
          <a:chOff x="0" y="0"/>
          <a:chExt cx="0" cy="0"/>
        </a:xfrm>
      </p:grpSpPr>
      <p:sp>
        <p:nvSpPr>
          <p:cNvPr id="4" name="Freeform: Shape 3">
            <a:extLst>
              <a:ext uri="{FF2B5EF4-FFF2-40B4-BE49-F238E27FC236}">
                <a16:creationId xmlns:a16="http://schemas.microsoft.com/office/drawing/2014/main" id="{38695748-F541-40FE-3A90-2C20F0D29DCC}"/>
              </a:ext>
            </a:extLst>
          </p:cNvPr>
          <p:cNvSpPr/>
          <p:nvPr/>
        </p:nvSpPr>
        <p:spPr bwMode="auto">
          <a:xfrm flipH="1" flipV="1">
            <a:off x="0" y="-1"/>
            <a:ext cx="12192000" cy="1291771"/>
          </a:xfrm>
          <a:custGeom>
            <a:avLst/>
            <a:gdLst>
              <a:gd name="connsiteX0" fmla="*/ 11268532 w 12192000"/>
              <a:gd name="connsiteY0" fmla="*/ 106 h 4074802"/>
              <a:gd name="connsiteX1" fmla="*/ 12185209 w 12192000"/>
              <a:gd name="connsiteY1" fmla="*/ 20416 h 4074802"/>
              <a:gd name="connsiteX2" fmla="*/ 12192000 w 12192000"/>
              <a:gd name="connsiteY2" fmla="*/ 20811 h 4074802"/>
              <a:gd name="connsiteX3" fmla="*/ 12192000 w 12192000"/>
              <a:gd name="connsiteY3" fmla="*/ 1064902 h 4074802"/>
              <a:gd name="connsiteX4" fmla="*/ 12192000 w 12192000"/>
              <a:gd name="connsiteY4" fmla="*/ 1585602 h 4074802"/>
              <a:gd name="connsiteX5" fmla="*/ 12192000 w 12192000"/>
              <a:gd name="connsiteY5" fmla="*/ 4074802 h 4074802"/>
              <a:gd name="connsiteX6" fmla="*/ 0 w 12192000"/>
              <a:gd name="connsiteY6" fmla="*/ 4074802 h 4074802"/>
              <a:gd name="connsiteX7" fmla="*/ 0 w 12192000"/>
              <a:gd name="connsiteY7" fmla="*/ 1585602 h 4074802"/>
              <a:gd name="connsiteX8" fmla="*/ 0 w 12192000"/>
              <a:gd name="connsiteY8" fmla="*/ 1064902 h 4074802"/>
              <a:gd name="connsiteX9" fmla="*/ 0 w 12192000"/>
              <a:gd name="connsiteY9" fmla="*/ 16345 h 4074802"/>
              <a:gd name="connsiteX10" fmla="*/ 244047 w 12192000"/>
              <a:gd name="connsiteY10" fmla="*/ 27486 h 4074802"/>
              <a:gd name="connsiteX11" fmla="*/ 1686840 w 12192000"/>
              <a:gd name="connsiteY11" fmla="*/ 173856 h 4074802"/>
              <a:gd name="connsiteX12" fmla="*/ 9172284 w 12192000"/>
              <a:gd name="connsiteY12" fmla="*/ 173856 h 4074802"/>
              <a:gd name="connsiteX13" fmla="*/ 11268532 w 12192000"/>
              <a:gd name="connsiteY13" fmla="*/ 106 h 4074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2192000" h="4074802">
                <a:moveTo>
                  <a:pt x="11268532" y="106"/>
                </a:moveTo>
                <a:cubicBezTo>
                  <a:pt x="11570638" y="-964"/>
                  <a:pt x="11877794" y="6092"/>
                  <a:pt x="12185209" y="20416"/>
                </a:cubicBezTo>
                <a:lnTo>
                  <a:pt x="12192000" y="20811"/>
                </a:lnTo>
                <a:lnTo>
                  <a:pt x="12192000" y="1064902"/>
                </a:lnTo>
                <a:lnTo>
                  <a:pt x="12192000" y="1585602"/>
                </a:lnTo>
                <a:lnTo>
                  <a:pt x="12192000" y="4074802"/>
                </a:lnTo>
                <a:lnTo>
                  <a:pt x="0" y="4074802"/>
                </a:lnTo>
                <a:lnTo>
                  <a:pt x="0" y="1585602"/>
                </a:lnTo>
                <a:lnTo>
                  <a:pt x="0" y="1064902"/>
                </a:lnTo>
                <a:lnTo>
                  <a:pt x="0" y="16345"/>
                </a:lnTo>
                <a:lnTo>
                  <a:pt x="244047" y="27486"/>
                </a:lnTo>
                <a:cubicBezTo>
                  <a:pt x="678291" y="52375"/>
                  <a:pt x="1158360" y="99922"/>
                  <a:pt x="1686840" y="173856"/>
                </a:cubicBezTo>
                <a:cubicBezTo>
                  <a:pt x="5914682" y="765330"/>
                  <a:pt x="9172284" y="173856"/>
                  <a:pt x="9172284" y="173856"/>
                </a:cubicBezTo>
                <a:cubicBezTo>
                  <a:pt x="9789564" y="56236"/>
                  <a:pt x="10513267" y="2780"/>
                  <a:pt x="11268532" y="106"/>
                </a:cubicBezTo>
                <a:close/>
              </a:path>
            </a:pathLst>
          </a:custGeom>
          <a:solidFill>
            <a:schemeClr val="accent1"/>
          </a:solidFill>
          <a:ln w="3768" cap="flat">
            <a:noFill/>
            <a:prstDash val="solid"/>
            <a:miter/>
          </a:ln>
          <a:effectLst>
            <a:outerShdw blurRad="63500" dist="25400" dir="6600000" algn="l" rotWithShape="0">
              <a:prstClr val="black">
                <a:alpha val="26000"/>
              </a:prstClr>
            </a:outerShdw>
          </a:effectLst>
        </p:spPr>
        <p:txBody>
          <a:bodyPr wrap="square" rtlCol="0" anchor="ctr">
            <a:noAutofit/>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GB" sz="1765" b="0" i="0" u="none" strike="noStrike" kern="1200" cap="none" spc="0" normalizeH="0" baseline="0" noProof="0">
              <a:ln>
                <a:noFill/>
              </a:ln>
              <a:solidFill>
                <a:srgbClr val="000000"/>
              </a:solidFill>
              <a:effectLst/>
              <a:uLnTx/>
              <a:uFillTx/>
              <a:latin typeface="Segoe UI"/>
              <a:ea typeface="+mn-ea"/>
              <a:cs typeface="+mn-cs"/>
            </a:endParaRPr>
          </a:p>
        </p:txBody>
      </p:sp>
      <p:sp>
        <p:nvSpPr>
          <p:cNvPr id="9" name="!!BOX1">
            <a:extLst>
              <a:ext uri="{FF2B5EF4-FFF2-40B4-BE49-F238E27FC236}">
                <a16:creationId xmlns:a16="http://schemas.microsoft.com/office/drawing/2014/main" id="{2C6A2C91-52D1-E169-EE62-BDE4C64CCEA3}"/>
              </a:ext>
            </a:extLst>
          </p:cNvPr>
          <p:cNvSpPr>
            <a:spLocks/>
          </p:cNvSpPr>
          <p:nvPr/>
        </p:nvSpPr>
        <p:spPr bwMode="auto">
          <a:xfrm>
            <a:off x="365090" y="1537399"/>
            <a:ext cx="8326569" cy="1430063"/>
          </a:xfrm>
          <a:prstGeom prst="roundRect">
            <a:avLst>
              <a:gd name="adj" fmla="val 0"/>
            </a:avLst>
          </a:prstGeom>
          <a:gradFill>
            <a:gsLst>
              <a:gs pos="0">
                <a:schemeClr val="bg1">
                  <a:lumMod val="55000"/>
                  <a:lumOff val="45000"/>
                </a:schemeClr>
              </a:gs>
              <a:gs pos="100000">
                <a:srgbClr val="E8E9E8">
                  <a:lumMod val="20000"/>
                  <a:lumOff val="80000"/>
                </a:srgbClr>
              </a:gs>
            </a:gsLst>
            <a:lin ang="2700000" scaled="1"/>
          </a:gradFill>
          <a:ln w="12700">
            <a:noFill/>
            <a:headEnd type="none" w="med" len="med"/>
            <a:tailEnd type="none" w="med" len="med"/>
          </a:ln>
          <a:effectLst>
            <a:outerShdw blurRad="76200" dist="25400" dir="2700000" algn="tl" rotWithShape="0">
              <a:prstClr val="black">
                <a:alpha val="14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20" tIns="97536" rIns="121920" bIns="97536" numCol="1" spcCol="0" rtlCol="0" fromWordArt="0" anchor="t" anchorCtr="0" forceAA="0" compatLnSpc="1">
            <a:prstTxWarp prst="textNoShape">
              <a:avLst/>
            </a:prstTxWarp>
            <a:noAutofit/>
          </a:bodyPr>
          <a:lstStyle/>
          <a:p>
            <a:pPr defTabSz="621679" fontAlgn="base">
              <a:spcBef>
                <a:spcPct val="0"/>
              </a:spcBef>
              <a:spcAft>
                <a:spcPts val="300"/>
              </a:spcAft>
            </a:pPr>
            <a:endParaRPr lang="en-GB" sz="1200">
              <a:solidFill>
                <a:schemeClr val="tx2"/>
              </a:solidFill>
              <a:latin typeface="Segoe UI Semibold"/>
              <a:cs typeface="Segoe UI" pitchFamily="34" charset="0"/>
            </a:endParaRPr>
          </a:p>
        </p:txBody>
      </p:sp>
      <p:sp>
        <p:nvSpPr>
          <p:cNvPr id="2" name="!!BOX1">
            <a:extLst>
              <a:ext uri="{FF2B5EF4-FFF2-40B4-BE49-F238E27FC236}">
                <a16:creationId xmlns:a16="http://schemas.microsoft.com/office/drawing/2014/main" id="{F6F17A5D-A48A-84D9-08B0-C8019330E9E2}"/>
              </a:ext>
            </a:extLst>
          </p:cNvPr>
          <p:cNvSpPr>
            <a:spLocks/>
          </p:cNvSpPr>
          <p:nvPr/>
        </p:nvSpPr>
        <p:spPr bwMode="auto">
          <a:xfrm>
            <a:off x="365090" y="3143537"/>
            <a:ext cx="8326569" cy="1430063"/>
          </a:xfrm>
          <a:prstGeom prst="roundRect">
            <a:avLst>
              <a:gd name="adj" fmla="val 0"/>
            </a:avLst>
          </a:prstGeom>
          <a:gradFill>
            <a:gsLst>
              <a:gs pos="0">
                <a:schemeClr val="bg1">
                  <a:lumMod val="55000"/>
                  <a:lumOff val="45000"/>
                </a:schemeClr>
              </a:gs>
              <a:gs pos="100000">
                <a:srgbClr val="E8E9E8">
                  <a:lumMod val="20000"/>
                  <a:lumOff val="80000"/>
                </a:srgbClr>
              </a:gs>
            </a:gsLst>
            <a:lin ang="2700000" scaled="1"/>
          </a:gradFill>
          <a:ln w="12700">
            <a:noFill/>
            <a:headEnd type="none" w="med" len="med"/>
            <a:tailEnd type="none" w="med" len="med"/>
          </a:ln>
          <a:effectLst>
            <a:outerShdw blurRad="76200" dist="25400" dir="2700000" algn="tl" rotWithShape="0">
              <a:prstClr val="black">
                <a:alpha val="14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20" tIns="97536" rIns="121920" bIns="97536" numCol="1" spcCol="0" rtlCol="0" fromWordArt="0" anchor="t" anchorCtr="0" forceAA="0" compatLnSpc="1">
            <a:prstTxWarp prst="textNoShape">
              <a:avLst/>
            </a:prstTxWarp>
            <a:noAutofit/>
          </a:bodyPr>
          <a:lstStyle/>
          <a:p>
            <a:pPr defTabSz="621679" fontAlgn="base">
              <a:spcBef>
                <a:spcPct val="0"/>
              </a:spcBef>
              <a:spcAft>
                <a:spcPts val="300"/>
              </a:spcAft>
            </a:pPr>
            <a:endParaRPr lang="en-GB" sz="1200">
              <a:solidFill>
                <a:schemeClr val="tx2"/>
              </a:solidFill>
              <a:latin typeface="Segoe UI Semibold"/>
              <a:cs typeface="Segoe UI" pitchFamily="34" charset="0"/>
            </a:endParaRPr>
          </a:p>
        </p:txBody>
      </p:sp>
      <p:sp>
        <p:nvSpPr>
          <p:cNvPr id="3" name="!!BOX1">
            <a:extLst>
              <a:ext uri="{FF2B5EF4-FFF2-40B4-BE49-F238E27FC236}">
                <a16:creationId xmlns:a16="http://schemas.microsoft.com/office/drawing/2014/main" id="{E4E3F55F-3711-F93B-D3FD-EBE61BC93637}"/>
              </a:ext>
            </a:extLst>
          </p:cNvPr>
          <p:cNvSpPr>
            <a:spLocks/>
          </p:cNvSpPr>
          <p:nvPr/>
        </p:nvSpPr>
        <p:spPr bwMode="auto">
          <a:xfrm>
            <a:off x="365090" y="4749674"/>
            <a:ext cx="8326569" cy="1430063"/>
          </a:xfrm>
          <a:prstGeom prst="roundRect">
            <a:avLst>
              <a:gd name="adj" fmla="val 0"/>
            </a:avLst>
          </a:prstGeom>
          <a:gradFill>
            <a:gsLst>
              <a:gs pos="0">
                <a:schemeClr val="bg1">
                  <a:lumMod val="55000"/>
                  <a:lumOff val="45000"/>
                </a:schemeClr>
              </a:gs>
              <a:gs pos="100000">
                <a:srgbClr val="E8E9E8">
                  <a:lumMod val="20000"/>
                  <a:lumOff val="80000"/>
                </a:srgbClr>
              </a:gs>
            </a:gsLst>
            <a:lin ang="2700000" scaled="1"/>
          </a:gradFill>
          <a:ln w="12700">
            <a:noFill/>
            <a:headEnd type="none" w="med" len="med"/>
            <a:tailEnd type="none" w="med" len="med"/>
          </a:ln>
          <a:effectLst>
            <a:outerShdw blurRad="76200" dist="25400" dir="2700000" algn="tl" rotWithShape="0">
              <a:prstClr val="black">
                <a:alpha val="14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20" tIns="97536" rIns="121920" bIns="97536" numCol="1" spcCol="0" rtlCol="0" fromWordArt="0" anchor="t" anchorCtr="0" forceAA="0" compatLnSpc="1">
            <a:prstTxWarp prst="textNoShape">
              <a:avLst/>
            </a:prstTxWarp>
            <a:noAutofit/>
          </a:bodyPr>
          <a:lstStyle/>
          <a:p>
            <a:pPr defTabSz="621679" fontAlgn="base">
              <a:spcBef>
                <a:spcPct val="0"/>
              </a:spcBef>
              <a:spcAft>
                <a:spcPts val="300"/>
              </a:spcAft>
            </a:pPr>
            <a:endParaRPr lang="en-GB" sz="1200">
              <a:solidFill>
                <a:schemeClr val="tx2"/>
              </a:solidFill>
              <a:latin typeface="Segoe UI Semibold"/>
              <a:cs typeface="Segoe UI" pitchFamily="34" charset="0"/>
            </a:endParaRPr>
          </a:p>
        </p:txBody>
      </p:sp>
      <p:sp>
        <p:nvSpPr>
          <p:cNvPr id="6" name="!!BOX1">
            <a:extLst>
              <a:ext uri="{FF2B5EF4-FFF2-40B4-BE49-F238E27FC236}">
                <a16:creationId xmlns:a16="http://schemas.microsoft.com/office/drawing/2014/main" id="{09198AAB-F653-C4EB-6F0C-808C10B1F193}"/>
              </a:ext>
            </a:extLst>
          </p:cNvPr>
          <p:cNvSpPr>
            <a:spLocks/>
          </p:cNvSpPr>
          <p:nvPr/>
        </p:nvSpPr>
        <p:spPr bwMode="auto">
          <a:xfrm>
            <a:off x="8827974" y="1537398"/>
            <a:ext cx="2998936" cy="4642339"/>
          </a:xfrm>
          <a:prstGeom prst="roundRect">
            <a:avLst>
              <a:gd name="adj" fmla="val 0"/>
            </a:avLst>
          </a:prstGeom>
          <a:gradFill>
            <a:gsLst>
              <a:gs pos="0">
                <a:schemeClr val="bg1">
                  <a:lumMod val="55000"/>
                  <a:lumOff val="45000"/>
                </a:schemeClr>
              </a:gs>
              <a:gs pos="100000">
                <a:srgbClr val="E8E9E8">
                  <a:lumMod val="20000"/>
                  <a:lumOff val="80000"/>
                </a:srgbClr>
              </a:gs>
            </a:gsLst>
            <a:lin ang="2700000" scaled="1"/>
          </a:gradFill>
          <a:ln w="12700">
            <a:noFill/>
            <a:headEnd type="none" w="med" len="med"/>
            <a:tailEnd type="none" w="med" len="med"/>
          </a:ln>
          <a:effectLst>
            <a:outerShdw blurRad="76200" dist="25400" dir="2700000" algn="tl" rotWithShape="0">
              <a:prstClr val="black">
                <a:alpha val="14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20" tIns="97536" rIns="121920" bIns="97536" numCol="1" spcCol="0" rtlCol="0" fromWordArt="0" anchor="t" anchorCtr="0" forceAA="0" compatLnSpc="1">
            <a:prstTxWarp prst="textNoShape">
              <a:avLst/>
            </a:prstTxWarp>
            <a:noAutofit/>
          </a:bodyPr>
          <a:lstStyle/>
          <a:p>
            <a:pPr defTabSz="621679" fontAlgn="base">
              <a:spcBef>
                <a:spcPct val="0"/>
              </a:spcBef>
              <a:spcAft>
                <a:spcPts val="300"/>
              </a:spcAft>
            </a:pPr>
            <a:endParaRPr lang="en-GB" sz="1200">
              <a:solidFill>
                <a:schemeClr val="tx2"/>
              </a:solidFill>
              <a:latin typeface="Segoe UI Semibold"/>
              <a:cs typeface="Segoe UI" pitchFamily="34" charset="0"/>
            </a:endParaRPr>
          </a:p>
        </p:txBody>
      </p:sp>
      <p:sp>
        <p:nvSpPr>
          <p:cNvPr id="8" name="Rectangle 7">
            <a:extLst>
              <a:ext uri="{FF2B5EF4-FFF2-40B4-BE49-F238E27FC236}">
                <a16:creationId xmlns:a16="http://schemas.microsoft.com/office/drawing/2014/main" id="{BD941B95-60F0-95C4-43BD-66BFD00CBD86}"/>
              </a:ext>
            </a:extLst>
          </p:cNvPr>
          <p:cNvSpPr/>
          <p:nvPr/>
        </p:nvSpPr>
        <p:spPr bwMode="auto">
          <a:xfrm>
            <a:off x="2461846" y="1639195"/>
            <a:ext cx="6069604" cy="1226471"/>
          </a:xfrm>
          <a:prstGeom prst="rect">
            <a:avLst/>
          </a:prstGeom>
          <a:solidFill>
            <a:schemeClr val="bg1"/>
          </a:solidFill>
          <a:ln>
            <a:solidFill>
              <a:schemeClr val="bg1">
                <a:lumMod val="8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GB"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sp>
        <p:nvSpPr>
          <p:cNvPr id="10" name="Rectangle 9">
            <a:extLst>
              <a:ext uri="{FF2B5EF4-FFF2-40B4-BE49-F238E27FC236}">
                <a16:creationId xmlns:a16="http://schemas.microsoft.com/office/drawing/2014/main" id="{958ED834-29DA-B021-D12F-8E45F9F1CD11}"/>
              </a:ext>
            </a:extLst>
          </p:cNvPr>
          <p:cNvSpPr/>
          <p:nvPr/>
        </p:nvSpPr>
        <p:spPr bwMode="auto">
          <a:xfrm>
            <a:off x="2461846" y="3245333"/>
            <a:ext cx="6069604" cy="1226471"/>
          </a:xfrm>
          <a:prstGeom prst="rect">
            <a:avLst/>
          </a:prstGeom>
          <a:solidFill>
            <a:schemeClr val="bg1"/>
          </a:solidFill>
          <a:ln>
            <a:solidFill>
              <a:schemeClr val="bg1">
                <a:lumMod val="8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GB"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sp>
        <p:nvSpPr>
          <p:cNvPr id="14" name="Rectangle 13">
            <a:extLst>
              <a:ext uri="{FF2B5EF4-FFF2-40B4-BE49-F238E27FC236}">
                <a16:creationId xmlns:a16="http://schemas.microsoft.com/office/drawing/2014/main" id="{A3D22CAC-DE6E-9106-E722-31B8C24642F6}"/>
              </a:ext>
            </a:extLst>
          </p:cNvPr>
          <p:cNvSpPr/>
          <p:nvPr/>
        </p:nvSpPr>
        <p:spPr bwMode="auto">
          <a:xfrm>
            <a:off x="2461846" y="4851470"/>
            <a:ext cx="6069604" cy="1226471"/>
          </a:xfrm>
          <a:prstGeom prst="rect">
            <a:avLst/>
          </a:prstGeom>
          <a:solidFill>
            <a:schemeClr val="bg1"/>
          </a:solidFill>
          <a:ln>
            <a:solidFill>
              <a:schemeClr val="bg1">
                <a:lumMod val="8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GB"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sp>
        <p:nvSpPr>
          <p:cNvPr id="15" name="Rectangle 14">
            <a:extLst>
              <a:ext uri="{FF2B5EF4-FFF2-40B4-BE49-F238E27FC236}">
                <a16:creationId xmlns:a16="http://schemas.microsoft.com/office/drawing/2014/main" id="{98893F06-2F18-3121-F38B-A39A0217FBFE}"/>
              </a:ext>
            </a:extLst>
          </p:cNvPr>
          <p:cNvSpPr/>
          <p:nvPr/>
        </p:nvSpPr>
        <p:spPr bwMode="auto">
          <a:xfrm>
            <a:off x="8930658" y="2813538"/>
            <a:ext cx="2793568" cy="3264404"/>
          </a:xfrm>
          <a:prstGeom prst="rect">
            <a:avLst/>
          </a:prstGeom>
          <a:solidFill>
            <a:schemeClr val="bg1"/>
          </a:solidFill>
          <a:ln>
            <a:solidFill>
              <a:schemeClr val="bg1">
                <a:lumMod val="8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GB"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sp>
        <p:nvSpPr>
          <p:cNvPr id="17" name="Rectangle 16">
            <a:extLst>
              <a:ext uri="{FF2B5EF4-FFF2-40B4-BE49-F238E27FC236}">
                <a16:creationId xmlns:a16="http://schemas.microsoft.com/office/drawing/2014/main" id="{46D4C9E3-05CD-1F55-F067-8738F4B407A7}"/>
              </a:ext>
            </a:extLst>
          </p:cNvPr>
          <p:cNvSpPr>
            <a:spLocks/>
          </p:cNvSpPr>
          <p:nvPr/>
        </p:nvSpPr>
        <p:spPr bwMode="auto">
          <a:xfrm>
            <a:off x="482321" y="2229908"/>
            <a:ext cx="1848897" cy="564381"/>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36000" tIns="146304" rIns="36000" bIns="146304" numCol="1" spcCol="0" rtlCol="0" fromWordArt="0" anchor="ctr" anchorCtr="0" forceAA="0" compatLnSpc="1">
            <a:prstTxWarp prst="textNoShape">
              <a:avLst/>
            </a:prstTxWarp>
            <a:noAutofit/>
          </a:bodyPr>
          <a:lstStyle/>
          <a:p>
            <a:pPr algn="ctr" defTabSz="932472" fontAlgn="base">
              <a:spcBef>
                <a:spcPct val="0"/>
              </a:spcBef>
              <a:spcAft>
                <a:spcPts val="1800"/>
              </a:spcAft>
              <a:defRPr/>
            </a:pPr>
            <a:r>
              <a:rPr lang="en-GB">
                <a:solidFill>
                  <a:schemeClr val="tx2"/>
                </a:solidFill>
                <a:latin typeface="+mj-lt"/>
                <a:cs typeface="Segoe UI" pitchFamily="34" charset="0"/>
              </a:rPr>
              <a:t>As someone in…</a:t>
            </a:r>
          </a:p>
        </p:txBody>
      </p:sp>
      <p:sp>
        <p:nvSpPr>
          <p:cNvPr id="18" name="Rectangle 17">
            <a:extLst>
              <a:ext uri="{FF2B5EF4-FFF2-40B4-BE49-F238E27FC236}">
                <a16:creationId xmlns:a16="http://schemas.microsoft.com/office/drawing/2014/main" id="{44BED6C5-2490-DB5D-042D-A9094B748BDF}"/>
              </a:ext>
            </a:extLst>
          </p:cNvPr>
          <p:cNvSpPr>
            <a:spLocks/>
          </p:cNvSpPr>
          <p:nvPr/>
        </p:nvSpPr>
        <p:spPr bwMode="auto">
          <a:xfrm>
            <a:off x="482321" y="3832389"/>
            <a:ext cx="1848897" cy="564381"/>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36000" tIns="146304" rIns="36000" bIns="146304" numCol="1" spcCol="0" rtlCol="0" fromWordArt="0" anchor="ctr" anchorCtr="0" forceAA="0" compatLnSpc="1">
            <a:prstTxWarp prst="textNoShape">
              <a:avLst/>
            </a:prstTxWarp>
            <a:noAutofit/>
          </a:bodyPr>
          <a:lstStyle/>
          <a:p>
            <a:pPr algn="ctr" defTabSz="932472" fontAlgn="base">
              <a:spcBef>
                <a:spcPct val="0"/>
              </a:spcBef>
              <a:spcAft>
                <a:spcPts val="1800"/>
              </a:spcAft>
              <a:defRPr/>
            </a:pPr>
            <a:r>
              <a:rPr lang="en-GB">
                <a:solidFill>
                  <a:schemeClr val="tx2"/>
                </a:solidFill>
                <a:latin typeface="+mj-lt"/>
                <a:cs typeface="Segoe UI" pitchFamily="34" charset="0"/>
              </a:rPr>
              <a:t>I want to…</a:t>
            </a:r>
          </a:p>
        </p:txBody>
      </p:sp>
      <p:sp>
        <p:nvSpPr>
          <p:cNvPr id="19" name="Rectangle 18">
            <a:extLst>
              <a:ext uri="{FF2B5EF4-FFF2-40B4-BE49-F238E27FC236}">
                <a16:creationId xmlns:a16="http://schemas.microsoft.com/office/drawing/2014/main" id="{227932B0-F84C-3E39-B01B-E5BE1E53E8E2}"/>
              </a:ext>
            </a:extLst>
          </p:cNvPr>
          <p:cNvSpPr>
            <a:spLocks/>
          </p:cNvSpPr>
          <p:nvPr/>
        </p:nvSpPr>
        <p:spPr bwMode="auto">
          <a:xfrm>
            <a:off x="482321" y="5389884"/>
            <a:ext cx="1848897" cy="564381"/>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36000" tIns="146304" rIns="36000" bIns="146304" numCol="1" spcCol="0" rtlCol="0" fromWordArt="0" anchor="ctr" anchorCtr="0" forceAA="0" compatLnSpc="1">
            <a:prstTxWarp prst="textNoShape">
              <a:avLst/>
            </a:prstTxWarp>
            <a:noAutofit/>
          </a:bodyPr>
          <a:lstStyle/>
          <a:p>
            <a:pPr algn="ctr" defTabSz="932472" fontAlgn="base">
              <a:spcBef>
                <a:spcPct val="0"/>
              </a:spcBef>
              <a:spcAft>
                <a:spcPts val="1800"/>
              </a:spcAft>
              <a:defRPr/>
            </a:pPr>
            <a:r>
              <a:rPr lang="en-GB">
                <a:solidFill>
                  <a:schemeClr val="tx2"/>
                </a:solidFill>
                <a:latin typeface="+mj-lt"/>
                <a:cs typeface="Segoe UI" pitchFamily="34" charset="0"/>
              </a:rPr>
              <a:t>Using…</a:t>
            </a:r>
          </a:p>
        </p:txBody>
      </p:sp>
      <p:grpSp>
        <p:nvGrpSpPr>
          <p:cNvPr id="26" name="Graphic 24">
            <a:extLst>
              <a:ext uri="{FF2B5EF4-FFF2-40B4-BE49-F238E27FC236}">
                <a16:creationId xmlns:a16="http://schemas.microsoft.com/office/drawing/2014/main" id="{8B9BDE18-179B-60D9-1098-45F5733DFDD5}"/>
              </a:ext>
            </a:extLst>
          </p:cNvPr>
          <p:cNvGrpSpPr/>
          <p:nvPr/>
        </p:nvGrpSpPr>
        <p:grpSpPr>
          <a:xfrm>
            <a:off x="1163097" y="1824009"/>
            <a:ext cx="487346" cy="487342"/>
            <a:chOff x="5986462" y="3319462"/>
            <a:chExt cx="219075" cy="219075"/>
          </a:xfrm>
          <a:solidFill>
            <a:schemeClr val="accent1"/>
          </a:solidFill>
        </p:grpSpPr>
        <p:sp>
          <p:nvSpPr>
            <p:cNvPr id="27" name="Free-form: Shape 26">
              <a:extLst>
                <a:ext uri="{FF2B5EF4-FFF2-40B4-BE49-F238E27FC236}">
                  <a16:creationId xmlns:a16="http://schemas.microsoft.com/office/drawing/2014/main" id="{9F06BD1E-CF2E-A756-F9F7-3159228835CE}"/>
                </a:ext>
              </a:extLst>
            </p:cNvPr>
            <p:cNvSpPr/>
            <p:nvPr/>
          </p:nvSpPr>
          <p:spPr>
            <a:xfrm>
              <a:off x="6069806" y="3367087"/>
              <a:ext cx="52387" cy="52387"/>
            </a:xfrm>
            <a:custGeom>
              <a:avLst/>
              <a:gdLst>
                <a:gd name="connsiteX0" fmla="*/ 52388 w 52387"/>
                <a:gd name="connsiteY0" fmla="*/ 26194 h 52387"/>
                <a:gd name="connsiteX1" fmla="*/ 26194 w 52387"/>
                <a:gd name="connsiteY1" fmla="*/ 52388 h 52387"/>
                <a:gd name="connsiteX2" fmla="*/ 0 w 52387"/>
                <a:gd name="connsiteY2" fmla="*/ 26194 h 52387"/>
                <a:gd name="connsiteX3" fmla="*/ 26194 w 52387"/>
                <a:gd name="connsiteY3" fmla="*/ 0 h 52387"/>
                <a:gd name="connsiteX4" fmla="*/ 52388 w 52387"/>
                <a:gd name="connsiteY4" fmla="*/ 26194 h 523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387" h="52387">
                  <a:moveTo>
                    <a:pt x="52388" y="26194"/>
                  </a:moveTo>
                  <a:cubicBezTo>
                    <a:pt x="52388" y="40660"/>
                    <a:pt x="40660" y="52388"/>
                    <a:pt x="26194" y="52388"/>
                  </a:cubicBezTo>
                  <a:cubicBezTo>
                    <a:pt x="11727" y="52388"/>
                    <a:pt x="0" y="40660"/>
                    <a:pt x="0" y="26194"/>
                  </a:cubicBezTo>
                  <a:cubicBezTo>
                    <a:pt x="0" y="11727"/>
                    <a:pt x="11727" y="0"/>
                    <a:pt x="26194" y="0"/>
                  </a:cubicBezTo>
                  <a:cubicBezTo>
                    <a:pt x="40660" y="0"/>
                    <a:pt x="52388" y="11727"/>
                    <a:pt x="52388" y="26194"/>
                  </a:cubicBezTo>
                  <a:close/>
                </a:path>
              </a:pathLst>
            </a:custGeom>
            <a:grpFill/>
            <a:ln w="9525" cap="rnd">
              <a:noFill/>
              <a:prstDash val="solid"/>
              <a:round/>
            </a:ln>
          </p:spPr>
          <p:txBody>
            <a:bodyPr rtlCol="0" anchor="ctr"/>
            <a:lstStyle/>
            <a:p>
              <a:endParaRPr lang="en-GB"/>
            </a:p>
          </p:txBody>
        </p:sp>
        <p:sp>
          <p:nvSpPr>
            <p:cNvPr id="28" name="Free-form: Shape 27">
              <a:extLst>
                <a:ext uri="{FF2B5EF4-FFF2-40B4-BE49-F238E27FC236}">
                  <a16:creationId xmlns:a16="http://schemas.microsoft.com/office/drawing/2014/main" id="{FBEAF772-C310-99B3-28B3-75521E0DE43A}"/>
                </a:ext>
              </a:extLst>
            </p:cNvPr>
            <p:cNvSpPr/>
            <p:nvPr/>
          </p:nvSpPr>
          <p:spPr>
            <a:xfrm>
              <a:off x="6062662" y="3429000"/>
              <a:ext cx="66675" cy="109537"/>
            </a:xfrm>
            <a:custGeom>
              <a:avLst/>
              <a:gdLst>
                <a:gd name="connsiteX0" fmla="*/ 66675 w 66675"/>
                <a:gd name="connsiteY0" fmla="*/ 33338 h 109537"/>
                <a:gd name="connsiteX1" fmla="*/ 33338 w 66675"/>
                <a:gd name="connsiteY1" fmla="*/ 0 h 109537"/>
                <a:gd name="connsiteX2" fmla="*/ 0 w 66675"/>
                <a:gd name="connsiteY2" fmla="*/ 33338 h 109537"/>
                <a:gd name="connsiteX3" fmla="*/ 0 w 66675"/>
                <a:gd name="connsiteY3" fmla="*/ 61913 h 109537"/>
                <a:gd name="connsiteX4" fmla="*/ 15078 w 66675"/>
                <a:gd name="connsiteY4" fmla="*/ 61913 h 109537"/>
                <a:gd name="connsiteX5" fmla="*/ 19050 w 66675"/>
                <a:gd name="connsiteY5" fmla="*/ 109538 h 109537"/>
                <a:gd name="connsiteX6" fmla="*/ 47625 w 66675"/>
                <a:gd name="connsiteY6" fmla="*/ 109538 h 109537"/>
                <a:gd name="connsiteX7" fmla="*/ 51597 w 66675"/>
                <a:gd name="connsiteY7" fmla="*/ 61913 h 109537"/>
                <a:gd name="connsiteX8" fmla="*/ 66675 w 66675"/>
                <a:gd name="connsiteY8" fmla="*/ 61913 h 109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6675" h="109537">
                  <a:moveTo>
                    <a:pt x="66675" y="33338"/>
                  </a:moveTo>
                  <a:cubicBezTo>
                    <a:pt x="66675" y="14926"/>
                    <a:pt x="51749" y="0"/>
                    <a:pt x="33338" y="0"/>
                  </a:cubicBezTo>
                  <a:cubicBezTo>
                    <a:pt x="14926" y="0"/>
                    <a:pt x="0" y="14926"/>
                    <a:pt x="0" y="33338"/>
                  </a:cubicBezTo>
                  <a:lnTo>
                    <a:pt x="0" y="61913"/>
                  </a:lnTo>
                  <a:lnTo>
                    <a:pt x="15078" y="61913"/>
                  </a:lnTo>
                  <a:lnTo>
                    <a:pt x="19050" y="109538"/>
                  </a:lnTo>
                  <a:lnTo>
                    <a:pt x="47625" y="109538"/>
                  </a:lnTo>
                  <a:lnTo>
                    <a:pt x="51597" y="61913"/>
                  </a:lnTo>
                  <a:lnTo>
                    <a:pt x="66675" y="61913"/>
                  </a:lnTo>
                  <a:close/>
                </a:path>
              </a:pathLst>
            </a:custGeom>
            <a:grpFill/>
            <a:ln w="9525" cap="rnd">
              <a:noFill/>
              <a:prstDash val="solid"/>
              <a:round/>
            </a:ln>
          </p:spPr>
          <p:txBody>
            <a:bodyPr rtlCol="0" anchor="ctr"/>
            <a:lstStyle/>
            <a:p>
              <a:endParaRPr lang="en-GB"/>
            </a:p>
          </p:txBody>
        </p:sp>
        <p:sp>
          <p:nvSpPr>
            <p:cNvPr id="29" name="Free-form: Shape 28">
              <a:extLst>
                <a:ext uri="{FF2B5EF4-FFF2-40B4-BE49-F238E27FC236}">
                  <a16:creationId xmlns:a16="http://schemas.microsoft.com/office/drawing/2014/main" id="{4F9305ED-81E7-B6B9-8B0E-B38E6E40F105}"/>
                </a:ext>
              </a:extLst>
            </p:cNvPr>
            <p:cNvSpPr/>
            <p:nvPr/>
          </p:nvSpPr>
          <p:spPr>
            <a:xfrm>
              <a:off x="5993606" y="3319462"/>
              <a:ext cx="42862" cy="42862"/>
            </a:xfrm>
            <a:custGeom>
              <a:avLst/>
              <a:gdLst>
                <a:gd name="connsiteX0" fmla="*/ 42863 w 42862"/>
                <a:gd name="connsiteY0" fmla="*/ 21431 h 42862"/>
                <a:gd name="connsiteX1" fmla="*/ 21431 w 42862"/>
                <a:gd name="connsiteY1" fmla="*/ 42863 h 42862"/>
                <a:gd name="connsiteX2" fmla="*/ 0 w 42862"/>
                <a:gd name="connsiteY2" fmla="*/ 21431 h 42862"/>
                <a:gd name="connsiteX3" fmla="*/ 21431 w 42862"/>
                <a:gd name="connsiteY3" fmla="*/ 0 h 42862"/>
                <a:gd name="connsiteX4" fmla="*/ 42863 w 42862"/>
                <a:gd name="connsiteY4" fmla="*/ 21431 h 428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862" h="42862">
                  <a:moveTo>
                    <a:pt x="42863" y="21431"/>
                  </a:moveTo>
                  <a:cubicBezTo>
                    <a:pt x="42863" y="33267"/>
                    <a:pt x="33267" y="42863"/>
                    <a:pt x="21431" y="42863"/>
                  </a:cubicBezTo>
                  <a:cubicBezTo>
                    <a:pt x="9595" y="42863"/>
                    <a:pt x="0" y="33267"/>
                    <a:pt x="0" y="21431"/>
                  </a:cubicBezTo>
                  <a:cubicBezTo>
                    <a:pt x="0" y="9595"/>
                    <a:pt x="9595" y="0"/>
                    <a:pt x="21431" y="0"/>
                  </a:cubicBezTo>
                  <a:cubicBezTo>
                    <a:pt x="33267" y="0"/>
                    <a:pt x="42863" y="9595"/>
                    <a:pt x="42863" y="21431"/>
                  </a:cubicBezTo>
                  <a:close/>
                </a:path>
              </a:pathLst>
            </a:custGeom>
            <a:grpFill/>
            <a:ln w="9525" cap="rnd">
              <a:noFill/>
              <a:prstDash val="solid"/>
              <a:round/>
            </a:ln>
          </p:spPr>
          <p:txBody>
            <a:bodyPr rtlCol="0" anchor="ctr"/>
            <a:lstStyle/>
            <a:p>
              <a:endParaRPr lang="en-GB"/>
            </a:p>
          </p:txBody>
        </p:sp>
        <p:sp>
          <p:nvSpPr>
            <p:cNvPr id="30" name="Free-form: Shape 29">
              <a:extLst>
                <a:ext uri="{FF2B5EF4-FFF2-40B4-BE49-F238E27FC236}">
                  <a16:creationId xmlns:a16="http://schemas.microsoft.com/office/drawing/2014/main" id="{D1CA9EFE-3B29-7290-277F-F6493576DEF1}"/>
                </a:ext>
              </a:extLst>
            </p:cNvPr>
            <p:cNvSpPr/>
            <p:nvPr/>
          </p:nvSpPr>
          <p:spPr>
            <a:xfrm>
              <a:off x="5986462" y="3371850"/>
              <a:ext cx="57150" cy="95250"/>
            </a:xfrm>
            <a:custGeom>
              <a:avLst/>
              <a:gdLst>
                <a:gd name="connsiteX0" fmla="*/ 28575 w 57150"/>
                <a:gd name="connsiteY0" fmla="*/ 0 h 95250"/>
                <a:gd name="connsiteX1" fmla="*/ 0 w 57150"/>
                <a:gd name="connsiteY1" fmla="*/ 28575 h 95250"/>
                <a:gd name="connsiteX2" fmla="*/ 0 w 57150"/>
                <a:gd name="connsiteY2" fmla="*/ 52388 h 95250"/>
                <a:gd name="connsiteX3" fmla="*/ 14288 w 57150"/>
                <a:gd name="connsiteY3" fmla="*/ 52388 h 95250"/>
                <a:gd name="connsiteX4" fmla="*/ 19050 w 57150"/>
                <a:gd name="connsiteY4" fmla="*/ 95250 h 95250"/>
                <a:gd name="connsiteX5" fmla="*/ 38100 w 57150"/>
                <a:gd name="connsiteY5" fmla="*/ 95250 h 95250"/>
                <a:gd name="connsiteX6" fmla="*/ 42863 w 57150"/>
                <a:gd name="connsiteY6" fmla="*/ 52388 h 95250"/>
                <a:gd name="connsiteX7" fmla="*/ 57150 w 57150"/>
                <a:gd name="connsiteY7" fmla="*/ 52388 h 95250"/>
                <a:gd name="connsiteX8" fmla="*/ 57150 w 57150"/>
                <a:gd name="connsiteY8" fmla="*/ 28575 h 95250"/>
                <a:gd name="connsiteX9" fmla="*/ 28575 w 57150"/>
                <a:gd name="connsiteY9" fmla="*/ 0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150" h="95250">
                  <a:moveTo>
                    <a:pt x="28575" y="0"/>
                  </a:moveTo>
                  <a:cubicBezTo>
                    <a:pt x="12794" y="0"/>
                    <a:pt x="0" y="12794"/>
                    <a:pt x="0" y="28575"/>
                  </a:cubicBezTo>
                  <a:lnTo>
                    <a:pt x="0" y="52388"/>
                  </a:lnTo>
                  <a:lnTo>
                    <a:pt x="14288" y="52388"/>
                  </a:lnTo>
                  <a:lnTo>
                    <a:pt x="19050" y="95250"/>
                  </a:lnTo>
                  <a:lnTo>
                    <a:pt x="38100" y="95250"/>
                  </a:lnTo>
                  <a:lnTo>
                    <a:pt x="42863" y="52388"/>
                  </a:lnTo>
                  <a:lnTo>
                    <a:pt x="57150" y="52388"/>
                  </a:lnTo>
                  <a:lnTo>
                    <a:pt x="57150" y="28575"/>
                  </a:lnTo>
                  <a:cubicBezTo>
                    <a:pt x="57150" y="12794"/>
                    <a:pt x="44356" y="0"/>
                    <a:pt x="28575" y="0"/>
                  </a:cubicBezTo>
                  <a:close/>
                </a:path>
              </a:pathLst>
            </a:custGeom>
            <a:grpFill/>
            <a:ln w="9525" cap="rnd">
              <a:noFill/>
              <a:prstDash val="solid"/>
              <a:round/>
            </a:ln>
          </p:spPr>
          <p:txBody>
            <a:bodyPr rtlCol="0" anchor="ctr"/>
            <a:lstStyle/>
            <a:p>
              <a:endParaRPr lang="en-GB"/>
            </a:p>
          </p:txBody>
        </p:sp>
        <p:sp>
          <p:nvSpPr>
            <p:cNvPr id="31" name="Free-form: Shape 30">
              <a:extLst>
                <a:ext uri="{FF2B5EF4-FFF2-40B4-BE49-F238E27FC236}">
                  <a16:creationId xmlns:a16="http://schemas.microsoft.com/office/drawing/2014/main" id="{ED20B037-6770-2706-11C4-AA711ACC5D21}"/>
                </a:ext>
              </a:extLst>
            </p:cNvPr>
            <p:cNvSpPr/>
            <p:nvPr/>
          </p:nvSpPr>
          <p:spPr>
            <a:xfrm>
              <a:off x="6155531" y="3319462"/>
              <a:ext cx="42862" cy="42862"/>
            </a:xfrm>
            <a:custGeom>
              <a:avLst/>
              <a:gdLst>
                <a:gd name="connsiteX0" fmla="*/ 42863 w 42862"/>
                <a:gd name="connsiteY0" fmla="*/ 21431 h 42862"/>
                <a:gd name="connsiteX1" fmla="*/ 21431 w 42862"/>
                <a:gd name="connsiteY1" fmla="*/ 42863 h 42862"/>
                <a:gd name="connsiteX2" fmla="*/ 0 w 42862"/>
                <a:gd name="connsiteY2" fmla="*/ 21431 h 42862"/>
                <a:gd name="connsiteX3" fmla="*/ 21431 w 42862"/>
                <a:gd name="connsiteY3" fmla="*/ 0 h 42862"/>
                <a:gd name="connsiteX4" fmla="*/ 42863 w 42862"/>
                <a:gd name="connsiteY4" fmla="*/ 21431 h 428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862" h="42862">
                  <a:moveTo>
                    <a:pt x="42863" y="21431"/>
                  </a:moveTo>
                  <a:cubicBezTo>
                    <a:pt x="42863" y="33267"/>
                    <a:pt x="33267" y="42863"/>
                    <a:pt x="21431" y="42863"/>
                  </a:cubicBezTo>
                  <a:cubicBezTo>
                    <a:pt x="9595" y="42863"/>
                    <a:pt x="0" y="33267"/>
                    <a:pt x="0" y="21431"/>
                  </a:cubicBezTo>
                  <a:cubicBezTo>
                    <a:pt x="0" y="9595"/>
                    <a:pt x="9595" y="0"/>
                    <a:pt x="21431" y="0"/>
                  </a:cubicBezTo>
                  <a:cubicBezTo>
                    <a:pt x="33267" y="0"/>
                    <a:pt x="42863" y="9595"/>
                    <a:pt x="42863" y="21431"/>
                  </a:cubicBezTo>
                  <a:close/>
                </a:path>
              </a:pathLst>
            </a:custGeom>
            <a:grpFill/>
            <a:ln w="9525" cap="rnd">
              <a:noFill/>
              <a:prstDash val="solid"/>
              <a:round/>
            </a:ln>
          </p:spPr>
          <p:txBody>
            <a:bodyPr rtlCol="0" anchor="ctr"/>
            <a:lstStyle/>
            <a:p>
              <a:endParaRPr lang="en-GB"/>
            </a:p>
          </p:txBody>
        </p:sp>
        <p:sp>
          <p:nvSpPr>
            <p:cNvPr id="32" name="Free-form: Shape 31">
              <a:extLst>
                <a:ext uri="{FF2B5EF4-FFF2-40B4-BE49-F238E27FC236}">
                  <a16:creationId xmlns:a16="http://schemas.microsoft.com/office/drawing/2014/main" id="{9531A8F3-AFCE-8A1A-754D-07229DB8D1FD}"/>
                </a:ext>
              </a:extLst>
            </p:cNvPr>
            <p:cNvSpPr/>
            <p:nvPr/>
          </p:nvSpPr>
          <p:spPr>
            <a:xfrm>
              <a:off x="6148387" y="3371850"/>
              <a:ext cx="57150" cy="95250"/>
            </a:xfrm>
            <a:custGeom>
              <a:avLst/>
              <a:gdLst>
                <a:gd name="connsiteX0" fmla="*/ 28575 w 57150"/>
                <a:gd name="connsiteY0" fmla="*/ 0 h 95250"/>
                <a:gd name="connsiteX1" fmla="*/ 0 w 57150"/>
                <a:gd name="connsiteY1" fmla="*/ 28575 h 95250"/>
                <a:gd name="connsiteX2" fmla="*/ 0 w 57150"/>
                <a:gd name="connsiteY2" fmla="*/ 52388 h 95250"/>
                <a:gd name="connsiteX3" fmla="*/ 14288 w 57150"/>
                <a:gd name="connsiteY3" fmla="*/ 52388 h 95250"/>
                <a:gd name="connsiteX4" fmla="*/ 19050 w 57150"/>
                <a:gd name="connsiteY4" fmla="*/ 95250 h 95250"/>
                <a:gd name="connsiteX5" fmla="*/ 38100 w 57150"/>
                <a:gd name="connsiteY5" fmla="*/ 95250 h 95250"/>
                <a:gd name="connsiteX6" fmla="*/ 42863 w 57150"/>
                <a:gd name="connsiteY6" fmla="*/ 52388 h 95250"/>
                <a:gd name="connsiteX7" fmla="*/ 57150 w 57150"/>
                <a:gd name="connsiteY7" fmla="*/ 52388 h 95250"/>
                <a:gd name="connsiteX8" fmla="*/ 57150 w 57150"/>
                <a:gd name="connsiteY8" fmla="*/ 28575 h 95250"/>
                <a:gd name="connsiteX9" fmla="*/ 28575 w 57150"/>
                <a:gd name="connsiteY9" fmla="*/ 0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150" h="95250">
                  <a:moveTo>
                    <a:pt x="28575" y="0"/>
                  </a:moveTo>
                  <a:cubicBezTo>
                    <a:pt x="12793" y="0"/>
                    <a:pt x="0" y="12794"/>
                    <a:pt x="0" y="28575"/>
                  </a:cubicBezTo>
                  <a:lnTo>
                    <a:pt x="0" y="52388"/>
                  </a:lnTo>
                  <a:lnTo>
                    <a:pt x="14288" y="52388"/>
                  </a:lnTo>
                  <a:lnTo>
                    <a:pt x="19050" y="95250"/>
                  </a:lnTo>
                  <a:lnTo>
                    <a:pt x="38100" y="95250"/>
                  </a:lnTo>
                  <a:lnTo>
                    <a:pt x="42863" y="52388"/>
                  </a:lnTo>
                  <a:lnTo>
                    <a:pt x="57150" y="52388"/>
                  </a:lnTo>
                  <a:lnTo>
                    <a:pt x="57150" y="28575"/>
                  </a:lnTo>
                  <a:cubicBezTo>
                    <a:pt x="57150" y="12794"/>
                    <a:pt x="44357" y="0"/>
                    <a:pt x="28575" y="0"/>
                  </a:cubicBezTo>
                  <a:close/>
                </a:path>
              </a:pathLst>
            </a:custGeom>
            <a:grpFill/>
            <a:ln w="9525" cap="rnd">
              <a:noFill/>
              <a:prstDash val="solid"/>
              <a:round/>
            </a:ln>
          </p:spPr>
          <p:txBody>
            <a:bodyPr rtlCol="0" anchor="ctr"/>
            <a:lstStyle/>
            <a:p>
              <a:endParaRPr lang="en-GB"/>
            </a:p>
          </p:txBody>
        </p:sp>
      </p:grpSp>
      <p:sp>
        <p:nvSpPr>
          <p:cNvPr id="37" name="Graphic 35">
            <a:extLst>
              <a:ext uri="{FF2B5EF4-FFF2-40B4-BE49-F238E27FC236}">
                <a16:creationId xmlns:a16="http://schemas.microsoft.com/office/drawing/2014/main" id="{68F1FEF4-6EAB-818D-E1AA-6E6FA4D7EA5D}"/>
              </a:ext>
            </a:extLst>
          </p:cNvPr>
          <p:cNvSpPr/>
          <p:nvPr/>
        </p:nvSpPr>
        <p:spPr>
          <a:xfrm>
            <a:off x="1216071" y="5057053"/>
            <a:ext cx="381398" cy="381398"/>
          </a:xfrm>
          <a:custGeom>
            <a:avLst/>
            <a:gdLst>
              <a:gd name="connsiteX0" fmla="*/ 95250 w 171450"/>
              <a:gd name="connsiteY0" fmla="*/ 0 h 171450"/>
              <a:gd name="connsiteX1" fmla="*/ 76200 w 171450"/>
              <a:gd name="connsiteY1" fmla="*/ 0 h 171450"/>
              <a:gd name="connsiteX2" fmla="*/ 76200 w 171450"/>
              <a:gd name="connsiteY2" fmla="*/ 95250 h 171450"/>
              <a:gd name="connsiteX3" fmla="*/ 95250 w 171450"/>
              <a:gd name="connsiteY3" fmla="*/ 95250 h 171450"/>
              <a:gd name="connsiteX4" fmla="*/ 95250 w 171450"/>
              <a:gd name="connsiteY4" fmla="*/ 0 h 171450"/>
              <a:gd name="connsiteX5" fmla="*/ 141256 w 171450"/>
              <a:gd name="connsiteY5" fmla="*/ 20669 h 171450"/>
              <a:gd name="connsiteX6" fmla="*/ 127730 w 171450"/>
              <a:gd name="connsiteY6" fmla="*/ 34195 h 171450"/>
              <a:gd name="connsiteX7" fmla="*/ 152400 w 171450"/>
              <a:gd name="connsiteY7" fmla="*/ 85725 h 171450"/>
              <a:gd name="connsiteX8" fmla="*/ 85725 w 171450"/>
              <a:gd name="connsiteY8" fmla="*/ 152400 h 171450"/>
              <a:gd name="connsiteX9" fmla="*/ 19058 w 171450"/>
              <a:gd name="connsiteY9" fmla="*/ 85813 h 171450"/>
              <a:gd name="connsiteX10" fmla="*/ 43625 w 171450"/>
              <a:gd name="connsiteY10" fmla="*/ 34100 h 171450"/>
              <a:gd name="connsiteX11" fmla="*/ 30194 w 171450"/>
              <a:gd name="connsiteY11" fmla="*/ 20669 h 171450"/>
              <a:gd name="connsiteX12" fmla="*/ 0 w 171450"/>
              <a:gd name="connsiteY12" fmla="*/ 85725 h 171450"/>
              <a:gd name="connsiteX13" fmla="*/ 85725 w 171450"/>
              <a:gd name="connsiteY13" fmla="*/ 171450 h 171450"/>
              <a:gd name="connsiteX14" fmla="*/ 171450 w 171450"/>
              <a:gd name="connsiteY14" fmla="*/ 85725 h 171450"/>
              <a:gd name="connsiteX15" fmla="*/ 141256 w 171450"/>
              <a:gd name="connsiteY15" fmla="*/ 20669 h 171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71450" h="171450">
                <a:moveTo>
                  <a:pt x="95250" y="0"/>
                </a:moveTo>
                <a:lnTo>
                  <a:pt x="76200" y="0"/>
                </a:lnTo>
                <a:lnTo>
                  <a:pt x="76200" y="95250"/>
                </a:lnTo>
                <a:lnTo>
                  <a:pt x="95250" y="95250"/>
                </a:lnTo>
                <a:lnTo>
                  <a:pt x="95250" y="0"/>
                </a:lnTo>
                <a:close/>
                <a:moveTo>
                  <a:pt x="141256" y="20669"/>
                </a:moveTo>
                <a:lnTo>
                  <a:pt x="127730" y="34195"/>
                </a:lnTo>
                <a:cubicBezTo>
                  <a:pt x="143357" y="46730"/>
                  <a:pt x="152435" y="65692"/>
                  <a:pt x="152400" y="85725"/>
                </a:cubicBezTo>
                <a:cubicBezTo>
                  <a:pt x="152400" y="122587"/>
                  <a:pt x="122587" y="152400"/>
                  <a:pt x="85725" y="152400"/>
                </a:cubicBezTo>
                <a:cubicBezTo>
                  <a:pt x="48928" y="152422"/>
                  <a:pt x="19080" y="122610"/>
                  <a:pt x="19058" y="85813"/>
                </a:cubicBezTo>
                <a:cubicBezTo>
                  <a:pt x="19046" y="65756"/>
                  <a:pt x="28070" y="46761"/>
                  <a:pt x="43625" y="34100"/>
                </a:cubicBezTo>
                <a:lnTo>
                  <a:pt x="30194" y="20669"/>
                </a:lnTo>
                <a:cubicBezTo>
                  <a:pt x="11034" y="36845"/>
                  <a:pt x="-14" y="60650"/>
                  <a:pt x="0" y="85725"/>
                </a:cubicBezTo>
                <a:cubicBezTo>
                  <a:pt x="0" y="133070"/>
                  <a:pt x="38380" y="171450"/>
                  <a:pt x="85725" y="171450"/>
                </a:cubicBezTo>
                <a:cubicBezTo>
                  <a:pt x="133070" y="171450"/>
                  <a:pt x="171450" y="133070"/>
                  <a:pt x="171450" y="85725"/>
                </a:cubicBezTo>
                <a:cubicBezTo>
                  <a:pt x="171450" y="59627"/>
                  <a:pt x="159734" y="36386"/>
                  <a:pt x="141256" y="20669"/>
                </a:cubicBezTo>
                <a:close/>
              </a:path>
            </a:pathLst>
          </a:custGeom>
          <a:solidFill>
            <a:schemeClr val="accent1"/>
          </a:solidFill>
          <a:ln w="9525" cap="flat">
            <a:noFill/>
            <a:prstDash val="solid"/>
            <a:miter/>
          </a:ln>
        </p:spPr>
        <p:txBody>
          <a:bodyPr rtlCol="0" anchor="ctr"/>
          <a:lstStyle/>
          <a:p>
            <a:endParaRPr lang="en-GB"/>
          </a:p>
        </p:txBody>
      </p:sp>
      <p:sp>
        <p:nvSpPr>
          <p:cNvPr id="38" name="Graphic 33">
            <a:extLst>
              <a:ext uri="{FF2B5EF4-FFF2-40B4-BE49-F238E27FC236}">
                <a16:creationId xmlns:a16="http://schemas.microsoft.com/office/drawing/2014/main" id="{F65A6152-E82A-B99C-DD74-AFF786170912}"/>
              </a:ext>
            </a:extLst>
          </p:cNvPr>
          <p:cNvSpPr/>
          <p:nvPr/>
        </p:nvSpPr>
        <p:spPr>
          <a:xfrm>
            <a:off x="1258448" y="3488418"/>
            <a:ext cx="296644" cy="423776"/>
          </a:xfrm>
          <a:custGeom>
            <a:avLst/>
            <a:gdLst>
              <a:gd name="connsiteX0" fmla="*/ 38100 w 133350"/>
              <a:gd name="connsiteY0" fmla="*/ 180975 h 190500"/>
              <a:gd name="connsiteX1" fmla="*/ 47625 w 133350"/>
              <a:gd name="connsiteY1" fmla="*/ 190500 h 190500"/>
              <a:gd name="connsiteX2" fmla="*/ 85725 w 133350"/>
              <a:gd name="connsiteY2" fmla="*/ 190500 h 190500"/>
              <a:gd name="connsiteX3" fmla="*/ 95250 w 133350"/>
              <a:gd name="connsiteY3" fmla="*/ 180975 h 190500"/>
              <a:gd name="connsiteX4" fmla="*/ 95250 w 133350"/>
              <a:gd name="connsiteY4" fmla="*/ 171450 h 190500"/>
              <a:gd name="connsiteX5" fmla="*/ 38100 w 133350"/>
              <a:gd name="connsiteY5" fmla="*/ 171450 h 190500"/>
              <a:gd name="connsiteX6" fmla="*/ 38100 w 133350"/>
              <a:gd name="connsiteY6" fmla="*/ 180975 h 190500"/>
              <a:gd name="connsiteX7" fmla="*/ 66675 w 133350"/>
              <a:gd name="connsiteY7" fmla="*/ 0 h 190500"/>
              <a:gd name="connsiteX8" fmla="*/ 0 w 133350"/>
              <a:gd name="connsiteY8" fmla="*/ 66675 h 190500"/>
              <a:gd name="connsiteX9" fmla="*/ 28575 w 133350"/>
              <a:gd name="connsiteY9" fmla="*/ 120968 h 190500"/>
              <a:gd name="connsiteX10" fmla="*/ 28575 w 133350"/>
              <a:gd name="connsiteY10" fmla="*/ 142875 h 190500"/>
              <a:gd name="connsiteX11" fmla="*/ 38100 w 133350"/>
              <a:gd name="connsiteY11" fmla="*/ 152400 h 190500"/>
              <a:gd name="connsiteX12" fmla="*/ 95250 w 133350"/>
              <a:gd name="connsiteY12" fmla="*/ 152400 h 190500"/>
              <a:gd name="connsiteX13" fmla="*/ 104775 w 133350"/>
              <a:gd name="connsiteY13" fmla="*/ 142875 h 190500"/>
              <a:gd name="connsiteX14" fmla="*/ 104775 w 133350"/>
              <a:gd name="connsiteY14" fmla="*/ 120968 h 190500"/>
              <a:gd name="connsiteX15" fmla="*/ 133350 w 133350"/>
              <a:gd name="connsiteY15" fmla="*/ 66675 h 190500"/>
              <a:gd name="connsiteX16" fmla="*/ 66675 w 133350"/>
              <a:gd name="connsiteY16" fmla="*/ 0 h 190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33350" h="190500">
                <a:moveTo>
                  <a:pt x="38100" y="180975"/>
                </a:moveTo>
                <a:cubicBezTo>
                  <a:pt x="38100" y="185738"/>
                  <a:pt x="41910" y="190500"/>
                  <a:pt x="47625" y="190500"/>
                </a:cubicBezTo>
                <a:lnTo>
                  <a:pt x="85725" y="190500"/>
                </a:lnTo>
                <a:cubicBezTo>
                  <a:pt x="91440" y="190500"/>
                  <a:pt x="95250" y="185738"/>
                  <a:pt x="95250" y="180975"/>
                </a:cubicBezTo>
                <a:lnTo>
                  <a:pt x="95250" y="171450"/>
                </a:lnTo>
                <a:lnTo>
                  <a:pt x="38100" y="171450"/>
                </a:lnTo>
                <a:lnTo>
                  <a:pt x="38100" y="180975"/>
                </a:lnTo>
                <a:close/>
                <a:moveTo>
                  <a:pt x="66675" y="0"/>
                </a:moveTo>
                <a:cubicBezTo>
                  <a:pt x="29528" y="0"/>
                  <a:pt x="0" y="29528"/>
                  <a:pt x="0" y="66675"/>
                </a:cubicBezTo>
                <a:cubicBezTo>
                  <a:pt x="0" y="89535"/>
                  <a:pt x="11430" y="109538"/>
                  <a:pt x="28575" y="120968"/>
                </a:cubicBezTo>
                <a:lnTo>
                  <a:pt x="28575" y="142875"/>
                </a:lnTo>
                <a:cubicBezTo>
                  <a:pt x="28575" y="147638"/>
                  <a:pt x="32385" y="152400"/>
                  <a:pt x="38100" y="152400"/>
                </a:cubicBezTo>
                <a:lnTo>
                  <a:pt x="95250" y="152400"/>
                </a:lnTo>
                <a:cubicBezTo>
                  <a:pt x="100965" y="152400"/>
                  <a:pt x="104775" y="147638"/>
                  <a:pt x="104775" y="142875"/>
                </a:cubicBezTo>
                <a:lnTo>
                  <a:pt x="104775" y="120968"/>
                </a:lnTo>
                <a:cubicBezTo>
                  <a:pt x="121920" y="108585"/>
                  <a:pt x="133350" y="88583"/>
                  <a:pt x="133350" y="66675"/>
                </a:cubicBezTo>
                <a:cubicBezTo>
                  <a:pt x="133350" y="29528"/>
                  <a:pt x="103823" y="0"/>
                  <a:pt x="66675" y="0"/>
                </a:cubicBezTo>
                <a:close/>
              </a:path>
            </a:pathLst>
          </a:custGeom>
          <a:solidFill>
            <a:schemeClr val="accent1"/>
          </a:solidFill>
          <a:ln w="9525" cap="flat">
            <a:noFill/>
            <a:prstDash val="solid"/>
            <a:miter/>
          </a:ln>
        </p:spPr>
        <p:txBody>
          <a:bodyPr rtlCol="0" anchor="ctr"/>
          <a:lstStyle/>
          <a:p>
            <a:endParaRPr lang="en-GB"/>
          </a:p>
        </p:txBody>
      </p:sp>
      <p:sp>
        <p:nvSpPr>
          <p:cNvPr id="40" name="TextBox 39">
            <a:extLst>
              <a:ext uri="{FF2B5EF4-FFF2-40B4-BE49-F238E27FC236}">
                <a16:creationId xmlns:a16="http://schemas.microsoft.com/office/drawing/2014/main" id="{8C5AEE9A-87EA-8F00-49FC-6BD1192C439E}"/>
              </a:ext>
            </a:extLst>
          </p:cNvPr>
          <p:cNvSpPr txBox="1"/>
          <p:nvPr/>
        </p:nvSpPr>
        <p:spPr>
          <a:xfrm>
            <a:off x="8950567" y="2078300"/>
            <a:ext cx="2745716" cy="348557"/>
          </a:xfrm>
          <a:prstGeom prst="rect">
            <a:avLst/>
          </a:prstGeom>
          <a:noFill/>
        </p:spPr>
        <p:txBody>
          <a:bodyPr wrap="square">
            <a:spAutoFit/>
          </a:bodyPr>
          <a:lstStyle/>
          <a:p>
            <a:pPr algn="ctr" defTabSz="932472" fontAlgn="base">
              <a:lnSpc>
                <a:spcPct val="90000"/>
              </a:lnSpc>
              <a:spcBef>
                <a:spcPct val="0"/>
              </a:spcBef>
              <a:spcAft>
                <a:spcPts val="1800"/>
              </a:spcAft>
              <a:defRPr/>
            </a:pPr>
            <a:r>
              <a:rPr lang="en-US">
                <a:solidFill>
                  <a:schemeClr val="tx2"/>
                </a:solidFill>
                <a:latin typeface="+mj-lt"/>
                <a:cs typeface="Segoe UI" pitchFamily="34" charset="0"/>
              </a:rPr>
              <a:t>I’ll know this is successful when…</a:t>
            </a:r>
          </a:p>
        </p:txBody>
      </p:sp>
      <p:grpSp>
        <p:nvGrpSpPr>
          <p:cNvPr id="41" name="Graphic 4">
            <a:extLst>
              <a:ext uri="{FF2B5EF4-FFF2-40B4-BE49-F238E27FC236}">
                <a16:creationId xmlns:a16="http://schemas.microsoft.com/office/drawing/2014/main" id="{AFCEA513-377F-B787-8319-9E6EEF356ADE}"/>
              </a:ext>
            </a:extLst>
          </p:cNvPr>
          <p:cNvGrpSpPr/>
          <p:nvPr/>
        </p:nvGrpSpPr>
        <p:grpSpPr>
          <a:xfrm>
            <a:off x="10191750" y="1708943"/>
            <a:ext cx="266700" cy="295275"/>
            <a:chOff x="5962650" y="3276599"/>
            <a:chExt cx="266700" cy="295275"/>
          </a:xfrm>
          <a:solidFill>
            <a:schemeClr val="accent1"/>
          </a:solidFill>
        </p:grpSpPr>
        <p:sp>
          <p:nvSpPr>
            <p:cNvPr id="42" name="Free-form: Shape 41">
              <a:extLst>
                <a:ext uri="{FF2B5EF4-FFF2-40B4-BE49-F238E27FC236}">
                  <a16:creationId xmlns:a16="http://schemas.microsoft.com/office/drawing/2014/main" id="{504E7254-17C0-0B20-B584-0826FC80BC49}"/>
                </a:ext>
              </a:extLst>
            </p:cNvPr>
            <p:cNvSpPr/>
            <p:nvPr/>
          </p:nvSpPr>
          <p:spPr>
            <a:xfrm>
              <a:off x="5962650" y="3409950"/>
              <a:ext cx="47625" cy="161925"/>
            </a:xfrm>
            <a:custGeom>
              <a:avLst/>
              <a:gdLst>
                <a:gd name="connsiteX0" fmla="*/ 47625 w 47625"/>
                <a:gd name="connsiteY0" fmla="*/ 0 h 161925"/>
                <a:gd name="connsiteX1" fmla="*/ 9525 w 47625"/>
                <a:gd name="connsiteY1" fmla="*/ 0 h 161925"/>
                <a:gd name="connsiteX2" fmla="*/ 0 w 47625"/>
                <a:gd name="connsiteY2" fmla="*/ 9525 h 161925"/>
                <a:gd name="connsiteX3" fmla="*/ 0 w 47625"/>
                <a:gd name="connsiteY3" fmla="*/ 152400 h 161925"/>
                <a:gd name="connsiteX4" fmla="*/ 9525 w 47625"/>
                <a:gd name="connsiteY4" fmla="*/ 161925 h 161925"/>
                <a:gd name="connsiteX5" fmla="*/ 47625 w 47625"/>
                <a:gd name="connsiteY5" fmla="*/ 161925 h 161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7625" h="161925">
                  <a:moveTo>
                    <a:pt x="47625" y="0"/>
                  </a:moveTo>
                  <a:lnTo>
                    <a:pt x="9525" y="0"/>
                  </a:lnTo>
                  <a:cubicBezTo>
                    <a:pt x="4265" y="0"/>
                    <a:pt x="0" y="4264"/>
                    <a:pt x="0" y="9525"/>
                  </a:cubicBezTo>
                  <a:lnTo>
                    <a:pt x="0" y="152400"/>
                  </a:lnTo>
                  <a:cubicBezTo>
                    <a:pt x="0" y="157661"/>
                    <a:pt x="4265" y="161925"/>
                    <a:pt x="9525" y="161925"/>
                  </a:cubicBezTo>
                  <a:lnTo>
                    <a:pt x="47625" y="161925"/>
                  </a:lnTo>
                  <a:close/>
                </a:path>
              </a:pathLst>
            </a:custGeom>
            <a:grpFill/>
            <a:ln w="9525" cap="flat">
              <a:noFill/>
              <a:prstDash val="solid"/>
              <a:miter/>
            </a:ln>
          </p:spPr>
          <p:txBody>
            <a:bodyPr rtlCol="0" anchor="ctr"/>
            <a:lstStyle/>
            <a:p>
              <a:endParaRPr lang="en-GB"/>
            </a:p>
          </p:txBody>
        </p:sp>
        <p:sp>
          <p:nvSpPr>
            <p:cNvPr id="43" name="Free-form: Shape 42">
              <a:extLst>
                <a:ext uri="{FF2B5EF4-FFF2-40B4-BE49-F238E27FC236}">
                  <a16:creationId xmlns:a16="http://schemas.microsoft.com/office/drawing/2014/main" id="{2465F307-E26C-B6DE-0658-333A86FA147C}"/>
                </a:ext>
              </a:extLst>
            </p:cNvPr>
            <p:cNvSpPr/>
            <p:nvPr/>
          </p:nvSpPr>
          <p:spPr>
            <a:xfrm>
              <a:off x="6029325" y="3276599"/>
              <a:ext cx="200025" cy="295275"/>
            </a:xfrm>
            <a:custGeom>
              <a:avLst/>
              <a:gdLst>
                <a:gd name="connsiteX0" fmla="*/ 0 w 200025"/>
                <a:gd name="connsiteY0" fmla="*/ 295275 h 295275"/>
                <a:gd name="connsiteX1" fmla="*/ 145542 w 200025"/>
                <a:gd name="connsiteY1" fmla="*/ 295275 h 295275"/>
                <a:gd name="connsiteX2" fmla="*/ 182966 w 200025"/>
                <a:gd name="connsiteY2" fmla="*/ 264128 h 295275"/>
                <a:gd name="connsiteX3" fmla="*/ 199863 w 200025"/>
                <a:gd name="connsiteY3" fmla="*/ 173193 h 295275"/>
                <a:gd name="connsiteX4" fmla="*/ 200025 w 200025"/>
                <a:gd name="connsiteY4" fmla="*/ 171450 h 295275"/>
                <a:gd name="connsiteX5" fmla="*/ 200025 w 200025"/>
                <a:gd name="connsiteY5" fmla="*/ 161925 h 295275"/>
                <a:gd name="connsiteX6" fmla="*/ 161925 w 200025"/>
                <a:gd name="connsiteY6" fmla="*/ 123825 h 295275"/>
                <a:gd name="connsiteX7" fmla="*/ 76200 w 200025"/>
                <a:gd name="connsiteY7" fmla="*/ 123825 h 295275"/>
                <a:gd name="connsiteX8" fmla="*/ 76200 w 200025"/>
                <a:gd name="connsiteY8" fmla="*/ 38100 h 295275"/>
                <a:gd name="connsiteX9" fmla="*/ 38100 w 200025"/>
                <a:gd name="connsiteY9" fmla="*/ 0 h 295275"/>
                <a:gd name="connsiteX10" fmla="*/ 38100 w 200025"/>
                <a:gd name="connsiteY10" fmla="*/ 0 h 295275"/>
                <a:gd name="connsiteX11" fmla="*/ 28785 w 200025"/>
                <a:gd name="connsiteY11" fmla="*/ 7534 h 295275"/>
                <a:gd name="connsiteX12" fmla="*/ 0 w 200025"/>
                <a:gd name="connsiteY12" fmla="*/ 133350 h 295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00025" h="295275">
                  <a:moveTo>
                    <a:pt x="0" y="295275"/>
                  </a:moveTo>
                  <a:lnTo>
                    <a:pt x="145542" y="295275"/>
                  </a:lnTo>
                  <a:cubicBezTo>
                    <a:pt x="163889" y="295258"/>
                    <a:pt x="179618" y="282167"/>
                    <a:pt x="182966" y="264128"/>
                  </a:cubicBezTo>
                  <a:lnTo>
                    <a:pt x="199863" y="173193"/>
                  </a:lnTo>
                  <a:cubicBezTo>
                    <a:pt x="199970" y="172618"/>
                    <a:pt x="200023" y="172035"/>
                    <a:pt x="200025" y="171450"/>
                  </a:cubicBezTo>
                  <a:lnTo>
                    <a:pt x="200025" y="161925"/>
                  </a:lnTo>
                  <a:cubicBezTo>
                    <a:pt x="200025" y="140883"/>
                    <a:pt x="182967" y="123825"/>
                    <a:pt x="161925" y="123825"/>
                  </a:cubicBezTo>
                  <a:lnTo>
                    <a:pt x="76200" y="123825"/>
                  </a:lnTo>
                  <a:lnTo>
                    <a:pt x="76200" y="38100"/>
                  </a:lnTo>
                  <a:cubicBezTo>
                    <a:pt x="76200" y="17058"/>
                    <a:pt x="59142" y="0"/>
                    <a:pt x="38100" y="0"/>
                  </a:cubicBezTo>
                  <a:lnTo>
                    <a:pt x="38100" y="0"/>
                  </a:lnTo>
                  <a:cubicBezTo>
                    <a:pt x="33606" y="0"/>
                    <a:pt x="29724" y="3140"/>
                    <a:pt x="28785" y="7534"/>
                  </a:cubicBezTo>
                  <a:lnTo>
                    <a:pt x="0" y="133350"/>
                  </a:lnTo>
                  <a:close/>
                </a:path>
              </a:pathLst>
            </a:custGeom>
            <a:grpFill/>
            <a:ln w="9525" cap="flat">
              <a:noFill/>
              <a:prstDash val="solid"/>
              <a:miter/>
            </a:ln>
          </p:spPr>
          <p:txBody>
            <a:bodyPr rtlCol="0" anchor="ctr"/>
            <a:lstStyle/>
            <a:p>
              <a:endParaRPr lang="en-GB"/>
            </a:p>
          </p:txBody>
        </p:sp>
      </p:grpSp>
      <p:sp>
        <p:nvSpPr>
          <p:cNvPr id="48" name="Rectangle 47">
            <a:extLst>
              <a:ext uri="{FF2B5EF4-FFF2-40B4-BE49-F238E27FC236}">
                <a16:creationId xmlns:a16="http://schemas.microsoft.com/office/drawing/2014/main" id="{C2D04A37-3DA7-A73B-8B3A-B1EDB400C69A}"/>
              </a:ext>
            </a:extLst>
          </p:cNvPr>
          <p:cNvSpPr>
            <a:spLocks/>
          </p:cNvSpPr>
          <p:nvPr/>
        </p:nvSpPr>
        <p:spPr bwMode="auto">
          <a:xfrm>
            <a:off x="2481943" y="1868994"/>
            <a:ext cx="6059155" cy="994787"/>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36000" tIns="0" rIns="36000" bIns="146304" numCol="1" spcCol="0" rtlCol="0" fromWordArt="0" anchor="ctr" anchorCtr="0" forceAA="0" compatLnSpc="1">
            <a:prstTxWarp prst="textNoShape">
              <a:avLst/>
            </a:prstTxWarp>
            <a:noAutofit/>
          </a:bodyPr>
          <a:lstStyle/>
          <a:p>
            <a:pPr algn="ctr" defTabSz="932472" fontAlgn="base">
              <a:spcBef>
                <a:spcPct val="0"/>
              </a:spcBef>
              <a:spcAft>
                <a:spcPts val="1800"/>
              </a:spcAft>
            </a:pPr>
            <a:r>
              <a:rPr lang="en-GB" sz="1400">
                <a:solidFill>
                  <a:srgbClr val="000000"/>
                </a:solidFill>
                <a:cs typeface="Segoe UI" pitchFamily="34" charset="0"/>
              </a:rPr>
              <a:t>[Write your team here]</a:t>
            </a:r>
          </a:p>
        </p:txBody>
      </p:sp>
      <p:sp>
        <p:nvSpPr>
          <p:cNvPr id="49" name="Rectangle 48">
            <a:extLst>
              <a:ext uri="{FF2B5EF4-FFF2-40B4-BE49-F238E27FC236}">
                <a16:creationId xmlns:a16="http://schemas.microsoft.com/office/drawing/2014/main" id="{A795FAC1-034D-3729-5507-72749FB36CA7}"/>
              </a:ext>
            </a:extLst>
          </p:cNvPr>
          <p:cNvSpPr>
            <a:spLocks/>
          </p:cNvSpPr>
          <p:nvPr/>
        </p:nvSpPr>
        <p:spPr bwMode="auto">
          <a:xfrm>
            <a:off x="2481943" y="3496827"/>
            <a:ext cx="6059155" cy="994787"/>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36000" tIns="0" rIns="36000" bIns="146304" numCol="1" spcCol="0" rtlCol="0" fromWordArt="0" anchor="ctr" anchorCtr="0" forceAA="0" compatLnSpc="1">
            <a:prstTxWarp prst="textNoShape">
              <a:avLst/>
            </a:prstTxWarp>
            <a:noAutofit/>
          </a:bodyPr>
          <a:lstStyle/>
          <a:p>
            <a:pPr algn="ctr" defTabSz="932472" fontAlgn="base">
              <a:spcBef>
                <a:spcPct val="0"/>
              </a:spcBef>
              <a:spcAft>
                <a:spcPts val="1800"/>
              </a:spcAft>
            </a:pPr>
            <a:r>
              <a:rPr lang="en-GB" sz="1400">
                <a:solidFill>
                  <a:srgbClr val="000000"/>
                </a:solidFill>
                <a:cs typeface="Segoe UI" pitchFamily="34" charset="0"/>
              </a:rPr>
              <a:t>[Write your description here]</a:t>
            </a:r>
          </a:p>
        </p:txBody>
      </p:sp>
      <p:sp>
        <p:nvSpPr>
          <p:cNvPr id="50" name="Rectangle 49">
            <a:extLst>
              <a:ext uri="{FF2B5EF4-FFF2-40B4-BE49-F238E27FC236}">
                <a16:creationId xmlns:a16="http://schemas.microsoft.com/office/drawing/2014/main" id="{F2B998B3-84CE-587B-6B38-40DE88280A72}"/>
              </a:ext>
            </a:extLst>
          </p:cNvPr>
          <p:cNvSpPr>
            <a:spLocks/>
          </p:cNvSpPr>
          <p:nvPr/>
        </p:nvSpPr>
        <p:spPr bwMode="auto">
          <a:xfrm>
            <a:off x="2481943" y="5064369"/>
            <a:ext cx="6059155" cy="994787"/>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36000" tIns="0" rIns="36000" bIns="146304" numCol="1" spcCol="0" rtlCol="0" fromWordArt="0" anchor="ctr" anchorCtr="0" forceAA="0" compatLnSpc="1">
            <a:prstTxWarp prst="textNoShape">
              <a:avLst/>
            </a:prstTxWarp>
            <a:noAutofit/>
          </a:bodyPr>
          <a:lstStyle/>
          <a:p>
            <a:pPr algn="ctr" defTabSz="932472" fontAlgn="base">
              <a:spcBef>
                <a:spcPct val="0"/>
              </a:spcBef>
              <a:spcAft>
                <a:spcPts val="1800"/>
              </a:spcAft>
            </a:pPr>
            <a:r>
              <a:rPr lang="en-GB" sz="1400">
                <a:solidFill>
                  <a:srgbClr val="000000"/>
                </a:solidFill>
                <a:cs typeface="Segoe UI" pitchFamily="34" charset="0"/>
              </a:rPr>
              <a:t>[Write your application of technology here]</a:t>
            </a:r>
          </a:p>
        </p:txBody>
      </p:sp>
      <p:sp>
        <p:nvSpPr>
          <p:cNvPr id="51" name="Rectangle 50">
            <a:extLst>
              <a:ext uri="{FF2B5EF4-FFF2-40B4-BE49-F238E27FC236}">
                <a16:creationId xmlns:a16="http://schemas.microsoft.com/office/drawing/2014/main" id="{5BAD1557-16A6-6D58-588A-28184FE40F2D}"/>
              </a:ext>
            </a:extLst>
          </p:cNvPr>
          <p:cNvSpPr>
            <a:spLocks/>
          </p:cNvSpPr>
          <p:nvPr/>
        </p:nvSpPr>
        <p:spPr bwMode="auto">
          <a:xfrm>
            <a:off x="8953081" y="3155183"/>
            <a:ext cx="2783392" cy="2924070"/>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36000" tIns="0" rIns="36000" bIns="146304" numCol="1" spcCol="0" rtlCol="0" fromWordArt="0" anchor="ctr" anchorCtr="0" forceAA="0" compatLnSpc="1">
            <a:prstTxWarp prst="textNoShape">
              <a:avLst/>
            </a:prstTxWarp>
            <a:noAutofit/>
          </a:bodyPr>
          <a:lstStyle/>
          <a:p>
            <a:pPr algn="ctr" defTabSz="932472" fontAlgn="base">
              <a:spcBef>
                <a:spcPct val="0"/>
              </a:spcBef>
              <a:spcAft>
                <a:spcPts val="1800"/>
              </a:spcAft>
            </a:pPr>
            <a:r>
              <a:rPr lang="en-GB" sz="1400">
                <a:solidFill>
                  <a:srgbClr val="000000"/>
                </a:solidFill>
                <a:cs typeface="Segoe UI" pitchFamily="34" charset="0"/>
              </a:rPr>
              <a:t>[Write your solutions success measure here]</a:t>
            </a:r>
          </a:p>
        </p:txBody>
      </p:sp>
      <p:sp>
        <p:nvSpPr>
          <p:cNvPr id="35" name="Title 1">
            <a:extLst>
              <a:ext uri="{FF2B5EF4-FFF2-40B4-BE49-F238E27FC236}">
                <a16:creationId xmlns:a16="http://schemas.microsoft.com/office/drawing/2014/main" id="{1A6D5359-4FFD-5E5A-DE67-273ECBFE68C3}"/>
              </a:ext>
            </a:extLst>
          </p:cNvPr>
          <p:cNvSpPr txBox="1">
            <a:spLocks/>
          </p:cNvSpPr>
          <p:nvPr/>
        </p:nvSpPr>
        <p:spPr>
          <a:xfrm>
            <a:off x="1038293" y="419100"/>
            <a:ext cx="7244913" cy="430213"/>
          </a:xfrm>
          <a:prstGeom prst="rect">
            <a:avLst/>
          </a:prstGeom>
        </p:spPr>
        <p:txBody>
          <a:bodyPr vert="horz" wrap="square" lIns="0" tIns="0" rIns="0" bIns="0" rtlCol="0" anchor="t">
            <a:spAutoFit/>
          </a:bodyPr>
          <a:lstStyle>
            <a:lvl1pPr algn="l" defTabSz="932742" rtl="0" eaLnBrk="1" latinLnBrk="0" hangingPunct="1">
              <a:lnSpc>
                <a:spcPct val="100000"/>
              </a:lnSpc>
              <a:spcBef>
                <a:spcPct val="0"/>
              </a:spcBef>
              <a:buNone/>
              <a:defRPr lang="en-US" sz="2800" b="0" kern="1200" cap="none" spc="-50" baseline="0" dirty="0" smtClean="0">
                <a:ln w="3175">
                  <a:noFill/>
                </a:ln>
                <a:solidFill>
                  <a:schemeClr val="tx1"/>
                </a:solidFill>
                <a:effectLst/>
                <a:latin typeface="+mj-lt"/>
                <a:ea typeface="+mn-ea"/>
                <a:cs typeface="Segoe UI" pitchFamily="34" charset="0"/>
              </a:defRPr>
            </a:lvl1pPr>
          </a:lstStyle>
          <a:p>
            <a:r>
              <a:rPr lang="en-GB" spc="0">
                <a:solidFill>
                  <a:schemeClr val="bg1"/>
                </a:solidFill>
              </a:rPr>
              <a:t>Exercise - Identify use case scenarios</a:t>
            </a:r>
            <a:endParaRPr lang="en-GB" spc="0">
              <a:solidFill>
                <a:schemeClr val="bg1"/>
              </a:solidFill>
              <a:latin typeface="Segoe UI Semilight" panose="020B0402040204020203" pitchFamily="34" charset="0"/>
              <a:cs typeface="Segoe UI Semilight" panose="020B0402040204020203" pitchFamily="34" charset="0"/>
            </a:endParaRPr>
          </a:p>
        </p:txBody>
      </p:sp>
      <p:pic>
        <p:nvPicPr>
          <p:cNvPr id="61" name="Picture 60" descr="A blue and green sign&#10;&#10;Description automatically generated with medium confidence">
            <a:extLst>
              <a:ext uri="{FF2B5EF4-FFF2-40B4-BE49-F238E27FC236}">
                <a16:creationId xmlns:a16="http://schemas.microsoft.com/office/drawing/2014/main" id="{24DED7A3-36F8-166E-4B6E-EA421B14B006}"/>
              </a:ext>
            </a:extLst>
          </p:cNvPr>
          <p:cNvPicPr>
            <a:picLocks noChangeAspect="1"/>
          </p:cNvPicPr>
          <p:nvPr/>
        </p:nvPicPr>
        <p:blipFill rotWithShape="1">
          <a:blip r:embed="rId2">
            <a:extLst>
              <a:ext uri="{28A0092B-C50C-407E-A947-70E740481C1C}">
                <a14:useLocalDpi xmlns:a14="http://schemas.microsoft.com/office/drawing/2010/main" val="0"/>
              </a:ext>
            </a:extLst>
          </a:blip>
          <a:srcRect r="3968"/>
          <a:stretch/>
        </p:blipFill>
        <p:spPr>
          <a:xfrm>
            <a:off x="10257196" y="122866"/>
            <a:ext cx="1934804" cy="459865"/>
          </a:xfrm>
          <a:prstGeom prst="rect">
            <a:avLst/>
          </a:prstGeom>
          <a:effectLst>
            <a:outerShdw blurRad="88900" dist="50800" dir="8100000" algn="tr" rotWithShape="0">
              <a:prstClr val="black">
                <a:alpha val="40000"/>
              </a:prstClr>
            </a:outerShdw>
          </a:effectLst>
        </p:spPr>
      </p:pic>
      <p:grpSp>
        <p:nvGrpSpPr>
          <p:cNvPr id="5" name="Graphic 29">
            <a:extLst>
              <a:ext uri="{FF2B5EF4-FFF2-40B4-BE49-F238E27FC236}">
                <a16:creationId xmlns:a16="http://schemas.microsoft.com/office/drawing/2014/main" id="{07282758-767D-088B-687D-AE2228BB11DC}"/>
              </a:ext>
            </a:extLst>
          </p:cNvPr>
          <p:cNvGrpSpPr/>
          <p:nvPr/>
        </p:nvGrpSpPr>
        <p:grpSpPr>
          <a:xfrm>
            <a:off x="396875" y="278118"/>
            <a:ext cx="533400" cy="533247"/>
            <a:chOff x="4655292" y="2696488"/>
            <a:chExt cx="219091" cy="219028"/>
          </a:xfrm>
          <a:noFill/>
        </p:grpSpPr>
        <p:sp>
          <p:nvSpPr>
            <p:cNvPr id="7" name="Free-form: Shape 6">
              <a:extLst>
                <a:ext uri="{FF2B5EF4-FFF2-40B4-BE49-F238E27FC236}">
                  <a16:creationId xmlns:a16="http://schemas.microsoft.com/office/drawing/2014/main" id="{ACB1BE08-2094-6D8B-2DC3-9CFA70E841C7}"/>
                </a:ext>
              </a:extLst>
            </p:cNvPr>
            <p:cNvSpPr/>
            <p:nvPr/>
          </p:nvSpPr>
          <p:spPr>
            <a:xfrm>
              <a:off x="4683867" y="2744072"/>
              <a:ext cx="104774" cy="123825"/>
            </a:xfrm>
            <a:custGeom>
              <a:avLst/>
              <a:gdLst>
                <a:gd name="connsiteX0" fmla="*/ 104775 w 104774"/>
                <a:gd name="connsiteY0" fmla="*/ 38100 h 123825"/>
                <a:gd name="connsiteX1" fmla="*/ 104775 w 104774"/>
                <a:gd name="connsiteY1" fmla="*/ 0 h 123825"/>
                <a:gd name="connsiteX2" fmla="*/ 0 w 104774"/>
                <a:gd name="connsiteY2" fmla="*/ 0 h 123825"/>
                <a:gd name="connsiteX3" fmla="*/ 0 w 104774"/>
                <a:gd name="connsiteY3" fmla="*/ 123815 h 123825"/>
                <a:gd name="connsiteX4" fmla="*/ 47625 w 104774"/>
                <a:gd name="connsiteY4" fmla="*/ 123825 h 1238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4" h="123825">
                  <a:moveTo>
                    <a:pt x="104775" y="38100"/>
                  </a:moveTo>
                  <a:lnTo>
                    <a:pt x="104775" y="0"/>
                  </a:lnTo>
                  <a:lnTo>
                    <a:pt x="0" y="0"/>
                  </a:lnTo>
                  <a:lnTo>
                    <a:pt x="0" y="123815"/>
                  </a:lnTo>
                  <a:lnTo>
                    <a:pt x="47625" y="123825"/>
                  </a:lnTo>
                </a:path>
              </a:pathLst>
            </a:custGeom>
            <a:noFill/>
            <a:ln w="15875" cap="rnd">
              <a:solidFill>
                <a:schemeClr val="bg1"/>
              </a:solidFill>
              <a:prstDash val="solid"/>
              <a:round/>
            </a:ln>
          </p:spPr>
          <p:txBody>
            <a:bodyPr rtlCol="0" anchor="ctr"/>
            <a:lstStyle/>
            <a:p>
              <a:endParaRPr lang="en-GB"/>
            </a:p>
          </p:txBody>
        </p:sp>
        <p:sp>
          <p:nvSpPr>
            <p:cNvPr id="11" name="Free-form: Shape 10">
              <a:extLst>
                <a:ext uri="{FF2B5EF4-FFF2-40B4-BE49-F238E27FC236}">
                  <a16:creationId xmlns:a16="http://schemas.microsoft.com/office/drawing/2014/main" id="{FFBB2920-2917-CE46-67FF-0B1E59F1BB5F}"/>
                </a:ext>
              </a:extLst>
            </p:cNvPr>
            <p:cNvSpPr/>
            <p:nvPr/>
          </p:nvSpPr>
          <p:spPr>
            <a:xfrm>
              <a:off x="4655292" y="2696488"/>
              <a:ext cx="161925" cy="199984"/>
            </a:xfrm>
            <a:custGeom>
              <a:avLst/>
              <a:gdLst>
                <a:gd name="connsiteX0" fmla="*/ 161925 w 161925"/>
                <a:gd name="connsiteY0" fmla="*/ 76160 h 199984"/>
                <a:gd name="connsiteX1" fmla="*/ 161925 w 161925"/>
                <a:gd name="connsiteY1" fmla="*/ 28535 h 199984"/>
                <a:gd name="connsiteX2" fmla="*/ 152400 w 161925"/>
                <a:gd name="connsiteY2" fmla="*/ 19010 h 199984"/>
                <a:gd name="connsiteX3" fmla="*/ 110033 w 161925"/>
                <a:gd name="connsiteY3" fmla="*/ 19010 h 199984"/>
                <a:gd name="connsiteX4" fmla="*/ 68275 w 161925"/>
                <a:gd name="connsiteY4" fmla="*/ 2665 h 199984"/>
                <a:gd name="connsiteX5" fmla="*/ 51930 w 161925"/>
                <a:gd name="connsiteY5" fmla="*/ 19010 h 199984"/>
                <a:gd name="connsiteX6" fmla="*/ 9525 w 161925"/>
                <a:gd name="connsiteY6" fmla="*/ 19010 h 199984"/>
                <a:gd name="connsiteX7" fmla="*/ 0 w 161925"/>
                <a:gd name="connsiteY7" fmla="*/ 28535 h 199984"/>
                <a:gd name="connsiteX8" fmla="*/ 0 w 161925"/>
                <a:gd name="connsiteY8" fmla="*/ 190460 h 199984"/>
                <a:gd name="connsiteX9" fmla="*/ 9525 w 161925"/>
                <a:gd name="connsiteY9" fmla="*/ 199985 h 199984"/>
                <a:gd name="connsiteX10" fmla="*/ 85725 w 161925"/>
                <a:gd name="connsiteY10" fmla="*/ 199985 h 1999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61925" h="199984">
                  <a:moveTo>
                    <a:pt x="161925" y="76160"/>
                  </a:moveTo>
                  <a:lnTo>
                    <a:pt x="161925" y="28535"/>
                  </a:lnTo>
                  <a:cubicBezTo>
                    <a:pt x="161925" y="23274"/>
                    <a:pt x="157661" y="19010"/>
                    <a:pt x="152400" y="19010"/>
                  </a:cubicBezTo>
                  <a:lnTo>
                    <a:pt x="110033" y="19010"/>
                  </a:lnTo>
                  <a:cubicBezTo>
                    <a:pt x="103015" y="2965"/>
                    <a:pt x="84319" y="-4352"/>
                    <a:pt x="68275" y="2665"/>
                  </a:cubicBezTo>
                  <a:cubicBezTo>
                    <a:pt x="60964" y="5863"/>
                    <a:pt x="55128" y="11699"/>
                    <a:pt x="51930" y="19010"/>
                  </a:cubicBezTo>
                  <a:lnTo>
                    <a:pt x="9525" y="19010"/>
                  </a:lnTo>
                  <a:cubicBezTo>
                    <a:pt x="4264" y="19010"/>
                    <a:pt x="0" y="23274"/>
                    <a:pt x="0" y="28535"/>
                  </a:cubicBezTo>
                  <a:lnTo>
                    <a:pt x="0" y="190460"/>
                  </a:lnTo>
                  <a:cubicBezTo>
                    <a:pt x="0" y="195720"/>
                    <a:pt x="4264" y="199985"/>
                    <a:pt x="9525" y="199985"/>
                  </a:cubicBezTo>
                  <a:lnTo>
                    <a:pt x="85725" y="199985"/>
                  </a:lnTo>
                </a:path>
              </a:pathLst>
            </a:custGeom>
            <a:noFill/>
            <a:ln w="15875" cap="rnd">
              <a:solidFill>
                <a:schemeClr val="bg1"/>
              </a:solidFill>
              <a:prstDash val="solid"/>
              <a:round/>
            </a:ln>
          </p:spPr>
          <p:txBody>
            <a:bodyPr rtlCol="0" anchor="ctr"/>
            <a:lstStyle/>
            <a:p>
              <a:endParaRPr lang="en-GB"/>
            </a:p>
          </p:txBody>
        </p:sp>
        <p:sp>
          <p:nvSpPr>
            <p:cNvPr id="12" name="Free-form: Shape 11">
              <a:extLst>
                <a:ext uri="{FF2B5EF4-FFF2-40B4-BE49-F238E27FC236}">
                  <a16:creationId xmlns:a16="http://schemas.microsoft.com/office/drawing/2014/main" id="{740E4B74-1E46-7817-FBF5-6EE63B780910}"/>
                </a:ext>
              </a:extLst>
            </p:cNvPr>
            <p:cNvSpPr/>
            <p:nvPr/>
          </p:nvSpPr>
          <p:spPr>
            <a:xfrm>
              <a:off x="4712442" y="2772647"/>
              <a:ext cx="47625" cy="9525"/>
            </a:xfrm>
            <a:custGeom>
              <a:avLst/>
              <a:gdLst>
                <a:gd name="connsiteX0" fmla="*/ 0 w 47625"/>
                <a:gd name="connsiteY0" fmla="*/ 0 h 9525"/>
                <a:gd name="connsiteX1" fmla="*/ 47625 w 47625"/>
                <a:gd name="connsiteY1" fmla="*/ 0 h 9525"/>
              </a:gdLst>
              <a:ahLst/>
              <a:cxnLst>
                <a:cxn ang="0">
                  <a:pos x="connsiteX0" y="connsiteY0"/>
                </a:cxn>
                <a:cxn ang="0">
                  <a:pos x="connsiteX1" y="connsiteY1"/>
                </a:cxn>
              </a:cxnLst>
              <a:rect l="l" t="t" r="r" b="b"/>
              <a:pathLst>
                <a:path w="47625" h="9525">
                  <a:moveTo>
                    <a:pt x="0" y="0"/>
                  </a:moveTo>
                  <a:lnTo>
                    <a:pt x="47625" y="0"/>
                  </a:lnTo>
                </a:path>
              </a:pathLst>
            </a:custGeom>
            <a:noFill/>
            <a:ln w="15875" cap="rnd">
              <a:solidFill>
                <a:schemeClr val="bg1"/>
              </a:solidFill>
              <a:prstDash val="solid"/>
              <a:round/>
            </a:ln>
          </p:spPr>
          <p:txBody>
            <a:bodyPr rtlCol="0" anchor="ctr"/>
            <a:lstStyle/>
            <a:p>
              <a:endParaRPr lang="en-GB"/>
            </a:p>
          </p:txBody>
        </p:sp>
        <p:sp>
          <p:nvSpPr>
            <p:cNvPr id="24" name="Free-form: Shape 23">
              <a:extLst>
                <a:ext uri="{FF2B5EF4-FFF2-40B4-BE49-F238E27FC236}">
                  <a16:creationId xmlns:a16="http://schemas.microsoft.com/office/drawing/2014/main" id="{DD3B6E03-5486-18E7-F4AA-E6EF8D229144}"/>
                </a:ext>
              </a:extLst>
            </p:cNvPr>
            <p:cNvSpPr/>
            <p:nvPr/>
          </p:nvSpPr>
          <p:spPr>
            <a:xfrm>
              <a:off x="4712442" y="2801222"/>
              <a:ext cx="47625" cy="9525"/>
            </a:xfrm>
            <a:custGeom>
              <a:avLst/>
              <a:gdLst>
                <a:gd name="connsiteX0" fmla="*/ 0 w 47625"/>
                <a:gd name="connsiteY0" fmla="*/ 0 h 9525"/>
                <a:gd name="connsiteX1" fmla="*/ 47625 w 47625"/>
                <a:gd name="connsiteY1" fmla="*/ 0 h 9525"/>
              </a:gdLst>
              <a:ahLst/>
              <a:cxnLst>
                <a:cxn ang="0">
                  <a:pos x="connsiteX0" y="connsiteY0"/>
                </a:cxn>
                <a:cxn ang="0">
                  <a:pos x="connsiteX1" y="connsiteY1"/>
                </a:cxn>
              </a:cxnLst>
              <a:rect l="l" t="t" r="r" b="b"/>
              <a:pathLst>
                <a:path w="47625" h="9525">
                  <a:moveTo>
                    <a:pt x="0" y="0"/>
                  </a:moveTo>
                  <a:lnTo>
                    <a:pt x="47625" y="0"/>
                  </a:lnTo>
                </a:path>
              </a:pathLst>
            </a:custGeom>
            <a:noFill/>
            <a:ln w="15875" cap="rnd">
              <a:solidFill>
                <a:schemeClr val="bg1"/>
              </a:solidFill>
              <a:prstDash val="solid"/>
              <a:round/>
            </a:ln>
          </p:spPr>
          <p:txBody>
            <a:bodyPr rtlCol="0" anchor="ctr"/>
            <a:lstStyle/>
            <a:p>
              <a:endParaRPr lang="en-GB"/>
            </a:p>
          </p:txBody>
        </p:sp>
        <p:sp>
          <p:nvSpPr>
            <p:cNvPr id="25" name="Free-form: Shape 24">
              <a:extLst>
                <a:ext uri="{FF2B5EF4-FFF2-40B4-BE49-F238E27FC236}">
                  <a16:creationId xmlns:a16="http://schemas.microsoft.com/office/drawing/2014/main" id="{7F69314B-C30D-351C-5510-7B83A8F2B277}"/>
                </a:ext>
              </a:extLst>
            </p:cNvPr>
            <p:cNvSpPr/>
            <p:nvPr/>
          </p:nvSpPr>
          <p:spPr>
            <a:xfrm>
              <a:off x="4712442" y="2829797"/>
              <a:ext cx="28575" cy="9525"/>
            </a:xfrm>
            <a:custGeom>
              <a:avLst/>
              <a:gdLst>
                <a:gd name="connsiteX0" fmla="*/ 0 w 28575"/>
                <a:gd name="connsiteY0" fmla="*/ 0 h 9525"/>
                <a:gd name="connsiteX1" fmla="*/ 28575 w 28575"/>
                <a:gd name="connsiteY1" fmla="*/ 0 h 9525"/>
              </a:gdLst>
              <a:ahLst/>
              <a:cxnLst>
                <a:cxn ang="0">
                  <a:pos x="connsiteX0" y="connsiteY0"/>
                </a:cxn>
                <a:cxn ang="0">
                  <a:pos x="connsiteX1" y="connsiteY1"/>
                </a:cxn>
              </a:cxnLst>
              <a:rect l="l" t="t" r="r" b="b"/>
              <a:pathLst>
                <a:path w="28575" h="9525">
                  <a:moveTo>
                    <a:pt x="0" y="0"/>
                  </a:moveTo>
                  <a:lnTo>
                    <a:pt x="28575" y="0"/>
                  </a:lnTo>
                </a:path>
              </a:pathLst>
            </a:custGeom>
            <a:noFill/>
            <a:ln w="15875" cap="rnd">
              <a:solidFill>
                <a:schemeClr val="bg1"/>
              </a:solidFill>
              <a:prstDash val="solid"/>
              <a:round/>
            </a:ln>
          </p:spPr>
          <p:txBody>
            <a:bodyPr rtlCol="0" anchor="ctr"/>
            <a:lstStyle/>
            <a:p>
              <a:endParaRPr lang="en-GB"/>
            </a:p>
          </p:txBody>
        </p:sp>
        <p:sp>
          <p:nvSpPr>
            <p:cNvPr id="33" name="Free-form: Shape 32">
              <a:extLst>
                <a:ext uri="{FF2B5EF4-FFF2-40B4-BE49-F238E27FC236}">
                  <a16:creationId xmlns:a16="http://schemas.microsoft.com/office/drawing/2014/main" id="{7C0A2050-04E6-9882-47EF-B51993387050}"/>
                </a:ext>
              </a:extLst>
            </p:cNvPr>
            <p:cNvSpPr/>
            <p:nvPr/>
          </p:nvSpPr>
          <p:spPr>
            <a:xfrm>
              <a:off x="4760064" y="2801242"/>
              <a:ext cx="114320" cy="114273"/>
            </a:xfrm>
            <a:custGeom>
              <a:avLst/>
              <a:gdLst>
                <a:gd name="connsiteX0" fmla="*/ 63878 w 114320"/>
                <a:gd name="connsiteY0" fmla="*/ 4038 h 114273"/>
                <a:gd name="connsiteX1" fmla="*/ 78537 w 114320"/>
                <a:gd name="connsiteY1" fmla="*/ 38042 h 114273"/>
                <a:gd name="connsiteX2" fmla="*/ 107055 w 114320"/>
                <a:gd name="connsiteY2" fmla="*/ 38042 h 114273"/>
                <a:gd name="connsiteX3" fmla="*/ 114315 w 114320"/>
                <a:gd name="connsiteY3" fmla="*/ 44773 h 114273"/>
                <a:gd name="connsiteX4" fmla="*/ 111980 w 114320"/>
                <a:gd name="connsiteY4" fmla="*/ 50262 h 114273"/>
                <a:gd name="connsiteX5" fmla="*/ 87215 w 114320"/>
                <a:gd name="connsiteY5" fmla="*/ 72322 h 114273"/>
                <a:gd name="connsiteX6" fmla="*/ 100940 w 114320"/>
                <a:gd name="connsiteY6" fmla="*/ 103879 h 114273"/>
                <a:gd name="connsiteX7" fmla="*/ 96947 w 114320"/>
                <a:gd name="connsiteY7" fmla="*/ 113670 h 114273"/>
                <a:gd name="connsiteX8" fmla="*/ 90339 w 114320"/>
                <a:gd name="connsiteY8" fmla="*/ 113270 h 114273"/>
                <a:gd name="connsiteX9" fmla="*/ 57192 w 114320"/>
                <a:gd name="connsiteY9" fmla="*/ 94592 h 114273"/>
                <a:gd name="connsiteX10" fmla="*/ 24045 w 114320"/>
                <a:gd name="connsiteY10" fmla="*/ 113270 h 114273"/>
                <a:gd name="connsiteX11" fmla="*/ 13831 w 114320"/>
                <a:gd name="connsiteY11" fmla="*/ 110533 h 114273"/>
                <a:gd name="connsiteX12" fmla="*/ 13405 w 114320"/>
                <a:gd name="connsiteY12" fmla="*/ 103917 h 114273"/>
                <a:gd name="connsiteX13" fmla="*/ 27121 w 114320"/>
                <a:gd name="connsiteY13" fmla="*/ 72360 h 114273"/>
                <a:gd name="connsiteX14" fmla="*/ 2356 w 114320"/>
                <a:gd name="connsiteY14" fmla="*/ 50301 h 114273"/>
                <a:gd name="connsiteX15" fmla="*/ 1757 w 114320"/>
                <a:gd name="connsiteY15" fmla="*/ 40432 h 114273"/>
                <a:gd name="connsiteX16" fmla="*/ 7252 w 114320"/>
                <a:gd name="connsiteY16" fmla="*/ 38080 h 114273"/>
                <a:gd name="connsiteX17" fmla="*/ 35827 w 114320"/>
                <a:gd name="connsiteY17" fmla="*/ 38080 h 114273"/>
                <a:gd name="connsiteX18" fmla="*/ 50429 w 114320"/>
                <a:gd name="connsiteY18" fmla="*/ 4038 h 114273"/>
                <a:gd name="connsiteX19" fmla="*/ 60738 w 114320"/>
                <a:gd name="connsiteY19" fmla="*/ 896 h 114273"/>
                <a:gd name="connsiteX20" fmla="*/ 63878 w 114320"/>
                <a:gd name="connsiteY20" fmla="*/ 4038 h 1142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14320" h="114273">
                  <a:moveTo>
                    <a:pt x="63878" y="4038"/>
                  </a:moveTo>
                  <a:lnTo>
                    <a:pt x="78537" y="38042"/>
                  </a:lnTo>
                  <a:lnTo>
                    <a:pt x="107055" y="38042"/>
                  </a:lnTo>
                  <a:cubicBezTo>
                    <a:pt x="110918" y="37896"/>
                    <a:pt x="114169" y="40910"/>
                    <a:pt x="114315" y="44773"/>
                  </a:cubicBezTo>
                  <a:cubicBezTo>
                    <a:pt x="114394" y="46860"/>
                    <a:pt x="113538" y="48873"/>
                    <a:pt x="111980" y="50262"/>
                  </a:cubicBezTo>
                  <a:lnTo>
                    <a:pt x="87215" y="72322"/>
                  </a:lnTo>
                  <a:lnTo>
                    <a:pt x="100940" y="103879"/>
                  </a:lnTo>
                  <a:cubicBezTo>
                    <a:pt x="102541" y="107685"/>
                    <a:pt x="100753" y="112069"/>
                    <a:pt x="96947" y="113670"/>
                  </a:cubicBezTo>
                  <a:cubicBezTo>
                    <a:pt x="94802" y="114572"/>
                    <a:pt x="92359" y="114425"/>
                    <a:pt x="90339" y="113270"/>
                  </a:cubicBezTo>
                  <a:lnTo>
                    <a:pt x="57192" y="94592"/>
                  </a:lnTo>
                  <a:lnTo>
                    <a:pt x="24045" y="113270"/>
                  </a:lnTo>
                  <a:cubicBezTo>
                    <a:pt x="20468" y="115335"/>
                    <a:pt x="15895" y="114110"/>
                    <a:pt x="13831" y="110533"/>
                  </a:cubicBezTo>
                  <a:cubicBezTo>
                    <a:pt x="12665" y="108515"/>
                    <a:pt x="12508" y="106069"/>
                    <a:pt x="13405" y="103917"/>
                  </a:cubicBezTo>
                  <a:lnTo>
                    <a:pt x="27121" y="72360"/>
                  </a:lnTo>
                  <a:lnTo>
                    <a:pt x="2356" y="50301"/>
                  </a:lnTo>
                  <a:cubicBezTo>
                    <a:pt x="-535" y="47741"/>
                    <a:pt x="-802" y="43323"/>
                    <a:pt x="1757" y="40432"/>
                  </a:cubicBezTo>
                  <a:cubicBezTo>
                    <a:pt x="3145" y="38865"/>
                    <a:pt x="5160" y="38002"/>
                    <a:pt x="7252" y="38080"/>
                  </a:cubicBezTo>
                  <a:lnTo>
                    <a:pt x="35827" y="38080"/>
                  </a:lnTo>
                  <a:lnTo>
                    <a:pt x="50429" y="4038"/>
                  </a:lnTo>
                  <a:cubicBezTo>
                    <a:pt x="52408" y="324"/>
                    <a:pt x="57023" y="-1082"/>
                    <a:pt x="60738" y="896"/>
                  </a:cubicBezTo>
                  <a:cubicBezTo>
                    <a:pt x="62073" y="1609"/>
                    <a:pt x="63167" y="2702"/>
                    <a:pt x="63878" y="4038"/>
                  </a:cubicBezTo>
                  <a:close/>
                </a:path>
              </a:pathLst>
            </a:custGeom>
            <a:noFill/>
            <a:ln w="15875" cap="rnd">
              <a:solidFill>
                <a:schemeClr val="bg1"/>
              </a:solidFill>
              <a:prstDash val="solid"/>
              <a:round/>
            </a:ln>
          </p:spPr>
          <p:txBody>
            <a:bodyPr rtlCol="0" anchor="ctr"/>
            <a:lstStyle/>
            <a:p>
              <a:endParaRPr lang="en-GB"/>
            </a:p>
          </p:txBody>
        </p:sp>
      </p:grpSp>
      <p:sp>
        <p:nvSpPr>
          <p:cNvPr id="13" name="TextBox 12">
            <a:extLst>
              <a:ext uri="{FF2B5EF4-FFF2-40B4-BE49-F238E27FC236}">
                <a16:creationId xmlns:a16="http://schemas.microsoft.com/office/drawing/2014/main" id="{27A522C9-23AE-477F-EA71-F376EEFAE93F}"/>
              </a:ext>
            </a:extLst>
          </p:cNvPr>
          <p:cNvSpPr txBox="1"/>
          <p:nvPr/>
        </p:nvSpPr>
        <p:spPr>
          <a:xfrm>
            <a:off x="12754708" y="679938"/>
            <a:ext cx="2608087" cy="2585323"/>
          </a:xfrm>
          <a:prstGeom prst="rect">
            <a:avLst/>
          </a:prstGeom>
          <a:noFill/>
        </p:spPr>
        <p:txBody>
          <a:bodyPr wrap="square" lIns="0" tIns="0" rIns="0" bIns="0" rtlCol="0">
            <a:spAutoFit/>
          </a:bodyPr>
          <a:lstStyle/>
          <a:p>
            <a:pPr algn="l"/>
            <a:r>
              <a:rPr lang="en-GB" sz="1400"/>
              <a:t>In this activity, you will fill in your key use case scenarios. Outline the team this will impact, what you’d like to achieve for them, how you’ll achieve success and the key metrics that you’re aiming to achieve.</a:t>
            </a:r>
          </a:p>
          <a:p>
            <a:pPr algn="l"/>
            <a:endParaRPr lang="en-GB" sz="1400"/>
          </a:p>
          <a:p>
            <a:pPr algn="l"/>
            <a:r>
              <a:rPr lang="en-GB" sz="1400"/>
              <a:t>Duplicate this slide to create one for each use case. </a:t>
            </a:r>
          </a:p>
          <a:p>
            <a:pPr algn="l"/>
            <a:endParaRPr lang="en-GB" sz="1400"/>
          </a:p>
          <a:p>
            <a:pPr algn="l"/>
            <a:endParaRPr lang="en-GB" sz="1400"/>
          </a:p>
        </p:txBody>
      </p:sp>
    </p:spTree>
    <p:extLst>
      <p:ext uri="{BB962C8B-B14F-4D97-AF65-F5344CB8AC3E}">
        <p14:creationId xmlns:p14="http://schemas.microsoft.com/office/powerpoint/2010/main" val="27800401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000"/>
                                  </p:stCondLst>
                                  <p:childTnLst>
                                    <p:set>
                                      <p:cBhvr>
                                        <p:cTn id="6" dur="1" fill="hold">
                                          <p:stCondLst>
                                            <p:cond delay="0"/>
                                          </p:stCondLst>
                                        </p:cTn>
                                        <p:tgtEl>
                                          <p:spTgt spid="48"/>
                                        </p:tgtEl>
                                        <p:attrNameLst>
                                          <p:attrName>style.visibility</p:attrName>
                                        </p:attrNameLst>
                                      </p:cBhvr>
                                      <p:to>
                                        <p:strVal val="visible"/>
                                      </p:to>
                                    </p:set>
                                    <p:animEffect transition="in" filter="fade">
                                      <p:cBhvr>
                                        <p:cTn id="7" dur="1000"/>
                                        <p:tgtEl>
                                          <p:spTgt spid="48"/>
                                        </p:tgtEl>
                                      </p:cBhvr>
                                    </p:animEffect>
                                  </p:childTnLst>
                                </p:cTn>
                              </p:par>
                              <p:par>
                                <p:cTn id="8" presetID="10" presetClass="entr" presetSubtype="0" fill="hold" grpId="0" nodeType="withEffect">
                                  <p:stCondLst>
                                    <p:cond delay="1000"/>
                                  </p:stCondLst>
                                  <p:childTnLst>
                                    <p:set>
                                      <p:cBhvr>
                                        <p:cTn id="9" dur="1" fill="hold">
                                          <p:stCondLst>
                                            <p:cond delay="0"/>
                                          </p:stCondLst>
                                        </p:cTn>
                                        <p:tgtEl>
                                          <p:spTgt spid="49"/>
                                        </p:tgtEl>
                                        <p:attrNameLst>
                                          <p:attrName>style.visibility</p:attrName>
                                        </p:attrNameLst>
                                      </p:cBhvr>
                                      <p:to>
                                        <p:strVal val="visible"/>
                                      </p:to>
                                    </p:set>
                                    <p:animEffect transition="in" filter="fade">
                                      <p:cBhvr>
                                        <p:cTn id="10" dur="1000"/>
                                        <p:tgtEl>
                                          <p:spTgt spid="49"/>
                                        </p:tgtEl>
                                      </p:cBhvr>
                                    </p:animEffect>
                                  </p:childTnLst>
                                </p:cTn>
                              </p:par>
                              <p:par>
                                <p:cTn id="11" presetID="10" presetClass="entr" presetSubtype="0" fill="hold" grpId="0" nodeType="withEffect">
                                  <p:stCondLst>
                                    <p:cond delay="1000"/>
                                  </p:stCondLst>
                                  <p:childTnLst>
                                    <p:set>
                                      <p:cBhvr>
                                        <p:cTn id="12" dur="1" fill="hold">
                                          <p:stCondLst>
                                            <p:cond delay="0"/>
                                          </p:stCondLst>
                                        </p:cTn>
                                        <p:tgtEl>
                                          <p:spTgt spid="50"/>
                                        </p:tgtEl>
                                        <p:attrNameLst>
                                          <p:attrName>style.visibility</p:attrName>
                                        </p:attrNameLst>
                                      </p:cBhvr>
                                      <p:to>
                                        <p:strVal val="visible"/>
                                      </p:to>
                                    </p:set>
                                    <p:animEffect transition="in" filter="fade">
                                      <p:cBhvr>
                                        <p:cTn id="13" dur="1000"/>
                                        <p:tgtEl>
                                          <p:spTgt spid="50"/>
                                        </p:tgtEl>
                                      </p:cBhvr>
                                    </p:animEffect>
                                  </p:childTnLst>
                                </p:cTn>
                              </p:par>
                              <p:par>
                                <p:cTn id="14" presetID="10" presetClass="entr" presetSubtype="0" fill="hold" grpId="0" nodeType="withEffect">
                                  <p:stCondLst>
                                    <p:cond delay="1000"/>
                                  </p:stCondLst>
                                  <p:childTnLst>
                                    <p:set>
                                      <p:cBhvr>
                                        <p:cTn id="15" dur="1" fill="hold">
                                          <p:stCondLst>
                                            <p:cond delay="0"/>
                                          </p:stCondLst>
                                        </p:cTn>
                                        <p:tgtEl>
                                          <p:spTgt spid="51"/>
                                        </p:tgtEl>
                                        <p:attrNameLst>
                                          <p:attrName>style.visibility</p:attrName>
                                        </p:attrNameLst>
                                      </p:cBhvr>
                                      <p:to>
                                        <p:strVal val="visible"/>
                                      </p:to>
                                    </p:set>
                                    <p:animEffect transition="in" filter="fade">
                                      <p:cBhvr>
                                        <p:cTn id="16" dur="10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p:bldP spid="49" grpId="0"/>
      <p:bldP spid="50" grpId="0"/>
      <p:bldP spid="51" grpId="0"/>
    </p:bldLst>
  </p:timing>
</p:sld>
</file>

<file path=ppt/slides/slide24.xml><?xml version="1.0" encoding="utf-8"?>
<p:sld xmlns:a="http://schemas.openxmlformats.org/drawingml/2006/main" xmlns:r="http://schemas.openxmlformats.org/officeDocument/2006/relationships" xmlns:p="http://schemas.openxmlformats.org/presentationml/2006/main">
  <p:cSld>
    <p:bg>
      <p:bgPr>
        <a:solidFill>
          <a:srgbClr val="F7F7F7"/>
        </a:solidFill>
        <a:effectLst/>
      </p:bgPr>
    </p:bg>
    <p:spTree>
      <p:nvGrpSpPr>
        <p:cNvPr id="1" name=""/>
        <p:cNvGrpSpPr/>
        <p:nvPr/>
      </p:nvGrpSpPr>
      <p:grpSpPr>
        <a:xfrm>
          <a:off x="0" y="0"/>
          <a:ext cx="0" cy="0"/>
          <a:chOff x="0" y="0"/>
          <a:chExt cx="0" cy="0"/>
        </a:xfrm>
      </p:grpSpPr>
      <p:sp>
        <p:nvSpPr>
          <p:cNvPr id="4" name="Freeform: Shape 3">
            <a:extLst>
              <a:ext uri="{FF2B5EF4-FFF2-40B4-BE49-F238E27FC236}">
                <a16:creationId xmlns:a16="http://schemas.microsoft.com/office/drawing/2014/main" id="{1EF24818-5F03-BA1A-11F1-364EC2C86646}"/>
              </a:ext>
            </a:extLst>
          </p:cNvPr>
          <p:cNvSpPr/>
          <p:nvPr/>
        </p:nvSpPr>
        <p:spPr bwMode="auto">
          <a:xfrm flipH="1" flipV="1">
            <a:off x="0" y="0"/>
            <a:ext cx="12192000" cy="1665387"/>
          </a:xfrm>
          <a:custGeom>
            <a:avLst/>
            <a:gdLst>
              <a:gd name="connsiteX0" fmla="*/ 11268532 w 12192000"/>
              <a:gd name="connsiteY0" fmla="*/ 106 h 4074802"/>
              <a:gd name="connsiteX1" fmla="*/ 12185209 w 12192000"/>
              <a:gd name="connsiteY1" fmla="*/ 20416 h 4074802"/>
              <a:gd name="connsiteX2" fmla="*/ 12192000 w 12192000"/>
              <a:gd name="connsiteY2" fmla="*/ 20811 h 4074802"/>
              <a:gd name="connsiteX3" fmla="*/ 12192000 w 12192000"/>
              <a:gd name="connsiteY3" fmla="*/ 1064902 h 4074802"/>
              <a:gd name="connsiteX4" fmla="*/ 12192000 w 12192000"/>
              <a:gd name="connsiteY4" fmla="*/ 1585602 h 4074802"/>
              <a:gd name="connsiteX5" fmla="*/ 12192000 w 12192000"/>
              <a:gd name="connsiteY5" fmla="*/ 4074802 h 4074802"/>
              <a:gd name="connsiteX6" fmla="*/ 0 w 12192000"/>
              <a:gd name="connsiteY6" fmla="*/ 4074802 h 4074802"/>
              <a:gd name="connsiteX7" fmla="*/ 0 w 12192000"/>
              <a:gd name="connsiteY7" fmla="*/ 1585602 h 4074802"/>
              <a:gd name="connsiteX8" fmla="*/ 0 w 12192000"/>
              <a:gd name="connsiteY8" fmla="*/ 1064902 h 4074802"/>
              <a:gd name="connsiteX9" fmla="*/ 0 w 12192000"/>
              <a:gd name="connsiteY9" fmla="*/ 16345 h 4074802"/>
              <a:gd name="connsiteX10" fmla="*/ 244047 w 12192000"/>
              <a:gd name="connsiteY10" fmla="*/ 27486 h 4074802"/>
              <a:gd name="connsiteX11" fmla="*/ 1686840 w 12192000"/>
              <a:gd name="connsiteY11" fmla="*/ 173856 h 4074802"/>
              <a:gd name="connsiteX12" fmla="*/ 9172284 w 12192000"/>
              <a:gd name="connsiteY12" fmla="*/ 173856 h 4074802"/>
              <a:gd name="connsiteX13" fmla="*/ 11268532 w 12192000"/>
              <a:gd name="connsiteY13" fmla="*/ 106 h 4074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2192000" h="4074802">
                <a:moveTo>
                  <a:pt x="11268532" y="106"/>
                </a:moveTo>
                <a:cubicBezTo>
                  <a:pt x="11570638" y="-964"/>
                  <a:pt x="11877794" y="6092"/>
                  <a:pt x="12185209" y="20416"/>
                </a:cubicBezTo>
                <a:lnTo>
                  <a:pt x="12192000" y="20811"/>
                </a:lnTo>
                <a:lnTo>
                  <a:pt x="12192000" y="1064902"/>
                </a:lnTo>
                <a:lnTo>
                  <a:pt x="12192000" y="1585602"/>
                </a:lnTo>
                <a:lnTo>
                  <a:pt x="12192000" y="4074802"/>
                </a:lnTo>
                <a:lnTo>
                  <a:pt x="0" y="4074802"/>
                </a:lnTo>
                <a:lnTo>
                  <a:pt x="0" y="1585602"/>
                </a:lnTo>
                <a:lnTo>
                  <a:pt x="0" y="1064902"/>
                </a:lnTo>
                <a:lnTo>
                  <a:pt x="0" y="16345"/>
                </a:lnTo>
                <a:lnTo>
                  <a:pt x="244047" y="27486"/>
                </a:lnTo>
                <a:cubicBezTo>
                  <a:pt x="678291" y="52375"/>
                  <a:pt x="1158360" y="99922"/>
                  <a:pt x="1686840" y="173856"/>
                </a:cubicBezTo>
                <a:cubicBezTo>
                  <a:pt x="5914682" y="765330"/>
                  <a:pt x="9172284" y="173856"/>
                  <a:pt x="9172284" y="173856"/>
                </a:cubicBezTo>
                <a:cubicBezTo>
                  <a:pt x="9789564" y="56236"/>
                  <a:pt x="10513267" y="2780"/>
                  <a:pt x="11268532" y="106"/>
                </a:cubicBezTo>
                <a:close/>
              </a:path>
            </a:pathLst>
          </a:custGeom>
          <a:solidFill>
            <a:schemeClr val="accent1"/>
          </a:solidFill>
          <a:ln w="3768" cap="flat">
            <a:noFill/>
            <a:prstDash val="solid"/>
            <a:miter/>
          </a:ln>
          <a:effectLst>
            <a:outerShdw blurRad="63500" dist="25400" dir="6600000" algn="l" rotWithShape="0">
              <a:prstClr val="black">
                <a:alpha val="26000"/>
              </a:prstClr>
            </a:outerShdw>
          </a:effectLst>
        </p:spPr>
        <p:txBody>
          <a:bodyPr wrap="square" rtlCol="0" anchor="ctr">
            <a:noAutofit/>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GB" sz="1765" b="0" i="0" u="none" strike="noStrike" kern="1200" cap="none" spc="0" normalizeH="0" baseline="0" noProof="0">
              <a:ln>
                <a:noFill/>
              </a:ln>
              <a:solidFill>
                <a:srgbClr val="000000"/>
              </a:solidFill>
              <a:effectLst/>
              <a:uLnTx/>
              <a:uFillTx/>
              <a:latin typeface="Segoe UI"/>
              <a:ea typeface="+mn-ea"/>
              <a:cs typeface="+mn-cs"/>
            </a:endParaRPr>
          </a:p>
        </p:txBody>
      </p:sp>
      <p:sp>
        <p:nvSpPr>
          <p:cNvPr id="5" name="Title 1">
            <a:extLst>
              <a:ext uri="{FF2B5EF4-FFF2-40B4-BE49-F238E27FC236}">
                <a16:creationId xmlns:a16="http://schemas.microsoft.com/office/drawing/2014/main" id="{6AE9F108-6267-EA41-5F00-F24A48E232A7}"/>
              </a:ext>
            </a:extLst>
          </p:cNvPr>
          <p:cNvSpPr txBox="1">
            <a:spLocks/>
          </p:cNvSpPr>
          <p:nvPr/>
        </p:nvSpPr>
        <p:spPr>
          <a:xfrm>
            <a:off x="1038294" y="419100"/>
            <a:ext cx="5696336" cy="738664"/>
          </a:xfrm>
          <a:prstGeom prst="rect">
            <a:avLst/>
          </a:prstGeom>
        </p:spPr>
        <p:txBody>
          <a:bodyPr vert="horz" wrap="square" lIns="0" tIns="0" rIns="0" bIns="0" rtlCol="0" anchor="t">
            <a:spAutoFit/>
          </a:bodyPr>
          <a:lstStyle>
            <a:lvl1pPr algn="l" defTabSz="932742" rtl="0" eaLnBrk="1" latinLnBrk="0" hangingPunct="1">
              <a:lnSpc>
                <a:spcPct val="100000"/>
              </a:lnSpc>
              <a:spcBef>
                <a:spcPct val="0"/>
              </a:spcBef>
              <a:buNone/>
              <a:defRPr lang="en-US" sz="2800" b="0" kern="1200" cap="none" spc="-50" baseline="0" dirty="0" smtClean="0">
                <a:ln w="3175">
                  <a:noFill/>
                </a:ln>
                <a:solidFill>
                  <a:schemeClr val="tx1"/>
                </a:solidFill>
                <a:effectLst/>
                <a:latin typeface="+mj-lt"/>
                <a:ea typeface="+mn-ea"/>
                <a:cs typeface="Segoe UI" pitchFamily="34" charset="0"/>
              </a:defRPr>
            </a:lvl1pPr>
          </a:lstStyle>
          <a:p>
            <a:pPr marL="0" marR="0" lvl="0" indent="0" algn="l" defTabSz="932742" rtl="0" eaLnBrk="1" fontAlgn="auto" latinLnBrk="0" hangingPunct="1">
              <a:lnSpc>
                <a:spcPct val="100000"/>
              </a:lnSpc>
              <a:spcBef>
                <a:spcPct val="0"/>
              </a:spcBef>
              <a:spcAft>
                <a:spcPts val="0"/>
              </a:spcAft>
              <a:buClrTx/>
              <a:buSzTx/>
              <a:buFontTx/>
              <a:buNone/>
              <a:tabLst/>
              <a:defRPr/>
            </a:pPr>
            <a:r>
              <a:rPr kumimoji="0" lang="en-GB" sz="2000" b="0" i="0" u="none" strike="noStrike" kern="1200" cap="none" spc="0" normalizeH="0" baseline="0" noProof="0">
                <a:ln w="3175">
                  <a:noFill/>
                </a:ln>
                <a:solidFill>
                  <a:schemeClr val="bg1"/>
                </a:solidFill>
                <a:effectLst/>
                <a:uLnTx/>
                <a:uFillTx/>
                <a:latin typeface="+mn-lt"/>
                <a:ea typeface="+mn-ea"/>
                <a:cs typeface="Segoe UI" pitchFamily="34" charset="0"/>
              </a:rPr>
              <a:t>Prioritise use case scenarios by</a:t>
            </a:r>
            <a:br>
              <a:rPr kumimoji="0" lang="en-GB" sz="2000" b="0" i="0" u="none" strike="noStrike" kern="1200" cap="none" spc="0" normalizeH="0" baseline="0" noProof="0">
                <a:ln w="3175">
                  <a:noFill/>
                </a:ln>
                <a:solidFill>
                  <a:schemeClr val="bg1"/>
                </a:solidFill>
                <a:effectLst/>
                <a:uLnTx/>
                <a:uFillTx/>
                <a:latin typeface="+mn-lt"/>
                <a:ea typeface="+mn-ea"/>
                <a:cs typeface="Segoe UI" pitchFamily="34" charset="0"/>
              </a:rPr>
            </a:br>
            <a:r>
              <a:rPr kumimoji="0" lang="en-GB" sz="2800" b="0" i="0" u="none" strike="noStrike" kern="1200" cap="none" spc="0" normalizeH="0" baseline="0" noProof="0">
                <a:ln w="3175">
                  <a:noFill/>
                </a:ln>
                <a:solidFill>
                  <a:schemeClr val="bg1"/>
                </a:solidFill>
                <a:effectLst/>
                <a:uLnTx/>
                <a:uFillTx/>
                <a:ea typeface="+mn-ea"/>
                <a:cs typeface="Segoe UI" pitchFamily="34" charset="0"/>
              </a:rPr>
              <a:t>evaluating impact and difficulty</a:t>
            </a:r>
          </a:p>
        </p:txBody>
      </p:sp>
      <p:pic>
        <p:nvPicPr>
          <p:cNvPr id="21" name="Picture 20" descr="A blue sign with white letters&#10;&#10;Description automatically generated">
            <a:extLst>
              <a:ext uri="{FF2B5EF4-FFF2-40B4-BE49-F238E27FC236}">
                <a16:creationId xmlns:a16="http://schemas.microsoft.com/office/drawing/2014/main" id="{7A43E8ED-5672-D48B-70F3-C4728ED2A9CF}"/>
              </a:ext>
            </a:extLst>
          </p:cNvPr>
          <p:cNvPicPr>
            <a:picLocks noChangeAspect="1"/>
          </p:cNvPicPr>
          <p:nvPr/>
        </p:nvPicPr>
        <p:blipFill rotWithShape="1">
          <a:blip r:embed="rId2">
            <a:extLst>
              <a:ext uri="{28A0092B-C50C-407E-A947-70E740481C1C}">
                <a14:useLocalDpi xmlns:a14="http://schemas.microsoft.com/office/drawing/2010/main" val="0"/>
              </a:ext>
            </a:extLst>
          </a:blip>
          <a:srcRect r="3968"/>
          <a:stretch/>
        </p:blipFill>
        <p:spPr>
          <a:xfrm>
            <a:off x="10257196" y="122866"/>
            <a:ext cx="1934804" cy="459865"/>
          </a:xfrm>
          <a:prstGeom prst="rect">
            <a:avLst/>
          </a:prstGeom>
          <a:effectLst>
            <a:outerShdw blurRad="88900" dist="50800" dir="8100000" algn="tr" rotWithShape="0">
              <a:prstClr val="black">
                <a:alpha val="40000"/>
              </a:prstClr>
            </a:outerShdw>
          </a:effectLst>
        </p:spPr>
      </p:pic>
      <p:grpSp>
        <p:nvGrpSpPr>
          <p:cNvPr id="2" name="Graphic 29">
            <a:extLst>
              <a:ext uri="{FF2B5EF4-FFF2-40B4-BE49-F238E27FC236}">
                <a16:creationId xmlns:a16="http://schemas.microsoft.com/office/drawing/2014/main" id="{8DB254D5-D6E0-687F-AC8B-1F8D622BD533}"/>
              </a:ext>
            </a:extLst>
          </p:cNvPr>
          <p:cNvGrpSpPr/>
          <p:nvPr/>
        </p:nvGrpSpPr>
        <p:grpSpPr>
          <a:xfrm>
            <a:off x="396875" y="278118"/>
            <a:ext cx="533400" cy="533247"/>
            <a:chOff x="4655292" y="2696488"/>
            <a:chExt cx="219091" cy="219028"/>
          </a:xfrm>
          <a:noFill/>
        </p:grpSpPr>
        <p:sp>
          <p:nvSpPr>
            <p:cNvPr id="3" name="Free-form: Shape 2">
              <a:extLst>
                <a:ext uri="{FF2B5EF4-FFF2-40B4-BE49-F238E27FC236}">
                  <a16:creationId xmlns:a16="http://schemas.microsoft.com/office/drawing/2014/main" id="{FC906583-3B1A-846F-6744-A269AD8685F9}"/>
                </a:ext>
              </a:extLst>
            </p:cNvPr>
            <p:cNvSpPr/>
            <p:nvPr/>
          </p:nvSpPr>
          <p:spPr>
            <a:xfrm>
              <a:off x="4683867" y="2744072"/>
              <a:ext cx="104774" cy="123825"/>
            </a:xfrm>
            <a:custGeom>
              <a:avLst/>
              <a:gdLst>
                <a:gd name="connsiteX0" fmla="*/ 104775 w 104774"/>
                <a:gd name="connsiteY0" fmla="*/ 38100 h 123825"/>
                <a:gd name="connsiteX1" fmla="*/ 104775 w 104774"/>
                <a:gd name="connsiteY1" fmla="*/ 0 h 123825"/>
                <a:gd name="connsiteX2" fmla="*/ 0 w 104774"/>
                <a:gd name="connsiteY2" fmla="*/ 0 h 123825"/>
                <a:gd name="connsiteX3" fmla="*/ 0 w 104774"/>
                <a:gd name="connsiteY3" fmla="*/ 123815 h 123825"/>
                <a:gd name="connsiteX4" fmla="*/ 47625 w 104774"/>
                <a:gd name="connsiteY4" fmla="*/ 123825 h 1238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4" h="123825">
                  <a:moveTo>
                    <a:pt x="104775" y="38100"/>
                  </a:moveTo>
                  <a:lnTo>
                    <a:pt x="104775" y="0"/>
                  </a:lnTo>
                  <a:lnTo>
                    <a:pt x="0" y="0"/>
                  </a:lnTo>
                  <a:lnTo>
                    <a:pt x="0" y="123815"/>
                  </a:lnTo>
                  <a:lnTo>
                    <a:pt x="47625" y="123825"/>
                  </a:lnTo>
                </a:path>
              </a:pathLst>
            </a:custGeom>
            <a:noFill/>
            <a:ln w="15875" cap="rnd">
              <a:solidFill>
                <a:schemeClr val="bg1"/>
              </a:solidFill>
              <a:prstDash val="solid"/>
              <a:round/>
            </a:ln>
          </p:spPr>
          <p:txBody>
            <a:bodyPr rtlCol="0" anchor="ctr"/>
            <a:lstStyle/>
            <a:p>
              <a:endParaRPr lang="en-GB"/>
            </a:p>
          </p:txBody>
        </p:sp>
        <p:sp>
          <p:nvSpPr>
            <p:cNvPr id="6" name="Free-form: Shape 5">
              <a:extLst>
                <a:ext uri="{FF2B5EF4-FFF2-40B4-BE49-F238E27FC236}">
                  <a16:creationId xmlns:a16="http://schemas.microsoft.com/office/drawing/2014/main" id="{4F3DD4F8-31A4-7977-D17F-6727916ABBEC}"/>
                </a:ext>
              </a:extLst>
            </p:cNvPr>
            <p:cNvSpPr/>
            <p:nvPr/>
          </p:nvSpPr>
          <p:spPr>
            <a:xfrm>
              <a:off x="4655292" y="2696488"/>
              <a:ext cx="161925" cy="199984"/>
            </a:xfrm>
            <a:custGeom>
              <a:avLst/>
              <a:gdLst>
                <a:gd name="connsiteX0" fmla="*/ 161925 w 161925"/>
                <a:gd name="connsiteY0" fmla="*/ 76160 h 199984"/>
                <a:gd name="connsiteX1" fmla="*/ 161925 w 161925"/>
                <a:gd name="connsiteY1" fmla="*/ 28535 h 199984"/>
                <a:gd name="connsiteX2" fmla="*/ 152400 w 161925"/>
                <a:gd name="connsiteY2" fmla="*/ 19010 h 199984"/>
                <a:gd name="connsiteX3" fmla="*/ 110033 w 161925"/>
                <a:gd name="connsiteY3" fmla="*/ 19010 h 199984"/>
                <a:gd name="connsiteX4" fmla="*/ 68275 w 161925"/>
                <a:gd name="connsiteY4" fmla="*/ 2665 h 199984"/>
                <a:gd name="connsiteX5" fmla="*/ 51930 w 161925"/>
                <a:gd name="connsiteY5" fmla="*/ 19010 h 199984"/>
                <a:gd name="connsiteX6" fmla="*/ 9525 w 161925"/>
                <a:gd name="connsiteY6" fmla="*/ 19010 h 199984"/>
                <a:gd name="connsiteX7" fmla="*/ 0 w 161925"/>
                <a:gd name="connsiteY7" fmla="*/ 28535 h 199984"/>
                <a:gd name="connsiteX8" fmla="*/ 0 w 161925"/>
                <a:gd name="connsiteY8" fmla="*/ 190460 h 199984"/>
                <a:gd name="connsiteX9" fmla="*/ 9525 w 161925"/>
                <a:gd name="connsiteY9" fmla="*/ 199985 h 199984"/>
                <a:gd name="connsiteX10" fmla="*/ 85725 w 161925"/>
                <a:gd name="connsiteY10" fmla="*/ 199985 h 1999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61925" h="199984">
                  <a:moveTo>
                    <a:pt x="161925" y="76160"/>
                  </a:moveTo>
                  <a:lnTo>
                    <a:pt x="161925" y="28535"/>
                  </a:lnTo>
                  <a:cubicBezTo>
                    <a:pt x="161925" y="23274"/>
                    <a:pt x="157661" y="19010"/>
                    <a:pt x="152400" y="19010"/>
                  </a:cubicBezTo>
                  <a:lnTo>
                    <a:pt x="110033" y="19010"/>
                  </a:lnTo>
                  <a:cubicBezTo>
                    <a:pt x="103015" y="2965"/>
                    <a:pt x="84319" y="-4352"/>
                    <a:pt x="68275" y="2665"/>
                  </a:cubicBezTo>
                  <a:cubicBezTo>
                    <a:pt x="60964" y="5863"/>
                    <a:pt x="55128" y="11699"/>
                    <a:pt x="51930" y="19010"/>
                  </a:cubicBezTo>
                  <a:lnTo>
                    <a:pt x="9525" y="19010"/>
                  </a:lnTo>
                  <a:cubicBezTo>
                    <a:pt x="4264" y="19010"/>
                    <a:pt x="0" y="23274"/>
                    <a:pt x="0" y="28535"/>
                  </a:cubicBezTo>
                  <a:lnTo>
                    <a:pt x="0" y="190460"/>
                  </a:lnTo>
                  <a:cubicBezTo>
                    <a:pt x="0" y="195720"/>
                    <a:pt x="4264" y="199985"/>
                    <a:pt x="9525" y="199985"/>
                  </a:cubicBezTo>
                  <a:lnTo>
                    <a:pt x="85725" y="199985"/>
                  </a:lnTo>
                </a:path>
              </a:pathLst>
            </a:custGeom>
            <a:noFill/>
            <a:ln w="15875" cap="rnd">
              <a:solidFill>
                <a:schemeClr val="bg1"/>
              </a:solidFill>
              <a:prstDash val="solid"/>
              <a:round/>
            </a:ln>
          </p:spPr>
          <p:txBody>
            <a:bodyPr rtlCol="0" anchor="ctr"/>
            <a:lstStyle/>
            <a:p>
              <a:endParaRPr lang="en-GB"/>
            </a:p>
          </p:txBody>
        </p:sp>
        <p:sp>
          <p:nvSpPr>
            <p:cNvPr id="7" name="Free-form: Shape 6">
              <a:extLst>
                <a:ext uri="{FF2B5EF4-FFF2-40B4-BE49-F238E27FC236}">
                  <a16:creationId xmlns:a16="http://schemas.microsoft.com/office/drawing/2014/main" id="{5966C0F2-1D86-8D4F-0A06-0EB71F067629}"/>
                </a:ext>
              </a:extLst>
            </p:cNvPr>
            <p:cNvSpPr/>
            <p:nvPr/>
          </p:nvSpPr>
          <p:spPr>
            <a:xfrm>
              <a:off x="4712442" y="2772647"/>
              <a:ext cx="47625" cy="9525"/>
            </a:xfrm>
            <a:custGeom>
              <a:avLst/>
              <a:gdLst>
                <a:gd name="connsiteX0" fmla="*/ 0 w 47625"/>
                <a:gd name="connsiteY0" fmla="*/ 0 h 9525"/>
                <a:gd name="connsiteX1" fmla="*/ 47625 w 47625"/>
                <a:gd name="connsiteY1" fmla="*/ 0 h 9525"/>
              </a:gdLst>
              <a:ahLst/>
              <a:cxnLst>
                <a:cxn ang="0">
                  <a:pos x="connsiteX0" y="connsiteY0"/>
                </a:cxn>
                <a:cxn ang="0">
                  <a:pos x="connsiteX1" y="connsiteY1"/>
                </a:cxn>
              </a:cxnLst>
              <a:rect l="l" t="t" r="r" b="b"/>
              <a:pathLst>
                <a:path w="47625" h="9525">
                  <a:moveTo>
                    <a:pt x="0" y="0"/>
                  </a:moveTo>
                  <a:lnTo>
                    <a:pt x="47625" y="0"/>
                  </a:lnTo>
                </a:path>
              </a:pathLst>
            </a:custGeom>
            <a:noFill/>
            <a:ln w="15875" cap="rnd">
              <a:solidFill>
                <a:schemeClr val="bg1"/>
              </a:solidFill>
              <a:prstDash val="solid"/>
              <a:round/>
            </a:ln>
          </p:spPr>
          <p:txBody>
            <a:bodyPr rtlCol="0" anchor="ctr"/>
            <a:lstStyle/>
            <a:p>
              <a:endParaRPr lang="en-GB"/>
            </a:p>
          </p:txBody>
        </p:sp>
        <p:sp>
          <p:nvSpPr>
            <p:cNvPr id="8" name="Free-form: Shape 7">
              <a:extLst>
                <a:ext uri="{FF2B5EF4-FFF2-40B4-BE49-F238E27FC236}">
                  <a16:creationId xmlns:a16="http://schemas.microsoft.com/office/drawing/2014/main" id="{AE958FCB-2D7B-4462-28FD-F00253E566D2}"/>
                </a:ext>
              </a:extLst>
            </p:cNvPr>
            <p:cNvSpPr/>
            <p:nvPr/>
          </p:nvSpPr>
          <p:spPr>
            <a:xfrm>
              <a:off x="4712442" y="2801222"/>
              <a:ext cx="47625" cy="9525"/>
            </a:xfrm>
            <a:custGeom>
              <a:avLst/>
              <a:gdLst>
                <a:gd name="connsiteX0" fmla="*/ 0 w 47625"/>
                <a:gd name="connsiteY0" fmla="*/ 0 h 9525"/>
                <a:gd name="connsiteX1" fmla="*/ 47625 w 47625"/>
                <a:gd name="connsiteY1" fmla="*/ 0 h 9525"/>
              </a:gdLst>
              <a:ahLst/>
              <a:cxnLst>
                <a:cxn ang="0">
                  <a:pos x="connsiteX0" y="connsiteY0"/>
                </a:cxn>
                <a:cxn ang="0">
                  <a:pos x="connsiteX1" y="connsiteY1"/>
                </a:cxn>
              </a:cxnLst>
              <a:rect l="l" t="t" r="r" b="b"/>
              <a:pathLst>
                <a:path w="47625" h="9525">
                  <a:moveTo>
                    <a:pt x="0" y="0"/>
                  </a:moveTo>
                  <a:lnTo>
                    <a:pt x="47625" y="0"/>
                  </a:lnTo>
                </a:path>
              </a:pathLst>
            </a:custGeom>
            <a:noFill/>
            <a:ln w="15875" cap="rnd">
              <a:solidFill>
                <a:schemeClr val="bg1"/>
              </a:solidFill>
              <a:prstDash val="solid"/>
              <a:round/>
            </a:ln>
          </p:spPr>
          <p:txBody>
            <a:bodyPr rtlCol="0" anchor="ctr"/>
            <a:lstStyle/>
            <a:p>
              <a:endParaRPr lang="en-GB"/>
            </a:p>
          </p:txBody>
        </p:sp>
        <p:sp>
          <p:nvSpPr>
            <p:cNvPr id="9" name="Free-form: Shape 8">
              <a:extLst>
                <a:ext uri="{FF2B5EF4-FFF2-40B4-BE49-F238E27FC236}">
                  <a16:creationId xmlns:a16="http://schemas.microsoft.com/office/drawing/2014/main" id="{47598278-B582-5296-2394-290F52631870}"/>
                </a:ext>
              </a:extLst>
            </p:cNvPr>
            <p:cNvSpPr/>
            <p:nvPr/>
          </p:nvSpPr>
          <p:spPr>
            <a:xfrm>
              <a:off x="4712442" y="2829797"/>
              <a:ext cx="28575" cy="9525"/>
            </a:xfrm>
            <a:custGeom>
              <a:avLst/>
              <a:gdLst>
                <a:gd name="connsiteX0" fmla="*/ 0 w 28575"/>
                <a:gd name="connsiteY0" fmla="*/ 0 h 9525"/>
                <a:gd name="connsiteX1" fmla="*/ 28575 w 28575"/>
                <a:gd name="connsiteY1" fmla="*/ 0 h 9525"/>
              </a:gdLst>
              <a:ahLst/>
              <a:cxnLst>
                <a:cxn ang="0">
                  <a:pos x="connsiteX0" y="connsiteY0"/>
                </a:cxn>
                <a:cxn ang="0">
                  <a:pos x="connsiteX1" y="connsiteY1"/>
                </a:cxn>
              </a:cxnLst>
              <a:rect l="l" t="t" r="r" b="b"/>
              <a:pathLst>
                <a:path w="28575" h="9525">
                  <a:moveTo>
                    <a:pt x="0" y="0"/>
                  </a:moveTo>
                  <a:lnTo>
                    <a:pt x="28575" y="0"/>
                  </a:lnTo>
                </a:path>
              </a:pathLst>
            </a:custGeom>
            <a:noFill/>
            <a:ln w="15875" cap="rnd">
              <a:solidFill>
                <a:schemeClr val="bg1"/>
              </a:solidFill>
              <a:prstDash val="solid"/>
              <a:round/>
            </a:ln>
          </p:spPr>
          <p:txBody>
            <a:bodyPr rtlCol="0" anchor="ctr"/>
            <a:lstStyle/>
            <a:p>
              <a:endParaRPr lang="en-GB"/>
            </a:p>
          </p:txBody>
        </p:sp>
        <p:sp>
          <p:nvSpPr>
            <p:cNvPr id="10" name="Free-form: Shape 9">
              <a:extLst>
                <a:ext uri="{FF2B5EF4-FFF2-40B4-BE49-F238E27FC236}">
                  <a16:creationId xmlns:a16="http://schemas.microsoft.com/office/drawing/2014/main" id="{1C840AED-CE82-E45E-4E5E-54EEE1778AF3}"/>
                </a:ext>
              </a:extLst>
            </p:cNvPr>
            <p:cNvSpPr/>
            <p:nvPr/>
          </p:nvSpPr>
          <p:spPr>
            <a:xfrm>
              <a:off x="4760064" y="2801242"/>
              <a:ext cx="114320" cy="114273"/>
            </a:xfrm>
            <a:custGeom>
              <a:avLst/>
              <a:gdLst>
                <a:gd name="connsiteX0" fmla="*/ 63878 w 114320"/>
                <a:gd name="connsiteY0" fmla="*/ 4038 h 114273"/>
                <a:gd name="connsiteX1" fmla="*/ 78537 w 114320"/>
                <a:gd name="connsiteY1" fmla="*/ 38042 h 114273"/>
                <a:gd name="connsiteX2" fmla="*/ 107055 w 114320"/>
                <a:gd name="connsiteY2" fmla="*/ 38042 h 114273"/>
                <a:gd name="connsiteX3" fmla="*/ 114315 w 114320"/>
                <a:gd name="connsiteY3" fmla="*/ 44773 h 114273"/>
                <a:gd name="connsiteX4" fmla="*/ 111980 w 114320"/>
                <a:gd name="connsiteY4" fmla="*/ 50262 h 114273"/>
                <a:gd name="connsiteX5" fmla="*/ 87215 w 114320"/>
                <a:gd name="connsiteY5" fmla="*/ 72322 h 114273"/>
                <a:gd name="connsiteX6" fmla="*/ 100940 w 114320"/>
                <a:gd name="connsiteY6" fmla="*/ 103879 h 114273"/>
                <a:gd name="connsiteX7" fmla="*/ 96947 w 114320"/>
                <a:gd name="connsiteY7" fmla="*/ 113670 h 114273"/>
                <a:gd name="connsiteX8" fmla="*/ 90339 w 114320"/>
                <a:gd name="connsiteY8" fmla="*/ 113270 h 114273"/>
                <a:gd name="connsiteX9" fmla="*/ 57192 w 114320"/>
                <a:gd name="connsiteY9" fmla="*/ 94592 h 114273"/>
                <a:gd name="connsiteX10" fmla="*/ 24045 w 114320"/>
                <a:gd name="connsiteY10" fmla="*/ 113270 h 114273"/>
                <a:gd name="connsiteX11" fmla="*/ 13831 w 114320"/>
                <a:gd name="connsiteY11" fmla="*/ 110533 h 114273"/>
                <a:gd name="connsiteX12" fmla="*/ 13405 w 114320"/>
                <a:gd name="connsiteY12" fmla="*/ 103917 h 114273"/>
                <a:gd name="connsiteX13" fmla="*/ 27121 w 114320"/>
                <a:gd name="connsiteY13" fmla="*/ 72360 h 114273"/>
                <a:gd name="connsiteX14" fmla="*/ 2356 w 114320"/>
                <a:gd name="connsiteY14" fmla="*/ 50301 h 114273"/>
                <a:gd name="connsiteX15" fmla="*/ 1757 w 114320"/>
                <a:gd name="connsiteY15" fmla="*/ 40432 h 114273"/>
                <a:gd name="connsiteX16" fmla="*/ 7252 w 114320"/>
                <a:gd name="connsiteY16" fmla="*/ 38080 h 114273"/>
                <a:gd name="connsiteX17" fmla="*/ 35827 w 114320"/>
                <a:gd name="connsiteY17" fmla="*/ 38080 h 114273"/>
                <a:gd name="connsiteX18" fmla="*/ 50429 w 114320"/>
                <a:gd name="connsiteY18" fmla="*/ 4038 h 114273"/>
                <a:gd name="connsiteX19" fmla="*/ 60738 w 114320"/>
                <a:gd name="connsiteY19" fmla="*/ 896 h 114273"/>
                <a:gd name="connsiteX20" fmla="*/ 63878 w 114320"/>
                <a:gd name="connsiteY20" fmla="*/ 4038 h 1142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14320" h="114273">
                  <a:moveTo>
                    <a:pt x="63878" y="4038"/>
                  </a:moveTo>
                  <a:lnTo>
                    <a:pt x="78537" y="38042"/>
                  </a:lnTo>
                  <a:lnTo>
                    <a:pt x="107055" y="38042"/>
                  </a:lnTo>
                  <a:cubicBezTo>
                    <a:pt x="110918" y="37896"/>
                    <a:pt x="114169" y="40910"/>
                    <a:pt x="114315" y="44773"/>
                  </a:cubicBezTo>
                  <a:cubicBezTo>
                    <a:pt x="114394" y="46860"/>
                    <a:pt x="113538" y="48873"/>
                    <a:pt x="111980" y="50262"/>
                  </a:cubicBezTo>
                  <a:lnTo>
                    <a:pt x="87215" y="72322"/>
                  </a:lnTo>
                  <a:lnTo>
                    <a:pt x="100940" y="103879"/>
                  </a:lnTo>
                  <a:cubicBezTo>
                    <a:pt x="102541" y="107685"/>
                    <a:pt x="100753" y="112069"/>
                    <a:pt x="96947" y="113670"/>
                  </a:cubicBezTo>
                  <a:cubicBezTo>
                    <a:pt x="94802" y="114572"/>
                    <a:pt x="92359" y="114425"/>
                    <a:pt x="90339" y="113270"/>
                  </a:cubicBezTo>
                  <a:lnTo>
                    <a:pt x="57192" y="94592"/>
                  </a:lnTo>
                  <a:lnTo>
                    <a:pt x="24045" y="113270"/>
                  </a:lnTo>
                  <a:cubicBezTo>
                    <a:pt x="20468" y="115335"/>
                    <a:pt x="15895" y="114110"/>
                    <a:pt x="13831" y="110533"/>
                  </a:cubicBezTo>
                  <a:cubicBezTo>
                    <a:pt x="12665" y="108515"/>
                    <a:pt x="12508" y="106069"/>
                    <a:pt x="13405" y="103917"/>
                  </a:cubicBezTo>
                  <a:lnTo>
                    <a:pt x="27121" y="72360"/>
                  </a:lnTo>
                  <a:lnTo>
                    <a:pt x="2356" y="50301"/>
                  </a:lnTo>
                  <a:cubicBezTo>
                    <a:pt x="-535" y="47741"/>
                    <a:pt x="-802" y="43323"/>
                    <a:pt x="1757" y="40432"/>
                  </a:cubicBezTo>
                  <a:cubicBezTo>
                    <a:pt x="3145" y="38865"/>
                    <a:pt x="5160" y="38002"/>
                    <a:pt x="7252" y="38080"/>
                  </a:cubicBezTo>
                  <a:lnTo>
                    <a:pt x="35827" y="38080"/>
                  </a:lnTo>
                  <a:lnTo>
                    <a:pt x="50429" y="4038"/>
                  </a:lnTo>
                  <a:cubicBezTo>
                    <a:pt x="52408" y="324"/>
                    <a:pt x="57023" y="-1082"/>
                    <a:pt x="60738" y="896"/>
                  </a:cubicBezTo>
                  <a:cubicBezTo>
                    <a:pt x="62073" y="1609"/>
                    <a:pt x="63167" y="2702"/>
                    <a:pt x="63878" y="4038"/>
                  </a:cubicBezTo>
                  <a:close/>
                </a:path>
              </a:pathLst>
            </a:custGeom>
            <a:noFill/>
            <a:ln w="15875" cap="rnd">
              <a:solidFill>
                <a:schemeClr val="bg1"/>
              </a:solidFill>
              <a:prstDash val="solid"/>
              <a:round/>
            </a:ln>
          </p:spPr>
          <p:txBody>
            <a:bodyPr rtlCol="0" anchor="ctr"/>
            <a:lstStyle/>
            <a:p>
              <a:endParaRPr lang="en-GB"/>
            </a:p>
          </p:txBody>
        </p:sp>
      </p:grpSp>
      <p:sp>
        <p:nvSpPr>
          <p:cNvPr id="17" name="Rectangle: Rounded Corners 16">
            <a:extLst>
              <a:ext uri="{FF2B5EF4-FFF2-40B4-BE49-F238E27FC236}">
                <a16:creationId xmlns:a16="http://schemas.microsoft.com/office/drawing/2014/main" id="{A4E21C37-C6B2-8372-8205-C960EB415D7B}"/>
              </a:ext>
            </a:extLst>
          </p:cNvPr>
          <p:cNvSpPr/>
          <p:nvPr/>
        </p:nvSpPr>
        <p:spPr bwMode="auto">
          <a:xfrm>
            <a:off x="1500777" y="2459802"/>
            <a:ext cx="1255272" cy="325776"/>
          </a:xfrm>
          <a:prstGeom prst="roundRect">
            <a:avLst/>
          </a:prstGeom>
          <a:solidFill>
            <a:schemeClr val="accent1"/>
          </a:solidFill>
          <a:ln>
            <a:noFill/>
            <a:headEnd type="none" w="med" len="med"/>
            <a:tailEnd type="none" w="med" len="med"/>
          </a:ln>
          <a:effectLst>
            <a:outerShdw blurRad="25400" dist="25400" dir="2700000" algn="tl" rotWithShape="0">
              <a:prstClr val="black">
                <a:alpha val="28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146304" rIns="0" bIns="146304"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GB" sz="1000" b="0" i="0" u="none" strike="noStrike" kern="1200" cap="none" spc="50" normalizeH="0" baseline="0" noProof="0">
                <a:ln>
                  <a:noFill/>
                </a:ln>
                <a:solidFill>
                  <a:schemeClr val="bg1"/>
                </a:solidFill>
                <a:effectLst/>
                <a:uLnTx/>
                <a:uFillTx/>
                <a:latin typeface="Segoe UI"/>
                <a:ea typeface="Segoe UI" pitchFamily="34" charset="0"/>
                <a:cs typeface="Segoe UI" pitchFamily="34" charset="0"/>
              </a:rPr>
              <a:t>[insert here]</a:t>
            </a:r>
          </a:p>
        </p:txBody>
      </p:sp>
      <p:sp>
        <p:nvSpPr>
          <p:cNvPr id="18" name="Rectangle: Rounded Corners 17">
            <a:extLst>
              <a:ext uri="{FF2B5EF4-FFF2-40B4-BE49-F238E27FC236}">
                <a16:creationId xmlns:a16="http://schemas.microsoft.com/office/drawing/2014/main" id="{939E647A-B73B-657E-E999-DF9BFEE5A1CA}"/>
              </a:ext>
            </a:extLst>
          </p:cNvPr>
          <p:cNvSpPr/>
          <p:nvPr/>
        </p:nvSpPr>
        <p:spPr bwMode="auto">
          <a:xfrm>
            <a:off x="4207286" y="2872483"/>
            <a:ext cx="1255272" cy="325776"/>
          </a:xfrm>
          <a:prstGeom prst="roundRect">
            <a:avLst/>
          </a:prstGeom>
          <a:solidFill>
            <a:schemeClr val="accent2"/>
          </a:solidFill>
          <a:ln>
            <a:noFill/>
            <a:headEnd type="none" w="med" len="med"/>
            <a:tailEnd type="none" w="med" len="med"/>
          </a:ln>
          <a:effectLst>
            <a:outerShdw blurRad="25400" dist="25400" dir="2700000" algn="tl" rotWithShape="0">
              <a:prstClr val="black">
                <a:alpha val="28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GB" sz="1000" b="0" i="0" u="none" strike="noStrike" kern="1200" cap="none" spc="50" normalizeH="0" baseline="0" noProof="0">
                <a:ln>
                  <a:noFill/>
                </a:ln>
                <a:solidFill>
                  <a:schemeClr val="bg1"/>
                </a:solidFill>
                <a:effectLst/>
                <a:uLnTx/>
                <a:uFillTx/>
                <a:latin typeface="Segoe UI"/>
                <a:ea typeface="Segoe UI" pitchFamily="34" charset="0"/>
                <a:cs typeface="Segoe UI" pitchFamily="34" charset="0"/>
              </a:rPr>
              <a:t>[insert here]</a:t>
            </a:r>
          </a:p>
        </p:txBody>
      </p:sp>
      <p:sp>
        <p:nvSpPr>
          <p:cNvPr id="19" name="Rectangle: Rounded Corners 18">
            <a:extLst>
              <a:ext uri="{FF2B5EF4-FFF2-40B4-BE49-F238E27FC236}">
                <a16:creationId xmlns:a16="http://schemas.microsoft.com/office/drawing/2014/main" id="{B1D3FDE2-569D-0DEB-99EE-4F4BF71BC30D}"/>
              </a:ext>
            </a:extLst>
          </p:cNvPr>
          <p:cNvSpPr/>
          <p:nvPr/>
        </p:nvSpPr>
        <p:spPr bwMode="auto">
          <a:xfrm>
            <a:off x="8180679" y="2258930"/>
            <a:ext cx="1255272" cy="325776"/>
          </a:xfrm>
          <a:prstGeom prst="roundRect">
            <a:avLst/>
          </a:prstGeom>
          <a:solidFill>
            <a:schemeClr val="accent3"/>
          </a:solidFill>
          <a:ln>
            <a:noFill/>
            <a:headEnd type="none" w="med" len="med"/>
            <a:tailEnd type="none" w="med" len="med"/>
          </a:ln>
          <a:effectLst>
            <a:outerShdw blurRad="25400" dist="25400" dir="2700000" algn="tl" rotWithShape="0">
              <a:prstClr val="black">
                <a:alpha val="28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GB" sz="1000" b="0" i="0" u="none" strike="noStrike" kern="1200" cap="none" spc="50" normalizeH="0" baseline="0" noProof="0">
                <a:ln>
                  <a:noFill/>
                </a:ln>
                <a:solidFill>
                  <a:schemeClr val="bg1"/>
                </a:solidFill>
                <a:effectLst/>
                <a:uLnTx/>
                <a:uFillTx/>
                <a:latin typeface="Segoe UI"/>
                <a:ea typeface="Segoe UI" pitchFamily="34" charset="0"/>
                <a:cs typeface="Segoe UI" pitchFamily="34" charset="0"/>
              </a:rPr>
              <a:t>[insert here]</a:t>
            </a:r>
          </a:p>
        </p:txBody>
      </p:sp>
      <p:sp>
        <p:nvSpPr>
          <p:cNvPr id="20" name="Rectangle: Rounded Corners 19">
            <a:extLst>
              <a:ext uri="{FF2B5EF4-FFF2-40B4-BE49-F238E27FC236}">
                <a16:creationId xmlns:a16="http://schemas.microsoft.com/office/drawing/2014/main" id="{1C3A6BBB-E357-4C76-F26B-E48B7F6C3AFD}"/>
              </a:ext>
            </a:extLst>
          </p:cNvPr>
          <p:cNvSpPr/>
          <p:nvPr/>
        </p:nvSpPr>
        <p:spPr bwMode="auto">
          <a:xfrm>
            <a:off x="9001924" y="4273295"/>
            <a:ext cx="1255272" cy="325776"/>
          </a:xfrm>
          <a:prstGeom prst="roundRect">
            <a:avLst/>
          </a:prstGeom>
          <a:solidFill>
            <a:schemeClr val="accent1"/>
          </a:solidFill>
          <a:ln>
            <a:noFill/>
            <a:headEnd type="none" w="med" len="med"/>
            <a:tailEnd type="none" w="med" len="med"/>
          </a:ln>
          <a:effectLst>
            <a:outerShdw blurRad="25400" dist="25400" dir="2700000" algn="tl" rotWithShape="0">
              <a:prstClr val="black">
                <a:alpha val="28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146304" rIns="0" bIns="146304"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GB" sz="1000" b="0" i="0" u="none" strike="noStrike" kern="1200" cap="none" spc="50" normalizeH="0" baseline="0" noProof="0">
                <a:ln>
                  <a:noFill/>
                </a:ln>
                <a:solidFill>
                  <a:schemeClr val="bg1"/>
                </a:solidFill>
                <a:effectLst/>
                <a:uLnTx/>
                <a:uFillTx/>
                <a:latin typeface="Segoe UI"/>
                <a:ea typeface="Segoe UI" pitchFamily="34" charset="0"/>
                <a:cs typeface="Segoe UI" pitchFamily="34" charset="0"/>
              </a:rPr>
              <a:t>[insert here]</a:t>
            </a:r>
          </a:p>
        </p:txBody>
      </p:sp>
      <p:sp>
        <p:nvSpPr>
          <p:cNvPr id="36" name="Rectangle: Rounded Corners 35">
            <a:extLst>
              <a:ext uri="{FF2B5EF4-FFF2-40B4-BE49-F238E27FC236}">
                <a16:creationId xmlns:a16="http://schemas.microsoft.com/office/drawing/2014/main" id="{1BFA04D6-DE17-8445-B41D-B571AA205589}"/>
              </a:ext>
            </a:extLst>
          </p:cNvPr>
          <p:cNvSpPr/>
          <p:nvPr/>
        </p:nvSpPr>
        <p:spPr bwMode="auto">
          <a:xfrm>
            <a:off x="1141251" y="5293212"/>
            <a:ext cx="1255272" cy="325776"/>
          </a:xfrm>
          <a:prstGeom prst="roundRect">
            <a:avLst/>
          </a:prstGeom>
          <a:solidFill>
            <a:schemeClr val="accent4"/>
          </a:solidFill>
          <a:ln>
            <a:noFill/>
            <a:headEnd type="none" w="med" len="med"/>
            <a:tailEnd type="none" w="med" len="med"/>
          </a:ln>
          <a:effectLst>
            <a:outerShdw blurRad="25400" dist="25400" dir="2700000" algn="tl" rotWithShape="0">
              <a:prstClr val="black">
                <a:alpha val="28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GB" sz="1000" b="0" i="0" u="none" strike="noStrike" kern="1200" cap="none" spc="50" normalizeH="0" baseline="0" noProof="0">
                <a:ln>
                  <a:noFill/>
                </a:ln>
                <a:solidFill>
                  <a:schemeClr val="bg1"/>
                </a:solidFill>
                <a:effectLst/>
                <a:uLnTx/>
                <a:uFillTx/>
                <a:latin typeface="Segoe UI"/>
                <a:ea typeface="Segoe UI" pitchFamily="34" charset="0"/>
                <a:cs typeface="Segoe UI" pitchFamily="34" charset="0"/>
              </a:rPr>
              <a:t>[insert here]</a:t>
            </a:r>
          </a:p>
        </p:txBody>
      </p:sp>
      <p:sp>
        <p:nvSpPr>
          <p:cNvPr id="37" name="Rectangle: Rounded Corners 36">
            <a:extLst>
              <a:ext uri="{FF2B5EF4-FFF2-40B4-BE49-F238E27FC236}">
                <a16:creationId xmlns:a16="http://schemas.microsoft.com/office/drawing/2014/main" id="{F0A14F7E-7A0B-B1E3-4DD6-548EDF770D09}"/>
              </a:ext>
            </a:extLst>
          </p:cNvPr>
          <p:cNvSpPr/>
          <p:nvPr/>
        </p:nvSpPr>
        <p:spPr bwMode="auto">
          <a:xfrm>
            <a:off x="10009479" y="3191088"/>
            <a:ext cx="1255272" cy="325776"/>
          </a:xfrm>
          <a:prstGeom prst="roundRect">
            <a:avLst/>
          </a:prstGeom>
          <a:solidFill>
            <a:schemeClr val="accent5"/>
          </a:solidFill>
          <a:ln>
            <a:noFill/>
            <a:headEnd type="none" w="med" len="med"/>
            <a:tailEnd type="none" w="med" len="med"/>
          </a:ln>
          <a:effectLst>
            <a:outerShdw blurRad="25400" dist="25400" dir="2700000" algn="tl" rotWithShape="0">
              <a:prstClr val="black">
                <a:alpha val="28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GB" sz="1000" b="0" i="0" u="none" strike="noStrike" kern="1200" cap="none" spc="50" normalizeH="0" baseline="0" noProof="0">
                <a:ln>
                  <a:noFill/>
                </a:ln>
                <a:solidFill>
                  <a:schemeClr val="bg1"/>
                </a:solidFill>
                <a:effectLst/>
                <a:uLnTx/>
                <a:uFillTx/>
                <a:latin typeface="Segoe UI"/>
                <a:ea typeface="Segoe UI" pitchFamily="34" charset="0"/>
                <a:cs typeface="Segoe UI" pitchFamily="34" charset="0"/>
              </a:rPr>
              <a:t>[insert here]</a:t>
            </a:r>
          </a:p>
        </p:txBody>
      </p:sp>
      <p:sp>
        <p:nvSpPr>
          <p:cNvPr id="38" name="Rectangle: Rounded Corners 37">
            <a:extLst>
              <a:ext uri="{FF2B5EF4-FFF2-40B4-BE49-F238E27FC236}">
                <a16:creationId xmlns:a16="http://schemas.microsoft.com/office/drawing/2014/main" id="{EEC33426-C61D-F846-FD09-4AB393D4AB27}"/>
              </a:ext>
            </a:extLst>
          </p:cNvPr>
          <p:cNvSpPr/>
          <p:nvPr/>
        </p:nvSpPr>
        <p:spPr bwMode="auto">
          <a:xfrm>
            <a:off x="4537593" y="4122790"/>
            <a:ext cx="1255272" cy="325776"/>
          </a:xfrm>
          <a:prstGeom prst="roundRect">
            <a:avLst/>
          </a:prstGeom>
          <a:solidFill>
            <a:schemeClr val="accent6"/>
          </a:solidFill>
          <a:ln>
            <a:noFill/>
            <a:headEnd type="none" w="med" len="med"/>
            <a:tailEnd type="none" w="med" len="med"/>
          </a:ln>
          <a:effectLst>
            <a:outerShdw blurRad="25400" dist="25400" dir="2700000" algn="tl" rotWithShape="0">
              <a:prstClr val="black">
                <a:alpha val="28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GB" sz="1000" b="0" i="0" u="none" strike="noStrike" kern="1200" cap="none" spc="50" normalizeH="0" baseline="0" noProof="0">
                <a:ln>
                  <a:noFill/>
                </a:ln>
                <a:solidFill>
                  <a:schemeClr val="bg1"/>
                </a:solidFill>
                <a:effectLst/>
                <a:uLnTx/>
                <a:uFillTx/>
                <a:latin typeface="Segoe UI"/>
                <a:ea typeface="Segoe UI" pitchFamily="34" charset="0"/>
                <a:cs typeface="Segoe UI" pitchFamily="34" charset="0"/>
              </a:rPr>
              <a:t>[insert here]</a:t>
            </a:r>
          </a:p>
        </p:txBody>
      </p:sp>
      <p:sp>
        <p:nvSpPr>
          <p:cNvPr id="39" name="Rectangle: Rounded Corners 38">
            <a:extLst>
              <a:ext uri="{FF2B5EF4-FFF2-40B4-BE49-F238E27FC236}">
                <a16:creationId xmlns:a16="http://schemas.microsoft.com/office/drawing/2014/main" id="{03D043DC-7F85-224B-D8B1-1E17EF63EAEA}"/>
              </a:ext>
            </a:extLst>
          </p:cNvPr>
          <p:cNvSpPr/>
          <p:nvPr/>
        </p:nvSpPr>
        <p:spPr bwMode="auto">
          <a:xfrm>
            <a:off x="4711764" y="5293212"/>
            <a:ext cx="1255272" cy="325776"/>
          </a:xfrm>
          <a:prstGeom prst="roundRect">
            <a:avLst/>
          </a:prstGeom>
          <a:solidFill>
            <a:schemeClr val="accent3"/>
          </a:solidFill>
          <a:ln>
            <a:noFill/>
            <a:headEnd type="none" w="med" len="med"/>
            <a:tailEnd type="none" w="med" len="med"/>
          </a:ln>
          <a:effectLst>
            <a:outerShdw blurRad="25400" dist="25400" dir="2700000" algn="tl" rotWithShape="0">
              <a:prstClr val="black">
                <a:alpha val="28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GB" sz="1000" b="0" i="0" u="none" strike="noStrike" kern="1200" cap="none" spc="50" normalizeH="0" baseline="0" noProof="0">
                <a:ln>
                  <a:noFill/>
                </a:ln>
                <a:solidFill>
                  <a:schemeClr val="bg1"/>
                </a:solidFill>
                <a:effectLst/>
                <a:uLnTx/>
                <a:uFillTx/>
                <a:latin typeface="Segoe UI"/>
                <a:ea typeface="Segoe UI" pitchFamily="34" charset="0"/>
                <a:cs typeface="Segoe UI" pitchFamily="34" charset="0"/>
              </a:rPr>
              <a:t>[insert here]</a:t>
            </a:r>
          </a:p>
        </p:txBody>
      </p:sp>
    </p:spTree>
    <p:extLst>
      <p:ext uri="{BB962C8B-B14F-4D97-AF65-F5344CB8AC3E}">
        <p14:creationId xmlns:p14="http://schemas.microsoft.com/office/powerpoint/2010/main" val="91325656"/>
      </p:ext>
    </p:extLst>
  </p:cSld>
  <p:clrMapOvr>
    <a:masterClrMapping/>
  </p:clrMapOvr>
  <p:transition>
    <p:fade/>
  </p:transition>
</p:sld>
</file>

<file path=ppt/slides/slide25.xml><?xml version="1.0" encoding="utf-8"?>
<p:sld xmlns:a="http://schemas.openxmlformats.org/drawingml/2006/main" xmlns:r="http://schemas.openxmlformats.org/officeDocument/2006/relationships" xmlns:p="http://schemas.openxmlformats.org/presentationml/2006/main">
  <p:cSld>
    <p:bg>
      <p:bgPr>
        <a:solidFill>
          <a:srgbClr val="F7F7F7"/>
        </a:solidFill>
        <a:effectLst/>
      </p:bgPr>
    </p:bg>
    <p:spTree>
      <p:nvGrpSpPr>
        <p:cNvPr id="1" name=""/>
        <p:cNvGrpSpPr/>
        <p:nvPr/>
      </p:nvGrpSpPr>
      <p:grpSpPr>
        <a:xfrm>
          <a:off x="0" y="0"/>
          <a:ext cx="0" cy="0"/>
          <a:chOff x="0" y="0"/>
          <a:chExt cx="0" cy="0"/>
        </a:xfrm>
      </p:grpSpPr>
      <p:sp>
        <p:nvSpPr>
          <p:cNvPr id="4" name="Freeform: Shape 3">
            <a:extLst>
              <a:ext uri="{FF2B5EF4-FFF2-40B4-BE49-F238E27FC236}">
                <a16:creationId xmlns:a16="http://schemas.microsoft.com/office/drawing/2014/main" id="{1EF24818-5F03-BA1A-11F1-364EC2C86646}"/>
              </a:ext>
            </a:extLst>
          </p:cNvPr>
          <p:cNvSpPr/>
          <p:nvPr/>
        </p:nvSpPr>
        <p:spPr bwMode="auto">
          <a:xfrm flipH="1" flipV="1">
            <a:off x="0" y="0"/>
            <a:ext cx="12192000" cy="1665387"/>
          </a:xfrm>
          <a:custGeom>
            <a:avLst/>
            <a:gdLst>
              <a:gd name="connsiteX0" fmla="*/ 11268532 w 12192000"/>
              <a:gd name="connsiteY0" fmla="*/ 106 h 4074802"/>
              <a:gd name="connsiteX1" fmla="*/ 12185209 w 12192000"/>
              <a:gd name="connsiteY1" fmla="*/ 20416 h 4074802"/>
              <a:gd name="connsiteX2" fmla="*/ 12192000 w 12192000"/>
              <a:gd name="connsiteY2" fmla="*/ 20811 h 4074802"/>
              <a:gd name="connsiteX3" fmla="*/ 12192000 w 12192000"/>
              <a:gd name="connsiteY3" fmla="*/ 1064902 h 4074802"/>
              <a:gd name="connsiteX4" fmla="*/ 12192000 w 12192000"/>
              <a:gd name="connsiteY4" fmla="*/ 1585602 h 4074802"/>
              <a:gd name="connsiteX5" fmla="*/ 12192000 w 12192000"/>
              <a:gd name="connsiteY5" fmla="*/ 4074802 h 4074802"/>
              <a:gd name="connsiteX6" fmla="*/ 0 w 12192000"/>
              <a:gd name="connsiteY6" fmla="*/ 4074802 h 4074802"/>
              <a:gd name="connsiteX7" fmla="*/ 0 w 12192000"/>
              <a:gd name="connsiteY7" fmla="*/ 1585602 h 4074802"/>
              <a:gd name="connsiteX8" fmla="*/ 0 w 12192000"/>
              <a:gd name="connsiteY8" fmla="*/ 1064902 h 4074802"/>
              <a:gd name="connsiteX9" fmla="*/ 0 w 12192000"/>
              <a:gd name="connsiteY9" fmla="*/ 16345 h 4074802"/>
              <a:gd name="connsiteX10" fmla="*/ 244047 w 12192000"/>
              <a:gd name="connsiteY10" fmla="*/ 27486 h 4074802"/>
              <a:gd name="connsiteX11" fmla="*/ 1686840 w 12192000"/>
              <a:gd name="connsiteY11" fmla="*/ 173856 h 4074802"/>
              <a:gd name="connsiteX12" fmla="*/ 9172284 w 12192000"/>
              <a:gd name="connsiteY12" fmla="*/ 173856 h 4074802"/>
              <a:gd name="connsiteX13" fmla="*/ 11268532 w 12192000"/>
              <a:gd name="connsiteY13" fmla="*/ 106 h 4074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2192000" h="4074802">
                <a:moveTo>
                  <a:pt x="11268532" y="106"/>
                </a:moveTo>
                <a:cubicBezTo>
                  <a:pt x="11570638" y="-964"/>
                  <a:pt x="11877794" y="6092"/>
                  <a:pt x="12185209" y="20416"/>
                </a:cubicBezTo>
                <a:lnTo>
                  <a:pt x="12192000" y="20811"/>
                </a:lnTo>
                <a:lnTo>
                  <a:pt x="12192000" y="1064902"/>
                </a:lnTo>
                <a:lnTo>
                  <a:pt x="12192000" y="1585602"/>
                </a:lnTo>
                <a:lnTo>
                  <a:pt x="12192000" y="4074802"/>
                </a:lnTo>
                <a:lnTo>
                  <a:pt x="0" y="4074802"/>
                </a:lnTo>
                <a:lnTo>
                  <a:pt x="0" y="1585602"/>
                </a:lnTo>
                <a:lnTo>
                  <a:pt x="0" y="1064902"/>
                </a:lnTo>
                <a:lnTo>
                  <a:pt x="0" y="16345"/>
                </a:lnTo>
                <a:lnTo>
                  <a:pt x="244047" y="27486"/>
                </a:lnTo>
                <a:cubicBezTo>
                  <a:pt x="678291" y="52375"/>
                  <a:pt x="1158360" y="99922"/>
                  <a:pt x="1686840" y="173856"/>
                </a:cubicBezTo>
                <a:cubicBezTo>
                  <a:pt x="5914682" y="765330"/>
                  <a:pt x="9172284" y="173856"/>
                  <a:pt x="9172284" y="173856"/>
                </a:cubicBezTo>
                <a:cubicBezTo>
                  <a:pt x="9789564" y="56236"/>
                  <a:pt x="10513267" y="2780"/>
                  <a:pt x="11268532" y="106"/>
                </a:cubicBezTo>
                <a:close/>
              </a:path>
            </a:pathLst>
          </a:custGeom>
          <a:solidFill>
            <a:schemeClr val="accent1"/>
          </a:solidFill>
          <a:ln w="3768" cap="flat">
            <a:noFill/>
            <a:prstDash val="solid"/>
            <a:miter/>
          </a:ln>
          <a:effectLst>
            <a:outerShdw blurRad="63500" dist="25400" dir="6600000" algn="l" rotWithShape="0">
              <a:prstClr val="black">
                <a:alpha val="26000"/>
              </a:prstClr>
            </a:outerShdw>
          </a:effectLst>
        </p:spPr>
        <p:txBody>
          <a:bodyPr wrap="square" rtlCol="0" anchor="ctr">
            <a:noAutofit/>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GB" sz="1765" b="0" i="0" u="none" strike="noStrike" kern="1200" cap="none" spc="0" normalizeH="0" baseline="0" noProof="0">
              <a:ln>
                <a:noFill/>
              </a:ln>
              <a:solidFill>
                <a:srgbClr val="000000"/>
              </a:solidFill>
              <a:effectLst/>
              <a:uLnTx/>
              <a:uFillTx/>
              <a:latin typeface="Segoe UI"/>
              <a:ea typeface="+mn-ea"/>
              <a:cs typeface="+mn-cs"/>
            </a:endParaRPr>
          </a:p>
        </p:txBody>
      </p:sp>
      <p:sp>
        <p:nvSpPr>
          <p:cNvPr id="22" name="Rectangle: Rounded Corners 21">
            <a:extLst>
              <a:ext uri="{FF2B5EF4-FFF2-40B4-BE49-F238E27FC236}">
                <a16:creationId xmlns:a16="http://schemas.microsoft.com/office/drawing/2014/main" id="{1C60F4FA-4556-66D3-4476-4860D8DDB505}"/>
              </a:ext>
            </a:extLst>
          </p:cNvPr>
          <p:cNvSpPr/>
          <p:nvPr/>
        </p:nvSpPr>
        <p:spPr bwMode="auto">
          <a:xfrm>
            <a:off x="-2501835" y="574949"/>
            <a:ext cx="1255272" cy="325776"/>
          </a:xfrm>
          <a:prstGeom prst="roundRect">
            <a:avLst/>
          </a:prstGeom>
          <a:solidFill>
            <a:schemeClr val="accent1"/>
          </a:solidFill>
          <a:ln>
            <a:noFill/>
            <a:headEnd type="none" w="med" len="med"/>
            <a:tailEnd type="none" w="med" len="med"/>
          </a:ln>
          <a:effectLst>
            <a:outerShdw blurRad="25400" dist="25400" dir="2700000" algn="tl" rotWithShape="0">
              <a:prstClr val="black">
                <a:alpha val="28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146304" rIns="0" bIns="146304"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GB" sz="1000" b="0" i="0" u="none" strike="noStrike" kern="1200" cap="none" spc="50" normalizeH="0" baseline="0" noProof="0">
                <a:ln>
                  <a:noFill/>
                </a:ln>
                <a:solidFill>
                  <a:schemeClr val="bg1"/>
                </a:solidFill>
                <a:effectLst/>
                <a:uLnTx/>
                <a:uFillTx/>
                <a:latin typeface="Segoe UI"/>
                <a:ea typeface="Segoe UI" pitchFamily="34" charset="0"/>
                <a:cs typeface="Segoe UI" pitchFamily="34" charset="0"/>
              </a:rPr>
              <a:t>Lorem Ipsum</a:t>
            </a:r>
          </a:p>
        </p:txBody>
      </p:sp>
      <p:sp>
        <p:nvSpPr>
          <p:cNvPr id="23" name="Rectangle: Rounded Corners 22">
            <a:extLst>
              <a:ext uri="{FF2B5EF4-FFF2-40B4-BE49-F238E27FC236}">
                <a16:creationId xmlns:a16="http://schemas.microsoft.com/office/drawing/2014/main" id="{6390FF68-1832-E0B9-17A1-DC218158C6CA}"/>
              </a:ext>
            </a:extLst>
          </p:cNvPr>
          <p:cNvSpPr/>
          <p:nvPr/>
        </p:nvSpPr>
        <p:spPr bwMode="auto">
          <a:xfrm>
            <a:off x="-2501835" y="1160732"/>
            <a:ext cx="1255272" cy="325776"/>
          </a:xfrm>
          <a:prstGeom prst="roundRect">
            <a:avLst/>
          </a:prstGeom>
          <a:solidFill>
            <a:schemeClr val="accent2"/>
          </a:solidFill>
          <a:ln>
            <a:noFill/>
            <a:headEnd type="none" w="med" len="med"/>
            <a:tailEnd type="none" w="med" len="med"/>
          </a:ln>
          <a:effectLst>
            <a:outerShdw blurRad="25400" dist="25400" dir="2700000" algn="tl" rotWithShape="0">
              <a:prstClr val="black">
                <a:alpha val="28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GB" sz="1000" b="0" i="0" u="none" strike="noStrike" kern="1200" cap="none" spc="50" normalizeH="0" baseline="0" noProof="0">
                <a:ln>
                  <a:noFill/>
                </a:ln>
                <a:solidFill>
                  <a:schemeClr val="bg1"/>
                </a:solidFill>
                <a:effectLst/>
                <a:uLnTx/>
                <a:uFillTx/>
                <a:latin typeface="Segoe UI"/>
                <a:ea typeface="+mn-ea"/>
                <a:cs typeface="Segoe UI" pitchFamily="34" charset="0"/>
              </a:rPr>
              <a:t>Lorem Ipsum</a:t>
            </a:r>
          </a:p>
        </p:txBody>
      </p:sp>
      <p:sp>
        <p:nvSpPr>
          <p:cNvPr id="24" name="Rectangle: Rounded Corners 23">
            <a:extLst>
              <a:ext uri="{FF2B5EF4-FFF2-40B4-BE49-F238E27FC236}">
                <a16:creationId xmlns:a16="http://schemas.microsoft.com/office/drawing/2014/main" id="{B78B852E-79B8-DD68-0995-DCB104B67EA1}"/>
              </a:ext>
            </a:extLst>
          </p:cNvPr>
          <p:cNvSpPr/>
          <p:nvPr/>
        </p:nvSpPr>
        <p:spPr bwMode="auto">
          <a:xfrm>
            <a:off x="-2501835" y="1746515"/>
            <a:ext cx="1255272" cy="325776"/>
          </a:xfrm>
          <a:prstGeom prst="roundRect">
            <a:avLst/>
          </a:prstGeom>
          <a:solidFill>
            <a:schemeClr val="accent3"/>
          </a:solidFill>
          <a:ln>
            <a:noFill/>
            <a:headEnd type="none" w="med" len="med"/>
            <a:tailEnd type="none" w="med" len="med"/>
          </a:ln>
          <a:effectLst>
            <a:outerShdw blurRad="25400" dist="25400" dir="2700000" algn="tl" rotWithShape="0">
              <a:prstClr val="black">
                <a:alpha val="28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GB" sz="1000" b="0" i="0" u="none" strike="noStrike" kern="1200" cap="none" spc="50" normalizeH="0" baseline="0" noProof="0">
                <a:ln>
                  <a:noFill/>
                </a:ln>
                <a:solidFill>
                  <a:schemeClr val="bg1"/>
                </a:solidFill>
                <a:effectLst/>
                <a:uLnTx/>
                <a:uFillTx/>
                <a:latin typeface="Segoe UI"/>
                <a:ea typeface="+mn-ea"/>
                <a:cs typeface="Segoe UI" pitchFamily="34" charset="0"/>
              </a:rPr>
              <a:t>Lorem Ipsum</a:t>
            </a:r>
          </a:p>
        </p:txBody>
      </p:sp>
      <p:sp>
        <p:nvSpPr>
          <p:cNvPr id="25" name="Rectangle: Rounded Corners 24">
            <a:extLst>
              <a:ext uri="{FF2B5EF4-FFF2-40B4-BE49-F238E27FC236}">
                <a16:creationId xmlns:a16="http://schemas.microsoft.com/office/drawing/2014/main" id="{0335751F-62E2-7916-8CB9-E52BF0DDBD30}"/>
              </a:ext>
            </a:extLst>
          </p:cNvPr>
          <p:cNvSpPr/>
          <p:nvPr/>
        </p:nvSpPr>
        <p:spPr bwMode="auto">
          <a:xfrm>
            <a:off x="-2501835" y="2332298"/>
            <a:ext cx="1255272" cy="325776"/>
          </a:xfrm>
          <a:prstGeom prst="roundRect">
            <a:avLst/>
          </a:prstGeom>
          <a:solidFill>
            <a:schemeClr val="accent4"/>
          </a:solidFill>
          <a:ln>
            <a:noFill/>
            <a:headEnd type="none" w="med" len="med"/>
            <a:tailEnd type="none" w="med" len="med"/>
          </a:ln>
          <a:effectLst>
            <a:outerShdw blurRad="25400" dist="25400" dir="2700000" algn="tl" rotWithShape="0">
              <a:prstClr val="black">
                <a:alpha val="28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GB" sz="1000" b="0" i="0" u="none" strike="noStrike" kern="1200" cap="none" spc="50" normalizeH="0" baseline="0" noProof="0">
                <a:ln>
                  <a:noFill/>
                </a:ln>
                <a:solidFill>
                  <a:schemeClr val="tx1"/>
                </a:solidFill>
                <a:effectLst/>
                <a:uLnTx/>
                <a:uFillTx/>
                <a:latin typeface="Segoe UI"/>
                <a:ea typeface="+mn-ea"/>
                <a:cs typeface="Segoe UI" pitchFamily="34" charset="0"/>
              </a:rPr>
              <a:t>Lorem Ipsum</a:t>
            </a:r>
          </a:p>
        </p:txBody>
      </p:sp>
      <p:sp>
        <p:nvSpPr>
          <p:cNvPr id="26" name="Rectangle: Rounded Corners 25">
            <a:extLst>
              <a:ext uri="{FF2B5EF4-FFF2-40B4-BE49-F238E27FC236}">
                <a16:creationId xmlns:a16="http://schemas.microsoft.com/office/drawing/2014/main" id="{C99CD7F9-7863-5FBD-AB8C-F8217CE957CE}"/>
              </a:ext>
            </a:extLst>
          </p:cNvPr>
          <p:cNvSpPr/>
          <p:nvPr/>
        </p:nvSpPr>
        <p:spPr bwMode="auto">
          <a:xfrm>
            <a:off x="-2501835" y="2918081"/>
            <a:ext cx="1255272" cy="325776"/>
          </a:xfrm>
          <a:prstGeom prst="roundRect">
            <a:avLst/>
          </a:prstGeom>
          <a:solidFill>
            <a:schemeClr val="accent5"/>
          </a:solidFill>
          <a:ln>
            <a:noFill/>
            <a:headEnd type="none" w="med" len="med"/>
            <a:tailEnd type="none" w="med" len="med"/>
          </a:ln>
          <a:effectLst>
            <a:outerShdw blurRad="25400" dist="25400" dir="2700000" algn="tl" rotWithShape="0">
              <a:prstClr val="black">
                <a:alpha val="28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GB" sz="1000" b="0" i="0" u="none" strike="noStrike" kern="1200" cap="none" spc="50" normalizeH="0" baseline="0" noProof="0">
                <a:ln>
                  <a:noFill/>
                </a:ln>
                <a:solidFill>
                  <a:schemeClr val="bg1"/>
                </a:solidFill>
                <a:effectLst/>
                <a:uLnTx/>
                <a:uFillTx/>
                <a:latin typeface="Segoe UI"/>
                <a:ea typeface="+mn-ea"/>
                <a:cs typeface="Segoe UI" pitchFamily="34" charset="0"/>
              </a:rPr>
              <a:t>Lorem Ipsum</a:t>
            </a:r>
          </a:p>
        </p:txBody>
      </p:sp>
      <p:sp>
        <p:nvSpPr>
          <p:cNvPr id="27" name="Rectangle: Rounded Corners 26">
            <a:extLst>
              <a:ext uri="{FF2B5EF4-FFF2-40B4-BE49-F238E27FC236}">
                <a16:creationId xmlns:a16="http://schemas.microsoft.com/office/drawing/2014/main" id="{A05A3DFC-7B86-1306-89EF-05C4D7616FB6}"/>
              </a:ext>
            </a:extLst>
          </p:cNvPr>
          <p:cNvSpPr/>
          <p:nvPr/>
        </p:nvSpPr>
        <p:spPr bwMode="auto">
          <a:xfrm>
            <a:off x="-2501835" y="3503864"/>
            <a:ext cx="1255272" cy="325776"/>
          </a:xfrm>
          <a:prstGeom prst="roundRect">
            <a:avLst/>
          </a:prstGeom>
          <a:solidFill>
            <a:schemeClr val="accent6"/>
          </a:solidFill>
          <a:ln>
            <a:noFill/>
            <a:headEnd type="none" w="med" len="med"/>
            <a:tailEnd type="none" w="med" len="med"/>
          </a:ln>
          <a:effectLst>
            <a:outerShdw blurRad="25400" dist="25400" dir="2700000" algn="tl" rotWithShape="0">
              <a:prstClr val="black">
                <a:alpha val="28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GB" sz="1000" b="0" i="0" u="none" strike="noStrike" kern="1200" cap="none" spc="50" normalizeH="0" baseline="0" noProof="0">
                <a:ln>
                  <a:noFill/>
                </a:ln>
                <a:solidFill>
                  <a:schemeClr val="bg1"/>
                </a:solidFill>
                <a:effectLst/>
                <a:uLnTx/>
                <a:uFillTx/>
                <a:latin typeface="Segoe UI"/>
                <a:ea typeface="+mn-ea"/>
                <a:cs typeface="Segoe UI" pitchFamily="34" charset="0"/>
              </a:rPr>
              <a:t>Lorem Ipsum</a:t>
            </a:r>
          </a:p>
        </p:txBody>
      </p:sp>
      <p:sp>
        <p:nvSpPr>
          <p:cNvPr id="35" name="Title 1">
            <a:extLst>
              <a:ext uri="{FF2B5EF4-FFF2-40B4-BE49-F238E27FC236}">
                <a16:creationId xmlns:a16="http://schemas.microsoft.com/office/drawing/2014/main" id="{2CE844F3-5DAF-9BF1-4C7E-EFAC5E887116}"/>
              </a:ext>
            </a:extLst>
          </p:cNvPr>
          <p:cNvSpPr txBox="1">
            <a:spLocks/>
          </p:cNvSpPr>
          <p:nvPr/>
        </p:nvSpPr>
        <p:spPr>
          <a:xfrm>
            <a:off x="1038294" y="419100"/>
            <a:ext cx="5696336" cy="738664"/>
          </a:xfrm>
          <a:prstGeom prst="rect">
            <a:avLst/>
          </a:prstGeom>
        </p:spPr>
        <p:txBody>
          <a:bodyPr vert="horz" wrap="square" lIns="0" tIns="0" rIns="0" bIns="0" rtlCol="0" anchor="t">
            <a:spAutoFit/>
          </a:bodyPr>
          <a:lstStyle>
            <a:lvl1pPr algn="l" defTabSz="932742" rtl="0" eaLnBrk="1" latinLnBrk="0" hangingPunct="1">
              <a:lnSpc>
                <a:spcPct val="100000"/>
              </a:lnSpc>
              <a:spcBef>
                <a:spcPct val="0"/>
              </a:spcBef>
              <a:buNone/>
              <a:defRPr lang="en-US" sz="2800" b="0" kern="1200" cap="none" spc="-50" baseline="0" dirty="0" smtClean="0">
                <a:ln w="3175">
                  <a:noFill/>
                </a:ln>
                <a:solidFill>
                  <a:schemeClr val="tx1"/>
                </a:solidFill>
                <a:effectLst/>
                <a:latin typeface="+mj-lt"/>
                <a:ea typeface="+mn-ea"/>
                <a:cs typeface="Segoe UI" pitchFamily="34" charset="0"/>
              </a:defRPr>
            </a:lvl1pPr>
          </a:lstStyle>
          <a:p>
            <a:pPr marL="0" marR="0" lvl="0" indent="0" algn="l" defTabSz="932742" rtl="0" eaLnBrk="1" fontAlgn="auto" latinLnBrk="0" hangingPunct="1">
              <a:lnSpc>
                <a:spcPct val="100000"/>
              </a:lnSpc>
              <a:spcBef>
                <a:spcPct val="0"/>
              </a:spcBef>
              <a:spcAft>
                <a:spcPts val="0"/>
              </a:spcAft>
              <a:buClrTx/>
              <a:buSzTx/>
              <a:buFontTx/>
              <a:buNone/>
              <a:tabLst/>
              <a:defRPr/>
            </a:pPr>
            <a:r>
              <a:rPr kumimoji="0" lang="en-GB" sz="2000" b="0" i="0" u="none" strike="noStrike" kern="1200" cap="none" spc="0" normalizeH="0" baseline="0" noProof="0">
                <a:ln w="3175">
                  <a:noFill/>
                </a:ln>
                <a:solidFill>
                  <a:schemeClr val="bg1"/>
                </a:solidFill>
                <a:effectLst/>
                <a:uLnTx/>
                <a:uFillTx/>
                <a:latin typeface="+mn-lt"/>
                <a:ea typeface="+mn-ea"/>
                <a:cs typeface="Segoe UI" pitchFamily="34" charset="0"/>
              </a:rPr>
              <a:t>Prioritise use case scenarios by</a:t>
            </a:r>
            <a:br>
              <a:rPr kumimoji="0" lang="en-GB" sz="2000" b="0" i="0" u="none" strike="noStrike" kern="1200" cap="none" spc="0" normalizeH="0" baseline="0" noProof="0">
                <a:ln w="3175">
                  <a:noFill/>
                </a:ln>
                <a:solidFill>
                  <a:schemeClr val="bg1"/>
                </a:solidFill>
                <a:effectLst/>
                <a:uLnTx/>
                <a:uFillTx/>
                <a:latin typeface="+mn-lt"/>
                <a:ea typeface="+mn-ea"/>
                <a:cs typeface="Segoe UI" pitchFamily="34" charset="0"/>
              </a:rPr>
            </a:br>
            <a:r>
              <a:rPr kumimoji="0" lang="en-GB" sz="2800" b="0" i="0" u="none" strike="noStrike" kern="1200" cap="none" spc="0" normalizeH="0" baseline="0" noProof="0">
                <a:ln w="3175">
                  <a:noFill/>
                </a:ln>
                <a:solidFill>
                  <a:schemeClr val="bg1"/>
                </a:solidFill>
                <a:effectLst/>
                <a:uLnTx/>
                <a:uFillTx/>
                <a:ea typeface="+mn-ea"/>
                <a:cs typeface="Segoe UI" pitchFamily="34" charset="0"/>
              </a:rPr>
              <a:t>evaluating impact and difficulty</a:t>
            </a:r>
          </a:p>
        </p:txBody>
      </p:sp>
      <p:pic>
        <p:nvPicPr>
          <p:cNvPr id="43" name="Picture 42" descr="A blue and green sign&#10;&#10;Description automatically generated with medium confidence">
            <a:extLst>
              <a:ext uri="{FF2B5EF4-FFF2-40B4-BE49-F238E27FC236}">
                <a16:creationId xmlns:a16="http://schemas.microsoft.com/office/drawing/2014/main" id="{1B150DB7-78F6-4E9A-CD44-02D0CF3F0D29}"/>
              </a:ext>
            </a:extLst>
          </p:cNvPr>
          <p:cNvPicPr>
            <a:picLocks noChangeAspect="1"/>
          </p:cNvPicPr>
          <p:nvPr/>
        </p:nvPicPr>
        <p:blipFill rotWithShape="1">
          <a:blip r:embed="rId2">
            <a:extLst>
              <a:ext uri="{28A0092B-C50C-407E-A947-70E740481C1C}">
                <a14:useLocalDpi xmlns:a14="http://schemas.microsoft.com/office/drawing/2010/main" val="0"/>
              </a:ext>
            </a:extLst>
          </a:blip>
          <a:srcRect r="3968"/>
          <a:stretch/>
        </p:blipFill>
        <p:spPr>
          <a:xfrm>
            <a:off x="10257196" y="122866"/>
            <a:ext cx="1934804" cy="459865"/>
          </a:xfrm>
          <a:prstGeom prst="rect">
            <a:avLst/>
          </a:prstGeom>
          <a:effectLst>
            <a:outerShdw blurRad="88900" dist="50800" dir="8100000" algn="tr" rotWithShape="0">
              <a:prstClr val="black">
                <a:alpha val="40000"/>
              </a:prstClr>
            </a:outerShdw>
          </a:effectLst>
        </p:spPr>
      </p:pic>
      <p:grpSp>
        <p:nvGrpSpPr>
          <p:cNvPr id="2" name="Graphic 29">
            <a:extLst>
              <a:ext uri="{FF2B5EF4-FFF2-40B4-BE49-F238E27FC236}">
                <a16:creationId xmlns:a16="http://schemas.microsoft.com/office/drawing/2014/main" id="{E685A3FE-3F59-C777-10C5-7E1EB5ABDB5B}"/>
              </a:ext>
            </a:extLst>
          </p:cNvPr>
          <p:cNvGrpSpPr/>
          <p:nvPr/>
        </p:nvGrpSpPr>
        <p:grpSpPr>
          <a:xfrm>
            <a:off x="396875" y="278118"/>
            <a:ext cx="533400" cy="533247"/>
            <a:chOff x="4655292" y="2696488"/>
            <a:chExt cx="219091" cy="219028"/>
          </a:xfrm>
          <a:noFill/>
        </p:grpSpPr>
        <p:sp>
          <p:nvSpPr>
            <p:cNvPr id="3" name="Free-form: Shape 2">
              <a:extLst>
                <a:ext uri="{FF2B5EF4-FFF2-40B4-BE49-F238E27FC236}">
                  <a16:creationId xmlns:a16="http://schemas.microsoft.com/office/drawing/2014/main" id="{610EB849-8934-6F7C-57B5-FC162817B277}"/>
                </a:ext>
              </a:extLst>
            </p:cNvPr>
            <p:cNvSpPr/>
            <p:nvPr/>
          </p:nvSpPr>
          <p:spPr>
            <a:xfrm>
              <a:off x="4683867" y="2744072"/>
              <a:ext cx="104774" cy="123825"/>
            </a:xfrm>
            <a:custGeom>
              <a:avLst/>
              <a:gdLst>
                <a:gd name="connsiteX0" fmla="*/ 104775 w 104774"/>
                <a:gd name="connsiteY0" fmla="*/ 38100 h 123825"/>
                <a:gd name="connsiteX1" fmla="*/ 104775 w 104774"/>
                <a:gd name="connsiteY1" fmla="*/ 0 h 123825"/>
                <a:gd name="connsiteX2" fmla="*/ 0 w 104774"/>
                <a:gd name="connsiteY2" fmla="*/ 0 h 123825"/>
                <a:gd name="connsiteX3" fmla="*/ 0 w 104774"/>
                <a:gd name="connsiteY3" fmla="*/ 123815 h 123825"/>
                <a:gd name="connsiteX4" fmla="*/ 47625 w 104774"/>
                <a:gd name="connsiteY4" fmla="*/ 123825 h 1238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4" h="123825">
                  <a:moveTo>
                    <a:pt x="104775" y="38100"/>
                  </a:moveTo>
                  <a:lnTo>
                    <a:pt x="104775" y="0"/>
                  </a:lnTo>
                  <a:lnTo>
                    <a:pt x="0" y="0"/>
                  </a:lnTo>
                  <a:lnTo>
                    <a:pt x="0" y="123815"/>
                  </a:lnTo>
                  <a:lnTo>
                    <a:pt x="47625" y="123825"/>
                  </a:lnTo>
                </a:path>
              </a:pathLst>
            </a:custGeom>
            <a:noFill/>
            <a:ln w="15875" cap="rnd">
              <a:solidFill>
                <a:schemeClr val="bg1"/>
              </a:solidFill>
              <a:prstDash val="solid"/>
              <a:round/>
            </a:ln>
          </p:spPr>
          <p:txBody>
            <a:bodyPr rtlCol="0" anchor="ctr"/>
            <a:lstStyle/>
            <a:p>
              <a:endParaRPr lang="en-GB"/>
            </a:p>
          </p:txBody>
        </p:sp>
        <p:sp>
          <p:nvSpPr>
            <p:cNvPr id="5" name="Free-form: Shape 4">
              <a:extLst>
                <a:ext uri="{FF2B5EF4-FFF2-40B4-BE49-F238E27FC236}">
                  <a16:creationId xmlns:a16="http://schemas.microsoft.com/office/drawing/2014/main" id="{4D75858C-9836-C412-B742-EAD75621E90C}"/>
                </a:ext>
              </a:extLst>
            </p:cNvPr>
            <p:cNvSpPr/>
            <p:nvPr/>
          </p:nvSpPr>
          <p:spPr>
            <a:xfrm>
              <a:off x="4655292" y="2696488"/>
              <a:ext cx="161925" cy="199984"/>
            </a:xfrm>
            <a:custGeom>
              <a:avLst/>
              <a:gdLst>
                <a:gd name="connsiteX0" fmla="*/ 161925 w 161925"/>
                <a:gd name="connsiteY0" fmla="*/ 76160 h 199984"/>
                <a:gd name="connsiteX1" fmla="*/ 161925 w 161925"/>
                <a:gd name="connsiteY1" fmla="*/ 28535 h 199984"/>
                <a:gd name="connsiteX2" fmla="*/ 152400 w 161925"/>
                <a:gd name="connsiteY2" fmla="*/ 19010 h 199984"/>
                <a:gd name="connsiteX3" fmla="*/ 110033 w 161925"/>
                <a:gd name="connsiteY3" fmla="*/ 19010 h 199984"/>
                <a:gd name="connsiteX4" fmla="*/ 68275 w 161925"/>
                <a:gd name="connsiteY4" fmla="*/ 2665 h 199984"/>
                <a:gd name="connsiteX5" fmla="*/ 51930 w 161925"/>
                <a:gd name="connsiteY5" fmla="*/ 19010 h 199984"/>
                <a:gd name="connsiteX6" fmla="*/ 9525 w 161925"/>
                <a:gd name="connsiteY6" fmla="*/ 19010 h 199984"/>
                <a:gd name="connsiteX7" fmla="*/ 0 w 161925"/>
                <a:gd name="connsiteY7" fmla="*/ 28535 h 199984"/>
                <a:gd name="connsiteX8" fmla="*/ 0 w 161925"/>
                <a:gd name="connsiteY8" fmla="*/ 190460 h 199984"/>
                <a:gd name="connsiteX9" fmla="*/ 9525 w 161925"/>
                <a:gd name="connsiteY9" fmla="*/ 199985 h 199984"/>
                <a:gd name="connsiteX10" fmla="*/ 85725 w 161925"/>
                <a:gd name="connsiteY10" fmla="*/ 199985 h 1999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61925" h="199984">
                  <a:moveTo>
                    <a:pt x="161925" y="76160"/>
                  </a:moveTo>
                  <a:lnTo>
                    <a:pt x="161925" y="28535"/>
                  </a:lnTo>
                  <a:cubicBezTo>
                    <a:pt x="161925" y="23274"/>
                    <a:pt x="157661" y="19010"/>
                    <a:pt x="152400" y="19010"/>
                  </a:cubicBezTo>
                  <a:lnTo>
                    <a:pt x="110033" y="19010"/>
                  </a:lnTo>
                  <a:cubicBezTo>
                    <a:pt x="103015" y="2965"/>
                    <a:pt x="84319" y="-4352"/>
                    <a:pt x="68275" y="2665"/>
                  </a:cubicBezTo>
                  <a:cubicBezTo>
                    <a:pt x="60964" y="5863"/>
                    <a:pt x="55128" y="11699"/>
                    <a:pt x="51930" y="19010"/>
                  </a:cubicBezTo>
                  <a:lnTo>
                    <a:pt x="9525" y="19010"/>
                  </a:lnTo>
                  <a:cubicBezTo>
                    <a:pt x="4264" y="19010"/>
                    <a:pt x="0" y="23274"/>
                    <a:pt x="0" y="28535"/>
                  </a:cubicBezTo>
                  <a:lnTo>
                    <a:pt x="0" y="190460"/>
                  </a:lnTo>
                  <a:cubicBezTo>
                    <a:pt x="0" y="195720"/>
                    <a:pt x="4264" y="199985"/>
                    <a:pt x="9525" y="199985"/>
                  </a:cubicBezTo>
                  <a:lnTo>
                    <a:pt x="85725" y="199985"/>
                  </a:lnTo>
                </a:path>
              </a:pathLst>
            </a:custGeom>
            <a:noFill/>
            <a:ln w="15875" cap="rnd">
              <a:solidFill>
                <a:schemeClr val="bg1"/>
              </a:solidFill>
              <a:prstDash val="solid"/>
              <a:round/>
            </a:ln>
          </p:spPr>
          <p:txBody>
            <a:bodyPr rtlCol="0" anchor="ctr"/>
            <a:lstStyle/>
            <a:p>
              <a:endParaRPr lang="en-GB"/>
            </a:p>
          </p:txBody>
        </p:sp>
        <p:sp>
          <p:nvSpPr>
            <p:cNvPr id="6" name="Free-form: Shape 5">
              <a:extLst>
                <a:ext uri="{FF2B5EF4-FFF2-40B4-BE49-F238E27FC236}">
                  <a16:creationId xmlns:a16="http://schemas.microsoft.com/office/drawing/2014/main" id="{35FDCA44-7880-2743-9E8F-B1BAE4E3843B}"/>
                </a:ext>
              </a:extLst>
            </p:cNvPr>
            <p:cNvSpPr/>
            <p:nvPr/>
          </p:nvSpPr>
          <p:spPr>
            <a:xfrm>
              <a:off x="4712442" y="2772647"/>
              <a:ext cx="47625" cy="9525"/>
            </a:xfrm>
            <a:custGeom>
              <a:avLst/>
              <a:gdLst>
                <a:gd name="connsiteX0" fmla="*/ 0 w 47625"/>
                <a:gd name="connsiteY0" fmla="*/ 0 h 9525"/>
                <a:gd name="connsiteX1" fmla="*/ 47625 w 47625"/>
                <a:gd name="connsiteY1" fmla="*/ 0 h 9525"/>
              </a:gdLst>
              <a:ahLst/>
              <a:cxnLst>
                <a:cxn ang="0">
                  <a:pos x="connsiteX0" y="connsiteY0"/>
                </a:cxn>
                <a:cxn ang="0">
                  <a:pos x="connsiteX1" y="connsiteY1"/>
                </a:cxn>
              </a:cxnLst>
              <a:rect l="l" t="t" r="r" b="b"/>
              <a:pathLst>
                <a:path w="47625" h="9525">
                  <a:moveTo>
                    <a:pt x="0" y="0"/>
                  </a:moveTo>
                  <a:lnTo>
                    <a:pt x="47625" y="0"/>
                  </a:lnTo>
                </a:path>
              </a:pathLst>
            </a:custGeom>
            <a:noFill/>
            <a:ln w="15875" cap="rnd">
              <a:solidFill>
                <a:schemeClr val="bg1"/>
              </a:solidFill>
              <a:prstDash val="solid"/>
              <a:round/>
            </a:ln>
          </p:spPr>
          <p:txBody>
            <a:bodyPr rtlCol="0" anchor="ctr"/>
            <a:lstStyle/>
            <a:p>
              <a:endParaRPr lang="en-GB"/>
            </a:p>
          </p:txBody>
        </p:sp>
        <p:sp>
          <p:nvSpPr>
            <p:cNvPr id="7" name="Free-form: Shape 6">
              <a:extLst>
                <a:ext uri="{FF2B5EF4-FFF2-40B4-BE49-F238E27FC236}">
                  <a16:creationId xmlns:a16="http://schemas.microsoft.com/office/drawing/2014/main" id="{1192A9E6-E2FE-F4F6-92CB-48276DFF2E40}"/>
                </a:ext>
              </a:extLst>
            </p:cNvPr>
            <p:cNvSpPr/>
            <p:nvPr/>
          </p:nvSpPr>
          <p:spPr>
            <a:xfrm>
              <a:off x="4712442" y="2801222"/>
              <a:ext cx="47625" cy="9525"/>
            </a:xfrm>
            <a:custGeom>
              <a:avLst/>
              <a:gdLst>
                <a:gd name="connsiteX0" fmla="*/ 0 w 47625"/>
                <a:gd name="connsiteY0" fmla="*/ 0 h 9525"/>
                <a:gd name="connsiteX1" fmla="*/ 47625 w 47625"/>
                <a:gd name="connsiteY1" fmla="*/ 0 h 9525"/>
              </a:gdLst>
              <a:ahLst/>
              <a:cxnLst>
                <a:cxn ang="0">
                  <a:pos x="connsiteX0" y="connsiteY0"/>
                </a:cxn>
                <a:cxn ang="0">
                  <a:pos x="connsiteX1" y="connsiteY1"/>
                </a:cxn>
              </a:cxnLst>
              <a:rect l="l" t="t" r="r" b="b"/>
              <a:pathLst>
                <a:path w="47625" h="9525">
                  <a:moveTo>
                    <a:pt x="0" y="0"/>
                  </a:moveTo>
                  <a:lnTo>
                    <a:pt x="47625" y="0"/>
                  </a:lnTo>
                </a:path>
              </a:pathLst>
            </a:custGeom>
            <a:noFill/>
            <a:ln w="15875" cap="rnd">
              <a:solidFill>
                <a:schemeClr val="bg1"/>
              </a:solidFill>
              <a:prstDash val="solid"/>
              <a:round/>
            </a:ln>
          </p:spPr>
          <p:txBody>
            <a:bodyPr rtlCol="0" anchor="ctr"/>
            <a:lstStyle/>
            <a:p>
              <a:endParaRPr lang="en-GB"/>
            </a:p>
          </p:txBody>
        </p:sp>
        <p:sp>
          <p:nvSpPr>
            <p:cNvPr id="8" name="Free-form: Shape 7">
              <a:extLst>
                <a:ext uri="{FF2B5EF4-FFF2-40B4-BE49-F238E27FC236}">
                  <a16:creationId xmlns:a16="http://schemas.microsoft.com/office/drawing/2014/main" id="{16A9E273-1C93-2BF9-7562-034BD4E4C4BA}"/>
                </a:ext>
              </a:extLst>
            </p:cNvPr>
            <p:cNvSpPr/>
            <p:nvPr/>
          </p:nvSpPr>
          <p:spPr>
            <a:xfrm>
              <a:off x="4712442" y="2829797"/>
              <a:ext cx="28575" cy="9525"/>
            </a:xfrm>
            <a:custGeom>
              <a:avLst/>
              <a:gdLst>
                <a:gd name="connsiteX0" fmla="*/ 0 w 28575"/>
                <a:gd name="connsiteY0" fmla="*/ 0 h 9525"/>
                <a:gd name="connsiteX1" fmla="*/ 28575 w 28575"/>
                <a:gd name="connsiteY1" fmla="*/ 0 h 9525"/>
              </a:gdLst>
              <a:ahLst/>
              <a:cxnLst>
                <a:cxn ang="0">
                  <a:pos x="connsiteX0" y="connsiteY0"/>
                </a:cxn>
                <a:cxn ang="0">
                  <a:pos x="connsiteX1" y="connsiteY1"/>
                </a:cxn>
              </a:cxnLst>
              <a:rect l="l" t="t" r="r" b="b"/>
              <a:pathLst>
                <a:path w="28575" h="9525">
                  <a:moveTo>
                    <a:pt x="0" y="0"/>
                  </a:moveTo>
                  <a:lnTo>
                    <a:pt x="28575" y="0"/>
                  </a:lnTo>
                </a:path>
              </a:pathLst>
            </a:custGeom>
            <a:noFill/>
            <a:ln w="15875" cap="rnd">
              <a:solidFill>
                <a:schemeClr val="bg1"/>
              </a:solidFill>
              <a:prstDash val="solid"/>
              <a:round/>
            </a:ln>
          </p:spPr>
          <p:txBody>
            <a:bodyPr rtlCol="0" anchor="ctr"/>
            <a:lstStyle/>
            <a:p>
              <a:endParaRPr lang="en-GB"/>
            </a:p>
          </p:txBody>
        </p:sp>
        <p:sp>
          <p:nvSpPr>
            <p:cNvPr id="9" name="Free-form: Shape 8">
              <a:extLst>
                <a:ext uri="{FF2B5EF4-FFF2-40B4-BE49-F238E27FC236}">
                  <a16:creationId xmlns:a16="http://schemas.microsoft.com/office/drawing/2014/main" id="{3E36567F-86EC-E7DB-5DAF-FEF8321EDB1E}"/>
                </a:ext>
              </a:extLst>
            </p:cNvPr>
            <p:cNvSpPr/>
            <p:nvPr/>
          </p:nvSpPr>
          <p:spPr>
            <a:xfrm>
              <a:off x="4760064" y="2801242"/>
              <a:ext cx="114320" cy="114273"/>
            </a:xfrm>
            <a:custGeom>
              <a:avLst/>
              <a:gdLst>
                <a:gd name="connsiteX0" fmla="*/ 63878 w 114320"/>
                <a:gd name="connsiteY0" fmla="*/ 4038 h 114273"/>
                <a:gd name="connsiteX1" fmla="*/ 78537 w 114320"/>
                <a:gd name="connsiteY1" fmla="*/ 38042 h 114273"/>
                <a:gd name="connsiteX2" fmla="*/ 107055 w 114320"/>
                <a:gd name="connsiteY2" fmla="*/ 38042 h 114273"/>
                <a:gd name="connsiteX3" fmla="*/ 114315 w 114320"/>
                <a:gd name="connsiteY3" fmla="*/ 44773 h 114273"/>
                <a:gd name="connsiteX4" fmla="*/ 111980 w 114320"/>
                <a:gd name="connsiteY4" fmla="*/ 50262 h 114273"/>
                <a:gd name="connsiteX5" fmla="*/ 87215 w 114320"/>
                <a:gd name="connsiteY5" fmla="*/ 72322 h 114273"/>
                <a:gd name="connsiteX6" fmla="*/ 100940 w 114320"/>
                <a:gd name="connsiteY6" fmla="*/ 103879 h 114273"/>
                <a:gd name="connsiteX7" fmla="*/ 96947 w 114320"/>
                <a:gd name="connsiteY7" fmla="*/ 113670 h 114273"/>
                <a:gd name="connsiteX8" fmla="*/ 90339 w 114320"/>
                <a:gd name="connsiteY8" fmla="*/ 113270 h 114273"/>
                <a:gd name="connsiteX9" fmla="*/ 57192 w 114320"/>
                <a:gd name="connsiteY9" fmla="*/ 94592 h 114273"/>
                <a:gd name="connsiteX10" fmla="*/ 24045 w 114320"/>
                <a:gd name="connsiteY10" fmla="*/ 113270 h 114273"/>
                <a:gd name="connsiteX11" fmla="*/ 13831 w 114320"/>
                <a:gd name="connsiteY11" fmla="*/ 110533 h 114273"/>
                <a:gd name="connsiteX12" fmla="*/ 13405 w 114320"/>
                <a:gd name="connsiteY12" fmla="*/ 103917 h 114273"/>
                <a:gd name="connsiteX13" fmla="*/ 27121 w 114320"/>
                <a:gd name="connsiteY13" fmla="*/ 72360 h 114273"/>
                <a:gd name="connsiteX14" fmla="*/ 2356 w 114320"/>
                <a:gd name="connsiteY14" fmla="*/ 50301 h 114273"/>
                <a:gd name="connsiteX15" fmla="*/ 1757 w 114320"/>
                <a:gd name="connsiteY15" fmla="*/ 40432 h 114273"/>
                <a:gd name="connsiteX16" fmla="*/ 7252 w 114320"/>
                <a:gd name="connsiteY16" fmla="*/ 38080 h 114273"/>
                <a:gd name="connsiteX17" fmla="*/ 35827 w 114320"/>
                <a:gd name="connsiteY17" fmla="*/ 38080 h 114273"/>
                <a:gd name="connsiteX18" fmla="*/ 50429 w 114320"/>
                <a:gd name="connsiteY18" fmla="*/ 4038 h 114273"/>
                <a:gd name="connsiteX19" fmla="*/ 60738 w 114320"/>
                <a:gd name="connsiteY19" fmla="*/ 896 h 114273"/>
                <a:gd name="connsiteX20" fmla="*/ 63878 w 114320"/>
                <a:gd name="connsiteY20" fmla="*/ 4038 h 1142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14320" h="114273">
                  <a:moveTo>
                    <a:pt x="63878" y="4038"/>
                  </a:moveTo>
                  <a:lnTo>
                    <a:pt x="78537" y="38042"/>
                  </a:lnTo>
                  <a:lnTo>
                    <a:pt x="107055" y="38042"/>
                  </a:lnTo>
                  <a:cubicBezTo>
                    <a:pt x="110918" y="37896"/>
                    <a:pt x="114169" y="40910"/>
                    <a:pt x="114315" y="44773"/>
                  </a:cubicBezTo>
                  <a:cubicBezTo>
                    <a:pt x="114394" y="46860"/>
                    <a:pt x="113538" y="48873"/>
                    <a:pt x="111980" y="50262"/>
                  </a:cubicBezTo>
                  <a:lnTo>
                    <a:pt x="87215" y="72322"/>
                  </a:lnTo>
                  <a:lnTo>
                    <a:pt x="100940" y="103879"/>
                  </a:lnTo>
                  <a:cubicBezTo>
                    <a:pt x="102541" y="107685"/>
                    <a:pt x="100753" y="112069"/>
                    <a:pt x="96947" y="113670"/>
                  </a:cubicBezTo>
                  <a:cubicBezTo>
                    <a:pt x="94802" y="114572"/>
                    <a:pt x="92359" y="114425"/>
                    <a:pt x="90339" y="113270"/>
                  </a:cubicBezTo>
                  <a:lnTo>
                    <a:pt x="57192" y="94592"/>
                  </a:lnTo>
                  <a:lnTo>
                    <a:pt x="24045" y="113270"/>
                  </a:lnTo>
                  <a:cubicBezTo>
                    <a:pt x="20468" y="115335"/>
                    <a:pt x="15895" y="114110"/>
                    <a:pt x="13831" y="110533"/>
                  </a:cubicBezTo>
                  <a:cubicBezTo>
                    <a:pt x="12665" y="108515"/>
                    <a:pt x="12508" y="106069"/>
                    <a:pt x="13405" y="103917"/>
                  </a:cubicBezTo>
                  <a:lnTo>
                    <a:pt x="27121" y="72360"/>
                  </a:lnTo>
                  <a:lnTo>
                    <a:pt x="2356" y="50301"/>
                  </a:lnTo>
                  <a:cubicBezTo>
                    <a:pt x="-535" y="47741"/>
                    <a:pt x="-802" y="43323"/>
                    <a:pt x="1757" y="40432"/>
                  </a:cubicBezTo>
                  <a:cubicBezTo>
                    <a:pt x="3145" y="38865"/>
                    <a:pt x="5160" y="38002"/>
                    <a:pt x="7252" y="38080"/>
                  </a:cubicBezTo>
                  <a:lnTo>
                    <a:pt x="35827" y="38080"/>
                  </a:lnTo>
                  <a:lnTo>
                    <a:pt x="50429" y="4038"/>
                  </a:lnTo>
                  <a:cubicBezTo>
                    <a:pt x="52408" y="324"/>
                    <a:pt x="57023" y="-1082"/>
                    <a:pt x="60738" y="896"/>
                  </a:cubicBezTo>
                  <a:cubicBezTo>
                    <a:pt x="62073" y="1609"/>
                    <a:pt x="63167" y="2702"/>
                    <a:pt x="63878" y="4038"/>
                  </a:cubicBezTo>
                  <a:close/>
                </a:path>
              </a:pathLst>
            </a:custGeom>
            <a:noFill/>
            <a:ln w="15875" cap="rnd">
              <a:solidFill>
                <a:schemeClr val="bg1"/>
              </a:solidFill>
              <a:prstDash val="solid"/>
              <a:round/>
            </a:ln>
          </p:spPr>
          <p:txBody>
            <a:bodyPr rtlCol="0" anchor="ctr"/>
            <a:lstStyle/>
            <a:p>
              <a:endParaRPr lang="en-GB"/>
            </a:p>
          </p:txBody>
        </p:sp>
      </p:grpSp>
      <p:sp>
        <p:nvSpPr>
          <p:cNvPr id="10" name="TextBox 9">
            <a:extLst>
              <a:ext uri="{FF2B5EF4-FFF2-40B4-BE49-F238E27FC236}">
                <a16:creationId xmlns:a16="http://schemas.microsoft.com/office/drawing/2014/main" id="{FF39E41F-5BD3-9E3A-999C-24F4B307586A}"/>
              </a:ext>
            </a:extLst>
          </p:cNvPr>
          <p:cNvSpPr txBox="1"/>
          <p:nvPr/>
        </p:nvSpPr>
        <p:spPr>
          <a:xfrm>
            <a:off x="12754708" y="679938"/>
            <a:ext cx="2608087" cy="4955203"/>
          </a:xfrm>
          <a:prstGeom prst="rect">
            <a:avLst/>
          </a:prstGeom>
          <a:noFill/>
        </p:spPr>
        <p:txBody>
          <a:bodyPr wrap="square" lIns="0" tIns="0" rIns="0" bIns="0" rtlCol="0">
            <a:spAutoFit/>
          </a:bodyPr>
          <a:lstStyle/>
          <a:p>
            <a:pPr algn="l"/>
            <a:r>
              <a:rPr lang="en-GB" sz="1400"/>
              <a:t>In this activity, you will align each of the use cases created in the previous activity according to their business impact and their difficulty.</a:t>
            </a:r>
          </a:p>
          <a:p>
            <a:pPr algn="l"/>
            <a:endParaRPr lang="en-GB" sz="1400"/>
          </a:p>
          <a:p>
            <a:pPr algn="l"/>
            <a:r>
              <a:rPr lang="en-GB" sz="1400"/>
              <a:t>Drag and copy the coloured boxes from the activity assets section (on the left of the slide) as needed.</a:t>
            </a:r>
          </a:p>
          <a:p>
            <a:pPr algn="l"/>
            <a:endParaRPr lang="en-GB" sz="1400"/>
          </a:p>
          <a:p>
            <a:pPr algn="l"/>
            <a:r>
              <a:rPr lang="en-GB" sz="1400">
                <a:latin typeface="+mj-lt"/>
              </a:rPr>
              <a:t>1. Evaluating impact:</a:t>
            </a:r>
          </a:p>
          <a:p>
            <a:pPr algn="l"/>
            <a:r>
              <a:rPr lang="en-GB" sz="1400"/>
              <a:t>Consider factors such as revenue generation, cost reduction, and overall strategic alignment.</a:t>
            </a:r>
          </a:p>
          <a:p>
            <a:pPr algn="l"/>
            <a:endParaRPr lang="en-GB" sz="1400"/>
          </a:p>
          <a:p>
            <a:pPr algn="l"/>
            <a:r>
              <a:rPr lang="en-GB" sz="1400">
                <a:latin typeface="+mj-lt"/>
              </a:rPr>
              <a:t>2. Difficulty ranking:</a:t>
            </a:r>
          </a:p>
          <a:p>
            <a:pPr algn="l"/>
            <a:r>
              <a:rPr lang="en-GB" sz="1400"/>
              <a:t>Rank the difficulty level of each use case based on factors like complexity, resource requirements, and potential challenges in implementation.</a:t>
            </a:r>
          </a:p>
          <a:p>
            <a:pPr algn="l"/>
            <a:endParaRPr lang="en-GB" sz="1400"/>
          </a:p>
        </p:txBody>
      </p:sp>
    </p:spTree>
    <p:extLst>
      <p:ext uri="{BB962C8B-B14F-4D97-AF65-F5344CB8AC3E}">
        <p14:creationId xmlns:p14="http://schemas.microsoft.com/office/powerpoint/2010/main" val="2659893728"/>
      </p:ext>
    </p:extLst>
  </p:cSld>
  <p:clrMapOvr>
    <a:masterClrMapping/>
  </p:clrMapOvr>
  <p:transition>
    <p:fade/>
  </p:transition>
</p:sld>
</file>

<file path=ppt/slides/slide26.xml><?xml version="1.0" encoding="utf-8"?>
<p:sld xmlns:a="http://schemas.openxmlformats.org/drawingml/2006/main" xmlns:r="http://schemas.openxmlformats.org/officeDocument/2006/relationships" xmlns:p="http://schemas.openxmlformats.org/presentationml/2006/main">
  <p:cSld>
    <p:bg>
      <p:bgPr>
        <a:solidFill>
          <a:srgbClr val="F7F7F7"/>
        </a:solidFill>
        <a:effectLst/>
      </p:bgPr>
    </p:bg>
    <p:spTree>
      <p:nvGrpSpPr>
        <p:cNvPr id="1" name=""/>
        <p:cNvGrpSpPr/>
        <p:nvPr/>
      </p:nvGrpSpPr>
      <p:grpSpPr>
        <a:xfrm>
          <a:off x="0" y="0"/>
          <a:ext cx="0" cy="0"/>
          <a:chOff x="0" y="0"/>
          <a:chExt cx="0" cy="0"/>
        </a:xfrm>
      </p:grpSpPr>
      <p:sp>
        <p:nvSpPr>
          <p:cNvPr id="4" name="Freeform: Shape 3">
            <a:extLst>
              <a:ext uri="{FF2B5EF4-FFF2-40B4-BE49-F238E27FC236}">
                <a16:creationId xmlns:a16="http://schemas.microsoft.com/office/drawing/2014/main" id="{38695748-F541-40FE-3A90-2C20F0D29DCC}"/>
              </a:ext>
            </a:extLst>
          </p:cNvPr>
          <p:cNvSpPr/>
          <p:nvPr/>
        </p:nvSpPr>
        <p:spPr bwMode="auto">
          <a:xfrm flipH="1" flipV="1">
            <a:off x="0" y="0"/>
            <a:ext cx="12192000" cy="1665387"/>
          </a:xfrm>
          <a:custGeom>
            <a:avLst/>
            <a:gdLst>
              <a:gd name="connsiteX0" fmla="*/ 11268532 w 12192000"/>
              <a:gd name="connsiteY0" fmla="*/ 106 h 4074802"/>
              <a:gd name="connsiteX1" fmla="*/ 12185209 w 12192000"/>
              <a:gd name="connsiteY1" fmla="*/ 20416 h 4074802"/>
              <a:gd name="connsiteX2" fmla="*/ 12192000 w 12192000"/>
              <a:gd name="connsiteY2" fmla="*/ 20811 h 4074802"/>
              <a:gd name="connsiteX3" fmla="*/ 12192000 w 12192000"/>
              <a:gd name="connsiteY3" fmla="*/ 1064902 h 4074802"/>
              <a:gd name="connsiteX4" fmla="*/ 12192000 w 12192000"/>
              <a:gd name="connsiteY4" fmla="*/ 1585602 h 4074802"/>
              <a:gd name="connsiteX5" fmla="*/ 12192000 w 12192000"/>
              <a:gd name="connsiteY5" fmla="*/ 4074802 h 4074802"/>
              <a:gd name="connsiteX6" fmla="*/ 0 w 12192000"/>
              <a:gd name="connsiteY6" fmla="*/ 4074802 h 4074802"/>
              <a:gd name="connsiteX7" fmla="*/ 0 w 12192000"/>
              <a:gd name="connsiteY7" fmla="*/ 1585602 h 4074802"/>
              <a:gd name="connsiteX8" fmla="*/ 0 w 12192000"/>
              <a:gd name="connsiteY8" fmla="*/ 1064902 h 4074802"/>
              <a:gd name="connsiteX9" fmla="*/ 0 w 12192000"/>
              <a:gd name="connsiteY9" fmla="*/ 16345 h 4074802"/>
              <a:gd name="connsiteX10" fmla="*/ 244047 w 12192000"/>
              <a:gd name="connsiteY10" fmla="*/ 27486 h 4074802"/>
              <a:gd name="connsiteX11" fmla="*/ 1686840 w 12192000"/>
              <a:gd name="connsiteY11" fmla="*/ 173856 h 4074802"/>
              <a:gd name="connsiteX12" fmla="*/ 9172284 w 12192000"/>
              <a:gd name="connsiteY12" fmla="*/ 173856 h 4074802"/>
              <a:gd name="connsiteX13" fmla="*/ 11268532 w 12192000"/>
              <a:gd name="connsiteY13" fmla="*/ 106 h 4074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2192000" h="4074802">
                <a:moveTo>
                  <a:pt x="11268532" y="106"/>
                </a:moveTo>
                <a:cubicBezTo>
                  <a:pt x="11570638" y="-964"/>
                  <a:pt x="11877794" y="6092"/>
                  <a:pt x="12185209" y="20416"/>
                </a:cubicBezTo>
                <a:lnTo>
                  <a:pt x="12192000" y="20811"/>
                </a:lnTo>
                <a:lnTo>
                  <a:pt x="12192000" y="1064902"/>
                </a:lnTo>
                <a:lnTo>
                  <a:pt x="12192000" y="1585602"/>
                </a:lnTo>
                <a:lnTo>
                  <a:pt x="12192000" y="4074802"/>
                </a:lnTo>
                <a:lnTo>
                  <a:pt x="0" y="4074802"/>
                </a:lnTo>
                <a:lnTo>
                  <a:pt x="0" y="1585602"/>
                </a:lnTo>
                <a:lnTo>
                  <a:pt x="0" y="1064902"/>
                </a:lnTo>
                <a:lnTo>
                  <a:pt x="0" y="16345"/>
                </a:lnTo>
                <a:lnTo>
                  <a:pt x="244047" y="27486"/>
                </a:lnTo>
                <a:cubicBezTo>
                  <a:pt x="678291" y="52375"/>
                  <a:pt x="1158360" y="99922"/>
                  <a:pt x="1686840" y="173856"/>
                </a:cubicBezTo>
                <a:cubicBezTo>
                  <a:pt x="5914682" y="765330"/>
                  <a:pt x="9172284" y="173856"/>
                  <a:pt x="9172284" y="173856"/>
                </a:cubicBezTo>
                <a:cubicBezTo>
                  <a:pt x="9789564" y="56236"/>
                  <a:pt x="10513267" y="2780"/>
                  <a:pt x="11268532" y="106"/>
                </a:cubicBezTo>
                <a:close/>
              </a:path>
            </a:pathLst>
          </a:custGeom>
          <a:solidFill>
            <a:schemeClr val="accent1"/>
          </a:solidFill>
          <a:ln w="3768" cap="flat">
            <a:noFill/>
            <a:prstDash val="solid"/>
            <a:miter/>
          </a:ln>
          <a:effectLst>
            <a:outerShdw blurRad="63500" dist="25400" dir="6600000" algn="l" rotWithShape="0">
              <a:prstClr val="black">
                <a:alpha val="26000"/>
              </a:prstClr>
            </a:outerShdw>
          </a:effectLst>
        </p:spPr>
        <p:txBody>
          <a:bodyPr wrap="square" rtlCol="0" anchor="ctr">
            <a:noAutofit/>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GB" sz="1765" b="0" i="0" u="none" strike="noStrike" kern="1200" cap="none" spc="0" normalizeH="0" baseline="0" noProof="0">
              <a:ln>
                <a:noFill/>
              </a:ln>
              <a:solidFill>
                <a:srgbClr val="000000"/>
              </a:solidFill>
              <a:effectLst/>
              <a:uLnTx/>
              <a:uFillTx/>
              <a:latin typeface="Segoe UI"/>
              <a:ea typeface="+mn-ea"/>
              <a:cs typeface="+mn-cs"/>
            </a:endParaRPr>
          </a:p>
        </p:txBody>
      </p:sp>
      <p:sp>
        <p:nvSpPr>
          <p:cNvPr id="25" name="Title 1">
            <a:extLst>
              <a:ext uri="{FF2B5EF4-FFF2-40B4-BE49-F238E27FC236}">
                <a16:creationId xmlns:a16="http://schemas.microsoft.com/office/drawing/2014/main" id="{C9CB584A-213C-6060-737D-50337E44E37E}"/>
              </a:ext>
            </a:extLst>
          </p:cNvPr>
          <p:cNvSpPr txBox="1">
            <a:spLocks/>
          </p:cNvSpPr>
          <p:nvPr/>
        </p:nvSpPr>
        <p:spPr>
          <a:xfrm>
            <a:off x="1038294" y="419100"/>
            <a:ext cx="3374050" cy="430213"/>
          </a:xfrm>
          <a:prstGeom prst="rect">
            <a:avLst/>
          </a:prstGeom>
        </p:spPr>
        <p:txBody>
          <a:bodyPr vert="horz" wrap="square" lIns="0" tIns="0" rIns="0" bIns="0" rtlCol="0" anchor="t">
            <a:spAutoFit/>
          </a:bodyPr>
          <a:lstStyle>
            <a:lvl1pPr algn="l" defTabSz="932742" rtl="0" eaLnBrk="1" latinLnBrk="0" hangingPunct="1">
              <a:lnSpc>
                <a:spcPct val="100000"/>
              </a:lnSpc>
              <a:spcBef>
                <a:spcPct val="0"/>
              </a:spcBef>
              <a:buNone/>
              <a:defRPr lang="en-US" sz="2800" b="0" kern="1200" cap="none" spc="-50" baseline="0" dirty="0" smtClean="0">
                <a:ln w="3175">
                  <a:noFill/>
                </a:ln>
                <a:solidFill>
                  <a:schemeClr val="tx1"/>
                </a:solidFill>
                <a:effectLst/>
                <a:latin typeface="+mj-lt"/>
                <a:ea typeface="+mn-ea"/>
                <a:cs typeface="Segoe UI" pitchFamily="34" charset="0"/>
              </a:defRPr>
            </a:lvl1pPr>
          </a:lstStyle>
          <a:p>
            <a:r>
              <a:rPr lang="en-GB" spc="0">
                <a:solidFill>
                  <a:schemeClr val="bg1"/>
                </a:solidFill>
              </a:rPr>
              <a:t>Prioritising scenarios</a:t>
            </a:r>
            <a:endParaRPr lang="en-GB" spc="0">
              <a:solidFill>
                <a:schemeClr val="bg1"/>
              </a:solidFill>
              <a:latin typeface="Segoe UI Semilight" panose="020B0402040204020203" pitchFamily="34" charset="0"/>
              <a:cs typeface="Segoe UI Semilight" panose="020B0402040204020203" pitchFamily="34" charset="0"/>
            </a:endParaRPr>
          </a:p>
        </p:txBody>
      </p:sp>
      <p:graphicFrame>
        <p:nvGraphicFramePr>
          <p:cNvPr id="27" name="Table 26">
            <a:extLst>
              <a:ext uri="{FF2B5EF4-FFF2-40B4-BE49-F238E27FC236}">
                <a16:creationId xmlns:a16="http://schemas.microsoft.com/office/drawing/2014/main" id="{351FBD30-7CB7-4E9C-E2EB-12109686F214}"/>
              </a:ext>
            </a:extLst>
          </p:cNvPr>
          <p:cNvGraphicFramePr>
            <a:graphicFrameLocks noGrp="1"/>
          </p:cNvGraphicFramePr>
          <p:nvPr>
            <p:extLst>
              <p:ext uri="{D42A27DB-BD31-4B8C-83A1-F6EECF244321}">
                <p14:modId xmlns:p14="http://schemas.microsoft.com/office/powerpoint/2010/main" val="89540246"/>
              </p:ext>
            </p:extLst>
          </p:nvPr>
        </p:nvGraphicFramePr>
        <p:xfrm>
          <a:off x="466444" y="1856047"/>
          <a:ext cx="11144978" cy="4399280"/>
        </p:xfrm>
        <a:graphic>
          <a:graphicData uri="http://schemas.openxmlformats.org/drawingml/2006/table">
            <a:tbl>
              <a:tblPr firstRow="1" bandRow="1">
                <a:effectLst>
                  <a:outerShdw blurRad="88900" dist="101600" dir="2700000" algn="tl" rotWithShape="0">
                    <a:prstClr val="black">
                      <a:alpha val="15000"/>
                    </a:prstClr>
                  </a:outerShdw>
                </a:effectLst>
                <a:tableStyleId>{2D5ABB26-0587-4C30-8999-92F81FD0307C}</a:tableStyleId>
              </a:tblPr>
              <a:tblGrid>
                <a:gridCol w="917513">
                  <a:extLst>
                    <a:ext uri="{9D8B030D-6E8A-4147-A177-3AD203B41FA5}">
                      <a16:colId xmlns:a16="http://schemas.microsoft.com/office/drawing/2014/main" val="3664321369"/>
                    </a:ext>
                  </a:extLst>
                </a:gridCol>
                <a:gridCol w="2304535">
                  <a:extLst>
                    <a:ext uri="{9D8B030D-6E8A-4147-A177-3AD203B41FA5}">
                      <a16:colId xmlns:a16="http://schemas.microsoft.com/office/drawing/2014/main" val="1967912691"/>
                    </a:ext>
                  </a:extLst>
                </a:gridCol>
                <a:gridCol w="3158225">
                  <a:extLst>
                    <a:ext uri="{9D8B030D-6E8A-4147-A177-3AD203B41FA5}">
                      <a16:colId xmlns:a16="http://schemas.microsoft.com/office/drawing/2014/main" val="1398959080"/>
                    </a:ext>
                  </a:extLst>
                </a:gridCol>
                <a:gridCol w="4764705">
                  <a:extLst>
                    <a:ext uri="{9D8B030D-6E8A-4147-A177-3AD203B41FA5}">
                      <a16:colId xmlns:a16="http://schemas.microsoft.com/office/drawing/2014/main" val="847719821"/>
                    </a:ext>
                  </a:extLst>
                </a:gridCol>
              </a:tblGrid>
              <a:tr h="552709">
                <a:tc>
                  <a:txBody>
                    <a:bodyPr/>
                    <a:lstStyle/>
                    <a:p>
                      <a:pPr marL="0" marR="0" lvl="0" indent="0" algn="l" defTabSz="932742" rtl="0" eaLnBrk="1" fontAlgn="auto" hangingPunct="1">
                        <a:lnSpc>
                          <a:spcPct val="100000"/>
                        </a:lnSpc>
                        <a:spcBef>
                          <a:spcPts val="0"/>
                        </a:spcBef>
                        <a:spcAft>
                          <a:spcPts val="0"/>
                        </a:spcAft>
                        <a:buFontTx/>
                        <a:buNone/>
                      </a:pPr>
                      <a:r>
                        <a:rPr lang="en-GB" sz="1600" b="1" i="0" u="none" strike="noStrike" kern="1200" cap="none" spc="0" normalizeH="0" baseline="0">
                          <a:solidFill>
                            <a:schemeClr val="lt1">
                              <a:lumMod val="100000"/>
                            </a:schemeClr>
                          </a:solidFill>
                          <a:latin typeface="+mj-lt"/>
                          <a:ea typeface="+mn-ea"/>
                          <a:cs typeface="+mn-cs"/>
                          <a:sym typeface=""/>
                        </a:rPr>
                        <a:t>Priority</a:t>
                      </a:r>
                    </a:p>
                  </a:txBody>
                  <a:tcPr anchor="ctr">
                    <a:lnL w="12700" cap="flat" cmpd="sng" algn="ctr">
                      <a:solidFill>
                        <a:schemeClr val="lt1">
                          <a:lumMod val="100000"/>
                        </a:schemeClr>
                      </a:solidFill>
                      <a:prstDash val="solid"/>
                      <a:round/>
                      <a:headEnd type="none" w="med" len="med"/>
                      <a:tailEnd type="none" w="med" len="med"/>
                    </a:lnL>
                    <a:lnR w="12700" cap="flat" cmpd="sng" algn="ctr">
                      <a:solidFill>
                        <a:schemeClr val="lt1">
                          <a:lumMod val="100000"/>
                        </a:schemeClr>
                      </a:solidFill>
                      <a:prstDash val="solid"/>
                      <a:round/>
                      <a:headEnd type="none" w="med" len="med"/>
                      <a:tailEnd type="none" w="med" len="med"/>
                    </a:lnR>
                    <a:lnT w="12700" cap="flat" cmpd="sng" algn="ctr">
                      <a:solidFill>
                        <a:schemeClr val="lt1">
                          <a:lumMod val="100000"/>
                        </a:schemeClr>
                      </a:solidFill>
                      <a:prstDash val="solid"/>
                      <a:round/>
                      <a:headEnd type="none" w="med" len="med"/>
                      <a:tailEnd type="none" w="med" len="med"/>
                    </a:lnT>
                    <a:lnB w="38100" cap="flat" cmpd="sng" algn="ctr">
                      <a:solidFill>
                        <a:schemeClr val="lt1">
                          <a:lumMod val="100000"/>
                        </a:schemeClr>
                      </a:solidFill>
                      <a:prstDash val="solid"/>
                      <a:round/>
                      <a:headEnd type="none" w="med" len="med"/>
                      <a:tailEnd type="none" w="med" len="med"/>
                    </a:lnB>
                    <a:solidFill>
                      <a:schemeClr val="accent1">
                        <a:lumMod val="100000"/>
                      </a:schemeClr>
                    </a:solidFill>
                  </a:tcPr>
                </a:tc>
                <a:tc>
                  <a:txBody>
                    <a:bodyPr/>
                    <a:lstStyle/>
                    <a:p>
                      <a:pPr marL="0" marR="0" lvl="0" indent="0" algn="l" defTabSz="932742" rtl="0" eaLnBrk="1" fontAlgn="auto" latinLnBrk="0" hangingPunct="1">
                        <a:lnSpc>
                          <a:spcPct val="100000"/>
                        </a:lnSpc>
                        <a:spcBef>
                          <a:spcPts val="0"/>
                        </a:spcBef>
                        <a:spcAft>
                          <a:spcPts val="0"/>
                        </a:spcAft>
                        <a:buClrTx/>
                        <a:buSzTx/>
                        <a:buFontTx/>
                        <a:buNone/>
                        <a:tabLst/>
                        <a:defRPr/>
                      </a:pPr>
                      <a:r>
                        <a:rPr lang="en-GB" sz="1600" b="1" i="0" u="none" strike="noStrike" kern="1200" cap="none" spc="0" normalizeH="0" baseline="0">
                          <a:solidFill>
                            <a:schemeClr val="lt1">
                              <a:lumMod val="100000"/>
                            </a:schemeClr>
                          </a:solidFill>
                          <a:latin typeface="+mj-lt"/>
                          <a:ea typeface="+mn-ea"/>
                          <a:cs typeface="+mn-cs"/>
                          <a:sym typeface=""/>
                        </a:rPr>
                        <a:t>Associated objective</a:t>
                      </a:r>
                    </a:p>
                  </a:txBody>
                  <a:tcPr anchor="ctr">
                    <a:lnL w="12700" cap="flat" cmpd="sng" algn="ctr">
                      <a:solidFill>
                        <a:schemeClr val="lt1">
                          <a:lumMod val="100000"/>
                        </a:schemeClr>
                      </a:solidFill>
                      <a:prstDash val="solid"/>
                      <a:round/>
                      <a:headEnd type="none" w="med" len="med"/>
                      <a:tailEnd type="none" w="med" len="med"/>
                    </a:lnL>
                    <a:lnR w="12700" cap="flat" cmpd="sng" algn="ctr">
                      <a:solidFill>
                        <a:schemeClr val="lt1">
                          <a:lumMod val="100000"/>
                        </a:schemeClr>
                      </a:solidFill>
                      <a:prstDash val="solid"/>
                      <a:round/>
                      <a:headEnd type="none" w="med" len="med"/>
                      <a:tailEnd type="none" w="med" len="med"/>
                    </a:lnR>
                    <a:lnT w="12700" cap="flat" cmpd="sng" algn="ctr">
                      <a:solidFill>
                        <a:schemeClr val="lt1">
                          <a:lumMod val="100000"/>
                        </a:schemeClr>
                      </a:solidFill>
                      <a:prstDash val="solid"/>
                      <a:round/>
                      <a:headEnd type="none" w="med" len="med"/>
                      <a:tailEnd type="none" w="med" len="med"/>
                    </a:lnT>
                    <a:lnB w="38100" cap="flat" cmpd="sng" algn="ctr">
                      <a:solidFill>
                        <a:schemeClr val="lt1">
                          <a:lumMod val="100000"/>
                        </a:schemeClr>
                      </a:solidFill>
                      <a:prstDash val="solid"/>
                      <a:round/>
                      <a:headEnd type="none" w="med" len="med"/>
                      <a:tailEnd type="none" w="med" len="med"/>
                    </a:lnB>
                    <a:solidFill>
                      <a:schemeClr val="accent1">
                        <a:lumMod val="100000"/>
                      </a:schemeClr>
                    </a:solidFill>
                  </a:tcPr>
                </a:tc>
                <a:tc>
                  <a:txBody>
                    <a:bodyPr/>
                    <a:lstStyle/>
                    <a:p>
                      <a:pPr marL="0" marR="0" lvl="0" indent="0" algn="l" defTabSz="932742" rtl="0" eaLnBrk="1" fontAlgn="auto" hangingPunct="1">
                        <a:lnSpc>
                          <a:spcPct val="100000"/>
                        </a:lnSpc>
                        <a:spcBef>
                          <a:spcPts val="0"/>
                        </a:spcBef>
                        <a:spcAft>
                          <a:spcPts val="0"/>
                        </a:spcAft>
                        <a:buFontTx/>
                        <a:buNone/>
                      </a:pPr>
                      <a:r>
                        <a:rPr lang="en-GB" sz="1600" b="1" i="0" u="none" strike="noStrike" kern="1200" cap="none" spc="0" normalizeH="0" baseline="0">
                          <a:solidFill>
                            <a:schemeClr val="lt1">
                              <a:lumMod val="100000"/>
                            </a:schemeClr>
                          </a:solidFill>
                          <a:latin typeface="+mj-lt"/>
                          <a:ea typeface="+mn-ea"/>
                          <a:cs typeface="+mn-cs"/>
                          <a:sym typeface=""/>
                        </a:rPr>
                        <a:t>In Scope</a:t>
                      </a:r>
                    </a:p>
                  </a:txBody>
                  <a:tcPr anchor="ctr">
                    <a:lnL w="12700" cap="flat" cmpd="sng" algn="ctr">
                      <a:solidFill>
                        <a:schemeClr val="lt1">
                          <a:lumMod val="100000"/>
                        </a:schemeClr>
                      </a:solidFill>
                      <a:prstDash val="solid"/>
                      <a:round/>
                      <a:headEnd type="none" w="med" len="med"/>
                      <a:tailEnd type="none" w="med" len="med"/>
                    </a:lnL>
                    <a:lnR w="12700" cap="flat" cmpd="sng" algn="ctr">
                      <a:solidFill>
                        <a:schemeClr val="lt1">
                          <a:lumMod val="100000"/>
                        </a:schemeClr>
                      </a:solidFill>
                      <a:prstDash val="solid"/>
                      <a:round/>
                      <a:headEnd type="none" w="med" len="med"/>
                      <a:tailEnd type="none" w="med" len="med"/>
                    </a:lnR>
                    <a:lnT w="12700" cap="flat" cmpd="sng" algn="ctr">
                      <a:solidFill>
                        <a:schemeClr val="lt1">
                          <a:lumMod val="100000"/>
                        </a:schemeClr>
                      </a:solidFill>
                      <a:prstDash val="solid"/>
                      <a:round/>
                      <a:headEnd type="none" w="med" len="med"/>
                      <a:tailEnd type="none" w="med" len="med"/>
                    </a:lnT>
                    <a:lnB w="38100" cap="flat" cmpd="sng" algn="ctr">
                      <a:solidFill>
                        <a:schemeClr val="lt1">
                          <a:lumMod val="100000"/>
                        </a:schemeClr>
                      </a:solidFill>
                      <a:prstDash val="solid"/>
                      <a:round/>
                      <a:headEnd type="none" w="med" len="med"/>
                      <a:tailEnd type="none" w="med" len="med"/>
                    </a:lnB>
                    <a:solidFill>
                      <a:schemeClr val="accent1">
                        <a:lumMod val="100000"/>
                      </a:schemeClr>
                    </a:solidFill>
                  </a:tcPr>
                </a:tc>
                <a:tc>
                  <a:txBody>
                    <a:bodyPr/>
                    <a:lstStyle/>
                    <a:p>
                      <a:pPr marL="0" marR="0" lvl="0" indent="0" algn="l" defTabSz="932742" rtl="0" eaLnBrk="1" fontAlgn="auto" hangingPunct="1">
                        <a:lnSpc>
                          <a:spcPct val="100000"/>
                        </a:lnSpc>
                        <a:spcBef>
                          <a:spcPts val="0"/>
                        </a:spcBef>
                        <a:spcAft>
                          <a:spcPts val="0"/>
                        </a:spcAft>
                        <a:buFontTx/>
                        <a:buNone/>
                      </a:pPr>
                      <a:r>
                        <a:rPr lang="en-GB" sz="1600" b="1" i="0" u="none" strike="noStrike" kern="1200" cap="none" spc="0" normalizeH="0" baseline="0">
                          <a:solidFill>
                            <a:schemeClr val="lt1">
                              <a:lumMod val="100000"/>
                            </a:schemeClr>
                          </a:solidFill>
                          <a:latin typeface="+mj-lt"/>
                          <a:ea typeface="+mn-ea"/>
                          <a:cs typeface="+mn-cs"/>
                          <a:sym typeface=""/>
                        </a:rPr>
                        <a:t>Key Result Impacted</a:t>
                      </a:r>
                    </a:p>
                  </a:txBody>
                  <a:tcPr anchor="ctr">
                    <a:lnL w="12700" cap="flat" cmpd="sng" algn="ctr">
                      <a:solidFill>
                        <a:schemeClr val="lt1">
                          <a:lumMod val="100000"/>
                        </a:schemeClr>
                      </a:solidFill>
                      <a:prstDash val="solid"/>
                      <a:round/>
                      <a:headEnd type="none" w="med" len="med"/>
                      <a:tailEnd type="none" w="med" len="med"/>
                    </a:lnL>
                    <a:lnR w="12700" cap="flat" cmpd="sng" algn="ctr">
                      <a:solidFill>
                        <a:schemeClr val="lt1">
                          <a:lumMod val="100000"/>
                        </a:schemeClr>
                      </a:solidFill>
                      <a:prstDash val="solid"/>
                      <a:round/>
                      <a:headEnd type="none" w="med" len="med"/>
                      <a:tailEnd type="none" w="med" len="med"/>
                    </a:lnR>
                    <a:lnT w="12700" cap="flat" cmpd="sng" algn="ctr">
                      <a:solidFill>
                        <a:schemeClr val="lt1">
                          <a:lumMod val="100000"/>
                        </a:schemeClr>
                      </a:solidFill>
                      <a:prstDash val="solid"/>
                      <a:round/>
                      <a:headEnd type="none" w="med" len="med"/>
                      <a:tailEnd type="none" w="med" len="med"/>
                    </a:lnT>
                    <a:lnB w="38100" cap="flat" cmpd="sng" algn="ctr">
                      <a:solidFill>
                        <a:schemeClr val="lt1">
                          <a:lumMod val="100000"/>
                        </a:schemeClr>
                      </a:solidFill>
                      <a:prstDash val="solid"/>
                      <a:round/>
                      <a:headEnd type="none" w="med" len="med"/>
                      <a:tailEnd type="none" w="med" len="med"/>
                    </a:lnB>
                    <a:solidFill>
                      <a:schemeClr val="accent1">
                        <a:lumMod val="100000"/>
                      </a:schemeClr>
                    </a:solidFill>
                  </a:tcPr>
                </a:tc>
                <a:extLst>
                  <a:ext uri="{0D108BD9-81ED-4DB2-BD59-A6C34878D82A}">
                    <a16:rowId xmlns:a16="http://schemas.microsoft.com/office/drawing/2014/main" val="387612291"/>
                  </a:ext>
                </a:extLst>
              </a:tr>
              <a:tr h="1055168">
                <a:tc>
                  <a:txBody>
                    <a:bodyPr/>
                    <a:lstStyle/>
                    <a:p>
                      <a:pPr marL="0" marR="0" lvl="0" indent="0" algn="ctr" defTabSz="932742" rtl="0" eaLnBrk="1" fontAlgn="auto" hangingPunct="1">
                        <a:lnSpc>
                          <a:spcPct val="100000"/>
                        </a:lnSpc>
                        <a:spcBef>
                          <a:spcPts val="0"/>
                        </a:spcBef>
                        <a:spcAft>
                          <a:spcPts val="0"/>
                        </a:spcAft>
                        <a:buFontTx/>
                        <a:buNone/>
                      </a:pPr>
                      <a:r>
                        <a:rPr lang="en-GB" sz="1200" b="0" i="0" u="none" strike="noStrike" kern="1200" cap="none" spc="0" normalizeH="0" baseline="0">
                          <a:solidFill>
                            <a:schemeClr val="dk1">
                              <a:lumMod val="100000"/>
                            </a:schemeClr>
                          </a:solidFill>
                          <a:latin typeface="+mn-lt"/>
                          <a:ea typeface="+mn-ea"/>
                          <a:cs typeface="+mn-cs"/>
                          <a:sym typeface=""/>
                        </a:rPr>
                        <a:t>1</a:t>
                      </a:r>
                    </a:p>
                  </a:txBody>
                  <a:tcPr anchor="ctr">
                    <a:lnL w="12700" cap="flat" cmpd="sng" algn="ctr">
                      <a:solidFill>
                        <a:schemeClr val="lt1">
                          <a:lumMod val="100000"/>
                        </a:schemeClr>
                      </a:solidFill>
                      <a:prstDash val="solid"/>
                      <a:round/>
                      <a:headEnd type="none" w="med" len="med"/>
                      <a:tailEnd type="none" w="med" len="med"/>
                    </a:lnL>
                    <a:lnR w="6350" cap="flat" cmpd="sng" algn="ctr">
                      <a:solidFill>
                        <a:schemeClr val="tx1">
                          <a:lumMod val="65000"/>
                          <a:lumOff val="35000"/>
                        </a:schemeClr>
                      </a:solidFill>
                      <a:prstDash val="solid"/>
                      <a:round/>
                      <a:headEnd type="none" w="med" len="med"/>
                      <a:tailEnd type="none" w="med" len="med"/>
                    </a:lnR>
                    <a:lnT w="38100" cap="flat" cmpd="sng" algn="ctr">
                      <a:solidFill>
                        <a:schemeClr val="lt1">
                          <a:lumMod val="100000"/>
                        </a:schemeClr>
                      </a:solidFill>
                      <a:prstDash val="solid"/>
                      <a:round/>
                      <a:headEnd type="none" w="med" len="med"/>
                      <a:tailEnd type="none" w="med" len="med"/>
                    </a:lnT>
                    <a:lnB w="6350" cap="flat" cmpd="sng" algn="ctr">
                      <a:solidFill>
                        <a:schemeClr val="tx1">
                          <a:lumMod val="65000"/>
                          <a:lumOff val="35000"/>
                        </a:schemeClr>
                      </a:solidFill>
                      <a:prstDash val="solid"/>
                      <a:round/>
                      <a:headEnd type="none" w="med" len="med"/>
                      <a:tailEnd type="none" w="med" len="med"/>
                    </a:lnB>
                    <a:solidFill>
                      <a:schemeClr val="bg1">
                        <a:lumMod val="100000"/>
                      </a:schemeClr>
                    </a:solidFill>
                  </a:tcPr>
                </a:tc>
                <a:tc>
                  <a:txBody>
                    <a:bodyPr/>
                    <a:lstStyle/>
                    <a:p>
                      <a:pPr marL="0" marR="0" lvl="0" indent="0" algn="ctr" defTabSz="932742" rtl="0" eaLnBrk="1" fontAlgn="auto" hangingPunct="1">
                        <a:lnSpc>
                          <a:spcPct val="100000"/>
                        </a:lnSpc>
                        <a:spcBef>
                          <a:spcPts val="0"/>
                        </a:spcBef>
                        <a:spcAft>
                          <a:spcPts val="0"/>
                        </a:spcAft>
                        <a:buFontTx/>
                        <a:buNone/>
                      </a:pPr>
                      <a:endParaRPr lang="en-GB" sz="1200" b="0" i="0" u="none" strike="noStrike" kern="1200" cap="none" spc="0" normalizeH="0" baseline="0">
                        <a:solidFill>
                          <a:schemeClr val="tx1"/>
                        </a:solidFill>
                        <a:latin typeface="+mn-lt"/>
                        <a:ea typeface="+mn-ea"/>
                        <a:cs typeface="+mn-cs"/>
                        <a:sym typeface=""/>
                      </a:endParaRPr>
                    </a:p>
                  </a:txBody>
                  <a:tcPr anchor="ctr">
                    <a:lnL w="6350" cap="flat" cmpd="sng" algn="ctr">
                      <a:solidFill>
                        <a:schemeClr val="tx1">
                          <a:lumMod val="65000"/>
                          <a:lumOff val="35000"/>
                        </a:schemeClr>
                      </a:solidFill>
                      <a:prstDash val="solid"/>
                      <a:round/>
                      <a:headEnd type="none" w="med" len="med"/>
                      <a:tailEnd type="none" w="med" len="med"/>
                    </a:lnL>
                    <a:lnR w="6350" cap="flat" cmpd="sng" algn="ctr">
                      <a:solidFill>
                        <a:schemeClr val="tx1">
                          <a:lumMod val="65000"/>
                          <a:lumOff val="35000"/>
                        </a:schemeClr>
                      </a:solidFill>
                      <a:prstDash val="solid"/>
                      <a:round/>
                      <a:headEnd type="none" w="med" len="med"/>
                      <a:tailEnd type="none" w="med" len="med"/>
                    </a:lnR>
                    <a:lnT w="38100" cap="flat" cmpd="sng" algn="ctr">
                      <a:solidFill>
                        <a:schemeClr val="lt1">
                          <a:lumMod val="100000"/>
                        </a:schemeClr>
                      </a:solidFill>
                      <a:prstDash val="solid"/>
                      <a:round/>
                      <a:headEnd type="none" w="med" len="med"/>
                      <a:tailEnd type="none" w="med" len="med"/>
                    </a:lnT>
                    <a:lnB w="6350" cap="flat" cmpd="sng" algn="ctr">
                      <a:solidFill>
                        <a:schemeClr val="tx1">
                          <a:lumMod val="65000"/>
                          <a:lumOff val="35000"/>
                        </a:schemeClr>
                      </a:solidFill>
                      <a:prstDash val="solid"/>
                      <a:round/>
                      <a:headEnd type="none" w="med" len="med"/>
                      <a:tailEnd type="none" w="med" len="med"/>
                    </a:lnB>
                    <a:solidFill>
                      <a:schemeClr val="bg1">
                        <a:lumMod val="100000"/>
                      </a:schemeClr>
                    </a:solidFill>
                  </a:tcPr>
                </a:tc>
                <a:tc>
                  <a:txBody>
                    <a:bodyPr/>
                    <a:lstStyle/>
                    <a:p>
                      <a:pPr marL="0" marR="0" lvl="0" indent="0" algn="l" defTabSz="932742"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a:ln>
                            <a:noFill/>
                          </a:ln>
                          <a:solidFill>
                            <a:schemeClr val="dk1">
                              <a:lumMod val="100000"/>
                            </a:schemeClr>
                          </a:solidFill>
                          <a:effectLst/>
                          <a:uLnTx/>
                          <a:uFillTx/>
                          <a:latin typeface="+mn-lt"/>
                          <a:ea typeface="+mn-ea"/>
                          <a:cs typeface="+mn-cs"/>
                          <a:sym typeface=""/>
                        </a:rPr>
                        <a:t>[Insert text here]</a:t>
                      </a:r>
                    </a:p>
                  </a:txBody>
                  <a:tcPr anchor="ctr">
                    <a:lnL w="6350" cap="flat" cmpd="sng" algn="ctr">
                      <a:solidFill>
                        <a:schemeClr val="tx1">
                          <a:lumMod val="65000"/>
                          <a:lumOff val="35000"/>
                        </a:schemeClr>
                      </a:solidFill>
                      <a:prstDash val="solid"/>
                      <a:round/>
                      <a:headEnd type="none" w="med" len="med"/>
                      <a:tailEnd type="none" w="med" len="med"/>
                    </a:lnL>
                    <a:lnR w="6350" cap="flat" cmpd="sng" algn="ctr">
                      <a:solidFill>
                        <a:schemeClr val="tx1">
                          <a:lumMod val="65000"/>
                          <a:lumOff val="35000"/>
                        </a:schemeClr>
                      </a:solidFill>
                      <a:prstDash val="solid"/>
                      <a:round/>
                      <a:headEnd type="none" w="med" len="med"/>
                      <a:tailEnd type="none" w="med" len="med"/>
                    </a:lnR>
                    <a:lnT w="38100" cap="flat" cmpd="sng" algn="ctr">
                      <a:solidFill>
                        <a:schemeClr val="lt1">
                          <a:lumMod val="100000"/>
                        </a:schemeClr>
                      </a:solidFill>
                      <a:prstDash val="solid"/>
                      <a:round/>
                      <a:headEnd type="none" w="med" len="med"/>
                      <a:tailEnd type="none" w="med" len="med"/>
                    </a:lnT>
                    <a:lnB w="6350" cap="flat" cmpd="sng" algn="ctr">
                      <a:solidFill>
                        <a:schemeClr val="tx1">
                          <a:lumMod val="65000"/>
                          <a:lumOff val="35000"/>
                        </a:schemeClr>
                      </a:solidFill>
                      <a:prstDash val="solid"/>
                      <a:round/>
                      <a:headEnd type="none" w="med" len="med"/>
                      <a:tailEnd type="none" w="med" len="med"/>
                    </a:lnB>
                    <a:solidFill>
                      <a:schemeClr val="bg1">
                        <a:lumMod val="100000"/>
                      </a:schemeClr>
                    </a:solidFill>
                  </a:tcPr>
                </a:tc>
                <a:tc>
                  <a:txBody>
                    <a:bodyPr/>
                    <a:lstStyle/>
                    <a:p>
                      <a:pPr marL="0" marR="0" lvl="0" indent="0" algn="l" defTabSz="932742"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a:ln>
                            <a:noFill/>
                          </a:ln>
                          <a:solidFill>
                            <a:schemeClr val="dk1">
                              <a:lumMod val="100000"/>
                            </a:schemeClr>
                          </a:solidFill>
                          <a:effectLst/>
                          <a:uLnTx/>
                          <a:uFillTx/>
                          <a:latin typeface="+mn-lt"/>
                          <a:ea typeface="+mn-ea"/>
                          <a:cs typeface="+mn-cs"/>
                          <a:sym typeface=""/>
                        </a:rPr>
                        <a:t>[Insert text here]</a:t>
                      </a:r>
                    </a:p>
                  </a:txBody>
                  <a:tcPr anchor="ctr">
                    <a:lnL w="6350" cap="flat" cmpd="sng" algn="ctr">
                      <a:solidFill>
                        <a:schemeClr val="tx1">
                          <a:lumMod val="65000"/>
                          <a:lumOff val="35000"/>
                        </a:schemeClr>
                      </a:solidFill>
                      <a:prstDash val="solid"/>
                      <a:round/>
                      <a:headEnd type="none" w="med" len="med"/>
                      <a:tailEnd type="none" w="med" len="med"/>
                    </a:lnL>
                    <a:lnR w="12700" cap="flat" cmpd="sng" algn="ctr">
                      <a:solidFill>
                        <a:schemeClr val="lt1">
                          <a:lumMod val="100000"/>
                        </a:schemeClr>
                      </a:solidFill>
                      <a:prstDash val="solid"/>
                      <a:round/>
                      <a:headEnd type="none" w="med" len="med"/>
                      <a:tailEnd type="none" w="med" len="med"/>
                    </a:lnR>
                    <a:lnT w="38100" cap="flat" cmpd="sng" algn="ctr">
                      <a:solidFill>
                        <a:schemeClr val="lt1">
                          <a:lumMod val="100000"/>
                        </a:schemeClr>
                      </a:solidFill>
                      <a:prstDash val="solid"/>
                      <a:round/>
                      <a:headEnd type="none" w="med" len="med"/>
                      <a:tailEnd type="none" w="med" len="med"/>
                    </a:lnT>
                    <a:lnB w="6350" cap="flat" cmpd="sng" algn="ctr">
                      <a:solidFill>
                        <a:schemeClr val="tx1">
                          <a:lumMod val="65000"/>
                          <a:lumOff val="35000"/>
                        </a:schemeClr>
                      </a:solidFill>
                      <a:prstDash val="solid"/>
                      <a:round/>
                      <a:headEnd type="none" w="med" len="med"/>
                      <a:tailEnd type="none" w="med" len="med"/>
                    </a:lnB>
                    <a:solidFill>
                      <a:schemeClr val="bg1">
                        <a:lumMod val="100000"/>
                      </a:schemeClr>
                    </a:solidFill>
                  </a:tcPr>
                </a:tc>
                <a:extLst>
                  <a:ext uri="{0D108BD9-81ED-4DB2-BD59-A6C34878D82A}">
                    <a16:rowId xmlns:a16="http://schemas.microsoft.com/office/drawing/2014/main" val="3806271524"/>
                  </a:ext>
                </a:extLst>
              </a:tr>
              <a:tr h="1284017">
                <a:tc>
                  <a:txBody>
                    <a:bodyPr/>
                    <a:lstStyle/>
                    <a:p>
                      <a:pPr marL="0" marR="0" lvl="0" indent="0" algn="ctr" defTabSz="932742" rtl="0" eaLnBrk="1" fontAlgn="auto" hangingPunct="1">
                        <a:lnSpc>
                          <a:spcPct val="100000"/>
                        </a:lnSpc>
                        <a:spcBef>
                          <a:spcPts val="0"/>
                        </a:spcBef>
                        <a:spcAft>
                          <a:spcPts val="0"/>
                        </a:spcAft>
                        <a:buFontTx/>
                        <a:buNone/>
                      </a:pPr>
                      <a:r>
                        <a:rPr lang="en-GB" sz="1200" b="0" i="0" u="none" strike="noStrike" kern="1200" cap="none" spc="0" normalizeH="0" baseline="0">
                          <a:solidFill>
                            <a:schemeClr val="dk1">
                              <a:lumMod val="100000"/>
                            </a:schemeClr>
                          </a:solidFill>
                          <a:latin typeface="+mn-lt"/>
                          <a:ea typeface="+mn-ea"/>
                          <a:cs typeface="+mn-cs"/>
                          <a:sym typeface=""/>
                        </a:rPr>
                        <a:t>2</a:t>
                      </a:r>
                    </a:p>
                  </a:txBody>
                  <a:tcPr anchor="ctr">
                    <a:lnL w="12700" cap="flat" cmpd="sng" algn="ctr">
                      <a:solidFill>
                        <a:schemeClr val="lt1">
                          <a:lumMod val="100000"/>
                        </a:schemeClr>
                      </a:solidFill>
                      <a:prstDash val="solid"/>
                      <a:round/>
                      <a:headEnd type="none" w="med" len="med"/>
                      <a:tailEnd type="none" w="med" len="med"/>
                    </a:lnL>
                    <a:lnR w="6350" cap="flat" cmpd="sng" algn="ctr">
                      <a:solidFill>
                        <a:schemeClr val="tx1">
                          <a:lumMod val="65000"/>
                          <a:lumOff val="35000"/>
                        </a:schemeClr>
                      </a:solidFill>
                      <a:prstDash val="solid"/>
                      <a:round/>
                      <a:headEnd type="none" w="med" len="med"/>
                      <a:tailEnd type="none" w="med" len="med"/>
                    </a:lnR>
                    <a:lnT w="6350" cap="flat" cmpd="sng" algn="ctr">
                      <a:solidFill>
                        <a:schemeClr val="tx1">
                          <a:lumMod val="65000"/>
                          <a:lumOff val="35000"/>
                        </a:schemeClr>
                      </a:solidFill>
                      <a:prstDash val="solid"/>
                      <a:round/>
                      <a:headEnd type="none" w="med" len="med"/>
                      <a:tailEnd type="none" w="med" len="med"/>
                    </a:lnT>
                    <a:lnB w="6350" cap="flat" cmpd="sng" algn="ctr">
                      <a:solidFill>
                        <a:schemeClr val="tx1">
                          <a:lumMod val="65000"/>
                          <a:lumOff val="35000"/>
                        </a:schemeClr>
                      </a:solidFill>
                      <a:prstDash val="solid"/>
                      <a:round/>
                      <a:headEnd type="none" w="med" len="med"/>
                      <a:tailEnd type="none" w="med" len="med"/>
                    </a:lnB>
                    <a:solidFill>
                      <a:schemeClr val="bg1">
                        <a:lumMod val="100000"/>
                      </a:schemeClr>
                    </a:solidFill>
                  </a:tcPr>
                </a:tc>
                <a:tc>
                  <a:txBody>
                    <a:bodyPr/>
                    <a:lstStyle/>
                    <a:p>
                      <a:pPr marL="0" marR="0" lvl="0" indent="0" algn="ctr" defTabSz="932742" rtl="0" eaLnBrk="1" fontAlgn="auto" hangingPunct="1">
                        <a:lnSpc>
                          <a:spcPct val="100000"/>
                        </a:lnSpc>
                        <a:spcBef>
                          <a:spcPts val="0"/>
                        </a:spcBef>
                        <a:spcAft>
                          <a:spcPts val="0"/>
                        </a:spcAft>
                        <a:buFontTx/>
                        <a:buNone/>
                      </a:pPr>
                      <a:endParaRPr lang="en-GB" sz="1200" b="0" i="0" u="none" strike="noStrike" kern="1200" cap="none" spc="0" normalizeH="0" baseline="0">
                        <a:solidFill>
                          <a:schemeClr val="tx1"/>
                        </a:solidFill>
                        <a:latin typeface="+mn-lt"/>
                        <a:ea typeface="+mn-ea"/>
                        <a:cs typeface="+mn-cs"/>
                        <a:sym typeface=""/>
                      </a:endParaRPr>
                    </a:p>
                  </a:txBody>
                  <a:tcPr anchor="ctr">
                    <a:lnL w="6350" cap="flat" cmpd="sng" algn="ctr">
                      <a:solidFill>
                        <a:schemeClr val="tx1">
                          <a:lumMod val="65000"/>
                          <a:lumOff val="35000"/>
                        </a:schemeClr>
                      </a:solidFill>
                      <a:prstDash val="solid"/>
                      <a:round/>
                      <a:headEnd type="none" w="med" len="med"/>
                      <a:tailEnd type="none" w="med" len="med"/>
                    </a:lnL>
                    <a:lnR w="6350" cap="flat" cmpd="sng" algn="ctr">
                      <a:solidFill>
                        <a:schemeClr val="tx1">
                          <a:lumMod val="65000"/>
                          <a:lumOff val="35000"/>
                        </a:schemeClr>
                      </a:solidFill>
                      <a:prstDash val="solid"/>
                      <a:round/>
                      <a:headEnd type="none" w="med" len="med"/>
                      <a:tailEnd type="none" w="med" len="med"/>
                    </a:lnR>
                    <a:lnT w="6350" cap="flat" cmpd="sng" algn="ctr">
                      <a:solidFill>
                        <a:schemeClr val="tx1">
                          <a:lumMod val="65000"/>
                          <a:lumOff val="35000"/>
                        </a:schemeClr>
                      </a:solidFill>
                      <a:prstDash val="solid"/>
                      <a:round/>
                      <a:headEnd type="none" w="med" len="med"/>
                      <a:tailEnd type="none" w="med" len="med"/>
                    </a:lnT>
                    <a:lnB w="6350" cap="flat" cmpd="sng" algn="ctr">
                      <a:solidFill>
                        <a:schemeClr val="tx1">
                          <a:lumMod val="65000"/>
                          <a:lumOff val="35000"/>
                        </a:schemeClr>
                      </a:solidFill>
                      <a:prstDash val="solid"/>
                      <a:round/>
                      <a:headEnd type="none" w="med" len="med"/>
                      <a:tailEnd type="none" w="med" len="med"/>
                    </a:lnB>
                    <a:solidFill>
                      <a:schemeClr val="bg1">
                        <a:lumMod val="100000"/>
                      </a:schemeClr>
                    </a:solidFill>
                  </a:tcPr>
                </a:tc>
                <a:tc>
                  <a:txBody>
                    <a:bodyPr/>
                    <a:lstStyle/>
                    <a:p>
                      <a:pPr marL="0" marR="0" lvl="0" indent="0" algn="l" defTabSz="932742"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a:ln>
                            <a:noFill/>
                          </a:ln>
                          <a:solidFill>
                            <a:schemeClr val="dk1">
                              <a:lumMod val="100000"/>
                            </a:schemeClr>
                          </a:solidFill>
                          <a:effectLst/>
                          <a:uLnTx/>
                          <a:uFillTx/>
                          <a:latin typeface="+mn-lt"/>
                          <a:ea typeface="+mn-ea"/>
                          <a:cs typeface="+mn-cs"/>
                          <a:sym typeface=""/>
                        </a:rPr>
                        <a:t>[Insert text here]</a:t>
                      </a:r>
                    </a:p>
                  </a:txBody>
                  <a:tcPr anchor="ctr">
                    <a:lnL w="6350" cap="flat" cmpd="sng" algn="ctr">
                      <a:solidFill>
                        <a:schemeClr val="tx1">
                          <a:lumMod val="65000"/>
                          <a:lumOff val="35000"/>
                        </a:schemeClr>
                      </a:solidFill>
                      <a:prstDash val="solid"/>
                      <a:round/>
                      <a:headEnd type="none" w="med" len="med"/>
                      <a:tailEnd type="none" w="med" len="med"/>
                    </a:lnL>
                    <a:lnR w="6350" cap="flat" cmpd="sng" algn="ctr">
                      <a:solidFill>
                        <a:schemeClr val="tx1">
                          <a:lumMod val="65000"/>
                          <a:lumOff val="35000"/>
                        </a:schemeClr>
                      </a:solidFill>
                      <a:prstDash val="solid"/>
                      <a:round/>
                      <a:headEnd type="none" w="med" len="med"/>
                      <a:tailEnd type="none" w="med" len="med"/>
                    </a:lnR>
                    <a:lnT w="6350" cap="flat" cmpd="sng" algn="ctr">
                      <a:solidFill>
                        <a:schemeClr val="tx1">
                          <a:lumMod val="65000"/>
                          <a:lumOff val="35000"/>
                        </a:schemeClr>
                      </a:solidFill>
                      <a:prstDash val="solid"/>
                      <a:round/>
                      <a:headEnd type="none" w="med" len="med"/>
                      <a:tailEnd type="none" w="med" len="med"/>
                    </a:lnT>
                    <a:lnB w="6350" cap="flat" cmpd="sng" algn="ctr">
                      <a:solidFill>
                        <a:schemeClr val="tx1">
                          <a:lumMod val="65000"/>
                          <a:lumOff val="35000"/>
                        </a:schemeClr>
                      </a:solidFill>
                      <a:prstDash val="solid"/>
                      <a:round/>
                      <a:headEnd type="none" w="med" len="med"/>
                      <a:tailEnd type="none" w="med" len="med"/>
                    </a:lnB>
                    <a:solidFill>
                      <a:schemeClr val="bg1">
                        <a:lumMod val="100000"/>
                      </a:schemeClr>
                    </a:solidFill>
                  </a:tcPr>
                </a:tc>
                <a:tc>
                  <a:txBody>
                    <a:bodyPr/>
                    <a:lstStyle/>
                    <a:p>
                      <a:pPr marL="0" marR="0" lvl="0" indent="0" algn="l" defTabSz="932742"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a:ln>
                            <a:noFill/>
                          </a:ln>
                          <a:solidFill>
                            <a:schemeClr val="dk1">
                              <a:lumMod val="100000"/>
                            </a:schemeClr>
                          </a:solidFill>
                          <a:effectLst/>
                          <a:uLnTx/>
                          <a:uFillTx/>
                          <a:latin typeface="+mn-lt"/>
                          <a:ea typeface="+mn-ea"/>
                          <a:cs typeface="+mn-cs"/>
                          <a:sym typeface=""/>
                        </a:rPr>
                        <a:t>[Insert text here]</a:t>
                      </a:r>
                    </a:p>
                  </a:txBody>
                  <a:tcPr anchor="ctr">
                    <a:lnL w="6350" cap="flat" cmpd="sng" algn="ctr">
                      <a:solidFill>
                        <a:schemeClr val="tx1">
                          <a:lumMod val="65000"/>
                          <a:lumOff val="35000"/>
                        </a:schemeClr>
                      </a:solidFill>
                      <a:prstDash val="solid"/>
                      <a:round/>
                      <a:headEnd type="none" w="med" len="med"/>
                      <a:tailEnd type="none" w="med" len="med"/>
                    </a:lnL>
                    <a:lnR w="12700" cap="flat" cmpd="sng" algn="ctr">
                      <a:solidFill>
                        <a:schemeClr val="lt1">
                          <a:lumMod val="100000"/>
                        </a:schemeClr>
                      </a:solidFill>
                      <a:prstDash val="solid"/>
                      <a:round/>
                      <a:headEnd type="none" w="med" len="med"/>
                      <a:tailEnd type="none" w="med" len="med"/>
                    </a:lnR>
                    <a:lnT w="6350" cap="flat" cmpd="sng" algn="ctr">
                      <a:solidFill>
                        <a:schemeClr val="tx1">
                          <a:lumMod val="65000"/>
                          <a:lumOff val="35000"/>
                        </a:schemeClr>
                      </a:solidFill>
                      <a:prstDash val="solid"/>
                      <a:round/>
                      <a:headEnd type="none" w="med" len="med"/>
                      <a:tailEnd type="none" w="med" len="med"/>
                    </a:lnT>
                    <a:lnB w="6350" cap="flat" cmpd="sng" algn="ctr">
                      <a:solidFill>
                        <a:schemeClr val="tx1">
                          <a:lumMod val="65000"/>
                          <a:lumOff val="35000"/>
                        </a:schemeClr>
                      </a:solidFill>
                      <a:prstDash val="solid"/>
                      <a:round/>
                      <a:headEnd type="none" w="med" len="med"/>
                      <a:tailEnd type="none" w="med" len="med"/>
                    </a:lnB>
                    <a:solidFill>
                      <a:schemeClr val="bg1">
                        <a:lumMod val="100000"/>
                      </a:schemeClr>
                    </a:solidFill>
                  </a:tcPr>
                </a:tc>
                <a:extLst>
                  <a:ext uri="{0D108BD9-81ED-4DB2-BD59-A6C34878D82A}">
                    <a16:rowId xmlns:a16="http://schemas.microsoft.com/office/drawing/2014/main" val="2978866171"/>
                  </a:ext>
                </a:extLst>
              </a:tr>
              <a:tr h="753693">
                <a:tc>
                  <a:txBody>
                    <a:bodyPr/>
                    <a:lstStyle/>
                    <a:p>
                      <a:pPr marL="0" marR="0" lvl="0" indent="0" algn="ctr" defTabSz="932742" rtl="0" eaLnBrk="1" fontAlgn="auto" hangingPunct="1">
                        <a:lnSpc>
                          <a:spcPct val="100000"/>
                        </a:lnSpc>
                        <a:spcBef>
                          <a:spcPts val="0"/>
                        </a:spcBef>
                        <a:spcAft>
                          <a:spcPts val="0"/>
                        </a:spcAft>
                        <a:buFontTx/>
                        <a:buNone/>
                      </a:pPr>
                      <a:r>
                        <a:rPr lang="en-GB" sz="1200" b="0" i="0" u="none" strike="noStrike" kern="1200" cap="none" spc="0" normalizeH="0" baseline="0">
                          <a:solidFill>
                            <a:schemeClr val="dk1">
                              <a:lumMod val="100000"/>
                            </a:schemeClr>
                          </a:solidFill>
                          <a:latin typeface="+mn-lt"/>
                          <a:ea typeface="+mn-ea"/>
                          <a:cs typeface="+mn-cs"/>
                          <a:sym typeface=""/>
                        </a:rPr>
                        <a:t>3</a:t>
                      </a:r>
                    </a:p>
                  </a:txBody>
                  <a:tcPr anchor="ctr">
                    <a:lnL w="12700" cap="flat" cmpd="sng" algn="ctr">
                      <a:solidFill>
                        <a:schemeClr val="lt1">
                          <a:lumMod val="100000"/>
                        </a:schemeClr>
                      </a:solidFill>
                      <a:prstDash val="solid"/>
                      <a:round/>
                      <a:headEnd type="none" w="med" len="med"/>
                      <a:tailEnd type="none" w="med" len="med"/>
                    </a:lnL>
                    <a:lnR w="6350" cap="flat" cmpd="sng" algn="ctr">
                      <a:solidFill>
                        <a:schemeClr val="tx1">
                          <a:lumMod val="65000"/>
                          <a:lumOff val="35000"/>
                        </a:schemeClr>
                      </a:solidFill>
                      <a:prstDash val="solid"/>
                      <a:round/>
                      <a:headEnd type="none" w="med" len="med"/>
                      <a:tailEnd type="none" w="med" len="med"/>
                    </a:lnR>
                    <a:lnT w="6350" cap="flat" cmpd="sng" algn="ctr">
                      <a:solidFill>
                        <a:schemeClr val="tx1">
                          <a:lumMod val="65000"/>
                          <a:lumOff val="35000"/>
                        </a:schemeClr>
                      </a:solidFill>
                      <a:prstDash val="solid"/>
                      <a:round/>
                      <a:headEnd type="none" w="med" len="med"/>
                      <a:tailEnd type="none" w="med" len="med"/>
                    </a:lnT>
                    <a:lnB w="6350" cap="flat" cmpd="sng" algn="ctr">
                      <a:solidFill>
                        <a:schemeClr val="tx1">
                          <a:lumMod val="65000"/>
                          <a:lumOff val="35000"/>
                        </a:schemeClr>
                      </a:solidFill>
                      <a:prstDash val="solid"/>
                      <a:round/>
                      <a:headEnd type="none" w="med" len="med"/>
                      <a:tailEnd type="none" w="med" len="med"/>
                    </a:lnB>
                    <a:solidFill>
                      <a:schemeClr val="bg1">
                        <a:lumMod val="100000"/>
                      </a:schemeClr>
                    </a:solidFill>
                  </a:tcPr>
                </a:tc>
                <a:tc>
                  <a:txBody>
                    <a:bodyPr/>
                    <a:lstStyle/>
                    <a:p>
                      <a:pPr marL="0" marR="0" lvl="0" indent="0" algn="ctr" defTabSz="932742" rtl="0" eaLnBrk="1" fontAlgn="auto" hangingPunct="1">
                        <a:lnSpc>
                          <a:spcPct val="100000"/>
                        </a:lnSpc>
                        <a:spcBef>
                          <a:spcPts val="0"/>
                        </a:spcBef>
                        <a:spcAft>
                          <a:spcPts val="0"/>
                        </a:spcAft>
                        <a:buFontTx/>
                        <a:buNone/>
                      </a:pPr>
                      <a:endParaRPr lang="en-GB" sz="1200" b="0" i="0" u="none" strike="noStrike" kern="1200" cap="none" spc="0" normalizeH="0" baseline="0">
                        <a:solidFill>
                          <a:schemeClr val="tx1"/>
                        </a:solidFill>
                        <a:latin typeface="+mn-lt"/>
                        <a:ea typeface="+mn-ea"/>
                        <a:cs typeface="+mn-cs"/>
                        <a:sym typeface=""/>
                      </a:endParaRPr>
                    </a:p>
                  </a:txBody>
                  <a:tcPr anchor="ctr">
                    <a:lnL w="6350" cap="flat" cmpd="sng" algn="ctr">
                      <a:solidFill>
                        <a:schemeClr val="tx1">
                          <a:lumMod val="65000"/>
                          <a:lumOff val="35000"/>
                        </a:schemeClr>
                      </a:solidFill>
                      <a:prstDash val="solid"/>
                      <a:round/>
                      <a:headEnd type="none" w="med" len="med"/>
                      <a:tailEnd type="none" w="med" len="med"/>
                    </a:lnL>
                    <a:lnR w="6350" cap="flat" cmpd="sng" algn="ctr">
                      <a:solidFill>
                        <a:schemeClr val="tx1">
                          <a:lumMod val="65000"/>
                          <a:lumOff val="35000"/>
                        </a:schemeClr>
                      </a:solidFill>
                      <a:prstDash val="solid"/>
                      <a:round/>
                      <a:headEnd type="none" w="med" len="med"/>
                      <a:tailEnd type="none" w="med" len="med"/>
                    </a:lnR>
                    <a:lnT w="6350" cap="flat" cmpd="sng" algn="ctr">
                      <a:solidFill>
                        <a:schemeClr val="tx1">
                          <a:lumMod val="65000"/>
                          <a:lumOff val="35000"/>
                        </a:schemeClr>
                      </a:solidFill>
                      <a:prstDash val="solid"/>
                      <a:round/>
                      <a:headEnd type="none" w="med" len="med"/>
                      <a:tailEnd type="none" w="med" len="med"/>
                    </a:lnT>
                    <a:lnB w="6350" cap="flat" cmpd="sng" algn="ctr">
                      <a:solidFill>
                        <a:schemeClr val="tx1">
                          <a:lumMod val="65000"/>
                          <a:lumOff val="35000"/>
                        </a:schemeClr>
                      </a:solidFill>
                      <a:prstDash val="solid"/>
                      <a:round/>
                      <a:headEnd type="none" w="med" len="med"/>
                      <a:tailEnd type="none" w="med" len="med"/>
                    </a:lnB>
                    <a:solidFill>
                      <a:schemeClr val="bg1">
                        <a:lumMod val="100000"/>
                      </a:schemeClr>
                    </a:solidFill>
                  </a:tcPr>
                </a:tc>
                <a:tc>
                  <a:txBody>
                    <a:bodyPr/>
                    <a:lstStyle/>
                    <a:p>
                      <a:pPr marL="0" marR="0" lvl="0" indent="0" algn="l" defTabSz="932742"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a:ln>
                            <a:noFill/>
                          </a:ln>
                          <a:solidFill>
                            <a:schemeClr val="dk1">
                              <a:lumMod val="100000"/>
                            </a:schemeClr>
                          </a:solidFill>
                          <a:effectLst/>
                          <a:uLnTx/>
                          <a:uFillTx/>
                          <a:latin typeface="+mn-lt"/>
                          <a:ea typeface="+mn-ea"/>
                          <a:cs typeface="+mn-cs"/>
                          <a:sym typeface=""/>
                        </a:rPr>
                        <a:t>[Insert text here]</a:t>
                      </a:r>
                    </a:p>
                  </a:txBody>
                  <a:tcPr anchor="ctr">
                    <a:lnL w="6350" cap="flat" cmpd="sng" algn="ctr">
                      <a:solidFill>
                        <a:schemeClr val="tx1">
                          <a:lumMod val="65000"/>
                          <a:lumOff val="35000"/>
                        </a:schemeClr>
                      </a:solidFill>
                      <a:prstDash val="solid"/>
                      <a:round/>
                      <a:headEnd type="none" w="med" len="med"/>
                      <a:tailEnd type="none" w="med" len="med"/>
                    </a:lnL>
                    <a:lnR w="6350" cap="flat" cmpd="sng" algn="ctr">
                      <a:solidFill>
                        <a:schemeClr val="tx1">
                          <a:lumMod val="65000"/>
                          <a:lumOff val="35000"/>
                        </a:schemeClr>
                      </a:solidFill>
                      <a:prstDash val="solid"/>
                      <a:round/>
                      <a:headEnd type="none" w="med" len="med"/>
                      <a:tailEnd type="none" w="med" len="med"/>
                    </a:lnR>
                    <a:lnT w="6350" cap="flat" cmpd="sng" algn="ctr">
                      <a:solidFill>
                        <a:schemeClr val="tx1">
                          <a:lumMod val="65000"/>
                          <a:lumOff val="35000"/>
                        </a:schemeClr>
                      </a:solidFill>
                      <a:prstDash val="solid"/>
                      <a:round/>
                      <a:headEnd type="none" w="med" len="med"/>
                      <a:tailEnd type="none" w="med" len="med"/>
                    </a:lnT>
                    <a:lnB w="6350" cap="flat" cmpd="sng" algn="ctr">
                      <a:solidFill>
                        <a:schemeClr val="tx1">
                          <a:lumMod val="65000"/>
                          <a:lumOff val="35000"/>
                        </a:schemeClr>
                      </a:solidFill>
                      <a:prstDash val="solid"/>
                      <a:round/>
                      <a:headEnd type="none" w="med" len="med"/>
                      <a:tailEnd type="none" w="med" len="med"/>
                    </a:lnB>
                    <a:solidFill>
                      <a:schemeClr val="bg1">
                        <a:lumMod val="100000"/>
                      </a:schemeClr>
                    </a:solidFill>
                  </a:tcPr>
                </a:tc>
                <a:tc>
                  <a:txBody>
                    <a:bodyPr/>
                    <a:lstStyle/>
                    <a:p>
                      <a:pPr marL="0" marR="0" lvl="0" indent="0" algn="l" defTabSz="932742"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a:ln>
                            <a:noFill/>
                          </a:ln>
                          <a:solidFill>
                            <a:schemeClr val="dk1">
                              <a:lumMod val="100000"/>
                            </a:schemeClr>
                          </a:solidFill>
                          <a:effectLst/>
                          <a:uLnTx/>
                          <a:uFillTx/>
                          <a:latin typeface="+mn-lt"/>
                          <a:ea typeface="+mn-ea"/>
                          <a:cs typeface="+mn-cs"/>
                          <a:sym typeface=""/>
                        </a:rPr>
                        <a:t>[Insert text here]</a:t>
                      </a:r>
                    </a:p>
                  </a:txBody>
                  <a:tcPr anchor="ctr">
                    <a:lnL w="6350" cap="flat" cmpd="sng" algn="ctr">
                      <a:solidFill>
                        <a:schemeClr val="tx1">
                          <a:lumMod val="65000"/>
                          <a:lumOff val="35000"/>
                        </a:schemeClr>
                      </a:solidFill>
                      <a:prstDash val="solid"/>
                      <a:round/>
                      <a:headEnd type="none" w="med" len="med"/>
                      <a:tailEnd type="none" w="med" len="med"/>
                    </a:lnL>
                    <a:lnR w="12700" cap="flat" cmpd="sng" algn="ctr">
                      <a:solidFill>
                        <a:schemeClr val="lt1">
                          <a:lumMod val="100000"/>
                        </a:schemeClr>
                      </a:solidFill>
                      <a:prstDash val="solid"/>
                      <a:round/>
                      <a:headEnd type="none" w="med" len="med"/>
                      <a:tailEnd type="none" w="med" len="med"/>
                    </a:lnR>
                    <a:lnT w="6350" cap="flat" cmpd="sng" algn="ctr">
                      <a:solidFill>
                        <a:schemeClr val="tx1">
                          <a:lumMod val="65000"/>
                          <a:lumOff val="35000"/>
                        </a:schemeClr>
                      </a:solidFill>
                      <a:prstDash val="solid"/>
                      <a:round/>
                      <a:headEnd type="none" w="med" len="med"/>
                      <a:tailEnd type="none" w="med" len="med"/>
                    </a:lnT>
                    <a:lnB w="6350" cap="flat" cmpd="sng" algn="ctr">
                      <a:solidFill>
                        <a:schemeClr val="tx1">
                          <a:lumMod val="65000"/>
                          <a:lumOff val="35000"/>
                        </a:schemeClr>
                      </a:solidFill>
                      <a:prstDash val="solid"/>
                      <a:round/>
                      <a:headEnd type="none" w="med" len="med"/>
                      <a:tailEnd type="none" w="med" len="med"/>
                    </a:lnB>
                    <a:solidFill>
                      <a:schemeClr val="bg1">
                        <a:lumMod val="100000"/>
                      </a:schemeClr>
                    </a:solidFill>
                  </a:tcPr>
                </a:tc>
                <a:extLst>
                  <a:ext uri="{0D108BD9-81ED-4DB2-BD59-A6C34878D82A}">
                    <a16:rowId xmlns:a16="http://schemas.microsoft.com/office/drawing/2014/main" val="3665072618"/>
                  </a:ext>
                </a:extLst>
              </a:tr>
              <a:tr h="753693">
                <a:tc>
                  <a:txBody>
                    <a:bodyPr/>
                    <a:lstStyle/>
                    <a:p>
                      <a:pPr marL="0" marR="0" lvl="0" indent="0" algn="ctr" defTabSz="932742" rtl="0" eaLnBrk="1" fontAlgn="auto" hangingPunct="1">
                        <a:lnSpc>
                          <a:spcPct val="100000"/>
                        </a:lnSpc>
                        <a:spcBef>
                          <a:spcPts val="0"/>
                        </a:spcBef>
                        <a:spcAft>
                          <a:spcPts val="0"/>
                        </a:spcAft>
                        <a:buFontTx/>
                        <a:buNone/>
                      </a:pPr>
                      <a:r>
                        <a:rPr lang="en-GB" sz="1200" b="0" i="0" u="none" strike="noStrike" kern="1200" cap="none" spc="0" normalizeH="0" baseline="0">
                          <a:solidFill>
                            <a:schemeClr val="dk1">
                              <a:lumMod val="100000"/>
                            </a:schemeClr>
                          </a:solidFill>
                          <a:latin typeface="+mn-lt"/>
                          <a:ea typeface="+mn-ea"/>
                          <a:cs typeface="+mn-cs"/>
                          <a:sym typeface=""/>
                        </a:rPr>
                        <a:t>4</a:t>
                      </a:r>
                    </a:p>
                  </a:txBody>
                  <a:tcPr anchor="ctr">
                    <a:lnL w="12700" cap="flat" cmpd="sng" algn="ctr">
                      <a:solidFill>
                        <a:schemeClr val="lt1">
                          <a:lumMod val="100000"/>
                        </a:schemeClr>
                      </a:solidFill>
                      <a:prstDash val="solid"/>
                      <a:round/>
                      <a:headEnd type="none" w="med" len="med"/>
                      <a:tailEnd type="none" w="med" len="med"/>
                    </a:lnL>
                    <a:lnR w="6350" cap="flat" cmpd="sng" algn="ctr">
                      <a:solidFill>
                        <a:schemeClr val="tx1">
                          <a:lumMod val="65000"/>
                          <a:lumOff val="35000"/>
                        </a:schemeClr>
                      </a:solidFill>
                      <a:prstDash val="solid"/>
                      <a:round/>
                      <a:headEnd type="none" w="med" len="med"/>
                      <a:tailEnd type="none" w="med" len="med"/>
                    </a:lnR>
                    <a:lnT w="6350" cap="flat" cmpd="sng" algn="ctr">
                      <a:solidFill>
                        <a:schemeClr val="tx1">
                          <a:lumMod val="65000"/>
                          <a:lumOff val="35000"/>
                        </a:schemeClr>
                      </a:solidFill>
                      <a:prstDash val="solid"/>
                      <a:round/>
                      <a:headEnd type="none" w="med" len="med"/>
                      <a:tailEnd type="none" w="med" len="med"/>
                    </a:lnT>
                    <a:lnB w="12700" cap="flat" cmpd="sng" algn="ctr">
                      <a:solidFill>
                        <a:schemeClr val="lt1">
                          <a:lumMod val="100000"/>
                        </a:schemeClr>
                      </a:solidFill>
                      <a:prstDash val="solid"/>
                      <a:round/>
                      <a:headEnd type="none" w="med" len="med"/>
                      <a:tailEnd type="none" w="med" len="med"/>
                    </a:lnB>
                    <a:solidFill>
                      <a:schemeClr val="bg1">
                        <a:lumMod val="100000"/>
                      </a:schemeClr>
                    </a:solidFill>
                  </a:tcPr>
                </a:tc>
                <a:tc>
                  <a:txBody>
                    <a:bodyPr/>
                    <a:lstStyle/>
                    <a:p>
                      <a:pPr marL="0" marR="0" lvl="0" indent="0" algn="ctr" defTabSz="932742" rtl="0" eaLnBrk="1" fontAlgn="auto" hangingPunct="1">
                        <a:lnSpc>
                          <a:spcPct val="100000"/>
                        </a:lnSpc>
                        <a:spcBef>
                          <a:spcPts val="0"/>
                        </a:spcBef>
                        <a:spcAft>
                          <a:spcPts val="0"/>
                        </a:spcAft>
                        <a:buFontTx/>
                        <a:buNone/>
                      </a:pPr>
                      <a:endParaRPr lang="en-GB" sz="1200" b="0" i="0" u="none" strike="noStrike" kern="1200" cap="none" spc="0" normalizeH="0" baseline="0">
                        <a:solidFill>
                          <a:schemeClr val="tx1"/>
                        </a:solidFill>
                        <a:latin typeface="+mn-lt"/>
                        <a:ea typeface="+mn-ea"/>
                        <a:cs typeface="+mn-cs"/>
                        <a:sym typeface=""/>
                      </a:endParaRPr>
                    </a:p>
                  </a:txBody>
                  <a:tcPr anchor="ctr">
                    <a:lnL w="6350" cap="flat" cmpd="sng" algn="ctr">
                      <a:solidFill>
                        <a:schemeClr val="tx1">
                          <a:lumMod val="65000"/>
                          <a:lumOff val="35000"/>
                        </a:schemeClr>
                      </a:solidFill>
                      <a:prstDash val="solid"/>
                      <a:round/>
                      <a:headEnd type="none" w="med" len="med"/>
                      <a:tailEnd type="none" w="med" len="med"/>
                    </a:lnL>
                    <a:lnR w="6350" cap="flat" cmpd="sng" algn="ctr">
                      <a:solidFill>
                        <a:schemeClr val="tx1">
                          <a:lumMod val="65000"/>
                          <a:lumOff val="35000"/>
                        </a:schemeClr>
                      </a:solidFill>
                      <a:prstDash val="solid"/>
                      <a:round/>
                      <a:headEnd type="none" w="med" len="med"/>
                      <a:tailEnd type="none" w="med" len="med"/>
                    </a:lnR>
                    <a:lnT w="6350" cap="flat" cmpd="sng" algn="ctr">
                      <a:solidFill>
                        <a:schemeClr val="tx1">
                          <a:lumMod val="65000"/>
                          <a:lumOff val="35000"/>
                        </a:schemeClr>
                      </a:solidFill>
                      <a:prstDash val="solid"/>
                      <a:round/>
                      <a:headEnd type="none" w="med" len="med"/>
                      <a:tailEnd type="none" w="med" len="med"/>
                    </a:lnT>
                    <a:lnB w="12700" cap="flat" cmpd="sng" algn="ctr">
                      <a:solidFill>
                        <a:schemeClr val="lt1">
                          <a:lumMod val="100000"/>
                        </a:schemeClr>
                      </a:solidFill>
                      <a:prstDash val="solid"/>
                      <a:round/>
                      <a:headEnd type="none" w="med" len="med"/>
                      <a:tailEnd type="none" w="med" len="med"/>
                    </a:lnB>
                    <a:solidFill>
                      <a:schemeClr val="bg1">
                        <a:lumMod val="100000"/>
                      </a:schemeClr>
                    </a:solidFill>
                  </a:tcPr>
                </a:tc>
                <a:tc>
                  <a:txBody>
                    <a:bodyPr/>
                    <a:lstStyle/>
                    <a:p>
                      <a:pPr marL="0" marR="0" lvl="0" indent="0" algn="l" defTabSz="932742"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a:ln>
                            <a:noFill/>
                          </a:ln>
                          <a:solidFill>
                            <a:schemeClr val="dk1">
                              <a:lumMod val="100000"/>
                            </a:schemeClr>
                          </a:solidFill>
                          <a:effectLst/>
                          <a:uLnTx/>
                          <a:uFillTx/>
                          <a:latin typeface="+mn-lt"/>
                          <a:ea typeface="+mn-ea"/>
                          <a:cs typeface="+mn-cs"/>
                          <a:sym typeface=""/>
                        </a:rPr>
                        <a:t>[Insert text here]</a:t>
                      </a:r>
                    </a:p>
                  </a:txBody>
                  <a:tcPr anchor="ctr">
                    <a:lnL w="6350" cap="flat" cmpd="sng" algn="ctr">
                      <a:solidFill>
                        <a:schemeClr val="tx1">
                          <a:lumMod val="65000"/>
                          <a:lumOff val="35000"/>
                        </a:schemeClr>
                      </a:solidFill>
                      <a:prstDash val="solid"/>
                      <a:round/>
                      <a:headEnd type="none" w="med" len="med"/>
                      <a:tailEnd type="none" w="med" len="med"/>
                    </a:lnL>
                    <a:lnR w="6350" cap="flat" cmpd="sng" algn="ctr">
                      <a:solidFill>
                        <a:schemeClr val="tx1">
                          <a:lumMod val="65000"/>
                          <a:lumOff val="35000"/>
                        </a:schemeClr>
                      </a:solidFill>
                      <a:prstDash val="solid"/>
                      <a:round/>
                      <a:headEnd type="none" w="med" len="med"/>
                      <a:tailEnd type="none" w="med" len="med"/>
                    </a:lnR>
                    <a:lnT w="6350" cap="flat" cmpd="sng" algn="ctr">
                      <a:solidFill>
                        <a:schemeClr val="tx1">
                          <a:lumMod val="65000"/>
                          <a:lumOff val="35000"/>
                        </a:schemeClr>
                      </a:solidFill>
                      <a:prstDash val="solid"/>
                      <a:round/>
                      <a:headEnd type="none" w="med" len="med"/>
                      <a:tailEnd type="none" w="med" len="med"/>
                    </a:lnT>
                    <a:lnB w="12700" cap="flat" cmpd="sng" algn="ctr">
                      <a:solidFill>
                        <a:schemeClr val="lt1">
                          <a:lumMod val="100000"/>
                        </a:schemeClr>
                      </a:solidFill>
                      <a:prstDash val="solid"/>
                      <a:round/>
                      <a:headEnd type="none" w="med" len="med"/>
                      <a:tailEnd type="none" w="med" len="med"/>
                    </a:lnB>
                    <a:solidFill>
                      <a:schemeClr val="bg1">
                        <a:lumMod val="100000"/>
                      </a:schemeClr>
                    </a:solidFill>
                  </a:tcPr>
                </a:tc>
                <a:tc>
                  <a:txBody>
                    <a:bodyPr/>
                    <a:lstStyle/>
                    <a:p>
                      <a:pPr marL="0" marR="0" lvl="0" indent="0" algn="l" defTabSz="932742"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a:ln>
                            <a:noFill/>
                          </a:ln>
                          <a:solidFill>
                            <a:schemeClr val="dk1">
                              <a:lumMod val="100000"/>
                            </a:schemeClr>
                          </a:solidFill>
                          <a:effectLst/>
                          <a:uLnTx/>
                          <a:uFillTx/>
                          <a:latin typeface="+mn-lt"/>
                          <a:ea typeface="+mn-ea"/>
                          <a:cs typeface="+mn-cs"/>
                          <a:sym typeface=""/>
                        </a:rPr>
                        <a:t>[Insert text here]</a:t>
                      </a:r>
                    </a:p>
                  </a:txBody>
                  <a:tcPr anchor="ctr">
                    <a:lnL w="6350" cap="flat" cmpd="sng" algn="ctr">
                      <a:solidFill>
                        <a:schemeClr val="tx1">
                          <a:lumMod val="65000"/>
                          <a:lumOff val="35000"/>
                        </a:schemeClr>
                      </a:solidFill>
                      <a:prstDash val="solid"/>
                      <a:round/>
                      <a:headEnd type="none" w="med" len="med"/>
                      <a:tailEnd type="none" w="med" len="med"/>
                    </a:lnL>
                    <a:lnR w="12700" cap="flat" cmpd="sng" algn="ctr">
                      <a:solidFill>
                        <a:schemeClr val="lt1">
                          <a:lumMod val="100000"/>
                        </a:schemeClr>
                      </a:solidFill>
                      <a:prstDash val="solid"/>
                      <a:round/>
                      <a:headEnd type="none" w="med" len="med"/>
                      <a:tailEnd type="none" w="med" len="med"/>
                    </a:lnR>
                    <a:lnT w="6350" cap="flat" cmpd="sng" algn="ctr">
                      <a:solidFill>
                        <a:schemeClr val="tx1">
                          <a:lumMod val="65000"/>
                          <a:lumOff val="35000"/>
                        </a:schemeClr>
                      </a:solidFill>
                      <a:prstDash val="solid"/>
                      <a:round/>
                      <a:headEnd type="none" w="med" len="med"/>
                      <a:tailEnd type="none" w="med" len="med"/>
                    </a:lnT>
                    <a:lnB w="12700" cap="flat" cmpd="sng" algn="ctr">
                      <a:solidFill>
                        <a:schemeClr val="lt1">
                          <a:lumMod val="100000"/>
                        </a:schemeClr>
                      </a:solidFill>
                      <a:prstDash val="solid"/>
                      <a:round/>
                      <a:headEnd type="none" w="med" len="med"/>
                      <a:tailEnd type="none" w="med" len="med"/>
                    </a:lnB>
                    <a:solidFill>
                      <a:schemeClr val="bg1">
                        <a:lumMod val="100000"/>
                      </a:schemeClr>
                    </a:solidFill>
                  </a:tcPr>
                </a:tc>
                <a:extLst>
                  <a:ext uri="{0D108BD9-81ED-4DB2-BD59-A6C34878D82A}">
                    <a16:rowId xmlns:a16="http://schemas.microsoft.com/office/drawing/2014/main" val="349768933"/>
                  </a:ext>
                </a:extLst>
              </a:tr>
            </a:tbl>
          </a:graphicData>
        </a:graphic>
      </p:graphicFrame>
      <p:pic>
        <p:nvPicPr>
          <p:cNvPr id="28" name="Picture 27" descr="A blue and green sign&#10;&#10;Description automatically generated with medium confidence">
            <a:extLst>
              <a:ext uri="{FF2B5EF4-FFF2-40B4-BE49-F238E27FC236}">
                <a16:creationId xmlns:a16="http://schemas.microsoft.com/office/drawing/2014/main" id="{B6C418B6-38F3-FE27-3391-9237013B5BE5}"/>
              </a:ext>
            </a:extLst>
          </p:cNvPr>
          <p:cNvPicPr>
            <a:picLocks noChangeAspect="1"/>
          </p:cNvPicPr>
          <p:nvPr/>
        </p:nvPicPr>
        <p:blipFill rotWithShape="1">
          <a:blip r:embed="rId3">
            <a:extLst>
              <a:ext uri="{28A0092B-C50C-407E-A947-70E740481C1C}">
                <a14:useLocalDpi xmlns:a14="http://schemas.microsoft.com/office/drawing/2010/main" val="0"/>
              </a:ext>
            </a:extLst>
          </a:blip>
          <a:srcRect r="3968"/>
          <a:stretch/>
        </p:blipFill>
        <p:spPr>
          <a:xfrm>
            <a:off x="10257196" y="122866"/>
            <a:ext cx="1934804" cy="459865"/>
          </a:xfrm>
          <a:prstGeom prst="rect">
            <a:avLst/>
          </a:prstGeom>
          <a:effectLst>
            <a:outerShdw blurRad="88900" dist="50800" dir="8100000" algn="tr" rotWithShape="0">
              <a:prstClr val="black">
                <a:alpha val="40000"/>
              </a:prstClr>
            </a:outerShdw>
          </a:effectLst>
        </p:spPr>
      </p:pic>
      <p:grpSp>
        <p:nvGrpSpPr>
          <p:cNvPr id="2" name="Graphic 29">
            <a:extLst>
              <a:ext uri="{FF2B5EF4-FFF2-40B4-BE49-F238E27FC236}">
                <a16:creationId xmlns:a16="http://schemas.microsoft.com/office/drawing/2014/main" id="{339BF4FD-9DB8-2E1D-9F27-7CD3042284B2}"/>
              </a:ext>
            </a:extLst>
          </p:cNvPr>
          <p:cNvGrpSpPr/>
          <p:nvPr/>
        </p:nvGrpSpPr>
        <p:grpSpPr>
          <a:xfrm>
            <a:off x="396875" y="278118"/>
            <a:ext cx="533400" cy="533247"/>
            <a:chOff x="4655292" y="2696488"/>
            <a:chExt cx="219091" cy="219028"/>
          </a:xfrm>
          <a:noFill/>
        </p:grpSpPr>
        <p:sp>
          <p:nvSpPr>
            <p:cNvPr id="3" name="Free-form: Shape 2">
              <a:extLst>
                <a:ext uri="{FF2B5EF4-FFF2-40B4-BE49-F238E27FC236}">
                  <a16:creationId xmlns:a16="http://schemas.microsoft.com/office/drawing/2014/main" id="{87A9231E-C9BD-582B-9338-17B4DB960D1D}"/>
                </a:ext>
              </a:extLst>
            </p:cNvPr>
            <p:cNvSpPr/>
            <p:nvPr/>
          </p:nvSpPr>
          <p:spPr>
            <a:xfrm>
              <a:off x="4683867" y="2744072"/>
              <a:ext cx="104774" cy="123825"/>
            </a:xfrm>
            <a:custGeom>
              <a:avLst/>
              <a:gdLst>
                <a:gd name="connsiteX0" fmla="*/ 104775 w 104774"/>
                <a:gd name="connsiteY0" fmla="*/ 38100 h 123825"/>
                <a:gd name="connsiteX1" fmla="*/ 104775 w 104774"/>
                <a:gd name="connsiteY1" fmla="*/ 0 h 123825"/>
                <a:gd name="connsiteX2" fmla="*/ 0 w 104774"/>
                <a:gd name="connsiteY2" fmla="*/ 0 h 123825"/>
                <a:gd name="connsiteX3" fmla="*/ 0 w 104774"/>
                <a:gd name="connsiteY3" fmla="*/ 123815 h 123825"/>
                <a:gd name="connsiteX4" fmla="*/ 47625 w 104774"/>
                <a:gd name="connsiteY4" fmla="*/ 123825 h 1238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4" h="123825">
                  <a:moveTo>
                    <a:pt x="104775" y="38100"/>
                  </a:moveTo>
                  <a:lnTo>
                    <a:pt x="104775" y="0"/>
                  </a:lnTo>
                  <a:lnTo>
                    <a:pt x="0" y="0"/>
                  </a:lnTo>
                  <a:lnTo>
                    <a:pt x="0" y="123815"/>
                  </a:lnTo>
                  <a:lnTo>
                    <a:pt x="47625" y="123825"/>
                  </a:lnTo>
                </a:path>
              </a:pathLst>
            </a:custGeom>
            <a:noFill/>
            <a:ln w="15875" cap="rnd">
              <a:solidFill>
                <a:schemeClr val="bg1"/>
              </a:solidFill>
              <a:prstDash val="solid"/>
              <a:round/>
            </a:ln>
          </p:spPr>
          <p:txBody>
            <a:bodyPr rtlCol="0" anchor="ctr"/>
            <a:lstStyle/>
            <a:p>
              <a:endParaRPr lang="en-GB"/>
            </a:p>
          </p:txBody>
        </p:sp>
        <p:sp>
          <p:nvSpPr>
            <p:cNvPr id="5" name="Free-form: Shape 4">
              <a:extLst>
                <a:ext uri="{FF2B5EF4-FFF2-40B4-BE49-F238E27FC236}">
                  <a16:creationId xmlns:a16="http://schemas.microsoft.com/office/drawing/2014/main" id="{BBD4E8F9-7E97-A1AB-0063-6452CFE98CA9}"/>
                </a:ext>
              </a:extLst>
            </p:cNvPr>
            <p:cNvSpPr/>
            <p:nvPr/>
          </p:nvSpPr>
          <p:spPr>
            <a:xfrm>
              <a:off x="4655292" y="2696488"/>
              <a:ext cx="161925" cy="199984"/>
            </a:xfrm>
            <a:custGeom>
              <a:avLst/>
              <a:gdLst>
                <a:gd name="connsiteX0" fmla="*/ 161925 w 161925"/>
                <a:gd name="connsiteY0" fmla="*/ 76160 h 199984"/>
                <a:gd name="connsiteX1" fmla="*/ 161925 w 161925"/>
                <a:gd name="connsiteY1" fmla="*/ 28535 h 199984"/>
                <a:gd name="connsiteX2" fmla="*/ 152400 w 161925"/>
                <a:gd name="connsiteY2" fmla="*/ 19010 h 199984"/>
                <a:gd name="connsiteX3" fmla="*/ 110033 w 161925"/>
                <a:gd name="connsiteY3" fmla="*/ 19010 h 199984"/>
                <a:gd name="connsiteX4" fmla="*/ 68275 w 161925"/>
                <a:gd name="connsiteY4" fmla="*/ 2665 h 199984"/>
                <a:gd name="connsiteX5" fmla="*/ 51930 w 161925"/>
                <a:gd name="connsiteY5" fmla="*/ 19010 h 199984"/>
                <a:gd name="connsiteX6" fmla="*/ 9525 w 161925"/>
                <a:gd name="connsiteY6" fmla="*/ 19010 h 199984"/>
                <a:gd name="connsiteX7" fmla="*/ 0 w 161925"/>
                <a:gd name="connsiteY7" fmla="*/ 28535 h 199984"/>
                <a:gd name="connsiteX8" fmla="*/ 0 w 161925"/>
                <a:gd name="connsiteY8" fmla="*/ 190460 h 199984"/>
                <a:gd name="connsiteX9" fmla="*/ 9525 w 161925"/>
                <a:gd name="connsiteY9" fmla="*/ 199985 h 199984"/>
                <a:gd name="connsiteX10" fmla="*/ 85725 w 161925"/>
                <a:gd name="connsiteY10" fmla="*/ 199985 h 1999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61925" h="199984">
                  <a:moveTo>
                    <a:pt x="161925" y="76160"/>
                  </a:moveTo>
                  <a:lnTo>
                    <a:pt x="161925" y="28535"/>
                  </a:lnTo>
                  <a:cubicBezTo>
                    <a:pt x="161925" y="23274"/>
                    <a:pt x="157661" y="19010"/>
                    <a:pt x="152400" y="19010"/>
                  </a:cubicBezTo>
                  <a:lnTo>
                    <a:pt x="110033" y="19010"/>
                  </a:lnTo>
                  <a:cubicBezTo>
                    <a:pt x="103015" y="2965"/>
                    <a:pt x="84319" y="-4352"/>
                    <a:pt x="68275" y="2665"/>
                  </a:cubicBezTo>
                  <a:cubicBezTo>
                    <a:pt x="60964" y="5863"/>
                    <a:pt x="55128" y="11699"/>
                    <a:pt x="51930" y="19010"/>
                  </a:cubicBezTo>
                  <a:lnTo>
                    <a:pt x="9525" y="19010"/>
                  </a:lnTo>
                  <a:cubicBezTo>
                    <a:pt x="4264" y="19010"/>
                    <a:pt x="0" y="23274"/>
                    <a:pt x="0" y="28535"/>
                  </a:cubicBezTo>
                  <a:lnTo>
                    <a:pt x="0" y="190460"/>
                  </a:lnTo>
                  <a:cubicBezTo>
                    <a:pt x="0" y="195720"/>
                    <a:pt x="4264" y="199985"/>
                    <a:pt x="9525" y="199985"/>
                  </a:cubicBezTo>
                  <a:lnTo>
                    <a:pt x="85725" y="199985"/>
                  </a:lnTo>
                </a:path>
              </a:pathLst>
            </a:custGeom>
            <a:noFill/>
            <a:ln w="15875" cap="rnd">
              <a:solidFill>
                <a:schemeClr val="bg1"/>
              </a:solidFill>
              <a:prstDash val="solid"/>
              <a:round/>
            </a:ln>
          </p:spPr>
          <p:txBody>
            <a:bodyPr rtlCol="0" anchor="ctr"/>
            <a:lstStyle/>
            <a:p>
              <a:endParaRPr lang="en-GB"/>
            </a:p>
          </p:txBody>
        </p:sp>
        <p:sp>
          <p:nvSpPr>
            <p:cNvPr id="6" name="Free-form: Shape 5">
              <a:extLst>
                <a:ext uri="{FF2B5EF4-FFF2-40B4-BE49-F238E27FC236}">
                  <a16:creationId xmlns:a16="http://schemas.microsoft.com/office/drawing/2014/main" id="{3133C200-01A7-EC43-3EFB-188A58328C8C}"/>
                </a:ext>
              </a:extLst>
            </p:cNvPr>
            <p:cNvSpPr/>
            <p:nvPr/>
          </p:nvSpPr>
          <p:spPr>
            <a:xfrm>
              <a:off x="4712442" y="2772647"/>
              <a:ext cx="47625" cy="9525"/>
            </a:xfrm>
            <a:custGeom>
              <a:avLst/>
              <a:gdLst>
                <a:gd name="connsiteX0" fmla="*/ 0 w 47625"/>
                <a:gd name="connsiteY0" fmla="*/ 0 h 9525"/>
                <a:gd name="connsiteX1" fmla="*/ 47625 w 47625"/>
                <a:gd name="connsiteY1" fmla="*/ 0 h 9525"/>
              </a:gdLst>
              <a:ahLst/>
              <a:cxnLst>
                <a:cxn ang="0">
                  <a:pos x="connsiteX0" y="connsiteY0"/>
                </a:cxn>
                <a:cxn ang="0">
                  <a:pos x="connsiteX1" y="connsiteY1"/>
                </a:cxn>
              </a:cxnLst>
              <a:rect l="l" t="t" r="r" b="b"/>
              <a:pathLst>
                <a:path w="47625" h="9525">
                  <a:moveTo>
                    <a:pt x="0" y="0"/>
                  </a:moveTo>
                  <a:lnTo>
                    <a:pt x="47625" y="0"/>
                  </a:lnTo>
                </a:path>
              </a:pathLst>
            </a:custGeom>
            <a:noFill/>
            <a:ln w="15875" cap="rnd">
              <a:solidFill>
                <a:schemeClr val="bg1"/>
              </a:solidFill>
              <a:prstDash val="solid"/>
              <a:round/>
            </a:ln>
          </p:spPr>
          <p:txBody>
            <a:bodyPr rtlCol="0" anchor="ctr"/>
            <a:lstStyle/>
            <a:p>
              <a:endParaRPr lang="en-GB"/>
            </a:p>
          </p:txBody>
        </p:sp>
        <p:sp>
          <p:nvSpPr>
            <p:cNvPr id="7" name="Free-form: Shape 6">
              <a:extLst>
                <a:ext uri="{FF2B5EF4-FFF2-40B4-BE49-F238E27FC236}">
                  <a16:creationId xmlns:a16="http://schemas.microsoft.com/office/drawing/2014/main" id="{446577BE-E29B-4F44-3350-982BCE9FA498}"/>
                </a:ext>
              </a:extLst>
            </p:cNvPr>
            <p:cNvSpPr/>
            <p:nvPr/>
          </p:nvSpPr>
          <p:spPr>
            <a:xfrm>
              <a:off x="4712442" y="2801222"/>
              <a:ext cx="47625" cy="9525"/>
            </a:xfrm>
            <a:custGeom>
              <a:avLst/>
              <a:gdLst>
                <a:gd name="connsiteX0" fmla="*/ 0 w 47625"/>
                <a:gd name="connsiteY0" fmla="*/ 0 h 9525"/>
                <a:gd name="connsiteX1" fmla="*/ 47625 w 47625"/>
                <a:gd name="connsiteY1" fmla="*/ 0 h 9525"/>
              </a:gdLst>
              <a:ahLst/>
              <a:cxnLst>
                <a:cxn ang="0">
                  <a:pos x="connsiteX0" y="connsiteY0"/>
                </a:cxn>
                <a:cxn ang="0">
                  <a:pos x="connsiteX1" y="connsiteY1"/>
                </a:cxn>
              </a:cxnLst>
              <a:rect l="l" t="t" r="r" b="b"/>
              <a:pathLst>
                <a:path w="47625" h="9525">
                  <a:moveTo>
                    <a:pt x="0" y="0"/>
                  </a:moveTo>
                  <a:lnTo>
                    <a:pt x="47625" y="0"/>
                  </a:lnTo>
                </a:path>
              </a:pathLst>
            </a:custGeom>
            <a:noFill/>
            <a:ln w="15875" cap="rnd">
              <a:solidFill>
                <a:schemeClr val="bg1"/>
              </a:solidFill>
              <a:prstDash val="solid"/>
              <a:round/>
            </a:ln>
          </p:spPr>
          <p:txBody>
            <a:bodyPr rtlCol="0" anchor="ctr"/>
            <a:lstStyle/>
            <a:p>
              <a:endParaRPr lang="en-GB"/>
            </a:p>
          </p:txBody>
        </p:sp>
        <p:sp>
          <p:nvSpPr>
            <p:cNvPr id="8" name="Free-form: Shape 7">
              <a:extLst>
                <a:ext uri="{FF2B5EF4-FFF2-40B4-BE49-F238E27FC236}">
                  <a16:creationId xmlns:a16="http://schemas.microsoft.com/office/drawing/2014/main" id="{C3069BB7-E51B-8936-8BA5-F6E30DF300E9}"/>
                </a:ext>
              </a:extLst>
            </p:cNvPr>
            <p:cNvSpPr/>
            <p:nvPr/>
          </p:nvSpPr>
          <p:spPr>
            <a:xfrm>
              <a:off x="4712442" y="2829797"/>
              <a:ext cx="28575" cy="9525"/>
            </a:xfrm>
            <a:custGeom>
              <a:avLst/>
              <a:gdLst>
                <a:gd name="connsiteX0" fmla="*/ 0 w 28575"/>
                <a:gd name="connsiteY0" fmla="*/ 0 h 9525"/>
                <a:gd name="connsiteX1" fmla="*/ 28575 w 28575"/>
                <a:gd name="connsiteY1" fmla="*/ 0 h 9525"/>
              </a:gdLst>
              <a:ahLst/>
              <a:cxnLst>
                <a:cxn ang="0">
                  <a:pos x="connsiteX0" y="connsiteY0"/>
                </a:cxn>
                <a:cxn ang="0">
                  <a:pos x="connsiteX1" y="connsiteY1"/>
                </a:cxn>
              </a:cxnLst>
              <a:rect l="l" t="t" r="r" b="b"/>
              <a:pathLst>
                <a:path w="28575" h="9525">
                  <a:moveTo>
                    <a:pt x="0" y="0"/>
                  </a:moveTo>
                  <a:lnTo>
                    <a:pt x="28575" y="0"/>
                  </a:lnTo>
                </a:path>
              </a:pathLst>
            </a:custGeom>
            <a:noFill/>
            <a:ln w="15875" cap="rnd">
              <a:solidFill>
                <a:schemeClr val="bg1"/>
              </a:solidFill>
              <a:prstDash val="solid"/>
              <a:round/>
            </a:ln>
          </p:spPr>
          <p:txBody>
            <a:bodyPr rtlCol="0" anchor="ctr"/>
            <a:lstStyle/>
            <a:p>
              <a:endParaRPr lang="en-GB"/>
            </a:p>
          </p:txBody>
        </p:sp>
        <p:sp>
          <p:nvSpPr>
            <p:cNvPr id="9" name="Free-form: Shape 8">
              <a:extLst>
                <a:ext uri="{FF2B5EF4-FFF2-40B4-BE49-F238E27FC236}">
                  <a16:creationId xmlns:a16="http://schemas.microsoft.com/office/drawing/2014/main" id="{19DDAD67-72ED-E1B8-9CAA-6E60F5DAF6E6}"/>
                </a:ext>
              </a:extLst>
            </p:cNvPr>
            <p:cNvSpPr/>
            <p:nvPr/>
          </p:nvSpPr>
          <p:spPr>
            <a:xfrm>
              <a:off x="4760064" y="2801242"/>
              <a:ext cx="114320" cy="114273"/>
            </a:xfrm>
            <a:custGeom>
              <a:avLst/>
              <a:gdLst>
                <a:gd name="connsiteX0" fmla="*/ 63878 w 114320"/>
                <a:gd name="connsiteY0" fmla="*/ 4038 h 114273"/>
                <a:gd name="connsiteX1" fmla="*/ 78537 w 114320"/>
                <a:gd name="connsiteY1" fmla="*/ 38042 h 114273"/>
                <a:gd name="connsiteX2" fmla="*/ 107055 w 114320"/>
                <a:gd name="connsiteY2" fmla="*/ 38042 h 114273"/>
                <a:gd name="connsiteX3" fmla="*/ 114315 w 114320"/>
                <a:gd name="connsiteY3" fmla="*/ 44773 h 114273"/>
                <a:gd name="connsiteX4" fmla="*/ 111980 w 114320"/>
                <a:gd name="connsiteY4" fmla="*/ 50262 h 114273"/>
                <a:gd name="connsiteX5" fmla="*/ 87215 w 114320"/>
                <a:gd name="connsiteY5" fmla="*/ 72322 h 114273"/>
                <a:gd name="connsiteX6" fmla="*/ 100940 w 114320"/>
                <a:gd name="connsiteY6" fmla="*/ 103879 h 114273"/>
                <a:gd name="connsiteX7" fmla="*/ 96947 w 114320"/>
                <a:gd name="connsiteY7" fmla="*/ 113670 h 114273"/>
                <a:gd name="connsiteX8" fmla="*/ 90339 w 114320"/>
                <a:gd name="connsiteY8" fmla="*/ 113270 h 114273"/>
                <a:gd name="connsiteX9" fmla="*/ 57192 w 114320"/>
                <a:gd name="connsiteY9" fmla="*/ 94592 h 114273"/>
                <a:gd name="connsiteX10" fmla="*/ 24045 w 114320"/>
                <a:gd name="connsiteY10" fmla="*/ 113270 h 114273"/>
                <a:gd name="connsiteX11" fmla="*/ 13831 w 114320"/>
                <a:gd name="connsiteY11" fmla="*/ 110533 h 114273"/>
                <a:gd name="connsiteX12" fmla="*/ 13405 w 114320"/>
                <a:gd name="connsiteY12" fmla="*/ 103917 h 114273"/>
                <a:gd name="connsiteX13" fmla="*/ 27121 w 114320"/>
                <a:gd name="connsiteY13" fmla="*/ 72360 h 114273"/>
                <a:gd name="connsiteX14" fmla="*/ 2356 w 114320"/>
                <a:gd name="connsiteY14" fmla="*/ 50301 h 114273"/>
                <a:gd name="connsiteX15" fmla="*/ 1757 w 114320"/>
                <a:gd name="connsiteY15" fmla="*/ 40432 h 114273"/>
                <a:gd name="connsiteX16" fmla="*/ 7252 w 114320"/>
                <a:gd name="connsiteY16" fmla="*/ 38080 h 114273"/>
                <a:gd name="connsiteX17" fmla="*/ 35827 w 114320"/>
                <a:gd name="connsiteY17" fmla="*/ 38080 h 114273"/>
                <a:gd name="connsiteX18" fmla="*/ 50429 w 114320"/>
                <a:gd name="connsiteY18" fmla="*/ 4038 h 114273"/>
                <a:gd name="connsiteX19" fmla="*/ 60738 w 114320"/>
                <a:gd name="connsiteY19" fmla="*/ 896 h 114273"/>
                <a:gd name="connsiteX20" fmla="*/ 63878 w 114320"/>
                <a:gd name="connsiteY20" fmla="*/ 4038 h 1142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14320" h="114273">
                  <a:moveTo>
                    <a:pt x="63878" y="4038"/>
                  </a:moveTo>
                  <a:lnTo>
                    <a:pt x="78537" y="38042"/>
                  </a:lnTo>
                  <a:lnTo>
                    <a:pt x="107055" y="38042"/>
                  </a:lnTo>
                  <a:cubicBezTo>
                    <a:pt x="110918" y="37896"/>
                    <a:pt x="114169" y="40910"/>
                    <a:pt x="114315" y="44773"/>
                  </a:cubicBezTo>
                  <a:cubicBezTo>
                    <a:pt x="114394" y="46860"/>
                    <a:pt x="113538" y="48873"/>
                    <a:pt x="111980" y="50262"/>
                  </a:cubicBezTo>
                  <a:lnTo>
                    <a:pt x="87215" y="72322"/>
                  </a:lnTo>
                  <a:lnTo>
                    <a:pt x="100940" y="103879"/>
                  </a:lnTo>
                  <a:cubicBezTo>
                    <a:pt x="102541" y="107685"/>
                    <a:pt x="100753" y="112069"/>
                    <a:pt x="96947" y="113670"/>
                  </a:cubicBezTo>
                  <a:cubicBezTo>
                    <a:pt x="94802" y="114572"/>
                    <a:pt x="92359" y="114425"/>
                    <a:pt x="90339" y="113270"/>
                  </a:cubicBezTo>
                  <a:lnTo>
                    <a:pt x="57192" y="94592"/>
                  </a:lnTo>
                  <a:lnTo>
                    <a:pt x="24045" y="113270"/>
                  </a:lnTo>
                  <a:cubicBezTo>
                    <a:pt x="20468" y="115335"/>
                    <a:pt x="15895" y="114110"/>
                    <a:pt x="13831" y="110533"/>
                  </a:cubicBezTo>
                  <a:cubicBezTo>
                    <a:pt x="12665" y="108515"/>
                    <a:pt x="12508" y="106069"/>
                    <a:pt x="13405" y="103917"/>
                  </a:cubicBezTo>
                  <a:lnTo>
                    <a:pt x="27121" y="72360"/>
                  </a:lnTo>
                  <a:lnTo>
                    <a:pt x="2356" y="50301"/>
                  </a:lnTo>
                  <a:cubicBezTo>
                    <a:pt x="-535" y="47741"/>
                    <a:pt x="-802" y="43323"/>
                    <a:pt x="1757" y="40432"/>
                  </a:cubicBezTo>
                  <a:cubicBezTo>
                    <a:pt x="3145" y="38865"/>
                    <a:pt x="5160" y="38002"/>
                    <a:pt x="7252" y="38080"/>
                  </a:cubicBezTo>
                  <a:lnTo>
                    <a:pt x="35827" y="38080"/>
                  </a:lnTo>
                  <a:lnTo>
                    <a:pt x="50429" y="4038"/>
                  </a:lnTo>
                  <a:cubicBezTo>
                    <a:pt x="52408" y="324"/>
                    <a:pt x="57023" y="-1082"/>
                    <a:pt x="60738" y="896"/>
                  </a:cubicBezTo>
                  <a:cubicBezTo>
                    <a:pt x="62073" y="1609"/>
                    <a:pt x="63167" y="2702"/>
                    <a:pt x="63878" y="4038"/>
                  </a:cubicBezTo>
                  <a:close/>
                </a:path>
              </a:pathLst>
            </a:custGeom>
            <a:noFill/>
            <a:ln w="15875" cap="rnd">
              <a:solidFill>
                <a:schemeClr val="bg1"/>
              </a:solidFill>
              <a:prstDash val="solid"/>
              <a:round/>
            </a:ln>
          </p:spPr>
          <p:txBody>
            <a:bodyPr rtlCol="0" anchor="ctr"/>
            <a:lstStyle/>
            <a:p>
              <a:endParaRPr lang="en-GB"/>
            </a:p>
          </p:txBody>
        </p:sp>
      </p:grpSp>
      <p:sp>
        <p:nvSpPr>
          <p:cNvPr id="11" name="TextBox 10">
            <a:extLst>
              <a:ext uri="{FF2B5EF4-FFF2-40B4-BE49-F238E27FC236}">
                <a16:creationId xmlns:a16="http://schemas.microsoft.com/office/drawing/2014/main" id="{4C49012D-906B-8C0A-5AD0-6B5E4642CED2}"/>
              </a:ext>
            </a:extLst>
          </p:cNvPr>
          <p:cNvSpPr txBox="1"/>
          <p:nvPr/>
        </p:nvSpPr>
        <p:spPr>
          <a:xfrm>
            <a:off x="12754708" y="679938"/>
            <a:ext cx="2608087" cy="3016210"/>
          </a:xfrm>
          <a:prstGeom prst="rect">
            <a:avLst/>
          </a:prstGeom>
          <a:noFill/>
        </p:spPr>
        <p:txBody>
          <a:bodyPr wrap="square" lIns="0" tIns="0" rIns="0" bIns="0" rtlCol="0">
            <a:spAutoFit/>
          </a:bodyPr>
          <a:lstStyle/>
          <a:p>
            <a:pPr algn="l"/>
            <a:r>
              <a:rPr lang="en-GB" sz="1400"/>
              <a:t>In this activity, you will list the use cases in priority order.</a:t>
            </a:r>
          </a:p>
          <a:p>
            <a:pPr algn="l"/>
            <a:endParaRPr lang="en-GB" sz="1400"/>
          </a:p>
          <a:p>
            <a:r>
              <a:rPr lang="en-GB" sz="1400"/>
              <a:t>As you fill this in, consider the below:</a:t>
            </a:r>
          </a:p>
          <a:p>
            <a:pPr algn="l"/>
            <a:endParaRPr lang="en-GB" sz="1400"/>
          </a:p>
          <a:p>
            <a:pPr algn="l"/>
            <a:r>
              <a:rPr lang="en-GB" sz="1400">
                <a:latin typeface="+mj-lt"/>
              </a:rPr>
              <a:t>1. Strategic significance:</a:t>
            </a:r>
          </a:p>
          <a:p>
            <a:pPr algn="l"/>
            <a:r>
              <a:rPr lang="en-GB" sz="1400"/>
              <a:t>Prioritise use cases based on their alignment with strategic business goals. Consider the overall impact on organisational objectives.</a:t>
            </a:r>
          </a:p>
          <a:p>
            <a:pPr algn="l"/>
            <a:endParaRPr lang="en-GB" sz="1400"/>
          </a:p>
          <a:p>
            <a:pPr algn="l"/>
            <a:endParaRPr lang="en-GB" sz="1400"/>
          </a:p>
        </p:txBody>
      </p:sp>
    </p:spTree>
    <p:extLst>
      <p:ext uri="{BB962C8B-B14F-4D97-AF65-F5344CB8AC3E}">
        <p14:creationId xmlns:p14="http://schemas.microsoft.com/office/powerpoint/2010/main" val="17704877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bg>
      <p:bgPr>
        <a:solidFill>
          <a:srgbClr val="F7F7F7"/>
        </a:solidFill>
        <a:effectLst/>
      </p:bgPr>
    </p:bg>
    <p:spTree>
      <p:nvGrpSpPr>
        <p:cNvPr id="1" name=""/>
        <p:cNvGrpSpPr/>
        <p:nvPr/>
      </p:nvGrpSpPr>
      <p:grpSpPr>
        <a:xfrm>
          <a:off x="0" y="0"/>
          <a:ext cx="0" cy="0"/>
          <a:chOff x="0" y="0"/>
          <a:chExt cx="0" cy="0"/>
        </a:xfrm>
      </p:grpSpPr>
      <p:sp>
        <p:nvSpPr>
          <p:cNvPr id="4" name="Freeform: Shape 3">
            <a:extLst>
              <a:ext uri="{FF2B5EF4-FFF2-40B4-BE49-F238E27FC236}">
                <a16:creationId xmlns:a16="http://schemas.microsoft.com/office/drawing/2014/main" id="{38695748-F541-40FE-3A90-2C20F0D29DCC}"/>
              </a:ext>
            </a:extLst>
          </p:cNvPr>
          <p:cNvSpPr/>
          <p:nvPr/>
        </p:nvSpPr>
        <p:spPr bwMode="auto">
          <a:xfrm flipH="1" flipV="1">
            <a:off x="0" y="-1"/>
            <a:ext cx="12192000" cy="1291771"/>
          </a:xfrm>
          <a:custGeom>
            <a:avLst/>
            <a:gdLst>
              <a:gd name="connsiteX0" fmla="*/ 11268532 w 12192000"/>
              <a:gd name="connsiteY0" fmla="*/ 106 h 4074802"/>
              <a:gd name="connsiteX1" fmla="*/ 12185209 w 12192000"/>
              <a:gd name="connsiteY1" fmla="*/ 20416 h 4074802"/>
              <a:gd name="connsiteX2" fmla="*/ 12192000 w 12192000"/>
              <a:gd name="connsiteY2" fmla="*/ 20811 h 4074802"/>
              <a:gd name="connsiteX3" fmla="*/ 12192000 w 12192000"/>
              <a:gd name="connsiteY3" fmla="*/ 1064902 h 4074802"/>
              <a:gd name="connsiteX4" fmla="*/ 12192000 w 12192000"/>
              <a:gd name="connsiteY4" fmla="*/ 1585602 h 4074802"/>
              <a:gd name="connsiteX5" fmla="*/ 12192000 w 12192000"/>
              <a:gd name="connsiteY5" fmla="*/ 4074802 h 4074802"/>
              <a:gd name="connsiteX6" fmla="*/ 0 w 12192000"/>
              <a:gd name="connsiteY6" fmla="*/ 4074802 h 4074802"/>
              <a:gd name="connsiteX7" fmla="*/ 0 w 12192000"/>
              <a:gd name="connsiteY7" fmla="*/ 1585602 h 4074802"/>
              <a:gd name="connsiteX8" fmla="*/ 0 w 12192000"/>
              <a:gd name="connsiteY8" fmla="*/ 1064902 h 4074802"/>
              <a:gd name="connsiteX9" fmla="*/ 0 w 12192000"/>
              <a:gd name="connsiteY9" fmla="*/ 16345 h 4074802"/>
              <a:gd name="connsiteX10" fmla="*/ 244047 w 12192000"/>
              <a:gd name="connsiteY10" fmla="*/ 27486 h 4074802"/>
              <a:gd name="connsiteX11" fmla="*/ 1686840 w 12192000"/>
              <a:gd name="connsiteY11" fmla="*/ 173856 h 4074802"/>
              <a:gd name="connsiteX12" fmla="*/ 9172284 w 12192000"/>
              <a:gd name="connsiteY12" fmla="*/ 173856 h 4074802"/>
              <a:gd name="connsiteX13" fmla="*/ 11268532 w 12192000"/>
              <a:gd name="connsiteY13" fmla="*/ 106 h 4074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2192000" h="4074802">
                <a:moveTo>
                  <a:pt x="11268532" y="106"/>
                </a:moveTo>
                <a:cubicBezTo>
                  <a:pt x="11570638" y="-964"/>
                  <a:pt x="11877794" y="6092"/>
                  <a:pt x="12185209" y="20416"/>
                </a:cubicBezTo>
                <a:lnTo>
                  <a:pt x="12192000" y="20811"/>
                </a:lnTo>
                <a:lnTo>
                  <a:pt x="12192000" y="1064902"/>
                </a:lnTo>
                <a:lnTo>
                  <a:pt x="12192000" y="1585602"/>
                </a:lnTo>
                <a:lnTo>
                  <a:pt x="12192000" y="4074802"/>
                </a:lnTo>
                <a:lnTo>
                  <a:pt x="0" y="4074802"/>
                </a:lnTo>
                <a:lnTo>
                  <a:pt x="0" y="1585602"/>
                </a:lnTo>
                <a:lnTo>
                  <a:pt x="0" y="1064902"/>
                </a:lnTo>
                <a:lnTo>
                  <a:pt x="0" y="16345"/>
                </a:lnTo>
                <a:lnTo>
                  <a:pt x="244047" y="27486"/>
                </a:lnTo>
                <a:cubicBezTo>
                  <a:pt x="678291" y="52375"/>
                  <a:pt x="1158360" y="99922"/>
                  <a:pt x="1686840" y="173856"/>
                </a:cubicBezTo>
                <a:cubicBezTo>
                  <a:pt x="5914682" y="765330"/>
                  <a:pt x="9172284" y="173856"/>
                  <a:pt x="9172284" y="173856"/>
                </a:cubicBezTo>
                <a:cubicBezTo>
                  <a:pt x="9789564" y="56236"/>
                  <a:pt x="10513267" y="2780"/>
                  <a:pt x="11268532" y="106"/>
                </a:cubicBezTo>
                <a:close/>
              </a:path>
            </a:pathLst>
          </a:custGeom>
          <a:solidFill>
            <a:schemeClr val="accent1"/>
          </a:solidFill>
          <a:ln w="3768" cap="flat">
            <a:noFill/>
            <a:prstDash val="solid"/>
            <a:miter/>
          </a:ln>
          <a:effectLst>
            <a:outerShdw blurRad="63500" dist="25400" dir="6600000" algn="l" rotWithShape="0">
              <a:prstClr val="black">
                <a:alpha val="26000"/>
              </a:prstClr>
            </a:outerShdw>
          </a:effectLst>
        </p:spPr>
        <p:txBody>
          <a:bodyPr wrap="square" rtlCol="0" anchor="ctr">
            <a:noAutofit/>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GB" sz="1765" b="0" i="0" u="none" strike="noStrike" kern="1200" cap="none" spc="0" normalizeH="0" baseline="0" noProof="0">
              <a:ln>
                <a:noFill/>
              </a:ln>
              <a:solidFill>
                <a:srgbClr val="000000"/>
              </a:solidFill>
              <a:effectLst/>
              <a:uLnTx/>
              <a:uFillTx/>
              <a:latin typeface="Segoe UI"/>
              <a:ea typeface="+mn-ea"/>
              <a:cs typeface="+mn-cs"/>
            </a:endParaRPr>
          </a:p>
        </p:txBody>
      </p:sp>
      <p:sp>
        <p:nvSpPr>
          <p:cNvPr id="37" name="Title 1">
            <a:extLst>
              <a:ext uri="{FF2B5EF4-FFF2-40B4-BE49-F238E27FC236}">
                <a16:creationId xmlns:a16="http://schemas.microsoft.com/office/drawing/2014/main" id="{759CED22-4789-DEFA-4147-F90CFE3445E3}"/>
              </a:ext>
            </a:extLst>
          </p:cNvPr>
          <p:cNvSpPr txBox="1">
            <a:spLocks/>
          </p:cNvSpPr>
          <p:nvPr/>
        </p:nvSpPr>
        <p:spPr>
          <a:xfrm>
            <a:off x="1038293" y="419100"/>
            <a:ext cx="5594735" cy="430887"/>
          </a:xfrm>
          <a:prstGeom prst="rect">
            <a:avLst/>
          </a:prstGeom>
        </p:spPr>
        <p:txBody>
          <a:bodyPr vert="horz" wrap="square" lIns="0" tIns="0" rIns="0" bIns="0" rtlCol="0" anchor="t">
            <a:spAutoFit/>
          </a:bodyPr>
          <a:lstStyle>
            <a:lvl1pPr algn="l" defTabSz="932742" rtl="0" eaLnBrk="1" latinLnBrk="0" hangingPunct="1">
              <a:lnSpc>
                <a:spcPct val="100000"/>
              </a:lnSpc>
              <a:spcBef>
                <a:spcPct val="0"/>
              </a:spcBef>
              <a:buNone/>
              <a:defRPr lang="en-US" sz="2800" b="0" kern="1200" cap="none" spc="-50" baseline="0" dirty="0" smtClean="0">
                <a:ln w="3175">
                  <a:noFill/>
                </a:ln>
                <a:solidFill>
                  <a:schemeClr val="tx1"/>
                </a:solidFill>
                <a:effectLst/>
                <a:latin typeface="+mj-lt"/>
                <a:ea typeface="+mn-ea"/>
                <a:cs typeface="Segoe UI" pitchFamily="34" charset="0"/>
              </a:defRPr>
            </a:lvl1pPr>
          </a:lstStyle>
          <a:p>
            <a:r>
              <a:rPr lang="en-GB" spc="0">
                <a:solidFill>
                  <a:schemeClr val="bg1"/>
                </a:solidFill>
              </a:rPr>
              <a:t>Deployment considerations</a:t>
            </a:r>
            <a:endParaRPr lang="en-GB" spc="0">
              <a:solidFill>
                <a:schemeClr val="bg1"/>
              </a:solidFill>
              <a:latin typeface="Segoe UI Semilight" panose="020B0402040204020203" pitchFamily="34" charset="0"/>
              <a:cs typeface="Segoe UI Semilight" panose="020B0402040204020203" pitchFamily="34" charset="0"/>
            </a:endParaRPr>
          </a:p>
        </p:txBody>
      </p:sp>
      <p:sp>
        <p:nvSpPr>
          <p:cNvPr id="9" name="!!BOX1">
            <a:extLst>
              <a:ext uri="{FF2B5EF4-FFF2-40B4-BE49-F238E27FC236}">
                <a16:creationId xmlns:a16="http://schemas.microsoft.com/office/drawing/2014/main" id="{2C6A2C91-52D1-E169-EE62-BDE4C64CCEA3}"/>
              </a:ext>
            </a:extLst>
          </p:cNvPr>
          <p:cNvSpPr>
            <a:spLocks/>
          </p:cNvSpPr>
          <p:nvPr/>
        </p:nvSpPr>
        <p:spPr bwMode="auto">
          <a:xfrm>
            <a:off x="439275" y="1811319"/>
            <a:ext cx="11339617" cy="955024"/>
          </a:xfrm>
          <a:prstGeom prst="roundRect">
            <a:avLst>
              <a:gd name="adj" fmla="val 0"/>
            </a:avLst>
          </a:prstGeom>
          <a:gradFill>
            <a:gsLst>
              <a:gs pos="0">
                <a:schemeClr val="bg1">
                  <a:lumMod val="55000"/>
                  <a:lumOff val="45000"/>
                </a:schemeClr>
              </a:gs>
              <a:gs pos="100000">
                <a:srgbClr val="E8E9E8">
                  <a:lumMod val="20000"/>
                  <a:lumOff val="80000"/>
                </a:srgbClr>
              </a:gs>
            </a:gsLst>
            <a:lin ang="2700000" scaled="1"/>
          </a:gradFill>
          <a:ln w="12700">
            <a:noFill/>
            <a:headEnd type="none" w="med" len="med"/>
            <a:tailEnd type="none" w="med" len="med"/>
          </a:ln>
          <a:effectLst>
            <a:outerShdw blurRad="76200" dist="25400" dir="2700000" algn="tl" rotWithShape="0">
              <a:prstClr val="black">
                <a:alpha val="14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20" tIns="97536" rIns="121920" bIns="97536" numCol="1" spcCol="0" rtlCol="0" fromWordArt="0" anchor="t" anchorCtr="0" forceAA="0" compatLnSpc="1">
            <a:prstTxWarp prst="textNoShape">
              <a:avLst/>
            </a:prstTxWarp>
            <a:noAutofit/>
          </a:bodyPr>
          <a:lstStyle/>
          <a:p>
            <a:pPr defTabSz="621679" fontAlgn="base">
              <a:spcBef>
                <a:spcPct val="0"/>
              </a:spcBef>
              <a:spcAft>
                <a:spcPts val="300"/>
              </a:spcAft>
            </a:pPr>
            <a:endParaRPr lang="en-GB" sz="1200">
              <a:solidFill>
                <a:schemeClr val="tx2"/>
              </a:solidFill>
              <a:latin typeface="Segoe UI Semibold"/>
              <a:cs typeface="Segoe UI" pitchFamily="34" charset="0"/>
            </a:endParaRPr>
          </a:p>
        </p:txBody>
      </p:sp>
      <p:sp>
        <p:nvSpPr>
          <p:cNvPr id="11" name="Rectangle 10">
            <a:extLst>
              <a:ext uri="{FF2B5EF4-FFF2-40B4-BE49-F238E27FC236}">
                <a16:creationId xmlns:a16="http://schemas.microsoft.com/office/drawing/2014/main" id="{24AA84AE-C578-C951-7D83-F7A7F3CB3449}"/>
              </a:ext>
            </a:extLst>
          </p:cNvPr>
          <p:cNvSpPr>
            <a:spLocks/>
          </p:cNvSpPr>
          <p:nvPr/>
        </p:nvSpPr>
        <p:spPr bwMode="auto">
          <a:xfrm>
            <a:off x="536363" y="1349246"/>
            <a:ext cx="3198965" cy="432000"/>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36000" tIns="146304" rIns="36000" bIns="146304" numCol="1" spcCol="0" rtlCol="0" fromWordArt="0" anchor="ctr" anchorCtr="0" forceAA="0" compatLnSpc="1">
            <a:prstTxWarp prst="textNoShape">
              <a:avLst/>
            </a:prstTxWarp>
            <a:noAutofit/>
          </a:bodyPr>
          <a:lstStyle/>
          <a:p>
            <a:pPr defTabSz="932472" fontAlgn="base">
              <a:spcBef>
                <a:spcPct val="0"/>
              </a:spcBef>
              <a:spcAft>
                <a:spcPts val="1800"/>
              </a:spcAft>
              <a:defRPr/>
            </a:pPr>
            <a:r>
              <a:rPr lang="en-GB">
                <a:solidFill>
                  <a:schemeClr val="tx2"/>
                </a:solidFill>
                <a:latin typeface="+mj-lt"/>
                <a:cs typeface="Segoe UI" pitchFamily="34" charset="0"/>
              </a:rPr>
              <a:t>Option 1 – </a:t>
            </a:r>
            <a:r>
              <a:rPr lang="en-GB">
                <a:solidFill>
                  <a:schemeClr val="tx2"/>
                </a:solidFill>
                <a:cs typeface="Segoe UI" pitchFamily="34" charset="0"/>
              </a:rPr>
              <a:t>Quick Start</a:t>
            </a:r>
          </a:p>
        </p:txBody>
      </p:sp>
      <p:sp>
        <p:nvSpPr>
          <p:cNvPr id="23" name="Rectangle 22">
            <a:extLst>
              <a:ext uri="{FF2B5EF4-FFF2-40B4-BE49-F238E27FC236}">
                <a16:creationId xmlns:a16="http://schemas.microsoft.com/office/drawing/2014/main" id="{F563E0C9-84F9-CBCC-F35B-290A90C1D104}"/>
              </a:ext>
            </a:extLst>
          </p:cNvPr>
          <p:cNvSpPr>
            <a:spLocks/>
          </p:cNvSpPr>
          <p:nvPr/>
        </p:nvSpPr>
        <p:spPr bwMode="auto">
          <a:xfrm>
            <a:off x="566176" y="1953374"/>
            <a:ext cx="11088911" cy="334228"/>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36000" tIns="0" rIns="36000" bIns="146304" numCol="1" spcCol="0" rtlCol="0" fromWordArt="0" anchor="t" anchorCtr="0" forceAA="0" compatLnSpc="1">
            <a:prstTxWarp prst="textNoShape">
              <a:avLst/>
            </a:prstTxWarp>
            <a:noAutofit/>
          </a:bodyPr>
          <a:lstStyle/>
          <a:p>
            <a:pPr defTabSz="932472" fontAlgn="base">
              <a:spcBef>
                <a:spcPct val="0"/>
              </a:spcBef>
              <a:spcAft>
                <a:spcPts val="1800"/>
              </a:spcAft>
              <a:defRPr/>
            </a:pPr>
            <a:r>
              <a:rPr lang="en-GB" sz="1200">
                <a:solidFill>
                  <a:schemeClr val="tx1"/>
                </a:solidFill>
                <a:cs typeface="Segoe UI" pitchFamily="34" charset="0"/>
              </a:rPr>
              <a:t>Release Chat + Communities to all frontline workers (No Teams created).</a:t>
            </a:r>
            <a:br>
              <a:rPr lang="en-GB" sz="1200">
                <a:solidFill>
                  <a:schemeClr val="tx1"/>
                </a:solidFill>
                <a:cs typeface="Segoe UI" pitchFamily="34" charset="0"/>
              </a:rPr>
            </a:br>
            <a:r>
              <a:rPr lang="en-GB" sz="1200">
                <a:solidFill>
                  <a:schemeClr val="tx1"/>
                </a:solidFill>
                <a:cs typeface="Segoe UI" pitchFamily="34" charset="0"/>
              </a:rPr>
              <a:t>Follow up activity to migrate Viva Engage and add Teams in a second phase. </a:t>
            </a:r>
          </a:p>
        </p:txBody>
      </p:sp>
      <p:sp>
        <p:nvSpPr>
          <p:cNvPr id="3" name="!!BOX1">
            <a:extLst>
              <a:ext uri="{FF2B5EF4-FFF2-40B4-BE49-F238E27FC236}">
                <a16:creationId xmlns:a16="http://schemas.microsoft.com/office/drawing/2014/main" id="{3E605C49-81C3-318B-C3F2-9535DCB27F6C}"/>
              </a:ext>
            </a:extLst>
          </p:cNvPr>
          <p:cNvSpPr>
            <a:spLocks/>
          </p:cNvSpPr>
          <p:nvPr/>
        </p:nvSpPr>
        <p:spPr bwMode="auto">
          <a:xfrm>
            <a:off x="438538" y="2444994"/>
            <a:ext cx="11335243" cy="315001"/>
          </a:xfrm>
          <a:prstGeom prst="roundRect">
            <a:avLst>
              <a:gd name="adj" fmla="val 0"/>
            </a:avLst>
          </a:prstGeom>
          <a:gradFill flip="none" rotWithShape="1">
            <a:gsLst>
              <a:gs pos="100000">
                <a:schemeClr val="bg1">
                  <a:lumMod val="55000"/>
                  <a:lumOff val="45000"/>
                </a:schemeClr>
              </a:gs>
              <a:gs pos="0">
                <a:schemeClr val="bg1">
                  <a:lumMod val="95000"/>
                </a:schemeClr>
              </a:gs>
            </a:gsLst>
            <a:lin ang="2700000" scaled="1"/>
            <a:tileRect/>
          </a:gradFill>
          <a:ln w="12700">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621679" fontAlgn="base">
              <a:spcBef>
                <a:spcPct val="0"/>
              </a:spcBef>
              <a:spcAft>
                <a:spcPct val="0"/>
              </a:spcAft>
            </a:pPr>
            <a:r>
              <a:rPr lang="en-GB" sz="1000">
                <a:solidFill>
                  <a:schemeClr val="tx2"/>
                </a:solidFill>
                <a:latin typeface="Segoe UI Semibold" panose="020B0702040204020203" pitchFamily="34" charset="0"/>
                <a:cs typeface="Segoe UI Semibold" panose="020B0702040204020203" pitchFamily="34" charset="0"/>
              </a:rPr>
              <a:t>All colleagues day 1</a:t>
            </a:r>
          </a:p>
        </p:txBody>
      </p:sp>
      <p:grpSp>
        <p:nvGrpSpPr>
          <p:cNvPr id="62" name="Group 61">
            <a:extLst>
              <a:ext uri="{FF2B5EF4-FFF2-40B4-BE49-F238E27FC236}">
                <a16:creationId xmlns:a16="http://schemas.microsoft.com/office/drawing/2014/main" id="{A77BC39B-E04E-8D65-C535-AF6A9ECB696C}"/>
              </a:ext>
            </a:extLst>
          </p:cNvPr>
          <p:cNvGrpSpPr/>
          <p:nvPr/>
        </p:nvGrpSpPr>
        <p:grpSpPr>
          <a:xfrm>
            <a:off x="3354746" y="1510331"/>
            <a:ext cx="322192" cy="181449"/>
            <a:chOff x="3554816" y="1653629"/>
            <a:chExt cx="322192" cy="181449"/>
          </a:xfrm>
          <a:solidFill>
            <a:schemeClr val="accent1"/>
          </a:solidFill>
        </p:grpSpPr>
        <p:sp>
          <p:nvSpPr>
            <p:cNvPr id="46" name="Free-form: Shape 45">
              <a:extLst>
                <a:ext uri="{FF2B5EF4-FFF2-40B4-BE49-F238E27FC236}">
                  <a16:creationId xmlns:a16="http://schemas.microsoft.com/office/drawing/2014/main" id="{8C467A85-23FD-F094-0DC8-CEEB3808C787}"/>
                </a:ext>
              </a:extLst>
            </p:cNvPr>
            <p:cNvSpPr/>
            <p:nvPr/>
          </p:nvSpPr>
          <p:spPr>
            <a:xfrm>
              <a:off x="3664070" y="1653629"/>
              <a:ext cx="103684" cy="100229"/>
            </a:xfrm>
            <a:custGeom>
              <a:avLst/>
              <a:gdLst>
                <a:gd name="connsiteX0" fmla="*/ 52116 w 103684"/>
                <a:gd name="connsiteY0" fmla="*/ 0 h 100229"/>
                <a:gd name="connsiteX1" fmla="*/ 103684 w 103684"/>
                <a:gd name="connsiteY1" fmla="*/ 50380 h 100229"/>
                <a:gd name="connsiteX2" fmla="*/ 52116 w 103684"/>
                <a:gd name="connsiteY2" fmla="*/ 100230 h 100229"/>
                <a:gd name="connsiteX3" fmla="*/ 0 w 103684"/>
                <a:gd name="connsiteY3" fmla="*/ 50380 h 100229"/>
                <a:gd name="connsiteX4" fmla="*/ 52116 w 103684"/>
                <a:gd name="connsiteY4" fmla="*/ 0 h 100229"/>
                <a:gd name="connsiteX5" fmla="*/ 52116 w 103684"/>
                <a:gd name="connsiteY5" fmla="*/ 10606 h 100229"/>
                <a:gd name="connsiteX6" fmla="*/ 10972 w 103684"/>
                <a:gd name="connsiteY6" fmla="*/ 50380 h 100229"/>
                <a:gd name="connsiteX7" fmla="*/ 52116 w 103684"/>
                <a:gd name="connsiteY7" fmla="*/ 89623 h 100229"/>
                <a:gd name="connsiteX8" fmla="*/ 92712 w 103684"/>
                <a:gd name="connsiteY8" fmla="*/ 50380 h 100229"/>
                <a:gd name="connsiteX9" fmla="*/ 52116 w 103684"/>
                <a:gd name="connsiteY9" fmla="*/ 10606 h 1002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3684" h="100229">
                  <a:moveTo>
                    <a:pt x="52116" y="0"/>
                  </a:moveTo>
                  <a:cubicBezTo>
                    <a:pt x="80643" y="0"/>
                    <a:pt x="103684" y="22273"/>
                    <a:pt x="103684" y="50380"/>
                  </a:cubicBezTo>
                  <a:cubicBezTo>
                    <a:pt x="103684" y="78487"/>
                    <a:pt x="80643" y="100230"/>
                    <a:pt x="52116" y="100230"/>
                  </a:cubicBezTo>
                  <a:cubicBezTo>
                    <a:pt x="23589" y="100230"/>
                    <a:pt x="0" y="77956"/>
                    <a:pt x="0" y="50380"/>
                  </a:cubicBezTo>
                  <a:cubicBezTo>
                    <a:pt x="0" y="22804"/>
                    <a:pt x="23041" y="0"/>
                    <a:pt x="52116" y="0"/>
                  </a:cubicBezTo>
                  <a:close/>
                  <a:moveTo>
                    <a:pt x="52116" y="10606"/>
                  </a:moveTo>
                  <a:cubicBezTo>
                    <a:pt x="29075" y="10606"/>
                    <a:pt x="10972" y="28107"/>
                    <a:pt x="10972" y="50380"/>
                  </a:cubicBezTo>
                  <a:cubicBezTo>
                    <a:pt x="10972" y="72653"/>
                    <a:pt x="29075" y="89623"/>
                    <a:pt x="52116" y="89623"/>
                  </a:cubicBezTo>
                  <a:cubicBezTo>
                    <a:pt x="75157" y="89623"/>
                    <a:pt x="92712" y="72123"/>
                    <a:pt x="92712" y="50380"/>
                  </a:cubicBezTo>
                  <a:cubicBezTo>
                    <a:pt x="92712" y="28637"/>
                    <a:pt x="74609" y="10606"/>
                    <a:pt x="52116" y="10606"/>
                  </a:cubicBezTo>
                  <a:close/>
                </a:path>
              </a:pathLst>
            </a:custGeom>
            <a:grpFill/>
            <a:ln w="3881" cap="flat">
              <a:noFill/>
              <a:prstDash val="solid"/>
              <a:miter/>
            </a:ln>
          </p:spPr>
          <p:txBody>
            <a:bodyPr rtlCol="0" anchor="ctr"/>
            <a:lstStyle/>
            <a:p>
              <a:endParaRPr lang="en-GB"/>
            </a:p>
          </p:txBody>
        </p:sp>
        <p:sp>
          <p:nvSpPr>
            <p:cNvPr id="47" name="Free-form: Shape 46">
              <a:extLst>
                <a:ext uri="{FF2B5EF4-FFF2-40B4-BE49-F238E27FC236}">
                  <a16:creationId xmlns:a16="http://schemas.microsoft.com/office/drawing/2014/main" id="{54E8D6FF-45A8-A083-76AD-6DC1FD56A317}"/>
                </a:ext>
              </a:extLst>
            </p:cNvPr>
            <p:cNvSpPr/>
            <p:nvPr/>
          </p:nvSpPr>
          <p:spPr>
            <a:xfrm>
              <a:off x="3638750" y="1762343"/>
              <a:ext cx="154787" cy="72735"/>
            </a:xfrm>
            <a:custGeom>
              <a:avLst/>
              <a:gdLst>
                <a:gd name="connsiteX0" fmla="*/ 10508 w 154787"/>
                <a:gd name="connsiteY0" fmla="*/ 68411 h 72735"/>
                <a:gd name="connsiteX1" fmla="*/ 4473 w 154787"/>
                <a:gd name="connsiteY1" fmla="*/ 72653 h 72735"/>
                <a:gd name="connsiteX2" fmla="*/ 85 w 154787"/>
                <a:gd name="connsiteY2" fmla="*/ 66820 h 72735"/>
                <a:gd name="connsiteX3" fmla="*/ 77436 w 154787"/>
                <a:gd name="connsiteY3" fmla="*/ 0 h 72735"/>
                <a:gd name="connsiteX4" fmla="*/ 154788 w 154787"/>
                <a:gd name="connsiteY4" fmla="*/ 66820 h 72735"/>
                <a:gd name="connsiteX5" fmla="*/ 149850 w 154787"/>
                <a:gd name="connsiteY5" fmla="*/ 72653 h 72735"/>
                <a:gd name="connsiteX6" fmla="*/ 143816 w 154787"/>
                <a:gd name="connsiteY6" fmla="*/ 68411 h 72735"/>
                <a:gd name="connsiteX7" fmla="*/ 77436 w 154787"/>
                <a:gd name="connsiteY7" fmla="*/ 10606 h 72735"/>
                <a:gd name="connsiteX8" fmla="*/ 10508 w 154787"/>
                <a:gd name="connsiteY8" fmla="*/ 68411 h 727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4787" h="72735">
                  <a:moveTo>
                    <a:pt x="10508" y="68411"/>
                  </a:moveTo>
                  <a:cubicBezTo>
                    <a:pt x="10508" y="71062"/>
                    <a:pt x="7765" y="73184"/>
                    <a:pt x="4473" y="72653"/>
                  </a:cubicBezTo>
                  <a:cubicBezTo>
                    <a:pt x="1730" y="72653"/>
                    <a:pt x="-464" y="70002"/>
                    <a:pt x="85" y="66820"/>
                  </a:cubicBezTo>
                  <a:cubicBezTo>
                    <a:pt x="4473" y="29167"/>
                    <a:pt x="37389" y="0"/>
                    <a:pt x="77436" y="0"/>
                  </a:cubicBezTo>
                  <a:cubicBezTo>
                    <a:pt x="117483" y="0"/>
                    <a:pt x="150399" y="29167"/>
                    <a:pt x="154788" y="66820"/>
                  </a:cubicBezTo>
                  <a:cubicBezTo>
                    <a:pt x="154788" y="70002"/>
                    <a:pt x="152593" y="72653"/>
                    <a:pt x="149850" y="72653"/>
                  </a:cubicBezTo>
                  <a:cubicBezTo>
                    <a:pt x="146559" y="73184"/>
                    <a:pt x="143816" y="71062"/>
                    <a:pt x="143816" y="68411"/>
                  </a:cubicBezTo>
                  <a:cubicBezTo>
                    <a:pt x="139976" y="35531"/>
                    <a:pt x="111449" y="10606"/>
                    <a:pt x="77436" y="10606"/>
                  </a:cubicBezTo>
                  <a:cubicBezTo>
                    <a:pt x="43423" y="10606"/>
                    <a:pt x="14348" y="35531"/>
                    <a:pt x="10508" y="68411"/>
                  </a:cubicBezTo>
                  <a:close/>
                </a:path>
              </a:pathLst>
            </a:custGeom>
            <a:grpFill/>
            <a:ln w="3881" cap="flat">
              <a:noFill/>
              <a:prstDash val="solid"/>
              <a:miter/>
            </a:ln>
          </p:spPr>
          <p:txBody>
            <a:bodyPr rtlCol="0" anchor="ctr"/>
            <a:lstStyle/>
            <a:p>
              <a:endParaRPr lang="en-GB"/>
            </a:p>
          </p:txBody>
        </p:sp>
        <p:sp>
          <p:nvSpPr>
            <p:cNvPr id="48" name="Free-form: Shape 47">
              <a:extLst>
                <a:ext uri="{FF2B5EF4-FFF2-40B4-BE49-F238E27FC236}">
                  <a16:creationId xmlns:a16="http://schemas.microsoft.com/office/drawing/2014/main" id="{F3500EF8-032E-0EF3-75C0-54A86A4CD4C3}"/>
                </a:ext>
              </a:extLst>
            </p:cNvPr>
            <p:cNvSpPr/>
            <p:nvPr/>
          </p:nvSpPr>
          <p:spPr>
            <a:xfrm>
              <a:off x="3777628" y="1696584"/>
              <a:ext cx="80643" cy="77956"/>
            </a:xfrm>
            <a:custGeom>
              <a:avLst/>
              <a:gdLst>
                <a:gd name="connsiteX0" fmla="*/ 40047 w 80643"/>
                <a:gd name="connsiteY0" fmla="*/ 0 h 77956"/>
                <a:gd name="connsiteX1" fmla="*/ 80643 w 80643"/>
                <a:gd name="connsiteY1" fmla="*/ 38713 h 77956"/>
                <a:gd name="connsiteX2" fmla="*/ 40047 w 80643"/>
                <a:gd name="connsiteY2" fmla="*/ 77956 h 77956"/>
                <a:gd name="connsiteX3" fmla="*/ 0 w 80643"/>
                <a:gd name="connsiteY3" fmla="*/ 38713 h 77956"/>
                <a:gd name="connsiteX4" fmla="*/ 40047 w 80643"/>
                <a:gd name="connsiteY4" fmla="*/ 0 h 77956"/>
                <a:gd name="connsiteX5" fmla="*/ 40047 w 80643"/>
                <a:gd name="connsiteY5" fmla="*/ 10606 h 77956"/>
                <a:gd name="connsiteX6" fmla="*/ 10972 w 80643"/>
                <a:gd name="connsiteY6" fmla="*/ 38713 h 77956"/>
                <a:gd name="connsiteX7" fmla="*/ 40047 w 80643"/>
                <a:gd name="connsiteY7" fmla="*/ 67350 h 77956"/>
                <a:gd name="connsiteX8" fmla="*/ 69671 w 80643"/>
                <a:gd name="connsiteY8" fmla="*/ 38713 h 77956"/>
                <a:gd name="connsiteX9" fmla="*/ 40047 w 80643"/>
                <a:gd name="connsiteY9" fmla="*/ 10606 h 779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0643" h="77956">
                  <a:moveTo>
                    <a:pt x="40047" y="0"/>
                  </a:moveTo>
                  <a:cubicBezTo>
                    <a:pt x="62540" y="0"/>
                    <a:pt x="80643" y="17500"/>
                    <a:pt x="80643" y="38713"/>
                  </a:cubicBezTo>
                  <a:cubicBezTo>
                    <a:pt x="80643" y="59926"/>
                    <a:pt x="62540" y="77956"/>
                    <a:pt x="40047" y="77956"/>
                  </a:cubicBezTo>
                  <a:cubicBezTo>
                    <a:pt x="17555" y="77956"/>
                    <a:pt x="0" y="60456"/>
                    <a:pt x="0" y="38713"/>
                  </a:cubicBezTo>
                  <a:cubicBezTo>
                    <a:pt x="0" y="16970"/>
                    <a:pt x="18104" y="0"/>
                    <a:pt x="40047" y="0"/>
                  </a:cubicBezTo>
                  <a:close/>
                  <a:moveTo>
                    <a:pt x="40047" y="10606"/>
                  </a:moveTo>
                  <a:cubicBezTo>
                    <a:pt x="24138" y="10606"/>
                    <a:pt x="10972" y="23334"/>
                    <a:pt x="10972" y="38713"/>
                  </a:cubicBezTo>
                  <a:cubicBezTo>
                    <a:pt x="10972" y="54092"/>
                    <a:pt x="24138" y="67350"/>
                    <a:pt x="40047" y="67350"/>
                  </a:cubicBezTo>
                  <a:cubicBezTo>
                    <a:pt x="55956" y="67350"/>
                    <a:pt x="69671" y="54623"/>
                    <a:pt x="69671" y="38713"/>
                  </a:cubicBezTo>
                  <a:cubicBezTo>
                    <a:pt x="69671" y="22804"/>
                    <a:pt x="56505" y="10606"/>
                    <a:pt x="40047" y="10606"/>
                  </a:cubicBezTo>
                  <a:close/>
                </a:path>
              </a:pathLst>
            </a:custGeom>
            <a:grpFill/>
            <a:ln w="3881" cap="flat">
              <a:noFill/>
              <a:prstDash val="solid"/>
              <a:miter/>
            </a:ln>
          </p:spPr>
          <p:txBody>
            <a:bodyPr rtlCol="0" anchor="ctr"/>
            <a:lstStyle/>
            <a:p>
              <a:endParaRPr lang="en-GB"/>
            </a:p>
          </p:txBody>
        </p:sp>
        <p:sp>
          <p:nvSpPr>
            <p:cNvPr id="55" name="Free-form: Shape 54">
              <a:extLst>
                <a:ext uri="{FF2B5EF4-FFF2-40B4-BE49-F238E27FC236}">
                  <a16:creationId xmlns:a16="http://schemas.microsoft.com/office/drawing/2014/main" id="{138D60ED-EF98-6B22-4368-4079ADF01255}"/>
                </a:ext>
              </a:extLst>
            </p:cNvPr>
            <p:cNvSpPr/>
            <p:nvPr/>
          </p:nvSpPr>
          <p:spPr>
            <a:xfrm>
              <a:off x="3787631" y="1779844"/>
              <a:ext cx="89377" cy="55234"/>
            </a:xfrm>
            <a:custGeom>
              <a:avLst/>
              <a:gdLst>
                <a:gd name="connsiteX0" fmla="*/ 8101 w 89377"/>
                <a:gd name="connsiteY0" fmla="*/ 15909 h 55234"/>
                <a:gd name="connsiteX1" fmla="*/ 420 w 89377"/>
                <a:gd name="connsiteY1" fmla="*/ 13788 h 55234"/>
                <a:gd name="connsiteX2" fmla="*/ 3163 w 89377"/>
                <a:gd name="connsiteY2" fmla="*/ 6364 h 55234"/>
                <a:gd name="connsiteX3" fmla="*/ 30044 w 89377"/>
                <a:gd name="connsiteY3" fmla="*/ 0 h 55234"/>
                <a:gd name="connsiteX4" fmla="*/ 89293 w 89377"/>
                <a:gd name="connsiteY4" fmla="*/ 49319 h 55234"/>
                <a:gd name="connsiteX5" fmla="*/ 84904 w 89377"/>
                <a:gd name="connsiteY5" fmla="*/ 55153 h 55234"/>
                <a:gd name="connsiteX6" fmla="*/ 78321 w 89377"/>
                <a:gd name="connsiteY6" fmla="*/ 50910 h 55234"/>
                <a:gd name="connsiteX7" fmla="*/ 30044 w 89377"/>
                <a:gd name="connsiteY7" fmla="*/ 10606 h 55234"/>
                <a:gd name="connsiteX8" fmla="*/ 8101 w 89377"/>
                <a:gd name="connsiteY8" fmla="*/ 15909 h 552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9377" h="55234">
                  <a:moveTo>
                    <a:pt x="8101" y="15909"/>
                  </a:moveTo>
                  <a:cubicBezTo>
                    <a:pt x="5358" y="17500"/>
                    <a:pt x="2066" y="16440"/>
                    <a:pt x="420" y="13788"/>
                  </a:cubicBezTo>
                  <a:cubicBezTo>
                    <a:pt x="-677" y="11137"/>
                    <a:pt x="420" y="7955"/>
                    <a:pt x="3163" y="6364"/>
                  </a:cubicBezTo>
                  <a:cubicBezTo>
                    <a:pt x="11392" y="2652"/>
                    <a:pt x="20718" y="0"/>
                    <a:pt x="30044" y="0"/>
                  </a:cubicBezTo>
                  <a:cubicBezTo>
                    <a:pt x="59668" y="0"/>
                    <a:pt x="84904" y="21213"/>
                    <a:pt x="89293" y="49319"/>
                  </a:cubicBezTo>
                  <a:cubicBezTo>
                    <a:pt x="89841" y="51971"/>
                    <a:pt x="87647" y="55153"/>
                    <a:pt x="84904" y="55153"/>
                  </a:cubicBezTo>
                  <a:cubicBezTo>
                    <a:pt x="81612" y="55683"/>
                    <a:pt x="78869" y="53562"/>
                    <a:pt x="78321" y="50910"/>
                  </a:cubicBezTo>
                  <a:cubicBezTo>
                    <a:pt x="75029" y="27576"/>
                    <a:pt x="54183" y="10606"/>
                    <a:pt x="30044" y="10606"/>
                  </a:cubicBezTo>
                  <a:cubicBezTo>
                    <a:pt x="22364" y="10606"/>
                    <a:pt x="14684" y="12728"/>
                    <a:pt x="8101" y="15909"/>
                  </a:cubicBezTo>
                  <a:close/>
                </a:path>
              </a:pathLst>
            </a:custGeom>
            <a:grpFill/>
            <a:ln w="3881" cap="flat">
              <a:noFill/>
              <a:prstDash val="solid"/>
              <a:miter/>
            </a:ln>
          </p:spPr>
          <p:txBody>
            <a:bodyPr rtlCol="0" anchor="ctr"/>
            <a:lstStyle/>
            <a:p>
              <a:endParaRPr lang="en-GB"/>
            </a:p>
          </p:txBody>
        </p:sp>
        <p:sp>
          <p:nvSpPr>
            <p:cNvPr id="57" name="Free-form: Shape 56">
              <a:extLst>
                <a:ext uri="{FF2B5EF4-FFF2-40B4-BE49-F238E27FC236}">
                  <a16:creationId xmlns:a16="http://schemas.microsoft.com/office/drawing/2014/main" id="{4AB22CAD-00EC-8594-6115-CBE459DB5AA2}"/>
                </a:ext>
              </a:extLst>
            </p:cNvPr>
            <p:cNvSpPr/>
            <p:nvPr/>
          </p:nvSpPr>
          <p:spPr>
            <a:xfrm>
              <a:off x="3573552" y="1696584"/>
              <a:ext cx="80643" cy="77956"/>
            </a:xfrm>
            <a:custGeom>
              <a:avLst/>
              <a:gdLst>
                <a:gd name="connsiteX0" fmla="*/ 40596 w 80643"/>
                <a:gd name="connsiteY0" fmla="*/ 0 h 77956"/>
                <a:gd name="connsiteX1" fmla="*/ 80643 w 80643"/>
                <a:gd name="connsiteY1" fmla="*/ 38713 h 77956"/>
                <a:gd name="connsiteX2" fmla="*/ 40596 w 80643"/>
                <a:gd name="connsiteY2" fmla="*/ 77956 h 77956"/>
                <a:gd name="connsiteX3" fmla="*/ 0 w 80643"/>
                <a:gd name="connsiteY3" fmla="*/ 38713 h 77956"/>
                <a:gd name="connsiteX4" fmla="*/ 40596 w 80643"/>
                <a:gd name="connsiteY4" fmla="*/ 0 h 77956"/>
                <a:gd name="connsiteX5" fmla="*/ 40596 w 80643"/>
                <a:gd name="connsiteY5" fmla="*/ 10606 h 77956"/>
                <a:gd name="connsiteX6" fmla="*/ 10972 w 80643"/>
                <a:gd name="connsiteY6" fmla="*/ 38713 h 77956"/>
                <a:gd name="connsiteX7" fmla="*/ 40596 w 80643"/>
                <a:gd name="connsiteY7" fmla="*/ 67350 h 77956"/>
                <a:gd name="connsiteX8" fmla="*/ 69671 w 80643"/>
                <a:gd name="connsiteY8" fmla="*/ 38713 h 77956"/>
                <a:gd name="connsiteX9" fmla="*/ 40596 w 80643"/>
                <a:gd name="connsiteY9" fmla="*/ 10606 h 779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0643" h="77956">
                  <a:moveTo>
                    <a:pt x="40596" y="0"/>
                  </a:moveTo>
                  <a:cubicBezTo>
                    <a:pt x="62540" y="0"/>
                    <a:pt x="80643" y="17500"/>
                    <a:pt x="80643" y="38713"/>
                  </a:cubicBezTo>
                  <a:cubicBezTo>
                    <a:pt x="80643" y="59926"/>
                    <a:pt x="62540" y="77956"/>
                    <a:pt x="40596" y="77956"/>
                  </a:cubicBezTo>
                  <a:cubicBezTo>
                    <a:pt x="18652" y="77956"/>
                    <a:pt x="0" y="60456"/>
                    <a:pt x="0" y="38713"/>
                  </a:cubicBezTo>
                  <a:cubicBezTo>
                    <a:pt x="0" y="16970"/>
                    <a:pt x="18104" y="0"/>
                    <a:pt x="40596" y="0"/>
                  </a:cubicBezTo>
                  <a:close/>
                  <a:moveTo>
                    <a:pt x="40596" y="10606"/>
                  </a:moveTo>
                  <a:cubicBezTo>
                    <a:pt x="24138" y="10606"/>
                    <a:pt x="10972" y="23334"/>
                    <a:pt x="10972" y="38713"/>
                  </a:cubicBezTo>
                  <a:cubicBezTo>
                    <a:pt x="10972" y="54092"/>
                    <a:pt x="24138" y="67350"/>
                    <a:pt x="40596" y="67350"/>
                  </a:cubicBezTo>
                  <a:cubicBezTo>
                    <a:pt x="57054" y="67350"/>
                    <a:pt x="69671" y="54623"/>
                    <a:pt x="69671" y="38713"/>
                  </a:cubicBezTo>
                  <a:cubicBezTo>
                    <a:pt x="69671" y="22804"/>
                    <a:pt x="56505" y="10606"/>
                    <a:pt x="40596" y="10606"/>
                  </a:cubicBezTo>
                  <a:close/>
                </a:path>
              </a:pathLst>
            </a:custGeom>
            <a:grpFill/>
            <a:ln w="3881" cap="flat">
              <a:noFill/>
              <a:prstDash val="solid"/>
              <a:miter/>
            </a:ln>
          </p:spPr>
          <p:txBody>
            <a:bodyPr rtlCol="0" anchor="ctr"/>
            <a:lstStyle/>
            <a:p>
              <a:endParaRPr lang="en-GB"/>
            </a:p>
          </p:txBody>
        </p:sp>
        <p:sp>
          <p:nvSpPr>
            <p:cNvPr id="58" name="Free-form: Shape 57">
              <a:extLst>
                <a:ext uri="{FF2B5EF4-FFF2-40B4-BE49-F238E27FC236}">
                  <a16:creationId xmlns:a16="http://schemas.microsoft.com/office/drawing/2014/main" id="{492EE6FA-A657-DFEA-504B-681A2D6F74C2}"/>
                </a:ext>
              </a:extLst>
            </p:cNvPr>
            <p:cNvSpPr/>
            <p:nvPr/>
          </p:nvSpPr>
          <p:spPr>
            <a:xfrm>
              <a:off x="3554816" y="1779844"/>
              <a:ext cx="89386" cy="55234"/>
            </a:xfrm>
            <a:custGeom>
              <a:avLst/>
              <a:gdLst>
                <a:gd name="connsiteX0" fmla="*/ 11056 w 89386"/>
                <a:gd name="connsiteY0" fmla="*/ 50910 h 55234"/>
                <a:gd name="connsiteX1" fmla="*/ 5021 w 89386"/>
                <a:gd name="connsiteY1" fmla="*/ 55153 h 55234"/>
                <a:gd name="connsiteX2" fmla="*/ 84 w 89386"/>
                <a:gd name="connsiteY2" fmla="*/ 49319 h 55234"/>
                <a:gd name="connsiteX3" fmla="*/ 59332 w 89386"/>
                <a:gd name="connsiteY3" fmla="*/ 0 h 55234"/>
                <a:gd name="connsiteX4" fmla="*/ 86762 w 89386"/>
                <a:gd name="connsiteY4" fmla="*/ 6364 h 55234"/>
                <a:gd name="connsiteX5" fmla="*/ 88956 w 89386"/>
                <a:gd name="connsiteY5" fmla="*/ 13788 h 55234"/>
                <a:gd name="connsiteX6" fmla="*/ 81276 w 89386"/>
                <a:gd name="connsiteY6" fmla="*/ 15909 h 55234"/>
                <a:gd name="connsiteX7" fmla="*/ 59332 w 89386"/>
                <a:gd name="connsiteY7" fmla="*/ 10606 h 55234"/>
                <a:gd name="connsiteX8" fmla="*/ 11056 w 89386"/>
                <a:gd name="connsiteY8" fmla="*/ 50910 h 552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9386" h="55234">
                  <a:moveTo>
                    <a:pt x="11056" y="50910"/>
                  </a:moveTo>
                  <a:cubicBezTo>
                    <a:pt x="10507" y="53562"/>
                    <a:pt x="7764" y="55683"/>
                    <a:pt x="5021" y="55153"/>
                  </a:cubicBezTo>
                  <a:cubicBezTo>
                    <a:pt x="1730" y="55153"/>
                    <a:pt x="-465" y="51971"/>
                    <a:pt x="84" y="49319"/>
                  </a:cubicBezTo>
                  <a:cubicBezTo>
                    <a:pt x="4473" y="21213"/>
                    <a:pt x="29708" y="0"/>
                    <a:pt x="59332" y="0"/>
                  </a:cubicBezTo>
                  <a:cubicBezTo>
                    <a:pt x="68658" y="0"/>
                    <a:pt x="77984" y="2652"/>
                    <a:pt x="86762" y="6364"/>
                  </a:cubicBezTo>
                  <a:cubicBezTo>
                    <a:pt x="88956" y="7955"/>
                    <a:pt x="90053" y="11137"/>
                    <a:pt x="88956" y="13788"/>
                  </a:cubicBezTo>
                  <a:cubicBezTo>
                    <a:pt x="87310" y="16440"/>
                    <a:pt x="84019" y="17500"/>
                    <a:pt x="81276" y="15909"/>
                  </a:cubicBezTo>
                  <a:cubicBezTo>
                    <a:pt x="74693" y="12728"/>
                    <a:pt x="67012" y="10606"/>
                    <a:pt x="59332" y="10606"/>
                  </a:cubicBezTo>
                  <a:cubicBezTo>
                    <a:pt x="35194" y="10606"/>
                    <a:pt x="14347" y="27576"/>
                    <a:pt x="11056" y="50910"/>
                  </a:cubicBezTo>
                  <a:close/>
                </a:path>
              </a:pathLst>
            </a:custGeom>
            <a:grpFill/>
            <a:ln w="3881" cap="flat">
              <a:noFill/>
              <a:prstDash val="solid"/>
              <a:miter/>
            </a:ln>
          </p:spPr>
          <p:txBody>
            <a:bodyPr rtlCol="0" anchor="ctr"/>
            <a:lstStyle/>
            <a:p>
              <a:endParaRPr lang="en-GB"/>
            </a:p>
          </p:txBody>
        </p:sp>
      </p:grpSp>
      <p:pic>
        <p:nvPicPr>
          <p:cNvPr id="10" name="Graphic 9" descr="Chat outline">
            <a:extLst>
              <a:ext uri="{FF2B5EF4-FFF2-40B4-BE49-F238E27FC236}">
                <a16:creationId xmlns:a16="http://schemas.microsoft.com/office/drawing/2014/main" id="{1724E497-7AC0-7F00-6669-91175E7B7688}"/>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2911673" y="1422178"/>
            <a:ext cx="378780" cy="366164"/>
          </a:xfrm>
          <a:prstGeom prst="rect">
            <a:avLst/>
          </a:prstGeom>
        </p:spPr>
      </p:pic>
      <p:sp>
        <p:nvSpPr>
          <p:cNvPr id="32" name="!!BOX1">
            <a:extLst>
              <a:ext uri="{FF2B5EF4-FFF2-40B4-BE49-F238E27FC236}">
                <a16:creationId xmlns:a16="http://schemas.microsoft.com/office/drawing/2014/main" id="{B6D1331B-5438-3BCE-A850-3D42295CCE2A}"/>
              </a:ext>
            </a:extLst>
          </p:cNvPr>
          <p:cNvSpPr>
            <a:spLocks/>
          </p:cNvSpPr>
          <p:nvPr/>
        </p:nvSpPr>
        <p:spPr bwMode="auto">
          <a:xfrm>
            <a:off x="439275" y="3358914"/>
            <a:ext cx="11339617" cy="1265351"/>
          </a:xfrm>
          <a:prstGeom prst="roundRect">
            <a:avLst>
              <a:gd name="adj" fmla="val 0"/>
            </a:avLst>
          </a:prstGeom>
          <a:gradFill>
            <a:gsLst>
              <a:gs pos="0">
                <a:schemeClr val="bg1">
                  <a:lumMod val="55000"/>
                  <a:lumOff val="45000"/>
                </a:schemeClr>
              </a:gs>
              <a:gs pos="100000">
                <a:srgbClr val="E8E9E8">
                  <a:lumMod val="20000"/>
                  <a:lumOff val="80000"/>
                </a:srgbClr>
              </a:gs>
            </a:gsLst>
            <a:lin ang="2700000" scaled="1"/>
          </a:gradFill>
          <a:ln w="12700">
            <a:noFill/>
            <a:headEnd type="none" w="med" len="med"/>
            <a:tailEnd type="none" w="med" len="med"/>
          </a:ln>
          <a:effectLst>
            <a:outerShdw blurRad="76200" dist="25400" dir="2700000" algn="tl" rotWithShape="0">
              <a:prstClr val="black">
                <a:alpha val="14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20" tIns="97536" rIns="121920" bIns="97536" numCol="1" spcCol="0" rtlCol="0" fromWordArt="0" anchor="t" anchorCtr="0" forceAA="0" compatLnSpc="1">
            <a:prstTxWarp prst="textNoShape">
              <a:avLst/>
            </a:prstTxWarp>
            <a:noAutofit/>
          </a:bodyPr>
          <a:lstStyle/>
          <a:p>
            <a:pPr defTabSz="621679" fontAlgn="base">
              <a:spcBef>
                <a:spcPct val="0"/>
              </a:spcBef>
              <a:spcAft>
                <a:spcPts val="300"/>
              </a:spcAft>
            </a:pPr>
            <a:endParaRPr lang="en-GB" sz="1200">
              <a:solidFill>
                <a:schemeClr val="tx2"/>
              </a:solidFill>
              <a:latin typeface="Segoe UI Semibold"/>
              <a:cs typeface="Segoe UI" pitchFamily="34" charset="0"/>
            </a:endParaRPr>
          </a:p>
        </p:txBody>
      </p:sp>
      <p:sp>
        <p:nvSpPr>
          <p:cNvPr id="33" name="Rectangle 32">
            <a:extLst>
              <a:ext uri="{FF2B5EF4-FFF2-40B4-BE49-F238E27FC236}">
                <a16:creationId xmlns:a16="http://schemas.microsoft.com/office/drawing/2014/main" id="{BC194A09-39DA-F063-A42F-7EB164A2F31D}"/>
              </a:ext>
            </a:extLst>
          </p:cNvPr>
          <p:cNvSpPr>
            <a:spLocks/>
          </p:cNvSpPr>
          <p:nvPr/>
        </p:nvSpPr>
        <p:spPr bwMode="auto">
          <a:xfrm>
            <a:off x="711310" y="2935613"/>
            <a:ext cx="3198965" cy="432000"/>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36000" tIns="146304" rIns="36000" bIns="146304" numCol="1" spcCol="0" rtlCol="0" fromWordArt="0" anchor="ctr" anchorCtr="0" forceAA="0" compatLnSpc="1">
            <a:prstTxWarp prst="textNoShape">
              <a:avLst/>
            </a:prstTxWarp>
            <a:noAutofit/>
          </a:bodyPr>
          <a:lstStyle/>
          <a:p>
            <a:pPr defTabSz="932472" fontAlgn="base">
              <a:spcBef>
                <a:spcPct val="0"/>
              </a:spcBef>
              <a:spcAft>
                <a:spcPts val="1800"/>
              </a:spcAft>
              <a:defRPr/>
            </a:pPr>
            <a:r>
              <a:rPr lang="en-GB">
                <a:solidFill>
                  <a:schemeClr val="tx2"/>
                </a:solidFill>
                <a:latin typeface="+mj-lt"/>
                <a:cs typeface="Segoe UI" pitchFamily="34" charset="0"/>
              </a:rPr>
              <a:t>Option 2 – </a:t>
            </a:r>
            <a:r>
              <a:rPr lang="en-GB">
                <a:solidFill>
                  <a:schemeClr val="tx2"/>
                </a:solidFill>
                <a:cs typeface="Segoe UI" pitchFamily="34" charset="0"/>
              </a:rPr>
              <a:t>Small scale pilot</a:t>
            </a:r>
          </a:p>
        </p:txBody>
      </p:sp>
      <p:sp>
        <p:nvSpPr>
          <p:cNvPr id="35" name="Rectangle 34">
            <a:extLst>
              <a:ext uri="{FF2B5EF4-FFF2-40B4-BE49-F238E27FC236}">
                <a16:creationId xmlns:a16="http://schemas.microsoft.com/office/drawing/2014/main" id="{2539830D-51B1-B2CE-09C3-C9A8815C255E}"/>
              </a:ext>
            </a:extLst>
          </p:cNvPr>
          <p:cNvSpPr>
            <a:spLocks/>
          </p:cNvSpPr>
          <p:nvPr/>
        </p:nvSpPr>
        <p:spPr bwMode="auto">
          <a:xfrm>
            <a:off x="566176" y="3466553"/>
            <a:ext cx="11088911" cy="1412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36000" tIns="0" rIns="36000" bIns="146304" numCol="1" spcCol="0" rtlCol="0" fromWordArt="0" anchor="t" anchorCtr="0" forceAA="0" compatLnSpc="1">
            <a:prstTxWarp prst="textNoShape">
              <a:avLst/>
            </a:prstTxWarp>
            <a:noAutofit/>
          </a:bodyPr>
          <a:lstStyle/>
          <a:p>
            <a:pPr defTabSz="932472" fontAlgn="base">
              <a:spcBef>
                <a:spcPct val="0"/>
              </a:spcBef>
              <a:spcAft>
                <a:spcPts val="1800"/>
              </a:spcAft>
              <a:defRPr/>
            </a:pPr>
            <a:r>
              <a:rPr lang="en-GB" sz="1200">
                <a:solidFill>
                  <a:schemeClr val="tx1"/>
                </a:solidFill>
                <a:cs typeface="Segoe UI" pitchFamily="34" charset="0"/>
              </a:rPr>
              <a:t>Release Chat + Teams + Communities one small piece at a time on a region-by-region basis. Follow up with Viva Engage migration in a second phase.</a:t>
            </a:r>
          </a:p>
        </p:txBody>
      </p:sp>
      <p:grpSp>
        <p:nvGrpSpPr>
          <p:cNvPr id="91" name="Group 90">
            <a:extLst>
              <a:ext uri="{FF2B5EF4-FFF2-40B4-BE49-F238E27FC236}">
                <a16:creationId xmlns:a16="http://schemas.microsoft.com/office/drawing/2014/main" id="{B84F58B3-2001-9637-4A4B-FCD8D65FE9C1}"/>
              </a:ext>
            </a:extLst>
          </p:cNvPr>
          <p:cNvGrpSpPr/>
          <p:nvPr/>
        </p:nvGrpSpPr>
        <p:grpSpPr>
          <a:xfrm>
            <a:off x="7646183" y="4404178"/>
            <a:ext cx="4127598" cy="220926"/>
            <a:chOff x="439275" y="3963196"/>
            <a:chExt cx="4127598" cy="220926"/>
          </a:xfrm>
        </p:grpSpPr>
        <p:sp>
          <p:nvSpPr>
            <p:cNvPr id="92" name="!!BOX1">
              <a:extLst>
                <a:ext uri="{FF2B5EF4-FFF2-40B4-BE49-F238E27FC236}">
                  <a16:creationId xmlns:a16="http://schemas.microsoft.com/office/drawing/2014/main" id="{4497A8C3-C758-C82E-91C4-A3DA1A50EC9E}"/>
                </a:ext>
              </a:extLst>
            </p:cNvPr>
            <p:cNvSpPr>
              <a:spLocks/>
            </p:cNvSpPr>
            <p:nvPr/>
          </p:nvSpPr>
          <p:spPr bwMode="auto">
            <a:xfrm>
              <a:off x="439275" y="3963196"/>
              <a:ext cx="4127598" cy="220926"/>
            </a:xfrm>
            <a:prstGeom prst="roundRect">
              <a:avLst>
                <a:gd name="adj" fmla="val 0"/>
              </a:avLst>
            </a:prstGeom>
            <a:solidFill>
              <a:schemeClr val="accent3"/>
            </a:solidFill>
            <a:ln w="1270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defTabSz="621679" fontAlgn="base">
                <a:spcBef>
                  <a:spcPct val="0"/>
                </a:spcBef>
                <a:spcAft>
                  <a:spcPct val="0"/>
                </a:spcAft>
              </a:pPr>
              <a:r>
                <a:rPr lang="en-GB" sz="1000">
                  <a:solidFill>
                    <a:schemeClr val="tx2"/>
                  </a:solidFill>
                  <a:latin typeface="Segoe UI Semibold" panose="020B0702040204020203" pitchFamily="34" charset="0"/>
                  <a:cs typeface="Segoe UI Semibold" panose="020B0702040204020203" pitchFamily="34" charset="0"/>
                </a:rPr>
                <a:t>               </a:t>
              </a:r>
              <a:r>
                <a:rPr lang="en-GB" sz="1000">
                  <a:solidFill>
                    <a:schemeClr val="bg1"/>
                  </a:solidFill>
                  <a:latin typeface="Segoe UI Semibold" panose="020B0702040204020203" pitchFamily="34" charset="0"/>
                  <a:cs typeface="Segoe UI Semibold" panose="020B0702040204020203" pitchFamily="34" charset="0"/>
                </a:rPr>
                <a:t>Chat	                  Teams	                 Communities</a:t>
              </a:r>
            </a:p>
          </p:txBody>
        </p:sp>
        <p:cxnSp>
          <p:nvCxnSpPr>
            <p:cNvPr id="93" name="Straight Connector 92">
              <a:extLst>
                <a:ext uri="{FF2B5EF4-FFF2-40B4-BE49-F238E27FC236}">
                  <a16:creationId xmlns:a16="http://schemas.microsoft.com/office/drawing/2014/main" id="{A2378926-F835-8E1A-CD3F-37E8D3F5C262}"/>
                </a:ext>
              </a:extLst>
            </p:cNvPr>
            <p:cNvCxnSpPr>
              <a:cxnSpLocks/>
            </p:cNvCxnSpPr>
            <p:nvPr/>
          </p:nvCxnSpPr>
          <p:spPr>
            <a:xfrm>
              <a:off x="1813672" y="3963196"/>
              <a:ext cx="0" cy="220926"/>
            </a:xfrm>
            <a:prstGeom prst="line">
              <a:avLst/>
            </a:prstGeom>
            <a:ln>
              <a:solidFill>
                <a:schemeClr val="bg1"/>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94" name="Straight Connector 93">
              <a:extLst>
                <a:ext uri="{FF2B5EF4-FFF2-40B4-BE49-F238E27FC236}">
                  <a16:creationId xmlns:a16="http://schemas.microsoft.com/office/drawing/2014/main" id="{10D87A47-51AF-A88F-0D0D-90B707767AB6}"/>
                </a:ext>
              </a:extLst>
            </p:cNvPr>
            <p:cNvCxnSpPr>
              <a:cxnSpLocks/>
            </p:cNvCxnSpPr>
            <p:nvPr/>
          </p:nvCxnSpPr>
          <p:spPr>
            <a:xfrm>
              <a:off x="3191007" y="3963196"/>
              <a:ext cx="0" cy="220926"/>
            </a:xfrm>
            <a:prstGeom prst="line">
              <a:avLst/>
            </a:prstGeom>
            <a:ln>
              <a:solidFill>
                <a:schemeClr val="bg1"/>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grpSp>
      <p:grpSp>
        <p:nvGrpSpPr>
          <p:cNvPr id="83" name="Group 82">
            <a:extLst>
              <a:ext uri="{FF2B5EF4-FFF2-40B4-BE49-F238E27FC236}">
                <a16:creationId xmlns:a16="http://schemas.microsoft.com/office/drawing/2014/main" id="{72D8D5FB-C125-76E1-04F0-325B8C17C397}"/>
              </a:ext>
            </a:extLst>
          </p:cNvPr>
          <p:cNvGrpSpPr/>
          <p:nvPr/>
        </p:nvGrpSpPr>
        <p:grpSpPr>
          <a:xfrm>
            <a:off x="4045283" y="4185050"/>
            <a:ext cx="4127598" cy="220926"/>
            <a:chOff x="439275" y="3963196"/>
            <a:chExt cx="4127598" cy="220926"/>
          </a:xfrm>
        </p:grpSpPr>
        <p:sp>
          <p:nvSpPr>
            <p:cNvPr id="84" name="!!BOX1">
              <a:extLst>
                <a:ext uri="{FF2B5EF4-FFF2-40B4-BE49-F238E27FC236}">
                  <a16:creationId xmlns:a16="http://schemas.microsoft.com/office/drawing/2014/main" id="{3E444F2A-CD2D-D929-3610-3EDA9DBACE26}"/>
                </a:ext>
              </a:extLst>
            </p:cNvPr>
            <p:cNvSpPr>
              <a:spLocks/>
            </p:cNvSpPr>
            <p:nvPr/>
          </p:nvSpPr>
          <p:spPr bwMode="auto">
            <a:xfrm>
              <a:off x="439275" y="3963196"/>
              <a:ext cx="4127598" cy="220926"/>
            </a:xfrm>
            <a:prstGeom prst="roundRect">
              <a:avLst>
                <a:gd name="adj" fmla="val 0"/>
              </a:avLst>
            </a:prstGeom>
            <a:solidFill>
              <a:schemeClr val="accent2"/>
            </a:solidFill>
            <a:ln w="1270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defTabSz="621679" fontAlgn="base">
                <a:spcBef>
                  <a:spcPct val="0"/>
                </a:spcBef>
                <a:spcAft>
                  <a:spcPct val="0"/>
                </a:spcAft>
              </a:pPr>
              <a:r>
                <a:rPr lang="en-GB" sz="1000">
                  <a:solidFill>
                    <a:schemeClr val="tx2"/>
                  </a:solidFill>
                  <a:latin typeface="Segoe UI Semibold" panose="020B0702040204020203" pitchFamily="34" charset="0"/>
                  <a:cs typeface="Segoe UI Semibold" panose="020B0702040204020203" pitchFamily="34" charset="0"/>
                </a:rPr>
                <a:t>               </a:t>
              </a:r>
              <a:r>
                <a:rPr lang="en-GB" sz="1000">
                  <a:solidFill>
                    <a:schemeClr val="bg1"/>
                  </a:solidFill>
                  <a:latin typeface="Segoe UI Semibold" panose="020B0702040204020203" pitchFamily="34" charset="0"/>
                  <a:cs typeface="Segoe UI Semibold" panose="020B0702040204020203" pitchFamily="34" charset="0"/>
                </a:rPr>
                <a:t>Chat	                  Teams	                 Communities</a:t>
              </a:r>
            </a:p>
          </p:txBody>
        </p:sp>
        <p:cxnSp>
          <p:nvCxnSpPr>
            <p:cNvPr id="89" name="Straight Connector 88">
              <a:extLst>
                <a:ext uri="{FF2B5EF4-FFF2-40B4-BE49-F238E27FC236}">
                  <a16:creationId xmlns:a16="http://schemas.microsoft.com/office/drawing/2014/main" id="{C0E6BC31-D431-B7EF-58B4-27CFF3DB1B5F}"/>
                </a:ext>
              </a:extLst>
            </p:cNvPr>
            <p:cNvCxnSpPr>
              <a:cxnSpLocks/>
            </p:cNvCxnSpPr>
            <p:nvPr/>
          </p:nvCxnSpPr>
          <p:spPr>
            <a:xfrm>
              <a:off x="1813672" y="3963196"/>
              <a:ext cx="0" cy="220926"/>
            </a:xfrm>
            <a:prstGeom prst="line">
              <a:avLst/>
            </a:prstGeom>
            <a:ln>
              <a:solidFill>
                <a:schemeClr val="bg1"/>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90" name="Straight Connector 89">
              <a:extLst>
                <a:ext uri="{FF2B5EF4-FFF2-40B4-BE49-F238E27FC236}">
                  <a16:creationId xmlns:a16="http://schemas.microsoft.com/office/drawing/2014/main" id="{E448913C-21F0-FF79-8201-2D0FD1A3ACEF}"/>
                </a:ext>
              </a:extLst>
            </p:cNvPr>
            <p:cNvCxnSpPr>
              <a:cxnSpLocks/>
            </p:cNvCxnSpPr>
            <p:nvPr/>
          </p:nvCxnSpPr>
          <p:spPr>
            <a:xfrm>
              <a:off x="3191007" y="3963196"/>
              <a:ext cx="0" cy="220926"/>
            </a:xfrm>
            <a:prstGeom prst="line">
              <a:avLst/>
            </a:prstGeom>
            <a:ln>
              <a:solidFill>
                <a:schemeClr val="bg1"/>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grpSp>
      <p:sp>
        <p:nvSpPr>
          <p:cNvPr id="14" name="!!BOX1">
            <a:extLst>
              <a:ext uri="{FF2B5EF4-FFF2-40B4-BE49-F238E27FC236}">
                <a16:creationId xmlns:a16="http://schemas.microsoft.com/office/drawing/2014/main" id="{17AFCBB2-AD82-1A6E-90F8-1FF8F34C2092}"/>
              </a:ext>
            </a:extLst>
          </p:cNvPr>
          <p:cNvSpPr>
            <a:spLocks/>
          </p:cNvSpPr>
          <p:nvPr/>
        </p:nvSpPr>
        <p:spPr bwMode="auto">
          <a:xfrm>
            <a:off x="1597086" y="3739088"/>
            <a:ext cx="1811977" cy="174622"/>
          </a:xfrm>
          <a:prstGeom prst="roundRect">
            <a:avLst>
              <a:gd name="adj" fmla="val 0"/>
            </a:avLst>
          </a:prstGeom>
          <a:noFill/>
          <a:ln w="1270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621679" fontAlgn="base">
              <a:spcBef>
                <a:spcPct val="0"/>
              </a:spcBef>
              <a:spcAft>
                <a:spcPct val="0"/>
              </a:spcAft>
            </a:pPr>
            <a:r>
              <a:rPr lang="en-GB" sz="1000" b="1">
                <a:solidFill>
                  <a:schemeClr val="tx2"/>
                </a:solidFill>
                <a:cs typeface="Segoe UI Semibold" panose="020B0702040204020203" pitchFamily="34" charset="0"/>
              </a:rPr>
              <a:t>Region 1</a:t>
            </a:r>
          </a:p>
        </p:txBody>
      </p:sp>
      <p:sp>
        <p:nvSpPr>
          <p:cNvPr id="15" name="!!BOX1">
            <a:extLst>
              <a:ext uri="{FF2B5EF4-FFF2-40B4-BE49-F238E27FC236}">
                <a16:creationId xmlns:a16="http://schemas.microsoft.com/office/drawing/2014/main" id="{F963E7F9-0373-B37F-3F37-3548441C666E}"/>
              </a:ext>
            </a:extLst>
          </p:cNvPr>
          <p:cNvSpPr>
            <a:spLocks/>
          </p:cNvSpPr>
          <p:nvPr/>
        </p:nvSpPr>
        <p:spPr bwMode="auto">
          <a:xfrm>
            <a:off x="5203093" y="3956851"/>
            <a:ext cx="1811977" cy="174622"/>
          </a:xfrm>
          <a:prstGeom prst="roundRect">
            <a:avLst>
              <a:gd name="adj" fmla="val 0"/>
            </a:avLst>
          </a:prstGeom>
          <a:noFill/>
          <a:ln w="1270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621679" fontAlgn="base">
              <a:spcBef>
                <a:spcPct val="0"/>
              </a:spcBef>
              <a:spcAft>
                <a:spcPct val="0"/>
              </a:spcAft>
            </a:pPr>
            <a:r>
              <a:rPr lang="en-GB" sz="1000" b="1">
                <a:solidFill>
                  <a:schemeClr val="tx2"/>
                </a:solidFill>
                <a:cs typeface="Segoe UI Semibold" panose="020B0702040204020203" pitchFamily="34" charset="0"/>
              </a:rPr>
              <a:t>Region 2</a:t>
            </a:r>
          </a:p>
        </p:txBody>
      </p:sp>
      <p:sp>
        <p:nvSpPr>
          <p:cNvPr id="16" name="!!BOX1">
            <a:extLst>
              <a:ext uri="{FF2B5EF4-FFF2-40B4-BE49-F238E27FC236}">
                <a16:creationId xmlns:a16="http://schemas.microsoft.com/office/drawing/2014/main" id="{56B55DDD-5E97-5D2C-B3EB-2F50FF45A1EB}"/>
              </a:ext>
            </a:extLst>
          </p:cNvPr>
          <p:cNvSpPr>
            <a:spLocks/>
          </p:cNvSpPr>
          <p:nvPr/>
        </p:nvSpPr>
        <p:spPr bwMode="auto">
          <a:xfrm>
            <a:off x="8803994" y="4179858"/>
            <a:ext cx="1811977" cy="174622"/>
          </a:xfrm>
          <a:prstGeom prst="roundRect">
            <a:avLst>
              <a:gd name="adj" fmla="val 0"/>
            </a:avLst>
          </a:prstGeom>
          <a:noFill/>
          <a:ln w="1270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621679" fontAlgn="base">
              <a:spcBef>
                <a:spcPct val="0"/>
              </a:spcBef>
              <a:spcAft>
                <a:spcPct val="0"/>
              </a:spcAft>
            </a:pPr>
            <a:r>
              <a:rPr lang="en-GB" sz="1000" b="1">
                <a:solidFill>
                  <a:schemeClr val="tx2"/>
                </a:solidFill>
                <a:cs typeface="Segoe UI Semibold" panose="020B0702040204020203" pitchFamily="34" charset="0"/>
              </a:rPr>
              <a:t>Region 3</a:t>
            </a:r>
          </a:p>
        </p:txBody>
      </p:sp>
      <p:grpSp>
        <p:nvGrpSpPr>
          <p:cNvPr id="73" name="Group 72">
            <a:extLst>
              <a:ext uri="{FF2B5EF4-FFF2-40B4-BE49-F238E27FC236}">
                <a16:creationId xmlns:a16="http://schemas.microsoft.com/office/drawing/2014/main" id="{C55A6C39-0913-A9FA-F0A5-7D2286353A76}"/>
              </a:ext>
            </a:extLst>
          </p:cNvPr>
          <p:cNvGrpSpPr/>
          <p:nvPr/>
        </p:nvGrpSpPr>
        <p:grpSpPr>
          <a:xfrm>
            <a:off x="4792730" y="3070720"/>
            <a:ext cx="322192" cy="181449"/>
            <a:chOff x="4586169" y="3181351"/>
            <a:chExt cx="322192" cy="181449"/>
          </a:xfrm>
          <a:solidFill>
            <a:schemeClr val="accent1"/>
          </a:solidFill>
        </p:grpSpPr>
        <p:sp>
          <p:nvSpPr>
            <p:cNvPr id="64" name="Free-form: Shape 63">
              <a:extLst>
                <a:ext uri="{FF2B5EF4-FFF2-40B4-BE49-F238E27FC236}">
                  <a16:creationId xmlns:a16="http://schemas.microsoft.com/office/drawing/2014/main" id="{5B0D641C-946C-A309-CD5B-BAAE5CCFB4DF}"/>
                </a:ext>
              </a:extLst>
            </p:cNvPr>
            <p:cNvSpPr/>
            <p:nvPr/>
          </p:nvSpPr>
          <p:spPr>
            <a:xfrm>
              <a:off x="4695423" y="3181351"/>
              <a:ext cx="103684" cy="100229"/>
            </a:xfrm>
            <a:custGeom>
              <a:avLst/>
              <a:gdLst>
                <a:gd name="connsiteX0" fmla="*/ 52116 w 103684"/>
                <a:gd name="connsiteY0" fmla="*/ 0 h 100229"/>
                <a:gd name="connsiteX1" fmla="*/ 103684 w 103684"/>
                <a:gd name="connsiteY1" fmla="*/ 50380 h 100229"/>
                <a:gd name="connsiteX2" fmla="*/ 52116 w 103684"/>
                <a:gd name="connsiteY2" fmla="*/ 100230 h 100229"/>
                <a:gd name="connsiteX3" fmla="*/ 0 w 103684"/>
                <a:gd name="connsiteY3" fmla="*/ 50380 h 100229"/>
                <a:gd name="connsiteX4" fmla="*/ 52116 w 103684"/>
                <a:gd name="connsiteY4" fmla="*/ 0 h 100229"/>
                <a:gd name="connsiteX5" fmla="*/ 52116 w 103684"/>
                <a:gd name="connsiteY5" fmla="*/ 10606 h 100229"/>
                <a:gd name="connsiteX6" fmla="*/ 10972 w 103684"/>
                <a:gd name="connsiteY6" fmla="*/ 50380 h 100229"/>
                <a:gd name="connsiteX7" fmla="*/ 52116 w 103684"/>
                <a:gd name="connsiteY7" fmla="*/ 89623 h 100229"/>
                <a:gd name="connsiteX8" fmla="*/ 92712 w 103684"/>
                <a:gd name="connsiteY8" fmla="*/ 50380 h 100229"/>
                <a:gd name="connsiteX9" fmla="*/ 52116 w 103684"/>
                <a:gd name="connsiteY9" fmla="*/ 10606 h 1002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3684" h="100229">
                  <a:moveTo>
                    <a:pt x="52116" y="0"/>
                  </a:moveTo>
                  <a:cubicBezTo>
                    <a:pt x="80643" y="0"/>
                    <a:pt x="103684" y="22273"/>
                    <a:pt x="103684" y="50380"/>
                  </a:cubicBezTo>
                  <a:cubicBezTo>
                    <a:pt x="103684" y="78487"/>
                    <a:pt x="80643" y="100230"/>
                    <a:pt x="52116" y="100230"/>
                  </a:cubicBezTo>
                  <a:cubicBezTo>
                    <a:pt x="23589" y="100230"/>
                    <a:pt x="0" y="77956"/>
                    <a:pt x="0" y="50380"/>
                  </a:cubicBezTo>
                  <a:cubicBezTo>
                    <a:pt x="0" y="22804"/>
                    <a:pt x="23041" y="0"/>
                    <a:pt x="52116" y="0"/>
                  </a:cubicBezTo>
                  <a:close/>
                  <a:moveTo>
                    <a:pt x="52116" y="10606"/>
                  </a:moveTo>
                  <a:cubicBezTo>
                    <a:pt x="29075" y="10606"/>
                    <a:pt x="10972" y="28107"/>
                    <a:pt x="10972" y="50380"/>
                  </a:cubicBezTo>
                  <a:cubicBezTo>
                    <a:pt x="10972" y="72653"/>
                    <a:pt x="29075" y="89623"/>
                    <a:pt x="52116" y="89623"/>
                  </a:cubicBezTo>
                  <a:cubicBezTo>
                    <a:pt x="75157" y="89623"/>
                    <a:pt x="92712" y="72123"/>
                    <a:pt x="92712" y="50380"/>
                  </a:cubicBezTo>
                  <a:cubicBezTo>
                    <a:pt x="92712" y="28637"/>
                    <a:pt x="74609" y="10606"/>
                    <a:pt x="52116" y="10606"/>
                  </a:cubicBezTo>
                  <a:close/>
                </a:path>
              </a:pathLst>
            </a:custGeom>
            <a:grpFill/>
            <a:ln w="3175" cap="flat">
              <a:noFill/>
              <a:prstDash val="solid"/>
              <a:miter/>
            </a:ln>
          </p:spPr>
          <p:txBody>
            <a:bodyPr rtlCol="0" anchor="ctr"/>
            <a:lstStyle/>
            <a:p>
              <a:endParaRPr lang="en-GB"/>
            </a:p>
          </p:txBody>
        </p:sp>
        <p:sp>
          <p:nvSpPr>
            <p:cNvPr id="65" name="Free-form: Shape 64">
              <a:extLst>
                <a:ext uri="{FF2B5EF4-FFF2-40B4-BE49-F238E27FC236}">
                  <a16:creationId xmlns:a16="http://schemas.microsoft.com/office/drawing/2014/main" id="{C42124D2-687B-3522-8C00-648B93B7EAF8}"/>
                </a:ext>
              </a:extLst>
            </p:cNvPr>
            <p:cNvSpPr/>
            <p:nvPr/>
          </p:nvSpPr>
          <p:spPr>
            <a:xfrm>
              <a:off x="4670103" y="3290065"/>
              <a:ext cx="154787" cy="72735"/>
            </a:xfrm>
            <a:custGeom>
              <a:avLst/>
              <a:gdLst>
                <a:gd name="connsiteX0" fmla="*/ 10508 w 154787"/>
                <a:gd name="connsiteY0" fmla="*/ 68411 h 72735"/>
                <a:gd name="connsiteX1" fmla="*/ 4473 w 154787"/>
                <a:gd name="connsiteY1" fmla="*/ 72653 h 72735"/>
                <a:gd name="connsiteX2" fmla="*/ 85 w 154787"/>
                <a:gd name="connsiteY2" fmla="*/ 66820 h 72735"/>
                <a:gd name="connsiteX3" fmla="*/ 77436 w 154787"/>
                <a:gd name="connsiteY3" fmla="*/ 0 h 72735"/>
                <a:gd name="connsiteX4" fmla="*/ 154788 w 154787"/>
                <a:gd name="connsiteY4" fmla="*/ 66820 h 72735"/>
                <a:gd name="connsiteX5" fmla="*/ 149850 w 154787"/>
                <a:gd name="connsiteY5" fmla="*/ 72653 h 72735"/>
                <a:gd name="connsiteX6" fmla="*/ 143816 w 154787"/>
                <a:gd name="connsiteY6" fmla="*/ 68411 h 72735"/>
                <a:gd name="connsiteX7" fmla="*/ 77436 w 154787"/>
                <a:gd name="connsiteY7" fmla="*/ 10606 h 72735"/>
                <a:gd name="connsiteX8" fmla="*/ 10508 w 154787"/>
                <a:gd name="connsiteY8" fmla="*/ 68411 h 727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4787" h="72735">
                  <a:moveTo>
                    <a:pt x="10508" y="68411"/>
                  </a:moveTo>
                  <a:cubicBezTo>
                    <a:pt x="10508" y="71062"/>
                    <a:pt x="7765" y="73184"/>
                    <a:pt x="4473" y="72653"/>
                  </a:cubicBezTo>
                  <a:cubicBezTo>
                    <a:pt x="1730" y="72653"/>
                    <a:pt x="-464" y="70002"/>
                    <a:pt x="85" y="66820"/>
                  </a:cubicBezTo>
                  <a:cubicBezTo>
                    <a:pt x="4473" y="29167"/>
                    <a:pt x="37389" y="0"/>
                    <a:pt x="77436" y="0"/>
                  </a:cubicBezTo>
                  <a:cubicBezTo>
                    <a:pt x="117483" y="0"/>
                    <a:pt x="150399" y="29167"/>
                    <a:pt x="154788" y="66820"/>
                  </a:cubicBezTo>
                  <a:cubicBezTo>
                    <a:pt x="154788" y="70002"/>
                    <a:pt x="152593" y="72653"/>
                    <a:pt x="149850" y="72653"/>
                  </a:cubicBezTo>
                  <a:cubicBezTo>
                    <a:pt x="146559" y="73184"/>
                    <a:pt x="143816" y="71062"/>
                    <a:pt x="143816" y="68411"/>
                  </a:cubicBezTo>
                  <a:cubicBezTo>
                    <a:pt x="139976" y="35531"/>
                    <a:pt x="111449" y="10606"/>
                    <a:pt x="77436" y="10606"/>
                  </a:cubicBezTo>
                  <a:cubicBezTo>
                    <a:pt x="43423" y="10606"/>
                    <a:pt x="14348" y="35531"/>
                    <a:pt x="10508" y="68411"/>
                  </a:cubicBezTo>
                  <a:close/>
                </a:path>
              </a:pathLst>
            </a:custGeom>
            <a:grpFill/>
            <a:ln w="3175" cap="flat">
              <a:noFill/>
              <a:prstDash val="solid"/>
              <a:miter/>
            </a:ln>
          </p:spPr>
          <p:txBody>
            <a:bodyPr rtlCol="0" anchor="ctr"/>
            <a:lstStyle/>
            <a:p>
              <a:endParaRPr lang="en-GB"/>
            </a:p>
          </p:txBody>
        </p:sp>
        <p:sp>
          <p:nvSpPr>
            <p:cNvPr id="69" name="Free-form: Shape 68">
              <a:extLst>
                <a:ext uri="{FF2B5EF4-FFF2-40B4-BE49-F238E27FC236}">
                  <a16:creationId xmlns:a16="http://schemas.microsoft.com/office/drawing/2014/main" id="{3F9FD5F0-CCB4-C580-C3C9-943BF14C09BC}"/>
                </a:ext>
              </a:extLst>
            </p:cNvPr>
            <p:cNvSpPr/>
            <p:nvPr/>
          </p:nvSpPr>
          <p:spPr>
            <a:xfrm>
              <a:off x="4808981" y="3224306"/>
              <a:ext cx="80643" cy="77956"/>
            </a:xfrm>
            <a:custGeom>
              <a:avLst/>
              <a:gdLst>
                <a:gd name="connsiteX0" fmla="*/ 40047 w 80643"/>
                <a:gd name="connsiteY0" fmla="*/ 0 h 77956"/>
                <a:gd name="connsiteX1" fmla="*/ 80643 w 80643"/>
                <a:gd name="connsiteY1" fmla="*/ 38713 h 77956"/>
                <a:gd name="connsiteX2" fmla="*/ 40047 w 80643"/>
                <a:gd name="connsiteY2" fmla="*/ 77956 h 77956"/>
                <a:gd name="connsiteX3" fmla="*/ 0 w 80643"/>
                <a:gd name="connsiteY3" fmla="*/ 38713 h 77956"/>
                <a:gd name="connsiteX4" fmla="*/ 40047 w 80643"/>
                <a:gd name="connsiteY4" fmla="*/ 0 h 77956"/>
                <a:gd name="connsiteX5" fmla="*/ 40047 w 80643"/>
                <a:gd name="connsiteY5" fmla="*/ 10606 h 77956"/>
                <a:gd name="connsiteX6" fmla="*/ 10972 w 80643"/>
                <a:gd name="connsiteY6" fmla="*/ 38713 h 77956"/>
                <a:gd name="connsiteX7" fmla="*/ 40047 w 80643"/>
                <a:gd name="connsiteY7" fmla="*/ 67350 h 77956"/>
                <a:gd name="connsiteX8" fmla="*/ 69671 w 80643"/>
                <a:gd name="connsiteY8" fmla="*/ 38713 h 77956"/>
                <a:gd name="connsiteX9" fmla="*/ 40047 w 80643"/>
                <a:gd name="connsiteY9" fmla="*/ 10606 h 779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0643" h="77956">
                  <a:moveTo>
                    <a:pt x="40047" y="0"/>
                  </a:moveTo>
                  <a:cubicBezTo>
                    <a:pt x="62540" y="0"/>
                    <a:pt x="80643" y="17500"/>
                    <a:pt x="80643" y="38713"/>
                  </a:cubicBezTo>
                  <a:cubicBezTo>
                    <a:pt x="80643" y="59926"/>
                    <a:pt x="62540" y="77956"/>
                    <a:pt x="40047" y="77956"/>
                  </a:cubicBezTo>
                  <a:cubicBezTo>
                    <a:pt x="17555" y="77956"/>
                    <a:pt x="0" y="60456"/>
                    <a:pt x="0" y="38713"/>
                  </a:cubicBezTo>
                  <a:cubicBezTo>
                    <a:pt x="0" y="16970"/>
                    <a:pt x="18104" y="0"/>
                    <a:pt x="40047" y="0"/>
                  </a:cubicBezTo>
                  <a:close/>
                  <a:moveTo>
                    <a:pt x="40047" y="10606"/>
                  </a:moveTo>
                  <a:cubicBezTo>
                    <a:pt x="24138" y="10606"/>
                    <a:pt x="10972" y="23334"/>
                    <a:pt x="10972" y="38713"/>
                  </a:cubicBezTo>
                  <a:cubicBezTo>
                    <a:pt x="10972" y="54092"/>
                    <a:pt x="24138" y="67350"/>
                    <a:pt x="40047" y="67350"/>
                  </a:cubicBezTo>
                  <a:cubicBezTo>
                    <a:pt x="55956" y="67350"/>
                    <a:pt x="69671" y="54623"/>
                    <a:pt x="69671" y="38713"/>
                  </a:cubicBezTo>
                  <a:cubicBezTo>
                    <a:pt x="69671" y="22804"/>
                    <a:pt x="56505" y="10606"/>
                    <a:pt x="40047" y="10606"/>
                  </a:cubicBezTo>
                  <a:close/>
                </a:path>
              </a:pathLst>
            </a:custGeom>
            <a:grpFill/>
            <a:ln w="3175" cap="flat">
              <a:noFill/>
              <a:prstDash val="solid"/>
              <a:miter/>
            </a:ln>
          </p:spPr>
          <p:txBody>
            <a:bodyPr rtlCol="0" anchor="ctr"/>
            <a:lstStyle/>
            <a:p>
              <a:endParaRPr lang="en-GB"/>
            </a:p>
          </p:txBody>
        </p:sp>
        <p:sp>
          <p:nvSpPr>
            <p:cNvPr id="70" name="Free-form: Shape 69">
              <a:extLst>
                <a:ext uri="{FF2B5EF4-FFF2-40B4-BE49-F238E27FC236}">
                  <a16:creationId xmlns:a16="http://schemas.microsoft.com/office/drawing/2014/main" id="{BC153F21-67CA-63F9-7DE0-CE54C50F53BB}"/>
                </a:ext>
              </a:extLst>
            </p:cNvPr>
            <p:cNvSpPr/>
            <p:nvPr/>
          </p:nvSpPr>
          <p:spPr>
            <a:xfrm>
              <a:off x="4818984" y="3307566"/>
              <a:ext cx="89377" cy="55234"/>
            </a:xfrm>
            <a:custGeom>
              <a:avLst/>
              <a:gdLst>
                <a:gd name="connsiteX0" fmla="*/ 8101 w 89377"/>
                <a:gd name="connsiteY0" fmla="*/ 15909 h 55234"/>
                <a:gd name="connsiteX1" fmla="*/ 420 w 89377"/>
                <a:gd name="connsiteY1" fmla="*/ 13788 h 55234"/>
                <a:gd name="connsiteX2" fmla="*/ 3163 w 89377"/>
                <a:gd name="connsiteY2" fmla="*/ 6364 h 55234"/>
                <a:gd name="connsiteX3" fmla="*/ 30044 w 89377"/>
                <a:gd name="connsiteY3" fmla="*/ 0 h 55234"/>
                <a:gd name="connsiteX4" fmla="*/ 89293 w 89377"/>
                <a:gd name="connsiteY4" fmla="*/ 49319 h 55234"/>
                <a:gd name="connsiteX5" fmla="*/ 84904 w 89377"/>
                <a:gd name="connsiteY5" fmla="*/ 55153 h 55234"/>
                <a:gd name="connsiteX6" fmla="*/ 78321 w 89377"/>
                <a:gd name="connsiteY6" fmla="*/ 50910 h 55234"/>
                <a:gd name="connsiteX7" fmla="*/ 30044 w 89377"/>
                <a:gd name="connsiteY7" fmla="*/ 10606 h 55234"/>
                <a:gd name="connsiteX8" fmla="*/ 8101 w 89377"/>
                <a:gd name="connsiteY8" fmla="*/ 15909 h 552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9377" h="55234">
                  <a:moveTo>
                    <a:pt x="8101" y="15909"/>
                  </a:moveTo>
                  <a:cubicBezTo>
                    <a:pt x="5358" y="17500"/>
                    <a:pt x="2066" y="16440"/>
                    <a:pt x="420" y="13788"/>
                  </a:cubicBezTo>
                  <a:cubicBezTo>
                    <a:pt x="-677" y="11137"/>
                    <a:pt x="420" y="7955"/>
                    <a:pt x="3163" y="6364"/>
                  </a:cubicBezTo>
                  <a:cubicBezTo>
                    <a:pt x="11392" y="2652"/>
                    <a:pt x="20718" y="0"/>
                    <a:pt x="30044" y="0"/>
                  </a:cubicBezTo>
                  <a:cubicBezTo>
                    <a:pt x="59668" y="0"/>
                    <a:pt x="84904" y="21213"/>
                    <a:pt x="89293" y="49319"/>
                  </a:cubicBezTo>
                  <a:cubicBezTo>
                    <a:pt x="89841" y="51971"/>
                    <a:pt x="87647" y="55153"/>
                    <a:pt x="84904" y="55153"/>
                  </a:cubicBezTo>
                  <a:cubicBezTo>
                    <a:pt x="81612" y="55683"/>
                    <a:pt x="78869" y="53562"/>
                    <a:pt x="78321" y="50910"/>
                  </a:cubicBezTo>
                  <a:cubicBezTo>
                    <a:pt x="75029" y="27576"/>
                    <a:pt x="54183" y="10606"/>
                    <a:pt x="30044" y="10606"/>
                  </a:cubicBezTo>
                  <a:cubicBezTo>
                    <a:pt x="22364" y="10606"/>
                    <a:pt x="14684" y="12728"/>
                    <a:pt x="8101" y="15909"/>
                  </a:cubicBezTo>
                  <a:close/>
                </a:path>
              </a:pathLst>
            </a:custGeom>
            <a:grpFill/>
            <a:ln w="3175" cap="flat">
              <a:noFill/>
              <a:prstDash val="solid"/>
              <a:miter/>
            </a:ln>
          </p:spPr>
          <p:txBody>
            <a:bodyPr rtlCol="0" anchor="ctr"/>
            <a:lstStyle/>
            <a:p>
              <a:endParaRPr lang="en-GB"/>
            </a:p>
          </p:txBody>
        </p:sp>
        <p:sp>
          <p:nvSpPr>
            <p:cNvPr id="71" name="Free-form: Shape 70">
              <a:extLst>
                <a:ext uri="{FF2B5EF4-FFF2-40B4-BE49-F238E27FC236}">
                  <a16:creationId xmlns:a16="http://schemas.microsoft.com/office/drawing/2014/main" id="{A117ADF7-61A5-C524-8014-4167F6F64C1D}"/>
                </a:ext>
              </a:extLst>
            </p:cNvPr>
            <p:cNvSpPr/>
            <p:nvPr/>
          </p:nvSpPr>
          <p:spPr>
            <a:xfrm>
              <a:off x="4604905" y="3224306"/>
              <a:ext cx="80643" cy="77956"/>
            </a:xfrm>
            <a:custGeom>
              <a:avLst/>
              <a:gdLst>
                <a:gd name="connsiteX0" fmla="*/ 40596 w 80643"/>
                <a:gd name="connsiteY0" fmla="*/ 0 h 77956"/>
                <a:gd name="connsiteX1" fmla="*/ 80643 w 80643"/>
                <a:gd name="connsiteY1" fmla="*/ 38713 h 77956"/>
                <a:gd name="connsiteX2" fmla="*/ 40596 w 80643"/>
                <a:gd name="connsiteY2" fmla="*/ 77956 h 77956"/>
                <a:gd name="connsiteX3" fmla="*/ 0 w 80643"/>
                <a:gd name="connsiteY3" fmla="*/ 38713 h 77956"/>
                <a:gd name="connsiteX4" fmla="*/ 40596 w 80643"/>
                <a:gd name="connsiteY4" fmla="*/ 0 h 77956"/>
                <a:gd name="connsiteX5" fmla="*/ 40596 w 80643"/>
                <a:gd name="connsiteY5" fmla="*/ 10606 h 77956"/>
                <a:gd name="connsiteX6" fmla="*/ 10972 w 80643"/>
                <a:gd name="connsiteY6" fmla="*/ 38713 h 77956"/>
                <a:gd name="connsiteX7" fmla="*/ 40596 w 80643"/>
                <a:gd name="connsiteY7" fmla="*/ 67350 h 77956"/>
                <a:gd name="connsiteX8" fmla="*/ 69671 w 80643"/>
                <a:gd name="connsiteY8" fmla="*/ 38713 h 77956"/>
                <a:gd name="connsiteX9" fmla="*/ 40596 w 80643"/>
                <a:gd name="connsiteY9" fmla="*/ 10606 h 779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0643" h="77956">
                  <a:moveTo>
                    <a:pt x="40596" y="0"/>
                  </a:moveTo>
                  <a:cubicBezTo>
                    <a:pt x="62540" y="0"/>
                    <a:pt x="80643" y="17500"/>
                    <a:pt x="80643" y="38713"/>
                  </a:cubicBezTo>
                  <a:cubicBezTo>
                    <a:pt x="80643" y="59926"/>
                    <a:pt x="62540" y="77956"/>
                    <a:pt x="40596" y="77956"/>
                  </a:cubicBezTo>
                  <a:cubicBezTo>
                    <a:pt x="18652" y="77956"/>
                    <a:pt x="0" y="60456"/>
                    <a:pt x="0" y="38713"/>
                  </a:cubicBezTo>
                  <a:cubicBezTo>
                    <a:pt x="0" y="16970"/>
                    <a:pt x="18104" y="0"/>
                    <a:pt x="40596" y="0"/>
                  </a:cubicBezTo>
                  <a:close/>
                  <a:moveTo>
                    <a:pt x="40596" y="10606"/>
                  </a:moveTo>
                  <a:cubicBezTo>
                    <a:pt x="24138" y="10606"/>
                    <a:pt x="10972" y="23334"/>
                    <a:pt x="10972" y="38713"/>
                  </a:cubicBezTo>
                  <a:cubicBezTo>
                    <a:pt x="10972" y="54092"/>
                    <a:pt x="24138" y="67350"/>
                    <a:pt x="40596" y="67350"/>
                  </a:cubicBezTo>
                  <a:cubicBezTo>
                    <a:pt x="57054" y="67350"/>
                    <a:pt x="69671" y="54623"/>
                    <a:pt x="69671" y="38713"/>
                  </a:cubicBezTo>
                  <a:cubicBezTo>
                    <a:pt x="69671" y="22804"/>
                    <a:pt x="56505" y="10606"/>
                    <a:pt x="40596" y="10606"/>
                  </a:cubicBezTo>
                  <a:close/>
                </a:path>
              </a:pathLst>
            </a:custGeom>
            <a:grpFill/>
            <a:ln w="3175" cap="flat">
              <a:noFill/>
              <a:prstDash val="solid"/>
              <a:miter/>
            </a:ln>
          </p:spPr>
          <p:txBody>
            <a:bodyPr rtlCol="0" anchor="ctr"/>
            <a:lstStyle/>
            <a:p>
              <a:endParaRPr lang="en-GB"/>
            </a:p>
          </p:txBody>
        </p:sp>
        <p:sp>
          <p:nvSpPr>
            <p:cNvPr id="72" name="Free-form: Shape 71">
              <a:extLst>
                <a:ext uri="{FF2B5EF4-FFF2-40B4-BE49-F238E27FC236}">
                  <a16:creationId xmlns:a16="http://schemas.microsoft.com/office/drawing/2014/main" id="{F944148C-E215-29A0-DA2D-C52C4F2B1C7B}"/>
                </a:ext>
              </a:extLst>
            </p:cNvPr>
            <p:cNvSpPr/>
            <p:nvPr/>
          </p:nvSpPr>
          <p:spPr>
            <a:xfrm>
              <a:off x="4586169" y="3307566"/>
              <a:ext cx="89386" cy="55234"/>
            </a:xfrm>
            <a:custGeom>
              <a:avLst/>
              <a:gdLst>
                <a:gd name="connsiteX0" fmla="*/ 11056 w 89386"/>
                <a:gd name="connsiteY0" fmla="*/ 50910 h 55234"/>
                <a:gd name="connsiteX1" fmla="*/ 5021 w 89386"/>
                <a:gd name="connsiteY1" fmla="*/ 55153 h 55234"/>
                <a:gd name="connsiteX2" fmla="*/ 84 w 89386"/>
                <a:gd name="connsiteY2" fmla="*/ 49319 h 55234"/>
                <a:gd name="connsiteX3" fmla="*/ 59332 w 89386"/>
                <a:gd name="connsiteY3" fmla="*/ 0 h 55234"/>
                <a:gd name="connsiteX4" fmla="*/ 86762 w 89386"/>
                <a:gd name="connsiteY4" fmla="*/ 6364 h 55234"/>
                <a:gd name="connsiteX5" fmla="*/ 88956 w 89386"/>
                <a:gd name="connsiteY5" fmla="*/ 13788 h 55234"/>
                <a:gd name="connsiteX6" fmla="*/ 81276 w 89386"/>
                <a:gd name="connsiteY6" fmla="*/ 15909 h 55234"/>
                <a:gd name="connsiteX7" fmla="*/ 59332 w 89386"/>
                <a:gd name="connsiteY7" fmla="*/ 10606 h 55234"/>
                <a:gd name="connsiteX8" fmla="*/ 11056 w 89386"/>
                <a:gd name="connsiteY8" fmla="*/ 50910 h 552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9386" h="55234">
                  <a:moveTo>
                    <a:pt x="11056" y="50910"/>
                  </a:moveTo>
                  <a:cubicBezTo>
                    <a:pt x="10507" y="53562"/>
                    <a:pt x="7764" y="55683"/>
                    <a:pt x="5021" y="55153"/>
                  </a:cubicBezTo>
                  <a:cubicBezTo>
                    <a:pt x="1730" y="55153"/>
                    <a:pt x="-465" y="51971"/>
                    <a:pt x="84" y="49319"/>
                  </a:cubicBezTo>
                  <a:cubicBezTo>
                    <a:pt x="4473" y="21213"/>
                    <a:pt x="29708" y="0"/>
                    <a:pt x="59332" y="0"/>
                  </a:cubicBezTo>
                  <a:cubicBezTo>
                    <a:pt x="68658" y="0"/>
                    <a:pt x="77984" y="2652"/>
                    <a:pt x="86762" y="6364"/>
                  </a:cubicBezTo>
                  <a:cubicBezTo>
                    <a:pt x="88956" y="7955"/>
                    <a:pt x="90053" y="11137"/>
                    <a:pt x="88956" y="13788"/>
                  </a:cubicBezTo>
                  <a:cubicBezTo>
                    <a:pt x="87310" y="16440"/>
                    <a:pt x="84019" y="17500"/>
                    <a:pt x="81276" y="15909"/>
                  </a:cubicBezTo>
                  <a:cubicBezTo>
                    <a:pt x="74693" y="12728"/>
                    <a:pt x="67012" y="10606"/>
                    <a:pt x="59332" y="10606"/>
                  </a:cubicBezTo>
                  <a:cubicBezTo>
                    <a:pt x="35194" y="10606"/>
                    <a:pt x="14347" y="27576"/>
                    <a:pt x="11056" y="50910"/>
                  </a:cubicBezTo>
                  <a:close/>
                </a:path>
              </a:pathLst>
            </a:custGeom>
            <a:grpFill/>
            <a:ln w="3175" cap="flat">
              <a:noFill/>
              <a:prstDash val="solid"/>
              <a:miter/>
            </a:ln>
          </p:spPr>
          <p:txBody>
            <a:bodyPr rtlCol="0" anchor="ctr"/>
            <a:lstStyle/>
            <a:p>
              <a:endParaRPr lang="en-GB"/>
            </a:p>
          </p:txBody>
        </p:sp>
      </p:grpSp>
      <p:pic>
        <p:nvPicPr>
          <p:cNvPr id="38" name="Graphic 37" descr="Chat outline">
            <a:extLst>
              <a:ext uri="{FF2B5EF4-FFF2-40B4-BE49-F238E27FC236}">
                <a16:creationId xmlns:a16="http://schemas.microsoft.com/office/drawing/2014/main" id="{19C1415D-B580-3BB4-C6D4-BF1DF35F72C1}"/>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4298004" y="2991062"/>
            <a:ext cx="378780" cy="366164"/>
          </a:xfrm>
          <a:prstGeom prst="rect">
            <a:avLst/>
          </a:prstGeom>
        </p:spPr>
      </p:pic>
      <p:pic>
        <p:nvPicPr>
          <p:cNvPr id="59" name="Picture 58" descr="Icon&#10;&#10;Description automatically generated">
            <a:extLst>
              <a:ext uri="{FF2B5EF4-FFF2-40B4-BE49-F238E27FC236}">
                <a16:creationId xmlns:a16="http://schemas.microsoft.com/office/drawing/2014/main" id="{09077E27-AE91-C8D2-4EED-4FA9F34357E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827755" y="2943743"/>
            <a:ext cx="450404" cy="435402"/>
          </a:xfrm>
          <a:prstGeom prst="rect">
            <a:avLst/>
          </a:prstGeom>
        </p:spPr>
      </p:pic>
      <p:sp>
        <p:nvSpPr>
          <p:cNvPr id="51" name="Rectangle 50">
            <a:extLst>
              <a:ext uri="{FF2B5EF4-FFF2-40B4-BE49-F238E27FC236}">
                <a16:creationId xmlns:a16="http://schemas.microsoft.com/office/drawing/2014/main" id="{82BEFBE6-902E-328B-041A-224B47E6E910}"/>
              </a:ext>
            </a:extLst>
          </p:cNvPr>
          <p:cNvSpPr>
            <a:spLocks/>
          </p:cNvSpPr>
          <p:nvPr/>
        </p:nvSpPr>
        <p:spPr bwMode="auto">
          <a:xfrm>
            <a:off x="536363" y="4791752"/>
            <a:ext cx="3198965" cy="432000"/>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36000" tIns="146304" rIns="36000" bIns="146304" numCol="1" spcCol="0" rtlCol="0" fromWordArt="0" anchor="ctr" anchorCtr="0" forceAA="0" compatLnSpc="1">
            <a:prstTxWarp prst="textNoShape">
              <a:avLst/>
            </a:prstTxWarp>
            <a:noAutofit/>
          </a:bodyPr>
          <a:lstStyle/>
          <a:p>
            <a:pPr defTabSz="932472" fontAlgn="base">
              <a:spcBef>
                <a:spcPct val="0"/>
              </a:spcBef>
              <a:spcAft>
                <a:spcPts val="1800"/>
              </a:spcAft>
              <a:defRPr/>
            </a:pPr>
            <a:r>
              <a:rPr lang="en-GB">
                <a:solidFill>
                  <a:schemeClr val="tx2"/>
                </a:solidFill>
                <a:latin typeface="+mj-lt"/>
                <a:cs typeface="Segoe UI" pitchFamily="34" charset="0"/>
              </a:rPr>
              <a:t>Option 3 – </a:t>
            </a:r>
            <a:r>
              <a:rPr lang="en-GB">
                <a:solidFill>
                  <a:schemeClr val="tx2"/>
                </a:solidFill>
                <a:cs typeface="Segoe UI" pitchFamily="34" charset="0"/>
              </a:rPr>
              <a:t>Deploy All</a:t>
            </a:r>
          </a:p>
        </p:txBody>
      </p:sp>
      <p:sp>
        <p:nvSpPr>
          <p:cNvPr id="50" name="!!BOX1">
            <a:extLst>
              <a:ext uri="{FF2B5EF4-FFF2-40B4-BE49-F238E27FC236}">
                <a16:creationId xmlns:a16="http://schemas.microsoft.com/office/drawing/2014/main" id="{723F1D31-69C5-C759-1D20-BA90FEF328DD}"/>
              </a:ext>
            </a:extLst>
          </p:cNvPr>
          <p:cNvSpPr>
            <a:spLocks/>
          </p:cNvSpPr>
          <p:nvPr/>
        </p:nvSpPr>
        <p:spPr bwMode="auto">
          <a:xfrm>
            <a:off x="439275" y="5253160"/>
            <a:ext cx="11339617" cy="1020511"/>
          </a:xfrm>
          <a:prstGeom prst="roundRect">
            <a:avLst>
              <a:gd name="adj" fmla="val 0"/>
            </a:avLst>
          </a:prstGeom>
          <a:gradFill>
            <a:gsLst>
              <a:gs pos="0">
                <a:schemeClr val="bg1">
                  <a:lumMod val="55000"/>
                  <a:lumOff val="45000"/>
                </a:schemeClr>
              </a:gs>
              <a:gs pos="100000">
                <a:srgbClr val="E8E9E8">
                  <a:lumMod val="20000"/>
                  <a:lumOff val="80000"/>
                </a:srgbClr>
              </a:gs>
            </a:gsLst>
            <a:lin ang="2700000" scaled="1"/>
          </a:gradFill>
          <a:ln w="12700">
            <a:noFill/>
            <a:headEnd type="none" w="med" len="med"/>
            <a:tailEnd type="none" w="med" len="med"/>
          </a:ln>
          <a:effectLst>
            <a:outerShdw blurRad="76200" dist="25400" dir="2700000" algn="tl" rotWithShape="0">
              <a:prstClr val="black">
                <a:alpha val="14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20" tIns="97536" rIns="121920" bIns="97536" numCol="1" spcCol="0" rtlCol="0" fromWordArt="0" anchor="t" anchorCtr="0" forceAA="0" compatLnSpc="1">
            <a:prstTxWarp prst="textNoShape">
              <a:avLst/>
            </a:prstTxWarp>
            <a:noAutofit/>
          </a:bodyPr>
          <a:lstStyle/>
          <a:p>
            <a:pPr defTabSz="621679" fontAlgn="base">
              <a:spcBef>
                <a:spcPct val="0"/>
              </a:spcBef>
              <a:spcAft>
                <a:spcPts val="300"/>
              </a:spcAft>
            </a:pPr>
            <a:endParaRPr lang="en-GB" sz="1200">
              <a:solidFill>
                <a:schemeClr val="tx2"/>
              </a:solidFill>
              <a:latin typeface="Segoe UI Semibold"/>
              <a:cs typeface="Segoe UI" pitchFamily="34" charset="0"/>
            </a:endParaRPr>
          </a:p>
        </p:txBody>
      </p:sp>
      <p:sp>
        <p:nvSpPr>
          <p:cNvPr id="53" name="Rectangle 52">
            <a:extLst>
              <a:ext uri="{FF2B5EF4-FFF2-40B4-BE49-F238E27FC236}">
                <a16:creationId xmlns:a16="http://schemas.microsoft.com/office/drawing/2014/main" id="{59EEC5FA-6033-0AD7-2B1B-933039A9F11B}"/>
              </a:ext>
            </a:extLst>
          </p:cNvPr>
          <p:cNvSpPr>
            <a:spLocks/>
          </p:cNvSpPr>
          <p:nvPr/>
        </p:nvSpPr>
        <p:spPr bwMode="auto">
          <a:xfrm>
            <a:off x="566176" y="5357963"/>
            <a:ext cx="11088911" cy="176548"/>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36000" tIns="0" rIns="36000" bIns="146304" numCol="1" spcCol="0" rtlCol="0" fromWordArt="0" anchor="t" anchorCtr="0" forceAA="0" compatLnSpc="1">
            <a:prstTxWarp prst="textNoShape">
              <a:avLst/>
            </a:prstTxWarp>
            <a:noAutofit/>
          </a:bodyPr>
          <a:lstStyle/>
          <a:p>
            <a:pPr defTabSz="932472" fontAlgn="base">
              <a:spcBef>
                <a:spcPct val="0"/>
              </a:spcBef>
              <a:spcAft>
                <a:spcPts val="1800"/>
              </a:spcAft>
              <a:defRPr/>
            </a:pPr>
            <a:r>
              <a:rPr lang="en-GB" sz="1200">
                <a:solidFill>
                  <a:schemeClr val="tx1"/>
                </a:solidFill>
                <a:cs typeface="Segoe UI" pitchFamily="34" charset="0"/>
              </a:rPr>
              <a:t>Release Chat + Teams + Communities on a region-by-region basis with adoption activities including migration of Viva Engage.</a:t>
            </a:r>
          </a:p>
        </p:txBody>
      </p:sp>
      <p:grpSp>
        <p:nvGrpSpPr>
          <p:cNvPr id="81" name="Group 80">
            <a:extLst>
              <a:ext uri="{FF2B5EF4-FFF2-40B4-BE49-F238E27FC236}">
                <a16:creationId xmlns:a16="http://schemas.microsoft.com/office/drawing/2014/main" id="{D51AD00E-910A-16AC-04AC-E192CCC29460}"/>
              </a:ext>
            </a:extLst>
          </p:cNvPr>
          <p:cNvGrpSpPr/>
          <p:nvPr/>
        </p:nvGrpSpPr>
        <p:grpSpPr>
          <a:xfrm>
            <a:off x="4197039" y="4917072"/>
            <a:ext cx="322192" cy="181449"/>
            <a:chOff x="5255897" y="4812029"/>
            <a:chExt cx="322192" cy="181449"/>
          </a:xfrm>
          <a:solidFill>
            <a:schemeClr val="accent1"/>
          </a:solidFill>
        </p:grpSpPr>
        <p:sp>
          <p:nvSpPr>
            <p:cNvPr id="75" name="Free-form: Shape 74">
              <a:extLst>
                <a:ext uri="{FF2B5EF4-FFF2-40B4-BE49-F238E27FC236}">
                  <a16:creationId xmlns:a16="http://schemas.microsoft.com/office/drawing/2014/main" id="{893E9120-E78D-9203-70BD-6A0C3394B8C5}"/>
                </a:ext>
              </a:extLst>
            </p:cNvPr>
            <p:cNvSpPr/>
            <p:nvPr/>
          </p:nvSpPr>
          <p:spPr>
            <a:xfrm>
              <a:off x="5365151" y="4812029"/>
              <a:ext cx="103684" cy="100229"/>
            </a:xfrm>
            <a:custGeom>
              <a:avLst/>
              <a:gdLst>
                <a:gd name="connsiteX0" fmla="*/ 52116 w 103684"/>
                <a:gd name="connsiteY0" fmla="*/ 0 h 100229"/>
                <a:gd name="connsiteX1" fmla="*/ 103684 w 103684"/>
                <a:gd name="connsiteY1" fmla="*/ 50380 h 100229"/>
                <a:gd name="connsiteX2" fmla="*/ 52116 w 103684"/>
                <a:gd name="connsiteY2" fmla="*/ 100230 h 100229"/>
                <a:gd name="connsiteX3" fmla="*/ 0 w 103684"/>
                <a:gd name="connsiteY3" fmla="*/ 50380 h 100229"/>
                <a:gd name="connsiteX4" fmla="*/ 52116 w 103684"/>
                <a:gd name="connsiteY4" fmla="*/ 0 h 100229"/>
                <a:gd name="connsiteX5" fmla="*/ 52116 w 103684"/>
                <a:gd name="connsiteY5" fmla="*/ 10606 h 100229"/>
                <a:gd name="connsiteX6" fmla="*/ 10972 w 103684"/>
                <a:gd name="connsiteY6" fmla="*/ 50380 h 100229"/>
                <a:gd name="connsiteX7" fmla="*/ 52116 w 103684"/>
                <a:gd name="connsiteY7" fmla="*/ 89623 h 100229"/>
                <a:gd name="connsiteX8" fmla="*/ 92712 w 103684"/>
                <a:gd name="connsiteY8" fmla="*/ 50380 h 100229"/>
                <a:gd name="connsiteX9" fmla="*/ 52116 w 103684"/>
                <a:gd name="connsiteY9" fmla="*/ 10606 h 1002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3684" h="100229">
                  <a:moveTo>
                    <a:pt x="52116" y="0"/>
                  </a:moveTo>
                  <a:cubicBezTo>
                    <a:pt x="80643" y="0"/>
                    <a:pt x="103684" y="22273"/>
                    <a:pt x="103684" y="50380"/>
                  </a:cubicBezTo>
                  <a:cubicBezTo>
                    <a:pt x="103684" y="78487"/>
                    <a:pt x="80643" y="100230"/>
                    <a:pt x="52116" y="100230"/>
                  </a:cubicBezTo>
                  <a:cubicBezTo>
                    <a:pt x="23589" y="100230"/>
                    <a:pt x="0" y="77956"/>
                    <a:pt x="0" y="50380"/>
                  </a:cubicBezTo>
                  <a:cubicBezTo>
                    <a:pt x="0" y="22804"/>
                    <a:pt x="23041" y="0"/>
                    <a:pt x="52116" y="0"/>
                  </a:cubicBezTo>
                  <a:close/>
                  <a:moveTo>
                    <a:pt x="52116" y="10606"/>
                  </a:moveTo>
                  <a:cubicBezTo>
                    <a:pt x="29075" y="10606"/>
                    <a:pt x="10972" y="28107"/>
                    <a:pt x="10972" y="50380"/>
                  </a:cubicBezTo>
                  <a:cubicBezTo>
                    <a:pt x="10972" y="72653"/>
                    <a:pt x="29075" y="89623"/>
                    <a:pt x="52116" y="89623"/>
                  </a:cubicBezTo>
                  <a:cubicBezTo>
                    <a:pt x="75157" y="89623"/>
                    <a:pt x="92712" y="72123"/>
                    <a:pt x="92712" y="50380"/>
                  </a:cubicBezTo>
                  <a:cubicBezTo>
                    <a:pt x="92712" y="28637"/>
                    <a:pt x="74609" y="10606"/>
                    <a:pt x="52116" y="10606"/>
                  </a:cubicBezTo>
                  <a:close/>
                </a:path>
              </a:pathLst>
            </a:custGeom>
            <a:grpFill/>
            <a:ln w="3881" cap="flat">
              <a:noFill/>
              <a:prstDash val="solid"/>
              <a:miter/>
            </a:ln>
          </p:spPr>
          <p:txBody>
            <a:bodyPr rtlCol="0" anchor="ctr"/>
            <a:lstStyle/>
            <a:p>
              <a:endParaRPr lang="en-GB"/>
            </a:p>
          </p:txBody>
        </p:sp>
        <p:sp>
          <p:nvSpPr>
            <p:cNvPr id="76" name="Free-form: Shape 75">
              <a:extLst>
                <a:ext uri="{FF2B5EF4-FFF2-40B4-BE49-F238E27FC236}">
                  <a16:creationId xmlns:a16="http://schemas.microsoft.com/office/drawing/2014/main" id="{AA8FFEE1-4E2F-9FFA-2AC2-71D0A712C0AF}"/>
                </a:ext>
              </a:extLst>
            </p:cNvPr>
            <p:cNvSpPr/>
            <p:nvPr/>
          </p:nvSpPr>
          <p:spPr>
            <a:xfrm>
              <a:off x="5339831" y="4920743"/>
              <a:ext cx="154787" cy="72735"/>
            </a:xfrm>
            <a:custGeom>
              <a:avLst/>
              <a:gdLst>
                <a:gd name="connsiteX0" fmla="*/ 10508 w 154787"/>
                <a:gd name="connsiteY0" fmla="*/ 68411 h 72735"/>
                <a:gd name="connsiteX1" fmla="*/ 4473 w 154787"/>
                <a:gd name="connsiteY1" fmla="*/ 72653 h 72735"/>
                <a:gd name="connsiteX2" fmla="*/ 85 w 154787"/>
                <a:gd name="connsiteY2" fmla="*/ 66820 h 72735"/>
                <a:gd name="connsiteX3" fmla="*/ 77436 w 154787"/>
                <a:gd name="connsiteY3" fmla="*/ 0 h 72735"/>
                <a:gd name="connsiteX4" fmla="*/ 154788 w 154787"/>
                <a:gd name="connsiteY4" fmla="*/ 66820 h 72735"/>
                <a:gd name="connsiteX5" fmla="*/ 149850 w 154787"/>
                <a:gd name="connsiteY5" fmla="*/ 72653 h 72735"/>
                <a:gd name="connsiteX6" fmla="*/ 143816 w 154787"/>
                <a:gd name="connsiteY6" fmla="*/ 68411 h 72735"/>
                <a:gd name="connsiteX7" fmla="*/ 77436 w 154787"/>
                <a:gd name="connsiteY7" fmla="*/ 10606 h 72735"/>
                <a:gd name="connsiteX8" fmla="*/ 10508 w 154787"/>
                <a:gd name="connsiteY8" fmla="*/ 68411 h 727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4787" h="72735">
                  <a:moveTo>
                    <a:pt x="10508" y="68411"/>
                  </a:moveTo>
                  <a:cubicBezTo>
                    <a:pt x="10508" y="71062"/>
                    <a:pt x="7765" y="73184"/>
                    <a:pt x="4473" y="72653"/>
                  </a:cubicBezTo>
                  <a:cubicBezTo>
                    <a:pt x="1730" y="72653"/>
                    <a:pt x="-464" y="70002"/>
                    <a:pt x="85" y="66820"/>
                  </a:cubicBezTo>
                  <a:cubicBezTo>
                    <a:pt x="4473" y="29167"/>
                    <a:pt x="37389" y="0"/>
                    <a:pt x="77436" y="0"/>
                  </a:cubicBezTo>
                  <a:cubicBezTo>
                    <a:pt x="117483" y="0"/>
                    <a:pt x="150399" y="29167"/>
                    <a:pt x="154788" y="66820"/>
                  </a:cubicBezTo>
                  <a:cubicBezTo>
                    <a:pt x="154788" y="70002"/>
                    <a:pt x="152593" y="72653"/>
                    <a:pt x="149850" y="72653"/>
                  </a:cubicBezTo>
                  <a:cubicBezTo>
                    <a:pt x="146559" y="73184"/>
                    <a:pt x="143816" y="71062"/>
                    <a:pt x="143816" y="68411"/>
                  </a:cubicBezTo>
                  <a:cubicBezTo>
                    <a:pt x="139976" y="35531"/>
                    <a:pt x="111449" y="10606"/>
                    <a:pt x="77436" y="10606"/>
                  </a:cubicBezTo>
                  <a:cubicBezTo>
                    <a:pt x="43423" y="10606"/>
                    <a:pt x="14348" y="35531"/>
                    <a:pt x="10508" y="68411"/>
                  </a:cubicBezTo>
                  <a:close/>
                </a:path>
              </a:pathLst>
            </a:custGeom>
            <a:grpFill/>
            <a:ln w="3881" cap="flat">
              <a:noFill/>
              <a:prstDash val="solid"/>
              <a:miter/>
            </a:ln>
          </p:spPr>
          <p:txBody>
            <a:bodyPr rtlCol="0" anchor="ctr"/>
            <a:lstStyle/>
            <a:p>
              <a:endParaRPr lang="en-GB"/>
            </a:p>
          </p:txBody>
        </p:sp>
        <p:sp>
          <p:nvSpPr>
            <p:cNvPr id="77" name="Free-form: Shape 76">
              <a:extLst>
                <a:ext uri="{FF2B5EF4-FFF2-40B4-BE49-F238E27FC236}">
                  <a16:creationId xmlns:a16="http://schemas.microsoft.com/office/drawing/2014/main" id="{EDB14712-4F0B-CF2D-992F-BEC2A9AC4F44}"/>
                </a:ext>
              </a:extLst>
            </p:cNvPr>
            <p:cNvSpPr/>
            <p:nvPr/>
          </p:nvSpPr>
          <p:spPr>
            <a:xfrm>
              <a:off x="5478709" y="4854984"/>
              <a:ext cx="80643" cy="77956"/>
            </a:xfrm>
            <a:custGeom>
              <a:avLst/>
              <a:gdLst>
                <a:gd name="connsiteX0" fmla="*/ 40047 w 80643"/>
                <a:gd name="connsiteY0" fmla="*/ 0 h 77956"/>
                <a:gd name="connsiteX1" fmla="*/ 80643 w 80643"/>
                <a:gd name="connsiteY1" fmla="*/ 38713 h 77956"/>
                <a:gd name="connsiteX2" fmla="*/ 40047 w 80643"/>
                <a:gd name="connsiteY2" fmla="*/ 77956 h 77956"/>
                <a:gd name="connsiteX3" fmla="*/ 0 w 80643"/>
                <a:gd name="connsiteY3" fmla="*/ 38713 h 77956"/>
                <a:gd name="connsiteX4" fmla="*/ 40047 w 80643"/>
                <a:gd name="connsiteY4" fmla="*/ 0 h 77956"/>
                <a:gd name="connsiteX5" fmla="*/ 40047 w 80643"/>
                <a:gd name="connsiteY5" fmla="*/ 10606 h 77956"/>
                <a:gd name="connsiteX6" fmla="*/ 10972 w 80643"/>
                <a:gd name="connsiteY6" fmla="*/ 38713 h 77956"/>
                <a:gd name="connsiteX7" fmla="*/ 40047 w 80643"/>
                <a:gd name="connsiteY7" fmla="*/ 67350 h 77956"/>
                <a:gd name="connsiteX8" fmla="*/ 69671 w 80643"/>
                <a:gd name="connsiteY8" fmla="*/ 38713 h 77956"/>
                <a:gd name="connsiteX9" fmla="*/ 40047 w 80643"/>
                <a:gd name="connsiteY9" fmla="*/ 10606 h 779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0643" h="77956">
                  <a:moveTo>
                    <a:pt x="40047" y="0"/>
                  </a:moveTo>
                  <a:cubicBezTo>
                    <a:pt x="62540" y="0"/>
                    <a:pt x="80643" y="17500"/>
                    <a:pt x="80643" y="38713"/>
                  </a:cubicBezTo>
                  <a:cubicBezTo>
                    <a:pt x="80643" y="59926"/>
                    <a:pt x="62540" y="77956"/>
                    <a:pt x="40047" y="77956"/>
                  </a:cubicBezTo>
                  <a:cubicBezTo>
                    <a:pt x="17555" y="77956"/>
                    <a:pt x="0" y="60456"/>
                    <a:pt x="0" y="38713"/>
                  </a:cubicBezTo>
                  <a:cubicBezTo>
                    <a:pt x="0" y="16970"/>
                    <a:pt x="18104" y="0"/>
                    <a:pt x="40047" y="0"/>
                  </a:cubicBezTo>
                  <a:close/>
                  <a:moveTo>
                    <a:pt x="40047" y="10606"/>
                  </a:moveTo>
                  <a:cubicBezTo>
                    <a:pt x="24138" y="10606"/>
                    <a:pt x="10972" y="23334"/>
                    <a:pt x="10972" y="38713"/>
                  </a:cubicBezTo>
                  <a:cubicBezTo>
                    <a:pt x="10972" y="54092"/>
                    <a:pt x="24138" y="67350"/>
                    <a:pt x="40047" y="67350"/>
                  </a:cubicBezTo>
                  <a:cubicBezTo>
                    <a:pt x="55956" y="67350"/>
                    <a:pt x="69671" y="54623"/>
                    <a:pt x="69671" y="38713"/>
                  </a:cubicBezTo>
                  <a:cubicBezTo>
                    <a:pt x="69671" y="22804"/>
                    <a:pt x="56505" y="10606"/>
                    <a:pt x="40047" y="10606"/>
                  </a:cubicBezTo>
                  <a:close/>
                </a:path>
              </a:pathLst>
            </a:custGeom>
            <a:grpFill/>
            <a:ln w="3881" cap="flat">
              <a:noFill/>
              <a:prstDash val="solid"/>
              <a:miter/>
            </a:ln>
          </p:spPr>
          <p:txBody>
            <a:bodyPr rtlCol="0" anchor="ctr"/>
            <a:lstStyle/>
            <a:p>
              <a:endParaRPr lang="en-GB"/>
            </a:p>
          </p:txBody>
        </p:sp>
        <p:sp>
          <p:nvSpPr>
            <p:cNvPr id="78" name="Free-form: Shape 77">
              <a:extLst>
                <a:ext uri="{FF2B5EF4-FFF2-40B4-BE49-F238E27FC236}">
                  <a16:creationId xmlns:a16="http://schemas.microsoft.com/office/drawing/2014/main" id="{1488F8DC-437D-D0A2-F79B-594956F24AC4}"/>
                </a:ext>
              </a:extLst>
            </p:cNvPr>
            <p:cNvSpPr/>
            <p:nvPr/>
          </p:nvSpPr>
          <p:spPr>
            <a:xfrm>
              <a:off x="5488712" y="4938244"/>
              <a:ext cx="89377" cy="55234"/>
            </a:xfrm>
            <a:custGeom>
              <a:avLst/>
              <a:gdLst>
                <a:gd name="connsiteX0" fmla="*/ 8101 w 89377"/>
                <a:gd name="connsiteY0" fmla="*/ 15909 h 55234"/>
                <a:gd name="connsiteX1" fmla="*/ 420 w 89377"/>
                <a:gd name="connsiteY1" fmla="*/ 13788 h 55234"/>
                <a:gd name="connsiteX2" fmla="*/ 3163 w 89377"/>
                <a:gd name="connsiteY2" fmla="*/ 6364 h 55234"/>
                <a:gd name="connsiteX3" fmla="*/ 30044 w 89377"/>
                <a:gd name="connsiteY3" fmla="*/ 0 h 55234"/>
                <a:gd name="connsiteX4" fmla="*/ 89293 w 89377"/>
                <a:gd name="connsiteY4" fmla="*/ 49319 h 55234"/>
                <a:gd name="connsiteX5" fmla="*/ 84904 w 89377"/>
                <a:gd name="connsiteY5" fmla="*/ 55153 h 55234"/>
                <a:gd name="connsiteX6" fmla="*/ 78321 w 89377"/>
                <a:gd name="connsiteY6" fmla="*/ 50910 h 55234"/>
                <a:gd name="connsiteX7" fmla="*/ 30044 w 89377"/>
                <a:gd name="connsiteY7" fmla="*/ 10606 h 55234"/>
                <a:gd name="connsiteX8" fmla="*/ 8101 w 89377"/>
                <a:gd name="connsiteY8" fmla="*/ 15909 h 552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9377" h="55234">
                  <a:moveTo>
                    <a:pt x="8101" y="15909"/>
                  </a:moveTo>
                  <a:cubicBezTo>
                    <a:pt x="5358" y="17500"/>
                    <a:pt x="2066" y="16440"/>
                    <a:pt x="420" y="13788"/>
                  </a:cubicBezTo>
                  <a:cubicBezTo>
                    <a:pt x="-677" y="11137"/>
                    <a:pt x="420" y="7955"/>
                    <a:pt x="3163" y="6364"/>
                  </a:cubicBezTo>
                  <a:cubicBezTo>
                    <a:pt x="11392" y="2652"/>
                    <a:pt x="20718" y="0"/>
                    <a:pt x="30044" y="0"/>
                  </a:cubicBezTo>
                  <a:cubicBezTo>
                    <a:pt x="59668" y="0"/>
                    <a:pt x="84904" y="21213"/>
                    <a:pt x="89293" y="49319"/>
                  </a:cubicBezTo>
                  <a:cubicBezTo>
                    <a:pt x="89841" y="51971"/>
                    <a:pt x="87647" y="55153"/>
                    <a:pt x="84904" y="55153"/>
                  </a:cubicBezTo>
                  <a:cubicBezTo>
                    <a:pt x="81612" y="55683"/>
                    <a:pt x="78869" y="53562"/>
                    <a:pt x="78321" y="50910"/>
                  </a:cubicBezTo>
                  <a:cubicBezTo>
                    <a:pt x="75029" y="27576"/>
                    <a:pt x="54183" y="10606"/>
                    <a:pt x="30044" y="10606"/>
                  </a:cubicBezTo>
                  <a:cubicBezTo>
                    <a:pt x="22364" y="10606"/>
                    <a:pt x="14684" y="12728"/>
                    <a:pt x="8101" y="15909"/>
                  </a:cubicBezTo>
                  <a:close/>
                </a:path>
              </a:pathLst>
            </a:custGeom>
            <a:grpFill/>
            <a:ln w="3881" cap="flat">
              <a:noFill/>
              <a:prstDash val="solid"/>
              <a:miter/>
            </a:ln>
          </p:spPr>
          <p:txBody>
            <a:bodyPr rtlCol="0" anchor="ctr"/>
            <a:lstStyle/>
            <a:p>
              <a:endParaRPr lang="en-GB"/>
            </a:p>
          </p:txBody>
        </p:sp>
        <p:sp>
          <p:nvSpPr>
            <p:cNvPr id="79" name="Free-form: Shape 78">
              <a:extLst>
                <a:ext uri="{FF2B5EF4-FFF2-40B4-BE49-F238E27FC236}">
                  <a16:creationId xmlns:a16="http://schemas.microsoft.com/office/drawing/2014/main" id="{47308745-A48D-A04D-7891-A99363590E59}"/>
                </a:ext>
              </a:extLst>
            </p:cNvPr>
            <p:cNvSpPr/>
            <p:nvPr/>
          </p:nvSpPr>
          <p:spPr>
            <a:xfrm>
              <a:off x="5274633" y="4854984"/>
              <a:ext cx="80643" cy="77956"/>
            </a:xfrm>
            <a:custGeom>
              <a:avLst/>
              <a:gdLst>
                <a:gd name="connsiteX0" fmla="*/ 40596 w 80643"/>
                <a:gd name="connsiteY0" fmla="*/ 0 h 77956"/>
                <a:gd name="connsiteX1" fmla="*/ 80643 w 80643"/>
                <a:gd name="connsiteY1" fmla="*/ 38713 h 77956"/>
                <a:gd name="connsiteX2" fmla="*/ 40596 w 80643"/>
                <a:gd name="connsiteY2" fmla="*/ 77956 h 77956"/>
                <a:gd name="connsiteX3" fmla="*/ 0 w 80643"/>
                <a:gd name="connsiteY3" fmla="*/ 38713 h 77956"/>
                <a:gd name="connsiteX4" fmla="*/ 40596 w 80643"/>
                <a:gd name="connsiteY4" fmla="*/ 0 h 77956"/>
                <a:gd name="connsiteX5" fmla="*/ 40596 w 80643"/>
                <a:gd name="connsiteY5" fmla="*/ 10606 h 77956"/>
                <a:gd name="connsiteX6" fmla="*/ 10972 w 80643"/>
                <a:gd name="connsiteY6" fmla="*/ 38713 h 77956"/>
                <a:gd name="connsiteX7" fmla="*/ 40596 w 80643"/>
                <a:gd name="connsiteY7" fmla="*/ 67350 h 77956"/>
                <a:gd name="connsiteX8" fmla="*/ 69671 w 80643"/>
                <a:gd name="connsiteY8" fmla="*/ 38713 h 77956"/>
                <a:gd name="connsiteX9" fmla="*/ 40596 w 80643"/>
                <a:gd name="connsiteY9" fmla="*/ 10606 h 779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0643" h="77956">
                  <a:moveTo>
                    <a:pt x="40596" y="0"/>
                  </a:moveTo>
                  <a:cubicBezTo>
                    <a:pt x="62540" y="0"/>
                    <a:pt x="80643" y="17500"/>
                    <a:pt x="80643" y="38713"/>
                  </a:cubicBezTo>
                  <a:cubicBezTo>
                    <a:pt x="80643" y="59926"/>
                    <a:pt x="62540" y="77956"/>
                    <a:pt x="40596" y="77956"/>
                  </a:cubicBezTo>
                  <a:cubicBezTo>
                    <a:pt x="18652" y="77956"/>
                    <a:pt x="0" y="60456"/>
                    <a:pt x="0" y="38713"/>
                  </a:cubicBezTo>
                  <a:cubicBezTo>
                    <a:pt x="0" y="16970"/>
                    <a:pt x="18104" y="0"/>
                    <a:pt x="40596" y="0"/>
                  </a:cubicBezTo>
                  <a:close/>
                  <a:moveTo>
                    <a:pt x="40596" y="10606"/>
                  </a:moveTo>
                  <a:cubicBezTo>
                    <a:pt x="24138" y="10606"/>
                    <a:pt x="10972" y="23334"/>
                    <a:pt x="10972" y="38713"/>
                  </a:cubicBezTo>
                  <a:cubicBezTo>
                    <a:pt x="10972" y="54092"/>
                    <a:pt x="24138" y="67350"/>
                    <a:pt x="40596" y="67350"/>
                  </a:cubicBezTo>
                  <a:cubicBezTo>
                    <a:pt x="57054" y="67350"/>
                    <a:pt x="69671" y="54623"/>
                    <a:pt x="69671" y="38713"/>
                  </a:cubicBezTo>
                  <a:cubicBezTo>
                    <a:pt x="69671" y="22804"/>
                    <a:pt x="56505" y="10606"/>
                    <a:pt x="40596" y="10606"/>
                  </a:cubicBezTo>
                  <a:close/>
                </a:path>
              </a:pathLst>
            </a:custGeom>
            <a:grpFill/>
            <a:ln w="3881" cap="flat">
              <a:noFill/>
              <a:prstDash val="solid"/>
              <a:miter/>
            </a:ln>
          </p:spPr>
          <p:txBody>
            <a:bodyPr rtlCol="0" anchor="ctr"/>
            <a:lstStyle/>
            <a:p>
              <a:endParaRPr lang="en-GB"/>
            </a:p>
          </p:txBody>
        </p:sp>
        <p:sp>
          <p:nvSpPr>
            <p:cNvPr id="80" name="Free-form: Shape 79">
              <a:extLst>
                <a:ext uri="{FF2B5EF4-FFF2-40B4-BE49-F238E27FC236}">
                  <a16:creationId xmlns:a16="http://schemas.microsoft.com/office/drawing/2014/main" id="{7EB83009-0548-0AFB-E4F9-450DCDFD7AEA}"/>
                </a:ext>
              </a:extLst>
            </p:cNvPr>
            <p:cNvSpPr/>
            <p:nvPr/>
          </p:nvSpPr>
          <p:spPr>
            <a:xfrm>
              <a:off x="5255897" y="4938244"/>
              <a:ext cx="89386" cy="55234"/>
            </a:xfrm>
            <a:custGeom>
              <a:avLst/>
              <a:gdLst>
                <a:gd name="connsiteX0" fmla="*/ 11056 w 89386"/>
                <a:gd name="connsiteY0" fmla="*/ 50910 h 55234"/>
                <a:gd name="connsiteX1" fmla="*/ 5021 w 89386"/>
                <a:gd name="connsiteY1" fmla="*/ 55153 h 55234"/>
                <a:gd name="connsiteX2" fmla="*/ 84 w 89386"/>
                <a:gd name="connsiteY2" fmla="*/ 49319 h 55234"/>
                <a:gd name="connsiteX3" fmla="*/ 59332 w 89386"/>
                <a:gd name="connsiteY3" fmla="*/ 0 h 55234"/>
                <a:gd name="connsiteX4" fmla="*/ 86762 w 89386"/>
                <a:gd name="connsiteY4" fmla="*/ 6364 h 55234"/>
                <a:gd name="connsiteX5" fmla="*/ 88956 w 89386"/>
                <a:gd name="connsiteY5" fmla="*/ 13788 h 55234"/>
                <a:gd name="connsiteX6" fmla="*/ 81276 w 89386"/>
                <a:gd name="connsiteY6" fmla="*/ 15909 h 55234"/>
                <a:gd name="connsiteX7" fmla="*/ 59332 w 89386"/>
                <a:gd name="connsiteY7" fmla="*/ 10606 h 55234"/>
                <a:gd name="connsiteX8" fmla="*/ 11056 w 89386"/>
                <a:gd name="connsiteY8" fmla="*/ 50910 h 552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9386" h="55234">
                  <a:moveTo>
                    <a:pt x="11056" y="50910"/>
                  </a:moveTo>
                  <a:cubicBezTo>
                    <a:pt x="10507" y="53562"/>
                    <a:pt x="7764" y="55683"/>
                    <a:pt x="5021" y="55153"/>
                  </a:cubicBezTo>
                  <a:cubicBezTo>
                    <a:pt x="1730" y="55153"/>
                    <a:pt x="-465" y="51971"/>
                    <a:pt x="84" y="49319"/>
                  </a:cubicBezTo>
                  <a:cubicBezTo>
                    <a:pt x="4473" y="21213"/>
                    <a:pt x="29708" y="0"/>
                    <a:pt x="59332" y="0"/>
                  </a:cubicBezTo>
                  <a:cubicBezTo>
                    <a:pt x="68658" y="0"/>
                    <a:pt x="77984" y="2652"/>
                    <a:pt x="86762" y="6364"/>
                  </a:cubicBezTo>
                  <a:cubicBezTo>
                    <a:pt x="88956" y="7955"/>
                    <a:pt x="90053" y="11137"/>
                    <a:pt x="88956" y="13788"/>
                  </a:cubicBezTo>
                  <a:cubicBezTo>
                    <a:pt x="87310" y="16440"/>
                    <a:pt x="84019" y="17500"/>
                    <a:pt x="81276" y="15909"/>
                  </a:cubicBezTo>
                  <a:cubicBezTo>
                    <a:pt x="74693" y="12728"/>
                    <a:pt x="67012" y="10606"/>
                    <a:pt x="59332" y="10606"/>
                  </a:cubicBezTo>
                  <a:cubicBezTo>
                    <a:pt x="35194" y="10606"/>
                    <a:pt x="14347" y="27576"/>
                    <a:pt x="11056" y="50910"/>
                  </a:cubicBezTo>
                  <a:close/>
                </a:path>
              </a:pathLst>
            </a:custGeom>
            <a:grpFill/>
            <a:ln w="3881" cap="flat">
              <a:noFill/>
              <a:prstDash val="solid"/>
              <a:miter/>
            </a:ln>
          </p:spPr>
          <p:txBody>
            <a:bodyPr rtlCol="0" anchor="ctr"/>
            <a:lstStyle/>
            <a:p>
              <a:endParaRPr lang="en-GB"/>
            </a:p>
          </p:txBody>
        </p:sp>
      </p:grpSp>
      <p:pic>
        <p:nvPicPr>
          <p:cNvPr id="56" name="Graphic 55" descr="Chat outline">
            <a:extLst>
              <a:ext uri="{FF2B5EF4-FFF2-40B4-BE49-F238E27FC236}">
                <a16:creationId xmlns:a16="http://schemas.microsoft.com/office/drawing/2014/main" id="{A8005EC8-1DB5-D455-AE9B-1EE88957BA1D}"/>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3645715" y="4848493"/>
            <a:ext cx="378780" cy="366164"/>
          </a:xfrm>
          <a:prstGeom prst="rect">
            <a:avLst/>
          </a:prstGeom>
        </p:spPr>
      </p:pic>
      <p:pic>
        <p:nvPicPr>
          <p:cNvPr id="60" name="Picture 59" descr="Icon&#10;&#10;Description automatically generated">
            <a:extLst>
              <a:ext uri="{FF2B5EF4-FFF2-40B4-BE49-F238E27FC236}">
                <a16:creationId xmlns:a16="http://schemas.microsoft.com/office/drawing/2014/main" id="{32C97AE4-ADF6-45F7-80FF-9070DE97DE4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086931" y="4797808"/>
            <a:ext cx="450404" cy="435402"/>
          </a:xfrm>
          <a:prstGeom prst="rect">
            <a:avLst/>
          </a:prstGeom>
        </p:spPr>
      </p:pic>
      <p:grpSp>
        <p:nvGrpSpPr>
          <p:cNvPr id="85" name="Group 84">
            <a:extLst>
              <a:ext uri="{FF2B5EF4-FFF2-40B4-BE49-F238E27FC236}">
                <a16:creationId xmlns:a16="http://schemas.microsoft.com/office/drawing/2014/main" id="{6322BBBA-92B0-427E-7B31-084489D7E2E8}"/>
              </a:ext>
            </a:extLst>
          </p:cNvPr>
          <p:cNvGrpSpPr/>
          <p:nvPr/>
        </p:nvGrpSpPr>
        <p:grpSpPr>
          <a:xfrm>
            <a:off x="439275" y="5615998"/>
            <a:ext cx="11334506" cy="659183"/>
            <a:chOff x="439275" y="4070192"/>
            <a:chExt cx="11334506" cy="536153"/>
          </a:xfrm>
        </p:grpSpPr>
        <p:sp>
          <p:nvSpPr>
            <p:cNvPr id="86" name="!!BOX1">
              <a:extLst>
                <a:ext uri="{FF2B5EF4-FFF2-40B4-BE49-F238E27FC236}">
                  <a16:creationId xmlns:a16="http://schemas.microsoft.com/office/drawing/2014/main" id="{E3FCBF2D-62C5-3C1F-2548-A9A49D53072C}"/>
                </a:ext>
              </a:extLst>
            </p:cNvPr>
            <p:cNvSpPr>
              <a:spLocks/>
            </p:cNvSpPr>
            <p:nvPr/>
          </p:nvSpPr>
          <p:spPr bwMode="auto">
            <a:xfrm>
              <a:off x="7646183" y="4426653"/>
              <a:ext cx="4127598" cy="179692"/>
            </a:xfrm>
            <a:prstGeom prst="roundRect">
              <a:avLst>
                <a:gd name="adj" fmla="val 0"/>
              </a:avLst>
            </a:prstGeom>
            <a:solidFill>
              <a:schemeClr val="accent3"/>
            </a:solidFill>
            <a:ln w="1270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621679" fontAlgn="base">
                <a:spcBef>
                  <a:spcPct val="0"/>
                </a:spcBef>
                <a:spcAft>
                  <a:spcPct val="0"/>
                </a:spcAft>
              </a:pPr>
              <a:r>
                <a:rPr lang="en-GB" sz="1000" b="1">
                  <a:solidFill>
                    <a:schemeClr val="bg1"/>
                  </a:solidFill>
                  <a:cs typeface="Segoe UI Semibold" panose="020B0702040204020203" pitchFamily="34" charset="0"/>
                </a:rPr>
                <a:t>Region 3</a:t>
              </a:r>
            </a:p>
          </p:txBody>
        </p:sp>
        <p:sp>
          <p:nvSpPr>
            <p:cNvPr id="87" name="!!BOX1">
              <a:extLst>
                <a:ext uri="{FF2B5EF4-FFF2-40B4-BE49-F238E27FC236}">
                  <a16:creationId xmlns:a16="http://schemas.microsoft.com/office/drawing/2014/main" id="{0B1AE245-081B-EF47-D350-1A63BDCDDB0A}"/>
                </a:ext>
              </a:extLst>
            </p:cNvPr>
            <p:cNvSpPr>
              <a:spLocks/>
            </p:cNvSpPr>
            <p:nvPr/>
          </p:nvSpPr>
          <p:spPr bwMode="auto">
            <a:xfrm>
              <a:off x="4045282" y="4248426"/>
              <a:ext cx="4127598" cy="179692"/>
            </a:xfrm>
            <a:prstGeom prst="roundRect">
              <a:avLst>
                <a:gd name="adj" fmla="val 0"/>
              </a:avLst>
            </a:prstGeom>
            <a:solidFill>
              <a:schemeClr val="accent2"/>
            </a:solidFill>
            <a:ln w="1270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621679" fontAlgn="base">
                <a:spcBef>
                  <a:spcPct val="0"/>
                </a:spcBef>
                <a:spcAft>
                  <a:spcPct val="0"/>
                </a:spcAft>
              </a:pPr>
              <a:r>
                <a:rPr lang="en-GB" sz="1000" b="1">
                  <a:solidFill>
                    <a:schemeClr val="bg1"/>
                  </a:solidFill>
                  <a:cs typeface="Segoe UI Semibold" panose="020B0702040204020203" pitchFamily="34" charset="0"/>
                </a:rPr>
                <a:t>Region 2</a:t>
              </a:r>
            </a:p>
          </p:txBody>
        </p:sp>
        <p:sp>
          <p:nvSpPr>
            <p:cNvPr id="88" name="!!BOX1">
              <a:extLst>
                <a:ext uri="{FF2B5EF4-FFF2-40B4-BE49-F238E27FC236}">
                  <a16:creationId xmlns:a16="http://schemas.microsoft.com/office/drawing/2014/main" id="{3A87A790-A291-ECFF-5AC6-244BBF2AE620}"/>
                </a:ext>
              </a:extLst>
            </p:cNvPr>
            <p:cNvSpPr>
              <a:spLocks/>
            </p:cNvSpPr>
            <p:nvPr/>
          </p:nvSpPr>
          <p:spPr bwMode="auto">
            <a:xfrm>
              <a:off x="439275" y="4070192"/>
              <a:ext cx="4127598" cy="179692"/>
            </a:xfrm>
            <a:prstGeom prst="roundRect">
              <a:avLst>
                <a:gd name="adj" fmla="val 0"/>
              </a:avLst>
            </a:prstGeom>
            <a:solidFill>
              <a:schemeClr val="accent1"/>
            </a:solidFill>
            <a:ln w="1270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621679" fontAlgn="base">
                <a:spcBef>
                  <a:spcPct val="0"/>
                </a:spcBef>
                <a:spcAft>
                  <a:spcPct val="0"/>
                </a:spcAft>
              </a:pPr>
              <a:r>
                <a:rPr lang="en-GB" sz="1000" b="1">
                  <a:solidFill>
                    <a:schemeClr val="bg1"/>
                  </a:solidFill>
                  <a:cs typeface="Segoe UI Semibold" panose="020B0702040204020203" pitchFamily="34" charset="0"/>
                </a:rPr>
                <a:t>Region 1</a:t>
              </a:r>
            </a:p>
          </p:txBody>
        </p:sp>
      </p:grpSp>
      <p:grpSp>
        <p:nvGrpSpPr>
          <p:cNvPr id="2" name="Graphic 29">
            <a:extLst>
              <a:ext uri="{FF2B5EF4-FFF2-40B4-BE49-F238E27FC236}">
                <a16:creationId xmlns:a16="http://schemas.microsoft.com/office/drawing/2014/main" id="{6A66CE25-4AD0-4792-BC45-5A49729DC0D4}"/>
              </a:ext>
            </a:extLst>
          </p:cNvPr>
          <p:cNvGrpSpPr/>
          <p:nvPr/>
        </p:nvGrpSpPr>
        <p:grpSpPr>
          <a:xfrm>
            <a:off x="396875" y="278118"/>
            <a:ext cx="533400" cy="533247"/>
            <a:chOff x="4655292" y="2696488"/>
            <a:chExt cx="219091" cy="219028"/>
          </a:xfrm>
          <a:noFill/>
        </p:grpSpPr>
        <p:sp>
          <p:nvSpPr>
            <p:cNvPr id="5" name="Free-form: Shape 4">
              <a:extLst>
                <a:ext uri="{FF2B5EF4-FFF2-40B4-BE49-F238E27FC236}">
                  <a16:creationId xmlns:a16="http://schemas.microsoft.com/office/drawing/2014/main" id="{51973949-71CA-4A3B-9DA6-36933353DED7}"/>
                </a:ext>
              </a:extLst>
            </p:cNvPr>
            <p:cNvSpPr/>
            <p:nvPr/>
          </p:nvSpPr>
          <p:spPr>
            <a:xfrm>
              <a:off x="4683867" y="2744072"/>
              <a:ext cx="104774" cy="123825"/>
            </a:xfrm>
            <a:custGeom>
              <a:avLst/>
              <a:gdLst>
                <a:gd name="connsiteX0" fmla="*/ 104775 w 104774"/>
                <a:gd name="connsiteY0" fmla="*/ 38100 h 123825"/>
                <a:gd name="connsiteX1" fmla="*/ 104775 w 104774"/>
                <a:gd name="connsiteY1" fmla="*/ 0 h 123825"/>
                <a:gd name="connsiteX2" fmla="*/ 0 w 104774"/>
                <a:gd name="connsiteY2" fmla="*/ 0 h 123825"/>
                <a:gd name="connsiteX3" fmla="*/ 0 w 104774"/>
                <a:gd name="connsiteY3" fmla="*/ 123815 h 123825"/>
                <a:gd name="connsiteX4" fmla="*/ 47625 w 104774"/>
                <a:gd name="connsiteY4" fmla="*/ 123825 h 1238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4" h="123825">
                  <a:moveTo>
                    <a:pt x="104775" y="38100"/>
                  </a:moveTo>
                  <a:lnTo>
                    <a:pt x="104775" y="0"/>
                  </a:lnTo>
                  <a:lnTo>
                    <a:pt x="0" y="0"/>
                  </a:lnTo>
                  <a:lnTo>
                    <a:pt x="0" y="123815"/>
                  </a:lnTo>
                  <a:lnTo>
                    <a:pt x="47625" y="123825"/>
                  </a:lnTo>
                </a:path>
              </a:pathLst>
            </a:custGeom>
            <a:noFill/>
            <a:ln w="15875" cap="rnd">
              <a:solidFill>
                <a:schemeClr val="bg1"/>
              </a:solidFill>
              <a:prstDash val="solid"/>
              <a:round/>
            </a:ln>
          </p:spPr>
          <p:txBody>
            <a:bodyPr rtlCol="0" anchor="ctr"/>
            <a:lstStyle/>
            <a:p>
              <a:endParaRPr lang="en-GB"/>
            </a:p>
          </p:txBody>
        </p:sp>
        <p:sp>
          <p:nvSpPr>
            <p:cNvPr id="6" name="Free-form: Shape 5">
              <a:extLst>
                <a:ext uri="{FF2B5EF4-FFF2-40B4-BE49-F238E27FC236}">
                  <a16:creationId xmlns:a16="http://schemas.microsoft.com/office/drawing/2014/main" id="{978687B5-C06E-C339-C9E9-0E9F722EB4BF}"/>
                </a:ext>
              </a:extLst>
            </p:cNvPr>
            <p:cNvSpPr/>
            <p:nvPr/>
          </p:nvSpPr>
          <p:spPr>
            <a:xfrm>
              <a:off x="4655292" y="2696488"/>
              <a:ext cx="161925" cy="199984"/>
            </a:xfrm>
            <a:custGeom>
              <a:avLst/>
              <a:gdLst>
                <a:gd name="connsiteX0" fmla="*/ 161925 w 161925"/>
                <a:gd name="connsiteY0" fmla="*/ 76160 h 199984"/>
                <a:gd name="connsiteX1" fmla="*/ 161925 w 161925"/>
                <a:gd name="connsiteY1" fmla="*/ 28535 h 199984"/>
                <a:gd name="connsiteX2" fmla="*/ 152400 w 161925"/>
                <a:gd name="connsiteY2" fmla="*/ 19010 h 199984"/>
                <a:gd name="connsiteX3" fmla="*/ 110033 w 161925"/>
                <a:gd name="connsiteY3" fmla="*/ 19010 h 199984"/>
                <a:gd name="connsiteX4" fmla="*/ 68275 w 161925"/>
                <a:gd name="connsiteY4" fmla="*/ 2665 h 199984"/>
                <a:gd name="connsiteX5" fmla="*/ 51930 w 161925"/>
                <a:gd name="connsiteY5" fmla="*/ 19010 h 199984"/>
                <a:gd name="connsiteX6" fmla="*/ 9525 w 161925"/>
                <a:gd name="connsiteY6" fmla="*/ 19010 h 199984"/>
                <a:gd name="connsiteX7" fmla="*/ 0 w 161925"/>
                <a:gd name="connsiteY7" fmla="*/ 28535 h 199984"/>
                <a:gd name="connsiteX8" fmla="*/ 0 w 161925"/>
                <a:gd name="connsiteY8" fmla="*/ 190460 h 199984"/>
                <a:gd name="connsiteX9" fmla="*/ 9525 w 161925"/>
                <a:gd name="connsiteY9" fmla="*/ 199985 h 199984"/>
                <a:gd name="connsiteX10" fmla="*/ 85725 w 161925"/>
                <a:gd name="connsiteY10" fmla="*/ 199985 h 1999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61925" h="199984">
                  <a:moveTo>
                    <a:pt x="161925" y="76160"/>
                  </a:moveTo>
                  <a:lnTo>
                    <a:pt x="161925" y="28535"/>
                  </a:lnTo>
                  <a:cubicBezTo>
                    <a:pt x="161925" y="23274"/>
                    <a:pt x="157661" y="19010"/>
                    <a:pt x="152400" y="19010"/>
                  </a:cubicBezTo>
                  <a:lnTo>
                    <a:pt x="110033" y="19010"/>
                  </a:lnTo>
                  <a:cubicBezTo>
                    <a:pt x="103015" y="2965"/>
                    <a:pt x="84319" y="-4352"/>
                    <a:pt x="68275" y="2665"/>
                  </a:cubicBezTo>
                  <a:cubicBezTo>
                    <a:pt x="60964" y="5863"/>
                    <a:pt x="55128" y="11699"/>
                    <a:pt x="51930" y="19010"/>
                  </a:cubicBezTo>
                  <a:lnTo>
                    <a:pt x="9525" y="19010"/>
                  </a:lnTo>
                  <a:cubicBezTo>
                    <a:pt x="4264" y="19010"/>
                    <a:pt x="0" y="23274"/>
                    <a:pt x="0" y="28535"/>
                  </a:cubicBezTo>
                  <a:lnTo>
                    <a:pt x="0" y="190460"/>
                  </a:lnTo>
                  <a:cubicBezTo>
                    <a:pt x="0" y="195720"/>
                    <a:pt x="4264" y="199985"/>
                    <a:pt x="9525" y="199985"/>
                  </a:cubicBezTo>
                  <a:lnTo>
                    <a:pt x="85725" y="199985"/>
                  </a:lnTo>
                </a:path>
              </a:pathLst>
            </a:custGeom>
            <a:noFill/>
            <a:ln w="15875" cap="rnd">
              <a:solidFill>
                <a:schemeClr val="bg1"/>
              </a:solidFill>
              <a:prstDash val="solid"/>
              <a:round/>
            </a:ln>
          </p:spPr>
          <p:txBody>
            <a:bodyPr rtlCol="0" anchor="ctr"/>
            <a:lstStyle/>
            <a:p>
              <a:endParaRPr lang="en-GB"/>
            </a:p>
          </p:txBody>
        </p:sp>
        <p:sp>
          <p:nvSpPr>
            <p:cNvPr id="7" name="Free-form: Shape 6">
              <a:extLst>
                <a:ext uri="{FF2B5EF4-FFF2-40B4-BE49-F238E27FC236}">
                  <a16:creationId xmlns:a16="http://schemas.microsoft.com/office/drawing/2014/main" id="{7AB2B883-FCB4-5C07-E27D-3144AB7801CA}"/>
                </a:ext>
              </a:extLst>
            </p:cNvPr>
            <p:cNvSpPr/>
            <p:nvPr/>
          </p:nvSpPr>
          <p:spPr>
            <a:xfrm>
              <a:off x="4712442" y="2772647"/>
              <a:ext cx="47625" cy="9525"/>
            </a:xfrm>
            <a:custGeom>
              <a:avLst/>
              <a:gdLst>
                <a:gd name="connsiteX0" fmla="*/ 0 w 47625"/>
                <a:gd name="connsiteY0" fmla="*/ 0 h 9525"/>
                <a:gd name="connsiteX1" fmla="*/ 47625 w 47625"/>
                <a:gd name="connsiteY1" fmla="*/ 0 h 9525"/>
              </a:gdLst>
              <a:ahLst/>
              <a:cxnLst>
                <a:cxn ang="0">
                  <a:pos x="connsiteX0" y="connsiteY0"/>
                </a:cxn>
                <a:cxn ang="0">
                  <a:pos x="connsiteX1" y="connsiteY1"/>
                </a:cxn>
              </a:cxnLst>
              <a:rect l="l" t="t" r="r" b="b"/>
              <a:pathLst>
                <a:path w="47625" h="9525">
                  <a:moveTo>
                    <a:pt x="0" y="0"/>
                  </a:moveTo>
                  <a:lnTo>
                    <a:pt x="47625" y="0"/>
                  </a:lnTo>
                </a:path>
              </a:pathLst>
            </a:custGeom>
            <a:noFill/>
            <a:ln w="15875" cap="rnd">
              <a:solidFill>
                <a:schemeClr val="bg1"/>
              </a:solidFill>
              <a:prstDash val="solid"/>
              <a:round/>
            </a:ln>
          </p:spPr>
          <p:txBody>
            <a:bodyPr rtlCol="0" anchor="ctr"/>
            <a:lstStyle/>
            <a:p>
              <a:endParaRPr lang="en-GB"/>
            </a:p>
          </p:txBody>
        </p:sp>
        <p:sp>
          <p:nvSpPr>
            <p:cNvPr id="8" name="Free-form: Shape 7">
              <a:extLst>
                <a:ext uri="{FF2B5EF4-FFF2-40B4-BE49-F238E27FC236}">
                  <a16:creationId xmlns:a16="http://schemas.microsoft.com/office/drawing/2014/main" id="{88A97E5A-84AF-B241-2E52-AD2D0E0E2CE1}"/>
                </a:ext>
              </a:extLst>
            </p:cNvPr>
            <p:cNvSpPr/>
            <p:nvPr/>
          </p:nvSpPr>
          <p:spPr>
            <a:xfrm>
              <a:off x="4712442" y="2801222"/>
              <a:ext cx="47625" cy="9525"/>
            </a:xfrm>
            <a:custGeom>
              <a:avLst/>
              <a:gdLst>
                <a:gd name="connsiteX0" fmla="*/ 0 w 47625"/>
                <a:gd name="connsiteY0" fmla="*/ 0 h 9525"/>
                <a:gd name="connsiteX1" fmla="*/ 47625 w 47625"/>
                <a:gd name="connsiteY1" fmla="*/ 0 h 9525"/>
              </a:gdLst>
              <a:ahLst/>
              <a:cxnLst>
                <a:cxn ang="0">
                  <a:pos x="connsiteX0" y="connsiteY0"/>
                </a:cxn>
                <a:cxn ang="0">
                  <a:pos x="connsiteX1" y="connsiteY1"/>
                </a:cxn>
              </a:cxnLst>
              <a:rect l="l" t="t" r="r" b="b"/>
              <a:pathLst>
                <a:path w="47625" h="9525">
                  <a:moveTo>
                    <a:pt x="0" y="0"/>
                  </a:moveTo>
                  <a:lnTo>
                    <a:pt x="47625" y="0"/>
                  </a:lnTo>
                </a:path>
              </a:pathLst>
            </a:custGeom>
            <a:noFill/>
            <a:ln w="15875" cap="rnd">
              <a:solidFill>
                <a:schemeClr val="bg1"/>
              </a:solidFill>
              <a:prstDash val="solid"/>
              <a:round/>
            </a:ln>
          </p:spPr>
          <p:txBody>
            <a:bodyPr rtlCol="0" anchor="ctr"/>
            <a:lstStyle/>
            <a:p>
              <a:endParaRPr lang="en-GB"/>
            </a:p>
          </p:txBody>
        </p:sp>
        <p:sp>
          <p:nvSpPr>
            <p:cNvPr id="12" name="Free-form: Shape 11">
              <a:extLst>
                <a:ext uri="{FF2B5EF4-FFF2-40B4-BE49-F238E27FC236}">
                  <a16:creationId xmlns:a16="http://schemas.microsoft.com/office/drawing/2014/main" id="{646AC725-8065-AF0A-21F7-AA915D123347}"/>
                </a:ext>
              </a:extLst>
            </p:cNvPr>
            <p:cNvSpPr/>
            <p:nvPr/>
          </p:nvSpPr>
          <p:spPr>
            <a:xfrm>
              <a:off x="4712442" y="2829797"/>
              <a:ext cx="28575" cy="9525"/>
            </a:xfrm>
            <a:custGeom>
              <a:avLst/>
              <a:gdLst>
                <a:gd name="connsiteX0" fmla="*/ 0 w 28575"/>
                <a:gd name="connsiteY0" fmla="*/ 0 h 9525"/>
                <a:gd name="connsiteX1" fmla="*/ 28575 w 28575"/>
                <a:gd name="connsiteY1" fmla="*/ 0 h 9525"/>
              </a:gdLst>
              <a:ahLst/>
              <a:cxnLst>
                <a:cxn ang="0">
                  <a:pos x="connsiteX0" y="connsiteY0"/>
                </a:cxn>
                <a:cxn ang="0">
                  <a:pos x="connsiteX1" y="connsiteY1"/>
                </a:cxn>
              </a:cxnLst>
              <a:rect l="l" t="t" r="r" b="b"/>
              <a:pathLst>
                <a:path w="28575" h="9525">
                  <a:moveTo>
                    <a:pt x="0" y="0"/>
                  </a:moveTo>
                  <a:lnTo>
                    <a:pt x="28575" y="0"/>
                  </a:lnTo>
                </a:path>
              </a:pathLst>
            </a:custGeom>
            <a:noFill/>
            <a:ln w="15875" cap="rnd">
              <a:solidFill>
                <a:schemeClr val="bg1"/>
              </a:solidFill>
              <a:prstDash val="solid"/>
              <a:round/>
            </a:ln>
          </p:spPr>
          <p:txBody>
            <a:bodyPr rtlCol="0" anchor="ctr"/>
            <a:lstStyle/>
            <a:p>
              <a:endParaRPr lang="en-GB"/>
            </a:p>
          </p:txBody>
        </p:sp>
        <p:sp>
          <p:nvSpPr>
            <p:cNvPr id="13" name="Free-form: Shape 12">
              <a:extLst>
                <a:ext uri="{FF2B5EF4-FFF2-40B4-BE49-F238E27FC236}">
                  <a16:creationId xmlns:a16="http://schemas.microsoft.com/office/drawing/2014/main" id="{DE4CC0AC-31DE-0E2A-45C0-3D846B03E610}"/>
                </a:ext>
              </a:extLst>
            </p:cNvPr>
            <p:cNvSpPr/>
            <p:nvPr/>
          </p:nvSpPr>
          <p:spPr>
            <a:xfrm>
              <a:off x="4760064" y="2801242"/>
              <a:ext cx="114320" cy="114273"/>
            </a:xfrm>
            <a:custGeom>
              <a:avLst/>
              <a:gdLst>
                <a:gd name="connsiteX0" fmla="*/ 63878 w 114320"/>
                <a:gd name="connsiteY0" fmla="*/ 4038 h 114273"/>
                <a:gd name="connsiteX1" fmla="*/ 78537 w 114320"/>
                <a:gd name="connsiteY1" fmla="*/ 38042 h 114273"/>
                <a:gd name="connsiteX2" fmla="*/ 107055 w 114320"/>
                <a:gd name="connsiteY2" fmla="*/ 38042 h 114273"/>
                <a:gd name="connsiteX3" fmla="*/ 114315 w 114320"/>
                <a:gd name="connsiteY3" fmla="*/ 44773 h 114273"/>
                <a:gd name="connsiteX4" fmla="*/ 111980 w 114320"/>
                <a:gd name="connsiteY4" fmla="*/ 50262 h 114273"/>
                <a:gd name="connsiteX5" fmla="*/ 87215 w 114320"/>
                <a:gd name="connsiteY5" fmla="*/ 72322 h 114273"/>
                <a:gd name="connsiteX6" fmla="*/ 100940 w 114320"/>
                <a:gd name="connsiteY6" fmla="*/ 103879 h 114273"/>
                <a:gd name="connsiteX7" fmla="*/ 96947 w 114320"/>
                <a:gd name="connsiteY7" fmla="*/ 113670 h 114273"/>
                <a:gd name="connsiteX8" fmla="*/ 90339 w 114320"/>
                <a:gd name="connsiteY8" fmla="*/ 113270 h 114273"/>
                <a:gd name="connsiteX9" fmla="*/ 57192 w 114320"/>
                <a:gd name="connsiteY9" fmla="*/ 94592 h 114273"/>
                <a:gd name="connsiteX10" fmla="*/ 24045 w 114320"/>
                <a:gd name="connsiteY10" fmla="*/ 113270 h 114273"/>
                <a:gd name="connsiteX11" fmla="*/ 13831 w 114320"/>
                <a:gd name="connsiteY11" fmla="*/ 110533 h 114273"/>
                <a:gd name="connsiteX12" fmla="*/ 13405 w 114320"/>
                <a:gd name="connsiteY12" fmla="*/ 103917 h 114273"/>
                <a:gd name="connsiteX13" fmla="*/ 27121 w 114320"/>
                <a:gd name="connsiteY13" fmla="*/ 72360 h 114273"/>
                <a:gd name="connsiteX14" fmla="*/ 2356 w 114320"/>
                <a:gd name="connsiteY14" fmla="*/ 50301 h 114273"/>
                <a:gd name="connsiteX15" fmla="*/ 1757 w 114320"/>
                <a:gd name="connsiteY15" fmla="*/ 40432 h 114273"/>
                <a:gd name="connsiteX16" fmla="*/ 7252 w 114320"/>
                <a:gd name="connsiteY16" fmla="*/ 38080 h 114273"/>
                <a:gd name="connsiteX17" fmla="*/ 35827 w 114320"/>
                <a:gd name="connsiteY17" fmla="*/ 38080 h 114273"/>
                <a:gd name="connsiteX18" fmla="*/ 50429 w 114320"/>
                <a:gd name="connsiteY18" fmla="*/ 4038 h 114273"/>
                <a:gd name="connsiteX19" fmla="*/ 60738 w 114320"/>
                <a:gd name="connsiteY19" fmla="*/ 896 h 114273"/>
                <a:gd name="connsiteX20" fmla="*/ 63878 w 114320"/>
                <a:gd name="connsiteY20" fmla="*/ 4038 h 1142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14320" h="114273">
                  <a:moveTo>
                    <a:pt x="63878" y="4038"/>
                  </a:moveTo>
                  <a:lnTo>
                    <a:pt x="78537" y="38042"/>
                  </a:lnTo>
                  <a:lnTo>
                    <a:pt x="107055" y="38042"/>
                  </a:lnTo>
                  <a:cubicBezTo>
                    <a:pt x="110918" y="37896"/>
                    <a:pt x="114169" y="40910"/>
                    <a:pt x="114315" y="44773"/>
                  </a:cubicBezTo>
                  <a:cubicBezTo>
                    <a:pt x="114394" y="46860"/>
                    <a:pt x="113538" y="48873"/>
                    <a:pt x="111980" y="50262"/>
                  </a:cubicBezTo>
                  <a:lnTo>
                    <a:pt x="87215" y="72322"/>
                  </a:lnTo>
                  <a:lnTo>
                    <a:pt x="100940" y="103879"/>
                  </a:lnTo>
                  <a:cubicBezTo>
                    <a:pt x="102541" y="107685"/>
                    <a:pt x="100753" y="112069"/>
                    <a:pt x="96947" y="113670"/>
                  </a:cubicBezTo>
                  <a:cubicBezTo>
                    <a:pt x="94802" y="114572"/>
                    <a:pt x="92359" y="114425"/>
                    <a:pt x="90339" y="113270"/>
                  </a:cubicBezTo>
                  <a:lnTo>
                    <a:pt x="57192" y="94592"/>
                  </a:lnTo>
                  <a:lnTo>
                    <a:pt x="24045" y="113270"/>
                  </a:lnTo>
                  <a:cubicBezTo>
                    <a:pt x="20468" y="115335"/>
                    <a:pt x="15895" y="114110"/>
                    <a:pt x="13831" y="110533"/>
                  </a:cubicBezTo>
                  <a:cubicBezTo>
                    <a:pt x="12665" y="108515"/>
                    <a:pt x="12508" y="106069"/>
                    <a:pt x="13405" y="103917"/>
                  </a:cubicBezTo>
                  <a:lnTo>
                    <a:pt x="27121" y="72360"/>
                  </a:lnTo>
                  <a:lnTo>
                    <a:pt x="2356" y="50301"/>
                  </a:lnTo>
                  <a:cubicBezTo>
                    <a:pt x="-535" y="47741"/>
                    <a:pt x="-802" y="43323"/>
                    <a:pt x="1757" y="40432"/>
                  </a:cubicBezTo>
                  <a:cubicBezTo>
                    <a:pt x="3145" y="38865"/>
                    <a:pt x="5160" y="38002"/>
                    <a:pt x="7252" y="38080"/>
                  </a:cubicBezTo>
                  <a:lnTo>
                    <a:pt x="35827" y="38080"/>
                  </a:lnTo>
                  <a:lnTo>
                    <a:pt x="50429" y="4038"/>
                  </a:lnTo>
                  <a:cubicBezTo>
                    <a:pt x="52408" y="324"/>
                    <a:pt x="57023" y="-1082"/>
                    <a:pt x="60738" y="896"/>
                  </a:cubicBezTo>
                  <a:cubicBezTo>
                    <a:pt x="62073" y="1609"/>
                    <a:pt x="63167" y="2702"/>
                    <a:pt x="63878" y="4038"/>
                  </a:cubicBezTo>
                  <a:close/>
                </a:path>
              </a:pathLst>
            </a:custGeom>
            <a:noFill/>
            <a:ln w="15875" cap="rnd">
              <a:solidFill>
                <a:schemeClr val="bg1"/>
              </a:solidFill>
              <a:prstDash val="solid"/>
              <a:round/>
            </a:ln>
          </p:spPr>
          <p:txBody>
            <a:bodyPr rtlCol="0" anchor="ctr"/>
            <a:lstStyle/>
            <a:p>
              <a:endParaRPr lang="en-GB"/>
            </a:p>
          </p:txBody>
        </p:sp>
      </p:grpSp>
      <p:sp>
        <p:nvSpPr>
          <p:cNvPr id="18" name="Rectangle 17">
            <a:extLst>
              <a:ext uri="{FF2B5EF4-FFF2-40B4-BE49-F238E27FC236}">
                <a16:creationId xmlns:a16="http://schemas.microsoft.com/office/drawing/2014/main" id="{945E24D3-EBA5-629D-040A-75500EDE877D}"/>
              </a:ext>
            </a:extLst>
          </p:cNvPr>
          <p:cNvSpPr/>
          <p:nvPr/>
        </p:nvSpPr>
        <p:spPr bwMode="auto">
          <a:xfrm>
            <a:off x="8373379" y="3030461"/>
            <a:ext cx="3616868" cy="224835"/>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36000"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r>
              <a:rPr lang="en-GB" sz="1000" b="1">
                <a:solidFill>
                  <a:schemeClr val="tx2"/>
                </a:solidFill>
                <a:cs typeface="Segoe UI" pitchFamily="34" charset="0"/>
              </a:rPr>
              <a:t>Microsoft has seen </a:t>
            </a:r>
            <a:r>
              <a:rPr lang="en-GB" sz="1000" b="1">
                <a:solidFill>
                  <a:schemeClr val="tx2"/>
                </a:solidFill>
                <a:ea typeface="Segoe UI" pitchFamily="34" charset="0"/>
                <a:cs typeface="Segoe UI" pitchFamily="34" charset="0"/>
              </a:rPr>
              <a:t>the most success with this option</a:t>
            </a:r>
          </a:p>
        </p:txBody>
      </p:sp>
      <p:grpSp>
        <p:nvGrpSpPr>
          <p:cNvPr id="82" name="Group 81">
            <a:extLst>
              <a:ext uri="{FF2B5EF4-FFF2-40B4-BE49-F238E27FC236}">
                <a16:creationId xmlns:a16="http://schemas.microsoft.com/office/drawing/2014/main" id="{646328A8-5318-2496-5B03-BEA2DF23B4FE}"/>
              </a:ext>
            </a:extLst>
          </p:cNvPr>
          <p:cNvGrpSpPr/>
          <p:nvPr/>
        </p:nvGrpSpPr>
        <p:grpSpPr>
          <a:xfrm>
            <a:off x="439275" y="3960951"/>
            <a:ext cx="4127598" cy="220926"/>
            <a:chOff x="439275" y="3963196"/>
            <a:chExt cx="4127598" cy="220926"/>
          </a:xfrm>
        </p:grpSpPr>
        <p:sp>
          <p:nvSpPr>
            <p:cNvPr id="66" name="!!BOX1">
              <a:extLst>
                <a:ext uri="{FF2B5EF4-FFF2-40B4-BE49-F238E27FC236}">
                  <a16:creationId xmlns:a16="http://schemas.microsoft.com/office/drawing/2014/main" id="{CC9B1395-319D-FD45-1996-11DD3FBB7BD2}"/>
                </a:ext>
              </a:extLst>
            </p:cNvPr>
            <p:cNvSpPr>
              <a:spLocks/>
            </p:cNvSpPr>
            <p:nvPr/>
          </p:nvSpPr>
          <p:spPr bwMode="auto">
            <a:xfrm>
              <a:off x="439275" y="3963196"/>
              <a:ext cx="4127598" cy="220926"/>
            </a:xfrm>
            <a:prstGeom prst="roundRect">
              <a:avLst>
                <a:gd name="adj" fmla="val 0"/>
              </a:avLst>
            </a:prstGeom>
            <a:solidFill>
              <a:schemeClr val="accent1"/>
            </a:solidFill>
            <a:ln w="1270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defTabSz="621679" fontAlgn="base">
                <a:spcBef>
                  <a:spcPct val="0"/>
                </a:spcBef>
                <a:spcAft>
                  <a:spcPct val="0"/>
                </a:spcAft>
              </a:pPr>
              <a:r>
                <a:rPr lang="en-GB" sz="1000">
                  <a:solidFill>
                    <a:schemeClr val="tx2"/>
                  </a:solidFill>
                  <a:latin typeface="Segoe UI Semibold" panose="020B0702040204020203" pitchFamily="34" charset="0"/>
                  <a:cs typeface="Segoe UI Semibold" panose="020B0702040204020203" pitchFamily="34" charset="0"/>
                </a:rPr>
                <a:t>               </a:t>
              </a:r>
              <a:r>
                <a:rPr lang="en-GB" sz="1000">
                  <a:solidFill>
                    <a:schemeClr val="bg1"/>
                  </a:solidFill>
                  <a:latin typeface="Segoe UI Semibold" panose="020B0702040204020203" pitchFamily="34" charset="0"/>
                  <a:cs typeface="Segoe UI Semibold" panose="020B0702040204020203" pitchFamily="34" charset="0"/>
                </a:rPr>
                <a:t>Chat	                  Teams	                 Communities</a:t>
              </a:r>
            </a:p>
          </p:txBody>
        </p:sp>
        <p:cxnSp>
          <p:nvCxnSpPr>
            <p:cNvPr id="22" name="Straight Connector 21">
              <a:extLst>
                <a:ext uri="{FF2B5EF4-FFF2-40B4-BE49-F238E27FC236}">
                  <a16:creationId xmlns:a16="http://schemas.microsoft.com/office/drawing/2014/main" id="{B147B186-9B84-5777-99EB-A3438FEB06FC}"/>
                </a:ext>
              </a:extLst>
            </p:cNvPr>
            <p:cNvCxnSpPr>
              <a:cxnSpLocks/>
            </p:cNvCxnSpPr>
            <p:nvPr/>
          </p:nvCxnSpPr>
          <p:spPr>
            <a:xfrm>
              <a:off x="1813672" y="3963196"/>
              <a:ext cx="0" cy="220926"/>
            </a:xfrm>
            <a:prstGeom prst="line">
              <a:avLst/>
            </a:prstGeom>
            <a:ln>
              <a:solidFill>
                <a:schemeClr val="bg1"/>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4219AE1D-1845-6DFF-630D-D252A115AB9A}"/>
                </a:ext>
              </a:extLst>
            </p:cNvPr>
            <p:cNvCxnSpPr>
              <a:cxnSpLocks/>
            </p:cNvCxnSpPr>
            <p:nvPr/>
          </p:nvCxnSpPr>
          <p:spPr>
            <a:xfrm>
              <a:off x="3191007" y="3963196"/>
              <a:ext cx="0" cy="220926"/>
            </a:xfrm>
            <a:prstGeom prst="line">
              <a:avLst/>
            </a:prstGeom>
            <a:ln>
              <a:solidFill>
                <a:schemeClr val="bg1"/>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grpSp>
      <p:sp>
        <p:nvSpPr>
          <p:cNvPr id="95" name="Rectangle 94">
            <a:extLst>
              <a:ext uri="{FF2B5EF4-FFF2-40B4-BE49-F238E27FC236}">
                <a16:creationId xmlns:a16="http://schemas.microsoft.com/office/drawing/2014/main" id="{A77ECF48-56CF-FD9D-81C9-1EACEC512CBE}"/>
              </a:ext>
            </a:extLst>
          </p:cNvPr>
          <p:cNvSpPr/>
          <p:nvPr/>
        </p:nvSpPr>
        <p:spPr bwMode="auto">
          <a:xfrm>
            <a:off x="285128" y="2920181"/>
            <a:ext cx="11638406" cy="1829012"/>
          </a:xfrm>
          <a:prstGeom prst="rect">
            <a:avLst/>
          </a:prstGeom>
          <a:noFill/>
          <a:ln w="25400">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GB" sz="2000">
              <a:solidFill>
                <a:srgbClr val="FFFFFF"/>
              </a:solidFill>
              <a:ea typeface="Segoe UI" pitchFamily="34" charset="0"/>
              <a:cs typeface="Segoe UI" pitchFamily="34" charset="0"/>
            </a:endParaRPr>
          </a:p>
        </p:txBody>
      </p:sp>
      <p:sp>
        <p:nvSpPr>
          <p:cNvPr id="17" name="Star: 5 Points 16">
            <a:extLst>
              <a:ext uri="{FF2B5EF4-FFF2-40B4-BE49-F238E27FC236}">
                <a16:creationId xmlns:a16="http://schemas.microsoft.com/office/drawing/2014/main" id="{FB884FE3-5622-4AED-2131-8B6951FFFDDC}"/>
              </a:ext>
            </a:extLst>
          </p:cNvPr>
          <p:cNvSpPr/>
          <p:nvPr/>
        </p:nvSpPr>
        <p:spPr bwMode="auto">
          <a:xfrm>
            <a:off x="444756" y="3041638"/>
            <a:ext cx="222796" cy="205009"/>
          </a:xfrm>
          <a:prstGeom prst="star5">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GB" sz="2000">
              <a:solidFill>
                <a:srgbClr val="FFFFFF"/>
              </a:solidFill>
              <a:ea typeface="Segoe UI" pitchFamily="34" charset="0"/>
              <a:cs typeface="Segoe UI" pitchFamily="34" charset="0"/>
            </a:endParaRPr>
          </a:p>
        </p:txBody>
      </p:sp>
    </p:spTree>
    <p:extLst>
      <p:ext uri="{BB962C8B-B14F-4D97-AF65-F5344CB8AC3E}">
        <p14:creationId xmlns:p14="http://schemas.microsoft.com/office/powerpoint/2010/main" val="19824690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bg>
      <p:bgPr>
        <a:solidFill>
          <a:srgbClr val="F7F7F7"/>
        </a:solidFill>
        <a:effectLst/>
      </p:bgPr>
    </p:bg>
    <p:spTree>
      <p:nvGrpSpPr>
        <p:cNvPr id="1" name=""/>
        <p:cNvGrpSpPr/>
        <p:nvPr/>
      </p:nvGrpSpPr>
      <p:grpSpPr>
        <a:xfrm>
          <a:off x="0" y="0"/>
          <a:ext cx="0" cy="0"/>
          <a:chOff x="0" y="0"/>
          <a:chExt cx="0" cy="0"/>
        </a:xfrm>
      </p:grpSpPr>
      <p:sp>
        <p:nvSpPr>
          <p:cNvPr id="18" name="Free-form: Shape 17">
            <a:extLst>
              <a:ext uri="{FF2B5EF4-FFF2-40B4-BE49-F238E27FC236}">
                <a16:creationId xmlns:a16="http://schemas.microsoft.com/office/drawing/2014/main" id="{B1BAE986-7E94-6296-9BF0-46D4EC0354A8}"/>
              </a:ext>
            </a:extLst>
          </p:cNvPr>
          <p:cNvSpPr/>
          <p:nvPr/>
        </p:nvSpPr>
        <p:spPr bwMode="auto">
          <a:xfrm>
            <a:off x="0" y="-2"/>
            <a:ext cx="3952932" cy="6469855"/>
          </a:xfrm>
          <a:custGeom>
            <a:avLst/>
            <a:gdLst>
              <a:gd name="connsiteX0" fmla="*/ 0 w 3678973"/>
              <a:gd name="connsiteY0" fmla="*/ 0 h 6469855"/>
              <a:gd name="connsiteX1" fmla="*/ 1565539 w 3678973"/>
              <a:gd name="connsiteY1" fmla="*/ 0 h 6469855"/>
              <a:gd name="connsiteX2" fmla="*/ 2051732 w 3678973"/>
              <a:gd name="connsiteY2" fmla="*/ 0 h 6469855"/>
              <a:gd name="connsiteX3" fmla="*/ 3179150 w 3678973"/>
              <a:gd name="connsiteY3" fmla="*/ 0 h 6469855"/>
              <a:gd name="connsiteX4" fmla="*/ 3172238 w 3678973"/>
              <a:gd name="connsiteY4" fmla="*/ 100911 h 6469855"/>
              <a:gd name="connsiteX5" fmla="*/ 3492683 w 3678973"/>
              <a:gd name="connsiteY5" fmla="*/ 5171160 h 6469855"/>
              <a:gd name="connsiteX6" fmla="*/ 3661129 w 3678973"/>
              <a:gd name="connsiteY6" fmla="*/ 6279638 h 6469855"/>
              <a:gd name="connsiteX7" fmla="*/ 3678973 w 3678973"/>
              <a:gd name="connsiteY7" fmla="*/ 6469855 h 6469855"/>
              <a:gd name="connsiteX8" fmla="*/ 0 w 3678973"/>
              <a:gd name="connsiteY8" fmla="*/ 6469855 h 64698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678973" h="6469855">
                <a:moveTo>
                  <a:pt x="0" y="0"/>
                </a:moveTo>
                <a:lnTo>
                  <a:pt x="1565539" y="0"/>
                </a:lnTo>
                <a:lnTo>
                  <a:pt x="2051732" y="0"/>
                </a:lnTo>
                <a:lnTo>
                  <a:pt x="3179150" y="0"/>
                </a:lnTo>
                <a:lnTo>
                  <a:pt x="3172238" y="100911"/>
                </a:lnTo>
                <a:cubicBezTo>
                  <a:pt x="3090556" y="1420746"/>
                  <a:pt x="3114211" y="3189359"/>
                  <a:pt x="3492683" y="5171160"/>
                </a:cubicBezTo>
                <a:cubicBezTo>
                  <a:pt x="3568378" y="5567520"/>
                  <a:pt x="3623810" y="5936649"/>
                  <a:pt x="3661129" y="6279638"/>
                </a:cubicBezTo>
                <a:lnTo>
                  <a:pt x="3678973" y="6469855"/>
                </a:lnTo>
                <a:lnTo>
                  <a:pt x="0" y="6469855"/>
                </a:lnTo>
                <a:close/>
              </a:path>
            </a:pathLst>
          </a:custGeom>
          <a:solidFill>
            <a:schemeClr val="accent1"/>
          </a:solidFill>
          <a:ln w="3768" cap="flat">
            <a:noFill/>
            <a:prstDash val="solid"/>
            <a:miter/>
          </a:ln>
          <a:effectLst>
            <a:outerShdw blurRad="63500" dist="25400" algn="l" rotWithShape="0">
              <a:prstClr val="black">
                <a:alpha val="26000"/>
              </a:prstClr>
            </a:outerShdw>
          </a:effectLst>
        </p:spPr>
        <p:txBody>
          <a:bodyPr wrap="square" rtlCol="0" anchor="ctr">
            <a:noAutofit/>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GB" sz="1765" b="0" i="0" u="none" strike="noStrike" kern="1200" cap="none" spc="0" normalizeH="0" baseline="0" noProof="0">
              <a:ln>
                <a:noFill/>
              </a:ln>
              <a:solidFill>
                <a:srgbClr val="000000"/>
              </a:solidFill>
              <a:effectLst/>
              <a:uLnTx/>
              <a:uFillTx/>
              <a:latin typeface="Segoe UI"/>
              <a:ea typeface="+mn-ea"/>
              <a:cs typeface="+mn-cs"/>
            </a:endParaRPr>
          </a:p>
        </p:txBody>
      </p:sp>
      <p:sp>
        <p:nvSpPr>
          <p:cNvPr id="21" name="TextBox 20">
            <a:extLst>
              <a:ext uri="{FF2B5EF4-FFF2-40B4-BE49-F238E27FC236}">
                <a16:creationId xmlns:a16="http://schemas.microsoft.com/office/drawing/2014/main" id="{4B4F4BB0-637E-DDD4-30BB-F5180B512677}"/>
              </a:ext>
            </a:extLst>
          </p:cNvPr>
          <p:cNvSpPr txBox="1"/>
          <p:nvPr/>
        </p:nvSpPr>
        <p:spPr>
          <a:xfrm>
            <a:off x="407742" y="2830331"/>
            <a:ext cx="4205721" cy="861005"/>
          </a:xfrm>
          <a:prstGeom prst="rect">
            <a:avLst/>
          </a:prstGeom>
          <a:noFill/>
        </p:spPr>
        <p:txBody>
          <a:bodyPr wrap="square">
            <a:spAutoFit/>
          </a:bodyPr>
          <a:lstStyle/>
          <a:p>
            <a:pPr marL="0" marR="0" lvl="0" indent="0" algn="l" defTabSz="932742" rtl="0" eaLnBrk="1" fontAlgn="auto" latinLnBrk="0" hangingPunct="1">
              <a:lnSpc>
                <a:spcPct val="90000"/>
              </a:lnSpc>
              <a:spcBef>
                <a:spcPct val="0"/>
              </a:spcBef>
              <a:spcAft>
                <a:spcPts val="0"/>
              </a:spcAft>
              <a:buClrTx/>
              <a:buSzTx/>
              <a:buFontTx/>
              <a:buNone/>
              <a:tabLst/>
              <a:defRPr/>
            </a:pPr>
            <a:r>
              <a:rPr kumimoji="0" lang="en-GB" sz="5400" b="0" i="0" u="none" strike="noStrike" kern="1200" cap="none" normalizeH="0" baseline="0" noProof="0">
                <a:ln w="3175">
                  <a:noFill/>
                </a:ln>
                <a:solidFill>
                  <a:srgbClr val="FFFFFF"/>
                </a:solidFill>
                <a:effectLst/>
                <a:uLnTx/>
                <a:uFillTx/>
                <a:latin typeface="+mj-lt"/>
                <a:ea typeface="+mn-ea"/>
                <a:cs typeface="Segoe UI" pitchFamily="34" charset="0"/>
              </a:rPr>
              <a:t>BUDGET</a:t>
            </a:r>
            <a:endParaRPr kumimoji="0" lang="en-GB" sz="7200" b="0" i="0" u="none" strike="noStrike" kern="1200" cap="none" normalizeH="0" baseline="0" noProof="0">
              <a:ln w="3175">
                <a:noFill/>
              </a:ln>
              <a:solidFill>
                <a:srgbClr val="FFFFFF"/>
              </a:solidFill>
              <a:effectLst/>
              <a:uLnTx/>
              <a:uFillTx/>
              <a:latin typeface="+mj-lt"/>
              <a:ea typeface="+mn-ea"/>
              <a:cs typeface="Segoe UI" pitchFamily="34" charset="0"/>
            </a:endParaRPr>
          </a:p>
        </p:txBody>
      </p:sp>
      <p:sp>
        <p:nvSpPr>
          <p:cNvPr id="19" name="Rectangle: Rounded Corners 18">
            <a:extLst>
              <a:ext uri="{FF2B5EF4-FFF2-40B4-BE49-F238E27FC236}">
                <a16:creationId xmlns:a16="http://schemas.microsoft.com/office/drawing/2014/main" id="{781F77BC-4285-2E84-78A0-BDEA06AC1DC5}"/>
              </a:ext>
            </a:extLst>
          </p:cNvPr>
          <p:cNvSpPr>
            <a:spLocks/>
          </p:cNvSpPr>
          <p:nvPr/>
        </p:nvSpPr>
        <p:spPr bwMode="auto">
          <a:xfrm>
            <a:off x="4343400" y="999825"/>
            <a:ext cx="7440856" cy="1582262"/>
          </a:xfrm>
          <a:prstGeom prst="roundRect">
            <a:avLst>
              <a:gd name="adj" fmla="val 0"/>
            </a:avLst>
          </a:prstGeom>
          <a:gradFill>
            <a:gsLst>
              <a:gs pos="0">
                <a:schemeClr val="bg1">
                  <a:lumMod val="55000"/>
                  <a:lumOff val="45000"/>
                </a:schemeClr>
              </a:gs>
              <a:gs pos="100000">
                <a:srgbClr val="E8E9E8">
                  <a:lumMod val="20000"/>
                  <a:lumOff val="80000"/>
                </a:srgbClr>
              </a:gs>
            </a:gsLst>
            <a:lin ang="2700000" scaled="1"/>
          </a:gradFill>
          <a:ln w="12700">
            <a:noFill/>
            <a:headEnd type="none" w="med" len="med"/>
            <a:tailEnd type="none" w="med" len="med"/>
          </a:ln>
          <a:effectLst>
            <a:outerShdw blurRad="76200" dist="25400" dir="2700000" algn="tl" rotWithShape="0">
              <a:prstClr val="black">
                <a:alpha val="14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20" tIns="97536" rIns="121920" bIns="97536" numCol="1" spcCol="0" rtlCol="0" fromWordArt="0" anchor="t" anchorCtr="0" forceAA="0" compatLnSpc="1">
            <a:prstTxWarp prst="textNoShape">
              <a:avLst/>
            </a:prstTxWarp>
            <a:noAutofit/>
          </a:bodyPr>
          <a:lstStyle/>
          <a:p>
            <a:pPr defTabSz="621679" fontAlgn="base">
              <a:spcBef>
                <a:spcPct val="0"/>
              </a:spcBef>
              <a:spcAft>
                <a:spcPct val="0"/>
              </a:spcAft>
            </a:pPr>
            <a:endParaRPr lang="en-GB" sz="1333">
              <a:solidFill>
                <a:srgbClr val="FFFFFF"/>
              </a:solidFill>
              <a:latin typeface="Segoe UI"/>
              <a:cs typeface="Segoe UI" pitchFamily="34" charset="0"/>
            </a:endParaRPr>
          </a:p>
        </p:txBody>
      </p:sp>
      <p:sp>
        <p:nvSpPr>
          <p:cNvPr id="20" name="Rectangle 19">
            <a:extLst>
              <a:ext uri="{FF2B5EF4-FFF2-40B4-BE49-F238E27FC236}">
                <a16:creationId xmlns:a16="http://schemas.microsoft.com/office/drawing/2014/main" id="{D47E6A89-7D3F-C44B-7840-F7638E107A89}"/>
              </a:ext>
            </a:extLst>
          </p:cNvPr>
          <p:cNvSpPr>
            <a:spLocks/>
          </p:cNvSpPr>
          <p:nvPr/>
        </p:nvSpPr>
        <p:spPr bwMode="auto">
          <a:xfrm>
            <a:off x="6088319" y="999825"/>
            <a:ext cx="5259261" cy="1582262"/>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36000" tIns="146304" rIns="36000" bIns="146304" numCol="1" spcCol="0" rtlCol="0" fromWordArt="0" anchor="ctr"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ts val="600"/>
              </a:spcAft>
              <a:buClrTx/>
              <a:buSzTx/>
              <a:buFontTx/>
              <a:buNone/>
              <a:tabLst/>
              <a:defRPr/>
            </a:pPr>
            <a:r>
              <a:rPr lang="en-GB">
                <a:solidFill>
                  <a:srgbClr val="000000"/>
                </a:solidFill>
                <a:latin typeface="+mj-lt"/>
                <a:cs typeface="Segoe UI" pitchFamily="34" charset="0"/>
              </a:rPr>
              <a:t>Phase 1 budget</a:t>
            </a:r>
          </a:p>
          <a:p>
            <a:pPr marL="0" marR="0" lvl="0" indent="0" algn="l" defTabSz="932472" rtl="0" eaLnBrk="1" fontAlgn="base" latinLnBrk="0" hangingPunct="1">
              <a:lnSpc>
                <a:spcPct val="120000"/>
              </a:lnSpc>
              <a:spcBef>
                <a:spcPct val="0"/>
              </a:spcBef>
              <a:spcAft>
                <a:spcPts val="600"/>
              </a:spcAft>
              <a:buClrTx/>
              <a:buSzTx/>
              <a:buFontTx/>
              <a:buNone/>
              <a:tabLst/>
              <a:defRPr/>
            </a:pPr>
            <a:r>
              <a:rPr lang="en-GB" sz="1200" b="0">
                <a:solidFill>
                  <a:schemeClr val="tx1"/>
                </a:solidFill>
              </a:rPr>
              <a:t>[insert]</a:t>
            </a:r>
            <a:endParaRPr kumimoji="0" lang="en-GB" sz="1200" b="0" i="0" u="none" strike="noStrike" kern="1200" cap="none" spc="0" normalizeH="0" baseline="0" noProof="0">
              <a:ln>
                <a:noFill/>
              </a:ln>
              <a:solidFill>
                <a:schemeClr val="tx1"/>
              </a:solidFill>
              <a:effectLst/>
              <a:uLnTx/>
              <a:uFillTx/>
              <a:latin typeface="Segoe UI"/>
              <a:ea typeface="+mn-ea"/>
              <a:cs typeface="Segoe UI" pitchFamily="34" charset="0"/>
            </a:endParaRPr>
          </a:p>
        </p:txBody>
      </p:sp>
      <p:sp>
        <p:nvSpPr>
          <p:cNvPr id="22" name="Rectangle: Rounded Corners 21">
            <a:extLst>
              <a:ext uri="{FF2B5EF4-FFF2-40B4-BE49-F238E27FC236}">
                <a16:creationId xmlns:a16="http://schemas.microsoft.com/office/drawing/2014/main" id="{D901F6A6-4957-1D6C-DB94-EA0652B185F4}"/>
              </a:ext>
            </a:extLst>
          </p:cNvPr>
          <p:cNvSpPr/>
          <p:nvPr/>
        </p:nvSpPr>
        <p:spPr bwMode="auto">
          <a:xfrm>
            <a:off x="5591002" y="999825"/>
            <a:ext cx="60640" cy="1582262"/>
          </a:xfrm>
          <a:prstGeom prst="roundRect">
            <a:avLst>
              <a:gd name="adj" fmla="val 50000"/>
            </a:avLst>
          </a:prstGeom>
          <a:gradFill>
            <a:gsLst>
              <a:gs pos="50000">
                <a:schemeClr val="bg1">
                  <a:alpha val="30000"/>
                </a:schemeClr>
              </a:gs>
              <a:gs pos="50000">
                <a:schemeClr val="tx1">
                  <a:alpha val="6000"/>
                </a:schemeClr>
              </a:gs>
            </a:gsLst>
            <a:lin ang="0" scaled="0"/>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rm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GB"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sp>
        <p:nvSpPr>
          <p:cNvPr id="2" name="Rectangle 1">
            <a:extLst>
              <a:ext uri="{FF2B5EF4-FFF2-40B4-BE49-F238E27FC236}">
                <a16:creationId xmlns:a16="http://schemas.microsoft.com/office/drawing/2014/main" id="{5041E6FD-E514-473B-6164-47BCF5D71722}"/>
              </a:ext>
            </a:extLst>
          </p:cNvPr>
          <p:cNvSpPr>
            <a:spLocks/>
          </p:cNvSpPr>
          <p:nvPr/>
        </p:nvSpPr>
        <p:spPr bwMode="auto">
          <a:xfrm>
            <a:off x="4705542" y="1398834"/>
            <a:ext cx="586935" cy="784245"/>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36000" tIns="146304" rIns="36000" bIns="146304"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ts val="600"/>
              </a:spcAft>
              <a:buClrTx/>
              <a:buSzTx/>
              <a:buFontTx/>
              <a:buNone/>
              <a:tabLst/>
              <a:defRPr/>
            </a:pPr>
            <a:r>
              <a:rPr lang="en-GB" sz="4400">
                <a:solidFill>
                  <a:schemeClr val="accent1"/>
                </a:solidFill>
                <a:latin typeface="Segoe UI Semibold"/>
                <a:cs typeface="Segoe UI" pitchFamily="34" charset="0"/>
              </a:rPr>
              <a:t>1</a:t>
            </a:r>
            <a:endParaRPr kumimoji="0" lang="en-GB" sz="4400" b="0" i="0" u="none" strike="noStrike" kern="1200" cap="none" spc="0" normalizeH="0" baseline="0" noProof="0">
              <a:ln>
                <a:noFill/>
              </a:ln>
              <a:solidFill>
                <a:schemeClr val="accent1"/>
              </a:solidFill>
              <a:effectLst/>
              <a:uLnTx/>
              <a:uFillTx/>
              <a:latin typeface="Segoe UI Semibold"/>
              <a:ea typeface="+mn-ea"/>
              <a:cs typeface="Segoe UI" pitchFamily="34" charset="0"/>
            </a:endParaRPr>
          </a:p>
        </p:txBody>
      </p:sp>
      <p:sp>
        <p:nvSpPr>
          <p:cNvPr id="3" name="Rectangle: Rounded Corners 2">
            <a:extLst>
              <a:ext uri="{FF2B5EF4-FFF2-40B4-BE49-F238E27FC236}">
                <a16:creationId xmlns:a16="http://schemas.microsoft.com/office/drawing/2014/main" id="{0CFF4E22-31D3-7A71-BF51-2F0F66EB5191}"/>
              </a:ext>
            </a:extLst>
          </p:cNvPr>
          <p:cNvSpPr>
            <a:spLocks/>
          </p:cNvSpPr>
          <p:nvPr/>
        </p:nvSpPr>
        <p:spPr bwMode="auto">
          <a:xfrm>
            <a:off x="4343400" y="2783806"/>
            <a:ext cx="7440856" cy="1582262"/>
          </a:xfrm>
          <a:prstGeom prst="roundRect">
            <a:avLst>
              <a:gd name="adj" fmla="val 0"/>
            </a:avLst>
          </a:prstGeom>
          <a:gradFill>
            <a:gsLst>
              <a:gs pos="0">
                <a:schemeClr val="bg1">
                  <a:lumMod val="55000"/>
                  <a:lumOff val="45000"/>
                </a:schemeClr>
              </a:gs>
              <a:gs pos="100000">
                <a:srgbClr val="E8E9E8">
                  <a:lumMod val="20000"/>
                  <a:lumOff val="80000"/>
                </a:srgbClr>
              </a:gs>
            </a:gsLst>
            <a:lin ang="2700000" scaled="1"/>
          </a:gradFill>
          <a:ln w="12700">
            <a:noFill/>
            <a:headEnd type="none" w="med" len="med"/>
            <a:tailEnd type="none" w="med" len="med"/>
          </a:ln>
          <a:effectLst>
            <a:outerShdw blurRad="76200" dist="25400" dir="2700000" algn="tl" rotWithShape="0">
              <a:prstClr val="black">
                <a:alpha val="14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20" tIns="97536" rIns="121920" bIns="97536" numCol="1" spcCol="0" rtlCol="0" fromWordArt="0" anchor="t" anchorCtr="0" forceAA="0" compatLnSpc="1">
            <a:prstTxWarp prst="textNoShape">
              <a:avLst/>
            </a:prstTxWarp>
            <a:noAutofit/>
          </a:bodyPr>
          <a:lstStyle/>
          <a:p>
            <a:pPr defTabSz="621679" fontAlgn="base">
              <a:spcBef>
                <a:spcPct val="0"/>
              </a:spcBef>
              <a:spcAft>
                <a:spcPct val="0"/>
              </a:spcAft>
            </a:pPr>
            <a:endParaRPr lang="en-GB" sz="1333">
              <a:solidFill>
                <a:srgbClr val="FFFFFF"/>
              </a:solidFill>
              <a:latin typeface="Segoe UI"/>
              <a:cs typeface="Segoe UI" pitchFamily="34" charset="0"/>
            </a:endParaRPr>
          </a:p>
        </p:txBody>
      </p:sp>
      <p:sp>
        <p:nvSpPr>
          <p:cNvPr id="9" name="Rectangle: Rounded Corners 8">
            <a:extLst>
              <a:ext uri="{FF2B5EF4-FFF2-40B4-BE49-F238E27FC236}">
                <a16:creationId xmlns:a16="http://schemas.microsoft.com/office/drawing/2014/main" id="{81698173-0BF3-6B09-3409-80B234C43BF2}"/>
              </a:ext>
            </a:extLst>
          </p:cNvPr>
          <p:cNvSpPr/>
          <p:nvPr/>
        </p:nvSpPr>
        <p:spPr bwMode="auto">
          <a:xfrm>
            <a:off x="5591002" y="2793869"/>
            <a:ext cx="60640" cy="1582262"/>
          </a:xfrm>
          <a:prstGeom prst="roundRect">
            <a:avLst>
              <a:gd name="adj" fmla="val 50000"/>
            </a:avLst>
          </a:prstGeom>
          <a:gradFill>
            <a:gsLst>
              <a:gs pos="50000">
                <a:schemeClr val="bg1">
                  <a:alpha val="30000"/>
                </a:schemeClr>
              </a:gs>
              <a:gs pos="50000">
                <a:schemeClr val="tx1">
                  <a:alpha val="6000"/>
                </a:schemeClr>
              </a:gs>
            </a:gsLst>
            <a:lin ang="0" scaled="0"/>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rm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GB"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sp>
        <p:nvSpPr>
          <p:cNvPr id="11" name="Rectangle 10">
            <a:extLst>
              <a:ext uri="{FF2B5EF4-FFF2-40B4-BE49-F238E27FC236}">
                <a16:creationId xmlns:a16="http://schemas.microsoft.com/office/drawing/2014/main" id="{E12FCB3C-4CBB-1C14-ABC0-FF3533A13C50}"/>
              </a:ext>
            </a:extLst>
          </p:cNvPr>
          <p:cNvSpPr>
            <a:spLocks/>
          </p:cNvSpPr>
          <p:nvPr/>
        </p:nvSpPr>
        <p:spPr bwMode="auto">
          <a:xfrm>
            <a:off x="4705542" y="3182814"/>
            <a:ext cx="586935" cy="784245"/>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36000" tIns="146304" rIns="36000" bIns="146304"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ts val="600"/>
              </a:spcAft>
              <a:buClrTx/>
              <a:buSzTx/>
              <a:buFontTx/>
              <a:buNone/>
              <a:tabLst/>
              <a:defRPr/>
            </a:pPr>
            <a:r>
              <a:rPr kumimoji="0" lang="en-GB" sz="4400" b="0" i="0" u="none" strike="noStrike" kern="1200" cap="none" spc="0" normalizeH="0" baseline="0" noProof="0">
                <a:ln>
                  <a:noFill/>
                </a:ln>
                <a:solidFill>
                  <a:schemeClr val="accent1"/>
                </a:solidFill>
                <a:effectLst/>
                <a:uLnTx/>
                <a:uFillTx/>
                <a:latin typeface="Segoe UI Semibold"/>
                <a:ea typeface="+mn-ea"/>
                <a:cs typeface="Segoe UI" pitchFamily="34" charset="0"/>
              </a:rPr>
              <a:t>2</a:t>
            </a:r>
          </a:p>
        </p:txBody>
      </p:sp>
      <p:sp>
        <p:nvSpPr>
          <p:cNvPr id="12" name="Rectangle: Rounded Corners 11">
            <a:extLst>
              <a:ext uri="{FF2B5EF4-FFF2-40B4-BE49-F238E27FC236}">
                <a16:creationId xmlns:a16="http://schemas.microsoft.com/office/drawing/2014/main" id="{28476DCE-F7DA-10FB-5DEA-2038BEA376FC}"/>
              </a:ext>
            </a:extLst>
          </p:cNvPr>
          <p:cNvSpPr>
            <a:spLocks/>
          </p:cNvSpPr>
          <p:nvPr/>
        </p:nvSpPr>
        <p:spPr bwMode="auto">
          <a:xfrm>
            <a:off x="4343400" y="4567785"/>
            <a:ext cx="7440856" cy="1582262"/>
          </a:xfrm>
          <a:prstGeom prst="roundRect">
            <a:avLst>
              <a:gd name="adj" fmla="val 0"/>
            </a:avLst>
          </a:prstGeom>
          <a:gradFill>
            <a:gsLst>
              <a:gs pos="0">
                <a:schemeClr val="bg1">
                  <a:lumMod val="55000"/>
                  <a:lumOff val="45000"/>
                </a:schemeClr>
              </a:gs>
              <a:gs pos="100000">
                <a:srgbClr val="E8E9E8">
                  <a:lumMod val="20000"/>
                  <a:lumOff val="80000"/>
                </a:srgbClr>
              </a:gs>
            </a:gsLst>
            <a:lin ang="2700000" scaled="1"/>
          </a:gradFill>
          <a:ln w="12700">
            <a:noFill/>
            <a:headEnd type="none" w="med" len="med"/>
            <a:tailEnd type="none" w="med" len="med"/>
          </a:ln>
          <a:effectLst>
            <a:outerShdw blurRad="76200" dist="25400" dir="2700000" algn="tl" rotWithShape="0">
              <a:prstClr val="black">
                <a:alpha val="14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20" tIns="97536" rIns="121920" bIns="97536" numCol="1" spcCol="0" rtlCol="0" fromWordArt="0" anchor="t" anchorCtr="0" forceAA="0" compatLnSpc="1">
            <a:prstTxWarp prst="textNoShape">
              <a:avLst/>
            </a:prstTxWarp>
            <a:noAutofit/>
          </a:bodyPr>
          <a:lstStyle/>
          <a:p>
            <a:pPr defTabSz="621679" fontAlgn="base">
              <a:spcBef>
                <a:spcPct val="0"/>
              </a:spcBef>
              <a:spcAft>
                <a:spcPct val="0"/>
              </a:spcAft>
            </a:pPr>
            <a:endParaRPr lang="en-GB" sz="1333">
              <a:solidFill>
                <a:srgbClr val="FFFFFF"/>
              </a:solidFill>
              <a:latin typeface="Segoe UI"/>
              <a:cs typeface="Segoe UI" pitchFamily="34" charset="0"/>
            </a:endParaRPr>
          </a:p>
        </p:txBody>
      </p:sp>
      <p:sp>
        <p:nvSpPr>
          <p:cNvPr id="14" name="Rectangle: Rounded Corners 13">
            <a:extLst>
              <a:ext uri="{FF2B5EF4-FFF2-40B4-BE49-F238E27FC236}">
                <a16:creationId xmlns:a16="http://schemas.microsoft.com/office/drawing/2014/main" id="{3682B884-2B4B-D564-47BB-A8E553B9CB90}"/>
              </a:ext>
            </a:extLst>
          </p:cNvPr>
          <p:cNvSpPr/>
          <p:nvPr/>
        </p:nvSpPr>
        <p:spPr bwMode="auto">
          <a:xfrm>
            <a:off x="5591002" y="4567785"/>
            <a:ext cx="60640" cy="1582262"/>
          </a:xfrm>
          <a:prstGeom prst="roundRect">
            <a:avLst>
              <a:gd name="adj" fmla="val 50000"/>
            </a:avLst>
          </a:prstGeom>
          <a:gradFill>
            <a:gsLst>
              <a:gs pos="50000">
                <a:schemeClr val="bg1">
                  <a:alpha val="30000"/>
                </a:schemeClr>
              </a:gs>
              <a:gs pos="50000">
                <a:schemeClr val="tx1">
                  <a:alpha val="6000"/>
                </a:schemeClr>
              </a:gs>
            </a:gsLst>
            <a:lin ang="0" scaled="0"/>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rm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GB"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sp>
        <p:nvSpPr>
          <p:cNvPr id="16" name="Rectangle 15">
            <a:extLst>
              <a:ext uri="{FF2B5EF4-FFF2-40B4-BE49-F238E27FC236}">
                <a16:creationId xmlns:a16="http://schemas.microsoft.com/office/drawing/2014/main" id="{6C83A2F3-6D7F-A00D-AE51-36976C8777E7}"/>
              </a:ext>
            </a:extLst>
          </p:cNvPr>
          <p:cNvSpPr>
            <a:spLocks/>
          </p:cNvSpPr>
          <p:nvPr/>
        </p:nvSpPr>
        <p:spPr bwMode="auto">
          <a:xfrm>
            <a:off x="4705542" y="4966794"/>
            <a:ext cx="586935" cy="784245"/>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36000" tIns="146304" rIns="36000" bIns="146304"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ts val="600"/>
              </a:spcAft>
              <a:buClrTx/>
              <a:buSzTx/>
              <a:buFontTx/>
              <a:buNone/>
              <a:tabLst/>
              <a:defRPr/>
            </a:pPr>
            <a:r>
              <a:rPr kumimoji="0" lang="en-GB" sz="4400" b="0" i="0" u="none" strike="noStrike" kern="1200" cap="none" spc="0" normalizeH="0" baseline="0" noProof="0">
                <a:ln>
                  <a:noFill/>
                </a:ln>
                <a:solidFill>
                  <a:schemeClr val="accent1"/>
                </a:solidFill>
                <a:effectLst/>
                <a:uLnTx/>
                <a:uFillTx/>
                <a:latin typeface="Segoe UI Semibold"/>
                <a:ea typeface="+mn-ea"/>
                <a:cs typeface="Segoe UI" pitchFamily="34" charset="0"/>
              </a:rPr>
              <a:t>3</a:t>
            </a:r>
          </a:p>
        </p:txBody>
      </p:sp>
      <p:sp>
        <p:nvSpPr>
          <p:cNvPr id="7" name="Rectangle 6">
            <a:extLst>
              <a:ext uri="{FF2B5EF4-FFF2-40B4-BE49-F238E27FC236}">
                <a16:creationId xmlns:a16="http://schemas.microsoft.com/office/drawing/2014/main" id="{0F5EEE1E-2D27-80A8-BB2B-9CCED5309654}"/>
              </a:ext>
            </a:extLst>
          </p:cNvPr>
          <p:cNvSpPr>
            <a:spLocks/>
          </p:cNvSpPr>
          <p:nvPr/>
        </p:nvSpPr>
        <p:spPr bwMode="auto">
          <a:xfrm>
            <a:off x="6088319" y="2783804"/>
            <a:ext cx="5259261" cy="1582262"/>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36000" tIns="146304" rIns="36000" bIns="146304" numCol="1" spcCol="0" rtlCol="0" fromWordArt="0" anchor="ctr" anchorCtr="0" forceAA="0" compatLnSpc="1">
            <a:prstTxWarp prst="textNoShape">
              <a:avLst/>
            </a:prstTxWarp>
            <a:noAutofit/>
          </a:bodyPr>
          <a:lstStyle/>
          <a:p>
            <a:pPr defTabSz="932472" fontAlgn="base">
              <a:spcBef>
                <a:spcPct val="0"/>
              </a:spcBef>
              <a:spcAft>
                <a:spcPts val="600"/>
              </a:spcAft>
              <a:defRPr/>
            </a:pPr>
            <a:r>
              <a:rPr lang="en-GB">
                <a:solidFill>
                  <a:srgbClr val="000000"/>
                </a:solidFill>
                <a:latin typeface="+mj-lt"/>
                <a:cs typeface="Segoe UI" pitchFamily="34" charset="0"/>
              </a:rPr>
              <a:t>Phase 2 budget</a:t>
            </a:r>
          </a:p>
          <a:p>
            <a:pPr marL="0" marR="0" lvl="0" indent="0" algn="l" defTabSz="932472" rtl="0" eaLnBrk="1" fontAlgn="base" latinLnBrk="0" hangingPunct="1">
              <a:lnSpc>
                <a:spcPct val="120000"/>
              </a:lnSpc>
              <a:spcBef>
                <a:spcPct val="0"/>
              </a:spcBef>
              <a:spcAft>
                <a:spcPts val="600"/>
              </a:spcAft>
              <a:buClrTx/>
              <a:buSzTx/>
              <a:buFontTx/>
              <a:buNone/>
              <a:tabLst/>
              <a:defRPr/>
            </a:pPr>
            <a:r>
              <a:rPr lang="en-GB" sz="1200" b="0">
                <a:solidFill>
                  <a:schemeClr val="tx1"/>
                </a:solidFill>
              </a:rPr>
              <a:t>[insert]</a:t>
            </a:r>
            <a:endParaRPr kumimoji="0" lang="en-GB" sz="1200" b="0" i="0" u="none" strike="noStrike" kern="1200" cap="none" spc="0" normalizeH="0" baseline="0" noProof="0">
              <a:ln>
                <a:noFill/>
              </a:ln>
              <a:solidFill>
                <a:schemeClr val="tx1"/>
              </a:solidFill>
              <a:effectLst/>
              <a:uLnTx/>
              <a:uFillTx/>
              <a:latin typeface="Segoe UI"/>
              <a:ea typeface="+mn-ea"/>
              <a:cs typeface="Segoe UI" pitchFamily="34" charset="0"/>
            </a:endParaRPr>
          </a:p>
        </p:txBody>
      </p:sp>
      <p:sp>
        <p:nvSpPr>
          <p:cNvPr id="8" name="Rectangle 7">
            <a:extLst>
              <a:ext uri="{FF2B5EF4-FFF2-40B4-BE49-F238E27FC236}">
                <a16:creationId xmlns:a16="http://schemas.microsoft.com/office/drawing/2014/main" id="{BC4794D3-699D-CC8A-44F2-5271E6DF3479}"/>
              </a:ext>
            </a:extLst>
          </p:cNvPr>
          <p:cNvSpPr>
            <a:spLocks/>
          </p:cNvSpPr>
          <p:nvPr/>
        </p:nvSpPr>
        <p:spPr bwMode="auto">
          <a:xfrm>
            <a:off x="6088319" y="4567783"/>
            <a:ext cx="5259261" cy="1582262"/>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36000" tIns="146304" rIns="36000" bIns="146304" numCol="1" spcCol="0" rtlCol="0" fromWordArt="0" anchor="ctr" anchorCtr="0" forceAA="0" compatLnSpc="1">
            <a:prstTxWarp prst="textNoShape">
              <a:avLst/>
            </a:prstTxWarp>
            <a:noAutofit/>
          </a:bodyPr>
          <a:lstStyle/>
          <a:p>
            <a:pPr defTabSz="932472" fontAlgn="base">
              <a:spcBef>
                <a:spcPct val="0"/>
              </a:spcBef>
              <a:spcAft>
                <a:spcPts val="600"/>
              </a:spcAft>
              <a:defRPr/>
            </a:pPr>
            <a:r>
              <a:rPr lang="en-GB">
                <a:solidFill>
                  <a:srgbClr val="000000"/>
                </a:solidFill>
                <a:latin typeface="+mj-lt"/>
                <a:cs typeface="Segoe UI" pitchFamily="34" charset="0"/>
              </a:rPr>
              <a:t>Phase 3 budget</a:t>
            </a:r>
          </a:p>
          <a:p>
            <a:pPr marL="0" marR="0" lvl="0" indent="0" algn="l" defTabSz="932472" rtl="0" eaLnBrk="1" fontAlgn="base" latinLnBrk="0" hangingPunct="1">
              <a:lnSpc>
                <a:spcPct val="120000"/>
              </a:lnSpc>
              <a:spcBef>
                <a:spcPct val="0"/>
              </a:spcBef>
              <a:spcAft>
                <a:spcPts val="600"/>
              </a:spcAft>
              <a:buClrTx/>
              <a:buSzTx/>
              <a:buFontTx/>
              <a:buNone/>
              <a:tabLst/>
              <a:defRPr/>
            </a:pPr>
            <a:r>
              <a:rPr lang="en-GB" sz="1200" b="0">
                <a:solidFill>
                  <a:schemeClr val="tx1"/>
                </a:solidFill>
              </a:rPr>
              <a:t>[insert]</a:t>
            </a:r>
            <a:endParaRPr kumimoji="0" lang="en-GB" sz="1200" b="0" i="0" u="none" strike="noStrike" kern="1200" cap="none" spc="0" normalizeH="0" baseline="0" noProof="0">
              <a:ln>
                <a:noFill/>
              </a:ln>
              <a:solidFill>
                <a:schemeClr val="tx1"/>
              </a:solidFill>
              <a:effectLst/>
              <a:uLnTx/>
              <a:uFillTx/>
              <a:latin typeface="Segoe UI"/>
              <a:ea typeface="+mn-ea"/>
              <a:cs typeface="Segoe UI" pitchFamily="34" charset="0"/>
            </a:endParaRPr>
          </a:p>
        </p:txBody>
      </p:sp>
      <p:pic>
        <p:nvPicPr>
          <p:cNvPr id="43" name="Picture 42" descr="A blue and green sign&#10;&#10;Description automatically generated with medium confidence">
            <a:extLst>
              <a:ext uri="{FF2B5EF4-FFF2-40B4-BE49-F238E27FC236}">
                <a16:creationId xmlns:a16="http://schemas.microsoft.com/office/drawing/2014/main" id="{907069F5-6129-756E-E3D7-A7E1489439DA}"/>
              </a:ext>
            </a:extLst>
          </p:cNvPr>
          <p:cNvPicPr>
            <a:picLocks noChangeAspect="1"/>
          </p:cNvPicPr>
          <p:nvPr/>
        </p:nvPicPr>
        <p:blipFill rotWithShape="1">
          <a:blip r:embed="rId2">
            <a:extLst>
              <a:ext uri="{28A0092B-C50C-407E-A947-70E740481C1C}">
                <a14:useLocalDpi xmlns:a14="http://schemas.microsoft.com/office/drawing/2010/main" val="0"/>
              </a:ext>
            </a:extLst>
          </a:blip>
          <a:srcRect r="3968"/>
          <a:stretch/>
        </p:blipFill>
        <p:spPr>
          <a:xfrm>
            <a:off x="10257196" y="122866"/>
            <a:ext cx="1934804" cy="459865"/>
          </a:xfrm>
          <a:prstGeom prst="rect">
            <a:avLst/>
          </a:prstGeom>
          <a:effectLst>
            <a:outerShdw blurRad="88900" dist="50800" dir="8100000" algn="tr" rotWithShape="0">
              <a:prstClr val="black">
                <a:alpha val="40000"/>
              </a:prstClr>
            </a:outerShdw>
          </a:effectLst>
        </p:spPr>
      </p:pic>
      <p:sp>
        <p:nvSpPr>
          <p:cNvPr id="4" name="TextBox 3">
            <a:extLst>
              <a:ext uri="{FF2B5EF4-FFF2-40B4-BE49-F238E27FC236}">
                <a16:creationId xmlns:a16="http://schemas.microsoft.com/office/drawing/2014/main" id="{EE991B4E-003E-D158-67DD-FF33B7060DD0}"/>
              </a:ext>
            </a:extLst>
          </p:cNvPr>
          <p:cNvSpPr txBox="1"/>
          <p:nvPr/>
        </p:nvSpPr>
        <p:spPr>
          <a:xfrm>
            <a:off x="12754708" y="679938"/>
            <a:ext cx="2608087" cy="3447098"/>
          </a:xfrm>
          <a:prstGeom prst="rect">
            <a:avLst/>
          </a:prstGeom>
          <a:noFill/>
        </p:spPr>
        <p:txBody>
          <a:bodyPr wrap="square" lIns="0" tIns="0" rIns="0" bIns="0" rtlCol="0">
            <a:spAutoFit/>
          </a:bodyPr>
          <a:lstStyle/>
          <a:p>
            <a:pPr algn="l"/>
            <a:r>
              <a:rPr lang="en-GB" sz="1400"/>
              <a:t>In this activity, you will set out your budget for each phase of the rollout.</a:t>
            </a:r>
          </a:p>
          <a:p>
            <a:pPr algn="l"/>
            <a:endParaRPr lang="en-GB" sz="1400"/>
          </a:p>
          <a:p>
            <a:r>
              <a:rPr lang="en-GB" sz="1400"/>
              <a:t>As you fill this in, consider the below:</a:t>
            </a:r>
          </a:p>
          <a:p>
            <a:pPr algn="l"/>
            <a:endParaRPr lang="en-GB" sz="1400"/>
          </a:p>
          <a:p>
            <a:pPr algn="l"/>
            <a:r>
              <a:rPr lang="en-GB" sz="1400">
                <a:latin typeface="+mj-lt"/>
              </a:rPr>
              <a:t>1. Contingency planning:</a:t>
            </a:r>
          </a:p>
          <a:p>
            <a:pPr algn="l"/>
            <a:r>
              <a:rPr lang="en-GB" sz="1400"/>
              <a:t>Incorporate a contingency budget to account for unexpected costs or changes in the project scope. This ensures financial flexibility and readiness for unforeseen challenges.</a:t>
            </a:r>
          </a:p>
          <a:p>
            <a:pPr algn="l"/>
            <a:endParaRPr lang="en-GB" sz="1400"/>
          </a:p>
          <a:p>
            <a:pPr algn="l"/>
            <a:endParaRPr lang="en-GB" sz="1400"/>
          </a:p>
        </p:txBody>
      </p:sp>
    </p:spTree>
    <p:extLst>
      <p:ext uri="{BB962C8B-B14F-4D97-AF65-F5344CB8AC3E}">
        <p14:creationId xmlns:p14="http://schemas.microsoft.com/office/powerpoint/2010/main" val="8800180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bg>
      <p:bgPr>
        <a:solidFill>
          <a:srgbClr val="F7F7F7"/>
        </a:solidFill>
        <a:effectLst/>
      </p:bgPr>
    </p:bg>
    <p:spTree>
      <p:nvGrpSpPr>
        <p:cNvPr id="1" name=""/>
        <p:cNvGrpSpPr/>
        <p:nvPr/>
      </p:nvGrpSpPr>
      <p:grpSpPr>
        <a:xfrm>
          <a:off x="0" y="0"/>
          <a:ext cx="0" cy="0"/>
          <a:chOff x="0" y="0"/>
          <a:chExt cx="0" cy="0"/>
        </a:xfrm>
      </p:grpSpPr>
      <p:sp>
        <p:nvSpPr>
          <p:cNvPr id="25" name="Rectangle: Rounded Corners 24">
            <a:extLst>
              <a:ext uri="{FF2B5EF4-FFF2-40B4-BE49-F238E27FC236}">
                <a16:creationId xmlns:a16="http://schemas.microsoft.com/office/drawing/2014/main" id="{83D8FC91-1EF0-A937-5862-B83104E84A70}"/>
              </a:ext>
            </a:extLst>
          </p:cNvPr>
          <p:cNvSpPr>
            <a:spLocks/>
          </p:cNvSpPr>
          <p:nvPr/>
        </p:nvSpPr>
        <p:spPr bwMode="auto">
          <a:xfrm>
            <a:off x="5108792" y="254000"/>
            <a:ext cx="6626008" cy="1283382"/>
          </a:xfrm>
          <a:prstGeom prst="roundRect">
            <a:avLst>
              <a:gd name="adj" fmla="val 0"/>
            </a:avLst>
          </a:prstGeom>
          <a:gradFill>
            <a:gsLst>
              <a:gs pos="0">
                <a:schemeClr val="bg1">
                  <a:lumMod val="55000"/>
                  <a:lumOff val="45000"/>
                </a:schemeClr>
              </a:gs>
              <a:gs pos="100000">
                <a:srgbClr val="E8E9E8">
                  <a:lumMod val="20000"/>
                  <a:lumOff val="80000"/>
                </a:srgbClr>
              </a:gs>
            </a:gsLst>
            <a:lin ang="2700000" scaled="1"/>
          </a:gradFill>
          <a:ln w="12700">
            <a:noFill/>
            <a:headEnd type="none" w="med" len="med"/>
            <a:tailEnd type="none" w="med" len="med"/>
          </a:ln>
          <a:effectLst>
            <a:outerShdw blurRad="76200" dist="25400" dir="2700000" algn="tl" rotWithShape="0">
              <a:prstClr val="black">
                <a:alpha val="14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20" tIns="97536" rIns="121920" bIns="97536" numCol="1" spcCol="0" rtlCol="0" fromWordArt="0" anchor="t" anchorCtr="0" forceAA="0" compatLnSpc="1">
            <a:prstTxWarp prst="textNoShape">
              <a:avLst/>
            </a:prstTxWarp>
            <a:noAutofit/>
          </a:bodyPr>
          <a:lstStyle/>
          <a:p>
            <a:pPr defTabSz="621679" fontAlgn="base">
              <a:spcBef>
                <a:spcPct val="0"/>
              </a:spcBef>
              <a:spcAft>
                <a:spcPts val="300"/>
              </a:spcAft>
            </a:pPr>
            <a:endParaRPr lang="en-GB" sz="1200">
              <a:solidFill>
                <a:schemeClr val="tx2"/>
              </a:solidFill>
              <a:latin typeface="Segoe UI Semibold"/>
              <a:cs typeface="Segoe UI" pitchFamily="34" charset="0"/>
            </a:endParaRPr>
          </a:p>
        </p:txBody>
      </p:sp>
      <p:sp>
        <p:nvSpPr>
          <p:cNvPr id="26" name="Rectangle 25">
            <a:extLst>
              <a:ext uri="{FF2B5EF4-FFF2-40B4-BE49-F238E27FC236}">
                <a16:creationId xmlns:a16="http://schemas.microsoft.com/office/drawing/2014/main" id="{2494A99E-CBC4-902B-F8E3-68CD8C6BD2D4}"/>
              </a:ext>
            </a:extLst>
          </p:cNvPr>
          <p:cNvSpPr>
            <a:spLocks/>
          </p:cNvSpPr>
          <p:nvPr/>
        </p:nvSpPr>
        <p:spPr bwMode="auto">
          <a:xfrm>
            <a:off x="6468930" y="662312"/>
            <a:ext cx="4290234" cy="466758"/>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36000" tIns="146304" rIns="36000" bIns="146304" numCol="1" spcCol="0" rtlCol="0" fromWordArt="0" anchor="ctr" anchorCtr="0" forceAA="0" compatLnSpc="1">
            <a:prstTxWarp prst="textNoShape">
              <a:avLst/>
            </a:prstTxWarp>
            <a:noAutofit/>
          </a:bodyPr>
          <a:lstStyle/>
          <a:p>
            <a:pPr defTabSz="932472" fontAlgn="base">
              <a:spcBef>
                <a:spcPct val="0"/>
              </a:spcBef>
              <a:spcAft>
                <a:spcPts val="600"/>
              </a:spcAft>
              <a:defRPr/>
            </a:pPr>
            <a:r>
              <a:rPr lang="en-GB" sz="2000">
                <a:solidFill>
                  <a:srgbClr val="000000"/>
                </a:solidFill>
                <a:latin typeface="+mj-lt"/>
                <a:cs typeface="Segoe UI" pitchFamily="34" charset="0"/>
              </a:rPr>
              <a:t>Do they exist?</a:t>
            </a:r>
          </a:p>
        </p:txBody>
      </p:sp>
      <p:sp>
        <p:nvSpPr>
          <p:cNvPr id="27" name="Rectangle: Rounded Corners 26">
            <a:extLst>
              <a:ext uri="{FF2B5EF4-FFF2-40B4-BE49-F238E27FC236}">
                <a16:creationId xmlns:a16="http://schemas.microsoft.com/office/drawing/2014/main" id="{B8FA2EC2-0D91-0641-B6D3-D5D796693CB6}"/>
              </a:ext>
            </a:extLst>
          </p:cNvPr>
          <p:cNvSpPr/>
          <p:nvPr/>
        </p:nvSpPr>
        <p:spPr bwMode="auto">
          <a:xfrm>
            <a:off x="6219769" y="254000"/>
            <a:ext cx="54000" cy="1283382"/>
          </a:xfrm>
          <a:prstGeom prst="roundRect">
            <a:avLst>
              <a:gd name="adj" fmla="val 50000"/>
            </a:avLst>
          </a:prstGeom>
          <a:gradFill>
            <a:gsLst>
              <a:gs pos="50000">
                <a:schemeClr val="bg1">
                  <a:alpha val="30000"/>
                </a:schemeClr>
              </a:gs>
              <a:gs pos="50000">
                <a:schemeClr val="tx1">
                  <a:alpha val="6000"/>
                </a:schemeClr>
              </a:gs>
            </a:gsLst>
            <a:lin ang="0" scaled="0"/>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rm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GB"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sp>
        <p:nvSpPr>
          <p:cNvPr id="2" name="Rectangle: Rounded Corners 1">
            <a:extLst>
              <a:ext uri="{FF2B5EF4-FFF2-40B4-BE49-F238E27FC236}">
                <a16:creationId xmlns:a16="http://schemas.microsoft.com/office/drawing/2014/main" id="{93286746-84B6-C17C-4D33-F129F2004976}"/>
              </a:ext>
            </a:extLst>
          </p:cNvPr>
          <p:cNvSpPr>
            <a:spLocks/>
          </p:cNvSpPr>
          <p:nvPr/>
        </p:nvSpPr>
        <p:spPr bwMode="auto">
          <a:xfrm>
            <a:off x="5108792" y="1813491"/>
            <a:ext cx="6626008" cy="1283382"/>
          </a:xfrm>
          <a:prstGeom prst="roundRect">
            <a:avLst>
              <a:gd name="adj" fmla="val 0"/>
            </a:avLst>
          </a:prstGeom>
          <a:gradFill>
            <a:gsLst>
              <a:gs pos="0">
                <a:schemeClr val="bg1">
                  <a:lumMod val="55000"/>
                  <a:lumOff val="45000"/>
                </a:schemeClr>
              </a:gs>
              <a:gs pos="100000">
                <a:srgbClr val="E8E9E8">
                  <a:lumMod val="20000"/>
                  <a:lumOff val="80000"/>
                </a:srgbClr>
              </a:gs>
            </a:gsLst>
            <a:lin ang="2700000" scaled="1"/>
          </a:gradFill>
          <a:ln w="12700">
            <a:noFill/>
            <a:headEnd type="none" w="med" len="med"/>
            <a:tailEnd type="none" w="med" len="med"/>
          </a:ln>
          <a:effectLst>
            <a:outerShdw blurRad="76200" dist="25400" dir="2700000" algn="tl" rotWithShape="0">
              <a:prstClr val="black">
                <a:alpha val="14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20" tIns="97536" rIns="121920" bIns="97536" numCol="1" spcCol="0" rtlCol="0" fromWordArt="0" anchor="t" anchorCtr="0" forceAA="0" compatLnSpc="1">
            <a:prstTxWarp prst="textNoShape">
              <a:avLst/>
            </a:prstTxWarp>
            <a:noAutofit/>
          </a:bodyPr>
          <a:lstStyle/>
          <a:p>
            <a:pPr defTabSz="621679" fontAlgn="base">
              <a:spcBef>
                <a:spcPct val="0"/>
              </a:spcBef>
              <a:spcAft>
                <a:spcPts val="300"/>
              </a:spcAft>
            </a:pPr>
            <a:endParaRPr lang="en-GB" sz="1200">
              <a:solidFill>
                <a:schemeClr val="tx2"/>
              </a:solidFill>
              <a:latin typeface="Segoe UI Semibold"/>
              <a:cs typeface="Segoe UI" pitchFamily="34" charset="0"/>
            </a:endParaRPr>
          </a:p>
        </p:txBody>
      </p:sp>
      <p:sp>
        <p:nvSpPr>
          <p:cNvPr id="3" name="Rectangle 2">
            <a:extLst>
              <a:ext uri="{FF2B5EF4-FFF2-40B4-BE49-F238E27FC236}">
                <a16:creationId xmlns:a16="http://schemas.microsoft.com/office/drawing/2014/main" id="{EE433092-120B-A82F-0710-5BF6BA9C2849}"/>
              </a:ext>
            </a:extLst>
          </p:cNvPr>
          <p:cNvSpPr>
            <a:spLocks/>
          </p:cNvSpPr>
          <p:nvPr/>
        </p:nvSpPr>
        <p:spPr bwMode="auto">
          <a:xfrm>
            <a:off x="6468930" y="2221803"/>
            <a:ext cx="4290234" cy="466758"/>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36000" tIns="146304" rIns="36000" bIns="146304" numCol="1" spcCol="0" rtlCol="0" fromWordArt="0" anchor="ctr" anchorCtr="0" forceAA="0" compatLnSpc="1">
            <a:prstTxWarp prst="textNoShape">
              <a:avLst/>
            </a:prstTxWarp>
            <a:noAutofit/>
          </a:bodyPr>
          <a:lstStyle/>
          <a:p>
            <a:pPr defTabSz="932472" fontAlgn="base">
              <a:spcBef>
                <a:spcPct val="0"/>
              </a:spcBef>
              <a:spcAft>
                <a:spcPts val="600"/>
              </a:spcAft>
              <a:defRPr/>
            </a:pPr>
            <a:r>
              <a:rPr lang="en-GB" sz="2000">
                <a:solidFill>
                  <a:srgbClr val="000000"/>
                </a:solidFill>
                <a:latin typeface="+mj-lt"/>
                <a:cs typeface="Segoe UI" pitchFamily="34" charset="0"/>
              </a:rPr>
              <a:t>Is there budget to reward them?</a:t>
            </a:r>
          </a:p>
        </p:txBody>
      </p:sp>
      <p:sp>
        <p:nvSpPr>
          <p:cNvPr id="4" name="Rectangle: Rounded Corners 3">
            <a:extLst>
              <a:ext uri="{FF2B5EF4-FFF2-40B4-BE49-F238E27FC236}">
                <a16:creationId xmlns:a16="http://schemas.microsoft.com/office/drawing/2014/main" id="{BC96E2C4-754A-2A8E-477C-85D9BA110AD9}"/>
              </a:ext>
            </a:extLst>
          </p:cNvPr>
          <p:cNvSpPr/>
          <p:nvPr/>
        </p:nvSpPr>
        <p:spPr bwMode="auto">
          <a:xfrm>
            <a:off x="6219769" y="1813491"/>
            <a:ext cx="54000" cy="1283382"/>
          </a:xfrm>
          <a:prstGeom prst="roundRect">
            <a:avLst>
              <a:gd name="adj" fmla="val 50000"/>
            </a:avLst>
          </a:prstGeom>
          <a:gradFill>
            <a:gsLst>
              <a:gs pos="50000">
                <a:schemeClr val="bg1">
                  <a:alpha val="30000"/>
                </a:schemeClr>
              </a:gs>
              <a:gs pos="50000">
                <a:schemeClr val="tx1">
                  <a:alpha val="6000"/>
                </a:schemeClr>
              </a:gs>
            </a:gsLst>
            <a:lin ang="0" scaled="0"/>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rm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GB"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sp>
        <p:nvSpPr>
          <p:cNvPr id="10" name="Rectangle: Rounded Corners 9">
            <a:extLst>
              <a:ext uri="{FF2B5EF4-FFF2-40B4-BE49-F238E27FC236}">
                <a16:creationId xmlns:a16="http://schemas.microsoft.com/office/drawing/2014/main" id="{88E035ED-D1C6-0128-FEBA-0A04091E0652}"/>
              </a:ext>
            </a:extLst>
          </p:cNvPr>
          <p:cNvSpPr>
            <a:spLocks/>
          </p:cNvSpPr>
          <p:nvPr/>
        </p:nvSpPr>
        <p:spPr bwMode="auto">
          <a:xfrm>
            <a:off x="5108792" y="3372982"/>
            <a:ext cx="6626008" cy="1283382"/>
          </a:xfrm>
          <a:prstGeom prst="roundRect">
            <a:avLst>
              <a:gd name="adj" fmla="val 0"/>
            </a:avLst>
          </a:prstGeom>
          <a:gradFill>
            <a:gsLst>
              <a:gs pos="0">
                <a:schemeClr val="bg1">
                  <a:lumMod val="55000"/>
                  <a:lumOff val="45000"/>
                </a:schemeClr>
              </a:gs>
              <a:gs pos="100000">
                <a:srgbClr val="E8E9E8">
                  <a:lumMod val="20000"/>
                  <a:lumOff val="80000"/>
                </a:srgbClr>
              </a:gs>
            </a:gsLst>
            <a:lin ang="2700000" scaled="1"/>
          </a:gradFill>
          <a:ln w="12700">
            <a:noFill/>
            <a:headEnd type="none" w="med" len="med"/>
            <a:tailEnd type="none" w="med" len="med"/>
          </a:ln>
          <a:effectLst>
            <a:outerShdw blurRad="76200" dist="25400" dir="2700000" algn="tl" rotWithShape="0">
              <a:prstClr val="black">
                <a:alpha val="14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20" tIns="97536" rIns="121920" bIns="97536" numCol="1" spcCol="0" rtlCol="0" fromWordArt="0" anchor="t" anchorCtr="0" forceAA="0" compatLnSpc="1">
            <a:prstTxWarp prst="textNoShape">
              <a:avLst/>
            </a:prstTxWarp>
            <a:noAutofit/>
          </a:bodyPr>
          <a:lstStyle/>
          <a:p>
            <a:pPr defTabSz="621679" fontAlgn="base">
              <a:spcBef>
                <a:spcPct val="0"/>
              </a:spcBef>
              <a:spcAft>
                <a:spcPts val="300"/>
              </a:spcAft>
            </a:pPr>
            <a:endParaRPr lang="en-GB" sz="1200">
              <a:solidFill>
                <a:schemeClr val="tx2"/>
              </a:solidFill>
              <a:latin typeface="Segoe UI Semibold"/>
              <a:cs typeface="Segoe UI" pitchFamily="34" charset="0"/>
            </a:endParaRPr>
          </a:p>
        </p:txBody>
      </p:sp>
      <p:sp>
        <p:nvSpPr>
          <p:cNvPr id="11" name="Rectangle 10">
            <a:extLst>
              <a:ext uri="{FF2B5EF4-FFF2-40B4-BE49-F238E27FC236}">
                <a16:creationId xmlns:a16="http://schemas.microsoft.com/office/drawing/2014/main" id="{98F13755-4E8B-B2B3-721F-71EB2D576BCC}"/>
              </a:ext>
            </a:extLst>
          </p:cNvPr>
          <p:cNvSpPr>
            <a:spLocks/>
          </p:cNvSpPr>
          <p:nvPr/>
        </p:nvSpPr>
        <p:spPr bwMode="auto">
          <a:xfrm>
            <a:off x="6468930" y="3781295"/>
            <a:ext cx="4861222" cy="466758"/>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36000" tIns="146304" rIns="36000" bIns="146304" numCol="1" spcCol="0" rtlCol="0" fromWordArt="0" anchor="ctr" anchorCtr="0" forceAA="0" compatLnSpc="1">
            <a:prstTxWarp prst="textNoShape">
              <a:avLst/>
            </a:prstTxWarp>
            <a:noAutofit/>
          </a:bodyPr>
          <a:lstStyle/>
          <a:p>
            <a:pPr defTabSz="932472" fontAlgn="base">
              <a:spcBef>
                <a:spcPct val="0"/>
              </a:spcBef>
              <a:spcAft>
                <a:spcPts val="600"/>
              </a:spcAft>
              <a:defRPr/>
            </a:pPr>
            <a:r>
              <a:rPr lang="en-GB" sz="2000">
                <a:solidFill>
                  <a:srgbClr val="000000"/>
                </a:solidFill>
                <a:latin typeface="+mj-lt"/>
                <a:cs typeface="Segoe UI" pitchFamily="34" charset="0"/>
              </a:rPr>
              <a:t>How will they be supported / trained</a:t>
            </a:r>
          </a:p>
        </p:txBody>
      </p:sp>
      <p:sp>
        <p:nvSpPr>
          <p:cNvPr id="12" name="Rectangle: Rounded Corners 11">
            <a:extLst>
              <a:ext uri="{FF2B5EF4-FFF2-40B4-BE49-F238E27FC236}">
                <a16:creationId xmlns:a16="http://schemas.microsoft.com/office/drawing/2014/main" id="{C48A748A-232D-721C-B3F2-D05E32CD6FF1}"/>
              </a:ext>
            </a:extLst>
          </p:cNvPr>
          <p:cNvSpPr/>
          <p:nvPr/>
        </p:nvSpPr>
        <p:spPr bwMode="auto">
          <a:xfrm>
            <a:off x="6219769" y="3372982"/>
            <a:ext cx="54000" cy="1283382"/>
          </a:xfrm>
          <a:prstGeom prst="roundRect">
            <a:avLst>
              <a:gd name="adj" fmla="val 50000"/>
            </a:avLst>
          </a:prstGeom>
          <a:gradFill>
            <a:gsLst>
              <a:gs pos="50000">
                <a:schemeClr val="bg1">
                  <a:alpha val="30000"/>
                </a:schemeClr>
              </a:gs>
              <a:gs pos="50000">
                <a:schemeClr val="tx1">
                  <a:alpha val="6000"/>
                </a:schemeClr>
              </a:gs>
            </a:gsLst>
            <a:lin ang="0" scaled="0"/>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rm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GB"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sp>
        <p:nvSpPr>
          <p:cNvPr id="14" name="Rectangle: Rounded Corners 13">
            <a:extLst>
              <a:ext uri="{FF2B5EF4-FFF2-40B4-BE49-F238E27FC236}">
                <a16:creationId xmlns:a16="http://schemas.microsoft.com/office/drawing/2014/main" id="{9653F6E8-5162-34A9-A402-BF3C9B24A4C7}"/>
              </a:ext>
            </a:extLst>
          </p:cNvPr>
          <p:cNvSpPr>
            <a:spLocks/>
          </p:cNvSpPr>
          <p:nvPr/>
        </p:nvSpPr>
        <p:spPr bwMode="auto">
          <a:xfrm>
            <a:off x="5108792" y="4932474"/>
            <a:ext cx="6626008" cy="1283382"/>
          </a:xfrm>
          <a:prstGeom prst="roundRect">
            <a:avLst>
              <a:gd name="adj" fmla="val 0"/>
            </a:avLst>
          </a:prstGeom>
          <a:gradFill>
            <a:gsLst>
              <a:gs pos="0">
                <a:schemeClr val="bg1">
                  <a:lumMod val="55000"/>
                  <a:lumOff val="45000"/>
                </a:schemeClr>
              </a:gs>
              <a:gs pos="100000">
                <a:srgbClr val="E8E9E8">
                  <a:lumMod val="20000"/>
                  <a:lumOff val="80000"/>
                </a:srgbClr>
              </a:gs>
            </a:gsLst>
            <a:lin ang="2700000" scaled="1"/>
          </a:gradFill>
          <a:ln w="12700">
            <a:noFill/>
            <a:headEnd type="none" w="med" len="med"/>
            <a:tailEnd type="none" w="med" len="med"/>
          </a:ln>
          <a:effectLst>
            <a:outerShdw blurRad="76200" dist="25400" dir="2700000" algn="tl" rotWithShape="0">
              <a:prstClr val="black">
                <a:alpha val="14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20" tIns="97536" rIns="121920" bIns="97536" numCol="1" spcCol="0" rtlCol="0" fromWordArt="0" anchor="t" anchorCtr="0" forceAA="0" compatLnSpc="1">
            <a:prstTxWarp prst="textNoShape">
              <a:avLst/>
            </a:prstTxWarp>
            <a:noAutofit/>
          </a:bodyPr>
          <a:lstStyle/>
          <a:p>
            <a:pPr defTabSz="621679" fontAlgn="base">
              <a:spcBef>
                <a:spcPct val="0"/>
              </a:spcBef>
              <a:spcAft>
                <a:spcPts val="300"/>
              </a:spcAft>
            </a:pPr>
            <a:endParaRPr lang="en-GB" sz="1200">
              <a:solidFill>
                <a:schemeClr val="tx2"/>
              </a:solidFill>
              <a:latin typeface="Segoe UI Semibold"/>
              <a:cs typeface="Segoe UI" pitchFamily="34" charset="0"/>
            </a:endParaRPr>
          </a:p>
        </p:txBody>
      </p:sp>
      <p:sp>
        <p:nvSpPr>
          <p:cNvPr id="15" name="Rectangle 14">
            <a:extLst>
              <a:ext uri="{FF2B5EF4-FFF2-40B4-BE49-F238E27FC236}">
                <a16:creationId xmlns:a16="http://schemas.microsoft.com/office/drawing/2014/main" id="{FB023B96-EF44-299E-00AC-EAFAB46B00DF}"/>
              </a:ext>
            </a:extLst>
          </p:cNvPr>
          <p:cNvSpPr>
            <a:spLocks/>
          </p:cNvSpPr>
          <p:nvPr/>
        </p:nvSpPr>
        <p:spPr bwMode="auto">
          <a:xfrm>
            <a:off x="6468930" y="5340787"/>
            <a:ext cx="4290234" cy="466758"/>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36000" tIns="146304" rIns="36000" bIns="146304" numCol="1" spcCol="0" rtlCol="0" fromWordArt="0" anchor="ctr" anchorCtr="0" forceAA="0" compatLnSpc="1">
            <a:prstTxWarp prst="textNoShape">
              <a:avLst/>
            </a:prstTxWarp>
            <a:noAutofit/>
          </a:bodyPr>
          <a:lstStyle/>
          <a:p>
            <a:pPr defTabSz="932472" fontAlgn="base">
              <a:spcBef>
                <a:spcPct val="0"/>
              </a:spcBef>
              <a:spcAft>
                <a:spcPts val="600"/>
              </a:spcAft>
              <a:defRPr/>
            </a:pPr>
            <a:r>
              <a:rPr lang="en-GB" sz="2000">
                <a:solidFill>
                  <a:srgbClr val="000000"/>
                </a:solidFill>
                <a:latin typeface="+mj-lt"/>
                <a:cs typeface="Segoe UI" pitchFamily="34" charset="0"/>
              </a:rPr>
              <a:t>Measure success / growth</a:t>
            </a:r>
          </a:p>
        </p:txBody>
      </p:sp>
      <p:sp>
        <p:nvSpPr>
          <p:cNvPr id="16" name="Rectangle: Rounded Corners 15">
            <a:extLst>
              <a:ext uri="{FF2B5EF4-FFF2-40B4-BE49-F238E27FC236}">
                <a16:creationId xmlns:a16="http://schemas.microsoft.com/office/drawing/2014/main" id="{3E0FD3DC-7F68-07A7-C5C1-BEE9CBC94DD9}"/>
              </a:ext>
            </a:extLst>
          </p:cNvPr>
          <p:cNvSpPr/>
          <p:nvPr/>
        </p:nvSpPr>
        <p:spPr bwMode="auto">
          <a:xfrm>
            <a:off x="6219769" y="4932474"/>
            <a:ext cx="54000" cy="1283382"/>
          </a:xfrm>
          <a:prstGeom prst="roundRect">
            <a:avLst>
              <a:gd name="adj" fmla="val 50000"/>
            </a:avLst>
          </a:prstGeom>
          <a:gradFill>
            <a:gsLst>
              <a:gs pos="50000">
                <a:schemeClr val="bg1">
                  <a:alpha val="30000"/>
                </a:schemeClr>
              </a:gs>
              <a:gs pos="50000">
                <a:schemeClr val="tx1">
                  <a:alpha val="6000"/>
                </a:schemeClr>
              </a:gs>
            </a:gsLst>
            <a:lin ang="0" scaled="0"/>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rm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GB"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sp>
        <p:nvSpPr>
          <p:cNvPr id="36" name="Free-form: Shape 35">
            <a:extLst>
              <a:ext uri="{FF2B5EF4-FFF2-40B4-BE49-F238E27FC236}">
                <a16:creationId xmlns:a16="http://schemas.microsoft.com/office/drawing/2014/main" id="{7DB5DF8E-4782-C646-649D-7758F06DA333}"/>
              </a:ext>
            </a:extLst>
          </p:cNvPr>
          <p:cNvSpPr/>
          <p:nvPr/>
        </p:nvSpPr>
        <p:spPr bwMode="auto">
          <a:xfrm>
            <a:off x="0" y="1"/>
            <a:ext cx="4635888" cy="6469855"/>
          </a:xfrm>
          <a:custGeom>
            <a:avLst/>
            <a:gdLst>
              <a:gd name="connsiteX0" fmla="*/ 0 w 3678973"/>
              <a:gd name="connsiteY0" fmla="*/ 0 h 6469855"/>
              <a:gd name="connsiteX1" fmla="*/ 1565539 w 3678973"/>
              <a:gd name="connsiteY1" fmla="*/ 0 h 6469855"/>
              <a:gd name="connsiteX2" fmla="*/ 2051732 w 3678973"/>
              <a:gd name="connsiteY2" fmla="*/ 0 h 6469855"/>
              <a:gd name="connsiteX3" fmla="*/ 3179150 w 3678973"/>
              <a:gd name="connsiteY3" fmla="*/ 0 h 6469855"/>
              <a:gd name="connsiteX4" fmla="*/ 3172238 w 3678973"/>
              <a:gd name="connsiteY4" fmla="*/ 100911 h 6469855"/>
              <a:gd name="connsiteX5" fmla="*/ 3492683 w 3678973"/>
              <a:gd name="connsiteY5" fmla="*/ 5171160 h 6469855"/>
              <a:gd name="connsiteX6" fmla="*/ 3661129 w 3678973"/>
              <a:gd name="connsiteY6" fmla="*/ 6279638 h 6469855"/>
              <a:gd name="connsiteX7" fmla="*/ 3678973 w 3678973"/>
              <a:gd name="connsiteY7" fmla="*/ 6469855 h 6469855"/>
              <a:gd name="connsiteX8" fmla="*/ 0 w 3678973"/>
              <a:gd name="connsiteY8" fmla="*/ 6469855 h 64698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678973" h="6469855">
                <a:moveTo>
                  <a:pt x="0" y="0"/>
                </a:moveTo>
                <a:lnTo>
                  <a:pt x="1565539" y="0"/>
                </a:lnTo>
                <a:lnTo>
                  <a:pt x="2051732" y="0"/>
                </a:lnTo>
                <a:lnTo>
                  <a:pt x="3179150" y="0"/>
                </a:lnTo>
                <a:lnTo>
                  <a:pt x="3172238" y="100911"/>
                </a:lnTo>
                <a:cubicBezTo>
                  <a:pt x="3090556" y="1420746"/>
                  <a:pt x="3114211" y="3189359"/>
                  <a:pt x="3492683" y="5171160"/>
                </a:cubicBezTo>
                <a:cubicBezTo>
                  <a:pt x="3568378" y="5567520"/>
                  <a:pt x="3623810" y="5936649"/>
                  <a:pt x="3661129" y="6279638"/>
                </a:cubicBezTo>
                <a:lnTo>
                  <a:pt x="3678973" y="6469855"/>
                </a:lnTo>
                <a:lnTo>
                  <a:pt x="0" y="6469855"/>
                </a:lnTo>
                <a:close/>
              </a:path>
            </a:pathLst>
          </a:custGeom>
          <a:solidFill>
            <a:schemeClr val="accent1"/>
          </a:solidFill>
          <a:ln w="3768" cap="flat">
            <a:noFill/>
            <a:prstDash val="solid"/>
            <a:miter/>
          </a:ln>
          <a:effectLst>
            <a:outerShdw blurRad="63500" dist="25400" algn="l" rotWithShape="0">
              <a:prstClr val="black">
                <a:alpha val="26000"/>
              </a:prstClr>
            </a:outerShdw>
          </a:effectLst>
        </p:spPr>
        <p:txBody>
          <a:bodyPr wrap="square" rtlCol="0" anchor="ctr">
            <a:noAutofit/>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GB" sz="1765" b="0" i="0" u="none" strike="noStrike" kern="1200" cap="none" spc="0" normalizeH="0" baseline="0" noProof="0">
              <a:ln>
                <a:noFill/>
              </a:ln>
              <a:solidFill>
                <a:srgbClr val="000000"/>
              </a:solidFill>
              <a:effectLst/>
              <a:uLnTx/>
              <a:uFillTx/>
              <a:latin typeface="Segoe UI"/>
              <a:ea typeface="+mn-ea"/>
              <a:cs typeface="+mn-cs"/>
            </a:endParaRPr>
          </a:p>
        </p:txBody>
      </p:sp>
      <p:sp>
        <p:nvSpPr>
          <p:cNvPr id="21" name="TextBox 20">
            <a:extLst>
              <a:ext uri="{FF2B5EF4-FFF2-40B4-BE49-F238E27FC236}">
                <a16:creationId xmlns:a16="http://schemas.microsoft.com/office/drawing/2014/main" id="{4B4F4BB0-637E-DDD4-30BB-F5180B512677}"/>
              </a:ext>
            </a:extLst>
          </p:cNvPr>
          <p:cNvSpPr txBox="1"/>
          <p:nvPr/>
        </p:nvSpPr>
        <p:spPr>
          <a:xfrm>
            <a:off x="407742" y="2593386"/>
            <a:ext cx="3502106" cy="2271391"/>
          </a:xfrm>
          <a:prstGeom prst="rect">
            <a:avLst/>
          </a:prstGeom>
          <a:noFill/>
        </p:spPr>
        <p:txBody>
          <a:bodyPr wrap="square">
            <a:spAutoFit/>
          </a:bodyPr>
          <a:lstStyle/>
          <a:p>
            <a:pPr marL="0" marR="0" lvl="0" indent="0" algn="l" defTabSz="932742" rtl="0" eaLnBrk="1" fontAlgn="auto" latinLnBrk="0" hangingPunct="1">
              <a:lnSpc>
                <a:spcPct val="90000"/>
              </a:lnSpc>
              <a:spcBef>
                <a:spcPct val="0"/>
              </a:spcBef>
              <a:spcAft>
                <a:spcPts val="0"/>
              </a:spcAft>
              <a:buClrTx/>
              <a:buSzTx/>
              <a:buFontTx/>
              <a:buNone/>
              <a:tabLst/>
              <a:defRPr/>
            </a:pPr>
            <a:r>
              <a:rPr kumimoji="0" lang="en-GB" sz="3600" b="0" i="0" u="none" strike="noStrike" kern="1200" cap="none" spc="-50" normalizeH="0" baseline="0" noProof="0">
                <a:ln w="3175">
                  <a:noFill/>
                </a:ln>
                <a:solidFill>
                  <a:srgbClr val="FFFFFF"/>
                </a:solidFill>
                <a:effectLst/>
                <a:uLnTx/>
                <a:uFillTx/>
                <a:ea typeface="+mn-ea"/>
                <a:cs typeface="Segoe UI" pitchFamily="34" charset="0"/>
              </a:rPr>
              <a:t>Champions &amp; </a:t>
            </a:r>
            <a:br>
              <a:rPr kumimoji="0" lang="en-GB" sz="3600" b="0" i="0" u="none" strike="noStrike" kern="1200" cap="none" spc="-50" normalizeH="0" baseline="0" noProof="0">
                <a:ln w="3175">
                  <a:noFill/>
                </a:ln>
                <a:solidFill>
                  <a:srgbClr val="FFFFFF"/>
                </a:solidFill>
                <a:effectLst/>
                <a:uLnTx/>
                <a:uFillTx/>
                <a:ea typeface="+mn-ea"/>
                <a:cs typeface="Segoe UI" pitchFamily="34" charset="0"/>
              </a:rPr>
            </a:br>
            <a:r>
              <a:rPr lang="en-GB" sz="3600" spc="-50">
                <a:ln w="3175">
                  <a:noFill/>
                </a:ln>
                <a:solidFill>
                  <a:srgbClr val="FFFFFF"/>
                </a:solidFill>
                <a:cs typeface="Segoe UI" pitchFamily="34" charset="0"/>
              </a:rPr>
              <a:t>Implementation</a:t>
            </a:r>
            <a:r>
              <a:rPr kumimoji="0" lang="en-GB" sz="3600" b="0" i="0" u="none" strike="noStrike" kern="1200" cap="none" spc="-50" normalizeH="0" baseline="0" noProof="0">
                <a:ln w="3175">
                  <a:noFill/>
                </a:ln>
                <a:solidFill>
                  <a:srgbClr val="FFFFFF"/>
                </a:solidFill>
                <a:effectLst/>
                <a:uLnTx/>
                <a:uFillTx/>
                <a:ea typeface="+mn-ea"/>
                <a:cs typeface="Segoe UI" pitchFamily="34" charset="0"/>
              </a:rPr>
              <a:t> </a:t>
            </a:r>
            <a:r>
              <a:rPr kumimoji="0" lang="en-GB" sz="4800" b="0" i="0" u="none" strike="noStrike" kern="1200" cap="none" spc="-50" normalizeH="0" baseline="0" noProof="0">
                <a:ln w="3175">
                  <a:noFill/>
                </a:ln>
                <a:solidFill>
                  <a:srgbClr val="FFFFFF"/>
                </a:solidFill>
                <a:effectLst/>
                <a:uLnTx/>
                <a:uFillTx/>
                <a:latin typeface="+mj-lt"/>
                <a:ea typeface="+mn-ea"/>
                <a:cs typeface="Segoe UI" pitchFamily="34" charset="0"/>
              </a:rPr>
              <a:t>MANAGERS</a:t>
            </a:r>
            <a:endParaRPr kumimoji="0" lang="en-GB" sz="4100" b="0" i="0" u="none" strike="noStrike" kern="1200" cap="none" spc="-50" normalizeH="0" baseline="0" noProof="0">
              <a:ln w="3175">
                <a:noFill/>
              </a:ln>
              <a:solidFill>
                <a:srgbClr val="FFFFFF"/>
              </a:solidFill>
              <a:effectLst/>
              <a:uLnTx/>
              <a:uFillTx/>
              <a:latin typeface="+mj-lt"/>
              <a:ea typeface="+mn-ea"/>
              <a:cs typeface="Segoe UI" pitchFamily="34" charset="0"/>
            </a:endParaRPr>
          </a:p>
        </p:txBody>
      </p:sp>
      <p:pic>
        <p:nvPicPr>
          <p:cNvPr id="40" name="Graphic 39" descr="Help outline">
            <a:extLst>
              <a:ext uri="{FF2B5EF4-FFF2-40B4-BE49-F238E27FC236}">
                <a16:creationId xmlns:a16="http://schemas.microsoft.com/office/drawing/2014/main" id="{87487E6C-D3CD-DE1F-85B3-69DE8C5CC7C4}"/>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5388629" y="590045"/>
            <a:ext cx="621648" cy="621646"/>
          </a:xfrm>
          <a:prstGeom prst="rect">
            <a:avLst/>
          </a:prstGeom>
        </p:spPr>
      </p:pic>
      <p:pic>
        <p:nvPicPr>
          <p:cNvPr id="28" name="Graphic 27" descr="Money outline">
            <a:extLst>
              <a:ext uri="{FF2B5EF4-FFF2-40B4-BE49-F238E27FC236}">
                <a16:creationId xmlns:a16="http://schemas.microsoft.com/office/drawing/2014/main" id="{23ACE212-4FF2-68B5-DC3A-AF5BEA1E5543}"/>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5336242" y="2120907"/>
            <a:ext cx="678796" cy="678796"/>
          </a:xfrm>
          <a:prstGeom prst="rect">
            <a:avLst/>
          </a:prstGeom>
        </p:spPr>
      </p:pic>
      <p:pic>
        <p:nvPicPr>
          <p:cNvPr id="31" name="Graphic 30" descr="Teacher outline">
            <a:extLst>
              <a:ext uri="{FF2B5EF4-FFF2-40B4-BE49-F238E27FC236}">
                <a16:creationId xmlns:a16="http://schemas.microsoft.com/office/drawing/2014/main" id="{573B1D3F-4EAE-BEF3-0DD5-2E2D5838642E}"/>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5370621" y="3743311"/>
            <a:ext cx="635000" cy="635000"/>
          </a:xfrm>
          <a:prstGeom prst="rect">
            <a:avLst/>
          </a:prstGeom>
        </p:spPr>
      </p:pic>
      <p:pic>
        <p:nvPicPr>
          <p:cNvPr id="35" name="Graphic 34" descr="Exponential Graph outline">
            <a:extLst>
              <a:ext uri="{FF2B5EF4-FFF2-40B4-BE49-F238E27FC236}">
                <a16:creationId xmlns:a16="http://schemas.microsoft.com/office/drawing/2014/main" id="{0533A605-F755-0A9D-B068-093436ACE10D}"/>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5373985" y="5273669"/>
            <a:ext cx="619091" cy="619091"/>
          </a:xfrm>
          <a:prstGeom prst="rect">
            <a:avLst/>
          </a:prstGeom>
        </p:spPr>
      </p:pic>
      <p:grpSp>
        <p:nvGrpSpPr>
          <p:cNvPr id="5" name="Graphic 4">
            <a:extLst>
              <a:ext uri="{FF2B5EF4-FFF2-40B4-BE49-F238E27FC236}">
                <a16:creationId xmlns:a16="http://schemas.microsoft.com/office/drawing/2014/main" id="{6A1027A4-F4BE-DC2D-A521-88832A42383C}"/>
              </a:ext>
            </a:extLst>
          </p:cNvPr>
          <p:cNvGrpSpPr/>
          <p:nvPr/>
        </p:nvGrpSpPr>
        <p:grpSpPr>
          <a:xfrm>
            <a:off x="572639" y="1813491"/>
            <a:ext cx="535354" cy="665574"/>
            <a:chOff x="2560914" y="2843070"/>
            <a:chExt cx="176212" cy="219075"/>
          </a:xfrm>
          <a:noFill/>
        </p:grpSpPr>
        <p:sp>
          <p:nvSpPr>
            <p:cNvPr id="6" name="Free-form: Shape 5">
              <a:extLst>
                <a:ext uri="{FF2B5EF4-FFF2-40B4-BE49-F238E27FC236}">
                  <a16:creationId xmlns:a16="http://schemas.microsoft.com/office/drawing/2014/main" id="{F2994E9C-AD41-A9C3-6B5E-3E7140CC345B}"/>
                </a:ext>
              </a:extLst>
            </p:cNvPr>
            <p:cNvSpPr/>
            <p:nvPr/>
          </p:nvSpPr>
          <p:spPr>
            <a:xfrm>
              <a:off x="2670452" y="3043990"/>
              <a:ext cx="9525" cy="13392"/>
            </a:xfrm>
            <a:custGeom>
              <a:avLst/>
              <a:gdLst>
                <a:gd name="connsiteX0" fmla="*/ 0 w 9525"/>
                <a:gd name="connsiteY0" fmla="*/ 0 h 13392"/>
                <a:gd name="connsiteX1" fmla="*/ 0 w 9525"/>
                <a:gd name="connsiteY1" fmla="*/ 13392 h 13392"/>
              </a:gdLst>
              <a:ahLst/>
              <a:cxnLst>
                <a:cxn ang="0">
                  <a:pos x="connsiteX0" y="connsiteY0"/>
                </a:cxn>
                <a:cxn ang="0">
                  <a:pos x="connsiteX1" y="connsiteY1"/>
                </a:cxn>
              </a:cxnLst>
              <a:rect l="l" t="t" r="r" b="b"/>
              <a:pathLst>
                <a:path w="9525" h="13392">
                  <a:moveTo>
                    <a:pt x="0" y="0"/>
                  </a:moveTo>
                  <a:lnTo>
                    <a:pt x="0" y="13392"/>
                  </a:lnTo>
                </a:path>
              </a:pathLst>
            </a:custGeom>
            <a:noFill/>
            <a:ln w="15875" cap="rnd">
              <a:solidFill>
                <a:schemeClr val="bg1"/>
              </a:solidFill>
              <a:prstDash val="solid"/>
              <a:round/>
            </a:ln>
          </p:spPr>
          <p:txBody>
            <a:bodyPr rtlCol="0" anchor="ctr"/>
            <a:lstStyle/>
            <a:p>
              <a:endParaRPr lang="en-GB"/>
            </a:p>
          </p:txBody>
        </p:sp>
        <p:sp>
          <p:nvSpPr>
            <p:cNvPr id="7" name="Free-form: Shape 6">
              <a:extLst>
                <a:ext uri="{FF2B5EF4-FFF2-40B4-BE49-F238E27FC236}">
                  <a16:creationId xmlns:a16="http://schemas.microsoft.com/office/drawing/2014/main" id="{2FA4831B-88C2-71FC-B1C0-186AAC07422B}"/>
                </a:ext>
              </a:extLst>
            </p:cNvPr>
            <p:cNvSpPr/>
            <p:nvPr/>
          </p:nvSpPr>
          <p:spPr>
            <a:xfrm>
              <a:off x="2622827" y="3014520"/>
              <a:ext cx="95250" cy="47625"/>
            </a:xfrm>
            <a:custGeom>
              <a:avLst/>
              <a:gdLst>
                <a:gd name="connsiteX0" fmla="*/ 95250 w 95250"/>
                <a:gd name="connsiteY0" fmla="*/ 47625 h 47625"/>
                <a:gd name="connsiteX1" fmla="*/ 47625 w 95250"/>
                <a:gd name="connsiteY1" fmla="*/ 0 h 47625"/>
                <a:gd name="connsiteX2" fmla="*/ 0 w 95250"/>
                <a:gd name="connsiteY2" fmla="*/ 47625 h 47625"/>
              </a:gdLst>
              <a:ahLst/>
              <a:cxnLst>
                <a:cxn ang="0">
                  <a:pos x="connsiteX0" y="connsiteY0"/>
                </a:cxn>
                <a:cxn ang="0">
                  <a:pos x="connsiteX1" y="connsiteY1"/>
                </a:cxn>
                <a:cxn ang="0">
                  <a:pos x="connsiteX2" y="connsiteY2"/>
                </a:cxn>
              </a:cxnLst>
              <a:rect l="l" t="t" r="r" b="b"/>
              <a:pathLst>
                <a:path w="95250" h="47625">
                  <a:moveTo>
                    <a:pt x="95250" y="47625"/>
                  </a:moveTo>
                  <a:cubicBezTo>
                    <a:pt x="95250" y="21323"/>
                    <a:pt x="73927" y="0"/>
                    <a:pt x="47625" y="0"/>
                  </a:cubicBezTo>
                  <a:cubicBezTo>
                    <a:pt x="21323" y="0"/>
                    <a:pt x="0" y="21323"/>
                    <a:pt x="0" y="47625"/>
                  </a:cubicBezTo>
                </a:path>
              </a:pathLst>
            </a:custGeom>
            <a:noFill/>
            <a:ln w="15875" cap="rnd">
              <a:solidFill>
                <a:schemeClr val="bg1"/>
              </a:solidFill>
              <a:prstDash val="solid"/>
              <a:round/>
            </a:ln>
          </p:spPr>
          <p:txBody>
            <a:bodyPr rtlCol="0" anchor="ctr"/>
            <a:lstStyle/>
            <a:p>
              <a:endParaRPr lang="en-GB"/>
            </a:p>
          </p:txBody>
        </p:sp>
        <p:sp>
          <p:nvSpPr>
            <p:cNvPr id="8" name="Free-form: Shape 7">
              <a:extLst>
                <a:ext uri="{FF2B5EF4-FFF2-40B4-BE49-F238E27FC236}">
                  <a16:creationId xmlns:a16="http://schemas.microsoft.com/office/drawing/2014/main" id="{865EBBF8-20D5-6E95-0E9C-CE109584D59F}"/>
                </a:ext>
              </a:extLst>
            </p:cNvPr>
            <p:cNvSpPr/>
            <p:nvPr/>
          </p:nvSpPr>
          <p:spPr>
            <a:xfrm>
              <a:off x="2637114" y="2933558"/>
              <a:ext cx="66675" cy="66675"/>
            </a:xfrm>
            <a:custGeom>
              <a:avLst/>
              <a:gdLst>
                <a:gd name="connsiteX0" fmla="*/ 66675 w 66675"/>
                <a:gd name="connsiteY0" fmla="*/ 33338 h 66675"/>
                <a:gd name="connsiteX1" fmla="*/ 33338 w 66675"/>
                <a:gd name="connsiteY1" fmla="*/ 66675 h 66675"/>
                <a:gd name="connsiteX2" fmla="*/ 0 w 66675"/>
                <a:gd name="connsiteY2" fmla="*/ 33338 h 66675"/>
                <a:gd name="connsiteX3" fmla="*/ 33338 w 66675"/>
                <a:gd name="connsiteY3" fmla="*/ 0 h 66675"/>
                <a:gd name="connsiteX4" fmla="*/ 66675 w 66675"/>
                <a:gd name="connsiteY4" fmla="*/ 33338 h 666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675" h="66675">
                  <a:moveTo>
                    <a:pt x="66675" y="33338"/>
                  </a:moveTo>
                  <a:cubicBezTo>
                    <a:pt x="66675" y="51749"/>
                    <a:pt x="51749" y="66675"/>
                    <a:pt x="33338" y="66675"/>
                  </a:cubicBezTo>
                  <a:cubicBezTo>
                    <a:pt x="14926" y="66675"/>
                    <a:pt x="0" y="51749"/>
                    <a:pt x="0" y="33338"/>
                  </a:cubicBezTo>
                  <a:cubicBezTo>
                    <a:pt x="0" y="14926"/>
                    <a:pt x="14926" y="0"/>
                    <a:pt x="33338" y="0"/>
                  </a:cubicBezTo>
                  <a:cubicBezTo>
                    <a:pt x="51749" y="0"/>
                    <a:pt x="66675" y="14926"/>
                    <a:pt x="66675" y="33338"/>
                  </a:cubicBezTo>
                  <a:close/>
                </a:path>
              </a:pathLst>
            </a:custGeom>
            <a:noFill/>
            <a:ln w="15875" cap="rnd">
              <a:solidFill>
                <a:schemeClr val="bg1"/>
              </a:solidFill>
              <a:prstDash val="solid"/>
              <a:round/>
            </a:ln>
          </p:spPr>
          <p:txBody>
            <a:bodyPr rtlCol="0" anchor="ctr"/>
            <a:lstStyle/>
            <a:p>
              <a:endParaRPr lang="en-GB"/>
            </a:p>
          </p:txBody>
        </p:sp>
        <p:sp>
          <p:nvSpPr>
            <p:cNvPr id="9" name="Free-form: Shape 8">
              <a:extLst>
                <a:ext uri="{FF2B5EF4-FFF2-40B4-BE49-F238E27FC236}">
                  <a16:creationId xmlns:a16="http://schemas.microsoft.com/office/drawing/2014/main" id="{E0A29C0C-077F-D0EA-1B4B-3AF3B55CCC59}"/>
                </a:ext>
              </a:extLst>
            </p:cNvPr>
            <p:cNvSpPr/>
            <p:nvPr/>
          </p:nvSpPr>
          <p:spPr>
            <a:xfrm>
              <a:off x="2560914" y="3040705"/>
              <a:ext cx="52406" cy="21440"/>
            </a:xfrm>
            <a:custGeom>
              <a:avLst/>
              <a:gdLst>
                <a:gd name="connsiteX0" fmla="*/ 52407 w 52406"/>
                <a:gd name="connsiteY0" fmla="*/ 3600 h 21440"/>
                <a:gd name="connsiteX1" fmla="*/ 0 w 52406"/>
                <a:gd name="connsiteY1" fmla="*/ 21440 h 21440"/>
              </a:gdLst>
              <a:ahLst/>
              <a:cxnLst>
                <a:cxn ang="0">
                  <a:pos x="connsiteX0" y="connsiteY0"/>
                </a:cxn>
                <a:cxn ang="0">
                  <a:pos x="connsiteX1" y="connsiteY1"/>
                </a:cxn>
              </a:cxnLst>
              <a:rect l="l" t="t" r="r" b="b"/>
              <a:pathLst>
                <a:path w="52406" h="21440">
                  <a:moveTo>
                    <a:pt x="52407" y="3600"/>
                  </a:moveTo>
                  <a:cubicBezTo>
                    <a:pt x="32965" y="-5184"/>
                    <a:pt x="10044" y="2619"/>
                    <a:pt x="0" y="21440"/>
                  </a:cubicBezTo>
                </a:path>
              </a:pathLst>
            </a:custGeom>
            <a:noFill/>
            <a:ln w="15875" cap="rnd">
              <a:solidFill>
                <a:schemeClr val="bg1"/>
              </a:solidFill>
              <a:prstDash val="solid"/>
              <a:round/>
            </a:ln>
          </p:spPr>
          <p:txBody>
            <a:bodyPr rtlCol="0" anchor="ctr"/>
            <a:lstStyle/>
            <a:p>
              <a:endParaRPr lang="en-GB"/>
            </a:p>
          </p:txBody>
        </p:sp>
        <p:sp>
          <p:nvSpPr>
            <p:cNvPr id="13" name="Free-form: Shape 12">
              <a:extLst>
                <a:ext uri="{FF2B5EF4-FFF2-40B4-BE49-F238E27FC236}">
                  <a16:creationId xmlns:a16="http://schemas.microsoft.com/office/drawing/2014/main" id="{CA5F6218-3C70-75FB-93D3-96A9E0EE6120}"/>
                </a:ext>
              </a:extLst>
            </p:cNvPr>
            <p:cNvSpPr/>
            <p:nvPr/>
          </p:nvSpPr>
          <p:spPr>
            <a:xfrm>
              <a:off x="2572297" y="2971887"/>
              <a:ext cx="52292" cy="28345"/>
            </a:xfrm>
            <a:custGeom>
              <a:avLst/>
              <a:gdLst>
                <a:gd name="connsiteX0" fmla="*/ 33785 w 52292"/>
                <a:gd name="connsiteY0" fmla="*/ 28346 h 28345"/>
                <a:gd name="connsiteX1" fmla="*/ 52292 w 52292"/>
                <a:gd name="connsiteY1" fmla="*/ 24536 h 28345"/>
                <a:gd name="connsiteX2" fmla="*/ 20747 w 52292"/>
                <a:gd name="connsiteY2" fmla="*/ 237 h 28345"/>
                <a:gd name="connsiteX3" fmla="*/ 0 w 52292"/>
                <a:gd name="connsiteY3" fmla="*/ 14058 h 28345"/>
                <a:gd name="connsiteX4" fmla="*/ 33785 w 52292"/>
                <a:gd name="connsiteY4" fmla="*/ 28346 h 283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292" h="28345">
                  <a:moveTo>
                    <a:pt x="33785" y="28346"/>
                  </a:moveTo>
                  <a:cubicBezTo>
                    <a:pt x="40149" y="28342"/>
                    <a:pt x="46445" y="27045"/>
                    <a:pt x="52292" y="24536"/>
                  </a:cubicBezTo>
                  <a:cubicBezTo>
                    <a:pt x="50291" y="9115"/>
                    <a:pt x="36168" y="-1764"/>
                    <a:pt x="20747" y="237"/>
                  </a:cubicBezTo>
                  <a:cubicBezTo>
                    <a:pt x="12058" y="1365"/>
                    <a:pt x="4388" y="6473"/>
                    <a:pt x="0" y="14058"/>
                  </a:cubicBezTo>
                  <a:cubicBezTo>
                    <a:pt x="8864" y="23196"/>
                    <a:pt x="21054" y="28352"/>
                    <a:pt x="33785" y="28346"/>
                  </a:cubicBezTo>
                  <a:close/>
                </a:path>
              </a:pathLst>
            </a:custGeom>
            <a:noFill/>
            <a:ln w="15875" cap="rnd">
              <a:solidFill>
                <a:schemeClr val="bg1"/>
              </a:solidFill>
              <a:prstDash val="solid"/>
              <a:round/>
            </a:ln>
          </p:spPr>
          <p:txBody>
            <a:bodyPr rtlCol="0" anchor="ctr"/>
            <a:lstStyle/>
            <a:p>
              <a:endParaRPr lang="en-GB"/>
            </a:p>
          </p:txBody>
        </p:sp>
        <p:sp>
          <p:nvSpPr>
            <p:cNvPr id="17" name="Free-form: Shape 16">
              <a:extLst>
                <a:ext uri="{FF2B5EF4-FFF2-40B4-BE49-F238E27FC236}">
                  <a16:creationId xmlns:a16="http://schemas.microsoft.com/office/drawing/2014/main" id="{1CD774F3-0A14-9E45-39D0-03F7329B9BBF}"/>
                </a:ext>
              </a:extLst>
            </p:cNvPr>
            <p:cNvSpPr/>
            <p:nvPr/>
          </p:nvSpPr>
          <p:spPr>
            <a:xfrm>
              <a:off x="2568296" y="2971896"/>
              <a:ext cx="56673" cy="56673"/>
            </a:xfrm>
            <a:custGeom>
              <a:avLst/>
              <a:gdLst>
                <a:gd name="connsiteX0" fmla="*/ 56674 w 56673"/>
                <a:gd name="connsiteY0" fmla="*/ 28337 h 56673"/>
                <a:gd name="connsiteX1" fmla="*/ 28337 w 56673"/>
                <a:gd name="connsiteY1" fmla="*/ 56674 h 56673"/>
                <a:gd name="connsiteX2" fmla="*/ 0 w 56673"/>
                <a:gd name="connsiteY2" fmla="*/ 28337 h 56673"/>
                <a:gd name="connsiteX3" fmla="*/ 28337 w 56673"/>
                <a:gd name="connsiteY3" fmla="*/ 0 h 56673"/>
                <a:gd name="connsiteX4" fmla="*/ 56674 w 56673"/>
                <a:gd name="connsiteY4" fmla="*/ 28337 h 566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673" h="56673">
                  <a:moveTo>
                    <a:pt x="56674" y="28337"/>
                  </a:moveTo>
                  <a:cubicBezTo>
                    <a:pt x="56674" y="43987"/>
                    <a:pt x="43987" y="56674"/>
                    <a:pt x="28337" y="56674"/>
                  </a:cubicBezTo>
                  <a:cubicBezTo>
                    <a:pt x="12687" y="56674"/>
                    <a:pt x="0" y="43987"/>
                    <a:pt x="0" y="28337"/>
                  </a:cubicBezTo>
                  <a:cubicBezTo>
                    <a:pt x="0" y="12687"/>
                    <a:pt x="12687" y="0"/>
                    <a:pt x="28337" y="0"/>
                  </a:cubicBezTo>
                  <a:cubicBezTo>
                    <a:pt x="43987" y="0"/>
                    <a:pt x="56674" y="12687"/>
                    <a:pt x="56674" y="28337"/>
                  </a:cubicBezTo>
                  <a:close/>
                </a:path>
              </a:pathLst>
            </a:custGeom>
            <a:noFill/>
            <a:ln w="15875" cap="rnd">
              <a:solidFill>
                <a:schemeClr val="bg1"/>
              </a:solidFill>
              <a:prstDash val="solid"/>
              <a:round/>
            </a:ln>
          </p:spPr>
          <p:txBody>
            <a:bodyPr rtlCol="0" anchor="ctr"/>
            <a:lstStyle/>
            <a:p>
              <a:endParaRPr lang="en-GB"/>
            </a:p>
          </p:txBody>
        </p:sp>
        <p:sp>
          <p:nvSpPr>
            <p:cNvPr id="18" name="Free-form: Shape 17">
              <a:extLst>
                <a:ext uri="{FF2B5EF4-FFF2-40B4-BE49-F238E27FC236}">
                  <a16:creationId xmlns:a16="http://schemas.microsoft.com/office/drawing/2014/main" id="{742A34C4-FCD3-37D1-1FE5-C01AFCC9F41B}"/>
                </a:ext>
              </a:extLst>
            </p:cNvPr>
            <p:cNvSpPr/>
            <p:nvPr/>
          </p:nvSpPr>
          <p:spPr>
            <a:xfrm>
              <a:off x="2737127" y="2843070"/>
              <a:ext cx="9525" cy="219075"/>
            </a:xfrm>
            <a:custGeom>
              <a:avLst/>
              <a:gdLst>
                <a:gd name="connsiteX0" fmla="*/ 0 w 9525"/>
                <a:gd name="connsiteY0" fmla="*/ 219075 h 219075"/>
                <a:gd name="connsiteX1" fmla="*/ 0 w 9525"/>
                <a:gd name="connsiteY1" fmla="*/ 0 h 219075"/>
              </a:gdLst>
              <a:ahLst/>
              <a:cxnLst>
                <a:cxn ang="0">
                  <a:pos x="connsiteX0" y="connsiteY0"/>
                </a:cxn>
                <a:cxn ang="0">
                  <a:pos x="connsiteX1" y="connsiteY1"/>
                </a:cxn>
              </a:cxnLst>
              <a:rect l="l" t="t" r="r" b="b"/>
              <a:pathLst>
                <a:path w="9525" h="219075">
                  <a:moveTo>
                    <a:pt x="0" y="219075"/>
                  </a:moveTo>
                  <a:lnTo>
                    <a:pt x="0" y="0"/>
                  </a:lnTo>
                </a:path>
              </a:pathLst>
            </a:custGeom>
            <a:noFill/>
            <a:ln w="15875" cap="rnd">
              <a:solidFill>
                <a:schemeClr val="bg1"/>
              </a:solidFill>
              <a:prstDash val="solid"/>
              <a:round/>
            </a:ln>
          </p:spPr>
          <p:txBody>
            <a:bodyPr rtlCol="0" anchor="ctr"/>
            <a:lstStyle/>
            <a:p>
              <a:endParaRPr lang="en-GB"/>
            </a:p>
          </p:txBody>
        </p:sp>
        <p:sp>
          <p:nvSpPr>
            <p:cNvPr id="19" name="Free-form: Shape 18">
              <a:extLst>
                <a:ext uri="{FF2B5EF4-FFF2-40B4-BE49-F238E27FC236}">
                  <a16:creationId xmlns:a16="http://schemas.microsoft.com/office/drawing/2014/main" id="{DD267EE4-5577-B492-BD77-70337B1F93B9}"/>
                </a:ext>
              </a:extLst>
            </p:cNvPr>
            <p:cNvSpPr/>
            <p:nvPr/>
          </p:nvSpPr>
          <p:spPr>
            <a:xfrm>
              <a:off x="2670452" y="2843070"/>
              <a:ext cx="66675" cy="47625"/>
            </a:xfrm>
            <a:custGeom>
              <a:avLst/>
              <a:gdLst>
                <a:gd name="connsiteX0" fmla="*/ 66675 w 66675"/>
                <a:gd name="connsiteY0" fmla="*/ 0 h 47625"/>
                <a:gd name="connsiteX1" fmla="*/ 9525 w 66675"/>
                <a:gd name="connsiteY1" fmla="*/ 0 h 47625"/>
                <a:gd name="connsiteX2" fmla="*/ 0 w 66675"/>
                <a:gd name="connsiteY2" fmla="*/ 9525 h 47625"/>
                <a:gd name="connsiteX3" fmla="*/ 0 w 66675"/>
                <a:gd name="connsiteY3" fmla="*/ 38100 h 47625"/>
                <a:gd name="connsiteX4" fmla="*/ 9525 w 66675"/>
                <a:gd name="connsiteY4" fmla="*/ 47625 h 47625"/>
                <a:gd name="connsiteX5" fmla="*/ 66675 w 66675"/>
                <a:gd name="connsiteY5" fmla="*/ 47625 h 47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6675" h="47625">
                  <a:moveTo>
                    <a:pt x="66675" y="0"/>
                  </a:moveTo>
                  <a:lnTo>
                    <a:pt x="9525" y="0"/>
                  </a:lnTo>
                  <a:cubicBezTo>
                    <a:pt x="4264" y="0"/>
                    <a:pt x="0" y="4264"/>
                    <a:pt x="0" y="9525"/>
                  </a:cubicBezTo>
                  <a:lnTo>
                    <a:pt x="0" y="38100"/>
                  </a:lnTo>
                  <a:cubicBezTo>
                    <a:pt x="0" y="43360"/>
                    <a:pt x="4264" y="47625"/>
                    <a:pt x="9525" y="47625"/>
                  </a:cubicBezTo>
                  <a:lnTo>
                    <a:pt x="66675" y="47625"/>
                  </a:lnTo>
                </a:path>
              </a:pathLst>
            </a:custGeom>
            <a:noFill/>
            <a:ln w="15875" cap="rnd">
              <a:solidFill>
                <a:schemeClr val="bg1"/>
              </a:solidFill>
              <a:prstDash val="solid"/>
              <a:round/>
            </a:ln>
          </p:spPr>
          <p:txBody>
            <a:bodyPr rtlCol="0" anchor="ctr"/>
            <a:lstStyle/>
            <a:p>
              <a:endParaRPr lang="en-GB"/>
            </a:p>
          </p:txBody>
        </p:sp>
        <p:sp>
          <p:nvSpPr>
            <p:cNvPr id="20" name="Free-form: Shape 19">
              <a:extLst>
                <a:ext uri="{FF2B5EF4-FFF2-40B4-BE49-F238E27FC236}">
                  <a16:creationId xmlns:a16="http://schemas.microsoft.com/office/drawing/2014/main" id="{9F77C638-FF67-A718-87F8-17CCFCAEF150}"/>
                </a:ext>
              </a:extLst>
            </p:cNvPr>
            <p:cNvSpPr/>
            <p:nvPr/>
          </p:nvSpPr>
          <p:spPr>
            <a:xfrm>
              <a:off x="2608539" y="2862120"/>
              <a:ext cx="80962" cy="47625"/>
            </a:xfrm>
            <a:custGeom>
              <a:avLst/>
              <a:gdLst>
                <a:gd name="connsiteX0" fmla="*/ 61913 w 80962"/>
                <a:gd name="connsiteY0" fmla="*/ 0 h 47625"/>
                <a:gd name="connsiteX1" fmla="*/ 0 w 80962"/>
                <a:gd name="connsiteY1" fmla="*/ 0 h 47625"/>
                <a:gd name="connsiteX2" fmla="*/ 23813 w 80962"/>
                <a:gd name="connsiteY2" fmla="*/ 23813 h 47625"/>
                <a:gd name="connsiteX3" fmla="*/ 0 w 80962"/>
                <a:gd name="connsiteY3" fmla="*/ 47625 h 47625"/>
                <a:gd name="connsiteX4" fmla="*/ 71438 w 80962"/>
                <a:gd name="connsiteY4" fmla="*/ 47625 h 47625"/>
                <a:gd name="connsiteX5" fmla="*/ 80963 w 80962"/>
                <a:gd name="connsiteY5" fmla="*/ 38100 h 47625"/>
                <a:gd name="connsiteX6" fmla="*/ 80963 w 80962"/>
                <a:gd name="connsiteY6" fmla="*/ 28575 h 47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0962" h="47625">
                  <a:moveTo>
                    <a:pt x="61913" y="0"/>
                  </a:moveTo>
                  <a:lnTo>
                    <a:pt x="0" y="0"/>
                  </a:lnTo>
                  <a:lnTo>
                    <a:pt x="23813" y="23813"/>
                  </a:lnTo>
                  <a:lnTo>
                    <a:pt x="0" y="47625"/>
                  </a:lnTo>
                  <a:lnTo>
                    <a:pt x="71438" y="47625"/>
                  </a:lnTo>
                  <a:cubicBezTo>
                    <a:pt x="76698" y="47625"/>
                    <a:pt x="80963" y="43360"/>
                    <a:pt x="80963" y="38100"/>
                  </a:cubicBezTo>
                  <a:lnTo>
                    <a:pt x="80963" y="28575"/>
                  </a:lnTo>
                </a:path>
              </a:pathLst>
            </a:custGeom>
            <a:noFill/>
            <a:ln w="15875" cap="rnd">
              <a:solidFill>
                <a:schemeClr val="bg1"/>
              </a:solidFill>
              <a:prstDash val="solid"/>
              <a:round/>
            </a:ln>
          </p:spPr>
          <p:txBody>
            <a:bodyPr rtlCol="0" anchor="ctr"/>
            <a:lstStyle/>
            <a:p>
              <a:endParaRPr lang="en-GB"/>
            </a:p>
          </p:txBody>
        </p:sp>
        <p:sp>
          <p:nvSpPr>
            <p:cNvPr id="22" name="Free-form: Shape 21">
              <a:extLst>
                <a:ext uri="{FF2B5EF4-FFF2-40B4-BE49-F238E27FC236}">
                  <a16:creationId xmlns:a16="http://schemas.microsoft.com/office/drawing/2014/main" id="{E9B4199D-F9C5-2519-5BD1-2AF062D464EE}"/>
                </a:ext>
              </a:extLst>
            </p:cNvPr>
            <p:cNvSpPr/>
            <p:nvPr/>
          </p:nvSpPr>
          <p:spPr>
            <a:xfrm>
              <a:off x="2643820" y="2946892"/>
              <a:ext cx="58912" cy="15240"/>
            </a:xfrm>
            <a:custGeom>
              <a:avLst/>
              <a:gdLst>
                <a:gd name="connsiteX0" fmla="*/ 0 w 58912"/>
                <a:gd name="connsiteY0" fmla="*/ 0 h 15240"/>
                <a:gd name="connsiteX1" fmla="*/ 36633 w 58912"/>
                <a:gd name="connsiteY1" fmla="*/ 15240 h 15240"/>
                <a:gd name="connsiteX2" fmla="*/ 58912 w 58912"/>
                <a:gd name="connsiteY2" fmla="*/ 11544 h 15240"/>
              </a:gdLst>
              <a:ahLst/>
              <a:cxnLst>
                <a:cxn ang="0">
                  <a:pos x="connsiteX0" y="connsiteY0"/>
                </a:cxn>
                <a:cxn ang="0">
                  <a:pos x="connsiteX1" y="connsiteY1"/>
                </a:cxn>
                <a:cxn ang="0">
                  <a:pos x="connsiteX2" y="connsiteY2"/>
                </a:cxn>
              </a:cxnLst>
              <a:rect l="l" t="t" r="r" b="b"/>
              <a:pathLst>
                <a:path w="58912" h="15240">
                  <a:moveTo>
                    <a:pt x="0" y="0"/>
                  </a:moveTo>
                  <a:cubicBezTo>
                    <a:pt x="9872" y="9489"/>
                    <a:pt x="22945" y="14928"/>
                    <a:pt x="36633" y="15240"/>
                  </a:cubicBezTo>
                  <a:cubicBezTo>
                    <a:pt x="44214" y="15266"/>
                    <a:pt x="51746" y="14016"/>
                    <a:pt x="58912" y="11544"/>
                  </a:cubicBezTo>
                </a:path>
              </a:pathLst>
            </a:custGeom>
            <a:noFill/>
            <a:ln w="15875" cap="rnd">
              <a:solidFill>
                <a:schemeClr val="bg1"/>
              </a:solidFill>
              <a:prstDash val="solid"/>
              <a:round/>
            </a:ln>
          </p:spPr>
          <p:txBody>
            <a:bodyPr rtlCol="0" anchor="ctr"/>
            <a:lstStyle/>
            <a:p>
              <a:endParaRPr lang="en-GB"/>
            </a:p>
          </p:txBody>
        </p:sp>
      </p:grpSp>
    </p:spTree>
    <p:extLst>
      <p:ext uri="{BB962C8B-B14F-4D97-AF65-F5344CB8AC3E}">
        <p14:creationId xmlns:p14="http://schemas.microsoft.com/office/powerpoint/2010/main" val="5129987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BOX1">
            <a:extLst>
              <a:ext uri="{FF2B5EF4-FFF2-40B4-BE49-F238E27FC236}">
                <a16:creationId xmlns:a16="http://schemas.microsoft.com/office/drawing/2014/main" id="{FCAC1F9E-B4E5-17A0-9082-066F2D98C089}"/>
              </a:ext>
            </a:extLst>
          </p:cNvPr>
          <p:cNvSpPr>
            <a:spLocks/>
          </p:cNvSpPr>
          <p:nvPr/>
        </p:nvSpPr>
        <p:spPr bwMode="auto">
          <a:xfrm>
            <a:off x="368301" y="1597881"/>
            <a:ext cx="6981307" cy="1271630"/>
          </a:xfrm>
          <a:prstGeom prst="roundRect">
            <a:avLst>
              <a:gd name="adj" fmla="val 0"/>
            </a:avLst>
          </a:prstGeom>
          <a:gradFill>
            <a:gsLst>
              <a:gs pos="0">
                <a:schemeClr val="bg1">
                  <a:lumMod val="55000"/>
                  <a:lumOff val="45000"/>
                </a:schemeClr>
              </a:gs>
              <a:gs pos="100000">
                <a:srgbClr val="E8E9E8">
                  <a:lumMod val="20000"/>
                  <a:lumOff val="80000"/>
                </a:srgbClr>
              </a:gs>
            </a:gsLst>
            <a:lin ang="2700000" scaled="1"/>
          </a:gradFill>
          <a:ln w="12700">
            <a:noFill/>
            <a:headEnd type="none" w="med" len="med"/>
            <a:tailEnd type="none" w="med" len="med"/>
          </a:ln>
          <a:effectLst>
            <a:outerShdw blurRad="76200" dist="25400" dir="2700000" algn="tl" rotWithShape="0">
              <a:prstClr val="black">
                <a:alpha val="14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20" tIns="97536" rIns="121920" bIns="97536" numCol="1" spcCol="0" rtlCol="0" fromWordArt="0" anchor="t" anchorCtr="0" forceAA="0" compatLnSpc="1">
            <a:prstTxWarp prst="textNoShape">
              <a:avLst/>
            </a:prstTxWarp>
            <a:noAutofit/>
          </a:bodyPr>
          <a:lstStyle/>
          <a:p>
            <a:pPr marL="0" marR="0" lvl="0" indent="0" algn="l" defTabSz="621679" rtl="0" eaLnBrk="1" fontAlgn="base" latinLnBrk="0" hangingPunct="1">
              <a:lnSpc>
                <a:spcPct val="100000"/>
              </a:lnSpc>
              <a:spcBef>
                <a:spcPct val="0"/>
              </a:spcBef>
              <a:spcAft>
                <a:spcPct val="0"/>
              </a:spcAft>
              <a:buClrTx/>
              <a:buSzTx/>
              <a:buFontTx/>
              <a:buNone/>
              <a:tabLst/>
              <a:defRPr/>
            </a:pPr>
            <a:endParaRPr kumimoji="0" lang="en-GB" sz="1333" b="0" i="0" u="none" strike="noStrike" kern="1200" cap="none" spc="0" normalizeH="0" baseline="0" noProof="0">
              <a:ln>
                <a:noFill/>
              </a:ln>
              <a:solidFill>
                <a:srgbClr val="FFFFFF"/>
              </a:solidFill>
              <a:effectLst/>
              <a:uLnTx/>
              <a:uFillTx/>
              <a:latin typeface="Segoe UI"/>
              <a:ea typeface="+mn-ea"/>
              <a:cs typeface="Segoe UI" pitchFamily="34" charset="0"/>
            </a:endParaRPr>
          </a:p>
        </p:txBody>
      </p:sp>
      <p:sp>
        <p:nvSpPr>
          <p:cNvPr id="17" name="Rectangle: Rounded Corners 16">
            <a:extLst>
              <a:ext uri="{FF2B5EF4-FFF2-40B4-BE49-F238E27FC236}">
                <a16:creationId xmlns:a16="http://schemas.microsoft.com/office/drawing/2014/main" id="{0F41CBDC-CF1A-1A98-8929-ED525FE1EC8A}"/>
              </a:ext>
            </a:extLst>
          </p:cNvPr>
          <p:cNvSpPr/>
          <p:nvPr/>
        </p:nvSpPr>
        <p:spPr bwMode="auto">
          <a:xfrm rot="16200000">
            <a:off x="3835642" y="-1416384"/>
            <a:ext cx="45719" cy="6980400"/>
          </a:xfrm>
          <a:prstGeom prst="roundRect">
            <a:avLst>
              <a:gd name="adj" fmla="val 50000"/>
            </a:avLst>
          </a:prstGeom>
          <a:gradFill>
            <a:gsLst>
              <a:gs pos="50000">
                <a:schemeClr val="bg1">
                  <a:alpha val="30000"/>
                </a:schemeClr>
              </a:gs>
              <a:gs pos="50000">
                <a:schemeClr val="tx1">
                  <a:alpha val="6000"/>
                </a:schemeClr>
              </a:gs>
            </a:gsLst>
            <a:lin ang="0" scaled="0"/>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rm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GB"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sp>
        <p:nvSpPr>
          <p:cNvPr id="4" name="Freeform: Shape 3">
            <a:extLst>
              <a:ext uri="{FF2B5EF4-FFF2-40B4-BE49-F238E27FC236}">
                <a16:creationId xmlns:a16="http://schemas.microsoft.com/office/drawing/2014/main" id="{38695748-F541-40FE-3A90-2C20F0D29DCC}"/>
              </a:ext>
            </a:extLst>
          </p:cNvPr>
          <p:cNvSpPr/>
          <p:nvPr/>
        </p:nvSpPr>
        <p:spPr bwMode="auto">
          <a:xfrm flipH="1" flipV="1">
            <a:off x="0" y="-1"/>
            <a:ext cx="12192000" cy="1291771"/>
          </a:xfrm>
          <a:custGeom>
            <a:avLst/>
            <a:gdLst>
              <a:gd name="connsiteX0" fmla="*/ 11268532 w 12192000"/>
              <a:gd name="connsiteY0" fmla="*/ 106 h 4074802"/>
              <a:gd name="connsiteX1" fmla="*/ 12185209 w 12192000"/>
              <a:gd name="connsiteY1" fmla="*/ 20416 h 4074802"/>
              <a:gd name="connsiteX2" fmla="*/ 12192000 w 12192000"/>
              <a:gd name="connsiteY2" fmla="*/ 20811 h 4074802"/>
              <a:gd name="connsiteX3" fmla="*/ 12192000 w 12192000"/>
              <a:gd name="connsiteY3" fmla="*/ 1064902 h 4074802"/>
              <a:gd name="connsiteX4" fmla="*/ 12192000 w 12192000"/>
              <a:gd name="connsiteY4" fmla="*/ 1585602 h 4074802"/>
              <a:gd name="connsiteX5" fmla="*/ 12192000 w 12192000"/>
              <a:gd name="connsiteY5" fmla="*/ 4074802 h 4074802"/>
              <a:gd name="connsiteX6" fmla="*/ 0 w 12192000"/>
              <a:gd name="connsiteY6" fmla="*/ 4074802 h 4074802"/>
              <a:gd name="connsiteX7" fmla="*/ 0 w 12192000"/>
              <a:gd name="connsiteY7" fmla="*/ 1585602 h 4074802"/>
              <a:gd name="connsiteX8" fmla="*/ 0 w 12192000"/>
              <a:gd name="connsiteY8" fmla="*/ 1064902 h 4074802"/>
              <a:gd name="connsiteX9" fmla="*/ 0 w 12192000"/>
              <a:gd name="connsiteY9" fmla="*/ 16345 h 4074802"/>
              <a:gd name="connsiteX10" fmla="*/ 244047 w 12192000"/>
              <a:gd name="connsiteY10" fmla="*/ 27486 h 4074802"/>
              <a:gd name="connsiteX11" fmla="*/ 1686840 w 12192000"/>
              <a:gd name="connsiteY11" fmla="*/ 173856 h 4074802"/>
              <a:gd name="connsiteX12" fmla="*/ 9172284 w 12192000"/>
              <a:gd name="connsiteY12" fmla="*/ 173856 h 4074802"/>
              <a:gd name="connsiteX13" fmla="*/ 11268532 w 12192000"/>
              <a:gd name="connsiteY13" fmla="*/ 106 h 4074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2192000" h="4074802">
                <a:moveTo>
                  <a:pt x="11268532" y="106"/>
                </a:moveTo>
                <a:cubicBezTo>
                  <a:pt x="11570638" y="-964"/>
                  <a:pt x="11877794" y="6092"/>
                  <a:pt x="12185209" y="20416"/>
                </a:cubicBezTo>
                <a:lnTo>
                  <a:pt x="12192000" y="20811"/>
                </a:lnTo>
                <a:lnTo>
                  <a:pt x="12192000" y="1064902"/>
                </a:lnTo>
                <a:lnTo>
                  <a:pt x="12192000" y="1585602"/>
                </a:lnTo>
                <a:lnTo>
                  <a:pt x="12192000" y="4074802"/>
                </a:lnTo>
                <a:lnTo>
                  <a:pt x="0" y="4074802"/>
                </a:lnTo>
                <a:lnTo>
                  <a:pt x="0" y="1585602"/>
                </a:lnTo>
                <a:lnTo>
                  <a:pt x="0" y="1064902"/>
                </a:lnTo>
                <a:lnTo>
                  <a:pt x="0" y="16345"/>
                </a:lnTo>
                <a:lnTo>
                  <a:pt x="244047" y="27486"/>
                </a:lnTo>
                <a:cubicBezTo>
                  <a:pt x="678291" y="52375"/>
                  <a:pt x="1158360" y="99922"/>
                  <a:pt x="1686840" y="173856"/>
                </a:cubicBezTo>
                <a:cubicBezTo>
                  <a:pt x="5914682" y="765330"/>
                  <a:pt x="9172284" y="173856"/>
                  <a:pt x="9172284" y="173856"/>
                </a:cubicBezTo>
                <a:cubicBezTo>
                  <a:pt x="9789564" y="56236"/>
                  <a:pt x="10513267" y="2780"/>
                  <a:pt x="11268532" y="106"/>
                </a:cubicBezTo>
                <a:close/>
              </a:path>
            </a:pathLst>
          </a:custGeom>
          <a:solidFill>
            <a:schemeClr val="accent1"/>
          </a:solidFill>
          <a:ln w="3768" cap="flat">
            <a:noFill/>
            <a:prstDash val="solid"/>
            <a:miter/>
          </a:ln>
          <a:effectLst>
            <a:outerShdw blurRad="63500" dist="25400" dir="6600000" algn="l" rotWithShape="0">
              <a:prstClr val="black">
                <a:alpha val="26000"/>
              </a:prstClr>
            </a:outerShdw>
          </a:effectLst>
        </p:spPr>
        <p:txBody>
          <a:bodyPr wrap="square" rtlCol="0" anchor="ctr">
            <a:noAutofit/>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GB" sz="1765" b="0" i="0" u="none" strike="noStrike" kern="1200" cap="none" spc="0" normalizeH="0" baseline="0" noProof="0">
              <a:ln>
                <a:noFill/>
              </a:ln>
              <a:solidFill>
                <a:srgbClr val="000000"/>
              </a:solidFill>
              <a:effectLst/>
              <a:uLnTx/>
              <a:uFillTx/>
              <a:latin typeface="Segoe UI"/>
              <a:ea typeface="+mn-ea"/>
              <a:cs typeface="+mn-cs"/>
            </a:endParaRPr>
          </a:p>
        </p:txBody>
      </p:sp>
      <p:sp>
        <p:nvSpPr>
          <p:cNvPr id="16" name="Rectangle 15">
            <a:extLst>
              <a:ext uri="{FF2B5EF4-FFF2-40B4-BE49-F238E27FC236}">
                <a16:creationId xmlns:a16="http://schemas.microsoft.com/office/drawing/2014/main" id="{1C2E813C-08A2-86B3-578C-3F0B7829D021}"/>
              </a:ext>
            </a:extLst>
          </p:cNvPr>
          <p:cNvSpPr>
            <a:spLocks/>
          </p:cNvSpPr>
          <p:nvPr/>
        </p:nvSpPr>
        <p:spPr bwMode="auto">
          <a:xfrm>
            <a:off x="493107" y="1750578"/>
            <a:ext cx="5889849" cy="131435"/>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36000" tIns="146304" rIns="36000" bIns="146304" numCol="1" spcCol="0" rtlCol="0" fromWordArt="0" anchor="ctr" anchorCtr="0" forceAA="0" compatLnSpc="1">
            <a:prstTxWarp prst="textNoShape">
              <a:avLst/>
            </a:prstTxWarp>
            <a:noAutofit/>
          </a:bodyPr>
          <a:lstStyle/>
          <a:p>
            <a:pPr marR="0" lvl="0" indent="0" defTabSz="932472" fontAlgn="base">
              <a:lnSpc>
                <a:spcPct val="100000"/>
              </a:lnSpc>
              <a:spcBef>
                <a:spcPct val="0"/>
              </a:spcBef>
              <a:spcAft>
                <a:spcPts val="1800"/>
              </a:spcAft>
              <a:buClrTx/>
              <a:buSzTx/>
              <a:buFontTx/>
              <a:buNone/>
              <a:tabLst/>
              <a:defRPr/>
            </a:pPr>
            <a:r>
              <a:rPr lang="en-GB" sz="2000">
                <a:solidFill>
                  <a:schemeClr val="tx2"/>
                </a:solidFill>
                <a:latin typeface="+mj-lt"/>
                <a:cs typeface="Segoe UI" pitchFamily="34" charset="0"/>
              </a:rPr>
              <a:t>Problem Statement</a:t>
            </a:r>
          </a:p>
        </p:txBody>
      </p:sp>
      <p:sp>
        <p:nvSpPr>
          <p:cNvPr id="18" name="Rectangle 17">
            <a:extLst>
              <a:ext uri="{FF2B5EF4-FFF2-40B4-BE49-F238E27FC236}">
                <a16:creationId xmlns:a16="http://schemas.microsoft.com/office/drawing/2014/main" id="{9616BD24-0E08-CA5C-FB8F-BDDA0851C2F9}"/>
              </a:ext>
            </a:extLst>
          </p:cNvPr>
          <p:cNvSpPr>
            <a:spLocks/>
          </p:cNvSpPr>
          <p:nvPr/>
        </p:nvSpPr>
        <p:spPr bwMode="auto">
          <a:xfrm>
            <a:off x="493108" y="2130416"/>
            <a:ext cx="6512938" cy="701874"/>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36000" tIns="0" rIns="3600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20000"/>
              </a:lnSpc>
              <a:spcBef>
                <a:spcPct val="0"/>
              </a:spcBef>
              <a:spcAft>
                <a:spcPts val="1800"/>
              </a:spcAft>
              <a:buClrTx/>
              <a:buSzTx/>
              <a:buFontTx/>
              <a:buNone/>
              <a:tabLst/>
              <a:defRPr/>
            </a:pPr>
            <a:r>
              <a:rPr kumimoji="0" lang="en-GB" sz="1200" b="0" i="0" u="none" strike="noStrike" kern="1200" cap="none" spc="0" normalizeH="0" baseline="0" noProof="0">
                <a:ln>
                  <a:noFill/>
                </a:ln>
                <a:solidFill>
                  <a:schemeClr val="tx1"/>
                </a:solidFill>
                <a:effectLst/>
                <a:uLnTx/>
                <a:uFillTx/>
                <a:latin typeface="Segoe UI"/>
                <a:ea typeface="+mn-ea"/>
                <a:cs typeface="+mn-cs"/>
              </a:rPr>
              <a:t>[Insert frontline pain points, operational inefficiencies, retention issues, security concerns, schedule and task management bottlenecking at line managers, difficulty communicating with and among frontline]</a:t>
            </a:r>
          </a:p>
        </p:txBody>
      </p:sp>
      <p:sp>
        <p:nvSpPr>
          <p:cNvPr id="32" name="Title 1">
            <a:extLst>
              <a:ext uri="{FF2B5EF4-FFF2-40B4-BE49-F238E27FC236}">
                <a16:creationId xmlns:a16="http://schemas.microsoft.com/office/drawing/2014/main" id="{9F724478-0628-E01D-701B-81DC1C11FD52}"/>
              </a:ext>
            </a:extLst>
          </p:cNvPr>
          <p:cNvSpPr txBox="1">
            <a:spLocks/>
          </p:cNvSpPr>
          <p:nvPr/>
        </p:nvSpPr>
        <p:spPr>
          <a:xfrm>
            <a:off x="600075" y="419100"/>
            <a:ext cx="11274425" cy="430213"/>
          </a:xfrm>
          <a:prstGeom prst="rect">
            <a:avLst/>
          </a:prstGeom>
        </p:spPr>
        <p:txBody>
          <a:bodyPr vert="horz" wrap="square" lIns="0" tIns="0" rIns="0" bIns="0" rtlCol="0" anchor="t">
            <a:spAutoFit/>
          </a:bodyPr>
          <a:lstStyle>
            <a:lvl1pPr algn="l" defTabSz="932742" rtl="0" eaLnBrk="1" latinLnBrk="0" hangingPunct="1">
              <a:lnSpc>
                <a:spcPct val="100000"/>
              </a:lnSpc>
              <a:spcBef>
                <a:spcPct val="0"/>
              </a:spcBef>
              <a:buNone/>
              <a:defRPr lang="en-US" sz="2800" b="0" kern="1200" cap="none" spc="-50" baseline="0" dirty="0" smtClean="0">
                <a:ln w="3175">
                  <a:noFill/>
                </a:ln>
                <a:solidFill>
                  <a:schemeClr val="tx1"/>
                </a:solidFill>
                <a:effectLst/>
                <a:latin typeface="+mj-lt"/>
                <a:ea typeface="+mn-ea"/>
                <a:cs typeface="Segoe UI" pitchFamily="34" charset="0"/>
              </a:defRPr>
            </a:lvl1pPr>
          </a:lstStyle>
          <a:p>
            <a:pPr marL="0" marR="0" lvl="0" indent="0" algn="l" defTabSz="932742" rtl="0" eaLnBrk="1" fontAlgn="auto" latinLnBrk="0" hangingPunct="1">
              <a:lnSpc>
                <a:spcPct val="100000"/>
              </a:lnSpc>
              <a:spcBef>
                <a:spcPct val="0"/>
              </a:spcBef>
              <a:spcAft>
                <a:spcPts val="0"/>
              </a:spcAft>
              <a:buClrTx/>
              <a:buSzTx/>
              <a:buFontTx/>
              <a:buNone/>
              <a:tabLst/>
              <a:defRPr/>
            </a:pPr>
            <a:r>
              <a:rPr kumimoji="0" lang="en-GB" sz="2800" b="0" i="0" u="none" strike="noStrike" kern="1200" cap="none" spc="0" normalizeH="0" baseline="0" noProof="0">
                <a:ln w="3175">
                  <a:noFill/>
                </a:ln>
                <a:solidFill>
                  <a:srgbClr val="FFFFFF"/>
                </a:solidFill>
                <a:effectLst/>
                <a:uLnTx/>
                <a:uFillTx/>
                <a:latin typeface="Segoe UI Semibold"/>
                <a:ea typeface="+mn-ea"/>
                <a:cs typeface="Segoe UI" pitchFamily="34" charset="0"/>
              </a:rPr>
              <a:t>Executive Overview</a:t>
            </a:r>
            <a:endParaRPr kumimoji="0" lang="en-GB" sz="2800" b="0" i="0" u="none" strike="noStrike" kern="1200" cap="none" spc="-50" normalizeH="0" baseline="0" noProof="0">
              <a:ln w="3175">
                <a:noFill/>
              </a:ln>
              <a:solidFill>
                <a:srgbClr val="FFFFFF"/>
              </a:solidFill>
              <a:effectLst/>
              <a:uLnTx/>
              <a:uFillTx/>
              <a:latin typeface="Segoe UI Semilight" panose="020B0402040204020203" pitchFamily="34" charset="0"/>
              <a:ea typeface="+mn-ea"/>
              <a:cs typeface="Segoe UI Semilight" panose="020B0402040204020203" pitchFamily="34" charset="0"/>
            </a:endParaRPr>
          </a:p>
        </p:txBody>
      </p:sp>
      <p:sp>
        <p:nvSpPr>
          <p:cNvPr id="3" name="!!BOX1">
            <a:extLst>
              <a:ext uri="{FF2B5EF4-FFF2-40B4-BE49-F238E27FC236}">
                <a16:creationId xmlns:a16="http://schemas.microsoft.com/office/drawing/2014/main" id="{3EE1CDDF-E3A5-86E7-EB7E-C0378573DFAB}"/>
              </a:ext>
            </a:extLst>
          </p:cNvPr>
          <p:cNvSpPr>
            <a:spLocks/>
          </p:cNvSpPr>
          <p:nvPr/>
        </p:nvSpPr>
        <p:spPr bwMode="auto">
          <a:xfrm>
            <a:off x="368301" y="2974798"/>
            <a:ext cx="6982037" cy="3523965"/>
          </a:xfrm>
          <a:prstGeom prst="roundRect">
            <a:avLst>
              <a:gd name="adj" fmla="val 0"/>
            </a:avLst>
          </a:prstGeom>
          <a:gradFill>
            <a:gsLst>
              <a:gs pos="0">
                <a:schemeClr val="bg1">
                  <a:lumMod val="55000"/>
                  <a:lumOff val="45000"/>
                </a:schemeClr>
              </a:gs>
              <a:gs pos="100000">
                <a:srgbClr val="E8E9E8">
                  <a:lumMod val="20000"/>
                  <a:lumOff val="80000"/>
                </a:srgbClr>
              </a:gs>
            </a:gsLst>
            <a:lin ang="2700000" scaled="1"/>
          </a:gradFill>
          <a:ln w="12700">
            <a:noFill/>
            <a:headEnd type="none" w="med" len="med"/>
            <a:tailEnd type="none" w="med" len="med"/>
          </a:ln>
          <a:effectLst>
            <a:outerShdw blurRad="76200" dist="25400" dir="2700000" algn="tl" rotWithShape="0">
              <a:prstClr val="black">
                <a:alpha val="14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20" tIns="97536" rIns="121920" bIns="97536" numCol="1" spcCol="0" rtlCol="0" fromWordArt="0" anchor="t" anchorCtr="0" forceAA="0" compatLnSpc="1">
            <a:prstTxWarp prst="textNoShape">
              <a:avLst/>
            </a:prstTxWarp>
            <a:noAutofit/>
          </a:bodyPr>
          <a:lstStyle/>
          <a:p>
            <a:pPr marL="0" marR="0" lvl="0" indent="0" algn="l" defTabSz="621679" rtl="0" eaLnBrk="1" fontAlgn="base" latinLnBrk="0" hangingPunct="1">
              <a:lnSpc>
                <a:spcPct val="100000"/>
              </a:lnSpc>
              <a:spcBef>
                <a:spcPct val="0"/>
              </a:spcBef>
              <a:spcAft>
                <a:spcPct val="0"/>
              </a:spcAft>
              <a:buClrTx/>
              <a:buSzTx/>
              <a:buFontTx/>
              <a:buNone/>
              <a:tabLst/>
              <a:defRPr/>
            </a:pPr>
            <a:endParaRPr kumimoji="0" lang="en-GB" sz="1333" b="0" i="0" u="none" strike="noStrike" kern="1200" cap="none" spc="0" normalizeH="0" baseline="0" noProof="0">
              <a:ln>
                <a:noFill/>
              </a:ln>
              <a:solidFill>
                <a:srgbClr val="FFFFFF"/>
              </a:solidFill>
              <a:effectLst/>
              <a:uLnTx/>
              <a:uFillTx/>
              <a:latin typeface="Segoe UI"/>
              <a:ea typeface="+mn-ea"/>
              <a:cs typeface="Segoe UI" pitchFamily="34" charset="0"/>
            </a:endParaRPr>
          </a:p>
        </p:txBody>
      </p:sp>
      <p:sp>
        <p:nvSpPr>
          <p:cNvPr id="12" name="Rectangle: Rounded Corners 11">
            <a:extLst>
              <a:ext uri="{FF2B5EF4-FFF2-40B4-BE49-F238E27FC236}">
                <a16:creationId xmlns:a16="http://schemas.microsoft.com/office/drawing/2014/main" id="{B91829E2-180E-FF97-008F-256CBE8EAA8B}"/>
              </a:ext>
            </a:extLst>
          </p:cNvPr>
          <p:cNvSpPr/>
          <p:nvPr/>
        </p:nvSpPr>
        <p:spPr bwMode="auto">
          <a:xfrm rot="16200000">
            <a:off x="3835642" y="35276"/>
            <a:ext cx="45719" cy="6980400"/>
          </a:xfrm>
          <a:prstGeom prst="roundRect">
            <a:avLst>
              <a:gd name="adj" fmla="val 50000"/>
            </a:avLst>
          </a:prstGeom>
          <a:gradFill>
            <a:gsLst>
              <a:gs pos="50000">
                <a:schemeClr val="bg1">
                  <a:alpha val="30000"/>
                </a:schemeClr>
              </a:gs>
              <a:gs pos="50000">
                <a:schemeClr val="tx1">
                  <a:alpha val="6000"/>
                </a:schemeClr>
              </a:gs>
            </a:gsLst>
            <a:lin ang="0" scaled="0"/>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rm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GB"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sp>
        <p:nvSpPr>
          <p:cNvPr id="19" name="Rectangle 18">
            <a:extLst>
              <a:ext uri="{FF2B5EF4-FFF2-40B4-BE49-F238E27FC236}">
                <a16:creationId xmlns:a16="http://schemas.microsoft.com/office/drawing/2014/main" id="{BE5D9471-64BD-D91E-A32F-5722ABD08B81}"/>
              </a:ext>
            </a:extLst>
          </p:cNvPr>
          <p:cNvSpPr>
            <a:spLocks/>
          </p:cNvSpPr>
          <p:nvPr/>
        </p:nvSpPr>
        <p:spPr bwMode="auto">
          <a:xfrm>
            <a:off x="493105" y="3063929"/>
            <a:ext cx="6560107" cy="325412"/>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36000" tIns="146304" rIns="36000" bIns="146304" numCol="1" spcCol="0" rtlCol="0" fromWordArt="0" anchor="ctr" anchorCtr="0" forceAA="0" compatLnSpc="1">
            <a:prstTxWarp prst="textNoShape">
              <a:avLst/>
            </a:prstTxWarp>
            <a:noAutofit/>
          </a:bodyPr>
          <a:lstStyle/>
          <a:p>
            <a:pPr marR="0" lvl="0" indent="0" defTabSz="932472" fontAlgn="base">
              <a:lnSpc>
                <a:spcPct val="100000"/>
              </a:lnSpc>
              <a:spcBef>
                <a:spcPct val="0"/>
              </a:spcBef>
              <a:spcAft>
                <a:spcPts val="1800"/>
              </a:spcAft>
              <a:buClrTx/>
              <a:buSzTx/>
              <a:buFontTx/>
              <a:buNone/>
              <a:tabLst/>
              <a:defRPr/>
            </a:pPr>
            <a:r>
              <a:rPr lang="en-GB" sz="2000">
                <a:solidFill>
                  <a:schemeClr val="tx2"/>
                </a:solidFill>
                <a:latin typeface="+mj-lt"/>
                <a:cs typeface="Segoe UI" pitchFamily="34" charset="0"/>
              </a:rPr>
              <a:t>Solution: Microsoft Teams for Frontline Workers</a:t>
            </a:r>
          </a:p>
        </p:txBody>
      </p:sp>
      <p:grpSp>
        <p:nvGrpSpPr>
          <p:cNvPr id="31" name="Group 30">
            <a:extLst>
              <a:ext uri="{FF2B5EF4-FFF2-40B4-BE49-F238E27FC236}">
                <a16:creationId xmlns:a16="http://schemas.microsoft.com/office/drawing/2014/main" id="{BFABD971-7A05-8C4E-609F-0FA0C30EA458}"/>
              </a:ext>
            </a:extLst>
          </p:cNvPr>
          <p:cNvGrpSpPr>
            <a:grpSpLocks noChangeAspect="1"/>
          </p:cNvGrpSpPr>
          <p:nvPr/>
        </p:nvGrpSpPr>
        <p:grpSpPr>
          <a:xfrm>
            <a:off x="545770" y="3663006"/>
            <a:ext cx="1328046" cy="2677591"/>
            <a:chOff x="584200" y="7470176"/>
            <a:chExt cx="1942062" cy="3919232"/>
          </a:xfrm>
        </p:grpSpPr>
        <p:pic>
          <p:nvPicPr>
            <p:cNvPr id="33" name="Picture 32">
              <a:extLst>
                <a:ext uri="{FF2B5EF4-FFF2-40B4-BE49-F238E27FC236}">
                  <a16:creationId xmlns:a16="http://schemas.microsoft.com/office/drawing/2014/main" id="{BBCA2B1B-C541-69AD-35BA-96FD862C5C0A}"/>
                </a:ext>
              </a:extLst>
            </p:cNvPr>
            <p:cNvPicPr>
              <a:picLocks noChangeAspect="1"/>
            </p:cNvPicPr>
            <p:nvPr/>
          </p:nvPicPr>
          <p:blipFill>
            <a:blip r:embed="rId2"/>
            <a:stretch>
              <a:fillRect/>
            </a:stretch>
          </p:blipFill>
          <p:spPr>
            <a:xfrm>
              <a:off x="584200" y="7470176"/>
              <a:ext cx="1942062" cy="3919232"/>
            </a:xfrm>
            <a:prstGeom prst="rect">
              <a:avLst/>
            </a:prstGeom>
          </p:spPr>
        </p:pic>
        <p:pic>
          <p:nvPicPr>
            <p:cNvPr id="34" name="Picture 33">
              <a:extLst>
                <a:ext uri="{FF2B5EF4-FFF2-40B4-BE49-F238E27FC236}">
                  <a16:creationId xmlns:a16="http://schemas.microsoft.com/office/drawing/2014/main" id="{48D92583-6651-5240-230C-F157FFB31C0D}"/>
                </a:ext>
              </a:extLst>
            </p:cNvPr>
            <p:cNvPicPr>
              <a:picLocks/>
            </p:cNvPicPr>
            <p:nvPr/>
          </p:nvPicPr>
          <p:blipFill>
            <a:blip r:embed="rId3"/>
            <a:srcRect l="7255" t="2878" r="7125" b="5010"/>
            <a:stretch>
              <a:fillRect/>
            </a:stretch>
          </p:blipFill>
          <p:spPr>
            <a:xfrm>
              <a:off x="726331" y="7588126"/>
              <a:ext cx="1657761" cy="3599564"/>
            </a:xfrm>
            <a:custGeom>
              <a:avLst/>
              <a:gdLst>
                <a:gd name="connsiteX0" fmla="*/ 94507 w 1051711"/>
                <a:gd name="connsiteY0" fmla="*/ 0 h 2281238"/>
                <a:gd name="connsiteX1" fmla="*/ 957204 w 1051711"/>
                <a:gd name="connsiteY1" fmla="*/ 0 h 2281238"/>
                <a:gd name="connsiteX2" fmla="*/ 1051711 w 1051711"/>
                <a:gd name="connsiteY2" fmla="*/ 94507 h 2281238"/>
                <a:gd name="connsiteX3" fmla="*/ 1051711 w 1051711"/>
                <a:gd name="connsiteY3" fmla="*/ 2186731 h 2281238"/>
                <a:gd name="connsiteX4" fmla="*/ 957204 w 1051711"/>
                <a:gd name="connsiteY4" fmla="*/ 2281238 h 2281238"/>
                <a:gd name="connsiteX5" fmla="*/ 94507 w 1051711"/>
                <a:gd name="connsiteY5" fmla="*/ 2281238 h 2281238"/>
                <a:gd name="connsiteX6" fmla="*/ 0 w 1051711"/>
                <a:gd name="connsiteY6" fmla="*/ 2186731 h 2281238"/>
                <a:gd name="connsiteX7" fmla="*/ 0 w 1051711"/>
                <a:gd name="connsiteY7" fmla="*/ 94507 h 2281238"/>
                <a:gd name="connsiteX8" fmla="*/ 94507 w 1051711"/>
                <a:gd name="connsiteY8" fmla="*/ 0 h 22812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51711" h="2281238">
                  <a:moveTo>
                    <a:pt x="94507" y="0"/>
                  </a:moveTo>
                  <a:lnTo>
                    <a:pt x="957204" y="0"/>
                  </a:lnTo>
                  <a:cubicBezTo>
                    <a:pt x="1009399" y="0"/>
                    <a:pt x="1051711" y="42312"/>
                    <a:pt x="1051711" y="94507"/>
                  </a:cubicBezTo>
                  <a:lnTo>
                    <a:pt x="1051711" y="2186731"/>
                  </a:lnTo>
                  <a:cubicBezTo>
                    <a:pt x="1051711" y="2238926"/>
                    <a:pt x="1009399" y="2281238"/>
                    <a:pt x="957204" y="2281238"/>
                  </a:cubicBezTo>
                  <a:lnTo>
                    <a:pt x="94507" y="2281238"/>
                  </a:lnTo>
                  <a:cubicBezTo>
                    <a:pt x="42312" y="2281238"/>
                    <a:pt x="0" y="2238926"/>
                    <a:pt x="0" y="2186731"/>
                  </a:cubicBezTo>
                  <a:lnTo>
                    <a:pt x="0" y="94507"/>
                  </a:lnTo>
                  <a:cubicBezTo>
                    <a:pt x="0" y="42312"/>
                    <a:pt x="42312" y="0"/>
                    <a:pt x="94507" y="0"/>
                  </a:cubicBezTo>
                  <a:close/>
                </a:path>
              </a:pathLst>
            </a:custGeom>
          </p:spPr>
        </p:pic>
      </p:grpSp>
      <p:grpSp>
        <p:nvGrpSpPr>
          <p:cNvPr id="35" name="Group 34">
            <a:extLst>
              <a:ext uri="{FF2B5EF4-FFF2-40B4-BE49-F238E27FC236}">
                <a16:creationId xmlns:a16="http://schemas.microsoft.com/office/drawing/2014/main" id="{9088542C-CD1E-E714-C57B-1806E4DD988D}"/>
              </a:ext>
            </a:extLst>
          </p:cNvPr>
          <p:cNvGrpSpPr>
            <a:grpSpLocks noChangeAspect="1"/>
          </p:cNvGrpSpPr>
          <p:nvPr/>
        </p:nvGrpSpPr>
        <p:grpSpPr>
          <a:xfrm>
            <a:off x="1945600" y="3665339"/>
            <a:ext cx="1325646" cy="2675258"/>
            <a:chOff x="4135795" y="2213874"/>
            <a:chExt cx="1156660" cy="2334230"/>
          </a:xfrm>
        </p:grpSpPr>
        <p:pic>
          <p:nvPicPr>
            <p:cNvPr id="36" name="Picture 35" descr="A screenshot of a calendar&#10;&#10;Description automatically generated with medium confidence">
              <a:extLst>
                <a:ext uri="{FF2B5EF4-FFF2-40B4-BE49-F238E27FC236}">
                  <a16:creationId xmlns:a16="http://schemas.microsoft.com/office/drawing/2014/main" id="{982E2062-5D85-6601-212E-67497EAC1286}"/>
                </a:ext>
              </a:extLst>
            </p:cNvPr>
            <p:cNvPicPr>
              <a:picLocks/>
            </p:cNvPicPr>
            <p:nvPr/>
          </p:nvPicPr>
          <p:blipFill>
            <a:blip r:embed="rId4">
              <a:extLst>
                <a:ext uri="{28A0092B-C50C-407E-A947-70E740481C1C}">
                  <a14:useLocalDpi xmlns:a14="http://schemas.microsoft.com/office/drawing/2010/main" val="0"/>
                </a:ext>
              </a:extLst>
            </a:blip>
            <a:stretch>
              <a:fillRect/>
            </a:stretch>
          </p:blipFill>
          <p:spPr>
            <a:xfrm>
              <a:off x="4220446" y="2284125"/>
              <a:ext cx="987335" cy="2143841"/>
            </a:xfrm>
            <a:prstGeom prst="rect">
              <a:avLst/>
            </a:prstGeom>
          </p:spPr>
        </p:pic>
        <p:pic>
          <p:nvPicPr>
            <p:cNvPr id="37" name="Picture 36">
              <a:extLst>
                <a:ext uri="{FF2B5EF4-FFF2-40B4-BE49-F238E27FC236}">
                  <a16:creationId xmlns:a16="http://schemas.microsoft.com/office/drawing/2014/main" id="{658ECA1B-4300-7D58-1F64-5C2BF7135B8E}"/>
                </a:ext>
              </a:extLst>
            </p:cNvPr>
            <p:cNvPicPr>
              <a:picLocks noChangeAspect="1"/>
            </p:cNvPicPr>
            <p:nvPr/>
          </p:nvPicPr>
          <p:blipFill>
            <a:blip r:embed="rId2"/>
            <a:stretch>
              <a:fillRect/>
            </a:stretch>
          </p:blipFill>
          <p:spPr>
            <a:xfrm>
              <a:off x="4135795" y="2213874"/>
              <a:ext cx="1156660" cy="2334230"/>
            </a:xfrm>
            <a:prstGeom prst="rect">
              <a:avLst/>
            </a:prstGeom>
          </p:spPr>
        </p:pic>
      </p:grpSp>
      <p:grpSp>
        <p:nvGrpSpPr>
          <p:cNvPr id="38" name="Group 37">
            <a:extLst>
              <a:ext uri="{FF2B5EF4-FFF2-40B4-BE49-F238E27FC236}">
                <a16:creationId xmlns:a16="http://schemas.microsoft.com/office/drawing/2014/main" id="{90A64FF4-DAA9-0DC0-EF3F-A9D69560E50A}"/>
              </a:ext>
            </a:extLst>
          </p:cNvPr>
          <p:cNvGrpSpPr>
            <a:grpSpLocks noChangeAspect="1"/>
          </p:cNvGrpSpPr>
          <p:nvPr/>
        </p:nvGrpSpPr>
        <p:grpSpPr>
          <a:xfrm>
            <a:off x="3331271" y="3663793"/>
            <a:ext cx="1347965" cy="2720299"/>
            <a:chOff x="6706678" y="2213874"/>
            <a:chExt cx="1156660" cy="2334230"/>
          </a:xfrm>
        </p:grpSpPr>
        <p:grpSp>
          <p:nvGrpSpPr>
            <p:cNvPr id="39" name="Group 38">
              <a:extLst>
                <a:ext uri="{FF2B5EF4-FFF2-40B4-BE49-F238E27FC236}">
                  <a16:creationId xmlns:a16="http://schemas.microsoft.com/office/drawing/2014/main" id="{0A00FC45-FB5C-E3D5-5C95-8686E36C125D}"/>
                </a:ext>
              </a:extLst>
            </p:cNvPr>
            <p:cNvGrpSpPr>
              <a:grpSpLocks/>
            </p:cNvGrpSpPr>
            <p:nvPr/>
          </p:nvGrpSpPr>
          <p:grpSpPr>
            <a:xfrm>
              <a:off x="6781814" y="2284125"/>
              <a:ext cx="1006388" cy="2143841"/>
              <a:chOff x="12009435" y="1012028"/>
              <a:chExt cx="2095500" cy="4563259"/>
            </a:xfrm>
          </p:grpSpPr>
          <p:pic>
            <p:nvPicPr>
              <p:cNvPr id="41" name="Picture 40" descr="A screen shot of a phone&#10;&#10;Description automatically generated with low confidence">
                <a:extLst>
                  <a:ext uri="{FF2B5EF4-FFF2-40B4-BE49-F238E27FC236}">
                    <a16:creationId xmlns:a16="http://schemas.microsoft.com/office/drawing/2014/main" id="{EE177A33-527D-A452-A22D-F22BE25ACAC1}"/>
                  </a:ext>
                </a:extLst>
              </p:cNvPr>
              <p:cNvPicPr>
                <a:picLocks noChangeAspect="1"/>
              </p:cNvPicPr>
              <p:nvPr/>
            </p:nvPicPr>
            <p:blipFill rotWithShape="1">
              <a:blip r:embed="rId5">
                <a:extLst>
                  <a:ext uri="{28A0092B-C50C-407E-A947-70E740481C1C}">
                    <a14:useLocalDpi xmlns:a14="http://schemas.microsoft.com/office/drawing/2010/main" val="0"/>
                  </a:ext>
                </a:extLst>
              </a:blip>
              <a:srcRect l="18557" t="3076" r="17786" b="6290"/>
              <a:stretch/>
            </p:blipFill>
            <p:spPr>
              <a:xfrm>
                <a:off x="12009435" y="1012028"/>
                <a:ext cx="2095500" cy="4563259"/>
              </a:xfrm>
              <a:prstGeom prst="roundRect">
                <a:avLst>
                  <a:gd name="adj" fmla="val 9332"/>
                </a:avLst>
              </a:prstGeom>
            </p:spPr>
          </p:pic>
          <p:sp>
            <p:nvSpPr>
              <p:cNvPr id="42" name="Free-form: Shape 19">
                <a:extLst>
                  <a:ext uri="{FF2B5EF4-FFF2-40B4-BE49-F238E27FC236}">
                    <a16:creationId xmlns:a16="http://schemas.microsoft.com/office/drawing/2014/main" id="{CEA105D5-0875-6A0E-8FE9-8DE3488186BD}"/>
                  </a:ext>
                </a:extLst>
              </p:cNvPr>
              <p:cNvSpPr/>
              <p:nvPr/>
            </p:nvSpPr>
            <p:spPr bwMode="auto">
              <a:xfrm>
                <a:off x="12444413" y="1012030"/>
                <a:ext cx="1207292" cy="183357"/>
              </a:xfrm>
              <a:prstGeom prst="roundRect">
                <a:avLst/>
              </a:prstGeom>
              <a:solidFill>
                <a:srgbClr val="7E7D7D"/>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err="1">
                  <a:ln>
                    <a:noFill/>
                  </a:ln>
                  <a:solidFill>
                    <a:srgbClr val="FFFFFF"/>
                  </a:solidFill>
                  <a:effectLst/>
                  <a:uLnTx/>
                  <a:uFillTx/>
                  <a:latin typeface="Segoe UI"/>
                  <a:ea typeface="Segoe UI" pitchFamily="34" charset="0"/>
                  <a:cs typeface="Segoe UI" pitchFamily="34" charset="0"/>
                </a:endParaRPr>
              </a:p>
            </p:txBody>
          </p:sp>
        </p:grpSp>
        <p:pic>
          <p:nvPicPr>
            <p:cNvPr id="40" name="Picture 39">
              <a:extLst>
                <a:ext uri="{FF2B5EF4-FFF2-40B4-BE49-F238E27FC236}">
                  <a16:creationId xmlns:a16="http://schemas.microsoft.com/office/drawing/2014/main" id="{5E3AC0D3-C1F1-239A-0995-89E740B4301A}"/>
                </a:ext>
              </a:extLst>
            </p:cNvPr>
            <p:cNvPicPr>
              <a:picLocks noChangeAspect="1"/>
            </p:cNvPicPr>
            <p:nvPr/>
          </p:nvPicPr>
          <p:blipFill>
            <a:blip r:embed="rId2"/>
            <a:stretch>
              <a:fillRect/>
            </a:stretch>
          </p:blipFill>
          <p:spPr>
            <a:xfrm>
              <a:off x="6706678" y="2213874"/>
              <a:ext cx="1156660" cy="2334230"/>
            </a:xfrm>
            <a:prstGeom prst="rect">
              <a:avLst/>
            </a:prstGeom>
          </p:spPr>
        </p:pic>
      </p:grpSp>
      <p:sp>
        <p:nvSpPr>
          <p:cNvPr id="43" name="Rectangle 42">
            <a:extLst>
              <a:ext uri="{FF2B5EF4-FFF2-40B4-BE49-F238E27FC236}">
                <a16:creationId xmlns:a16="http://schemas.microsoft.com/office/drawing/2014/main" id="{ECCDA0B7-D345-B842-1993-00A5D843023D}"/>
              </a:ext>
            </a:extLst>
          </p:cNvPr>
          <p:cNvSpPr>
            <a:spLocks/>
          </p:cNvSpPr>
          <p:nvPr/>
        </p:nvSpPr>
        <p:spPr bwMode="auto">
          <a:xfrm>
            <a:off x="4941571" y="3672390"/>
            <a:ext cx="2064474" cy="2661009"/>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36000" tIns="0" rIns="3600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20000"/>
              </a:lnSpc>
              <a:spcBef>
                <a:spcPct val="0"/>
              </a:spcBef>
              <a:spcAft>
                <a:spcPts val="1800"/>
              </a:spcAft>
              <a:buClrTx/>
              <a:buSzTx/>
              <a:buFontTx/>
              <a:buNone/>
              <a:tabLst/>
              <a:defRPr/>
            </a:pPr>
            <a:endParaRPr kumimoji="0" lang="en-GB" sz="1200" b="0" i="0" u="none" strike="noStrike" kern="1200" cap="none" spc="0" normalizeH="0" baseline="0" noProof="0">
              <a:ln>
                <a:noFill/>
              </a:ln>
              <a:gradFill>
                <a:gsLst>
                  <a:gs pos="0">
                    <a:srgbClr val="000000"/>
                  </a:gs>
                  <a:gs pos="100000">
                    <a:srgbClr val="000000"/>
                  </a:gs>
                </a:gsLst>
                <a:lin ang="5400000" scaled="1"/>
              </a:gradFill>
              <a:effectLst/>
              <a:uLnTx/>
              <a:uFillTx/>
              <a:latin typeface="Segoe UI"/>
              <a:ea typeface="+mn-ea"/>
              <a:cs typeface="+mn-cs"/>
            </a:endParaRPr>
          </a:p>
        </p:txBody>
      </p:sp>
      <p:sp>
        <p:nvSpPr>
          <p:cNvPr id="44" name="Rectangle 43">
            <a:extLst>
              <a:ext uri="{FF2B5EF4-FFF2-40B4-BE49-F238E27FC236}">
                <a16:creationId xmlns:a16="http://schemas.microsoft.com/office/drawing/2014/main" id="{391A5A63-FC97-D514-7BD7-A4A150A01D24}"/>
              </a:ext>
            </a:extLst>
          </p:cNvPr>
          <p:cNvSpPr>
            <a:spLocks/>
          </p:cNvSpPr>
          <p:nvPr/>
        </p:nvSpPr>
        <p:spPr bwMode="auto">
          <a:xfrm>
            <a:off x="4803112" y="3656740"/>
            <a:ext cx="2465387" cy="2431284"/>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36000" tIns="0" rIns="36000" bIns="146304" numCol="1" spcCol="0" rtlCol="0" fromWordArt="0" anchor="t" anchorCtr="0" forceAA="0" compatLnSpc="1">
            <a:prstTxWarp prst="textNoShape">
              <a:avLst/>
            </a:prstTxWarp>
            <a:noAutofit/>
          </a:bodyPr>
          <a:lstStyle/>
          <a:p>
            <a:pPr marL="108000" marR="0" lvl="0" indent="-108000" algn="l" defTabSz="932472" rtl="0" eaLnBrk="1" fontAlgn="base" latinLnBrk="0" hangingPunct="1">
              <a:lnSpc>
                <a:spcPct val="110000"/>
              </a:lnSpc>
              <a:spcBef>
                <a:spcPct val="0"/>
              </a:spcBef>
              <a:spcAft>
                <a:spcPts val="400"/>
              </a:spcAft>
              <a:buClr>
                <a:srgbClr val="34258E"/>
              </a:buClr>
              <a:buSzTx/>
              <a:buFont typeface="Arial" panose="020B0604020202020204" pitchFamily="34" charset="0"/>
              <a:buChar char="•"/>
              <a:tabLst/>
              <a:defRPr/>
            </a:pPr>
            <a:r>
              <a:rPr kumimoji="0" lang="en-GB" sz="1100" b="0" i="0" u="none" strike="noStrike" kern="1200" cap="none" spc="0" normalizeH="0" baseline="0" noProof="0">
                <a:ln>
                  <a:noFill/>
                </a:ln>
                <a:solidFill>
                  <a:schemeClr val="tx1"/>
                </a:solidFill>
                <a:effectLst/>
                <a:uLnTx/>
                <a:uFillTx/>
                <a:latin typeface="Segoe UI"/>
                <a:ea typeface="+mn-ea"/>
                <a:cs typeface="Segoe UI" pitchFamily="34" charset="0"/>
              </a:rPr>
              <a:t>Tailored home experience – </a:t>
            </a:r>
            <a:br>
              <a:rPr kumimoji="0" lang="en-GB" sz="1100" b="0" i="0" u="none" strike="noStrike" kern="1200" cap="none" spc="0" normalizeH="0" baseline="0" noProof="0">
                <a:ln>
                  <a:noFill/>
                </a:ln>
                <a:solidFill>
                  <a:schemeClr val="tx1"/>
                </a:solidFill>
                <a:effectLst/>
                <a:uLnTx/>
                <a:uFillTx/>
                <a:latin typeface="Segoe UI"/>
                <a:ea typeface="+mn-ea"/>
                <a:cs typeface="Segoe UI" pitchFamily="34" charset="0"/>
              </a:rPr>
            </a:br>
            <a:r>
              <a:rPr kumimoji="0" lang="en-GB" sz="1100" b="0" i="0" u="none" strike="noStrike" kern="1200" cap="none" spc="0" normalizeH="0" baseline="0" noProof="0">
                <a:ln>
                  <a:noFill/>
                </a:ln>
                <a:solidFill>
                  <a:schemeClr val="tx1"/>
                </a:solidFill>
                <a:effectLst/>
                <a:uLnTx/>
                <a:uFillTx/>
                <a:latin typeface="Segoe UI"/>
                <a:ea typeface="+mn-ea"/>
                <a:cs typeface="Segoe UI" pitchFamily="34" charset="0"/>
              </a:rPr>
              <a:t>surface what’s relevant</a:t>
            </a:r>
          </a:p>
          <a:p>
            <a:pPr marL="108000" marR="0" lvl="0" indent="-108000" algn="l" defTabSz="932472" rtl="0" eaLnBrk="1" fontAlgn="base" latinLnBrk="0" hangingPunct="1">
              <a:lnSpc>
                <a:spcPct val="110000"/>
              </a:lnSpc>
              <a:spcBef>
                <a:spcPct val="0"/>
              </a:spcBef>
              <a:spcAft>
                <a:spcPts val="400"/>
              </a:spcAft>
              <a:buClr>
                <a:srgbClr val="34258E"/>
              </a:buClr>
              <a:buSzTx/>
              <a:buFont typeface="Arial" panose="020B0604020202020204" pitchFamily="34" charset="0"/>
              <a:buChar char="•"/>
              <a:tabLst/>
              <a:defRPr/>
            </a:pPr>
            <a:r>
              <a:rPr kumimoji="0" lang="en-US" sz="1100" b="0" i="0" u="none" strike="noStrike" kern="1200" cap="none" spc="0" normalizeH="0" baseline="0" noProof="0">
                <a:ln>
                  <a:noFill/>
                </a:ln>
                <a:solidFill>
                  <a:schemeClr val="tx1"/>
                </a:solidFill>
                <a:effectLst/>
                <a:uLnTx/>
                <a:uFillTx/>
                <a:latin typeface="Segoe UI"/>
                <a:ea typeface="+mn-ea"/>
                <a:cs typeface="Segoe UI" pitchFamily="34" charset="0"/>
              </a:rPr>
              <a:t>Unify team and 1:1 communication on one platform</a:t>
            </a:r>
          </a:p>
          <a:p>
            <a:pPr marL="108000" marR="0" lvl="0" indent="-108000" algn="l" defTabSz="932472" rtl="0" eaLnBrk="1" fontAlgn="base" latinLnBrk="0" hangingPunct="1">
              <a:lnSpc>
                <a:spcPct val="110000"/>
              </a:lnSpc>
              <a:spcBef>
                <a:spcPct val="0"/>
              </a:spcBef>
              <a:spcAft>
                <a:spcPts val="400"/>
              </a:spcAft>
              <a:buClr>
                <a:srgbClr val="34258E"/>
              </a:buClr>
              <a:buSzTx/>
              <a:buFont typeface="Arial" panose="020B0604020202020204" pitchFamily="34" charset="0"/>
              <a:buChar char="•"/>
              <a:tabLst/>
              <a:defRPr/>
            </a:pPr>
            <a:r>
              <a:rPr kumimoji="0" lang="en-GB" sz="1100" b="0" i="0" u="none" strike="noStrike" kern="1200" cap="none" spc="0" normalizeH="0" baseline="0" noProof="0">
                <a:ln>
                  <a:noFill/>
                </a:ln>
                <a:solidFill>
                  <a:schemeClr val="tx1"/>
                </a:solidFill>
                <a:effectLst/>
                <a:uLnTx/>
                <a:uFillTx/>
                <a:latin typeface="Segoe UI"/>
                <a:ea typeface="+mn-ea"/>
                <a:cs typeface="Segoe UI" pitchFamily="34" charset="0"/>
              </a:rPr>
              <a:t>Automate schedule and</a:t>
            </a:r>
            <a:br>
              <a:rPr kumimoji="0" lang="en-GB" sz="1100" b="0" i="0" u="none" strike="noStrike" kern="1200" cap="none" spc="0" normalizeH="0" baseline="0" noProof="0">
                <a:ln>
                  <a:noFill/>
                </a:ln>
                <a:solidFill>
                  <a:schemeClr val="tx1"/>
                </a:solidFill>
                <a:effectLst/>
                <a:uLnTx/>
                <a:uFillTx/>
                <a:latin typeface="Segoe UI"/>
                <a:ea typeface="+mn-ea"/>
                <a:cs typeface="Segoe UI" pitchFamily="34" charset="0"/>
              </a:rPr>
            </a:br>
            <a:r>
              <a:rPr kumimoji="0" lang="en-GB" sz="1100" b="0" i="0" u="none" strike="noStrike" kern="1200" cap="none" spc="0" normalizeH="0" baseline="0" noProof="0">
                <a:ln>
                  <a:noFill/>
                </a:ln>
                <a:solidFill>
                  <a:schemeClr val="tx1"/>
                </a:solidFill>
                <a:effectLst/>
                <a:uLnTx/>
                <a:uFillTx/>
                <a:latin typeface="Segoe UI"/>
                <a:ea typeface="+mn-ea"/>
                <a:cs typeface="Segoe UI" pitchFamily="34" charset="0"/>
              </a:rPr>
              <a:t>task management</a:t>
            </a:r>
          </a:p>
          <a:p>
            <a:pPr marL="108000" marR="0" lvl="0" indent="-108000" algn="l" defTabSz="932472" rtl="0" eaLnBrk="1" fontAlgn="base" latinLnBrk="0" hangingPunct="1">
              <a:lnSpc>
                <a:spcPct val="110000"/>
              </a:lnSpc>
              <a:spcBef>
                <a:spcPct val="0"/>
              </a:spcBef>
              <a:spcAft>
                <a:spcPts val="400"/>
              </a:spcAft>
              <a:buClr>
                <a:srgbClr val="34258E"/>
              </a:buClr>
              <a:buSzTx/>
              <a:buFont typeface="Arial" panose="020B0604020202020204" pitchFamily="34" charset="0"/>
              <a:buChar char="•"/>
              <a:tabLst/>
              <a:defRPr/>
            </a:pPr>
            <a:r>
              <a:rPr kumimoji="0" lang="en-GB" sz="1100" b="0" i="0" u="none" strike="noStrike" kern="1200" cap="none" spc="0" normalizeH="0" baseline="0" noProof="0">
                <a:ln>
                  <a:noFill/>
                </a:ln>
                <a:solidFill>
                  <a:schemeClr val="tx1"/>
                </a:solidFill>
                <a:effectLst/>
                <a:uLnTx/>
                <a:uFillTx/>
                <a:latin typeface="Segoe UI"/>
                <a:ea typeface="+mn-ea"/>
                <a:cs typeface="Segoe UI" pitchFamily="34" charset="0"/>
              </a:rPr>
              <a:t>Accelerate onboarding</a:t>
            </a:r>
            <a:br>
              <a:rPr kumimoji="0" lang="en-GB" sz="1100" b="0" i="0" u="none" strike="noStrike" kern="1200" cap="none" spc="0" normalizeH="0" baseline="0" noProof="0">
                <a:ln>
                  <a:noFill/>
                </a:ln>
                <a:solidFill>
                  <a:schemeClr val="tx1"/>
                </a:solidFill>
                <a:effectLst/>
                <a:uLnTx/>
                <a:uFillTx/>
                <a:latin typeface="Segoe UI"/>
                <a:ea typeface="+mn-ea"/>
                <a:cs typeface="Segoe UI" pitchFamily="34" charset="0"/>
              </a:rPr>
            </a:br>
            <a:r>
              <a:rPr kumimoji="0" lang="en-GB" sz="1100" b="0" i="0" u="none" strike="noStrike" kern="1200" cap="none" spc="0" normalizeH="0" baseline="0" noProof="0">
                <a:ln>
                  <a:noFill/>
                </a:ln>
                <a:solidFill>
                  <a:schemeClr val="tx1"/>
                </a:solidFill>
                <a:effectLst/>
                <a:uLnTx/>
                <a:uFillTx/>
                <a:latin typeface="Segoe UI"/>
                <a:ea typeface="+mn-ea"/>
                <a:cs typeface="Segoe UI" pitchFamily="34" charset="0"/>
              </a:rPr>
              <a:t>and upskilling</a:t>
            </a:r>
          </a:p>
          <a:p>
            <a:pPr marL="108000" marR="0" lvl="0" indent="-108000" algn="l" defTabSz="932472" rtl="0" eaLnBrk="1" fontAlgn="base" latinLnBrk="0" hangingPunct="1">
              <a:lnSpc>
                <a:spcPct val="110000"/>
              </a:lnSpc>
              <a:spcBef>
                <a:spcPct val="0"/>
              </a:spcBef>
              <a:spcAft>
                <a:spcPts val="400"/>
              </a:spcAft>
              <a:buClr>
                <a:srgbClr val="34258E"/>
              </a:buClr>
              <a:buSzTx/>
              <a:buFont typeface="Arial" panose="020B0604020202020204" pitchFamily="34" charset="0"/>
              <a:buChar char="•"/>
              <a:tabLst/>
              <a:defRPr/>
            </a:pPr>
            <a:r>
              <a:rPr kumimoji="0" lang="en-GB" sz="1100" b="0" i="0" u="none" strike="noStrike" kern="1200" cap="none" spc="0" normalizeH="0" baseline="0" noProof="0">
                <a:ln>
                  <a:noFill/>
                </a:ln>
                <a:solidFill>
                  <a:schemeClr val="tx1"/>
                </a:solidFill>
                <a:effectLst/>
                <a:uLnTx/>
                <a:uFillTx/>
                <a:latin typeface="Segoe UI"/>
                <a:ea typeface="+mn-ea"/>
                <a:cs typeface="Segoe UI" pitchFamily="34" charset="0"/>
              </a:rPr>
              <a:t>Unify line-of-business</a:t>
            </a:r>
            <a:br>
              <a:rPr kumimoji="0" lang="en-GB" sz="1100" b="0" i="0" u="none" strike="noStrike" kern="1200" cap="none" spc="0" normalizeH="0" baseline="0" noProof="0">
                <a:ln>
                  <a:noFill/>
                </a:ln>
                <a:solidFill>
                  <a:schemeClr val="tx1"/>
                </a:solidFill>
                <a:effectLst/>
                <a:uLnTx/>
                <a:uFillTx/>
                <a:latin typeface="Segoe UI"/>
                <a:ea typeface="+mn-ea"/>
                <a:cs typeface="Segoe UI" pitchFamily="34" charset="0"/>
              </a:rPr>
            </a:br>
            <a:r>
              <a:rPr kumimoji="0" lang="en-GB" sz="1100" b="0" i="0" u="none" strike="noStrike" kern="1200" cap="none" spc="0" normalizeH="0" baseline="0" noProof="0">
                <a:ln>
                  <a:noFill/>
                </a:ln>
                <a:solidFill>
                  <a:schemeClr val="tx1"/>
                </a:solidFill>
                <a:effectLst/>
                <a:uLnTx/>
                <a:uFillTx/>
                <a:latin typeface="Segoe UI"/>
                <a:ea typeface="+mn-ea"/>
                <a:cs typeface="Segoe UI" pitchFamily="34" charset="0"/>
              </a:rPr>
              <a:t>applications on Teams</a:t>
            </a:r>
          </a:p>
          <a:p>
            <a:pPr marL="108000" marR="0" lvl="0" indent="-108000" algn="l" defTabSz="932472" rtl="0" eaLnBrk="1" fontAlgn="base" latinLnBrk="0" hangingPunct="1">
              <a:lnSpc>
                <a:spcPct val="110000"/>
              </a:lnSpc>
              <a:spcBef>
                <a:spcPct val="0"/>
              </a:spcBef>
              <a:spcAft>
                <a:spcPts val="400"/>
              </a:spcAft>
              <a:buClr>
                <a:srgbClr val="34258E"/>
              </a:buClr>
              <a:buSzTx/>
              <a:buFont typeface="Arial" panose="020B0604020202020204" pitchFamily="34" charset="0"/>
              <a:buChar char="•"/>
              <a:tabLst/>
              <a:defRPr/>
            </a:pPr>
            <a:r>
              <a:rPr kumimoji="0" lang="en-GB" sz="1100" b="0" i="0" u="none" strike="noStrike" kern="1200" cap="none" spc="0" normalizeH="0" baseline="0" noProof="0">
                <a:ln>
                  <a:noFill/>
                </a:ln>
                <a:solidFill>
                  <a:schemeClr val="tx1"/>
                </a:solidFill>
                <a:effectLst/>
                <a:uLnTx/>
                <a:uFillTx/>
                <a:latin typeface="Segoe UI"/>
                <a:ea typeface="+mn-ea"/>
                <a:cs typeface="Segoe UI" pitchFamily="34" charset="0"/>
              </a:rPr>
              <a:t>Simplify deployment and</a:t>
            </a:r>
            <a:br>
              <a:rPr kumimoji="0" lang="en-GB" sz="1100" b="0" i="0" u="none" strike="noStrike" kern="1200" cap="none" spc="0" normalizeH="0" baseline="0" noProof="0">
                <a:ln>
                  <a:noFill/>
                </a:ln>
                <a:solidFill>
                  <a:schemeClr val="tx1"/>
                </a:solidFill>
                <a:effectLst/>
                <a:uLnTx/>
                <a:uFillTx/>
                <a:latin typeface="Segoe UI"/>
                <a:ea typeface="+mn-ea"/>
                <a:cs typeface="Segoe UI" pitchFamily="34" charset="0"/>
              </a:rPr>
            </a:br>
            <a:r>
              <a:rPr kumimoji="0" lang="en-GB" sz="1100" b="0" i="0" u="none" strike="noStrike" kern="1200" cap="none" spc="0" normalizeH="0" baseline="0" noProof="0">
                <a:ln>
                  <a:noFill/>
                </a:ln>
                <a:solidFill>
                  <a:schemeClr val="tx1"/>
                </a:solidFill>
                <a:effectLst/>
                <a:uLnTx/>
                <a:uFillTx/>
                <a:latin typeface="Segoe UI"/>
                <a:ea typeface="+mn-ea"/>
                <a:cs typeface="Segoe UI" pitchFamily="34" charset="0"/>
              </a:rPr>
              <a:t>identity management at scale</a:t>
            </a:r>
          </a:p>
          <a:p>
            <a:pPr marL="108000" marR="0" lvl="0" indent="-108000" algn="l" defTabSz="932472" rtl="0" eaLnBrk="1" fontAlgn="base" latinLnBrk="0" hangingPunct="1">
              <a:lnSpc>
                <a:spcPct val="110000"/>
              </a:lnSpc>
              <a:spcBef>
                <a:spcPct val="0"/>
              </a:spcBef>
              <a:spcAft>
                <a:spcPts val="400"/>
              </a:spcAft>
              <a:buClr>
                <a:srgbClr val="34258E"/>
              </a:buClr>
              <a:buSzTx/>
              <a:buFont typeface="Arial" panose="020B0604020202020204" pitchFamily="34" charset="0"/>
              <a:buChar char="•"/>
              <a:tabLst/>
              <a:defRPr/>
            </a:pPr>
            <a:r>
              <a:rPr kumimoji="0" lang="en-GB" sz="1100" b="0" i="0" u="none" strike="noStrike" kern="1200" cap="none" spc="0" normalizeH="0" baseline="0" noProof="0">
                <a:ln>
                  <a:noFill/>
                </a:ln>
                <a:solidFill>
                  <a:schemeClr val="tx1"/>
                </a:solidFill>
                <a:effectLst/>
                <a:uLnTx/>
                <a:uFillTx/>
                <a:latin typeface="Segoe UI"/>
                <a:ea typeface="+mn-ea"/>
                <a:cs typeface="Segoe UI" pitchFamily="34" charset="0"/>
              </a:rPr>
              <a:t>Mitigate data security risks</a:t>
            </a:r>
          </a:p>
          <a:p>
            <a:pPr marL="108000" marR="0" lvl="0" indent="-108000" algn="l" defTabSz="932472" rtl="0" eaLnBrk="1" fontAlgn="base" latinLnBrk="0" hangingPunct="1">
              <a:lnSpc>
                <a:spcPct val="110000"/>
              </a:lnSpc>
              <a:spcBef>
                <a:spcPct val="0"/>
              </a:spcBef>
              <a:spcAft>
                <a:spcPts val="400"/>
              </a:spcAft>
              <a:buClr>
                <a:srgbClr val="34258E"/>
              </a:buClr>
              <a:buSzTx/>
              <a:buFont typeface="Arial" panose="020B0604020202020204" pitchFamily="34" charset="0"/>
              <a:buChar char="•"/>
              <a:tabLst/>
              <a:defRPr/>
            </a:pPr>
            <a:endParaRPr kumimoji="0" lang="en-GB" sz="1100" b="0" i="0" u="none" strike="noStrike" kern="1200" cap="none" spc="0" normalizeH="0" baseline="0" noProof="0">
              <a:ln>
                <a:noFill/>
              </a:ln>
              <a:solidFill>
                <a:srgbClr val="000000"/>
              </a:solidFill>
              <a:effectLst/>
              <a:uLnTx/>
              <a:uFillTx/>
              <a:latin typeface="Segoe UI"/>
              <a:ea typeface="+mn-ea"/>
              <a:cs typeface="Segoe UI" pitchFamily="34" charset="0"/>
            </a:endParaRPr>
          </a:p>
        </p:txBody>
      </p:sp>
      <p:sp>
        <p:nvSpPr>
          <p:cNvPr id="45" name="!!BOX1">
            <a:extLst>
              <a:ext uri="{FF2B5EF4-FFF2-40B4-BE49-F238E27FC236}">
                <a16:creationId xmlns:a16="http://schemas.microsoft.com/office/drawing/2014/main" id="{434E70EB-2434-D52C-C44C-7B799BED8059}"/>
              </a:ext>
            </a:extLst>
          </p:cNvPr>
          <p:cNvSpPr>
            <a:spLocks/>
          </p:cNvSpPr>
          <p:nvPr/>
        </p:nvSpPr>
        <p:spPr bwMode="auto">
          <a:xfrm>
            <a:off x="7492481" y="1597881"/>
            <a:ext cx="4382019" cy="2248172"/>
          </a:xfrm>
          <a:prstGeom prst="roundRect">
            <a:avLst>
              <a:gd name="adj" fmla="val 0"/>
            </a:avLst>
          </a:prstGeom>
          <a:gradFill>
            <a:gsLst>
              <a:gs pos="0">
                <a:schemeClr val="bg1">
                  <a:lumMod val="55000"/>
                  <a:lumOff val="45000"/>
                </a:schemeClr>
              </a:gs>
              <a:gs pos="100000">
                <a:srgbClr val="E8E9E8">
                  <a:lumMod val="20000"/>
                  <a:lumOff val="80000"/>
                </a:srgbClr>
              </a:gs>
            </a:gsLst>
            <a:lin ang="2700000" scaled="1"/>
          </a:gradFill>
          <a:ln w="12700">
            <a:noFill/>
            <a:headEnd type="none" w="med" len="med"/>
            <a:tailEnd type="none" w="med" len="med"/>
          </a:ln>
          <a:effectLst>
            <a:outerShdw blurRad="76200" dist="25400" dir="2700000" algn="tl" rotWithShape="0">
              <a:prstClr val="black">
                <a:alpha val="14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20" tIns="97536" rIns="121920" bIns="97536" numCol="1" spcCol="0" rtlCol="0" fromWordArt="0" anchor="t" anchorCtr="0" forceAA="0" compatLnSpc="1">
            <a:prstTxWarp prst="textNoShape">
              <a:avLst/>
            </a:prstTxWarp>
            <a:noAutofit/>
          </a:bodyPr>
          <a:lstStyle/>
          <a:p>
            <a:pPr marL="0" marR="0" lvl="0" indent="0" algn="l" defTabSz="621679" rtl="0" eaLnBrk="1" fontAlgn="base" latinLnBrk="0" hangingPunct="1">
              <a:lnSpc>
                <a:spcPct val="100000"/>
              </a:lnSpc>
              <a:spcBef>
                <a:spcPct val="0"/>
              </a:spcBef>
              <a:spcAft>
                <a:spcPct val="0"/>
              </a:spcAft>
              <a:buClrTx/>
              <a:buSzTx/>
              <a:buFontTx/>
              <a:buNone/>
              <a:tabLst/>
              <a:defRPr/>
            </a:pPr>
            <a:endParaRPr kumimoji="0" lang="en-GB" sz="1333" b="0" i="0" u="none" strike="noStrike" kern="1200" cap="none" spc="0" normalizeH="0" baseline="0" noProof="0">
              <a:ln>
                <a:noFill/>
              </a:ln>
              <a:solidFill>
                <a:srgbClr val="FFFFFF"/>
              </a:solidFill>
              <a:effectLst/>
              <a:uLnTx/>
              <a:uFillTx/>
              <a:latin typeface="Segoe UI"/>
              <a:ea typeface="+mn-ea"/>
              <a:cs typeface="Segoe UI" pitchFamily="34" charset="0"/>
            </a:endParaRPr>
          </a:p>
        </p:txBody>
      </p:sp>
      <p:sp>
        <p:nvSpPr>
          <p:cNvPr id="46" name="Rectangle: Rounded Corners 45">
            <a:extLst>
              <a:ext uri="{FF2B5EF4-FFF2-40B4-BE49-F238E27FC236}">
                <a16:creationId xmlns:a16="http://schemas.microsoft.com/office/drawing/2014/main" id="{050DB3DB-322A-CD66-F204-D67589F2AAB9}"/>
              </a:ext>
            </a:extLst>
          </p:cNvPr>
          <p:cNvSpPr/>
          <p:nvPr/>
        </p:nvSpPr>
        <p:spPr bwMode="auto">
          <a:xfrm rot="16200000">
            <a:off x="9660221" y="-116784"/>
            <a:ext cx="45719" cy="4381200"/>
          </a:xfrm>
          <a:prstGeom prst="roundRect">
            <a:avLst>
              <a:gd name="adj" fmla="val 50000"/>
            </a:avLst>
          </a:prstGeom>
          <a:gradFill>
            <a:gsLst>
              <a:gs pos="50000">
                <a:schemeClr val="bg1">
                  <a:alpha val="30000"/>
                </a:schemeClr>
              </a:gs>
              <a:gs pos="50000">
                <a:schemeClr val="tx1">
                  <a:alpha val="6000"/>
                </a:schemeClr>
              </a:gs>
            </a:gsLst>
            <a:lin ang="0" scaled="0"/>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rm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GB"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sp>
        <p:nvSpPr>
          <p:cNvPr id="51" name="Rectangle 50">
            <a:extLst>
              <a:ext uri="{FF2B5EF4-FFF2-40B4-BE49-F238E27FC236}">
                <a16:creationId xmlns:a16="http://schemas.microsoft.com/office/drawing/2014/main" id="{FA83FB7B-5B17-655E-96BC-6FFF4159BEC8}"/>
              </a:ext>
            </a:extLst>
          </p:cNvPr>
          <p:cNvSpPr>
            <a:spLocks/>
          </p:cNvSpPr>
          <p:nvPr/>
        </p:nvSpPr>
        <p:spPr bwMode="auto">
          <a:xfrm>
            <a:off x="7617287" y="1750578"/>
            <a:ext cx="3600000" cy="131435"/>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36000" tIns="146304" rIns="36000" bIns="146304" numCol="1" spcCol="0" rtlCol="0" fromWordArt="0" anchor="ctr"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ts val="1800"/>
              </a:spcAft>
              <a:buClrTx/>
              <a:buSzTx/>
              <a:buFontTx/>
              <a:buNone/>
              <a:tabLst/>
              <a:defRPr/>
            </a:pPr>
            <a:r>
              <a:rPr kumimoji="0" lang="en-GB" sz="2000" b="0" i="0" u="none" strike="noStrike" kern="1200" cap="none" spc="0" normalizeH="0" baseline="0" noProof="0">
                <a:ln>
                  <a:noFill/>
                </a:ln>
                <a:solidFill>
                  <a:srgbClr val="34258E"/>
                </a:solidFill>
                <a:effectLst/>
                <a:uLnTx/>
                <a:uFillTx/>
                <a:latin typeface="Segoe UI Semibold"/>
                <a:ea typeface="+mn-ea"/>
                <a:cs typeface="Segoe UI" pitchFamily="34" charset="0"/>
              </a:rPr>
              <a:t>Business case</a:t>
            </a:r>
            <a:endParaRPr kumimoji="0" lang="en-GB" sz="1600" b="0" i="0" u="none" strike="noStrike" kern="1200" cap="none" spc="0" normalizeH="0" baseline="0" noProof="0">
              <a:ln>
                <a:noFill/>
              </a:ln>
              <a:solidFill>
                <a:srgbClr val="34258E"/>
              </a:solidFill>
              <a:effectLst/>
              <a:uLnTx/>
              <a:uFillTx/>
              <a:latin typeface="Segoe UI Semibold"/>
              <a:ea typeface="+mn-ea"/>
              <a:cs typeface="Segoe UI" pitchFamily="34" charset="0"/>
            </a:endParaRPr>
          </a:p>
        </p:txBody>
      </p:sp>
      <p:sp>
        <p:nvSpPr>
          <p:cNvPr id="56" name="Rectangle 55">
            <a:extLst>
              <a:ext uri="{FF2B5EF4-FFF2-40B4-BE49-F238E27FC236}">
                <a16:creationId xmlns:a16="http://schemas.microsoft.com/office/drawing/2014/main" id="{BA6DE849-CD00-D760-C821-E92E02579B10}"/>
              </a:ext>
            </a:extLst>
          </p:cNvPr>
          <p:cNvSpPr>
            <a:spLocks/>
          </p:cNvSpPr>
          <p:nvPr/>
        </p:nvSpPr>
        <p:spPr bwMode="auto">
          <a:xfrm>
            <a:off x="7617288" y="2190705"/>
            <a:ext cx="4106300" cy="1552884"/>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36000" tIns="0" rIns="3600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40000"/>
              </a:lnSpc>
              <a:spcBef>
                <a:spcPct val="0"/>
              </a:spcBef>
              <a:spcAft>
                <a:spcPts val="300"/>
              </a:spcAft>
              <a:buClr>
                <a:srgbClr val="34258E"/>
              </a:buClr>
              <a:buSzTx/>
              <a:buFontTx/>
              <a:buNone/>
              <a:tabLst/>
              <a:defRPr/>
            </a:pPr>
            <a:r>
              <a:rPr kumimoji="0" lang="en-GB" sz="1600" i="0" u="none" strike="noStrike" kern="1200" cap="none" spc="0" normalizeH="0" baseline="0" noProof="0">
                <a:ln>
                  <a:noFill/>
                </a:ln>
                <a:solidFill>
                  <a:schemeClr val="tx1"/>
                </a:solidFill>
                <a:effectLst/>
                <a:uLnTx/>
                <a:uFillTx/>
                <a:ea typeface="+mn-ea"/>
                <a:cs typeface="Segoe UI" pitchFamily="34" charset="0"/>
              </a:rPr>
              <a:t>$ [insert] yearly cost of doing nothing</a:t>
            </a:r>
          </a:p>
          <a:p>
            <a:pPr marL="0" marR="0" lvl="0" indent="0" algn="l" defTabSz="932472" rtl="0" eaLnBrk="1" fontAlgn="base" latinLnBrk="0" hangingPunct="1">
              <a:lnSpc>
                <a:spcPct val="140000"/>
              </a:lnSpc>
              <a:spcBef>
                <a:spcPct val="0"/>
              </a:spcBef>
              <a:spcAft>
                <a:spcPts val="300"/>
              </a:spcAft>
              <a:buClr>
                <a:srgbClr val="34258E"/>
              </a:buClr>
              <a:buSzTx/>
              <a:buFontTx/>
              <a:buNone/>
              <a:tabLst/>
              <a:defRPr/>
            </a:pPr>
            <a:r>
              <a:rPr kumimoji="0" lang="en-GB" sz="1600" i="0" u="none" strike="noStrike" kern="1200" cap="none" spc="0" normalizeH="0" baseline="0" noProof="0">
                <a:ln>
                  <a:noFill/>
                </a:ln>
                <a:solidFill>
                  <a:schemeClr val="tx1"/>
                </a:solidFill>
                <a:effectLst/>
                <a:uLnTx/>
                <a:uFillTx/>
                <a:ea typeface="+mn-ea"/>
                <a:cs typeface="Segoe UI" pitchFamily="34" charset="0"/>
              </a:rPr>
              <a:t>$ [insert] cost of resolving pain points</a:t>
            </a:r>
          </a:p>
          <a:p>
            <a:pPr marL="0" marR="0" lvl="0" indent="0" algn="l" defTabSz="932472" rtl="0" eaLnBrk="1" fontAlgn="base" latinLnBrk="0" hangingPunct="1">
              <a:lnSpc>
                <a:spcPct val="140000"/>
              </a:lnSpc>
              <a:spcBef>
                <a:spcPct val="0"/>
              </a:spcBef>
              <a:buClr>
                <a:srgbClr val="34258E"/>
              </a:buClr>
              <a:buSzTx/>
              <a:buFontTx/>
              <a:buNone/>
              <a:tabLst/>
              <a:defRPr/>
            </a:pPr>
            <a:r>
              <a:rPr kumimoji="0" lang="en-GB" sz="1600" i="0" u="none" strike="noStrike" kern="1200" cap="none" spc="0" normalizeH="0" baseline="0" noProof="0">
                <a:ln>
                  <a:noFill/>
                </a:ln>
                <a:solidFill>
                  <a:schemeClr val="tx1"/>
                </a:solidFill>
                <a:effectLst/>
                <a:uLnTx/>
                <a:uFillTx/>
                <a:ea typeface="+mn-ea"/>
                <a:cs typeface="Segoe UI" pitchFamily="34" charset="0"/>
              </a:rPr>
              <a:t>$ [insert] yearly savings</a:t>
            </a:r>
            <a:endParaRPr lang="en-GB" sz="1600">
              <a:solidFill>
                <a:srgbClr val="000000"/>
              </a:solidFill>
              <a:latin typeface="Segoe UI Semibold"/>
              <a:cs typeface="Segoe UI" pitchFamily="34" charset="0"/>
            </a:endParaRPr>
          </a:p>
          <a:p>
            <a:pPr marL="0" marR="0" lvl="0" indent="0" algn="l" defTabSz="932472" rtl="0" eaLnBrk="1" fontAlgn="base" latinLnBrk="0" hangingPunct="1">
              <a:lnSpc>
                <a:spcPct val="140000"/>
              </a:lnSpc>
              <a:spcBef>
                <a:spcPct val="0"/>
              </a:spcBef>
              <a:buClr>
                <a:srgbClr val="34258E"/>
              </a:buClr>
              <a:buSzTx/>
              <a:buFontTx/>
              <a:buNone/>
              <a:tabLst/>
              <a:defRPr/>
            </a:pPr>
            <a:r>
              <a:rPr kumimoji="0" lang="en-GB" sz="1800" b="0" i="0" u="none" strike="noStrike" kern="1200" cap="none" spc="0" normalizeH="0" baseline="0" noProof="0">
                <a:ln>
                  <a:noFill/>
                </a:ln>
                <a:solidFill>
                  <a:schemeClr val="tx2"/>
                </a:solidFill>
                <a:effectLst/>
                <a:uLnTx/>
                <a:uFillTx/>
                <a:latin typeface="Segoe UI Semibold"/>
                <a:ea typeface="+mn-ea"/>
                <a:cs typeface="Segoe UI" pitchFamily="34" charset="0"/>
              </a:rPr>
              <a:t>Expected ROI of Rollout: $ [insert] </a:t>
            </a:r>
          </a:p>
        </p:txBody>
      </p:sp>
      <p:sp>
        <p:nvSpPr>
          <p:cNvPr id="61" name="!!BOX1">
            <a:extLst>
              <a:ext uri="{FF2B5EF4-FFF2-40B4-BE49-F238E27FC236}">
                <a16:creationId xmlns:a16="http://schemas.microsoft.com/office/drawing/2014/main" id="{C8064BC7-0D6E-C2A7-08BB-B1ADB2E3237E}"/>
              </a:ext>
            </a:extLst>
          </p:cNvPr>
          <p:cNvSpPr>
            <a:spLocks/>
          </p:cNvSpPr>
          <p:nvPr/>
        </p:nvSpPr>
        <p:spPr bwMode="auto">
          <a:xfrm>
            <a:off x="7492481" y="3952461"/>
            <a:ext cx="4382019" cy="2546302"/>
          </a:xfrm>
          <a:prstGeom prst="roundRect">
            <a:avLst>
              <a:gd name="adj" fmla="val 0"/>
            </a:avLst>
          </a:prstGeom>
          <a:gradFill>
            <a:gsLst>
              <a:gs pos="0">
                <a:schemeClr val="bg1">
                  <a:lumMod val="55000"/>
                  <a:lumOff val="45000"/>
                </a:schemeClr>
              </a:gs>
              <a:gs pos="100000">
                <a:srgbClr val="E8E9E8">
                  <a:lumMod val="20000"/>
                  <a:lumOff val="80000"/>
                </a:srgbClr>
              </a:gs>
            </a:gsLst>
            <a:lin ang="2700000" scaled="1"/>
          </a:gradFill>
          <a:ln w="12700">
            <a:noFill/>
            <a:headEnd type="none" w="med" len="med"/>
            <a:tailEnd type="none" w="med" len="med"/>
          </a:ln>
          <a:effectLst>
            <a:outerShdw blurRad="76200" dist="25400" dir="2700000" algn="tl" rotWithShape="0">
              <a:prstClr val="black">
                <a:alpha val="14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20" tIns="97536" rIns="121920" bIns="97536" numCol="1" spcCol="0" rtlCol="0" fromWordArt="0" anchor="t" anchorCtr="0" forceAA="0" compatLnSpc="1">
            <a:prstTxWarp prst="textNoShape">
              <a:avLst/>
            </a:prstTxWarp>
            <a:noAutofit/>
          </a:bodyPr>
          <a:lstStyle/>
          <a:p>
            <a:pPr marL="0" marR="0" lvl="0" indent="0" algn="l" defTabSz="621679" rtl="0" eaLnBrk="1" fontAlgn="base" latinLnBrk="0" hangingPunct="1">
              <a:lnSpc>
                <a:spcPct val="100000"/>
              </a:lnSpc>
              <a:spcBef>
                <a:spcPct val="0"/>
              </a:spcBef>
              <a:spcAft>
                <a:spcPct val="0"/>
              </a:spcAft>
              <a:buClrTx/>
              <a:buSzTx/>
              <a:buFontTx/>
              <a:buNone/>
              <a:tabLst/>
              <a:defRPr/>
            </a:pPr>
            <a:endParaRPr kumimoji="0" lang="en-GB" sz="1333" b="0" i="0" u="none" strike="noStrike" kern="1200" cap="none" spc="0" normalizeH="0" baseline="0" noProof="0">
              <a:ln>
                <a:noFill/>
              </a:ln>
              <a:solidFill>
                <a:srgbClr val="FFFFFF"/>
              </a:solidFill>
              <a:effectLst/>
              <a:uLnTx/>
              <a:uFillTx/>
              <a:latin typeface="Segoe UI"/>
              <a:ea typeface="+mn-ea"/>
              <a:cs typeface="Segoe UI" pitchFamily="34" charset="0"/>
            </a:endParaRPr>
          </a:p>
        </p:txBody>
      </p:sp>
      <p:sp>
        <p:nvSpPr>
          <p:cNvPr id="67" name="Rectangle 66">
            <a:extLst>
              <a:ext uri="{FF2B5EF4-FFF2-40B4-BE49-F238E27FC236}">
                <a16:creationId xmlns:a16="http://schemas.microsoft.com/office/drawing/2014/main" id="{5E0EA82A-9A11-CAEF-E6BE-124739914C66}"/>
              </a:ext>
            </a:extLst>
          </p:cNvPr>
          <p:cNvSpPr>
            <a:spLocks/>
          </p:cNvSpPr>
          <p:nvPr/>
        </p:nvSpPr>
        <p:spPr bwMode="auto">
          <a:xfrm>
            <a:off x="7617287" y="4124208"/>
            <a:ext cx="3600000" cy="131435"/>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36000" tIns="146304" rIns="36000" bIns="146304" numCol="1" spcCol="0" rtlCol="0" fromWordArt="0" anchor="ctr"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ts val="1800"/>
              </a:spcAft>
              <a:buClrTx/>
              <a:buSzTx/>
              <a:buFontTx/>
              <a:buNone/>
              <a:tabLst/>
              <a:defRPr/>
            </a:pPr>
            <a:r>
              <a:rPr kumimoji="0" lang="en-GB" sz="2000" b="0" i="0" u="none" strike="noStrike" kern="1200" cap="none" spc="0" normalizeH="0" baseline="0" noProof="0">
                <a:ln>
                  <a:noFill/>
                </a:ln>
                <a:solidFill>
                  <a:srgbClr val="34258E"/>
                </a:solidFill>
                <a:effectLst/>
                <a:uLnTx/>
                <a:uFillTx/>
                <a:latin typeface="Segoe UI Semibold"/>
                <a:ea typeface="+mn-ea"/>
                <a:cs typeface="Segoe UI" pitchFamily="34" charset="0"/>
              </a:rPr>
              <a:t>Help Needed</a:t>
            </a:r>
            <a:endParaRPr kumimoji="0" lang="en-GB" sz="1600" b="0" i="0" u="none" strike="noStrike" kern="1200" cap="none" spc="0" normalizeH="0" baseline="0" noProof="0">
              <a:ln>
                <a:noFill/>
              </a:ln>
              <a:solidFill>
                <a:srgbClr val="34258E"/>
              </a:solidFill>
              <a:effectLst/>
              <a:uLnTx/>
              <a:uFillTx/>
              <a:latin typeface="Segoe UI Semibold"/>
              <a:ea typeface="+mn-ea"/>
              <a:cs typeface="Segoe UI" pitchFamily="34" charset="0"/>
            </a:endParaRPr>
          </a:p>
        </p:txBody>
      </p:sp>
      <p:sp>
        <p:nvSpPr>
          <p:cNvPr id="68" name="Rectangle 67">
            <a:extLst>
              <a:ext uri="{FF2B5EF4-FFF2-40B4-BE49-F238E27FC236}">
                <a16:creationId xmlns:a16="http://schemas.microsoft.com/office/drawing/2014/main" id="{EE08313F-4BC7-8FD8-7282-D1EC89AEE6C2}"/>
              </a:ext>
            </a:extLst>
          </p:cNvPr>
          <p:cNvSpPr>
            <a:spLocks/>
          </p:cNvSpPr>
          <p:nvPr/>
        </p:nvSpPr>
        <p:spPr bwMode="auto">
          <a:xfrm>
            <a:off x="7617288" y="4620532"/>
            <a:ext cx="4106300" cy="1943149"/>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36000" tIns="0" rIns="3600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20000"/>
              </a:lnSpc>
              <a:spcBef>
                <a:spcPct val="0"/>
              </a:spcBef>
              <a:spcAft>
                <a:spcPts val="300"/>
              </a:spcAft>
              <a:buClrTx/>
              <a:buSzTx/>
              <a:buFontTx/>
              <a:buNone/>
              <a:tabLst/>
              <a:defRPr/>
            </a:pPr>
            <a:r>
              <a:rPr kumimoji="0" lang="en-GB" sz="1600" b="0" i="0" u="none" strike="noStrike" kern="1200" cap="none" spc="0" normalizeH="0" baseline="0" noProof="0">
                <a:ln>
                  <a:noFill/>
                </a:ln>
                <a:solidFill>
                  <a:schemeClr val="tx1"/>
                </a:solidFill>
                <a:effectLst/>
                <a:uLnTx/>
                <a:uFillTx/>
                <a:latin typeface="Segoe UI"/>
                <a:ea typeface="+mn-ea"/>
                <a:cs typeface="+mn-cs"/>
              </a:rPr>
              <a:t>[Insert detail: Executive sponsorship to roll-out Microsoft Teams to Frontline workers, budget, % of headcount to manage rollout of Microsoft Teams for frontline]</a:t>
            </a:r>
          </a:p>
          <a:p>
            <a:pPr marL="0" marR="0" lvl="0" indent="0" algn="l" defTabSz="932472" rtl="0" eaLnBrk="1" fontAlgn="base" latinLnBrk="0" hangingPunct="1">
              <a:lnSpc>
                <a:spcPct val="120000"/>
              </a:lnSpc>
              <a:spcBef>
                <a:spcPct val="0"/>
              </a:spcBef>
              <a:spcAft>
                <a:spcPts val="300"/>
              </a:spcAft>
              <a:buClrTx/>
              <a:buSzTx/>
              <a:buFontTx/>
              <a:buNone/>
              <a:tabLst/>
              <a:defRPr/>
            </a:pPr>
            <a:endParaRPr kumimoji="0" lang="en-GB" sz="1200" b="0" i="0" u="none" strike="noStrike" kern="1200" cap="none" spc="0" normalizeH="0" baseline="0" noProof="0">
              <a:ln>
                <a:noFill/>
              </a:ln>
              <a:gradFill>
                <a:gsLst>
                  <a:gs pos="0">
                    <a:srgbClr val="000000"/>
                  </a:gs>
                  <a:gs pos="100000">
                    <a:srgbClr val="000000"/>
                  </a:gs>
                </a:gsLst>
                <a:lin ang="5400000" scaled="1"/>
              </a:gradFill>
              <a:effectLst/>
              <a:uLnTx/>
              <a:uFillTx/>
              <a:latin typeface="Segoe UI"/>
              <a:ea typeface="+mn-ea"/>
              <a:cs typeface="+mn-cs"/>
            </a:endParaRPr>
          </a:p>
        </p:txBody>
      </p:sp>
      <p:sp>
        <p:nvSpPr>
          <p:cNvPr id="2" name="Rectangle: Rounded Corners 1">
            <a:extLst>
              <a:ext uri="{FF2B5EF4-FFF2-40B4-BE49-F238E27FC236}">
                <a16:creationId xmlns:a16="http://schemas.microsoft.com/office/drawing/2014/main" id="{E1178884-6D64-AB00-7F0E-28425ABA6A34}"/>
              </a:ext>
            </a:extLst>
          </p:cNvPr>
          <p:cNvSpPr/>
          <p:nvPr/>
        </p:nvSpPr>
        <p:spPr bwMode="auto">
          <a:xfrm rot="16200000">
            <a:off x="9660221" y="2322514"/>
            <a:ext cx="45719" cy="4381200"/>
          </a:xfrm>
          <a:prstGeom prst="roundRect">
            <a:avLst>
              <a:gd name="adj" fmla="val 50000"/>
            </a:avLst>
          </a:prstGeom>
          <a:gradFill>
            <a:gsLst>
              <a:gs pos="50000">
                <a:schemeClr val="bg1">
                  <a:alpha val="30000"/>
                </a:schemeClr>
              </a:gs>
              <a:gs pos="50000">
                <a:schemeClr val="tx1">
                  <a:alpha val="6000"/>
                </a:schemeClr>
              </a:gs>
            </a:gsLst>
            <a:lin ang="0" scaled="0"/>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rm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GB"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spTree>
    <p:extLst>
      <p:ext uri="{BB962C8B-B14F-4D97-AF65-F5344CB8AC3E}">
        <p14:creationId xmlns:p14="http://schemas.microsoft.com/office/powerpoint/2010/main" val="30677512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bg>
      <p:bgPr>
        <a:solidFill>
          <a:srgbClr val="F7F7F7"/>
        </a:solidFill>
        <a:effectLst/>
      </p:bgPr>
    </p:bg>
    <p:spTree>
      <p:nvGrpSpPr>
        <p:cNvPr id="1" name=""/>
        <p:cNvGrpSpPr/>
        <p:nvPr/>
      </p:nvGrpSpPr>
      <p:grpSpPr>
        <a:xfrm>
          <a:off x="0" y="0"/>
          <a:ext cx="0" cy="0"/>
          <a:chOff x="0" y="0"/>
          <a:chExt cx="0" cy="0"/>
        </a:xfrm>
      </p:grpSpPr>
      <p:sp>
        <p:nvSpPr>
          <p:cNvPr id="4" name="Freeform: Shape 3">
            <a:extLst>
              <a:ext uri="{FF2B5EF4-FFF2-40B4-BE49-F238E27FC236}">
                <a16:creationId xmlns:a16="http://schemas.microsoft.com/office/drawing/2014/main" id="{38695748-F541-40FE-3A90-2C20F0D29DCC}"/>
              </a:ext>
            </a:extLst>
          </p:cNvPr>
          <p:cNvSpPr/>
          <p:nvPr/>
        </p:nvSpPr>
        <p:spPr bwMode="auto">
          <a:xfrm flipH="1" flipV="1">
            <a:off x="0" y="-1"/>
            <a:ext cx="12192000" cy="1291771"/>
          </a:xfrm>
          <a:custGeom>
            <a:avLst/>
            <a:gdLst>
              <a:gd name="connsiteX0" fmla="*/ 11268532 w 12192000"/>
              <a:gd name="connsiteY0" fmla="*/ 106 h 4074802"/>
              <a:gd name="connsiteX1" fmla="*/ 12185209 w 12192000"/>
              <a:gd name="connsiteY1" fmla="*/ 20416 h 4074802"/>
              <a:gd name="connsiteX2" fmla="*/ 12192000 w 12192000"/>
              <a:gd name="connsiteY2" fmla="*/ 20811 h 4074802"/>
              <a:gd name="connsiteX3" fmla="*/ 12192000 w 12192000"/>
              <a:gd name="connsiteY3" fmla="*/ 1064902 h 4074802"/>
              <a:gd name="connsiteX4" fmla="*/ 12192000 w 12192000"/>
              <a:gd name="connsiteY4" fmla="*/ 1585602 h 4074802"/>
              <a:gd name="connsiteX5" fmla="*/ 12192000 w 12192000"/>
              <a:gd name="connsiteY5" fmla="*/ 4074802 h 4074802"/>
              <a:gd name="connsiteX6" fmla="*/ 0 w 12192000"/>
              <a:gd name="connsiteY6" fmla="*/ 4074802 h 4074802"/>
              <a:gd name="connsiteX7" fmla="*/ 0 w 12192000"/>
              <a:gd name="connsiteY7" fmla="*/ 1585602 h 4074802"/>
              <a:gd name="connsiteX8" fmla="*/ 0 w 12192000"/>
              <a:gd name="connsiteY8" fmla="*/ 1064902 h 4074802"/>
              <a:gd name="connsiteX9" fmla="*/ 0 w 12192000"/>
              <a:gd name="connsiteY9" fmla="*/ 16345 h 4074802"/>
              <a:gd name="connsiteX10" fmla="*/ 244047 w 12192000"/>
              <a:gd name="connsiteY10" fmla="*/ 27486 h 4074802"/>
              <a:gd name="connsiteX11" fmla="*/ 1686840 w 12192000"/>
              <a:gd name="connsiteY11" fmla="*/ 173856 h 4074802"/>
              <a:gd name="connsiteX12" fmla="*/ 9172284 w 12192000"/>
              <a:gd name="connsiteY12" fmla="*/ 173856 h 4074802"/>
              <a:gd name="connsiteX13" fmla="*/ 11268532 w 12192000"/>
              <a:gd name="connsiteY13" fmla="*/ 106 h 4074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2192000" h="4074802">
                <a:moveTo>
                  <a:pt x="11268532" y="106"/>
                </a:moveTo>
                <a:cubicBezTo>
                  <a:pt x="11570638" y="-964"/>
                  <a:pt x="11877794" y="6092"/>
                  <a:pt x="12185209" y="20416"/>
                </a:cubicBezTo>
                <a:lnTo>
                  <a:pt x="12192000" y="20811"/>
                </a:lnTo>
                <a:lnTo>
                  <a:pt x="12192000" y="1064902"/>
                </a:lnTo>
                <a:lnTo>
                  <a:pt x="12192000" y="1585602"/>
                </a:lnTo>
                <a:lnTo>
                  <a:pt x="12192000" y="4074802"/>
                </a:lnTo>
                <a:lnTo>
                  <a:pt x="0" y="4074802"/>
                </a:lnTo>
                <a:lnTo>
                  <a:pt x="0" y="1585602"/>
                </a:lnTo>
                <a:lnTo>
                  <a:pt x="0" y="1064902"/>
                </a:lnTo>
                <a:lnTo>
                  <a:pt x="0" y="16345"/>
                </a:lnTo>
                <a:lnTo>
                  <a:pt x="244047" y="27486"/>
                </a:lnTo>
                <a:cubicBezTo>
                  <a:pt x="678291" y="52375"/>
                  <a:pt x="1158360" y="99922"/>
                  <a:pt x="1686840" y="173856"/>
                </a:cubicBezTo>
                <a:cubicBezTo>
                  <a:pt x="5914682" y="765330"/>
                  <a:pt x="9172284" y="173856"/>
                  <a:pt x="9172284" y="173856"/>
                </a:cubicBezTo>
                <a:cubicBezTo>
                  <a:pt x="9789564" y="56236"/>
                  <a:pt x="10513267" y="2780"/>
                  <a:pt x="11268532" y="106"/>
                </a:cubicBezTo>
                <a:close/>
              </a:path>
            </a:pathLst>
          </a:custGeom>
          <a:solidFill>
            <a:schemeClr val="accent1"/>
          </a:solidFill>
          <a:ln w="3768" cap="flat">
            <a:noFill/>
            <a:prstDash val="solid"/>
            <a:miter/>
          </a:ln>
          <a:effectLst>
            <a:outerShdw blurRad="63500" dist="25400" dir="6600000" algn="l" rotWithShape="0">
              <a:prstClr val="black">
                <a:alpha val="26000"/>
              </a:prstClr>
            </a:outerShdw>
          </a:effectLst>
        </p:spPr>
        <p:txBody>
          <a:bodyPr wrap="square" rtlCol="0" anchor="ctr">
            <a:noAutofit/>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GB" sz="1765" b="0" i="0" u="none" strike="noStrike" kern="1200" cap="none" spc="0" normalizeH="0" baseline="0" noProof="0">
              <a:ln>
                <a:noFill/>
              </a:ln>
              <a:solidFill>
                <a:srgbClr val="000000"/>
              </a:solidFill>
              <a:effectLst/>
              <a:uLnTx/>
              <a:uFillTx/>
              <a:latin typeface="Segoe UI"/>
              <a:ea typeface="+mn-ea"/>
              <a:cs typeface="+mn-cs"/>
            </a:endParaRPr>
          </a:p>
        </p:txBody>
      </p:sp>
      <p:graphicFrame>
        <p:nvGraphicFramePr>
          <p:cNvPr id="2" name="Table 1">
            <a:extLst>
              <a:ext uri="{FF2B5EF4-FFF2-40B4-BE49-F238E27FC236}">
                <a16:creationId xmlns:a16="http://schemas.microsoft.com/office/drawing/2014/main" id="{051C1C0B-6678-38A6-9A1D-BBDDA6B5688B}"/>
              </a:ext>
            </a:extLst>
          </p:cNvPr>
          <p:cNvGraphicFramePr>
            <a:graphicFrameLocks noGrp="1"/>
          </p:cNvGraphicFramePr>
          <p:nvPr>
            <p:extLst>
              <p:ext uri="{D42A27DB-BD31-4B8C-83A1-F6EECF244321}">
                <p14:modId xmlns:p14="http://schemas.microsoft.com/office/powerpoint/2010/main" val="2638921874"/>
              </p:ext>
            </p:extLst>
          </p:nvPr>
        </p:nvGraphicFramePr>
        <p:xfrm>
          <a:off x="342898" y="1537399"/>
          <a:ext cx="11506203" cy="4678454"/>
        </p:xfrm>
        <a:graphic>
          <a:graphicData uri="http://schemas.openxmlformats.org/drawingml/2006/table">
            <a:tbl>
              <a:tblPr firstRow="1" bandRow="1">
                <a:effectLst>
                  <a:outerShdw blurRad="38100" dist="38100" dir="2700000" algn="tl" rotWithShape="0">
                    <a:prstClr val="black">
                      <a:alpha val="15000"/>
                    </a:prstClr>
                  </a:outerShdw>
                </a:effectLst>
                <a:tableStyleId>{5C22544A-7EE6-4342-B048-85BDC9FD1C3A}</a:tableStyleId>
              </a:tblPr>
              <a:tblGrid>
                <a:gridCol w="2038585">
                  <a:extLst>
                    <a:ext uri="{9D8B030D-6E8A-4147-A177-3AD203B41FA5}">
                      <a16:colId xmlns:a16="http://schemas.microsoft.com/office/drawing/2014/main" val="576575899"/>
                    </a:ext>
                  </a:extLst>
                </a:gridCol>
                <a:gridCol w="788968">
                  <a:extLst>
                    <a:ext uri="{9D8B030D-6E8A-4147-A177-3AD203B41FA5}">
                      <a16:colId xmlns:a16="http://schemas.microsoft.com/office/drawing/2014/main" val="1171794270"/>
                    </a:ext>
                  </a:extLst>
                </a:gridCol>
                <a:gridCol w="788968">
                  <a:extLst>
                    <a:ext uri="{9D8B030D-6E8A-4147-A177-3AD203B41FA5}">
                      <a16:colId xmlns:a16="http://schemas.microsoft.com/office/drawing/2014/main" val="3750415030"/>
                    </a:ext>
                  </a:extLst>
                </a:gridCol>
                <a:gridCol w="788968">
                  <a:extLst>
                    <a:ext uri="{9D8B030D-6E8A-4147-A177-3AD203B41FA5}">
                      <a16:colId xmlns:a16="http://schemas.microsoft.com/office/drawing/2014/main" val="1865955993"/>
                    </a:ext>
                  </a:extLst>
                </a:gridCol>
                <a:gridCol w="788968">
                  <a:extLst>
                    <a:ext uri="{9D8B030D-6E8A-4147-A177-3AD203B41FA5}">
                      <a16:colId xmlns:a16="http://schemas.microsoft.com/office/drawing/2014/main" val="2863186195"/>
                    </a:ext>
                  </a:extLst>
                </a:gridCol>
                <a:gridCol w="788968">
                  <a:extLst>
                    <a:ext uri="{9D8B030D-6E8A-4147-A177-3AD203B41FA5}">
                      <a16:colId xmlns:a16="http://schemas.microsoft.com/office/drawing/2014/main" val="594975564"/>
                    </a:ext>
                  </a:extLst>
                </a:gridCol>
                <a:gridCol w="788969">
                  <a:extLst>
                    <a:ext uri="{9D8B030D-6E8A-4147-A177-3AD203B41FA5}">
                      <a16:colId xmlns:a16="http://schemas.microsoft.com/office/drawing/2014/main" val="3833519195"/>
                    </a:ext>
                  </a:extLst>
                </a:gridCol>
                <a:gridCol w="788969">
                  <a:extLst>
                    <a:ext uri="{9D8B030D-6E8A-4147-A177-3AD203B41FA5}">
                      <a16:colId xmlns:a16="http://schemas.microsoft.com/office/drawing/2014/main" val="3857926450"/>
                    </a:ext>
                  </a:extLst>
                </a:gridCol>
                <a:gridCol w="788968">
                  <a:extLst>
                    <a:ext uri="{9D8B030D-6E8A-4147-A177-3AD203B41FA5}">
                      <a16:colId xmlns:a16="http://schemas.microsoft.com/office/drawing/2014/main" val="951395466"/>
                    </a:ext>
                  </a:extLst>
                </a:gridCol>
                <a:gridCol w="788968">
                  <a:extLst>
                    <a:ext uri="{9D8B030D-6E8A-4147-A177-3AD203B41FA5}">
                      <a16:colId xmlns:a16="http://schemas.microsoft.com/office/drawing/2014/main" val="2973045555"/>
                    </a:ext>
                  </a:extLst>
                </a:gridCol>
                <a:gridCol w="788968">
                  <a:extLst>
                    <a:ext uri="{9D8B030D-6E8A-4147-A177-3AD203B41FA5}">
                      <a16:colId xmlns:a16="http://schemas.microsoft.com/office/drawing/2014/main" val="973866055"/>
                    </a:ext>
                  </a:extLst>
                </a:gridCol>
                <a:gridCol w="788968">
                  <a:extLst>
                    <a:ext uri="{9D8B030D-6E8A-4147-A177-3AD203B41FA5}">
                      <a16:colId xmlns:a16="http://schemas.microsoft.com/office/drawing/2014/main" val="3424666313"/>
                    </a:ext>
                  </a:extLst>
                </a:gridCol>
                <a:gridCol w="788968">
                  <a:extLst>
                    <a:ext uri="{9D8B030D-6E8A-4147-A177-3AD203B41FA5}">
                      <a16:colId xmlns:a16="http://schemas.microsoft.com/office/drawing/2014/main" val="1262082113"/>
                    </a:ext>
                  </a:extLst>
                </a:gridCol>
              </a:tblGrid>
              <a:tr h="633358">
                <a:tc>
                  <a:txBody>
                    <a:bodyPr/>
                    <a:lstStyle/>
                    <a:p>
                      <a:endParaRPr lang="en-GB" sz="1600"/>
                    </a:p>
                  </a:txBody>
                  <a:tcPr anchor="ctr">
                    <a:solidFill>
                      <a:schemeClr val="accent1"/>
                    </a:solidFill>
                  </a:tcPr>
                </a:tc>
                <a:tc>
                  <a:txBody>
                    <a:bodyPr/>
                    <a:lstStyle/>
                    <a:p>
                      <a:pPr algn="ctr"/>
                      <a:r>
                        <a:rPr lang="en-GB" sz="1400"/>
                        <a:t>Jan</a:t>
                      </a:r>
                    </a:p>
                  </a:txBody>
                  <a:tcPr anchor="ctr">
                    <a:solidFill>
                      <a:schemeClr val="accent1"/>
                    </a:solidFill>
                  </a:tcPr>
                </a:tc>
                <a:tc>
                  <a:txBody>
                    <a:bodyPr/>
                    <a:lstStyle/>
                    <a:p>
                      <a:pPr algn="ctr"/>
                      <a:r>
                        <a:rPr lang="en-GB" sz="1400"/>
                        <a:t>Feb</a:t>
                      </a:r>
                    </a:p>
                  </a:txBody>
                  <a:tcPr anchor="ctr">
                    <a:solidFill>
                      <a:schemeClr val="accent1"/>
                    </a:solidFill>
                  </a:tcPr>
                </a:tc>
                <a:tc>
                  <a:txBody>
                    <a:bodyPr/>
                    <a:lstStyle/>
                    <a:p>
                      <a:pPr algn="ctr"/>
                      <a:r>
                        <a:rPr lang="en-GB" sz="1400"/>
                        <a:t>Mar</a:t>
                      </a:r>
                    </a:p>
                  </a:txBody>
                  <a:tcPr anchor="ctr">
                    <a:solidFill>
                      <a:schemeClr val="accent1"/>
                    </a:solidFill>
                  </a:tcPr>
                </a:tc>
                <a:tc>
                  <a:txBody>
                    <a:bodyPr/>
                    <a:lstStyle/>
                    <a:p>
                      <a:pPr algn="ctr"/>
                      <a:r>
                        <a:rPr lang="en-GB" sz="1400"/>
                        <a:t>Apr</a:t>
                      </a:r>
                    </a:p>
                  </a:txBody>
                  <a:tcPr anchor="ctr">
                    <a:solidFill>
                      <a:schemeClr val="accent1"/>
                    </a:solidFill>
                  </a:tcPr>
                </a:tc>
                <a:tc>
                  <a:txBody>
                    <a:bodyPr/>
                    <a:lstStyle/>
                    <a:p>
                      <a:pPr algn="ctr"/>
                      <a:r>
                        <a:rPr lang="en-GB" sz="1400"/>
                        <a:t>May</a:t>
                      </a:r>
                    </a:p>
                  </a:txBody>
                  <a:tcPr anchor="ctr">
                    <a:solidFill>
                      <a:schemeClr val="accent1"/>
                    </a:solidFill>
                  </a:tcPr>
                </a:tc>
                <a:tc>
                  <a:txBody>
                    <a:bodyPr/>
                    <a:lstStyle/>
                    <a:p>
                      <a:pPr algn="ctr"/>
                      <a:r>
                        <a:rPr lang="en-GB" sz="1400"/>
                        <a:t>Jun</a:t>
                      </a:r>
                    </a:p>
                  </a:txBody>
                  <a:tcPr anchor="ctr">
                    <a:solidFill>
                      <a:schemeClr val="accent1"/>
                    </a:solidFill>
                  </a:tcPr>
                </a:tc>
                <a:tc>
                  <a:txBody>
                    <a:bodyPr/>
                    <a:lstStyle/>
                    <a:p>
                      <a:pPr algn="ctr"/>
                      <a:r>
                        <a:rPr lang="en-GB" sz="1400"/>
                        <a:t>Jul</a:t>
                      </a:r>
                    </a:p>
                  </a:txBody>
                  <a:tcPr anchor="ctr">
                    <a:solidFill>
                      <a:schemeClr val="accent1"/>
                    </a:solidFill>
                  </a:tcPr>
                </a:tc>
                <a:tc>
                  <a:txBody>
                    <a:bodyPr/>
                    <a:lstStyle/>
                    <a:p>
                      <a:pPr algn="ctr"/>
                      <a:r>
                        <a:rPr lang="en-GB" sz="1400"/>
                        <a:t>Aug</a:t>
                      </a:r>
                    </a:p>
                  </a:txBody>
                  <a:tcPr anchor="ctr">
                    <a:solidFill>
                      <a:schemeClr val="accent1"/>
                    </a:solidFill>
                  </a:tcPr>
                </a:tc>
                <a:tc>
                  <a:txBody>
                    <a:bodyPr/>
                    <a:lstStyle/>
                    <a:p>
                      <a:pPr algn="ctr"/>
                      <a:r>
                        <a:rPr lang="en-GB" sz="1400"/>
                        <a:t>Sep</a:t>
                      </a:r>
                    </a:p>
                  </a:txBody>
                  <a:tcPr anchor="ctr">
                    <a:solidFill>
                      <a:schemeClr val="accent1"/>
                    </a:solidFill>
                  </a:tcPr>
                </a:tc>
                <a:tc>
                  <a:txBody>
                    <a:bodyPr/>
                    <a:lstStyle/>
                    <a:p>
                      <a:pPr algn="ctr"/>
                      <a:r>
                        <a:rPr lang="en-GB" sz="1400"/>
                        <a:t>Oct</a:t>
                      </a:r>
                    </a:p>
                  </a:txBody>
                  <a:tcPr anchor="ctr">
                    <a:solidFill>
                      <a:schemeClr val="accent1"/>
                    </a:solidFill>
                  </a:tcPr>
                </a:tc>
                <a:tc>
                  <a:txBody>
                    <a:bodyPr/>
                    <a:lstStyle/>
                    <a:p>
                      <a:pPr algn="ctr"/>
                      <a:r>
                        <a:rPr lang="en-GB" sz="1400"/>
                        <a:t>Nov</a:t>
                      </a:r>
                    </a:p>
                  </a:txBody>
                  <a:tcPr anchor="ctr">
                    <a:solidFill>
                      <a:schemeClr val="accent1"/>
                    </a:solidFill>
                  </a:tcPr>
                </a:tc>
                <a:tc>
                  <a:txBody>
                    <a:bodyPr/>
                    <a:lstStyle/>
                    <a:p>
                      <a:pPr algn="ctr"/>
                      <a:r>
                        <a:rPr lang="en-GB" sz="1400"/>
                        <a:t>Dec</a:t>
                      </a:r>
                    </a:p>
                  </a:txBody>
                  <a:tcPr anchor="ctr">
                    <a:solidFill>
                      <a:schemeClr val="accent1"/>
                    </a:solidFill>
                  </a:tcPr>
                </a:tc>
                <a:extLst>
                  <a:ext uri="{0D108BD9-81ED-4DB2-BD59-A6C34878D82A}">
                    <a16:rowId xmlns:a16="http://schemas.microsoft.com/office/drawing/2014/main" val="1390158403"/>
                  </a:ext>
                </a:extLst>
              </a:tr>
              <a:tr h="1011274">
                <a:tc>
                  <a:txBody>
                    <a:bodyPr/>
                    <a:lstStyle/>
                    <a:p>
                      <a:r>
                        <a:rPr lang="en-GB" sz="1200">
                          <a:solidFill>
                            <a:schemeClr val="tx1"/>
                          </a:solidFill>
                        </a:rPr>
                        <a:t>Cohort 1, scenario 1</a:t>
                      </a:r>
                    </a:p>
                  </a:txBody>
                  <a:tcPr anchor="ctr">
                    <a:lnR w="12700" cap="flat" cmpd="sng" algn="ctr">
                      <a:solidFill>
                        <a:schemeClr val="bg1">
                          <a:lumMod val="85000"/>
                        </a:schemeClr>
                      </a:solidFill>
                      <a:prstDash val="solid"/>
                      <a:round/>
                      <a:headEnd type="none" w="med" len="med"/>
                      <a:tailEnd type="none" w="med" len="med"/>
                    </a:lnR>
                    <a:lnB w="12700" cap="flat" cmpd="sng" algn="ctr">
                      <a:solidFill>
                        <a:schemeClr val="bg1">
                          <a:lumMod val="85000"/>
                        </a:schemeClr>
                      </a:solidFill>
                      <a:prstDash val="solid"/>
                      <a:round/>
                      <a:headEnd type="none" w="med" len="med"/>
                      <a:tailEnd type="none" w="med" len="med"/>
                    </a:lnB>
                    <a:solidFill>
                      <a:schemeClr val="bg1"/>
                    </a:solidFill>
                  </a:tcPr>
                </a:tc>
                <a:tc>
                  <a:txBody>
                    <a:bodyPr/>
                    <a:lstStyle/>
                    <a:p>
                      <a:pPr marL="0" marR="0" lvl="0" indent="0" algn="ctr" defTabSz="742900" rtl="0" eaLnBrk="1" fontAlgn="auto" latinLnBrk="0" hangingPunct="1">
                        <a:lnSpc>
                          <a:spcPct val="100000"/>
                        </a:lnSpc>
                        <a:spcBef>
                          <a:spcPts val="0"/>
                        </a:spcBef>
                        <a:spcAft>
                          <a:spcPts val="0"/>
                        </a:spcAft>
                        <a:buClrTx/>
                        <a:buSzTx/>
                        <a:buFontTx/>
                        <a:buNone/>
                        <a:tabLst/>
                        <a:defRPr/>
                      </a:pPr>
                      <a:endParaRPr lang="en-GB" sz="1200"/>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B w="12700" cap="flat" cmpd="sng" algn="ctr">
                      <a:solidFill>
                        <a:schemeClr val="bg1">
                          <a:lumMod val="85000"/>
                        </a:schemeClr>
                      </a:solidFill>
                      <a:prstDash val="solid"/>
                      <a:round/>
                      <a:headEnd type="none" w="med" len="med"/>
                      <a:tailEnd type="none" w="med" len="med"/>
                    </a:lnB>
                    <a:solidFill>
                      <a:schemeClr val="bg1"/>
                    </a:solidFill>
                  </a:tcPr>
                </a:tc>
                <a:tc>
                  <a:txBody>
                    <a:bodyPr/>
                    <a:lstStyle/>
                    <a:p>
                      <a:pPr marL="0" marR="0" lvl="0" indent="0" algn="ctr" defTabSz="742900" rtl="0" eaLnBrk="1" fontAlgn="auto" latinLnBrk="0" hangingPunct="1">
                        <a:lnSpc>
                          <a:spcPct val="100000"/>
                        </a:lnSpc>
                        <a:spcBef>
                          <a:spcPts val="0"/>
                        </a:spcBef>
                        <a:spcAft>
                          <a:spcPts val="0"/>
                        </a:spcAft>
                        <a:buClrTx/>
                        <a:buSzTx/>
                        <a:buFontTx/>
                        <a:buNone/>
                        <a:tabLst/>
                        <a:defRPr/>
                      </a:pPr>
                      <a:endParaRPr lang="en-GB" sz="1200"/>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B w="12700" cap="flat" cmpd="sng" algn="ctr">
                      <a:solidFill>
                        <a:schemeClr val="bg1">
                          <a:lumMod val="85000"/>
                        </a:schemeClr>
                      </a:solidFill>
                      <a:prstDash val="solid"/>
                      <a:round/>
                      <a:headEnd type="none" w="med" len="med"/>
                      <a:tailEnd type="none" w="med" len="med"/>
                    </a:lnB>
                    <a:solidFill>
                      <a:schemeClr val="bg1"/>
                    </a:solidFill>
                  </a:tcPr>
                </a:tc>
                <a:tc>
                  <a:txBody>
                    <a:bodyPr/>
                    <a:lstStyle/>
                    <a:p>
                      <a:pPr marL="0" marR="0" lvl="0" indent="0" algn="ctr" defTabSz="742900" rtl="0" eaLnBrk="1" fontAlgn="auto" latinLnBrk="0" hangingPunct="1">
                        <a:lnSpc>
                          <a:spcPct val="100000"/>
                        </a:lnSpc>
                        <a:spcBef>
                          <a:spcPts val="0"/>
                        </a:spcBef>
                        <a:spcAft>
                          <a:spcPts val="0"/>
                        </a:spcAft>
                        <a:buClrTx/>
                        <a:buSzTx/>
                        <a:buFontTx/>
                        <a:buNone/>
                        <a:tabLst/>
                        <a:defRPr/>
                      </a:pPr>
                      <a:endParaRPr lang="en-GB" sz="1200"/>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B w="12700" cap="flat" cmpd="sng" algn="ctr">
                      <a:solidFill>
                        <a:schemeClr val="bg1">
                          <a:lumMod val="85000"/>
                        </a:schemeClr>
                      </a:solidFill>
                      <a:prstDash val="solid"/>
                      <a:round/>
                      <a:headEnd type="none" w="med" len="med"/>
                      <a:tailEnd type="none" w="med" len="med"/>
                    </a:lnB>
                    <a:solidFill>
                      <a:schemeClr val="bg1"/>
                    </a:solidFill>
                  </a:tcPr>
                </a:tc>
                <a:tc>
                  <a:txBody>
                    <a:bodyPr/>
                    <a:lstStyle/>
                    <a:p>
                      <a:pPr marL="0" marR="0" lvl="0" indent="0" algn="ctr" defTabSz="742900" rtl="0" eaLnBrk="1" fontAlgn="auto" latinLnBrk="0" hangingPunct="1">
                        <a:lnSpc>
                          <a:spcPct val="100000"/>
                        </a:lnSpc>
                        <a:spcBef>
                          <a:spcPts val="0"/>
                        </a:spcBef>
                        <a:spcAft>
                          <a:spcPts val="0"/>
                        </a:spcAft>
                        <a:buClrTx/>
                        <a:buSzTx/>
                        <a:buFontTx/>
                        <a:buNone/>
                        <a:tabLst/>
                        <a:defRPr/>
                      </a:pPr>
                      <a:endParaRPr lang="en-GB" sz="1200"/>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B w="12700" cap="flat" cmpd="sng" algn="ctr">
                      <a:solidFill>
                        <a:schemeClr val="bg1">
                          <a:lumMod val="85000"/>
                        </a:schemeClr>
                      </a:solidFill>
                      <a:prstDash val="solid"/>
                      <a:round/>
                      <a:headEnd type="none" w="med" len="med"/>
                      <a:tailEnd type="none" w="med" len="med"/>
                    </a:lnB>
                    <a:solidFill>
                      <a:schemeClr val="bg1"/>
                    </a:solidFill>
                  </a:tcPr>
                </a:tc>
                <a:tc>
                  <a:txBody>
                    <a:bodyPr/>
                    <a:lstStyle/>
                    <a:p>
                      <a:pPr marL="0" marR="0" lvl="0" indent="0" algn="ctr" defTabSz="742900" rtl="0" eaLnBrk="1" fontAlgn="auto" latinLnBrk="0" hangingPunct="1">
                        <a:lnSpc>
                          <a:spcPct val="100000"/>
                        </a:lnSpc>
                        <a:spcBef>
                          <a:spcPts val="0"/>
                        </a:spcBef>
                        <a:spcAft>
                          <a:spcPts val="0"/>
                        </a:spcAft>
                        <a:buClrTx/>
                        <a:buSzTx/>
                        <a:buFontTx/>
                        <a:buNone/>
                        <a:tabLst/>
                        <a:defRPr/>
                      </a:pPr>
                      <a:endParaRPr lang="en-GB" sz="1200"/>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B w="12700" cap="flat" cmpd="sng" algn="ctr">
                      <a:solidFill>
                        <a:schemeClr val="bg1">
                          <a:lumMod val="85000"/>
                        </a:schemeClr>
                      </a:solidFill>
                      <a:prstDash val="solid"/>
                      <a:round/>
                      <a:headEnd type="none" w="med" len="med"/>
                      <a:tailEnd type="none" w="med" len="med"/>
                    </a:lnB>
                    <a:solidFill>
                      <a:schemeClr val="bg1"/>
                    </a:solidFill>
                  </a:tcPr>
                </a:tc>
                <a:tc>
                  <a:txBody>
                    <a:bodyPr/>
                    <a:lstStyle/>
                    <a:p>
                      <a:pPr marL="0" marR="0" lvl="0" indent="0" algn="ctr" defTabSz="742900" rtl="0" eaLnBrk="1" fontAlgn="auto" latinLnBrk="0" hangingPunct="1">
                        <a:lnSpc>
                          <a:spcPct val="100000"/>
                        </a:lnSpc>
                        <a:spcBef>
                          <a:spcPts val="0"/>
                        </a:spcBef>
                        <a:spcAft>
                          <a:spcPts val="0"/>
                        </a:spcAft>
                        <a:buClrTx/>
                        <a:buSzTx/>
                        <a:buFontTx/>
                        <a:buNone/>
                        <a:tabLst/>
                        <a:defRPr/>
                      </a:pPr>
                      <a:endParaRPr lang="en-GB" sz="1200"/>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B w="12700" cap="flat" cmpd="sng" algn="ctr">
                      <a:solidFill>
                        <a:schemeClr val="bg1">
                          <a:lumMod val="85000"/>
                        </a:schemeClr>
                      </a:solidFill>
                      <a:prstDash val="solid"/>
                      <a:round/>
                      <a:headEnd type="none" w="med" len="med"/>
                      <a:tailEnd type="none" w="med" len="med"/>
                    </a:lnB>
                    <a:solidFill>
                      <a:schemeClr val="bg1"/>
                    </a:solidFill>
                  </a:tcPr>
                </a:tc>
                <a:tc>
                  <a:txBody>
                    <a:bodyPr/>
                    <a:lstStyle/>
                    <a:p>
                      <a:pPr marL="0" marR="0" lvl="0" indent="0" algn="ctr" defTabSz="742900" rtl="0" eaLnBrk="1" fontAlgn="auto" latinLnBrk="0" hangingPunct="1">
                        <a:lnSpc>
                          <a:spcPct val="100000"/>
                        </a:lnSpc>
                        <a:spcBef>
                          <a:spcPts val="0"/>
                        </a:spcBef>
                        <a:spcAft>
                          <a:spcPts val="0"/>
                        </a:spcAft>
                        <a:buClrTx/>
                        <a:buSzTx/>
                        <a:buFontTx/>
                        <a:buNone/>
                        <a:tabLst/>
                        <a:defRPr/>
                      </a:pPr>
                      <a:endParaRPr lang="en-GB" sz="1200"/>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B w="12700" cap="flat" cmpd="sng" algn="ctr">
                      <a:solidFill>
                        <a:schemeClr val="bg1">
                          <a:lumMod val="85000"/>
                        </a:schemeClr>
                      </a:solidFill>
                      <a:prstDash val="solid"/>
                      <a:round/>
                      <a:headEnd type="none" w="med" len="med"/>
                      <a:tailEnd type="none" w="med" len="med"/>
                    </a:lnB>
                    <a:solidFill>
                      <a:schemeClr val="bg1"/>
                    </a:solidFill>
                  </a:tcPr>
                </a:tc>
                <a:tc>
                  <a:txBody>
                    <a:bodyPr/>
                    <a:lstStyle/>
                    <a:p>
                      <a:pPr marL="0" marR="0" lvl="0" indent="0" algn="ctr" defTabSz="742900" rtl="0" eaLnBrk="1" fontAlgn="auto" latinLnBrk="0" hangingPunct="1">
                        <a:lnSpc>
                          <a:spcPct val="100000"/>
                        </a:lnSpc>
                        <a:spcBef>
                          <a:spcPts val="0"/>
                        </a:spcBef>
                        <a:spcAft>
                          <a:spcPts val="0"/>
                        </a:spcAft>
                        <a:buClrTx/>
                        <a:buSzTx/>
                        <a:buFontTx/>
                        <a:buNone/>
                        <a:tabLst/>
                        <a:defRPr/>
                      </a:pPr>
                      <a:endParaRPr lang="en-GB" sz="1200"/>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B w="12700" cap="flat" cmpd="sng" algn="ctr">
                      <a:solidFill>
                        <a:schemeClr val="bg1">
                          <a:lumMod val="85000"/>
                        </a:schemeClr>
                      </a:solidFill>
                      <a:prstDash val="solid"/>
                      <a:round/>
                      <a:headEnd type="none" w="med" len="med"/>
                      <a:tailEnd type="none" w="med" len="med"/>
                    </a:lnB>
                    <a:solidFill>
                      <a:schemeClr val="bg1"/>
                    </a:solidFill>
                  </a:tcPr>
                </a:tc>
                <a:tc>
                  <a:txBody>
                    <a:bodyPr/>
                    <a:lstStyle/>
                    <a:p>
                      <a:pPr marL="0" marR="0" lvl="0" indent="0" algn="ctr" defTabSz="742900" rtl="0" eaLnBrk="1" fontAlgn="auto" latinLnBrk="0" hangingPunct="1">
                        <a:lnSpc>
                          <a:spcPct val="100000"/>
                        </a:lnSpc>
                        <a:spcBef>
                          <a:spcPts val="0"/>
                        </a:spcBef>
                        <a:spcAft>
                          <a:spcPts val="0"/>
                        </a:spcAft>
                        <a:buClrTx/>
                        <a:buSzTx/>
                        <a:buFontTx/>
                        <a:buNone/>
                        <a:tabLst/>
                        <a:defRPr/>
                      </a:pPr>
                      <a:endParaRPr lang="en-GB" sz="1200"/>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B w="12700" cap="flat" cmpd="sng" algn="ctr">
                      <a:solidFill>
                        <a:schemeClr val="bg1">
                          <a:lumMod val="85000"/>
                        </a:schemeClr>
                      </a:solidFill>
                      <a:prstDash val="solid"/>
                      <a:round/>
                      <a:headEnd type="none" w="med" len="med"/>
                      <a:tailEnd type="none" w="med" len="med"/>
                    </a:lnB>
                    <a:solidFill>
                      <a:schemeClr val="bg1"/>
                    </a:solidFill>
                  </a:tcPr>
                </a:tc>
                <a:tc>
                  <a:txBody>
                    <a:bodyPr/>
                    <a:lstStyle/>
                    <a:p>
                      <a:pPr marL="0" marR="0" lvl="0" indent="0" algn="ctr" defTabSz="742900" rtl="0" eaLnBrk="1" fontAlgn="auto" latinLnBrk="0" hangingPunct="1">
                        <a:lnSpc>
                          <a:spcPct val="100000"/>
                        </a:lnSpc>
                        <a:spcBef>
                          <a:spcPts val="0"/>
                        </a:spcBef>
                        <a:spcAft>
                          <a:spcPts val="0"/>
                        </a:spcAft>
                        <a:buClrTx/>
                        <a:buSzTx/>
                        <a:buFontTx/>
                        <a:buNone/>
                        <a:tabLst/>
                        <a:defRPr/>
                      </a:pPr>
                      <a:endParaRPr lang="en-GB" sz="1200"/>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B w="12700" cap="flat" cmpd="sng" algn="ctr">
                      <a:solidFill>
                        <a:schemeClr val="bg1">
                          <a:lumMod val="85000"/>
                        </a:schemeClr>
                      </a:solidFill>
                      <a:prstDash val="solid"/>
                      <a:round/>
                      <a:headEnd type="none" w="med" len="med"/>
                      <a:tailEnd type="none" w="med" len="med"/>
                    </a:lnB>
                    <a:solidFill>
                      <a:schemeClr val="bg1"/>
                    </a:solidFill>
                  </a:tcPr>
                </a:tc>
                <a:tc>
                  <a:txBody>
                    <a:bodyPr/>
                    <a:lstStyle/>
                    <a:p>
                      <a:pPr marL="0" marR="0" lvl="0" indent="0" algn="ctr" defTabSz="742900" rtl="0" eaLnBrk="1" fontAlgn="auto" latinLnBrk="0" hangingPunct="1">
                        <a:lnSpc>
                          <a:spcPct val="100000"/>
                        </a:lnSpc>
                        <a:spcBef>
                          <a:spcPts val="0"/>
                        </a:spcBef>
                        <a:spcAft>
                          <a:spcPts val="0"/>
                        </a:spcAft>
                        <a:buClrTx/>
                        <a:buSzTx/>
                        <a:buFontTx/>
                        <a:buNone/>
                        <a:tabLst/>
                        <a:defRPr/>
                      </a:pPr>
                      <a:endParaRPr lang="en-GB" sz="1200"/>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B w="12700" cap="flat" cmpd="sng" algn="ctr">
                      <a:solidFill>
                        <a:schemeClr val="bg1">
                          <a:lumMod val="85000"/>
                        </a:schemeClr>
                      </a:solidFill>
                      <a:prstDash val="solid"/>
                      <a:round/>
                      <a:headEnd type="none" w="med" len="med"/>
                      <a:tailEnd type="none" w="med" len="med"/>
                    </a:lnB>
                    <a:solidFill>
                      <a:schemeClr val="bg1"/>
                    </a:solidFill>
                  </a:tcPr>
                </a:tc>
                <a:tc>
                  <a:txBody>
                    <a:bodyPr/>
                    <a:lstStyle/>
                    <a:p>
                      <a:pPr marL="0" marR="0" lvl="0" indent="0" algn="ctr" defTabSz="742900" rtl="0" eaLnBrk="1" fontAlgn="auto" latinLnBrk="0" hangingPunct="1">
                        <a:lnSpc>
                          <a:spcPct val="100000"/>
                        </a:lnSpc>
                        <a:spcBef>
                          <a:spcPts val="0"/>
                        </a:spcBef>
                        <a:spcAft>
                          <a:spcPts val="0"/>
                        </a:spcAft>
                        <a:buClrTx/>
                        <a:buSzTx/>
                        <a:buFontTx/>
                        <a:buNone/>
                        <a:tabLst/>
                        <a:defRPr/>
                      </a:pPr>
                      <a:endParaRPr lang="en-GB" sz="1200"/>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B w="12700" cap="flat" cmpd="sng" algn="ctr">
                      <a:solidFill>
                        <a:schemeClr val="bg1">
                          <a:lumMod val="85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769514468"/>
                  </a:ext>
                </a:extLst>
              </a:tr>
              <a:tr h="1011274">
                <a:tc>
                  <a:txBody>
                    <a:bodyPr/>
                    <a:lstStyle/>
                    <a:p>
                      <a:r>
                        <a:rPr lang="en-GB" sz="1200">
                          <a:solidFill>
                            <a:schemeClr val="tx1"/>
                          </a:solidFill>
                        </a:rPr>
                        <a:t>Cohort 2, scenario 1</a:t>
                      </a:r>
                    </a:p>
                  </a:txBody>
                  <a:tcPr anchor="ctr">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solidFill>
                  </a:tcPr>
                </a:tc>
                <a:tc>
                  <a:txBody>
                    <a:bodyPr/>
                    <a:lstStyle/>
                    <a:p>
                      <a:pPr marL="0" marR="0" lvl="0" indent="0" algn="ctr" defTabSz="742900" rtl="0" eaLnBrk="1" fontAlgn="auto" latinLnBrk="0" hangingPunct="1">
                        <a:lnSpc>
                          <a:spcPct val="100000"/>
                        </a:lnSpc>
                        <a:spcBef>
                          <a:spcPts val="0"/>
                        </a:spcBef>
                        <a:spcAft>
                          <a:spcPts val="0"/>
                        </a:spcAft>
                        <a:buClrTx/>
                        <a:buSzTx/>
                        <a:buFontTx/>
                        <a:buNone/>
                        <a:tabLst/>
                        <a:defRPr/>
                      </a:pPr>
                      <a:endParaRPr lang="en-GB" sz="1200"/>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solidFill>
                  </a:tcPr>
                </a:tc>
                <a:tc>
                  <a:txBody>
                    <a:bodyPr/>
                    <a:lstStyle/>
                    <a:p>
                      <a:pPr marL="0" marR="0" lvl="0" indent="0" algn="ctr" defTabSz="742900" rtl="0" eaLnBrk="1" fontAlgn="auto" latinLnBrk="0" hangingPunct="1">
                        <a:lnSpc>
                          <a:spcPct val="100000"/>
                        </a:lnSpc>
                        <a:spcBef>
                          <a:spcPts val="0"/>
                        </a:spcBef>
                        <a:spcAft>
                          <a:spcPts val="0"/>
                        </a:spcAft>
                        <a:buClrTx/>
                        <a:buSzTx/>
                        <a:buFontTx/>
                        <a:buNone/>
                        <a:tabLst/>
                        <a:defRPr/>
                      </a:pPr>
                      <a:endParaRPr lang="en-GB" sz="1200"/>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solidFill>
                  </a:tcPr>
                </a:tc>
                <a:tc>
                  <a:txBody>
                    <a:bodyPr/>
                    <a:lstStyle/>
                    <a:p>
                      <a:pPr marL="0" marR="0" lvl="0" indent="0" algn="ctr" defTabSz="742900" rtl="0" eaLnBrk="1" fontAlgn="auto" latinLnBrk="0" hangingPunct="1">
                        <a:lnSpc>
                          <a:spcPct val="100000"/>
                        </a:lnSpc>
                        <a:spcBef>
                          <a:spcPts val="0"/>
                        </a:spcBef>
                        <a:spcAft>
                          <a:spcPts val="0"/>
                        </a:spcAft>
                        <a:buClrTx/>
                        <a:buSzTx/>
                        <a:buFontTx/>
                        <a:buNone/>
                        <a:tabLst/>
                        <a:defRPr/>
                      </a:pPr>
                      <a:endParaRPr lang="en-GB" sz="1200"/>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solidFill>
                  </a:tcPr>
                </a:tc>
                <a:tc>
                  <a:txBody>
                    <a:bodyPr/>
                    <a:lstStyle/>
                    <a:p>
                      <a:pPr marL="0" marR="0" lvl="0" indent="0" algn="ctr" defTabSz="742900" rtl="0" eaLnBrk="1" fontAlgn="auto" latinLnBrk="0" hangingPunct="1">
                        <a:lnSpc>
                          <a:spcPct val="100000"/>
                        </a:lnSpc>
                        <a:spcBef>
                          <a:spcPts val="0"/>
                        </a:spcBef>
                        <a:spcAft>
                          <a:spcPts val="0"/>
                        </a:spcAft>
                        <a:buClrTx/>
                        <a:buSzTx/>
                        <a:buFontTx/>
                        <a:buNone/>
                        <a:tabLst/>
                        <a:defRPr/>
                      </a:pPr>
                      <a:endParaRPr lang="en-GB" sz="1200"/>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solidFill>
                  </a:tcPr>
                </a:tc>
                <a:tc>
                  <a:txBody>
                    <a:bodyPr/>
                    <a:lstStyle/>
                    <a:p>
                      <a:pPr marL="0" marR="0" lvl="0" indent="0" algn="ctr" defTabSz="742900" rtl="0" eaLnBrk="1" fontAlgn="auto" latinLnBrk="0" hangingPunct="1">
                        <a:lnSpc>
                          <a:spcPct val="100000"/>
                        </a:lnSpc>
                        <a:spcBef>
                          <a:spcPts val="0"/>
                        </a:spcBef>
                        <a:spcAft>
                          <a:spcPts val="0"/>
                        </a:spcAft>
                        <a:buClrTx/>
                        <a:buSzTx/>
                        <a:buFontTx/>
                        <a:buNone/>
                        <a:tabLst/>
                        <a:defRPr/>
                      </a:pPr>
                      <a:endParaRPr lang="en-GB" sz="1200"/>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solidFill>
                  </a:tcPr>
                </a:tc>
                <a:tc>
                  <a:txBody>
                    <a:bodyPr/>
                    <a:lstStyle/>
                    <a:p>
                      <a:pPr marL="0" marR="0" lvl="0" indent="0" algn="ctr" defTabSz="742900" rtl="0" eaLnBrk="1" fontAlgn="auto" latinLnBrk="0" hangingPunct="1">
                        <a:lnSpc>
                          <a:spcPct val="100000"/>
                        </a:lnSpc>
                        <a:spcBef>
                          <a:spcPts val="0"/>
                        </a:spcBef>
                        <a:spcAft>
                          <a:spcPts val="0"/>
                        </a:spcAft>
                        <a:buClrTx/>
                        <a:buSzTx/>
                        <a:buFontTx/>
                        <a:buNone/>
                        <a:tabLst/>
                        <a:defRPr/>
                      </a:pPr>
                      <a:endParaRPr lang="en-GB" sz="1200"/>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solidFill>
                  </a:tcPr>
                </a:tc>
                <a:tc>
                  <a:txBody>
                    <a:bodyPr/>
                    <a:lstStyle/>
                    <a:p>
                      <a:pPr marL="0" marR="0" lvl="0" indent="0" algn="ctr" defTabSz="742900" rtl="0" eaLnBrk="1" fontAlgn="auto" latinLnBrk="0" hangingPunct="1">
                        <a:lnSpc>
                          <a:spcPct val="100000"/>
                        </a:lnSpc>
                        <a:spcBef>
                          <a:spcPts val="0"/>
                        </a:spcBef>
                        <a:spcAft>
                          <a:spcPts val="0"/>
                        </a:spcAft>
                        <a:buClrTx/>
                        <a:buSzTx/>
                        <a:buFontTx/>
                        <a:buNone/>
                        <a:tabLst/>
                        <a:defRPr/>
                      </a:pPr>
                      <a:endParaRPr lang="en-GB" sz="1200"/>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solidFill>
                  </a:tcPr>
                </a:tc>
                <a:tc>
                  <a:txBody>
                    <a:bodyPr/>
                    <a:lstStyle/>
                    <a:p>
                      <a:pPr marL="0" marR="0" lvl="0" indent="0" algn="ctr" defTabSz="742900" rtl="0" eaLnBrk="1" fontAlgn="auto" latinLnBrk="0" hangingPunct="1">
                        <a:lnSpc>
                          <a:spcPct val="100000"/>
                        </a:lnSpc>
                        <a:spcBef>
                          <a:spcPts val="0"/>
                        </a:spcBef>
                        <a:spcAft>
                          <a:spcPts val="0"/>
                        </a:spcAft>
                        <a:buClrTx/>
                        <a:buSzTx/>
                        <a:buFontTx/>
                        <a:buNone/>
                        <a:tabLst/>
                        <a:defRPr/>
                      </a:pPr>
                      <a:endParaRPr lang="en-GB" sz="1200"/>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solidFill>
                  </a:tcPr>
                </a:tc>
                <a:tc>
                  <a:txBody>
                    <a:bodyPr/>
                    <a:lstStyle/>
                    <a:p>
                      <a:pPr marL="0" marR="0" lvl="0" indent="0" algn="ctr" defTabSz="742900" rtl="0" eaLnBrk="1" fontAlgn="auto" latinLnBrk="0" hangingPunct="1">
                        <a:lnSpc>
                          <a:spcPct val="100000"/>
                        </a:lnSpc>
                        <a:spcBef>
                          <a:spcPts val="0"/>
                        </a:spcBef>
                        <a:spcAft>
                          <a:spcPts val="0"/>
                        </a:spcAft>
                        <a:buClrTx/>
                        <a:buSzTx/>
                        <a:buFontTx/>
                        <a:buNone/>
                        <a:tabLst/>
                        <a:defRPr/>
                      </a:pPr>
                      <a:endParaRPr lang="en-GB" sz="1200"/>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solidFill>
                  </a:tcPr>
                </a:tc>
                <a:tc>
                  <a:txBody>
                    <a:bodyPr/>
                    <a:lstStyle/>
                    <a:p>
                      <a:pPr marL="0" marR="0" lvl="0" indent="0" algn="ctr" defTabSz="742900" rtl="0" eaLnBrk="1" fontAlgn="auto" latinLnBrk="0" hangingPunct="1">
                        <a:lnSpc>
                          <a:spcPct val="100000"/>
                        </a:lnSpc>
                        <a:spcBef>
                          <a:spcPts val="0"/>
                        </a:spcBef>
                        <a:spcAft>
                          <a:spcPts val="0"/>
                        </a:spcAft>
                        <a:buClrTx/>
                        <a:buSzTx/>
                        <a:buFontTx/>
                        <a:buNone/>
                        <a:tabLst/>
                        <a:defRPr/>
                      </a:pPr>
                      <a:endParaRPr lang="en-GB" sz="1200"/>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solidFill>
                  </a:tcPr>
                </a:tc>
                <a:tc>
                  <a:txBody>
                    <a:bodyPr/>
                    <a:lstStyle/>
                    <a:p>
                      <a:pPr marL="0" marR="0" lvl="0" indent="0" algn="ctr" defTabSz="742900" rtl="0" eaLnBrk="1" fontAlgn="auto" latinLnBrk="0" hangingPunct="1">
                        <a:lnSpc>
                          <a:spcPct val="100000"/>
                        </a:lnSpc>
                        <a:spcBef>
                          <a:spcPts val="0"/>
                        </a:spcBef>
                        <a:spcAft>
                          <a:spcPts val="0"/>
                        </a:spcAft>
                        <a:buClrTx/>
                        <a:buSzTx/>
                        <a:buFontTx/>
                        <a:buNone/>
                        <a:tabLst/>
                        <a:defRPr/>
                      </a:pPr>
                      <a:endParaRPr lang="en-GB" sz="1200"/>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solidFill>
                  </a:tcPr>
                </a:tc>
                <a:tc>
                  <a:txBody>
                    <a:bodyPr/>
                    <a:lstStyle/>
                    <a:p>
                      <a:pPr marL="0" marR="0" lvl="0" indent="0" algn="ctr" defTabSz="742900" rtl="0" eaLnBrk="1" fontAlgn="auto" latinLnBrk="0" hangingPunct="1">
                        <a:lnSpc>
                          <a:spcPct val="100000"/>
                        </a:lnSpc>
                        <a:spcBef>
                          <a:spcPts val="0"/>
                        </a:spcBef>
                        <a:spcAft>
                          <a:spcPts val="0"/>
                        </a:spcAft>
                        <a:buClrTx/>
                        <a:buSzTx/>
                        <a:buFontTx/>
                        <a:buNone/>
                        <a:tabLst/>
                        <a:defRPr/>
                      </a:pPr>
                      <a:endParaRPr lang="en-GB" sz="1200"/>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823708682"/>
                  </a:ext>
                </a:extLst>
              </a:tr>
              <a:tr h="1011274">
                <a:tc>
                  <a:txBody>
                    <a:bodyPr/>
                    <a:lstStyle/>
                    <a:p>
                      <a:r>
                        <a:rPr lang="en-GB" sz="1200">
                          <a:solidFill>
                            <a:schemeClr val="tx1"/>
                          </a:solidFill>
                        </a:rPr>
                        <a:t>Cohort 1, scenario 2</a:t>
                      </a:r>
                    </a:p>
                  </a:txBody>
                  <a:tcPr anchor="ctr">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solidFill>
                  </a:tcPr>
                </a:tc>
                <a:tc>
                  <a:txBody>
                    <a:bodyPr/>
                    <a:lstStyle/>
                    <a:p>
                      <a:pPr marL="0" marR="0" lvl="0" indent="0" algn="ctr" defTabSz="742900" rtl="0" eaLnBrk="1" fontAlgn="auto" latinLnBrk="0" hangingPunct="1">
                        <a:lnSpc>
                          <a:spcPct val="100000"/>
                        </a:lnSpc>
                        <a:spcBef>
                          <a:spcPts val="0"/>
                        </a:spcBef>
                        <a:spcAft>
                          <a:spcPts val="0"/>
                        </a:spcAft>
                        <a:buClrTx/>
                        <a:buSzTx/>
                        <a:buFontTx/>
                        <a:buNone/>
                        <a:tabLst/>
                        <a:defRPr/>
                      </a:pPr>
                      <a:endParaRPr lang="en-GB" sz="1200"/>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solidFill>
                  </a:tcPr>
                </a:tc>
                <a:tc>
                  <a:txBody>
                    <a:bodyPr/>
                    <a:lstStyle/>
                    <a:p>
                      <a:pPr marL="0" marR="0" lvl="0" indent="0" algn="ctr" defTabSz="742900" rtl="0" eaLnBrk="1" fontAlgn="auto" latinLnBrk="0" hangingPunct="1">
                        <a:lnSpc>
                          <a:spcPct val="100000"/>
                        </a:lnSpc>
                        <a:spcBef>
                          <a:spcPts val="0"/>
                        </a:spcBef>
                        <a:spcAft>
                          <a:spcPts val="0"/>
                        </a:spcAft>
                        <a:buClrTx/>
                        <a:buSzTx/>
                        <a:buFontTx/>
                        <a:buNone/>
                        <a:tabLst/>
                        <a:defRPr/>
                      </a:pPr>
                      <a:endParaRPr lang="en-GB" sz="1200"/>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solidFill>
                  </a:tcPr>
                </a:tc>
                <a:tc>
                  <a:txBody>
                    <a:bodyPr/>
                    <a:lstStyle/>
                    <a:p>
                      <a:pPr marL="0" marR="0" lvl="0" indent="0" algn="ctr" defTabSz="742900" rtl="0" eaLnBrk="1" fontAlgn="auto" latinLnBrk="0" hangingPunct="1">
                        <a:lnSpc>
                          <a:spcPct val="100000"/>
                        </a:lnSpc>
                        <a:spcBef>
                          <a:spcPts val="0"/>
                        </a:spcBef>
                        <a:spcAft>
                          <a:spcPts val="0"/>
                        </a:spcAft>
                        <a:buClrTx/>
                        <a:buSzTx/>
                        <a:buFontTx/>
                        <a:buNone/>
                        <a:tabLst/>
                        <a:defRPr/>
                      </a:pPr>
                      <a:endParaRPr lang="en-GB" sz="1200"/>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solidFill>
                  </a:tcPr>
                </a:tc>
                <a:tc>
                  <a:txBody>
                    <a:bodyPr/>
                    <a:lstStyle/>
                    <a:p>
                      <a:pPr marL="0" marR="0" lvl="0" indent="0" algn="ctr" defTabSz="742900" rtl="0" eaLnBrk="1" fontAlgn="auto" latinLnBrk="0" hangingPunct="1">
                        <a:lnSpc>
                          <a:spcPct val="100000"/>
                        </a:lnSpc>
                        <a:spcBef>
                          <a:spcPts val="0"/>
                        </a:spcBef>
                        <a:spcAft>
                          <a:spcPts val="0"/>
                        </a:spcAft>
                        <a:buClrTx/>
                        <a:buSzTx/>
                        <a:buFontTx/>
                        <a:buNone/>
                        <a:tabLst/>
                        <a:defRPr/>
                      </a:pPr>
                      <a:endParaRPr lang="en-GB" sz="1200"/>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solidFill>
                  </a:tcPr>
                </a:tc>
                <a:tc>
                  <a:txBody>
                    <a:bodyPr/>
                    <a:lstStyle/>
                    <a:p>
                      <a:pPr marL="0" marR="0" lvl="0" indent="0" algn="ctr" defTabSz="742900" rtl="0" eaLnBrk="1" fontAlgn="auto" latinLnBrk="0" hangingPunct="1">
                        <a:lnSpc>
                          <a:spcPct val="100000"/>
                        </a:lnSpc>
                        <a:spcBef>
                          <a:spcPts val="0"/>
                        </a:spcBef>
                        <a:spcAft>
                          <a:spcPts val="0"/>
                        </a:spcAft>
                        <a:buClrTx/>
                        <a:buSzTx/>
                        <a:buFontTx/>
                        <a:buNone/>
                        <a:tabLst/>
                        <a:defRPr/>
                      </a:pPr>
                      <a:endParaRPr lang="en-GB" sz="1200"/>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solidFill>
                  </a:tcPr>
                </a:tc>
                <a:tc>
                  <a:txBody>
                    <a:bodyPr/>
                    <a:lstStyle/>
                    <a:p>
                      <a:pPr marL="0" marR="0" lvl="0" indent="0" algn="ctr" defTabSz="742900" rtl="0" eaLnBrk="1" fontAlgn="auto" latinLnBrk="0" hangingPunct="1">
                        <a:lnSpc>
                          <a:spcPct val="100000"/>
                        </a:lnSpc>
                        <a:spcBef>
                          <a:spcPts val="0"/>
                        </a:spcBef>
                        <a:spcAft>
                          <a:spcPts val="0"/>
                        </a:spcAft>
                        <a:buClrTx/>
                        <a:buSzTx/>
                        <a:buFontTx/>
                        <a:buNone/>
                        <a:tabLst/>
                        <a:defRPr/>
                      </a:pPr>
                      <a:endParaRPr lang="en-GB" sz="1200"/>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solidFill>
                  </a:tcPr>
                </a:tc>
                <a:tc>
                  <a:txBody>
                    <a:bodyPr/>
                    <a:lstStyle/>
                    <a:p>
                      <a:pPr marL="0" marR="0" lvl="0" indent="0" algn="ctr" defTabSz="742900" rtl="0" eaLnBrk="1" fontAlgn="auto" latinLnBrk="0" hangingPunct="1">
                        <a:lnSpc>
                          <a:spcPct val="100000"/>
                        </a:lnSpc>
                        <a:spcBef>
                          <a:spcPts val="0"/>
                        </a:spcBef>
                        <a:spcAft>
                          <a:spcPts val="0"/>
                        </a:spcAft>
                        <a:buClrTx/>
                        <a:buSzTx/>
                        <a:buFontTx/>
                        <a:buNone/>
                        <a:tabLst/>
                        <a:defRPr/>
                      </a:pPr>
                      <a:endParaRPr lang="en-GB" sz="1200"/>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solidFill>
                  </a:tcPr>
                </a:tc>
                <a:tc>
                  <a:txBody>
                    <a:bodyPr/>
                    <a:lstStyle/>
                    <a:p>
                      <a:pPr marL="0" marR="0" lvl="0" indent="0" algn="ctr" defTabSz="742900" rtl="0" eaLnBrk="1" fontAlgn="auto" latinLnBrk="0" hangingPunct="1">
                        <a:lnSpc>
                          <a:spcPct val="100000"/>
                        </a:lnSpc>
                        <a:spcBef>
                          <a:spcPts val="0"/>
                        </a:spcBef>
                        <a:spcAft>
                          <a:spcPts val="0"/>
                        </a:spcAft>
                        <a:buClrTx/>
                        <a:buSzTx/>
                        <a:buFontTx/>
                        <a:buNone/>
                        <a:tabLst/>
                        <a:defRPr/>
                      </a:pPr>
                      <a:endParaRPr lang="en-GB" sz="1200"/>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solidFill>
                  </a:tcPr>
                </a:tc>
                <a:tc>
                  <a:txBody>
                    <a:bodyPr/>
                    <a:lstStyle/>
                    <a:p>
                      <a:pPr marL="0" marR="0" lvl="0" indent="0" algn="ctr" defTabSz="742900" rtl="0" eaLnBrk="1" fontAlgn="auto" latinLnBrk="0" hangingPunct="1">
                        <a:lnSpc>
                          <a:spcPct val="100000"/>
                        </a:lnSpc>
                        <a:spcBef>
                          <a:spcPts val="0"/>
                        </a:spcBef>
                        <a:spcAft>
                          <a:spcPts val="0"/>
                        </a:spcAft>
                        <a:buClrTx/>
                        <a:buSzTx/>
                        <a:buFontTx/>
                        <a:buNone/>
                        <a:tabLst/>
                        <a:defRPr/>
                      </a:pPr>
                      <a:endParaRPr lang="en-GB" sz="1200"/>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solidFill>
                  </a:tcPr>
                </a:tc>
                <a:tc>
                  <a:txBody>
                    <a:bodyPr/>
                    <a:lstStyle/>
                    <a:p>
                      <a:pPr marL="0" marR="0" lvl="0" indent="0" algn="ctr" defTabSz="742900" rtl="0" eaLnBrk="1" fontAlgn="auto" latinLnBrk="0" hangingPunct="1">
                        <a:lnSpc>
                          <a:spcPct val="100000"/>
                        </a:lnSpc>
                        <a:spcBef>
                          <a:spcPts val="0"/>
                        </a:spcBef>
                        <a:spcAft>
                          <a:spcPts val="0"/>
                        </a:spcAft>
                        <a:buClrTx/>
                        <a:buSzTx/>
                        <a:buFontTx/>
                        <a:buNone/>
                        <a:tabLst/>
                        <a:defRPr/>
                      </a:pPr>
                      <a:endParaRPr lang="en-GB" sz="1200"/>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solidFill>
                  </a:tcPr>
                </a:tc>
                <a:tc>
                  <a:txBody>
                    <a:bodyPr/>
                    <a:lstStyle/>
                    <a:p>
                      <a:pPr marL="0" marR="0" lvl="0" indent="0" algn="ctr" defTabSz="742900" rtl="0" eaLnBrk="1" fontAlgn="auto" latinLnBrk="0" hangingPunct="1">
                        <a:lnSpc>
                          <a:spcPct val="100000"/>
                        </a:lnSpc>
                        <a:spcBef>
                          <a:spcPts val="0"/>
                        </a:spcBef>
                        <a:spcAft>
                          <a:spcPts val="0"/>
                        </a:spcAft>
                        <a:buClrTx/>
                        <a:buSzTx/>
                        <a:buFontTx/>
                        <a:buNone/>
                        <a:tabLst/>
                        <a:defRPr/>
                      </a:pPr>
                      <a:endParaRPr lang="en-GB" sz="1200"/>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solidFill>
                  </a:tcPr>
                </a:tc>
                <a:tc>
                  <a:txBody>
                    <a:bodyPr/>
                    <a:lstStyle/>
                    <a:p>
                      <a:pPr marL="0" marR="0" lvl="0" indent="0" algn="ctr" defTabSz="742900" rtl="0" eaLnBrk="1" fontAlgn="auto" latinLnBrk="0" hangingPunct="1">
                        <a:lnSpc>
                          <a:spcPct val="100000"/>
                        </a:lnSpc>
                        <a:spcBef>
                          <a:spcPts val="0"/>
                        </a:spcBef>
                        <a:spcAft>
                          <a:spcPts val="0"/>
                        </a:spcAft>
                        <a:buClrTx/>
                        <a:buSzTx/>
                        <a:buFontTx/>
                        <a:buNone/>
                        <a:tabLst/>
                        <a:defRPr/>
                      </a:pPr>
                      <a:endParaRPr lang="en-GB" sz="1200"/>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761313956"/>
                  </a:ext>
                </a:extLst>
              </a:tr>
              <a:tr h="1011274">
                <a:tc>
                  <a:txBody>
                    <a:bodyPr/>
                    <a:lstStyle/>
                    <a:p>
                      <a:r>
                        <a:rPr lang="en-GB" sz="1200">
                          <a:solidFill>
                            <a:schemeClr val="tx1"/>
                          </a:solidFill>
                        </a:rPr>
                        <a:t>Cohort 2, scenario 2</a:t>
                      </a:r>
                    </a:p>
                  </a:txBody>
                  <a:tcPr anchor="ctr">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solidFill>
                  </a:tcPr>
                </a:tc>
                <a:tc>
                  <a:txBody>
                    <a:bodyPr/>
                    <a:lstStyle/>
                    <a:p>
                      <a:pPr marL="0" marR="0" lvl="0" indent="0" algn="ctr" defTabSz="742900" rtl="0" eaLnBrk="1" fontAlgn="auto" latinLnBrk="0" hangingPunct="1">
                        <a:lnSpc>
                          <a:spcPct val="100000"/>
                        </a:lnSpc>
                        <a:spcBef>
                          <a:spcPts val="0"/>
                        </a:spcBef>
                        <a:spcAft>
                          <a:spcPts val="0"/>
                        </a:spcAft>
                        <a:buClrTx/>
                        <a:buSzTx/>
                        <a:buFontTx/>
                        <a:buNone/>
                        <a:tabLst/>
                        <a:defRPr/>
                      </a:pPr>
                      <a:endParaRPr lang="en-GB" sz="1200"/>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solidFill>
                  </a:tcPr>
                </a:tc>
                <a:tc>
                  <a:txBody>
                    <a:bodyPr/>
                    <a:lstStyle/>
                    <a:p>
                      <a:pPr marL="0" marR="0" lvl="0" indent="0" algn="ctr" defTabSz="742900" rtl="0" eaLnBrk="1" fontAlgn="auto" latinLnBrk="0" hangingPunct="1">
                        <a:lnSpc>
                          <a:spcPct val="100000"/>
                        </a:lnSpc>
                        <a:spcBef>
                          <a:spcPts val="0"/>
                        </a:spcBef>
                        <a:spcAft>
                          <a:spcPts val="0"/>
                        </a:spcAft>
                        <a:buClrTx/>
                        <a:buSzTx/>
                        <a:buFontTx/>
                        <a:buNone/>
                        <a:tabLst/>
                        <a:defRPr/>
                      </a:pPr>
                      <a:endParaRPr lang="en-GB" sz="1200"/>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solidFill>
                  </a:tcPr>
                </a:tc>
                <a:tc>
                  <a:txBody>
                    <a:bodyPr/>
                    <a:lstStyle/>
                    <a:p>
                      <a:pPr marL="0" marR="0" lvl="0" indent="0" algn="ctr" defTabSz="742900" rtl="0" eaLnBrk="1" fontAlgn="auto" latinLnBrk="0" hangingPunct="1">
                        <a:lnSpc>
                          <a:spcPct val="100000"/>
                        </a:lnSpc>
                        <a:spcBef>
                          <a:spcPts val="0"/>
                        </a:spcBef>
                        <a:spcAft>
                          <a:spcPts val="0"/>
                        </a:spcAft>
                        <a:buClrTx/>
                        <a:buSzTx/>
                        <a:buFontTx/>
                        <a:buNone/>
                        <a:tabLst/>
                        <a:defRPr/>
                      </a:pPr>
                      <a:endParaRPr lang="en-GB" sz="1200"/>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solidFill>
                  </a:tcPr>
                </a:tc>
                <a:tc>
                  <a:txBody>
                    <a:bodyPr/>
                    <a:lstStyle/>
                    <a:p>
                      <a:pPr marL="0" marR="0" lvl="0" indent="0" algn="ctr" defTabSz="742900" rtl="0" eaLnBrk="1" fontAlgn="auto" latinLnBrk="0" hangingPunct="1">
                        <a:lnSpc>
                          <a:spcPct val="100000"/>
                        </a:lnSpc>
                        <a:spcBef>
                          <a:spcPts val="0"/>
                        </a:spcBef>
                        <a:spcAft>
                          <a:spcPts val="0"/>
                        </a:spcAft>
                        <a:buClrTx/>
                        <a:buSzTx/>
                        <a:buFontTx/>
                        <a:buNone/>
                        <a:tabLst/>
                        <a:defRPr/>
                      </a:pPr>
                      <a:endParaRPr lang="en-GB" sz="1200"/>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solidFill>
                  </a:tcPr>
                </a:tc>
                <a:tc>
                  <a:txBody>
                    <a:bodyPr/>
                    <a:lstStyle/>
                    <a:p>
                      <a:pPr marL="0" marR="0" lvl="0" indent="0" algn="ctr" defTabSz="742900" rtl="0" eaLnBrk="1" fontAlgn="auto" latinLnBrk="0" hangingPunct="1">
                        <a:lnSpc>
                          <a:spcPct val="100000"/>
                        </a:lnSpc>
                        <a:spcBef>
                          <a:spcPts val="0"/>
                        </a:spcBef>
                        <a:spcAft>
                          <a:spcPts val="0"/>
                        </a:spcAft>
                        <a:buClrTx/>
                        <a:buSzTx/>
                        <a:buFontTx/>
                        <a:buNone/>
                        <a:tabLst/>
                        <a:defRPr/>
                      </a:pPr>
                      <a:endParaRPr lang="en-GB" sz="1200"/>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solidFill>
                  </a:tcPr>
                </a:tc>
                <a:tc>
                  <a:txBody>
                    <a:bodyPr/>
                    <a:lstStyle/>
                    <a:p>
                      <a:pPr marL="0" marR="0" lvl="0" indent="0" algn="ctr" defTabSz="742900" rtl="0" eaLnBrk="1" fontAlgn="auto" latinLnBrk="0" hangingPunct="1">
                        <a:lnSpc>
                          <a:spcPct val="100000"/>
                        </a:lnSpc>
                        <a:spcBef>
                          <a:spcPts val="0"/>
                        </a:spcBef>
                        <a:spcAft>
                          <a:spcPts val="0"/>
                        </a:spcAft>
                        <a:buClrTx/>
                        <a:buSzTx/>
                        <a:buFontTx/>
                        <a:buNone/>
                        <a:tabLst/>
                        <a:defRPr/>
                      </a:pPr>
                      <a:endParaRPr lang="en-GB" sz="1200"/>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solidFill>
                  </a:tcPr>
                </a:tc>
                <a:tc>
                  <a:txBody>
                    <a:bodyPr/>
                    <a:lstStyle/>
                    <a:p>
                      <a:pPr marL="0" marR="0" lvl="0" indent="0" algn="ctr" defTabSz="742900" rtl="0" eaLnBrk="1" fontAlgn="auto" latinLnBrk="0" hangingPunct="1">
                        <a:lnSpc>
                          <a:spcPct val="100000"/>
                        </a:lnSpc>
                        <a:spcBef>
                          <a:spcPts val="0"/>
                        </a:spcBef>
                        <a:spcAft>
                          <a:spcPts val="0"/>
                        </a:spcAft>
                        <a:buClrTx/>
                        <a:buSzTx/>
                        <a:buFontTx/>
                        <a:buNone/>
                        <a:tabLst/>
                        <a:defRPr/>
                      </a:pPr>
                      <a:endParaRPr lang="en-GB" sz="1200"/>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solidFill>
                  </a:tcPr>
                </a:tc>
                <a:tc>
                  <a:txBody>
                    <a:bodyPr/>
                    <a:lstStyle/>
                    <a:p>
                      <a:pPr marL="0" marR="0" lvl="0" indent="0" algn="ctr" defTabSz="742900" rtl="0" eaLnBrk="1" fontAlgn="auto" latinLnBrk="0" hangingPunct="1">
                        <a:lnSpc>
                          <a:spcPct val="100000"/>
                        </a:lnSpc>
                        <a:spcBef>
                          <a:spcPts val="0"/>
                        </a:spcBef>
                        <a:spcAft>
                          <a:spcPts val="0"/>
                        </a:spcAft>
                        <a:buClrTx/>
                        <a:buSzTx/>
                        <a:buFontTx/>
                        <a:buNone/>
                        <a:tabLst/>
                        <a:defRPr/>
                      </a:pPr>
                      <a:endParaRPr lang="en-GB" sz="1200"/>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solidFill>
                  </a:tcPr>
                </a:tc>
                <a:tc>
                  <a:txBody>
                    <a:bodyPr/>
                    <a:lstStyle/>
                    <a:p>
                      <a:pPr marL="0" marR="0" lvl="0" indent="0" algn="ctr" defTabSz="742900" rtl="0" eaLnBrk="1" fontAlgn="auto" latinLnBrk="0" hangingPunct="1">
                        <a:lnSpc>
                          <a:spcPct val="100000"/>
                        </a:lnSpc>
                        <a:spcBef>
                          <a:spcPts val="0"/>
                        </a:spcBef>
                        <a:spcAft>
                          <a:spcPts val="0"/>
                        </a:spcAft>
                        <a:buClrTx/>
                        <a:buSzTx/>
                        <a:buFontTx/>
                        <a:buNone/>
                        <a:tabLst/>
                        <a:defRPr/>
                      </a:pPr>
                      <a:endParaRPr lang="en-GB" sz="1200"/>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solidFill>
                  </a:tcPr>
                </a:tc>
                <a:tc>
                  <a:txBody>
                    <a:bodyPr/>
                    <a:lstStyle/>
                    <a:p>
                      <a:pPr marL="0" marR="0" lvl="0" indent="0" algn="ctr" defTabSz="742900" rtl="0" eaLnBrk="1" fontAlgn="auto" latinLnBrk="0" hangingPunct="1">
                        <a:lnSpc>
                          <a:spcPct val="100000"/>
                        </a:lnSpc>
                        <a:spcBef>
                          <a:spcPts val="0"/>
                        </a:spcBef>
                        <a:spcAft>
                          <a:spcPts val="0"/>
                        </a:spcAft>
                        <a:buClrTx/>
                        <a:buSzTx/>
                        <a:buFontTx/>
                        <a:buNone/>
                        <a:tabLst/>
                        <a:defRPr/>
                      </a:pPr>
                      <a:endParaRPr lang="en-GB" sz="1200"/>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solidFill>
                  </a:tcPr>
                </a:tc>
                <a:tc>
                  <a:txBody>
                    <a:bodyPr/>
                    <a:lstStyle/>
                    <a:p>
                      <a:pPr marL="0" marR="0" lvl="0" indent="0" algn="ctr" defTabSz="742900" rtl="0" eaLnBrk="1" fontAlgn="auto" latinLnBrk="0" hangingPunct="1">
                        <a:lnSpc>
                          <a:spcPct val="100000"/>
                        </a:lnSpc>
                        <a:spcBef>
                          <a:spcPts val="0"/>
                        </a:spcBef>
                        <a:spcAft>
                          <a:spcPts val="0"/>
                        </a:spcAft>
                        <a:buClrTx/>
                        <a:buSzTx/>
                        <a:buFontTx/>
                        <a:buNone/>
                        <a:tabLst/>
                        <a:defRPr/>
                      </a:pPr>
                      <a:endParaRPr lang="en-GB" sz="1200"/>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solidFill>
                  </a:tcPr>
                </a:tc>
                <a:tc>
                  <a:txBody>
                    <a:bodyPr/>
                    <a:lstStyle/>
                    <a:p>
                      <a:pPr marL="0" marR="0" lvl="0" indent="0" algn="ctr" defTabSz="742900" rtl="0" eaLnBrk="1" fontAlgn="auto" latinLnBrk="0" hangingPunct="1">
                        <a:lnSpc>
                          <a:spcPct val="100000"/>
                        </a:lnSpc>
                        <a:spcBef>
                          <a:spcPts val="0"/>
                        </a:spcBef>
                        <a:spcAft>
                          <a:spcPts val="0"/>
                        </a:spcAft>
                        <a:buClrTx/>
                        <a:buSzTx/>
                        <a:buFontTx/>
                        <a:buNone/>
                        <a:tabLst/>
                        <a:defRPr/>
                      </a:pPr>
                      <a:endParaRPr lang="en-GB" sz="1200"/>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574553156"/>
                  </a:ext>
                </a:extLst>
              </a:tr>
            </a:tbl>
          </a:graphicData>
        </a:graphic>
      </p:graphicFrame>
      <p:grpSp>
        <p:nvGrpSpPr>
          <p:cNvPr id="60" name="Group 59">
            <a:extLst>
              <a:ext uri="{FF2B5EF4-FFF2-40B4-BE49-F238E27FC236}">
                <a16:creationId xmlns:a16="http://schemas.microsoft.com/office/drawing/2014/main" id="{BD17497A-955D-76D1-DB3D-5BE6A275B39D}"/>
              </a:ext>
            </a:extLst>
          </p:cNvPr>
          <p:cNvGrpSpPr/>
          <p:nvPr/>
        </p:nvGrpSpPr>
        <p:grpSpPr>
          <a:xfrm>
            <a:off x="2570684" y="2386018"/>
            <a:ext cx="6721600" cy="563104"/>
            <a:chOff x="2603898" y="2547544"/>
            <a:chExt cx="6588059" cy="327600"/>
          </a:xfrm>
          <a:solidFill>
            <a:schemeClr val="accent1"/>
          </a:solidFill>
        </p:grpSpPr>
        <p:sp>
          <p:nvSpPr>
            <p:cNvPr id="32" name="Rectangle: Rounded Corners 4">
              <a:extLst>
                <a:ext uri="{FF2B5EF4-FFF2-40B4-BE49-F238E27FC236}">
                  <a16:creationId xmlns:a16="http://schemas.microsoft.com/office/drawing/2014/main" id="{34F56E63-8762-DE27-74DA-7B93FDE01DDD}"/>
                </a:ext>
              </a:extLst>
            </p:cNvPr>
            <p:cNvSpPr/>
            <p:nvPr/>
          </p:nvSpPr>
          <p:spPr bwMode="auto">
            <a:xfrm>
              <a:off x="2603898" y="2547544"/>
              <a:ext cx="1106153" cy="327600"/>
            </a:xfrm>
            <a:prstGeom prst="roundRect">
              <a:avLst/>
            </a:prstGeom>
            <a:grpFill/>
            <a:ln>
              <a:noFill/>
              <a:headEnd type="none" w="med" len="med"/>
              <a:tailEnd type="none" w="med" len="med"/>
            </a:ln>
            <a:effectLst>
              <a:outerShdw blurRad="25400" dist="25400" dir="2700000" algn="tl" rotWithShape="0">
                <a:prstClr val="black">
                  <a:alpha val="28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900" b="0" i="0" u="none" strike="noStrike" kern="1200" cap="none" spc="50" normalizeH="0" baseline="0" noProof="0">
                  <a:ln>
                    <a:noFill/>
                  </a:ln>
                  <a:solidFill>
                    <a:srgbClr val="FFFFFF"/>
                  </a:solidFill>
                  <a:effectLst/>
                  <a:uLnTx/>
                  <a:uFillTx/>
                  <a:ea typeface="+mn-ea"/>
                  <a:cs typeface="Segoe UI" pitchFamily="34" charset="0"/>
                </a:rPr>
                <a:t>Scenario 1 Workshop</a:t>
              </a:r>
            </a:p>
          </p:txBody>
        </p:sp>
        <p:sp>
          <p:nvSpPr>
            <p:cNvPr id="33" name="Rectangle: Rounded Corners 5">
              <a:extLst>
                <a:ext uri="{FF2B5EF4-FFF2-40B4-BE49-F238E27FC236}">
                  <a16:creationId xmlns:a16="http://schemas.microsoft.com/office/drawing/2014/main" id="{3C8F163B-EF9C-73F4-8DB7-1FB3F3F0DAE0}"/>
                </a:ext>
              </a:extLst>
            </p:cNvPr>
            <p:cNvSpPr/>
            <p:nvPr/>
          </p:nvSpPr>
          <p:spPr bwMode="auto">
            <a:xfrm>
              <a:off x="3813101" y="2547544"/>
              <a:ext cx="1106153" cy="327600"/>
            </a:xfrm>
            <a:prstGeom prst="roundRect">
              <a:avLst/>
            </a:prstGeom>
            <a:grpFill/>
            <a:ln>
              <a:noFill/>
              <a:headEnd type="none" w="med" len="med"/>
              <a:tailEnd type="none" w="med" len="med"/>
            </a:ln>
            <a:effectLst>
              <a:outerShdw blurRad="25400" dist="25400" dir="2700000" algn="tl" rotWithShape="0">
                <a:prstClr val="black">
                  <a:alpha val="28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900" b="0" i="0" u="none" strike="noStrike" kern="1200" cap="none" spc="50" normalizeH="0" baseline="0" noProof="0">
                  <a:ln>
                    <a:noFill/>
                  </a:ln>
                  <a:solidFill>
                    <a:srgbClr val="FFFFFF"/>
                  </a:solidFill>
                  <a:effectLst/>
                  <a:uLnTx/>
                  <a:uFillTx/>
                  <a:ea typeface="+mn-ea"/>
                  <a:cs typeface="Segoe UI" pitchFamily="34" charset="0"/>
                </a:rPr>
                <a:t>Site Visit</a:t>
              </a:r>
            </a:p>
          </p:txBody>
        </p:sp>
        <p:sp>
          <p:nvSpPr>
            <p:cNvPr id="34" name="Rectangle: Rounded Corners 6">
              <a:extLst>
                <a:ext uri="{FF2B5EF4-FFF2-40B4-BE49-F238E27FC236}">
                  <a16:creationId xmlns:a16="http://schemas.microsoft.com/office/drawing/2014/main" id="{6961E137-3A1E-C5A7-82BA-C376B0ABEE35}"/>
                </a:ext>
              </a:extLst>
            </p:cNvPr>
            <p:cNvSpPr/>
            <p:nvPr/>
          </p:nvSpPr>
          <p:spPr bwMode="auto">
            <a:xfrm>
              <a:off x="5022305" y="2547544"/>
              <a:ext cx="1106153" cy="327600"/>
            </a:xfrm>
            <a:prstGeom prst="roundRect">
              <a:avLst/>
            </a:prstGeom>
            <a:grpFill/>
            <a:ln>
              <a:noFill/>
              <a:headEnd type="none" w="med" len="med"/>
              <a:tailEnd type="none" w="med" len="med"/>
            </a:ln>
            <a:effectLst>
              <a:outerShdw blurRad="25400" dist="25400" dir="2700000" algn="tl" rotWithShape="0">
                <a:prstClr val="black">
                  <a:alpha val="28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900" b="0" i="0" u="none" strike="noStrike" kern="1200" cap="none" spc="50" normalizeH="0" baseline="0" noProof="0">
                  <a:ln>
                    <a:noFill/>
                  </a:ln>
                  <a:solidFill>
                    <a:srgbClr val="FFFFFF"/>
                  </a:solidFill>
                  <a:effectLst/>
                  <a:uLnTx/>
                  <a:uFillTx/>
                  <a:ea typeface="+mn-ea"/>
                  <a:cs typeface="Segoe UI" pitchFamily="34" charset="0"/>
                </a:rPr>
                <a:t>Intro to [Scenario 1] for Cohort 1</a:t>
              </a:r>
            </a:p>
          </p:txBody>
        </p:sp>
        <p:sp>
          <p:nvSpPr>
            <p:cNvPr id="35" name="Rectangle: Rounded Corners 7">
              <a:extLst>
                <a:ext uri="{FF2B5EF4-FFF2-40B4-BE49-F238E27FC236}">
                  <a16:creationId xmlns:a16="http://schemas.microsoft.com/office/drawing/2014/main" id="{6761054F-66AB-936A-9057-B3F0364FFCE1}"/>
                </a:ext>
              </a:extLst>
            </p:cNvPr>
            <p:cNvSpPr/>
            <p:nvPr/>
          </p:nvSpPr>
          <p:spPr bwMode="auto">
            <a:xfrm>
              <a:off x="6231507" y="2547544"/>
              <a:ext cx="2960450" cy="327600"/>
            </a:xfrm>
            <a:prstGeom prst="roundRect">
              <a:avLst/>
            </a:prstGeom>
            <a:grpFill/>
            <a:ln>
              <a:noFill/>
              <a:headEnd type="none" w="med" len="med"/>
              <a:tailEnd type="none" w="med" len="med"/>
            </a:ln>
            <a:effectLst>
              <a:outerShdw blurRad="25400" dist="25400" dir="2700000" algn="tl" rotWithShape="0">
                <a:prstClr val="black">
                  <a:alpha val="28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900" b="0" i="0" u="none" strike="noStrike" kern="1200" cap="none" spc="50" normalizeH="0" baseline="0" noProof="0">
                  <a:ln>
                    <a:noFill/>
                  </a:ln>
                  <a:solidFill>
                    <a:srgbClr val="FFFFFF"/>
                  </a:solidFill>
                  <a:effectLst/>
                  <a:uLnTx/>
                  <a:uFillTx/>
                  <a:ea typeface="+mn-ea"/>
                  <a:cs typeface="Segoe UI" pitchFamily="34" charset="0"/>
                </a:rPr>
                <a:t>[Scenario 1] Pilot</a:t>
              </a:r>
            </a:p>
          </p:txBody>
        </p:sp>
      </p:grpSp>
      <p:grpSp>
        <p:nvGrpSpPr>
          <p:cNvPr id="59" name="Group 58">
            <a:extLst>
              <a:ext uri="{FF2B5EF4-FFF2-40B4-BE49-F238E27FC236}">
                <a16:creationId xmlns:a16="http://schemas.microsoft.com/office/drawing/2014/main" id="{A7A25125-F578-B477-635C-8FF0F9E67FBB}"/>
              </a:ext>
            </a:extLst>
          </p:cNvPr>
          <p:cNvGrpSpPr/>
          <p:nvPr/>
        </p:nvGrpSpPr>
        <p:grpSpPr>
          <a:xfrm>
            <a:off x="3345266" y="3390185"/>
            <a:ext cx="6721600" cy="563104"/>
            <a:chOff x="2603898" y="3193496"/>
            <a:chExt cx="6588059" cy="327600"/>
          </a:xfrm>
          <a:solidFill>
            <a:schemeClr val="accent2"/>
          </a:solidFill>
        </p:grpSpPr>
        <p:sp>
          <p:nvSpPr>
            <p:cNvPr id="55" name="Rectangle: Rounded Corners 4">
              <a:extLst>
                <a:ext uri="{FF2B5EF4-FFF2-40B4-BE49-F238E27FC236}">
                  <a16:creationId xmlns:a16="http://schemas.microsoft.com/office/drawing/2014/main" id="{2B0F30E5-0BFD-8918-5D2B-B53BDAE227C2}"/>
                </a:ext>
              </a:extLst>
            </p:cNvPr>
            <p:cNvSpPr/>
            <p:nvPr/>
          </p:nvSpPr>
          <p:spPr bwMode="auto">
            <a:xfrm>
              <a:off x="2603898" y="3193496"/>
              <a:ext cx="1106153" cy="327600"/>
            </a:xfrm>
            <a:prstGeom prst="roundRect">
              <a:avLst/>
            </a:prstGeom>
            <a:grpFill/>
            <a:ln>
              <a:noFill/>
              <a:headEnd type="none" w="med" len="med"/>
              <a:tailEnd type="none" w="med" len="med"/>
            </a:ln>
            <a:effectLst>
              <a:outerShdw blurRad="25400" dist="25400" dir="2700000" algn="tl" rotWithShape="0">
                <a:prstClr val="black">
                  <a:alpha val="28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146304" rIns="0" bIns="146304"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900" b="0" i="0" u="none" strike="noStrike" kern="1200" cap="none" spc="50" normalizeH="0" baseline="0" noProof="0">
                  <a:ln>
                    <a:noFill/>
                  </a:ln>
                  <a:solidFill>
                    <a:srgbClr val="FFFFFF"/>
                  </a:solidFill>
                  <a:effectLst/>
                  <a:uLnTx/>
                  <a:uFillTx/>
                  <a:ea typeface="+mn-ea"/>
                  <a:cs typeface="Segoe UI" pitchFamily="34" charset="0"/>
                </a:rPr>
                <a:t>Scenario 1 Workshop</a:t>
              </a:r>
            </a:p>
          </p:txBody>
        </p:sp>
        <p:sp>
          <p:nvSpPr>
            <p:cNvPr id="56" name="Rectangle: Rounded Corners 5">
              <a:extLst>
                <a:ext uri="{FF2B5EF4-FFF2-40B4-BE49-F238E27FC236}">
                  <a16:creationId xmlns:a16="http://schemas.microsoft.com/office/drawing/2014/main" id="{6CF40827-ED46-5C49-5638-CD76613CFB01}"/>
                </a:ext>
              </a:extLst>
            </p:cNvPr>
            <p:cNvSpPr/>
            <p:nvPr/>
          </p:nvSpPr>
          <p:spPr bwMode="auto">
            <a:xfrm>
              <a:off x="3813101" y="3193496"/>
              <a:ext cx="1106153" cy="327600"/>
            </a:xfrm>
            <a:prstGeom prst="roundRect">
              <a:avLst/>
            </a:prstGeom>
            <a:grpFill/>
            <a:ln>
              <a:noFill/>
              <a:headEnd type="none" w="med" len="med"/>
              <a:tailEnd type="none" w="med" len="med"/>
            </a:ln>
            <a:effectLst>
              <a:outerShdw blurRad="25400" dist="25400" dir="2700000" algn="tl" rotWithShape="0">
                <a:prstClr val="black">
                  <a:alpha val="28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146304" rIns="0" bIns="146304"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900" b="0" i="0" u="none" strike="noStrike" kern="1200" cap="none" spc="50" normalizeH="0" baseline="0" noProof="0">
                  <a:ln>
                    <a:noFill/>
                  </a:ln>
                  <a:solidFill>
                    <a:srgbClr val="FFFFFF"/>
                  </a:solidFill>
                  <a:effectLst/>
                  <a:uLnTx/>
                  <a:uFillTx/>
                  <a:ea typeface="+mn-ea"/>
                  <a:cs typeface="Segoe UI" pitchFamily="34" charset="0"/>
                </a:rPr>
                <a:t>Site Visit</a:t>
              </a:r>
            </a:p>
          </p:txBody>
        </p:sp>
        <p:sp>
          <p:nvSpPr>
            <p:cNvPr id="57" name="Rectangle: Rounded Corners 6">
              <a:extLst>
                <a:ext uri="{FF2B5EF4-FFF2-40B4-BE49-F238E27FC236}">
                  <a16:creationId xmlns:a16="http://schemas.microsoft.com/office/drawing/2014/main" id="{F2E0F3D6-9B59-E2B3-06A6-D109F85F76D3}"/>
                </a:ext>
              </a:extLst>
            </p:cNvPr>
            <p:cNvSpPr/>
            <p:nvPr/>
          </p:nvSpPr>
          <p:spPr bwMode="auto">
            <a:xfrm>
              <a:off x="5022305" y="3193496"/>
              <a:ext cx="1106153" cy="327600"/>
            </a:xfrm>
            <a:prstGeom prst="roundRect">
              <a:avLst/>
            </a:prstGeom>
            <a:grpFill/>
            <a:ln>
              <a:noFill/>
              <a:headEnd type="none" w="med" len="med"/>
              <a:tailEnd type="none" w="med" len="med"/>
            </a:ln>
            <a:effectLst>
              <a:outerShdw blurRad="25400" dist="25400" dir="2700000" algn="tl" rotWithShape="0">
                <a:prstClr val="black">
                  <a:alpha val="28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146304" rIns="0" bIns="146304"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900" b="0" i="0" u="none" strike="noStrike" kern="1200" cap="none" spc="50" normalizeH="0" baseline="0" noProof="0">
                  <a:ln>
                    <a:noFill/>
                  </a:ln>
                  <a:solidFill>
                    <a:srgbClr val="FFFFFF"/>
                  </a:solidFill>
                  <a:effectLst/>
                  <a:uLnTx/>
                  <a:uFillTx/>
                  <a:ea typeface="+mn-ea"/>
                  <a:cs typeface="Segoe UI" pitchFamily="34" charset="0"/>
                </a:rPr>
                <a:t>Intro to [Scenario 1] for Cohort 2</a:t>
              </a:r>
            </a:p>
          </p:txBody>
        </p:sp>
        <p:sp>
          <p:nvSpPr>
            <p:cNvPr id="58" name="Rectangle: Rounded Corners 7">
              <a:extLst>
                <a:ext uri="{FF2B5EF4-FFF2-40B4-BE49-F238E27FC236}">
                  <a16:creationId xmlns:a16="http://schemas.microsoft.com/office/drawing/2014/main" id="{94E768CE-D54C-ABED-46E2-ACA3274B71CB}"/>
                </a:ext>
              </a:extLst>
            </p:cNvPr>
            <p:cNvSpPr/>
            <p:nvPr/>
          </p:nvSpPr>
          <p:spPr bwMode="auto">
            <a:xfrm>
              <a:off x="6231507" y="3193496"/>
              <a:ext cx="2960450" cy="327600"/>
            </a:xfrm>
            <a:prstGeom prst="roundRect">
              <a:avLst/>
            </a:prstGeom>
            <a:grpFill/>
            <a:ln>
              <a:noFill/>
              <a:headEnd type="none" w="med" len="med"/>
              <a:tailEnd type="none" w="med" len="med"/>
            </a:ln>
            <a:effectLst>
              <a:outerShdw blurRad="25400" dist="25400" dir="2700000" algn="tl" rotWithShape="0">
                <a:prstClr val="black">
                  <a:alpha val="28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146304" rIns="0" bIns="146304"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900" b="0" i="0" u="none" strike="noStrike" kern="1200" cap="none" spc="50" normalizeH="0" baseline="0" noProof="0">
                  <a:ln>
                    <a:noFill/>
                  </a:ln>
                  <a:solidFill>
                    <a:srgbClr val="FFFFFF"/>
                  </a:solidFill>
                  <a:effectLst/>
                  <a:uLnTx/>
                  <a:uFillTx/>
                  <a:ea typeface="+mn-ea"/>
                  <a:cs typeface="Segoe UI" pitchFamily="34" charset="0"/>
                </a:rPr>
                <a:t>[Scenario 1] Pilot</a:t>
              </a:r>
            </a:p>
          </p:txBody>
        </p:sp>
      </p:grpSp>
      <p:grpSp>
        <p:nvGrpSpPr>
          <p:cNvPr id="61" name="Group 60">
            <a:extLst>
              <a:ext uri="{FF2B5EF4-FFF2-40B4-BE49-F238E27FC236}">
                <a16:creationId xmlns:a16="http://schemas.microsoft.com/office/drawing/2014/main" id="{F4964576-71D2-0CA4-3B50-645A883F82F6}"/>
              </a:ext>
            </a:extLst>
          </p:cNvPr>
          <p:cNvGrpSpPr/>
          <p:nvPr/>
        </p:nvGrpSpPr>
        <p:grpSpPr>
          <a:xfrm>
            <a:off x="4119848" y="4430635"/>
            <a:ext cx="6721600" cy="563104"/>
            <a:chOff x="2603898" y="3193496"/>
            <a:chExt cx="6588059" cy="327600"/>
          </a:xfrm>
          <a:solidFill>
            <a:schemeClr val="accent3"/>
          </a:solidFill>
        </p:grpSpPr>
        <p:sp>
          <p:nvSpPr>
            <p:cNvPr id="62" name="Rectangle: Rounded Corners 4">
              <a:extLst>
                <a:ext uri="{FF2B5EF4-FFF2-40B4-BE49-F238E27FC236}">
                  <a16:creationId xmlns:a16="http://schemas.microsoft.com/office/drawing/2014/main" id="{D4ED695C-D639-0297-8B0A-A39F75AC829D}"/>
                </a:ext>
              </a:extLst>
            </p:cNvPr>
            <p:cNvSpPr/>
            <p:nvPr/>
          </p:nvSpPr>
          <p:spPr bwMode="auto">
            <a:xfrm>
              <a:off x="2603898" y="3193496"/>
              <a:ext cx="1106153" cy="327600"/>
            </a:xfrm>
            <a:prstGeom prst="roundRect">
              <a:avLst/>
            </a:prstGeom>
            <a:grpFill/>
            <a:ln>
              <a:noFill/>
              <a:headEnd type="none" w="med" len="med"/>
              <a:tailEnd type="none" w="med" len="med"/>
            </a:ln>
            <a:effectLst>
              <a:outerShdw blurRad="25400" dist="25400" dir="2700000" algn="tl" rotWithShape="0">
                <a:prstClr val="black">
                  <a:alpha val="28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900" b="0" i="0" u="none" strike="noStrike" kern="1200" cap="none" spc="50" normalizeH="0" baseline="0" noProof="0">
                  <a:ln>
                    <a:noFill/>
                  </a:ln>
                  <a:solidFill>
                    <a:srgbClr val="FFFFFF"/>
                  </a:solidFill>
                  <a:effectLst/>
                  <a:uLnTx/>
                  <a:uFillTx/>
                  <a:ea typeface="+mn-ea"/>
                  <a:cs typeface="Segoe UI" pitchFamily="34" charset="0"/>
                </a:rPr>
                <a:t>Scenario 2 Workshop</a:t>
              </a:r>
            </a:p>
          </p:txBody>
        </p:sp>
        <p:sp>
          <p:nvSpPr>
            <p:cNvPr id="63" name="Rectangle: Rounded Corners 5">
              <a:extLst>
                <a:ext uri="{FF2B5EF4-FFF2-40B4-BE49-F238E27FC236}">
                  <a16:creationId xmlns:a16="http://schemas.microsoft.com/office/drawing/2014/main" id="{2A474281-498A-4CBF-4D59-2519F7427174}"/>
                </a:ext>
              </a:extLst>
            </p:cNvPr>
            <p:cNvSpPr/>
            <p:nvPr/>
          </p:nvSpPr>
          <p:spPr bwMode="auto">
            <a:xfrm>
              <a:off x="3813101" y="3193496"/>
              <a:ext cx="1106153" cy="327600"/>
            </a:xfrm>
            <a:prstGeom prst="roundRect">
              <a:avLst/>
            </a:prstGeom>
            <a:grpFill/>
            <a:ln>
              <a:noFill/>
              <a:headEnd type="none" w="med" len="med"/>
              <a:tailEnd type="none" w="med" len="med"/>
            </a:ln>
            <a:effectLst>
              <a:outerShdw blurRad="25400" dist="25400" dir="2700000" algn="tl" rotWithShape="0">
                <a:prstClr val="black">
                  <a:alpha val="28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900" b="0" i="0" u="none" strike="noStrike" kern="1200" cap="none" spc="50" normalizeH="0" baseline="0" noProof="0">
                  <a:ln>
                    <a:noFill/>
                  </a:ln>
                  <a:solidFill>
                    <a:srgbClr val="FFFFFF"/>
                  </a:solidFill>
                  <a:effectLst/>
                  <a:uLnTx/>
                  <a:uFillTx/>
                  <a:ea typeface="+mn-ea"/>
                  <a:cs typeface="Segoe UI" pitchFamily="34" charset="0"/>
                </a:rPr>
                <a:t>Site Visit</a:t>
              </a:r>
            </a:p>
          </p:txBody>
        </p:sp>
        <p:sp>
          <p:nvSpPr>
            <p:cNvPr id="64" name="Rectangle: Rounded Corners 6">
              <a:extLst>
                <a:ext uri="{FF2B5EF4-FFF2-40B4-BE49-F238E27FC236}">
                  <a16:creationId xmlns:a16="http://schemas.microsoft.com/office/drawing/2014/main" id="{9BFC2204-20C3-CDBF-0D7B-AB29A7D7615E}"/>
                </a:ext>
              </a:extLst>
            </p:cNvPr>
            <p:cNvSpPr/>
            <p:nvPr/>
          </p:nvSpPr>
          <p:spPr bwMode="auto">
            <a:xfrm>
              <a:off x="5022305" y="3193496"/>
              <a:ext cx="1106153" cy="327600"/>
            </a:xfrm>
            <a:prstGeom prst="roundRect">
              <a:avLst/>
            </a:prstGeom>
            <a:grpFill/>
            <a:ln>
              <a:noFill/>
              <a:headEnd type="none" w="med" len="med"/>
              <a:tailEnd type="none" w="med" len="med"/>
            </a:ln>
            <a:effectLst>
              <a:outerShdw blurRad="25400" dist="25400" dir="2700000" algn="tl" rotWithShape="0">
                <a:prstClr val="black">
                  <a:alpha val="28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900" b="0" i="0" u="none" strike="noStrike" kern="1200" cap="none" spc="50" normalizeH="0" baseline="0" noProof="0">
                  <a:ln>
                    <a:noFill/>
                  </a:ln>
                  <a:solidFill>
                    <a:srgbClr val="FFFFFF"/>
                  </a:solidFill>
                  <a:effectLst/>
                  <a:uLnTx/>
                  <a:uFillTx/>
                  <a:ea typeface="+mn-ea"/>
                  <a:cs typeface="Segoe UI" pitchFamily="34" charset="0"/>
                </a:rPr>
                <a:t>Intro to [Scenario 2] for Cohort 1</a:t>
              </a:r>
            </a:p>
          </p:txBody>
        </p:sp>
        <p:sp>
          <p:nvSpPr>
            <p:cNvPr id="65" name="Rectangle: Rounded Corners 7">
              <a:extLst>
                <a:ext uri="{FF2B5EF4-FFF2-40B4-BE49-F238E27FC236}">
                  <a16:creationId xmlns:a16="http://schemas.microsoft.com/office/drawing/2014/main" id="{06C6A386-266F-FFD4-2EDB-87950CE8BD9A}"/>
                </a:ext>
              </a:extLst>
            </p:cNvPr>
            <p:cNvSpPr/>
            <p:nvPr/>
          </p:nvSpPr>
          <p:spPr bwMode="auto">
            <a:xfrm>
              <a:off x="6231507" y="3193496"/>
              <a:ext cx="2960450" cy="327600"/>
            </a:xfrm>
            <a:prstGeom prst="roundRect">
              <a:avLst/>
            </a:prstGeom>
            <a:grpFill/>
            <a:ln>
              <a:noFill/>
              <a:headEnd type="none" w="med" len="med"/>
              <a:tailEnd type="none" w="med" len="med"/>
            </a:ln>
            <a:effectLst>
              <a:outerShdw blurRad="25400" dist="25400" dir="2700000" algn="tl" rotWithShape="0">
                <a:prstClr val="black">
                  <a:alpha val="28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900" b="0" i="0" u="none" strike="noStrike" kern="1200" cap="none" spc="50" normalizeH="0" baseline="0" noProof="0">
                  <a:ln>
                    <a:noFill/>
                  </a:ln>
                  <a:solidFill>
                    <a:srgbClr val="FFFFFF"/>
                  </a:solidFill>
                  <a:effectLst/>
                  <a:uLnTx/>
                  <a:uFillTx/>
                  <a:ea typeface="+mn-ea"/>
                  <a:cs typeface="Segoe UI" pitchFamily="34" charset="0"/>
                </a:rPr>
                <a:t>[Scenario 2] Pilot</a:t>
              </a:r>
            </a:p>
          </p:txBody>
        </p:sp>
      </p:grpSp>
      <p:sp>
        <p:nvSpPr>
          <p:cNvPr id="67" name="Rectangle: Rounded Corners 4">
            <a:extLst>
              <a:ext uri="{FF2B5EF4-FFF2-40B4-BE49-F238E27FC236}">
                <a16:creationId xmlns:a16="http://schemas.microsoft.com/office/drawing/2014/main" id="{93AA8444-981E-B8CB-28D1-1C29FF91B64F}"/>
              </a:ext>
            </a:extLst>
          </p:cNvPr>
          <p:cNvSpPr/>
          <p:nvPr/>
        </p:nvSpPr>
        <p:spPr bwMode="auto">
          <a:xfrm>
            <a:off x="4894429" y="5442057"/>
            <a:ext cx="1128575" cy="563104"/>
          </a:xfrm>
          <a:prstGeom prst="roundRect">
            <a:avLst/>
          </a:prstGeom>
          <a:solidFill>
            <a:schemeClr val="accent5"/>
          </a:solidFill>
          <a:ln>
            <a:noFill/>
            <a:headEnd type="none" w="med" len="med"/>
            <a:tailEnd type="none" w="med" len="med"/>
          </a:ln>
          <a:effectLst>
            <a:outerShdw blurRad="25400" dist="25400" dir="2700000" algn="tl" rotWithShape="0">
              <a:prstClr val="black">
                <a:alpha val="28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900" b="0" i="0" u="none" strike="noStrike" kern="1200" cap="none" spc="50" normalizeH="0" baseline="0" noProof="0">
                <a:ln>
                  <a:noFill/>
                </a:ln>
                <a:solidFill>
                  <a:srgbClr val="FFFFFF"/>
                </a:solidFill>
                <a:effectLst/>
                <a:uLnTx/>
                <a:uFillTx/>
                <a:ea typeface="+mn-ea"/>
                <a:cs typeface="Segoe UI" pitchFamily="34" charset="0"/>
              </a:rPr>
              <a:t>Scenario 2 Workshop</a:t>
            </a:r>
          </a:p>
        </p:txBody>
      </p:sp>
      <p:sp>
        <p:nvSpPr>
          <p:cNvPr id="68" name="Rectangle: Rounded Corners 5">
            <a:extLst>
              <a:ext uri="{FF2B5EF4-FFF2-40B4-BE49-F238E27FC236}">
                <a16:creationId xmlns:a16="http://schemas.microsoft.com/office/drawing/2014/main" id="{13E2356A-DAA1-46E3-C43E-1C230B763085}"/>
              </a:ext>
            </a:extLst>
          </p:cNvPr>
          <p:cNvSpPr/>
          <p:nvPr/>
        </p:nvSpPr>
        <p:spPr bwMode="auto">
          <a:xfrm>
            <a:off x="6128143" y="5442057"/>
            <a:ext cx="1128575" cy="563104"/>
          </a:xfrm>
          <a:prstGeom prst="roundRect">
            <a:avLst/>
          </a:prstGeom>
          <a:solidFill>
            <a:schemeClr val="accent5"/>
          </a:solidFill>
          <a:ln>
            <a:noFill/>
            <a:headEnd type="none" w="med" len="med"/>
            <a:tailEnd type="none" w="med" len="med"/>
          </a:ln>
          <a:effectLst>
            <a:outerShdw blurRad="25400" dist="25400" dir="2700000" algn="tl" rotWithShape="0">
              <a:prstClr val="black">
                <a:alpha val="28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900" b="0" i="0" u="none" strike="noStrike" kern="1200" cap="none" spc="50" normalizeH="0" baseline="0" noProof="0">
                <a:ln>
                  <a:noFill/>
                </a:ln>
                <a:solidFill>
                  <a:srgbClr val="FFFFFF"/>
                </a:solidFill>
                <a:effectLst/>
                <a:uLnTx/>
                <a:uFillTx/>
                <a:ea typeface="+mn-ea"/>
                <a:cs typeface="Segoe UI" pitchFamily="34" charset="0"/>
              </a:rPr>
              <a:t>Site Visit</a:t>
            </a:r>
          </a:p>
        </p:txBody>
      </p:sp>
      <p:sp>
        <p:nvSpPr>
          <p:cNvPr id="69" name="Rectangle: Rounded Corners 6">
            <a:extLst>
              <a:ext uri="{FF2B5EF4-FFF2-40B4-BE49-F238E27FC236}">
                <a16:creationId xmlns:a16="http://schemas.microsoft.com/office/drawing/2014/main" id="{2E60838E-62F5-DE1C-7698-9755E056B023}"/>
              </a:ext>
            </a:extLst>
          </p:cNvPr>
          <p:cNvSpPr/>
          <p:nvPr/>
        </p:nvSpPr>
        <p:spPr bwMode="auto">
          <a:xfrm>
            <a:off x="7361857" y="5442057"/>
            <a:ext cx="1128575" cy="563104"/>
          </a:xfrm>
          <a:prstGeom prst="roundRect">
            <a:avLst/>
          </a:prstGeom>
          <a:solidFill>
            <a:schemeClr val="accent5"/>
          </a:solidFill>
          <a:ln>
            <a:noFill/>
            <a:headEnd type="none" w="med" len="med"/>
            <a:tailEnd type="none" w="med" len="med"/>
          </a:ln>
          <a:effectLst>
            <a:outerShdw blurRad="25400" dist="25400" dir="2700000" algn="tl" rotWithShape="0">
              <a:prstClr val="black">
                <a:alpha val="28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900" b="0" i="0" u="none" strike="noStrike" kern="1200" cap="none" spc="50" normalizeH="0" baseline="0" noProof="0">
                <a:ln>
                  <a:noFill/>
                </a:ln>
                <a:solidFill>
                  <a:srgbClr val="FFFFFF"/>
                </a:solidFill>
                <a:effectLst/>
                <a:uLnTx/>
                <a:uFillTx/>
                <a:ea typeface="+mn-ea"/>
                <a:cs typeface="Segoe UI" pitchFamily="34" charset="0"/>
              </a:rPr>
              <a:t>Intro to [Scenario 2] for Cohort 2</a:t>
            </a:r>
          </a:p>
        </p:txBody>
      </p:sp>
      <p:sp>
        <p:nvSpPr>
          <p:cNvPr id="70" name="Rectangle: Rounded Corners 7">
            <a:extLst>
              <a:ext uri="{FF2B5EF4-FFF2-40B4-BE49-F238E27FC236}">
                <a16:creationId xmlns:a16="http://schemas.microsoft.com/office/drawing/2014/main" id="{D200F230-08FC-E420-5FFD-8F469E8A5283}"/>
              </a:ext>
            </a:extLst>
          </p:cNvPr>
          <p:cNvSpPr/>
          <p:nvPr/>
        </p:nvSpPr>
        <p:spPr bwMode="auto">
          <a:xfrm>
            <a:off x="8595570" y="5442057"/>
            <a:ext cx="3020459" cy="563104"/>
          </a:xfrm>
          <a:prstGeom prst="roundRect">
            <a:avLst/>
          </a:prstGeom>
          <a:solidFill>
            <a:schemeClr val="accent5"/>
          </a:solidFill>
          <a:ln>
            <a:noFill/>
            <a:headEnd type="none" w="med" len="med"/>
            <a:tailEnd type="none" w="med" len="med"/>
          </a:ln>
          <a:effectLst>
            <a:outerShdw blurRad="25400" dist="25400" dir="2700000" algn="tl" rotWithShape="0">
              <a:prstClr val="black">
                <a:alpha val="28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900" b="0" i="0" u="none" strike="noStrike" kern="1200" cap="none" spc="50" normalizeH="0" baseline="0" noProof="0">
                <a:ln>
                  <a:noFill/>
                </a:ln>
                <a:solidFill>
                  <a:srgbClr val="FFFFFF"/>
                </a:solidFill>
                <a:effectLst/>
                <a:uLnTx/>
                <a:uFillTx/>
                <a:ea typeface="+mn-ea"/>
                <a:cs typeface="Segoe UI" pitchFamily="34" charset="0"/>
              </a:rPr>
              <a:t>[Scenario 2] Pilot</a:t>
            </a:r>
          </a:p>
        </p:txBody>
      </p:sp>
      <p:grpSp>
        <p:nvGrpSpPr>
          <p:cNvPr id="3" name="Graphic 47">
            <a:extLst>
              <a:ext uri="{FF2B5EF4-FFF2-40B4-BE49-F238E27FC236}">
                <a16:creationId xmlns:a16="http://schemas.microsoft.com/office/drawing/2014/main" id="{ACE26A76-699E-E2B5-D547-5B35D6F33AF5}"/>
              </a:ext>
            </a:extLst>
          </p:cNvPr>
          <p:cNvGrpSpPr/>
          <p:nvPr/>
        </p:nvGrpSpPr>
        <p:grpSpPr>
          <a:xfrm>
            <a:off x="499133" y="423965"/>
            <a:ext cx="431142" cy="431138"/>
            <a:chOff x="5986462" y="3319472"/>
            <a:chExt cx="219075" cy="219075"/>
          </a:xfrm>
          <a:noFill/>
        </p:grpSpPr>
        <p:sp>
          <p:nvSpPr>
            <p:cNvPr id="5" name="Free-form: Shape 4">
              <a:extLst>
                <a:ext uri="{FF2B5EF4-FFF2-40B4-BE49-F238E27FC236}">
                  <a16:creationId xmlns:a16="http://schemas.microsoft.com/office/drawing/2014/main" id="{11521984-2831-8327-53E8-57107DBB3717}"/>
                </a:ext>
              </a:extLst>
            </p:cNvPr>
            <p:cNvSpPr/>
            <p:nvPr/>
          </p:nvSpPr>
          <p:spPr>
            <a:xfrm>
              <a:off x="5986462" y="3338522"/>
              <a:ext cx="219075" cy="200025"/>
            </a:xfrm>
            <a:custGeom>
              <a:avLst/>
              <a:gdLst>
                <a:gd name="connsiteX0" fmla="*/ 209550 w 219075"/>
                <a:gd name="connsiteY0" fmla="*/ 0 h 200025"/>
                <a:gd name="connsiteX1" fmla="*/ 219075 w 219075"/>
                <a:gd name="connsiteY1" fmla="*/ 9525 h 200025"/>
                <a:gd name="connsiteX2" fmla="*/ 219075 w 219075"/>
                <a:gd name="connsiteY2" fmla="*/ 190500 h 200025"/>
                <a:gd name="connsiteX3" fmla="*/ 209550 w 219075"/>
                <a:gd name="connsiteY3" fmla="*/ 200025 h 200025"/>
                <a:gd name="connsiteX4" fmla="*/ 9525 w 219075"/>
                <a:gd name="connsiteY4" fmla="*/ 200025 h 200025"/>
                <a:gd name="connsiteX5" fmla="*/ 0 w 219075"/>
                <a:gd name="connsiteY5" fmla="*/ 190500 h 200025"/>
                <a:gd name="connsiteX6" fmla="*/ 0 w 219075"/>
                <a:gd name="connsiteY6" fmla="*/ 9525 h 200025"/>
                <a:gd name="connsiteX7" fmla="*/ 9525 w 219075"/>
                <a:gd name="connsiteY7" fmla="*/ 0 h 200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19075" h="200025">
                  <a:moveTo>
                    <a:pt x="209550" y="0"/>
                  </a:moveTo>
                  <a:cubicBezTo>
                    <a:pt x="214811" y="0"/>
                    <a:pt x="219075" y="4264"/>
                    <a:pt x="219075" y="9525"/>
                  </a:cubicBezTo>
                  <a:lnTo>
                    <a:pt x="219075" y="190500"/>
                  </a:lnTo>
                  <a:cubicBezTo>
                    <a:pt x="219075" y="195761"/>
                    <a:pt x="214811" y="200025"/>
                    <a:pt x="209550" y="200025"/>
                  </a:cubicBezTo>
                  <a:lnTo>
                    <a:pt x="9525" y="200025"/>
                  </a:lnTo>
                  <a:cubicBezTo>
                    <a:pt x="4264" y="200025"/>
                    <a:pt x="0" y="195761"/>
                    <a:pt x="0" y="190500"/>
                  </a:cubicBezTo>
                  <a:lnTo>
                    <a:pt x="0" y="9525"/>
                  </a:lnTo>
                  <a:cubicBezTo>
                    <a:pt x="0" y="4264"/>
                    <a:pt x="4264" y="0"/>
                    <a:pt x="9525" y="0"/>
                  </a:cubicBezTo>
                  <a:close/>
                </a:path>
              </a:pathLst>
            </a:custGeom>
            <a:noFill/>
            <a:ln w="15875" cap="rnd">
              <a:solidFill>
                <a:schemeClr val="bg1"/>
              </a:solidFill>
              <a:prstDash val="solid"/>
              <a:round/>
            </a:ln>
          </p:spPr>
          <p:txBody>
            <a:bodyPr rtlCol="0" anchor="ctr"/>
            <a:lstStyle/>
            <a:p>
              <a:endParaRPr lang="en-GB"/>
            </a:p>
          </p:txBody>
        </p:sp>
        <p:sp>
          <p:nvSpPr>
            <p:cNvPr id="6" name="Free-form: Shape 5">
              <a:extLst>
                <a:ext uri="{FF2B5EF4-FFF2-40B4-BE49-F238E27FC236}">
                  <a16:creationId xmlns:a16="http://schemas.microsoft.com/office/drawing/2014/main" id="{D64C3994-A06F-EB3D-0F3E-06AE66612426}"/>
                </a:ext>
              </a:extLst>
            </p:cNvPr>
            <p:cNvSpPr/>
            <p:nvPr/>
          </p:nvSpPr>
          <p:spPr>
            <a:xfrm>
              <a:off x="6034087" y="3319472"/>
              <a:ext cx="9525" cy="47624"/>
            </a:xfrm>
            <a:custGeom>
              <a:avLst/>
              <a:gdLst>
                <a:gd name="connsiteX0" fmla="*/ 0 w 9525"/>
                <a:gd name="connsiteY0" fmla="*/ 0 h 47624"/>
                <a:gd name="connsiteX1" fmla="*/ 0 w 9525"/>
                <a:gd name="connsiteY1" fmla="*/ 47625 h 47624"/>
              </a:gdLst>
              <a:ahLst/>
              <a:cxnLst>
                <a:cxn ang="0">
                  <a:pos x="connsiteX0" y="connsiteY0"/>
                </a:cxn>
                <a:cxn ang="0">
                  <a:pos x="connsiteX1" y="connsiteY1"/>
                </a:cxn>
              </a:cxnLst>
              <a:rect l="l" t="t" r="r" b="b"/>
              <a:pathLst>
                <a:path w="9525" h="47624">
                  <a:moveTo>
                    <a:pt x="0" y="0"/>
                  </a:moveTo>
                  <a:lnTo>
                    <a:pt x="0" y="47625"/>
                  </a:lnTo>
                </a:path>
              </a:pathLst>
            </a:custGeom>
            <a:noFill/>
            <a:ln w="15875" cap="rnd">
              <a:solidFill>
                <a:schemeClr val="bg1"/>
              </a:solidFill>
              <a:prstDash val="solid"/>
              <a:round/>
            </a:ln>
          </p:spPr>
          <p:txBody>
            <a:bodyPr rtlCol="0" anchor="ctr"/>
            <a:lstStyle/>
            <a:p>
              <a:endParaRPr lang="en-GB"/>
            </a:p>
          </p:txBody>
        </p:sp>
        <p:sp>
          <p:nvSpPr>
            <p:cNvPr id="7" name="Free-form: Shape 6">
              <a:extLst>
                <a:ext uri="{FF2B5EF4-FFF2-40B4-BE49-F238E27FC236}">
                  <a16:creationId xmlns:a16="http://schemas.microsoft.com/office/drawing/2014/main" id="{B7E6995A-B238-F999-162F-DB137882EA32}"/>
                </a:ext>
              </a:extLst>
            </p:cNvPr>
            <p:cNvSpPr/>
            <p:nvPr/>
          </p:nvSpPr>
          <p:spPr>
            <a:xfrm>
              <a:off x="6157912" y="3319472"/>
              <a:ext cx="9525" cy="47624"/>
            </a:xfrm>
            <a:custGeom>
              <a:avLst/>
              <a:gdLst>
                <a:gd name="connsiteX0" fmla="*/ 0 w 9525"/>
                <a:gd name="connsiteY0" fmla="*/ 0 h 47624"/>
                <a:gd name="connsiteX1" fmla="*/ 0 w 9525"/>
                <a:gd name="connsiteY1" fmla="*/ 47625 h 47624"/>
              </a:gdLst>
              <a:ahLst/>
              <a:cxnLst>
                <a:cxn ang="0">
                  <a:pos x="connsiteX0" y="connsiteY0"/>
                </a:cxn>
                <a:cxn ang="0">
                  <a:pos x="connsiteX1" y="connsiteY1"/>
                </a:cxn>
              </a:cxnLst>
              <a:rect l="l" t="t" r="r" b="b"/>
              <a:pathLst>
                <a:path w="9525" h="47624">
                  <a:moveTo>
                    <a:pt x="0" y="0"/>
                  </a:moveTo>
                  <a:lnTo>
                    <a:pt x="0" y="47625"/>
                  </a:lnTo>
                </a:path>
              </a:pathLst>
            </a:custGeom>
            <a:noFill/>
            <a:ln w="15875" cap="rnd">
              <a:solidFill>
                <a:schemeClr val="bg1"/>
              </a:solidFill>
              <a:prstDash val="solid"/>
              <a:round/>
            </a:ln>
          </p:spPr>
          <p:txBody>
            <a:bodyPr rtlCol="0" anchor="ctr"/>
            <a:lstStyle/>
            <a:p>
              <a:endParaRPr lang="en-GB"/>
            </a:p>
          </p:txBody>
        </p:sp>
        <p:sp>
          <p:nvSpPr>
            <p:cNvPr id="8" name="Free-form: Shape 7">
              <a:extLst>
                <a:ext uri="{FF2B5EF4-FFF2-40B4-BE49-F238E27FC236}">
                  <a16:creationId xmlns:a16="http://schemas.microsoft.com/office/drawing/2014/main" id="{99E3BFCD-B481-D4A8-355C-E42E04CC7E0A}"/>
                </a:ext>
              </a:extLst>
            </p:cNvPr>
            <p:cNvSpPr/>
            <p:nvPr/>
          </p:nvSpPr>
          <p:spPr>
            <a:xfrm>
              <a:off x="5986462" y="3386147"/>
              <a:ext cx="219075" cy="9525"/>
            </a:xfrm>
            <a:custGeom>
              <a:avLst/>
              <a:gdLst>
                <a:gd name="connsiteX0" fmla="*/ 0 w 219075"/>
                <a:gd name="connsiteY0" fmla="*/ 0 h 9525"/>
                <a:gd name="connsiteX1" fmla="*/ 219075 w 219075"/>
                <a:gd name="connsiteY1" fmla="*/ 0 h 9525"/>
              </a:gdLst>
              <a:ahLst/>
              <a:cxnLst>
                <a:cxn ang="0">
                  <a:pos x="connsiteX0" y="connsiteY0"/>
                </a:cxn>
                <a:cxn ang="0">
                  <a:pos x="connsiteX1" y="connsiteY1"/>
                </a:cxn>
              </a:cxnLst>
              <a:rect l="l" t="t" r="r" b="b"/>
              <a:pathLst>
                <a:path w="219075" h="9525">
                  <a:moveTo>
                    <a:pt x="0" y="0"/>
                  </a:moveTo>
                  <a:lnTo>
                    <a:pt x="219075" y="0"/>
                  </a:lnTo>
                </a:path>
              </a:pathLst>
            </a:custGeom>
            <a:noFill/>
            <a:ln w="15875" cap="rnd">
              <a:solidFill>
                <a:schemeClr val="bg1"/>
              </a:solidFill>
              <a:prstDash val="solid"/>
              <a:round/>
            </a:ln>
          </p:spPr>
          <p:txBody>
            <a:bodyPr rtlCol="0" anchor="ctr"/>
            <a:lstStyle/>
            <a:p>
              <a:endParaRPr lang="en-GB"/>
            </a:p>
          </p:txBody>
        </p:sp>
        <p:sp>
          <p:nvSpPr>
            <p:cNvPr id="9" name="Free-form: Shape 8">
              <a:extLst>
                <a:ext uri="{FF2B5EF4-FFF2-40B4-BE49-F238E27FC236}">
                  <a16:creationId xmlns:a16="http://schemas.microsoft.com/office/drawing/2014/main" id="{1ED9629A-33E9-8103-0591-E98B1110992A}"/>
                </a:ext>
              </a:extLst>
            </p:cNvPr>
            <p:cNvSpPr/>
            <p:nvPr/>
          </p:nvSpPr>
          <p:spPr>
            <a:xfrm>
              <a:off x="6096000" y="3386147"/>
              <a:ext cx="9525" cy="152399"/>
            </a:xfrm>
            <a:custGeom>
              <a:avLst/>
              <a:gdLst>
                <a:gd name="connsiteX0" fmla="*/ 0 w 9525"/>
                <a:gd name="connsiteY0" fmla="*/ 0 h 152399"/>
                <a:gd name="connsiteX1" fmla="*/ 0 w 9525"/>
                <a:gd name="connsiteY1" fmla="*/ 152400 h 152399"/>
              </a:gdLst>
              <a:ahLst/>
              <a:cxnLst>
                <a:cxn ang="0">
                  <a:pos x="connsiteX0" y="connsiteY0"/>
                </a:cxn>
                <a:cxn ang="0">
                  <a:pos x="connsiteX1" y="connsiteY1"/>
                </a:cxn>
              </a:cxnLst>
              <a:rect l="l" t="t" r="r" b="b"/>
              <a:pathLst>
                <a:path w="9525" h="152399">
                  <a:moveTo>
                    <a:pt x="0" y="0"/>
                  </a:moveTo>
                  <a:lnTo>
                    <a:pt x="0" y="152400"/>
                  </a:lnTo>
                </a:path>
              </a:pathLst>
            </a:custGeom>
            <a:noFill/>
            <a:ln w="15875" cap="rnd">
              <a:solidFill>
                <a:schemeClr val="bg1"/>
              </a:solidFill>
              <a:prstDash val="solid"/>
              <a:round/>
            </a:ln>
          </p:spPr>
          <p:txBody>
            <a:bodyPr rtlCol="0" anchor="ctr"/>
            <a:lstStyle/>
            <a:p>
              <a:endParaRPr lang="en-GB"/>
            </a:p>
          </p:txBody>
        </p:sp>
        <p:sp>
          <p:nvSpPr>
            <p:cNvPr id="10" name="Free-form: Shape 9">
              <a:extLst>
                <a:ext uri="{FF2B5EF4-FFF2-40B4-BE49-F238E27FC236}">
                  <a16:creationId xmlns:a16="http://schemas.microsoft.com/office/drawing/2014/main" id="{2F682134-8DB8-D406-39B3-61260439BE63}"/>
                </a:ext>
              </a:extLst>
            </p:cNvPr>
            <p:cNvSpPr/>
            <p:nvPr/>
          </p:nvSpPr>
          <p:spPr>
            <a:xfrm>
              <a:off x="6038850" y="3386147"/>
              <a:ext cx="9525" cy="152399"/>
            </a:xfrm>
            <a:custGeom>
              <a:avLst/>
              <a:gdLst>
                <a:gd name="connsiteX0" fmla="*/ 0 w 9525"/>
                <a:gd name="connsiteY0" fmla="*/ 0 h 152399"/>
                <a:gd name="connsiteX1" fmla="*/ 0 w 9525"/>
                <a:gd name="connsiteY1" fmla="*/ 152400 h 152399"/>
              </a:gdLst>
              <a:ahLst/>
              <a:cxnLst>
                <a:cxn ang="0">
                  <a:pos x="connsiteX0" y="connsiteY0"/>
                </a:cxn>
                <a:cxn ang="0">
                  <a:pos x="connsiteX1" y="connsiteY1"/>
                </a:cxn>
              </a:cxnLst>
              <a:rect l="l" t="t" r="r" b="b"/>
              <a:pathLst>
                <a:path w="9525" h="152399">
                  <a:moveTo>
                    <a:pt x="0" y="0"/>
                  </a:moveTo>
                  <a:lnTo>
                    <a:pt x="0" y="152400"/>
                  </a:lnTo>
                </a:path>
              </a:pathLst>
            </a:custGeom>
            <a:noFill/>
            <a:ln w="15875" cap="rnd">
              <a:solidFill>
                <a:schemeClr val="bg1"/>
              </a:solidFill>
              <a:prstDash val="solid"/>
              <a:round/>
            </a:ln>
          </p:spPr>
          <p:txBody>
            <a:bodyPr rtlCol="0" anchor="ctr"/>
            <a:lstStyle/>
            <a:p>
              <a:endParaRPr lang="en-GB"/>
            </a:p>
          </p:txBody>
        </p:sp>
        <p:sp>
          <p:nvSpPr>
            <p:cNvPr id="11" name="Free-form: Shape 10">
              <a:extLst>
                <a:ext uri="{FF2B5EF4-FFF2-40B4-BE49-F238E27FC236}">
                  <a16:creationId xmlns:a16="http://schemas.microsoft.com/office/drawing/2014/main" id="{109B4206-60B3-872E-7470-22B513F31803}"/>
                </a:ext>
              </a:extLst>
            </p:cNvPr>
            <p:cNvSpPr/>
            <p:nvPr/>
          </p:nvSpPr>
          <p:spPr>
            <a:xfrm>
              <a:off x="6153150" y="3386147"/>
              <a:ext cx="9525" cy="152399"/>
            </a:xfrm>
            <a:custGeom>
              <a:avLst/>
              <a:gdLst>
                <a:gd name="connsiteX0" fmla="*/ 0 w 9525"/>
                <a:gd name="connsiteY0" fmla="*/ 0 h 152399"/>
                <a:gd name="connsiteX1" fmla="*/ 0 w 9525"/>
                <a:gd name="connsiteY1" fmla="*/ 152400 h 152399"/>
              </a:gdLst>
              <a:ahLst/>
              <a:cxnLst>
                <a:cxn ang="0">
                  <a:pos x="connsiteX0" y="connsiteY0"/>
                </a:cxn>
                <a:cxn ang="0">
                  <a:pos x="connsiteX1" y="connsiteY1"/>
                </a:cxn>
              </a:cxnLst>
              <a:rect l="l" t="t" r="r" b="b"/>
              <a:pathLst>
                <a:path w="9525" h="152399">
                  <a:moveTo>
                    <a:pt x="0" y="0"/>
                  </a:moveTo>
                  <a:lnTo>
                    <a:pt x="0" y="152400"/>
                  </a:lnTo>
                </a:path>
              </a:pathLst>
            </a:custGeom>
            <a:noFill/>
            <a:ln w="15875" cap="rnd">
              <a:solidFill>
                <a:schemeClr val="bg1"/>
              </a:solidFill>
              <a:prstDash val="solid"/>
              <a:round/>
            </a:ln>
          </p:spPr>
          <p:txBody>
            <a:bodyPr rtlCol="0" anchor="ctr"/>
            <a:lstStyle/>
            <a:p>
              <a:endParaRPr lang="en-GB"/>
            </a:p>
          </p:txBody>
        </p:sp>
        <p:sp>
          <p:nvSpPr>
            <p:cNvPr id="12" name="Free-form: Shape 11">
              <a:extLst>
                <a:ext uri="{FF2B5EF4-FFF2-40B4-BE49-F238E27FC236}">
                  <a16:creationId xmlns:a16="http://schemas.microsoft.com/office/drawing/2014/main" id="{8863AE5E-029E-8B48-CF32-D2A0AA3EAF82}"/>
                </a:ext>
              </a:extLst>
            </p:cNvPr>
            <p:cNvSpPr/>
            <p:nvPr/>
          </p:nvSpPr>
          <p:spPr>
            <a:xfrm>
              <a:off x="5986462" y="3462347"/>
              <a:ext cx="219075" cy="9525"/>
            </a:xfrm>
            <a:custGeom>
              <a:avLst/>
              <a:gdLst>
                <a:gd name="connsiteX0" fmla="*/ 0 w 219075"/>
                <a:gd name="connsiteY0" fmla="*/ 0 h 9525"/>
                <a:gd name="connsiteX1" fmla="*/ 219075 w 219075"/>
                <a:gd name="connsiteY1" fmla="*/ 0 h 9525"/>
              </a:gdLst>
              <a:ahLst/>
              <a:cxnLst>
                <a:cxn ang="0">
                  <a:pos x="connsiteX0" y="connsiteY0"/>
                </a:cxn>
                <a:cxn ang="0">
                  <a:pos x="connsiteX1" y="connsiteY1"/>
                </a:cxn>
              </a:cxnLst>
              <a:rect l="l" t="t" r="r" b="b"/>
              <a:pathLst>
                <a:path w="219075" h="9525">
                  <a:moveTo>
                    <a:pt x="0" y="0"/>
                  </a:moveTo>
                  <a:lnTo>
                    <a:pt x="219075" y="0"/>
                  </a:lnTo>
                </a:path>
              </a:pathLst>
            </a:custGeom>
            <a:noFill/>
            <a:ln w="15875" cap="rnd">
              <a:solidFill>
                <a:schemeClr val="bg1"/>
              </a:solidFill>
              <a:prstDash val="solid"/>
              <a:round/>
            </a:ln>
          </p:spPr>
          <p:txBody>
            <a:bodyPr rtlCol="0" anchor="ctr"/>
            <a:lstStyle/>
            <a:p>
              <a:endParaRPr lang="en-GB"/>
            </a:p>
          </p:txBody>
        </p:sp>
        <p:sp>
          <p:nvSpPr>
            <p:cNvPr id="13" name="Free-form: Shape 12">
              <a:extLst>
                <a:ext uri="{FF2B5EF4-FFF2-40B4-BE49-F238E27FC236}">
                  <a16:creationId xmlns:a16="http://schemas.microsoft.com/office/drawing/2014/main" id="{6E4227B3-B724-6E24-854C-6FD06FD34536}"/>
                </a:ext>
              </a:extLst>
            </p:cNvPr>
            <p:cNvSpPr/>
            <p:nvPr/>
          </p:nvSpPr>
          <p:spPr>
            <a:xfrm>
              <a:off x="5986462" y="3424247"/>
              <a:ext cx="219075" cy="9525"/>
            </a:xfrm>
            <a:custGeom>
              <a:avLst/>
              <a:gdLst>
                <a:gd name="connsiteX0" fmla="*/ 0 w 219075"/>
                <a:gd name="connsiteY0" fmla="*/ 0 h 9525"/>
                <a:gd name="connsiteX1" fmla="*/ 219075 w 219075"/>
                <a:gd name="connsiteY1" fmla="*/ 0 h 9525"/>
              </a:gdLst>
              <a:ahLst/>
              <a:cxnLst>
                <a:cxn ang="0">
                  <a:pos x="connsiteX0" y="connsiteY0"/>
                </a:cxn>
                <a:cxn ang="0">
                  <a:pos x="connsiteX1" y="connsiteY1"/>
                </a:cxn>
              </a:cxnLst>
              <a:rect l="l" t="t" r="r" b="b"/>
              <a:pathLst>
                <a:path w="219075" h="9525">
                  <a:moveTo>
                    <a:pt x="0" y="0"/>
                  </a:moveTo>
                  <a:lnTo>
                    <a:pt x="219075" y="0"/>
                  </a:lnTo>
                </a:path>
              </a:pathLst>
            </a:custGeom>
            <a:noFill/>
            <a:ln w="15875" cap="rnd">
              <a:solidFill>
                <a:schemeClr val="bg1"/>
              </a:solidFill>
              <a:prstDash val="solid"/>
              <a:round/>
            </a:ln>
          </p:spPr>
          <p:txBody>
            <a:bodyPr rtlCol="0" anchor="ctr"/>
            <a:lstStyle/>
            <a:p>
              <a:endParaRPr lang="en-GB"/>
            </a:p>
          </p:txBody>
        </p:sp>
        <p:sp>
          <p:nvSpPr>
            <p:cNvPr id="14" name="Free-form: Shape 13">
              <a:extLst>
                <a:ext uri="{FF2B5EF4-FFF2-40B4-BE49-F238E27FC236}">
                  <a16:creationId xmlns:a16="http://schemas.microsoft.com/office/drawing/2014/main" id="{943E7077-04DC-B26D-B543-C25AE0853182}"/>
                </a:ext>
              </a:extLst>
            </p:cNvPr>
            <p:cNvSpPr/>
            <p:nvPr/>
          </p:nvSpPr>
          <p:spPr>
            <a:xfrm>
              <a:off x="5986462" y="3500447"/>
              <a:ext cx="219075" cy="9525"/>
            </a:xfrm>
            <a:custGeom>
              <a:avLst/>
              <a:gdLst>
                <a:gd name="connsiteX0" fmla="*/ 0 w 219075"/>
                <a:gd name="connsiteY0" fmla="*/ 0 h 9525"/>
                <a:gd name="connsiteX1" fmla="*/ 219075 w 219075"/>
                <a:gd name="connsiteY1" fmla="*/ 0 h 9525"/>
              </a:gdLst>
              <a:ahLst/>
              <a:cxnLst>
                <a:cxn ang="0">
                  <a:pos x="connsiteX0" y="connsiteY0"/>
                </a:cxn>
                <a:cxn ang="0">
                  <a:pos x="connsiteX1" y="connsiteY1"/>
                </a:cxn>
              </a:cxnLst>
              <a:rect l="l" t="t" r="r" b="b"/>
              <a:pathLst>
                <a:path w="219075" h="9525">
                  <a:moveTo>
                    <a:pt x="0" y="0"/>
                  </a:moveTo>
                  <a:lnTo>
                    <a:pt x="219075" y="0"/>
                  </a:lnTo>
                </a:path>
              </a:pathLst>
            </a:custGeom>
            <a:noFill/>
            <a:ln w="15875" cap="rnd">
              <a:solidFill>
                <a:schemeClr val="bg1"/>
              </a:solidFill>
              <a:prstDash val="solid"/>
              <a:round/>
            </a:ln>
          </p:spPr>
          <p:txBody>
            <a:bodyPr rtlCol="0" anchor="ctr"/>
            <a:lstStyle/>
            <a:p>
              <a:endParaRPr lang="en-GB"/>
            </a:p>
          </p:txBody>
        </p:sp>
      </p:grpSp>
      <p:sp>
        <p:nvSpPr>
          <p:cNvPr id="24" name="Title 1">
            <a:extLst>
              <a:ext uri="{FF2B5EF4-FFF2-40B4-BE49-F238E27FC236}">
                <a16:creationId xmlns:a16="http://schemas.microsoft.com/office/drawing/2014/main" id="{10E22E09-04A7-B4F2-A936-FEED33132F53}"/>
              </a:ext>
            </a:extLst>
          </p:cNvPr>
          <p:cNvSpPr txBox="1">
            <a:spLocks/>
          </p:cNvSpPr>
          <p:nvPr/>
        </p:nvSpPr>
        <p:spPr>
          <a:xfrm>
            <a:off x="1038293" y="419100"/>
            <a:ext cx="5594735" cy="430887"/>
          </a:xfrm>
          <a:prstGeom prst="rect">
            <a:avLst/>
          </a:prstGeom>
        </p:spPr>
        <p:txBody>
          <a:bodyPr vert="horz" wrap="square" lIns="0" tIns="0" rIns="0" bIns="0" rtlCol="0" anchor="t">
            <a:spAutoFit/>
          </a:bodyPr>
          <a:lstStyle>
            <a:lvl1pPr algn="l" defTabSz="932742" rtl="0" eaLnBrk="1" latinLnBrk="0" hangingPunct="1">
              <a:lnSpc>
                <a:spcPct val="100000"/>
              </a:lnSpc>
              <a:spcBef>
                <a:spcPct val="0"/>
              </a:spcBef>
              <a:buNone/>
              <a:defRPr lang="en-US" sz="2800" b="0" kern="1200" cap="none" spc="-50" baseline="0" dirty="0" smtClean="0">
                <a:ln w="3175">
                  <a:noFill/>
                </a:ln>
                <a:solidFill>
                  <a:schemeClr val="tx1"/>
                </a:solidFill>
                <a:effectLst/>
                <a:latin typeface="+mj-lt"/>
                <a:ea typeface="+mn-ea"/>
                <a:cs typeface="Segoe UI" pitchFamily="34" charset="0"/>
              </a:defRPr>
            </a:lvl1pPr>
          </a:lstStyle>
          <a:p>
            <a:r>
              <a:rPr lang="en-GB">
                <a:solidFill>
                  <a:schemeClr val="bg1"/>
                </a:solidFill>
              </a:rPr>
              <a:t>Sample Timeline</a:t>
            </a:r>
            <a:endParaRPr lang="en-GB" spc="0">
              <a:solidFill>
                <a:schemeClr val="bg1"/>
              </a:solidFill>
              <a:latin typeface="Segoe UI Semilight" panose="020B0402040204020203" pitchFamily="34" charset="0"/>
              <a:cs typeface="Segoe UI Semilight" panose="020B0402040204020203" pitchFamily="34" charset="0"/>
            </a:endParaRPr>
          </a:p>
        </p:txBody>
      </p:sp>
      <p:pic>
        <p:nvPicPr>
          <p:cNvPr id="16" name="Picture 15" descr="A blue sign with white letters&#10;&#10;Description automatically generated">
            <a:extLst>
              <a:ext uri="{FF2B5EF4-FFF2-40B4-BE49-F238E27FC236}">
                <a16:creationId xmlns:a16="http://schemas.microsoft.com/office/drawing/2014/main" id="{D0F12BCC-1CEB-88F2-F00F-A3706E342059}"/>
              </a:ext>
            </a:extLst>
          </p:cNvPr>
          <p:cNvPicPr>
            <a:picLocks noChangeAspect="1"/>
          </p:cNvPicPr>
          <p:nvPr/>
        </p:nvPicPr>
        <p:blipFill rotWithShape="1">
          <a:blip r:embed="rId2">
            <a:extLst>
              <a:ext uri="{28A0092B-C50C-407E-A947-70E740481C1C}">
                <a14:useLocalDpi xmlns:a14="http://schemas.microsoft.com/office/drawing/2010/main" val="0"/>
              </a:ext>
            </a:extLst>
          </a:blip>
          <a:srcRect r="3968"/>
          <a:stretch/>
        </p:blipFill>
        <p:spPr>
          <a:xfrm>
            <a:off x="10257196" y="122866"/>
            <a:ext cx="1934804" cy="459865"/>
          </a:xfrm>
          <a:prstGeom prst="rect">
            <a:avLst/>
          </a:prstGeom>
          <a:effectLst>
            <a:outerShdw blurRad="88900" dist="50800" dir="8100000" algn="tr" rotWithShape="0">
              <a:prstClr val="black">
                <a:alpha val="40000"/>
              </a:prstClr>
            </a:outerShdw>
          </a:effectLst>
        </p:spPr>
      </p:pic>
    </p:spTree>
    <p:extLst>
      <p:ext uri="{BB962C8B-B14F-4D97-AF65-F5344CB8AC3E}">
        <p14:creationId xmlns:p14="http://schemas.microsoft.com/office/powerpoint/2010/main" val="9703013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bg>
      <p:bgPr>
        <a:solidFill>
          <a:srgbClr val="F7F7F7"/>
        </a:solidFill>
        <a:effectLst/>
      </p:bgPr>
    </p:bg>
    <p:spTree>
      <p:nvGrpSpPr>
        <p:cNvPr id="1" name=""/>
        <p:cNvGrpSpPr/>
        <p:nvPr/>
      </p:nvGrpSpPr>
      <p:grpSpPr>
        <a:xfrm>
          <a:off x="0" y="0"/>
          <a:ext cx="0" cy="0"/>
          <a:chOff x="0" y="0"/>
          <a:chExt cx="0" cy="0"/>
        </a:xfrm>
      </p:grpSpPr>
      <p:sp>
        <p:nvSpPr>
          <p:cNvPr id="4" name="Freeform: Shape 3">
            <a:extLst>
              <a:ext uri="{FF2B5EF4-FFF2-40B4-BE49-F238E27FC236}">
                <a16:creationId xmlns:a16="http://schemas.microsoft.com/office/drawing/2014/main" id="{38695748-F541-40FE-3A90-2C20F0D29DCC}"/>
              </a:ext>
            </a:extLst>
          </p:cNvPr>
          <p:cNvSpPr/>
          <p:nvPr/>
        </p:nvSpPr>
        <p:spPr bwMode="auto">
          <a:xfrm flipH="1" flipV="1">
            <a:off x="0" y="-1"/>
            <a:ext cx="12192000" cy="1291771"/>
          </a:xfrm>
          <a:custGeom>
            <a:avLst/>
            <a:gdLst>
              <a:gd name="connsiteX0" fmla="*/ 11268532 w 12192000"/>
              <a:gd name="connsiteY0" fmla="*/ 106 h 4074802"/>
              <a:gd name="connsiteX1" fmla="*/ 12185209 w 12192000"/>
              <a:gd name="connsiteY1" fmla="*/ 20416 h 4074802"/>
              <a:gd name="connsiteX2" fmla="*/ 12192000 w 12192000"/>
              <a:gd name="connsiteY2" fmla="*/ 20811 h 4074802"/>
              <a:gd name="connsiteX3" fmla="*/ 12192000 w 12192000"/>
              <a:gd name="connsiteY3" fmla="*/ 1064902 h 4074802"/>
              <a:gd name="connsiteX4" fmla="*/ 12192000 w 12192000"/>
              <a:gd name="connsiteY4" fmla="*/ 1585602 h 4074802"/>
              <a:gd name="connsiteX5" fmla="*/ 12192000 w 12192000"/>
              <a:gd name="connsiteY5" fmla="*/ 4074802 h 4074802"/>
              <a:gd name="connsiteX6" fmla="*/ 0 w 12192000"/>
              <a:gd name="connsiteY6" fmla="*/ 4074802 h 4074802"/>
              <a:gd name="connsiteX7" fmla="*/ 0 w 12192000"/>
              <a:gd name="connsiteY7" fmla="*/ 1585602 h 4074802"/>
              <a:gd name="connsiteX8" fmla="*/ 0 w 12192000"/>
              <a:gd name="connsiteY8" fmla="*/ 1064902 h 4074802"/>
              <a:gd name="connsiteX9" fmla="*/ 0 w 12192000"/>
              <a:gd name="connsiteY9" fmla="*/ 16345 h 4074802"/>
              <a:gd name="connsiteX10" fmla="*/ 244047 w 12192000"/>
              <a:gd name="connsiteY10" fmla="*/ 27486 h 4074802"/>
              <a:gd name="connsiteX11" fmla="*/ 1686840 w 12192000"/>
              <a:gd name="connsiteY11" fmla="*/ 173856 h 4074802"/>
              <a:gd name="connsiteX12" fmla="*/ 9172284 w 12192000"/>
              <a:gd name="connsiteY12" fmla="*/ 173856 h 4074802"/>
              <a:gd name="connsiteX13" fmla="*/ 11268532 w 12192000"/>
              <a:gd name="connsiteY13" fmla="*/ 106 h 4074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2192000" h="4074802">
                <a:moveTo>
                  <a:pt x="11268532" y="106"/>
                </a:moveTo>
                <a:cubicBezTo>
                  <a:pt x="11570638" y="-964"/>
                  <a:pt x="11877794" y="6092"/>
                  <a:pt x="12185209" y="20416"/>
                </a:cubicBezTo>
                <a:lnTo>
                  <a:pt x="12192000" y="20811"/>
                </a:lnTo>
                <a:lnTo>
                  <a:pt x="12192000" y="1064902"/>
                </a:lnTo>
                <a:lnTo>
                  <a:pt x="12192000" y="1585602"/>
                </a:lnTo>
                <a:lnTo>
                  <a:pt x="12192000" y="4074802"/>
                </a:lnTo>
                <a:lnTo>
                  <a:pt x="0" y="4074802"/>
                </a:lnTo>
                <a:lnTo>
                  <a:pt x="0" y="1585602"/>
                </a:lnTo>
                <a:lnTo>
                  <a:pt x="0" y="1064902"/>
                </a:lnTo>
                <a:lnTo>
                  <a:pt x="0" y="16345"/>
                </a:lnTo>
                <a:lnTo>
                  <a:pt x="244047" y="27486"/>
                </a:lnTo>
                <a:cubicBezTo>
                  <a:pt x="678291" y="52375"/>
                  <a:pt x="1158360" y="99922"/>
                  <a:pt x="1686840" y="173856"/>
                </a:cubicBezTo>
                <a:cubicBezTo>
                  <a:pt x="5914682" y="765330"/>
                  <a:pt x="9172284" y="173856"/>
                  <a:pt x="9172284" y="173856"/>
                </a:cubicBezTo>
                <a:cubicBezTo>
                  <a:pt x="9789564" y="56236"/>
                  <a:pt x="10513267" y="2780"/>
                  <a:pt x="11268532" y="106"/>
                </a:cubicBezTo>
                <a:close/>
              </a:path>
            </a:pathLst>
          </a:custGeom>
          <a:solidFill>
            <a:schemeClr val="accent1"/>
          </a:solidFill>
          <a:ln w="3768" cap="flat">
            <a:noFill/>
            <a:prstDash val="solid"/>
            <a:miter/>
          </a:ln>
          <a:effectLst>
            <a:outerShdw blurRad="63500" dist="25400" dir="6600000" algn="l" rotWithShape="0">
              <a:prstClr val="black">
                <a:alpha val="26000"/>
              </a:prstClr>
            </a:outerShdw>
          </a:effectLst>
        </p:spPr>
        <p:txBody>
          <a:bodyPr wrap="square" rtlCol="0" anchor="ctr">
            <a:noAutofit/>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GB" sz="1765" b="0" i="0" u="none" strike="noStrike" kern="1200" cap="none" spc="0" normalizeH="0" baseline="0" noProof="0">
              <a:ln>
                <a:noFill/>
              </a:ln>
              <a:solidFill>
                <a:srgbClr val="000000"/>
              </a:solidFill>
              <a:effectLst/>
              <a:uLnTx/>
              <a:uFillTx/>
              <a:latin typeface="Segoe UI"/>
              <a:ea typeface="+mn-ea"/>
              <a:cs typeface="+mn-cs"/>
            </a:endParaRPr>
          </a:p>
        </p:txBody>
      </p:sp>
      <p:sp>
        <p:nvSpPr>
          <p:cNvPr id="14" name="Title 1">
            <a:extLst>
              <a:ext uri="{FF2B5EF4-FFF2-40B4-BE49-F238E27FC236}">
                <a16:creationId xmlns:a16="http://schemas.microsoft.com/office/drawing/2014/main" id="{B551DD7C-C4E7-6343-3949-2CEED5C08D66}"/>
              </a:ext>
            </a:extLst>
          </p:cNvPr>
          <p:cNvSpPr txBox="1">
            <a:spLocks/>
          </p:cNvSpPr>
          <p:nvPr/>
        </p:nvSpPr>
        <p:spPr>
          <a:xfrm>
            <a:off x="1038293" y="419100"/>
            <a:ext cx="5594735" cy="430887"/>
          </a:xfrm>
          <a:prstGeom prst="rect">
            <a:avLst/>
          </a:prstGeom>
        </p:spPr>
        <p:txBody>
          <a:bodyPr vert="horz" wrap="square" lIns="0" tIns="0" rIns="0" bIns="0" rtlCol="0" anchor="t">
            <a:spAutoFit/>
          </a:bodyPr>
          <a:lstStyle>
            <a:lvl1pPr algn="l" defTabSz="932742" rtl="0" eaLnBrk="1" latinLnBrk="0" hangingPunct="1">
              <a:lnSpc>
                <a:spcPct val="100000"/>
              </a:lnSpc>
              <a:spcBef>
                <a:spcPct val="0"/>
              </a:spcBef>
              <a:buNone/>
              <a:defRPr lang="en-US" sz="2800" b="0" kern="1200" cap="none" spc="-50" baseline="0" dirty="0" smtClean="0">
                <a:ln w="3175">
                  <a:noFill/>
                </a:ln>
                <a:solidFill>
                  <a:schemeClr val="tx1"/>
                </a:solidFill>
                <a:effectLst/>
                <a:latin typeface="+mj-lt"/>
                <a:ea typeface="+mn-ea"/>
                <a:cs typeface="Segoe UI" pitchFamily="34" charset="0"/>
              </a:defRPr>
            </a:lvl1pPr>
          </a:lstStyle>
          <a:p>
            <a:r>
              <a:rPr lang="en-GB">
                <a:solidFill>
                  <a:schemeClr val="bg1"/>
                </a:solidFill>
              </a:rPr>
              <a:t>Timeline</a:t>
            </a:r>
            <a:endParaRPr lang="en-GB" spc="0">
              <a:solidFill>
                <a:schemeClr val="bg1"/>
              </a:solidFill>
              <a:latin typeface="Segoe UI Semilight" panose="020B0402040204020203" pitchFamily="34" charset="0"/>
              <a:cs typeface="Segoe UI Semilight" panose="020B0402040204020203" pitchFamily="34" charset="0"/>
            </a:endParaRPr>
          </a:p>
        </p:txBody>
      </p:sp>
      <p:sp>
        <p:nvSpPr>
          <p:cNvPr id="18" name="Rectangle: Rounded Corners 8">
            <a:extLst>
              <a:ext uri="{FF2B5EF4-FFF2-40B4-BE49-F238E27FC236}">
                <a16:creationId xmlns:a16="http://schemas.microsoft.com/office/drawing/2014/main" id="{54EC6CCE-B79F-22CA-22B7-4F3DC30C60EB}"/>
              </a:ext>
            </a:extLst>
          </p:cNvPr>
          <p:cNvSpPr/>
          <p:nvPr/>
        </p:nvSpPr>
        <p:spPr bwMode="auto">
          <a:xfrm>
            <a:off x="-2394339" y="572276"/>
            <a:ext cx="1255272" cy="555421"/>
          </a:xfrm>
          <a:prstGeom prst="roundRect">
            <a:avLst/>
          </a:prstGeom>
          <a:solidFill>
            <a:schemeClr val="accent1"/>
          </a:solidFill>
          <a:ln>
            <a:noFill/>
            <a:headEnd type="none" w="med" len="med"/>
            <a:tailEnd type="none" w="med" len="med"/>
          </a:ln>
          <a:effectLst>
            <a:outerShdw blurRad="25400" dist="25400" dir="2700000" algn="tl" rotWithShape="0">
              <a:prstClr val="black">
                <a:alpha val="28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180000" rIns="0" bIns="180000" numCol="1" spcCol="0" rtlCol="0" fromWordArt="0" anchor="ctr" anchorCtr="0" forceAA="0" compatLnSpc="1">
            <a:prstTxWarp prst="textNoShape">
              <a:avLst/>
            </a:prstTxWarp>
            <a:sp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GB" sz="900" b="0" i="0" u="none" strike="noStrike" kern="1200" cap="none" spc="50" normalizeH="0" baseline="0" noProof="0">
                <a:ln>
                  <a:noFill/>
                </a:ln>
                <a:solidFill>
                  <a:srgbClr val="FFFFFF"/>
                </a:solidFill>
                <a:effectLst/>
                <a:uLnTx/>
                <a:uFillTx/>
                <a:ea typeface="+mn-ea"/>
                <a:cs typeface="Segoe UI" pitchFamily="34" charset="0"/>
              </a:rPr>
              <a:t>Insert Text</a:t>
            </a:r>
          </a:p>
        </p:txBody>
      </p:sp>
      <p:sp>
        <p:nvSpPr>
          <p:cNvPr id="20" name="Rectangle: Rounded Corners 8">
            <a:extLst>
              <a:ext uri="{FF2B5EF4-FFF2-40B4-BE49-F238E27FC236}">
                <a16:creationId xmlns:a16="http://schemas.microsoft.com/office/drawing/2014/main" id="{59E692AA-D768-FD77-6790-7A1499D03DC2}"/>
              </a:ext>
            </a:extLst>
          </p:cNvPr>
          <p:cNvSpPr/>
          <p:nvPr/>
        </p:nvSpPr>
        <p:spPr bwMode="auto">
          <a:xfrm>
            <a:off x="-2394339" y="1388316"/>
            <a:ext cx="1255272" cy="555421"/>
          </a:xfrm>
          <a:prstGeom prst="roundRect">
            <a:avLst/>
          </a:prstGeom>
          <a:solidFill>
            <a:schemeClr val="accent2"/>
          </a:solidFill>
          <a:ln>
            <a:noFill/>
            <a:headEnd type="none" w="med" len="med"/>
            <a:tailEnd type="none" w="med" len="med"/>
          </a:ln>
          <a:effectLst>
            <a:outerShdw blurRad="25400" dist="25400" dir="2700000" algn="tl" rotWithShape="0">
              <a:prstClr val="black">
                <a:alpha val="28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146304" rIns="0" bIns="146304" numCol="1" spcCol="0" rtlCol="0" fromWordArt="0" anchor="ctr" anchorCtr="0" forceAA="0" compatLnSpc="1">
            <a:prstTxWarp prst="textNoShape">
              <a:avLst/>
            </a:prstTxWarp>
            <a:noAutofit/>
          </a:bodyPr>
          <a:lstStyle/>
          <a:p>
            <a:pPr algn="ctr" defTabSz="932472" fontAlgn="base">
              <a:spcBef>
                <a:spcPct val="0"/>
              </a:spcBef>
              <a:spcAft>
                <a:spcPct val="0"/>
              </a:spcAft>
            </a:pPr>
            <a:r>
              <a:rPr lang="en-GB" sz="900" spc="50">
                <a:solidFill>
                  <a:srgbClr val="FFFFFF"/>
                </a:solidFill>
                <a:cs typeface="Segoe UI" pitchFamily="34" charset="0"/>
              </a:rPr>
              <a:t>Insert Text</a:t>
            </a:r>
          </a:p>
        </p:txBody>
      </p:sp>
      <p:sp>
        <p:nvSpPr>
          <p:cNvPr id="21" name="Rectangle: Rounded Corners 8">
            <a:extLst>
              <a:ext uri="{FF2B5EF4-FFF2-40B4-BE49-F238E27FC236}">
                <a16:creationId xmlns:a16="http://schemas.microsoft.com/office/drawing/2014/main" id="{01F1A797-02C2-DD2D-4F9F-C536E796747F}"/>
              </a:ext>
            </a:extLst>
          </p:cNvPr>
          <p:cNvSpPr/>
          <p:nvPr/>
        </p:nvSpPr>
        <p:spPr bwMode="auto">
          <a:xfrm>
            <a:off x="-2394339" y="2204356"/>
            <a:ext cx="1255272" cy="555421"/>
          </a:xfrm>
          <a:prstGeom prst="roundRect">
            <a:avLst/>
          </a:prstGeom>
          <a:solidFill>
            <a:schemeClr val="accent3"/>
          </a:solidFill>
          <a:ln>
            <a:noFill/>
            <a:headEnd type="none" w="med" len="med"/>
            <a:tailEnd type="none" w="med" len="med"/>
          </a:ln>
          <a:effectLst>
            <a:outerShdw blurRad="25400" dist="25400" dir="2700000" algn="tl" rotWithShape="0">
              <a:prstClr val="black">
                <a:alpha val="28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32472" fontAlgn="base">
              <a:spcBef>
                <a:spcPct val="0"/>
              </a:spcBef>
              <a:spcAft>
                <a:spcPct val="0"/>
              </a:spcAft>
            </a:pPr>
            <a:r>
              <a:rPr lang="en-GB" sz="900" spc="50">
                <a:solidFill>
                  <a:srgbClr val="FFFFFF"/>
                </a:solidFill>
                <a:cs typeface="Segoe UI" pitchFamily="34" charset="0"/>
              </a:rPr>
              <a:t>Insert Text</a:t>
            </a:r>
          </a:p>
        </p:txBody>
      </p:sp>
      <p:sp>
        <p:nvSpPr>
          <p:cNvPr id="22" name="Rectangle: Rounded Corners 8">
            <a:extLst>
              <a:ext uri="{FF2B5EF4-FFF2-40B4-BE49-F238E27FC236}">
                <a16:creationId xmlns:a16="http://schemas.microsoft.com/office/drawing/2014/main" id="{3789C751-930C-4802-AA34-9E6A7B9C8D86}"/>
              </a:ext>
            </a:extLst>
          </p:cNvPr>
          <p:cNvSpPr/>
          <p:nvPr/>
        </p:nvSpPr>
        <p:spPr bwMode="auto">
          <a:xfrm>
            <a:off x="-2394339" y="3020396"/>
            <a:ext cx="1255272" cy="555421"/>
          </a:xfrm>
          <a:prstGeom prst="roundRect">
            <a:avLst/>
          </a:prstGeom>
          <a:solidFill>
            <a:schemeClr val="accent5"/>
          </a:solidFill>
          <a:ln>
            <a:noFill/>
            <a:headEnd type="none" w="med" len="med"/>
            <a:tailEnd type="none" w="med" len="med"/>
          </a:ln>
          <a:effectLst>
            <a:outerShdw blurRad="25400" dist="25400" dir="2700000" algn="tl" rotWithShape="0">
              <a:prstClr val="black">
                <a:alpha val="28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32472" fontAlgn="base">
              <a:spcBef>
                <a:spcPct val="0"/>
              </a:spcBef>
              <a:spcAft>
                <a:spcPct val="0"/>
              </a:spcAft>
            </a:pPr>
            <a:r>
              <a:rPr lang="en-GB" sz="900" spc="50">
                <a:solidFill>
                  <a:srgbClr val="FFFFFF"/>
                </a:solidFill>
                <a:cs typeface="Segoe UI" pitchFamily="34" charset="0"/>
              </a:rPr>
              <a:t>Insert Text</a:t>
            </a:r>
          </a:p>
        </p:txBody>
      </p:sp>
      <p:graphicFrame>
        <p:nvGraphicFramePr>
          <p:cNvPr id="24" name="Table 23">
            <a:extLst>
              <a:ext uri="{FF2B5EF4-FFF2-40B4-BE49-F238E27FC236}">
                <a16:creationId xmlns:a16="http://schemas.microsoft.com/office/drawing/2014/main" id="{9378F15B-5321-9362-6017-653C602D282D}"/>
              </a:ext>
            </a:extLst>
          </p:cNvPr>
          <p:cNvGraphicFramePr>
            <a:graphicFrameLocks noGrp="1"/>
          </p:cNvGraphicFramePr>
          <p:nvPr>
            <p:extLst>
              <p:ext uri="{D42A27DB-BD31-4B8C-83A1-F6EECF244321}">
                <p14:modId xmlns:p14="http://schemas.microsoft.com/office/powerpoint/2010/main" val="3910368067"/>
              </p:ext>
            </p:extLst>
          </p:nvPr>
        </p:nvGraphicFramePr>
        <p:xfrm>
          <a:off x="342898" y="1537399"/>
          <a:ext cx="11506203" cy="4678454"/>
        </p:xfrm>
        <a:graphic>
          <a:graphicData uri="http://schemas.openxmlformats.org/drawingml/2006/table">
            <a:tbl>
              <a:tblPr firstRow="1" bandRow="1">
                <a:effectLst>
                  <a:outerShdw blurRad="38100" dist="38100" dir="2700000" algn="tl" rotWithShape="0">
                    <a:prstClr val="black">
                      <a:alpha val="15000"/>
                    </a:prstClr>
                  </a:outerShdw>
                </a:effectLst>
                <a:tableStyleId>{5C22544A-7EE6-4342-B048-85BDC9FD1C3A}</a:tableStyleId>
              </a:tblPr>
              <a:tblGrid>
                <a:gridCol w="2038585">
                  <a:extLst>
                    <a:ext uri="{9D8B030D-6E8A-4147-A177-3AD203B41FA5}">
                      <a16:colId xmlns:a16="http://schemas.microsoft.com/office/drawing/2014/main" val="576575899"/>
                    </a:ext>
                  </a:extLst>
                </a:gridCol>
                <a:gridCol w="788968">
                  <a:extLst>
                    <a:ext uri="{9D8B030D-6E8A-4147-A177-3AD203B41FA5}">
                      <a16:colId xmlns:a16="http://schemas.microsoft.com/office/drawing/2014/main" val="1171794270"/>
                    </a:ext>
                  </a:extLst>
                </a:gridCol>
                <a:gridCol w="788968">
                  <a:extLst>
                    <a:ext uri="{9D8B030D-6E8A-4147-A177-3AD203B41FA5}">
                      <a16:colId xmlns:a16="http://schemas.microsoft.com/office/drawing/2014/main" val="3750415030"/>
                    </a:ext>
                  </a:extLst>
                </a:gridCol>
                <a:gridCol w="788968">
                  <a:extLst>
                    <a:ext uri="{9D8B030D-6E8A-4147-A177-3AD203B41FA5}">
                      <a16:colId xmlns:a16="http://schemas.microsoft.com/office/drawing/2014/main" val="1865955993"/>
                    </a:ext>
                  </a:extLst>
                </a:gridCol>
                <a:gridCol w="788968">
                  <a:extLst>
                    <a:ext uri="{9D8B030D-6E8A-4147-A177-3AD203B41FA5}">
                      <a16:colId xmlns:a16="http://schemas.microsoft.com/office/drawing/2014/main" val="2863186195"/>
                    </a:ext>
                  </a:extLst>
                </a:gridCol>
                <a:gridCol w="788968">
                  <a:extLst>
                    <a:ext uri="{9D8B030D-6E8A-4147-A177-3AD203B41FA5}">
                      <a16:colId xmlns:a16="http://schemas.microsoft.com/office/drawing/2014/main" val="594975564"/>
                    </a:ext>
                  </a:extLst>
                </a:gridCol>
                <a:gridCol w="788969">
                  <a:extLst>
                    <a:ext uri="{9D8B030D-6E8A-4147-A177-3AD203B41FA5}">
                      <a16:colId xmlns:a16="http://schemas.microsoft.com/office/drawing/2014/main" val="3833519195"/>
                    </a:ext>
                  </a:extLst>
                </a:gridCol>
                <a:gridCol w="788969">
                  <a:extLst>
                    <a:ext uri="{9D8B030D-6E8A-4147-A177-3AD203B41FA5}">
                      <a16:colId xmlns:a16="http://schemas.microsoft.com/office/drawing/2014/main" val="3857926450"/>
                    </a:ext>
                  </a:extLst>
                </a:gridCol>
                <a:gridCol w="788968">
                  <a:extLst>
                    <a:ext uri="{9D8B030D-6E8A-4147-A177-3AD203B41FA5}">
                      <a16:colId xmlns:a16="http://schemas.microsoft.com/office/drawing/2014/main" val="951395466"/>
                    </a:ext>
                  </a:extLst>
                </a:gridCol>
                <a:gridCol w="788968">
                  <a:extLst>
                    <a:ext uri="{9D8B030D-6E8A-4147-A177-3AD203B41FA5}">
                      <a16:colId xmlns:a16="http://schemas.microsoft.com/office/drawing/2014/main" val="2973045555"/>
                    </a:ext>
                  </a:extLst>
                </a:gridCol>
                <a:gridCol w="788968">
                  <a:extLst>
                    <a:ext uri="{9D8B030D-6E8A-4147-A177-3AD203B41FA5}">
                      <a16:colId xmlns:a16="http://schemas.microsoft.com/office/drawing/2014/main" val="973866055"/>
                    </a:ext>
                  </a:extLst>
                </a:gridCol>
                <a:gridCol w="788968">
                  <a:extLst>
                    <a:ext uri="{9D8B030D-6E8A-4147-A177-3AD203B41FA5}">
                      <a16:colId xmlns:a16="http://schemas.microsoft.com/office/drawing/2014/main" val="3424666313"/>
                    </a:ext>
                  </a:extLst>
                </a:gridCol>
                <a:gridCol w="788968">
                  <a:extLst>
                    <a:ext uri="{9D8B030D-6E8A-4147-A177-3AD203B41FA5}">
                      <a16:colId xmlns:a16="http://schemas.microsoft.com/office/drawing/2014/main" val="1262082113"/>
                    </a:ext>
                  </a:extLst>
                </a:gridCol>
              </a:tblGrid>
              <a:tr h="633358">
                <a:tc>
                  <a:txBody>
                    <a:bodyPr/>
                    <a:lstStyle/>
                    <a:p>
                      <a:endParaRPr lang="en-GB" sz="1600"/>
                    </a:p>
                  </a:txBody>
                  <a:tcPr anchor="ctr">
                    <a:solidFill>
                      <a:schemeClr val="accent1"/>
                    </a:solidFill>
                  </a:tcPr>
                </a:tc>
                <a:tc>
                  <a:txBody>
                    <a:bodyPr/>
                    <a:lstStyle/>
                    <a:p>
                      <a:pPr algn="ctr"/>
                      <a:r>
                        <a:rPr lang="en-GB" sz="1400"/>
                        <a:t>Jan</a:t>
                      </a:r>
                    </a:p>
                  </a:txBody>
                  <a:tcPr anchor="ctr">
                    <a:solidFill>
                      <a:schemeClr val="accent1"/>
                    </a:solidFill>
                  </a:tcPr>
                </a:tc>
                <a:tc>
                  <a:txBody>
                    <a:bodyPr/>
                    <a:lstStyle/>
                    <a:p>
                      <a:pPr algn="ctr"/>
                      <a:r>
                        <a:rPr lang="en-GB" sz="1400"/>
                        <a:t>Feb</a:t>
                      </a:r>
                    </a:p>
                  </a:txBody>
                  <a:tcPr anchor="ctr">
                    <a:solidFill>
                      <a:schemeClr val="accent1"/>
                    </a:solidFill>
                  </a:tcPr>
                </a:tc>
                <a:tc>
                  <a:txBody>
                    <a:bodyPr/>
                    <a:lstStyle/>
                    <a:p>
                      <a:pPr algn="ctr"/>
                      <a:r>
                        <a:rPr lang="en-GB" sz="1400"/>
                        <a:t>Mar</a:t>
                      </a:r>
                    </a:p>
                  </a:txBody>
                  <a:tcPr anchor="ctr">
                    <a:solidFill>
                      <a:schemeClr val="accent1"/>
                    </a:solidFill>
                  </a:tcPr>
                </a:tc>
                <a:tc>
                  <a:txBody>
                    <a:bodyPr/>
                    <a:lstStyle/>
                    <a:p>
                      <a:pPr algn="ctr"/>
                      <a:r>
                        <a:rPr lang="en-GB" sz="1400"/>
                        <a:t>Apr</a:t>
                      </a:r>
                    </a:p>
                  </a:txBody>
                  <a:tcPr anchor="ctr">
                    <a:solidFill>
                      <a:schemeClr val="accent1"/>
                    </a:solidFill>
                  </a:tcPr>
                </a:tc>
                <a:tc>
                  <a:txBody>
                    <a:bodyPr/>
                    <a:lstStyle/>
                    <a:p>
                      <a:pPr algn="ctr"/>
                      <a:r>
                        <a:rPr lang="en-GB" sz="1400"/>
                        <a:t>May</a:t>
                      </a:r>
                    </a:p>
                  </a:txBody>
                  <a:tcPr anchor="ctr">
                    <a:solidFill>
                      <a:schemeClr val="accent1"/>
                    </a:solidFill>
                  </a:tcPr>
                </a:tc>
                <a:tc>
                  <a:txBody>
                    <a:bodyPr/>
                    <a:lstStyle/>
                    <a:p>
                      <a:pPr algn="ctr"/>
                      <a:r>
                        <a:rPr lang="en-GB" sz="1400"/>
                        <a:t>Jun</a:t>
                      </a:r>
                    </a:p>
                  </a:txBody>
                  <a:tcPr anchor="ctr">
                    <a:solidFill>
                      <a:schemeClr val="accent1"/>
                    </a:solidFill>
                  </a:tcPr>
                </a:tc>
                <a:tc>
                  <a:txBody>
                    <a:bodyPr/>
                    <a:lstStyle/>
                    <a:p>
                      <a:pPr algn="ctr"/>
                      <a:r>
                        <a:rPr lang="en-GB" sz="1400"/>
                        <a:t>Jul</a:t>
                      </a:r>
                    </a:p>
                  </a:txBody>
                  <a:tcPr anchor="ctr">
                    <a:solidFill>
                      <a:schemeClr val="accent1"/>
                    </a:solidFill>
                  </a:tcPr>
                </a:tc>
                <a:tc>
                  <a:txBody>
                    <a:bodyPr/>
                    <a:lstStyle/>
                    <a:p>
                      <a:pPr algn="ctr"/>
                      <a:r>
                        <a:rPr lang="en-GB" sz="1400"/>
                        <a:t>Aug</a:t>
                      </a:r>
                    </a:p>
                  </a:txBody>
                  <a:tcPr anchor="ctr">
                    <a:solidFill>
                      <a:schemeClr val="accent1"/>
                    </a:solidFill>
                  </a:tcPr>
                </a:tc>
                <a:tc>
                  <a:txBody>
                    <a:bodyPr/>
                    <a:lstStyle/>
                    <a:p>
                      <a:pPr algn="ctr"/>
                      <a:r>
                        <a:rPr lang="en-GB" sz="1400"/>
                        <a:t>Sep</a:t>
                      </a:r>
                    </a:p>
                  </a:txBody>
                  <a:tcPr anchor="ctr">
                    <a:solidFill>
                      <a:schemeClr val="accent1"/>
                    </a:solidFill>
                  </a:tcPr>
                </a:tc>
                <a:tc>
                  <a:txBody>
                    <a:bodyPr/>
                    <a:lstStyle/>
                    <a:p>
                      <a:pPr algn="ctr"/>
                      <a:r>
                        <a:rPr lang="en-GB" sz="1400"/>
                        <a:t>Oct</a:t>
                      </a:r>
                    </a:p>
                  </a:txBody>
                  <a:tcPr anchor="ctr">
                    <a:solidFill>
                      <a:schemeClr val="accent1"/>
                    </a:solidFill>
                  </a:tcPr>
                </a:tc>
                <a:tc>
                  <a:txBody>
                    <a:bodyPr/>
                    <a:lstStyle/>
                    <a:p>
                      <a:pPr algn="ctr"/>
                      <a:r>
                        <a:rPr lang="en-GB" sz="1400"/>
                        <a:t>Nov</a:t>
                      </a:r>
                    </a:p>
                  </a:txBody>
                  <a:tcPr anchor="ctr">
                    <a:solidFill>
                      <a:schemeClr val="accent1"/>
                    </a:solidFill>
                  </a:tcPr>
                </a:tc>
                <a:tc>
                  <a:txBody>
                    <a:bodyPr/>
                    <a:lstStyle/>
                    <a:p>
                      <a:pPr algn="ctr"/>
                      <a:r>
                        <a:rPr lang="en-GB" sz="1400"/>
                        <a:t>Dec</a:t>
                      </a:r>
                    </a:p>
                  </a:txBody>
                  <a:tcPr anchor="ctr">
                    <a:solidFill>
                      <a:schemeClr val="accent1"/>
                    </a:solidFill>
                  </a:tcPr>
                </a:tc>
                <a:extLst>
                  <a:ext uri="{0D108BD9-81ED-4DB2-BD59-A6C34878D82A}">
                    <a16:rowId xmlns:a16="http://schemas.microsoft.com/office/drawing/2014/main" val="1390158403"/>
                  </a:ext>
                </a:extLst>
              </a:tr>
              <a:tr h="1011274">
                <a:tc>
                  <a:txBody>
                    <a:bodyPr/>
                    <a:lstStyle/>
                    <a:p>
                      <a:r>
                        <a:rPr lang="en-GB" sz="1200">
                          <a:solidFill>
                            <a:schemeClr val="tx1"/>
                          </a:solidFill>
                        </a:rPr>
                        <a:t>Cohort 1, scenario 1</a:t>
                      </a:r>
                    </a:p>
                  </a:txBody>
                  <a:tcPr anchor="ctr">
                    <a:lnR w="12700" cap="flat" cmpd="sng" algn="ctr">
                      <a:solidFill>
                        <a:schemeClr val="bg1">
                          <a:lumMod val="85000"/>
                        </a:schemeClr>
                      </a:solidFill>
                      <a:prstDash val="solid"/>
                      <a:round/>
                      <a:headEnd type="none" w="med" len="med"/>
                      <a:tailEnd type="none" w="med" len="med"/>
                    </a:lnR>
                    <a:lnB w="12700" cap="flat" cmpd="sng" algn="ctr">
                      <a:solidFill>
                        <a:schemeClr val="bg1">
                          <a:lumMod val="85000"/>
                        </a:schemeClr>
                      </a:solidFill>
                      <a:prstDash val="solid"/>
                      <a:round/>
                      <a:headEnd type="none" w="med" len="med"/>
                      <a:tailEnd type="none" w="med" len="med"/>
                    </a:lnB>
                    <a:solidFill>
                      <a:schemeClr val="bg1"/>
                    </a:solidFill>
                  </a:tcPr>
                </a:tc>
                <a:tc>
                  <a:txBody>
                    <a:bodyPr/>
                    <a:lstStyle/>
                    <a:p>
                      <a:pPr marL="0" marR="0" lvl="0" indent="0" algn="ctr" defTabSz="742900" rtl="0" eaLnBrk="1" fontAlgn="auto" latinLnBrk="0" hangingPunct="1">
                        <a:lnSpc>
                          <a:spcPct val="100000"/>
                        </a:lnSpc>
                        <a:spcBef>
                          <a:spcPts val="0"/>
                        </a:spcBef>
                        <a:spcAft>
                          <a:spcPts val="0"/>
                        </a:spcAft>
                        <a:buClrTx/>
                        <a:buSzTx/>
                        <a:buFontTx/>
                        <a:buNone/>
                        <a:tabLst/>
                        <a:defRPr/>
                      </a:pPr>
                      <a:endParaRPr lang="en-GB" sz="1200"/>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B w="12700" cap="flat" cmpd="sng" algn="ctr">
                      <a:solidFill>
                        <a:schemeClr val="bg1">
                          <a:lumMod val="85000"/>
                        </a:schemeClr>
                      </a:solidFill>
                      <a:prstDash val="solid"/>
                      <a:round/>
                      <a:headEnd type="none" w="med" len="med"/>
                      <a:tailEnd type="none" w="med" len="med"/>
                    </a:lnB>
                    <a:solidFill>
                      <a:schemeClr val="bg1"/>
                    </a:solidFill>
                  </a:tcPr>
                </a:tc>
                <a:tc>
                  <a:txBody>
                    <a:bodyPr/>
                    <a:lstStyle/>
                    <a:p>
                      <a:pPr marL="0" marR="0" lvl="0" indent="0" algn="ctr" defTabSz="742900" rtl="0" eaLnBrk="1" fontAlgn="auto" latinLnBrk="0" hangingPunct="1">
                        <a:lnSpc>
                          <a:spcPct val="100000"/>
                        </a:lnSpc>
                        <a:spcBef>
                          <a:spcPts val="0"/>
                        </a:spcBef>
                        <a:spcAft>
                          <a:spcPts val="0"/>
                        </a:spcAft>
                        <a:buClrTx/>
                        <a:buSzTx/>
                        <a:buFontTx/>
                        <a:buNone/>
                        <a:tabLst/>
                        <a:defRPr/>
                      </a:pPr>
                      <a:endParaRPr lang="en-GB" sz="1200"/>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B w="12700" cap="flat" cmpd="sng" algn="ctr">
                      <a:solidFill>
                        <a:schemeClr val="bg1">
                          <a:lumMod val="85000"/>
                        </a:schemeClr>
                      </a:solidFill>
                      <a:prstDash val="solid"/>
                      <a:round/>
                      <a:headEnd type="none" w="med" len="med"/>
                      <a:tailEnd type="none" w="med" len="med"/>
                    </a:lnB>
                    <a:solidFill>
                      <a:schemeClr val="bg1"/>
                    </a:solidFill>
                  </a:tcPr>
                </a:tc>
                <a:tc>
                  <a:txBody>
                    <a:bodyPr/>
                    <a:lstStyle/>
                    <a:p>
                      <a:pPr marL="0" marR="0" lvl="0" indent="0" algn="ctr" defTabSz="742900" rtl="0" eaLnBrk="1" fontAlgn="auto" latinLnBrk="0" hangingPunct="1">
                        <a:lnSpc>
                          <a:spcPct val="100000"/>
                        </a:lnSpc>
                        <a:spcBef>
                          <a:spcPts val="0"/>
                        </a:spcBef>
                        <a:spcAft>
                          <a:spcPts val="0"/>
                        </a:spcAft>
                        <a:buClrTx/>
                        <a:buSzTx/>
                        <a:buFontTx/>
                        <a:buNone/>
                        <a:tabLst/>
                        <a:defRPr/>
                      </a:pPr>
                      <a:endParaRPr lang="en-GB" sz="1200"/>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B w="12700" cap="flat" cmpd="sng" algn="ctr">
                      <a:solidFill>
                        <a:schemeClr val="bg1">
                          <a:lumMod val="85000"/>
                        </a:schemeClr>
                      </a:solidFill>
                      <a:prstDash val="solid"/>
                      <a:round/>
                      <a:headEnd type="none" w="med" len="med"/>
                      <a:tailEnd type="none" w="med" len="med"/>
                    </a:lnB>
                    <a:solidFill>
                      <a:schemeClr val="bg1"/>
                    </a:solidFill>
                  </a:tcPr>
                </a:tc>
                <a:tc>
                  <a:txBody>
                    <a:bodyPr/>
                    <a:lstStyle/>
                    <a:p>
                      <a:pPr marL="0" marR="0" lvl="0" indent="0" algn="ctr" defTabSz="742900" rtl="0" eaLnBrk="1" fontAlgn="auto" latinLnBrk="0" hangingPunct="1">
                        <a:lnSpc>
                          <a:spcPct val="100000"/>
                        </a:lnSpc>
                        <a:spcBef>
                          <a:spcPts val="0"/>
                        </a:spcBef>
                        <a:spcAft>
                          <a:spcPts val="0"/>
                        </a:spcAft>
                        <a:buClrTx/>
                        <a:buSzTx/>
                        <a:buFontTx/>
                        <a:buNone/>
                        <a:tabLst/>
                        <a:defRPr/>
                      </a:pPr>
                      <a:endParaRPr lang="en-GB" sz="1200"/>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B w="12700" cap="flat" cmpd="sng" algn="ctr">
                      <a:solidFill>
                        <a:schemeClr val="bg1">
                          <a:lumMod val="85000"/>
                        </a:schemeClr>
                      </a:solidFill>
                      <a:prstDash val="solid"/>
                      <a:round/>
                      <a:headEnd type="none" w="med" len="med"/>
                      <a:tailEnd type="none" w="med" len="med"/>
                    </a:lnB>
                    <a:solidFill>
                      <a:schemeClr val="bg1"/>
                    </a:solidFill>
                  </a:tcPr>
                </a:tc>
                <a:tc>
                  <a:txBody>
                    <a:bodyPr/>
                    <a:lstStyle/>
                    <a:p>
                      <a:pPr marL="0" marR="0" lvl="0" indent="0" algn="ctr" defTabSz="742900" rtl="0" eaLnBrk="1" fontAlgn="auto" latinLnBrk="0" hangingPunct="1">
                        <a:lnSpc>
                          <a:spcPct val="100000"/>
                        </a:lnSpc>
                        <a:spcBef>
                          <a:spcPts val="0"/>
                        </a:spcBef>
                        <a:spcAft>
                          <a:spcPts val="0"/>
                        </a:spcAft>
                        <a:buClrTx/>
                        <a:buSzTx/>
                        <a:buFontTx/>
                        <a:buNone/>
                        <a:tabLst/>
                        <a:defRPr/>
                      </a:pPr>
                      <a:endParaRPr lang="en-GB" sz="1200"/>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B w="12700" cap="flat" cmpd="sng" algn="ctr">
                      <a:solidFill>
                        <a:schemeClr val="bg1">
                          <a:lumMod val="85000"/>
                        </a:schemeClr>
                      </a:solidFill>
                      <a:prstDash val="solid"/>
                      <a:round/>
                      <a:headEnd type="none" w="med" len="med"/>
                      <a:tailEnd type="none" w="med" len="med"/>
                    </a:lnB>
                    <a:solidFill>
                      <a:schemeClr val="bg1"/>
                    </a:solidFill>
                  </a:tcPr>
                </a:tc>
                <a:tc>
                  <a:txBody>
                    <a:bodyPr/>
                    <a:lstStyle/>
                    <a:p>
                      <a:pPr marL="0" marR="0" lvl="0" indent="0" algn="ctr" defTabSz="742900" rtl="0" eaLnBrk="1" fontAlgn="auto" latinLnBrk="0" hangingPunct="1">
                        <a:lnSpc>
                          <a:spcPct val="100000"/>
                        </a:lnSpc>
                        <a:spcBef>
                          <a:spcPts val="0"/>
                        </a:spcBef>
                        <a:spcAft>
                          <a:spcPts val="0"/>
                        </a:spcAft>
                        <a:buClrTx/>
                        <a:buSzTx/>
                        <a:buFontTx/>
                        <a:buNone/>
                        <a:tabLst/>
                        <a:defRPr/>
                      </a:pPr>
                      <a:endParaRPr lang="en-GB" sz="1200"/>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B w="12700" cap="flat" cmpd="sng" algn="ctr">
                      <a:solidFill>
                        <a:schemeClr val="bg1">
                          <a:lumMod val="85000"/>
                        </a:schemeClr>
                      </a:solidFill>
                      <a:prstDash val="solid"/>
                      <a:round/>
                      <a:headEnd type="none" w="med" len="med"/>
                      <a:tailEnd type="none" w="med" len="med"/>
                    </a:lnB>
                    <a:solidFill>
                      <a:schemeClr val="bg1"/>
                    </a:solidFill>
                  </a:tcPr>
                </a:tc>
                <a:tc>
                  <a:txBody>
                    <a:bodyPr/>
                    <a:lstStyle/>
                    <a:p>
                      <a:pPr marL="0" marR="0" lvl="0" indent="0" algn="ctr" defTabSz="742900" rtl="0" eaLnBrk="1" fontAlgn="auto" latinLnBrk="0" hangingPunct="1">
                        <a:lnSpc>
                          <a:spcPct val="100000"/>
                        </a:lnSpc>
                        <a:spcBef>
                          <a:spcPts val="0"/>
                        </a:spcBef>
                        <a:spcAft>
                          <a:spcPts val="0"/>
                        </a:spcAft>
                        <a:buClrTx/>
                        <a:buSzTx/>
                        <a:buFontTx/>
                        <a:buNone/>
                        <a:tabLst/>
                        <a:defRPr/>
                      </a:pPr>
                      <a:endParaRPr lang="en-GB" sz="1200"/>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B w="12700" cap="flat" cmpd="sng" algn="ctr">
                      <a:solidFill>
                        <a:schemeClr val="bg1">
                          <a:lumMod val="85000"/>
                        </a:schemeClr>
                      </a:solidFill>
                      <a:prstDash val="solid"/>
                      <a:round/>
                      <a:headEnd type="none" w="med" len="med"/>
                      <a:tailEnd type="none" w="med" len="med"/>
                    </a:lnB>
                    <a:solidFill>
                      <a:schemeClr val="bg1"/>
                    </a:solidFill>
                  </a:tcPr>
                </a:tc>
                <a:tc>
                  <a:txBody>
                    <a:bodyPr/>
                    <a:lstStyle/>
                    <a:p>
                      <a:pPr marL="0" marR="0" lvl="0" indent="0" algn="ctr" defTabSz="742900" rtl="0" eaLnBrk="1" fontAlgn="auto" latinLnBrk="0" hangingPunct="1">
                        <a:lnSpc>
                          <a:spcPct val="100000"/>
                        </a:lnSpc>
                        <a:spcBef>
                          <a:spcPts val="0"/>
                        </a:spcBef>
                        <a:spcAft>
                          <a:spcPts val="0"/>
                        </a:spcAft>
                        <a:buClrTx/>
                        <a:buSzTx/>
                        <a:buFontTx/>
                        <a:buNone/>
                        <a:tabLst/>
                        <a:defRPr/>
                      </a:pPr>
                      <a:endParaRPr lang="en-GB" sz="1200"/>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B w="12700" cap="flat" cmpd="sng" algn="ctr">
                      <a:solidFill>
                        <a:schemeClr val="bg1">
                          <a:lumMod val="85000"/>
                        </a:schemeClr>
                      </a:solidFill>
                      <a:prstDash val="solid"/>
                      <a:round/>
                      <a:headEnd type="none" w="med" len="med"/>
                      <a:tailEnd type="none" w="med" len="med"/>
                    </a:lnB>
                    <a:solidFill>
                      <a:schemeClr val="bg1"/>
                    </a:solidFill>
                  </a:tcPr>
                </a:tc>
                <a:tc>
                  <a:txBody>
                    <a:bodyPr/>
                    <a:lstStyle/>
                    <a:p>
                      <a:pPr marL="0" marR="0" lvl="0" indent="0" algn="ctr" defTabSz="742900" rtl="0" eaLnBrk="1" fontAlgn="auto" latinLnBrk="0" hangingPunct="1">
                        <a:lnSpc>
                          <a:spcPct val="100000"/>
                        </a:lnSpc>
                        <a:spcBef>
                          <a:spcPts val="0"/>
                        </a:spcBef>
                        <a:spcAft>
                          <a:spcPts val="0"/>
                        </a:spcAft>
                        <a:buClrTx/>
                        <a:buSzTx/>
                        <a:buFontTx/>
                        <a:buNone/>
                        <a:tabLst/>
                        <a:defRPr/>
                      </a:pPr>
                      <a:endParaRPr lang="en-GB" sz="1200"/>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B w="12700" cap="flat" cmpd="sng" algn="ctr">
                      <a:solidFill>
                        <a:schemeClr val="bg1">
                          <a:lumMod val="85000"/>
                        </a:schemeClr>
                      </a:solidFill>
                      <a:prstDash val="solid"/>
                      <a:round/>
                      <a:headEnd type="none" w="med" len="med"/>
                      <a:tailEnd type="none" w="med" len="med"/>
                    </a:lnB>
                    <a:solidFill>
                      <a:schemeClr val="bg1"/>
                    </a:solidFill>
                  </a:tcPr>
                </a:tc>
                <a:tc>
                  <a:txBody>
                    <a:bodyPr/>
                    <a:lstStyle/>
                    <a:p>
                      <a:pPr marL="0" marR="0" lvl="0" indent="0" algn="ctr" defTabSz="742900" rtl="0" eaLnBrk="1" fontAlgn="auto" latinLnBrk="0" hangingPunct="1">
                        <a:lnSpc>
                          <a:spcPct val="100000"/>
                        </a:lnSpc>
                        <a:spcBef>
                          <a:spcPts val="0"/>
                        </a:spcBef>
                        <a:spcAft>
                          <a:spcPts val="0"/>
                        </a:spcAft>
                        <a:buClrTx/>
                        <a:buSzTx/>
                        <a:buFontTx/>
                        <a:buNone/>
                        <a:tabLst/>
                        <a:defRPr/>
                      </a:pPr>
                      <a:endParaRPr lang="en-GB" sz="1200"/>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B w="12700" cap="flat" cmpd="sng" algn="ctr">
                      <a:solidFill>
                        <a:schemeClr val="bg1">
                          <a:lumMod val="85000"/>
                        </a:schemeClr>
                      </a:solidFill>
                      <a:prstDash val="solid"/>
                      <a:round/>
                      <a:headEnd type="none" w="med" len="med"/>
                      <a:tailEnd type="none" w="med" len="med"/>
                    </a:lnB>
                    <a:solidFill>
                      <a:schemeClr val="bg1"/>
                    </a:solidFill>
                  </a:tcPr>
                </a:tc>
                <a:tc>
                  <a:txBody>
                    <a:bodyPr/>
                    <a:lstStyle/>
                    <a:p>
                      <a:pPr marL="0" marR="0" lvl="0" indent="0" algn="ctr" defTabSz="742900" rtl="0" eaLnBrk="1" fontAlgn="auto" latinLnBrk="0" hangingPunct="1">
                        <a:lnSpc>
                          <a:spcPct val="100000"/>
                        </a:lnSpc>
                        <a:spcBef>
                          <a:spcPts val="0"/>
                        </a:spcBef>
                        <a:spcAft>
                          <a:spcPts val="0"/>
                        </a:spcAft>
                        <a:buClrTx/>
                        <a:buSzTx/>
                        <a:buFontTx/>
                        <a:buNone/>
                        <a:tabLst/>
                        <a:defRPr/>
                      </a:pPr>
                      <a:endParaRPr lang="en-GB" sz="1200"/>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B w="12700" cap="flat" cmpd="sng" algn="ctr">
                      <a:solidFill>
                        <a:schemeClr val="bg1">
                          <a:lumMod val="85000"/>
                        </a:schemeClr>
                      </a:solidFill>
                      <a:prstDash val="solid"/>
                      <a:round/>
                      <a:headEnd type="none" w="med" len="med"/>
                      <a:tailEnd type="none" w="med" len="med"/>
                    </a:lnB>
                    <a:solidFill>
                      <a:schemeClr val="bg1"/>
                    </a:solidFill>
                  </a:tcPr>
                </a:tc>
                <a:tc>
                  <a:txBody>
                    <a:bodyPr/>
                    <a:lstStyle/>
                    <a:p>
                      <a:pPr marL="0" marR="0" lvl="0" indent="0" algn="ctr" defTabSz="742900" rtl="0" eaLnBrk="1" fontAlgn="auto" latinLnBrk="0" hangingPunct="1">
                        <a:lnSpc>
                          <a:spcPct val="100000"/>
                        </a:lnSpc>
                        <a:spcBef>
                          <a:spcPts val="0"/>
                        </a:spcBef>
                        <a:spcAft>
                          <a:spcPts val="0"/>
                        </a:spcAft>
                        <a:buClrTx/>
                        <a:buSzTx/>
                        <a:buFontTx/>
                        <a:buNone/>
                        <a:tabLst/>
                        <a:defRPr/>
                      </a:pPr>
                      <a:endParaRPr lang="en-GB" sz="1200"/>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B w="12700" cap="flat" cmpd="sng" algn="ctr">
                      <a:solidFill>
                        <a:schemeClr val="bg1">
                          <a:lumMod val="85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769514468"/>
                  </a:ext>
                </a:extLst>
              </a:tr>
              <a:tr h="1011274">
                <a:tc>
                  <a:txBody>
                    <a:bodyPr/>
                    <a:lstStyle/>
                    <a:p>
                      <a:r>
                        <a:rPr lang="en-GB" sz="1200">
                          <a:solidFill>
                            <a:schemeClr val="tx1"/>
                          </a:solidFill>
                        </a:rPr>
                        <a:t>Cohort 2, scenario 1</a:t>
                      </a:r>
                    </a:p>
                  </a:txBody>
                  <a:tcPr anchor="ctr">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solidFill>
                  </a:tcPr>
                </a:tc>
                <a:tc>
                  <a:txBody>
                    <a:bodyPr/>
                    <a:lstStyle/>
                    <a:p>
                      <a:pPr marL="0" marR="0" lvl="0" indent="0" algn="ctr" defTabSz="742900" rtl="0" eaLnBrk="1" fontAlgn="auto" latinLnBrk="0" hangingPunct="1">
                        <a:lnSpc>
                          <a:spcPct val="100000"/>
                        </a:lnSpc>
                        <a:spcBef>
                          <a:spcPts val="0"/>
                        </a:spcBef>
                        <a:spcAft>
                          <a:spcPts val="0"/>
                        </a:spcAft>
                        <a:buClrTx/>
                        <a:buSzTx/>
                        <a:buFontTx/>
                        <a:buNone/>
                        <a:tabLst/>
                        <a:defRPr/>
                      </a:pPr>
                      <a:endParaRPr lang="en-GB" sz="1200"/>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solidFill>
                  </a:tcPr>
                </a:tc>
                <a:tc>
                  <a:txBody>
                    <a:bodyPr/>
                    <a:lstStyle/>
                    <a:p>
                      <a:pPr marL="0" marR="0" lvl="0" indent="0" algn="ctr" defTabSz="742900" rtl="0" eaLnBrk="1" fontAlgn="auto" latinLnBrk="0" hangingPunct="1">
                        <a:lnSpc>
                          <a:spcPct val="100000"/>
                        </a:lnSpc>
                        <a:spcBef>
                          <a:spcPts val="0"/>
                        </a:spcBef>
                        <a:spcAft>
                          <a:spcPts val="0"/>
                        </a:spcAft>
                        <a:buClrTx/>
                        <a:buSzTx/>
                        <a:buFontTx/>
                        <a:buNone/>
                        <a:tabLst/>
                        <a:defRPr/>
                      </a:pPr>
                      <a:endParaRPr lang="en-GB" sz="1200"/>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solidFill>
                  </a:tcPr>
                </a:tc>
                <a:tc>
                  <a:txBody>
                    <a:bodyPr/>
                    <a:lstStyle/>
                    <a:p>
                      <a:pPr marL="0" marR="0" lvl="0" indent="0" algn="ctr" defTabSz="742900" rtl="0" eaLnBrk="1" fontAlgn="auto" latinLnBrk="0" hangingPunct="1">
                        <a:lnSpc>
                          <a:spcPct val="100000"/>
                        </a:lnSpc>
                        <a:spcBef>
                          <a:spcPts val="0"/>
                        </a:spcBef>
                        <a:spcAft>
                          <a:spcPts val="0"/>
                        </a:spcAft>
                        <a:buClrTx/>
                        <a:buSzTx/>
                        <a:buFontTx/>
                        <a:buNone/>
                        <a:tabLst/>
                        <a:defRPr/>
                      </a:pPr>
                      <a:endParaRPr lang="en-GB" sz="1200"/>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solidFill>
                  </a:tcPr>
                </a:tc>
                <a:tc>
                  <a:txBody>
                    <a:bodyPr/>
                    <a:lstStyle/>
                    <a:p>
                      <a:pPr marL="0" marR="0" lvl="0" indent="0" algn="ctr" defTabSz="742900" rtl="0" eaLnBrk="1" fontAlgn="auto" latinLnBrk="0" hangingPunct="1">
                        <a:lnSpc>
                          <a:spcPct val="100000"/>
                        </a:lnSpc>
                        <a:spcBef>
                          <a:spcPts val="0"/>
                        </a:spcBef>
                        <a:spcAft>
                          <a:spcPts val="0"/>
                        </a:spcAft>
                        <a:buClrTx/>
                        <a:buSzTx/>
                        <a:buFontTx/>
                        <a:buNone/>
                        <a:tabLst/>
                        <a:defRPr/>
                      </a:pPr>
                      <a:endParaRPr lang="en-GB" sz="1200"/>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solidFill>
                  </a:tcPr>
                </a:tc>
                <a:tc>
                  <a:txBody>
                    <a:bodyPr/>
                    <a:lstStyle/>
                    <a:p>
                      <a:pPr marL="0" marR="0" lvl="0" indent="0" algn="ctr" defTabSz="742900" rtl="0" eaLnBrk="1" fontAlgn="auto" latinLnBrk="0" hangingPunct="1">
                        <a:lnSpc>
                          <a:spcPct val="100000"/>
                        </a:lnSpc>
                        <a:spcBef>
                          <a:spcPts val="0"/>
                        </a:spcBef>
                        <a:spcAft>
                          <a:spcPts val="0"/>
                        </a:spcAft>
                        <a:buClrTx/>
                        <a:buSzTx/>
                        <a:buFontTx/>
                        <a:buNone/>
                        <a:tabLst/>
                        <a:defRPr/>
                      </a:pPr>
                      <a:endParaRPr lang="en-GB" sz="1200"/>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solidFill>
                  </a:tcPr>
                </a:tc>
                <a:tc>
                  <a:txBody>
                    <a:bodyPr/>
                    <a:lstStyle/>
                    <a:p>
                      <a:pPr marL="0" marR="0" lvl="0" indent="0" algn="ctr" defTabSz="742900" rtl="0" eaLnBrk="1" fontAlgn="auto" latinLnBrk="0" hangingPunct="1">
                        <a:lnSpc>
                          <a:spcPct val="100000"/>
                        </a:lnSpc>
                        <a:spcBef>
                          <a:spcPts val="0"/>
                        </a:spcBef>
                        <a:spcAft>
                          <a:spcPts val="0"/>
                        </a:spcAft>
                        <a:buClrTx/>
                        <a:buSzTx/>
                        <a:buFontTx/>
                        <a:buNone/>
                        <a:tabLst/>
                        <a:defRPr/>
                      </a:pPr>
                      <a:endParaRPr lang="en-GB" sz="1200"/>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solidFill>
                  </a:tcPr>
                </a:tc>
                <a:tc>
                  <a:txBody>
                    <a:bodyPr/>
                    <a:lstStyle/>
                    <a:p>
                      <a:pPr marL="0" marR="0" lvl="0" indent="0" algn="ctr" defTabSz="742900" rtl="0" eaLnBrk="1" fontAlgn="auto" latinLnBrk="0" hangingPunct="1">
                        <a:lnSpc>
                          <a:spcPct val="100000"/>
                        </a:lnSpc>
                        <a:spcBef>
                          <a:spcPts val="0"/>
                        </a:spcBef>
                        <a:spcAft>
                          <a:spcPts val="0"/>
                        </a:spcAft>
                        <a:buClrTx/>
                        <a:buSzTx/>
                        <a:buFontTx/>
                        <a:buNone/>
                        <a:tabLst/>
                        <a:defRPr/>
                      </a:pPr>
                      <a:endParaRPr lang="en-GB" sz="1200"/>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solidFill>
                  </a:tcPr>
                </a:tc>
                <a:tc>
                  <a:txBody>
                    <a:bodyPr/>
                    <a:lstStyle/>
                    <a:p>
                      <a:pPr marL="0" marR="0" lvl="0" indent="0" algn="ctr" defTabSz="742900" rtl="0" eaLnBrk="1" fontAlgn="auto" latinLnBrk="0" hangingPunct="1">
                        <a:lnSpc>
                          <a:spcPct val="100000"/>
                        </a:lnSpc>
                        <a:spcBef>
                          <a:spcPts val="0"/>
                        </a:spcBef>
                        <a:spcAft>
                          <a:spcPts val="0"/>
                        </a:spcAft>
                        <a:buClrTx/>
                        <a:buSzTx/>
                        <a:buFontTx/>
                        <a:buNone/>
                        <a:tabLst/>
                        <a:defRPr/>
                      </a:pPr>
                      <a:endParaRPr lang="en-GB" sz="1200"/>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solidFill>
                  </a:tcPr>
                </a:tc>
                <a:tc>
                  <a:txBody>
                    <a:bodyPr/>
                    <a:lstStyle/>
                    <a:p>
                      <a:pPr marL="0" marR="0" lvl="0" indent="0" algn="ctr" defTabSz="742900" rtl="0" eaLnBrk="1" fontAlgn="auto" latinLnBrk="0" hangingPunct="1">
                        <a:lnSpc>
                          <a:spcPct val="100000"/>
                        </a:lnSpc>
                        <a:spcBef>
                          <a:spcPts val="0"/>
                        </a:spcBef>
                        <a:spcAft>
                          <a:spcPts val="0"/>
                        </a:spcAft>
                        <a:buClrTx/>
                        <a:buSzTx/>
                        <a:buFontTx/>
                        <a:buNone/>
                        <a:tabLst/>
                        <a:defRPr/>
                      </a:pPr>
                      <a:endParaRPr lang="en-GB" sz="1200"/>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solidFill>
                  </a:tcPr>
                </a:tc>
                <a:tc>
                  <a:txBody>
                    <a:bodyPr/>
                    <a:lstStyle/>
                    <a:p>
                      <a:pPr marL="0" marR="0" lvl="0" indent="0" algn="ctr" defTabSz="742900" rtl="0" eaLnBrk="1" fontAlgn="auto" latinLnBrk="0" hangingPunct="1">
                        <a:lnSpc>
                          <a:spcPct val="100000"/>
                        </a:lnSpc>
                        <a:spcBef>
                          <a:spcPts val="0"/>
                        </a:spcBef>
                        <a:spcAft>
                          <a:spcPts val="0"/>
                        </a:spcAft>
                        <a:buClrTx/>
                        <a:buSzTx/>
                        <a:buFontTx/>
                        <a:buNone/>
                        <a:tabLst/>
                        <a:defRPr/>
                      </a:pPr>
                      <a:endParaRPr lang="en-GB" sz="1200"/>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solidFill>
                  </a:tcPr>
                </a:tc>
                <a:tc>
                  <a:txBody>
                    <a:bodyPr/>
                    <a:lstStyle/>
                    <a:p>
                      <a:pPr marL="0" marR="0" lvl="0" indent="0" algn="ctr" defTabSz="742900" rtl="0" eaLnBrk="1" fontAlgn="auto" latinLnBrk="0" hangingPunct="1">
                        <a:lnSpc>
                          <a:spcPct val="100000"/>
                        </a:lnSpc>
                        <a:spcBef>
                          <a:spcPts val="0"/>
                        </a:spcBef>
                        <a:spcAft>
                          <a:spcPts val="0"/>
                        </a:spcAft>
                        <a:buClrTx/>
                        <a:buSzTx/>
                        <a:buFontTx/>
                        <a:buNone/>
                        <a:tabLst/>
                        <a:defRPr/>
                      </a:pPr>
                      <a:endParaRPr lang="en-GB" sz="1200"/>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solidFill>
                  </a:tcPr>
                </a:tc>
                <a:tc>
                  <a:txBody>
                    <a:bodyPr/>
                    <a:lstStyle/>
                    <a:p>
                      <a:pPr marL="0" marR="0" lvl="0" indent="0" algn="ctr" defTabSz="742900" rtl="0" eaLnBrk="1" fontAlgn="auto" latinLnBrk="0" hangingPunct="1">
                        <a:lnSpc>
                          <a:spcPct val="100000"/>
                        </a:lnSpc>
                        <a:spcBef>
                          <a:spcPts val="0"/>
                        </a:spcBef>
                        <a:spcAft>
                          <a:spcPts val="0"/>
                        </a:spcAft>
                        <a:buClrTx/>
                        <a:buSzTx/>
                        <a:buFontTx/>
                        <a:buNone/>
                        <a:tabLst/>
                        <a:defRPr/>
                      </a:pPr>
                      <a:endParaRPr lang="en-GB" sz="1200"/>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823708682"/>
                  </a:ext>
                </a:extLst>
              </a:tr>
              <a:tr h="1011274">
                <a:tc>
                  <a:txBody>
                    <a:bodyPr/>
                    <a:lstStyle/>
                    <a:p>
                      <a:r>
                        <a:rPr lang="en-GB" sz="1200">
                          <a:solidFill>
                            <a:schemeClr val="tx1"/>
                          </a:solidFill>
                        </a:rPr>
                        <a:t>Cohort 1, scenario 2</a:t>
                      </a:r>
                    </a:p>
                  </a:txBody>
                  <a:tcPr anchor="ctr">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solidFill>
                  </a:tcPr>
                </a:tc>
                <a:tc>
                  <a:txBody>
                    <a:bodyPr/>
                    <a:lstStyle/>
                    <a:p>
                      <a:pPr marL="0" marR="0" lvl="0" indent="0" algn="ctr" defTabSz="742900" rtl="0" eaLnBrk="1" fontAlgn="auto" latinLnBrk="0" hangingPunct="1">
                        <a:lnSpc>
                          <a:spcPct val="100000"/>
                        </a:lnSpc>
                        <a:spcBef>
                          <a:spcPts val="0"/>
                        </a:spcBef>
                        <a:spcAft>
                          <a:spcPts val="0"/>
                        </a:spcAft>
                        <a:buClrTx/>
                        <a:buSzTx/>
                        <a:buFontTx/>
                        <a:buNone/>
                        <a:tabLst/>
                        <a:defRPr/>
                      </a:pPr>
                      <a:endParaRPr lang="en-GB" sz="1200"/>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solidFill>
                  </a:tcPr>
                </a:tc>
                <a:tc>
                  <a:txBody>
                    <a:bodyPr/>
                    <a:lstStyle/>
                    <a:p>
                      <a:pPr marL="0" marR="0" lvl="0" indent="0" algn="ctr" defTabSz="742900" rtl="0" eaLnBrk="1" fontAlgn="auto" latinLnBrk="0" hangingPunct="1">
                        <a:lnSpc>
                          <a:spcPct val="100000"/>
                        </a:lnSpc>
                        <a:spcBef>
                          <a:spcPts val="0"/>
                        </a:spcBef>
                        <a:spcAft>
                          <a:spcPts val="0"/>
                        </a:spcAft>
                        <a:buClrTx/>
                        <a:buSzTx/>
                        <a:buFontTx/>
                        <a:buNone/>
                        <a:tabLst/>
                        <a:defRPr/>
                      </a:pPr>
                      <a:endParaRPr lang="en-GB" sz="1200"/>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solidFill>
                  </a:tcPr>
                </a:tc>
                <a:tc>
                  <a:txBody>
                    <a:bodyPr/>
                    <a:lstStyle/>
                    <a:p>
                      <a:pPr marL="0" marR="0" lvl="0" indent="0" algn="ctr" defTabSz="742900" rtl="0" eaLnBrk="1" fontAlgn="auto" latinLnBrk="0" hangingPunct="1">
                        <a:lnSpc>
                          <a:spcPct val="100000"/>
                        </a:lnSpc>
                        <a:spcBef>
                          <a:spcPts val="0"/>
                        </a:spcBef>
                        <a:spcAft>
                          <a:spcPts val="0"/>
                        </a:spcAft>
                        <a:buClrTx/>
                        <a:buSzTx/>
                        <a:buFontTx/>
                        <a:buNone/>
                        <a:tabLst/>
                        <a:defRPr/>
                      </a:pPr>
                      <a:endParaRPr lang="en-GB" sz="1200"/>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solidFill>
                  </a:tcPr>
                </a:tc>
                <a:tc>
                  <a:txBody>
                    <a:bodyPr/>
                    <a:lstStyle/>
                    <a:p>
                      <a:pPr marL="0" marR="0" lvl="0" indent="0" algn="ctr" defTabSz="742900" rtl="0" eaLnBrk="1" fontAlgn="auto" latinLnBrk="0" hangingPunct="1">
                        <a:lnSpc>
                          <a:spcPct val="100000"/>
                        </a:lnSpc>
                        <a:spcBef>
                          <a:spcPts val="0"/>
                        </a:spcBef>
                        <a:spcAft>
                          <a:spcPts val="0"/>
                        </a:spcAft>
                        <a:buClrTx/>
                        <a:buSzTx/>
                        <a:buFontTx/>
                        <a:buNone/>
                        <a:tabLst/>
                        <a:defRPr/>
                      </a:pPr>
                      <a:endParaRPr lang="en-GB" sz="1200"/>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solidFill>
                  </a:tcPr>
                </a:tc>
                <a:tc>
                  <a:txBody>
                    <a:bodyPr/>
                    <a:lstStyle/>
                    <a:p>
                      <a:pPr marL="0" marR="0" lvl="0" indent="0" algn="ctr" defTabSz="742900" rtl="0" eaLnBrk="1" fontAlgn="auto" latinLnBrk="0" hangingPunct="1">
                        <a:lnSpc>
                          <a:spcPct val="100000"/>
                        </a:lnSpc>
                        <a:spcBef>
                          <a:spcPts val="0"/>
                        </a:spcBef>
                        <a:spcAft>
                          <a:spcPts val="0"/>
                        </a:spcAft>
                        <a:buClrTx/>
                        <a:buSzTx/>
                        <a:buFontTx/>
                        <a:buNone/>
                        <a:tabLst/>
                        <a:defRPr/>
                      </a:pPr>
                      <a:endParaRPr lang="en-GB" sz="1200"/>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solidFill>
                  </a:tcPr>
                </a:tc>
                <a:tc>
                  <a:txBody>
                    <a:bodyPr/>
                    <a:lstStyle/>
                    <a:p>
                      <a:pPr marL="0" marR="0" lvl="0" indent="0" algn="ctr" defTabSz="742900" rtl="0" eaLnBrk="1" fontAlgn="auto" latinLnBrk="0" hangingPunct="1">
                        <a:lnSpc>
                          <a:spcPct val="100000"/>
                        </a:lnSpc>
                        <a:spcBef>
                          <a:spcPts val="0"/>
                        </a:spcBef>
                        <a:spcAft>
                          <a:spcPts val="0"/>
                        </a:spcAft>
                        <a:buClrTx/>
                        <a:buSzTx/>
                        <a:buFontTx/>
                        <a:buNone/>
                        <a:tabLst/>
                        <a:defRPr/>
                      </a:pPr>
                      <a:endParaRPr lang="en-GB" sz="1200"/>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solidFill>
                  </a:tcPr>
                </a:tc>
                <a:tc>
                  <a:txBody>
                    <a:bodyPr/>
                    <a:lstStyle/>
                    <a:p>
                      <a:pPr marL="0" marR="0" lvl="0" indent="0" algn="ctr" defTabSz="742900" rtl="0" eaLnBrk="1" fontAlgn="auto" latinLnBrk="0" hangingPunct="1">
                        <a:lnSpc>
                          <a:spcPct val="100000"/>
                        </a:lnSpc>
                        <a:spcBef>
                          <a:spcPts val="0"/>
                        </a:spcBef>
                        <a:spcAft>
                          <a:spcPts val="0"/>
                        </a:spcAft>
                        <a:buClrTx/>
                        <a:buSzTx/>
                        <a:buFontTx/>
                        <a:buNone/>
                        <a:tabLst/>
                        <a:defRPr/>
                      </a:pPr>
                      <a:endParaRPr lang="en-GB" sz="1200"/>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solidFill>
                  </a:tcPr>
                </a:tc>
                <a:tc>
                  <a:txBody>
                    <a:bodyPr/>
                    <a:lstStyle/>
                    <a:p>
                      <a:pPr marL="0" marR="0" lvl="0" indent="0" algn="ctr" defTabSz="742900" rtl="0" eaLnBrk="1" fontAlgn="auto" latinLnBrk="0" hangingPunct="1">
                        <a:lnSpc>
                          <a:spcPct val="100000"/>
                        </a:lnSpc>
                        <a:spcBef>
                          <a:spcPts val="0"/>
                        </a:spcBef>
                        <a:spcAft>
                          <a:spcPts val="0"/>
                        </a:spcAft>
                        <a:buClrTx/>
                        <a:buSzTx/>
                        <a:buFontTx/>
                        <a:buNone/>
                        <a:tabLst/>
                        <a:defRPr/>
                      </a:pPr>
                      <a:endParaRPr lang="en-GB" sz="1200"/>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solidFill>
                  </a:tcPr>
                </a:tc>
                <a:tc>
                  <a:txBody>
                    <a:bodyPr/>
                    <a:lstStyle/>
                    <a:p>
                      <a:pPr marL="0" marR="0" lvl="0" indent="0" algn="ctr" defTabSz="742900" rtl="0" eaLnBrk="1" fontAlgn="auto" latinLnBrk="0" hangingPunct="1">
                        <a:lnSpc>
                          <a:spcPct val="100000"/>
                        </a:lnSpc>
                        <a:spcBef>
                          <a:spcPts val="0"/>
                        </a:spcBef>
                        <a:spcAft>
                          <a:spcPts val="0"/>
                        </a:spcAft>
                        <a:buClrTx/>
                        <a:buSzTx/>
                        <a:buFontTx/>
                        <a:buNone/>
                        <a:tabLst/>
                        <a:defRPr/>
                      </a:pPr>
                      <a:endParaRPr lang="en-GB" sz="1200"/>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solidFill>
                  </a:tcPr>
                </a:tc>
                <a:tc>
                  <a:txBody>
                    <a:bodyPr/>
                    <a:lstStyle/>
                    <a:p>
                      <a:pPr marL="0" marR="0" lvl="0" indent="0" algn="ctr" defTabSz="742900" rtl="0" eaLnBrk="1" fontAlgn="auto" latinLnBrk="0" hangingPunct="1">
                        <a:lnSpc>
                          <a:spcPct val="100000"/>
                        </a:lnSpc>
                        <a:spcBef>
                          <a:spcPts val="0"/>
                        </a:spcBef>
                        <a:spcAft>
                          <a:spcPts val="0"/>
                        </a:spcAft>
                        <a:buClrTx/>
                        <a:buSzTx/>
                        <a:buFontTx/>
                        <a:buNone/>
                        <a:tabLst/>
                        <a:defRPr/>
                      </a:pPr>
                      <a:endParaRPr lang="en-GB" sz="1200"/>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solidFill>
                  </a:tcPr>
                </a:tc>
                <a:tc>
                  <a:txBody>
                    <a:bodyPr/>
                    <a:lstStyle/>
                    <a:p>
                      <a:pPr marL="0" marR="0" lvl="0" indent="0" algn="ctr" defTabSz="742900" rtl="0" eaLnBrk="1" fontAlgn="auto" latinLnBrk="0" hangingPunct="1">
                        <a:lnSpc>
                          <a:spcPct val="100000"/>
                        </a:lnSpc>
                        <a:spcBef>
                          <a:spcPts val="0"/>
                        </a:spcBef>
                        <a:spcAft>
                          <a:spcPts val="0"/>
                        </a:spcAft>
                        <a:buClrTx/>
                        <a:buSzTx/>
                        <a:buFontTx/>
                        <a:buNone/>
                        <a:tabLst/>
                        <a:defRPr/>
                      </a:pPr>
                      <a:endParaRPr lang="en-GB" sz="1200"/>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solidFill>
                  </a:tcPr>
                </a:tc>
                <a:tc>
                  <a:txBody>
                    <a:bodyPr/>
                    <a:lstStyle/>
                    <a:p>
                      <a:pPr marL="0" marR="0" lvl="0" indent="0" algn="ctr" defTabSz="742900" rtl="0" eaLnBrk="1" fontAlgn="auto" latinLnBrk="0" hangingPunct="1">
                        <a:lnSpc>
                          <a:spcPct val="100000"/>
                        </a:lnSpc>
                        <a:spcBef>
                          <a:spcPts val="0"/>
                        </a:spcBef>
                        <a:spcAft>
                          <a:spcPts val="0"/>
                        </a:spcAft>
                        <a:buClrTx/>
                        <a:buSzTx/>
                        <a:buFontTx/>
                        <a:buNone/>
                        <a:tabLst/>
                        <a:defRPr/>
                      </a:pPr>
                      <a:endParaRPr lang="en-GB" sz="1200"/>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761313956"/>
                  </a:ext>
                </a:extLst>
              </a:tr>
              <a:tr h="1011274">
                <a:tc>
                  <a:txBody>
                    <a:bodyPr/>
                    <a:lstStyle/>
                    <a:p>
                      <a:r>
                        <a:rPr lang="en-GB" sz="1200">
                          <a:solidFill>
                            <a:schemeClr val="tx1"/>
                          </a:solidFill>
                        </a:rPr>
                        <a:t>Cohort 2, scenario 2</a:t>
                      </a:r>
                    </a:p>
                  </a:txBody>
                  <a:tcPr anchor="ctr">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solidFill>
                  </a:tcPr>
                </a:tc>
                <a:tc>
                  <a:txBody>
                    <a:bodyPr/>
                    <a:lstStyle/>
                    <a:p>
                      <a:pPr marL="0" marR="0" lvl="0" indent="0" algn="ctr" defTabSz="742900" rtl="0" eaLnBrk="1" fontAlgn="auto" latinLnBrk="0" hangingPunct="1">
                        <a:lnSpc>
                          <a:spcPct val="100000"/>
                        </a:lnSpc>
                        <a:spcBef>
                          <a:spcPts val="0"/>
                        </a:spcBef>
                        <a:spcAft>
                          <a:spcPts val="0"/>
                        </a:spcAft>
                        <a:buClrTx/>
                        <a:buSzTx/>
                        <a:buFontTx/>
                        <a:buNone/>
                        <a:tabLst/>
                        <a:defRPr/>
                      </a:pPr>
                      <a:endParaRPr lang="en-GB" sz="1200"/>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solidFill>
                  </a:tcPr>
                </a:tc>
                <a:tc>
                  <a:txBody>
                    <a:bodyPr/>
                    <a:lstStyle/>
                    <a:p>
                      <a:pPr marL="0" marR="0" lvl="0" indent="0" algn="ctr" defTabSz="742900" rtl="0" eaLnBrk="1" fontAlgn="auto" latinLnBrk="0" hangingPunct="1">
                        <a:lnSpc>
                          <a:spcPct val="100000"/>
                        </a:lnSpc>
                        <a:spcBef>
                          <a:spcPts val="0"/>
                        </a:spcBef>
                        <a:spcAft>
                          <a:spcPts val="0"/>
                        </a:spcAft>
                        <a:buClrTx/>
                        <a:buSzTx/>
                        <a:buFontTx/>
                        <a:buNone/>
                        <a:tabLst/>
                        <a:defRPr/>
                      </a:pPr>
                      <a:endParaRPr lang="en-GB" sz="1200"/>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solidFill>
                  </a:tcPr>
                </a:tc>
                <a:tc>
                  <a:txBody>
                    <a:bodyPr/>
                    <a:lstStyle/>
                    <a:p>
                      <a:pPr marL="0" marR="0" lvl="0" indent="0" algn="ctr" defTabSz="742900" rtl="0" eaLnBrk="1" fontAlgn="auto" latinLnBrk="0" hangingPunct="1">
                        <a:lnSpc>
                          <a:spcPct val="100000"/>
                        </a:lnSpc>
                        <a:spcBef>
                          <a:spcPts val="0"/>
                        </a:spcBef>
                        <a:spcAft>
                          <a:spcPts val="0"/>
                        </a:spcAft>
                        <a:buClrTx/>
                        <a:buSzTx/>
                        <a:buFontTx/>
                        <a:buNone/>
                        <a:tabLst/>
                        <a:defRPr/>
                      </a:pPr>
                      <a:endParaRPr lang="en-GB" sz="1200"/>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solidFill>
                  </a:tcPr>
                </a:tc>
                <a:tc>
                  <a:txBody>
                    <a:bodyPr/>
                    <a:lstStyle/>
                    <a:p>
                      <a:pPr marL="0" marR="0" lvl="0" indent="0" algn="ctr" defTabSz="742900" rtl="0" eaLnBrk="1" fontAlgn="auto" latinLnBrk="0" hangingPunct="1">
                        <a:lnSpc>
                          <a:spcPct val="100000"/>
                        </a:lnSpc>
                        <a:spcBef>
                          <a:spcPts val="0"/>
                        </a:spcBef>
                        <a:spcAft>
                          <a:spcPts val="0"/>
                        </a:spcAft>
                        <a:buClrTx/>
                        <a:buSzTx/>
                        <a:buFontTx/>
                        <a:buNone/>
                        <a:tabLst/>
                        <a:defRPr/>
                      </a:pPr>
                      <a:endParaRPr lang="en-GB" sz="1200"/>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solidFill>
                  </a:tcPr>
                </a:tc>
                <a:tc>
                  <a:txBody>
                    <a:bodyPr/>
                    <a:lstStyle/>
                    <a:p>
                      <a:pPr marL="0" marR="0" lvl="0" indent="0" algn="ctr" defTabSz="742900" rtl="0" eaLnBrk="1" fontAlgn="auto" latinLnBrk="0" hangingPunct="1">
                        <a:lnSpc>
                          <a:spcPct val="100000"/>
                        </a:lnSpc>
                        <a:spcBef>
                          <a:spcPts val="0"/>
                        </a:spcBef>
                        <a:spcAft>
                          <a:spcPts val="0"/>
                        </a:spcAft>
                        <a:buClrTx/>
                        <a:buSzTx/>
                        <a:buFontTx/>
                        <a:buNone/>
                        <a:tabLst/>
                        <a:defRPr/>
                      </a:pPr>
                      <a:endParaRPr lang="en-GB" sz="1200"/>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solidFill>
                  </a:tcPr>
                </a:tc>
                <a:tc>
                  <a:txBody>
                    <a:bodyPr/>
                    <a:lstStyle/>
                    <a:p>
                      <a:pPr marL="0" marR="0" lvl="0" indent="0" algn="ctr" defTabSz="742900" rtl="0" eaLnBrk="1" fontAlgn="auto" latinLnBrk="0" hangingPunct="1">
                        <a:lnSpc>
                          <a:spcPct val="100000"/>
                        </a:lnSpc>
                        <a:spcBef>
                          <a:spcPts val="0"/>
                        </a:spcBef>
                        <a:spcAft>
                          <a:spcPts val="0"/>
                        </a:spcAft>
                        <a:buClrTx/>
                        <a:buSzTx/>
                        <a:buFontTx/>
                        <a:buNone/>
                        <a:tabLst/>
                        <a:defRPr/>
                      </a:pPr>
                      <a:endParaRPr lang="en-GB" sz="1200"/>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solidFill>
                  </a:tcPr>
                </a:tc>
                <a:tc>
                  <a:txBody>
                    <a:bodyPr/>
                    <a:lstStyle/>
                    <a:p>
                      <a:pPr marL="0" marR="0" lvl="0" indent="0" algn="ctr" defTabSz="742900" rtl="0" eaLnBrk="1" fontAlgn="auto" latinLnBrk="0" hangingPunct="1">
                        <a:lnSpc>
                          <a:spcPct val="100000"/>
                        </a:lnSpc>
                        <a:spcBef>
                          <a:spcPts val="0"/>
                        </a:spcBef>
                        <a:spcAft>
                          <a:spcPts val="0"/>
                        </a:spcAft>
                        <a:buClrTx/>
                        <a:buSzTx/>
                        <a:buFontTx/>
                        <a:buNone/>
                        <a:tabLst/>
                        <a:defRPr/>
                      </a:pPr>
                      <a:endParaRPr lang="en-GB" sz="1200"/>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solidFill>
                  </a:tcPr>
                </a:tc>
                <a:tc>
                  <a:txBody>
                    <a:bodyPr/>
                    <a:lstStyle/>
                    <a:p>
                      <a:pPr marL="0" marR="0" lvl="0" indent="0" algn="ctr" defTabSz="742900" rtl="0" eaLnBrk="1" fontAlgn="auto" latinLnBrk="0" hangingPunct="1">
                        <a:lnSpc>
                          <a:spcPct val="100000"/>
                        </a:lnSpc>
                        <a:spcBef>
                          <a:spcPts val="0"/>
                        </a:spcBef>
                        <a:spcAft>
                          <a:spcPts val="0"/>
                        </a:spcAft>
                        <a:buClrTx/>
                        <a:buSzTx/>
                        <a:buFontTx/>
                        <a:buNone/>
                        <a:tabLst/>
                        <a:defRPr/>
                      </a:pPr>
                      <a:endParaRPr lang="en-GB" sz="1200"/>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solidFill>
                  </a:tcPr>
                </a:tc>
                <a:tc>
                  <a:txBody>
                    <a:bodyPr/>
                    <a:lstStyle/>
                    <a:p>
                      <a:pPr marL="0" marR="0" lvl="0" indent="0" algn="ctr" defTabSz="742900" rtl="0" eaLnBrk="1" fontAlgn="auto" latinLnBrk="0" hangingPunct="1">
                        <a:lnSpc>
                          <a:spcPct val="100000"/>
                        </a:lnSpc>
                        <a:spcBef>
                          <a:spcPts val="0"/>
                        </a:spcBef>
                        <a:spcAft>
                          <a:spcPts val="0"/>
                        </a:spcAft>
                        <a:buClrTx/>
                        <a:buSzTx/>
                        <a:buFontTx/>
                        <a:buNone/>
                        <a:tabLst/>
                        <a:defRPr/>
                      </a:pPr>
                      <a:endParaRPr lang="en-GB" sz="1200"/>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solidFill>
                  </a:tcPr>
                </a:tc>
                <a:tc>
                  <a:txBody>
                    <a:bodyPr/>
                    <a:lstStyle/>
                    <a:p>
                      <a:pPr marL="0" marR="0" lvl="0" indent="0" algn="ctr" defTabSz="742900" rtl="0" eaLnBrk="1" fontAlgn="auto" latinLnBrk="0" hangingPunct="1">
                        <a:lnSpc>
                          <a:spcPct val="100000"/>
                        </a:lnSpc>
                        <a:spcBef>
                          <a:spcPts val="0"/>
                        </a:spcBef>
                        <a:spcAft>
                          <a:spcPts val="0"/>
                        </a:spcAft>
                        <a:buClrTx/>
                        <a:buSzTx/>
                        <a:buFontTx/>
                        <a:buNone/>
                        <a:tabLst/>
                        <a:defRPr/>
                      </a:pPr>
                      <a:endParaRPr lang="en-GB" sz="1200"/>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solidFill>
                  </a:tcPr>
                </a:tc>
                <a:tc>
                  <a:txBody>
                    <a:bodyPr/>
                    <a:lstStyle/>
                    <a:p>
                      <a:pPr marL="0" marR="0" lvl="0" indent="0" algn="ctr" defTabSz="742900" rtl="0" eaLnBrk="1" fontAlgn="auto" latinLnBrk="0" hangingPunct="1">
                        <a:lnSpc>
                          <a:spcPct val="100000"/>
                        </a:lnSpc>
                        <a:spcBef>
                          <a:spcPts val="0"/>
                        </a:spcBef>
                        <a:spcAft>
                          <a:spcPts val="0"/>
                        </a:spcAft>
                        <a:buClrTx/>
                        <a:buSzTx/>
                        <a:buFontTx/>
                        <a:buNone/>
                        <a:tabLst/>
                        <a:defRPr/>
                      </a:pPr>
                      <a:endParaRPr lang="en-GB" sz="1200"/>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solidFill>
                  </a:tcPr>
                </a:tc>
                <a:tc>
                  <a:txBody>
                    <a:bodyPr/>
                    <a:lstStyle/>
                    <a:p>
                      <a:pPr marL="0" marR="0" lvl="0" indent="0" algn="ctr" defTabSz="742900" rtl="0" eaLnBrk="1" fontAlgn="auto" latinLnBrk="0" hangingPunct="1">
                        <a:lnSpc>
                          <a:spcPct val="100000"/>
                        </a:lnSpc>
                        <a:spcBef>
                          <a:spcPts val="0"/>
                        </a:spcBef>
                        <a:spcAft>
                          <a:spcPts val="0"/>
                        </a:spcAft>
                        <a:buClrTx/>
                        <a:buSzTx/>
                        <a:buFontTx/>
                        <a:buNone/>
                        <a:tabLst/>
                        <a:defRPr/>
                      </a:pPr>
                      <a:endParaRPr lang="en-GB" sz="1200"/>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574553156"/>
                  </a:ext>
                </a:extLst>
              </a:tr>
            </a:tbl>
          </a:graphicData>
        </a:graphic>
      </p:graphicFrame>
      <p:pic>
        <p:nvPicPr>
          <p:cNvPr id="25" name="Picture 24" descr="A blue and green sign&#10;&#10;Description automatically generated with medium confidence">
            <a:extLst>
              <a:ext uri="{FF2B5EF4-FFF2-40B4-BE49-F238E27FC236}">
                <a16:creationId xmlns:a16="http://schemas.microsoft.com/office/drawing/2014/main" id="{63057B79-87ED-0448-6C0D-3F4DE97BDB23}"/>
              </a:ext>
            </a:extLst>
          </p:cNvPr>
          <p:cNvPicPr>
            <a:picLocks noChangeAspect="1"/>
          </p:cNvPicPr>
          <p:nvPr/>
        </p:nvPicPr>
        <p:blipFill rotWithShape="1">
          <a:blip r:embed="rId2">
            <a:extLst>
              <a:ext uri="{28A0092B-C50C-407E-A947-70E740481C1C}">
                <a14:useLocalDpi xmlns:a14="http://schemas.microsoft.com/office/drawing/2010/main" val="0"/>
              </a:ext>
            </a:extLst>
          </a:blip>
          <a:srcRect r="3968"/>
          <a:stretch/>
        </p:blipFill>
        <p:spPr>
          <a:xfrm>
            <a:off x="10257196" y="122866"/>
            <a:ext cx="1934804" cy="459865"/>
          </a:xfrm>
          <a:prstGeom prst="rect">
            <a:avLst/>
          </a:prstGeom>
          <a:effectLst>
            <a:outerShdw blurRad="88900" dist="50800" dir="8100000" algn="tr" rotWithShape="0">
              <a:prstClr val="black">
                <a:alpha val="40000"/>
              </a:prstClr>
            </a:outerShdw>
          </a:effectLst>
        </p:spPr>
      </p:pic>
      <p:grpSp>
        <p:nvGrpSpPr>
          <p:cNvPr id="2" name="Graphic 47">
            <a:extLst>
              <a:ext uri="{FF2B5EF4-FFF2-40B4-BE49-F238E27FC236}">
                <a16:creationId xmlns:a16="http://schemas.microsoft.com/office/drawing/2014/main" id="{6517C5CA-5387-8E7A-C960-9BFB097588C2}"/>
              </a:ext>
            </a:extLst>
          </p:cNvPr>
          <p:cNvGrpSpPr/>
          <p:nvPr/>
        </p:nvGrpSpPr>
        <p:grpSpPr>
          <a:xfrm>
            <a:off x="499133" y="423965"/>
            <a:ext cx="431142" cy="431138"/>
            <a:chOff x="5986462" y="3319472"/>
            <a:chExt cx="219075" cy="219075"/>
          </a:xfrm>
          <a:noFill/>
        </p:grpSpPr>
        <p:sp>
          <p:nvSpPr>
            <p:cNvPr id="3" name="Free-form: Shape 2">
              <a:extLst>
                <a:ext uri="{FF2B5EF4-FFF2-40B4-BE49-F238E27FC236}">
                  <a16:creationId xmlns:a16="http://schemas.microsoft.com/office/drawing/2014/main" id="{48CBCAA9-D4B4-F7AA-57F7-9E6F125C3D5F}"/>
                </a:ext>
              </a:extLst>
            </p:cNvPr>
            <p:cNvSpPr/>
            <p:nvPr/>
          </p:nvSpPr>
          <p:spPr>
            <a:xfrm>
              <a:off x="5986462" y="3338522"/>
              <a:ext cx="219075" cy="200025"/>
            </a:xfrm>
            <a:custGeom>
              <a:avLst/>
              <a:gdLst>
                <a:gd name="connsiteX0" fmla="*/ 209550 w 219075"/>
                <a:gd name="connsiteY0" fmla="*/ 0 h 200025"/>
                <a:gd name="connsiteX1" fmla="*/ 219075 w 219075"/>
                <a:gd name="connsiteY1" fmla="*/ 9525 h 200025"/>
                <a:gd name="connsiteX2" fmla="*/ 219075 w 219075"/>
                <a:gd name="connsiteY2" fmla="*/ 190500 h 200025"/>
                <a:gd name="connsiteX3" fmla="*/ 209550 w 219075"/>
                <a:gd name="connsiteY3" fmla="*/ 200025 h 200025"/>
                <a:gd name="connsiteX4" fmla="*/ 9525 w 219075"/>
                <a:gd name="connsiteY4" fmla="*/ 200025 h 200025"/>
                <a:gd name="connsiteX5" fmla="*/ 0 w 219075"/>
                <a:gd name="connsiteY5" fmla="*/ 190500 h 200025"/>
                <a:gd name="connsiteX6" fmla="*/ 0 w 219075"/>
                <a:gd name="connsiteY6" fmla="*/ 9525 h 200025"/>
                <a:gd name="connsiteX7" fmla="*/ 9525 w 219075"/>
                <a:gd name="connsiteY7" fmla="*/ 0 h 200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19075" h="200025">
                  <a:moveTo>
                    <a:pt x="209550" y="0"/>
                  </a:moveTo>
                  <a:cubicBezTo>
                    <a:pt x="214811" y="0"/>
                    <a:pt x="219075" y="4264"/>
                    <a:pt x="219075" y="9525"/>
                  </a:cubicBezTo>
                  <a:lnTo>
                    <a:pt x="219075" y="190500"/>
                  </a:lnTo>
                  <a:cubicBezTo>
                    <a:pt x="219075" y="195761"/>
                    <a:pt x="214811" y="200025"/>
                    <a:pt x="209550" y="200025"/>
                  </a:cubicBezTo>
                  <a:lnTo>
                    <a:pt x="9525" y="200025"/>
                  </a:lnTo>
                  <a:cubicBezTo>
                    <a:pt x="4264" y="200025"/>
                    <a:pt x="0" y="195761"/>
                    <a:pt x="0" y="190500"/>
                  </a:cubicBezTo>
                  <a:lnTo>
                    <a:pt x="0" y="9525"/>
                  </a:lnTo>
                  <a:cubicBezTo>
                    <a:pt x="0" y="4264"/>
                    <a:pt x="4264" y="0"/>
                    <a:pt x="9525" y="0"/>
                  </a:cubicBezTo>
                  <a:close/>
                </a:path>
              </a:pathLst>
            </a:custGeom>
            <a:noFill/>
            <a:ln w="15875" cap="rnd">
              <a:solidFill>
                <a:schemeClr val="bg1"/>
              </a:solidFill>
              <a:prstDash val="solid"/>
              <a:round/>
            </a:ln>
          </p:spPr>
          <p:txBody>
            <a:bodyPr rtlCol="0" anchor="ctr"/>
            <a:lstStyle/>
            <a:p>
              <a:endParaRPr lang="en-GB"/>
            </a:p>
          </p:txBody>
        </p:sp>
        <p:sp>
          <p:nvSpPr>
            <p:cNvPr id="5" name="Free-form: Shape 4">
              <a:extLst>
                <a:ext uri="{FF2B5EF4-FFF2-40B4-BE49-F238E27FC236}">
                  <a16:creationId xmlns:a16="http://schemas.microsoft.com/office/drawing/2014/main" id="{45A87AFC-8559-522F-1A68-11D5E0D6D0FF}"/>
                </a:ext>
              </a:extLst>
            </p:cNvPr>
            <p:cNvSpPr/>
            <p:nvPr/>
          </p:nvSpPr>
          <p:spPr>
            <a:xfrm>
              <a:off x="6034087" y="3319472"/>
              <a:ext cx="9525" cy="47624"/>
            </a:xfrm>
            <a:custGeom>
              <a:avLst/>
              <a:gdLst>
                <a:gd name="connsiteX0" fmla="*/ 0 w 9525"/>
                <a:gd name="connsiteY0" fmla="*/ 0 h 47624"/>
                <a:gd name="connsiteX1" fmla="*/ 0 w 9525"/>
                <a:gd name="connsiteY1" fmla="*/ 47625 h 47624"/>
              </a:gdLst>
              <a:ahLst/>
              <a:cxnLst>
                <a:cxn ang="0">
                  <a:pos x="connsiteX0" y="connsiteY0"/>
                </a:cxn>
                <a:cxn ang="0">
                  <a:pos x="connsiteX1" y="connsiteY1"/>
                </a:cxn>
              </a:cxnLst>
              <a:rect l="l" t="t" r="r" b="b"/>
              <a:pathLst>
                <a:path w="9525" h="47624">
                  <a:moveTo>
                    <a:pt x="0" y="0"/>
                  </a:moveTo>
                  <a:lnTo>
                    <a:pt x="0" y="47625"/>
                  </a:lnTo>
                </a:path>
              </a:pathLst>
            </a:custGeom>
            <a:noFill/>
            <a:ln w="15875" cap="rnd">
              <a:solidFill>
                <a:schemeClr val="bg1"/>
              </a:solidFill>
              <a:prstDash val="solid"/>
              <a:round/>
            </a:ln>
          </p:spPr>
          <p:txBody>
            <a:bodyPr rtlCol="0" anchor="ctr"/>
            <a:lstStyle/>
            <a:p>
              <a:endParaRPr lang="en-GB"/>
            </a:p>
          </p:txBody>
        </p:sp>
        <p:sp>
          <p:nvSpPr>
            <p:cNvPr id="6" name="Free-form: Shape 5">
              <a:extLst>
                <a:ext uri="{FF2B5EF4-FFF2-40B4-BE49-F238E27FC236}">
                  <a16:creationId xmlns:a16="http://schemas.microsoft.com/office/drawing/2014/main" id="{CD98ED29-7A38-0342-4D9D-9B83BA3AA79E}"/>
                </a:ext>
              </a:extLst>
            </p:cNvPr>
            <p:cNvSpPr/>
            <p:nvPr/>
          </p:nvSpPr>
          <p:spPr>
            <a:xfrm>
              <a:off x="6157912" y="3319472"/>
              <a:ext cx="9525" cy="47624"/>
            </a:xfrm>
            <a:custGeom>
              <a:avLst/>
              <a:gdLst>
                <a:gd name="connsiteX0" fmla="*/ 0 w 9525"/>
                <a:gd name="connsiteY0" fmla="*/ 0 h 47624"/>
                <a:gd name="connsiteX1" fmla="*/ 0 w 9525"/>
                <a:gd name="connsiteY1" fmla="*/ 47625 h 47624"/>
              </a:gdLst>
              <a:ahLst/>
              <a:cxnLst>
                <a:cxn ang="0">
                  <a:pos x="connsiteX0" y="connsiteY0"/>
                </a:cxn>
                <a:cxn ang="0">
                  <a:pos x="connsiteX1" y="connsiteY1"/>
                </a:cxn>
              </a:cxnLst>
              <a:rect l="l" t="t" r="r" b="b"/>
              <a:pathLst>
                <a:path w="9525" h="47624">
                  <a:moveTo>
                    <a:pt x="0" y="0"/>
                  </a:moveTo>
                  <a:lnTo>
                    <a:pt x="0" y="47625"/>
                  </a:lnTo>
                </a:path>
              </a:pathLst>
            </a:custGeom>
            <a:noFill/>
            <a:ln w="15875" cap="rnd">
              <a:solidFill>
                <a:schemeClr val="bg1"/>
              </a:solidFill>
              <a:prstDash val="solid"/>
              <a:round/>
            </a:ln>
          </p:spPr>
          <p:txBody>
            <a:bodyPr rtlCol="0" anchor="ctr"/>
            <a:lstStyle/>
            <a:p>
              <a:endParaRPr lang="en-GB"/>
            </a:p>
          </p:txBody>
        </p:sp>
        <p:sp>
          <p:nvSpPr>
            <p:cNvPr id="7" name="Free-form: Shape 6">
              <a:extLst>
                <a:ext uri="{FF2B5EF4-FFF2-40B4-BE49-F238E27FC236}">
                  <a16:creationId xmlns:a16="http://schemas.microsoft.com/office/drawing/2014/main" id="{71AB3D35-D27D-D463-E45D-1B77D80E931A}"/>
                </a:ext>
              </a:extLst>
            </p:cNvPr>
            <p:cNvSpPr/>
            <p:nvPr/>
          </p:nvSpPr>
          <p:spPr>
            <a:xfrm>
              <a:off x="5986462" y="3386147"/>
              <a:ext cx="219075" cy="9525"/>
            </a:xfrm>
            <a:custGeom>
              <a:avLst/>
              <a:gdLst>
                <a:gd name="connsiteX0" fmla="*/ 0 w 219075"/>
                <a:gd name="connsiteY0" fmla="*/ 0 h 9525"/>
                <a:gd name="connsiteX1" fmla="*/ 219075 w 219075"/>
                <a:gd name="connsiteY1" fmla="*/ 0 h 9525"/>
              </a:gdLst>
              <a:ahLst/>
              <a:cxnLst>
                <a:cxn ang="0">
                  <a:pos x="connsiteX0" y="connsiteY0"/>
                </a:cxn>
                <a:cxn ang="0">
                  <a:pos x="connsiteX1" y="connsiteY1"/>
                </a:cxn>
              </a:cxnLst>
              <a:rect l="l" t="t" r="r" b="b"/>
              <a:pathLst>
                <a:path w="219075" h="9525">
                  <a:moveTo>
                    <a:pt x="0" y="0"/>
                  </a:moveTo>
                  <a:lnTo>
                    <a:pt x="219075" y="0"/>
                  </a:lnTo>
                </a:path>
              </a:pathLst>
            </a:custGeom>
            <a:noFill/>
            <a:ln w="15875" cap="rnd">
              <a:solidFill>
                <a:schemeClr val="bg1"/>
              </a:solidFill>
              <a:prstDash val="solid"/>
              <a:round/>
            </a:ln>
          </p:spPr>
          <p:txBody>
            <a:bodyPr rtlCol="0" anchor="ctr"/>
            <a:lstStyle/>
            <a:p>
              <a:endParaRPr lang="en-GB"/>
            </a:p>
          </p:txBody>
        </p:sp>
        <p:sp>
          <p:nvSpPr>
            <p:cNvPr id="8" name="Free-form: Shape 7">
              <a:extLst>
                <a:ext uri="{FF2B5EF4-FFF2-40B4-BE49-F238E27FC236}">
                  <a16:creationId xmlns:a16="http://schemas.microsoft.com/office/drawing/2014/main" id="{1CD3FBED-EA05-4EA0-2902-C78C24688584}"/>
                </a:ext>
              </a:extLst>
            </p:cNvPr>
            <p:cNvSpPr/>
            <p:nvPr/>
          </p:nvSpPr>
          <p:spPr>
            <a:xfrm>
              <a:off x="6096000" y="3386147"/>
              <a:ext cx="9525" cy="152399"/>
            </a:xfrm>
            <a:custGeom>
              <a:avLst/>
              <a:gdLst>
                <a:gd name="connsiteX0" fmla="*/ 0 w 9525"/>
                <a:gd name="connsiteY0" fmla="*/ 0 h 152399"/>
                <a:gd name="connsiteX1" fmla="*/ 0 w 9525"/>
                <a:gd name="connsiteY1" fmla="*/ 152400 h 152399"/>
              </a:gdLst>
              <a:ahLst/>
              <a:cxnLst>
                <a:cxn ang="0">
                  <a:pos x="connsiteX0" y="connsiteY0"/>
                </a:cxn>
                <a:cxn ang="0">
                  <a:pos x="connsiteX1" y="connsiteY1"/>
                </a:cxn>
              </a:cxnLst>
              <a:rect l="l" t="t" r="r" b="b"/>
              <a:pathLst>
                <a:path w="9525" h="152399">
                  <a:moveTo>
                    <a:pt x="0" y="0"/>
                  </a:moveTo>
                  <a:lnTo>
                    <a:pt x="0" y="152400"/>
                  </a:lnTo>
                </a:path>
              </a:pathLst>
            </a:custGeom>
            <a:noFill/>
            <a:ln w="15875" cap="rnd">
              <a:solidFill>
                <a:schemeClr val="bg1"/>
              </a:solidFill>
              <a:prstDash val="solid"/>
              <a:round/>
            </a:ln>
          </p:spPr>
          <p:txBody>
            <a:bodyPr rtlCol="0" anchor="ctr"/>
            <a:lstStyle/>
            <a:p>
              <a:endParaRPr lang="en-GB"/>
            </a:p>
          </p:txBody>
        </p:sp>
        <p:sp>
          <p:nvSpPr>
            <p:cNvPr id="9" name="Free-form: Shape 8">
              <a:extLst>
                <a:ext uri="{FF2B5EF4-FFF2-40B4-BE49-F238E27FC236}">
                  <a16:creationId xmlns:a16="http://schemas.microsoft.com/office/drawing/2014/main" id="{0D940E6E-E16F-C004-AD15-3C07DE829578}"/>
                </a:ext>
              </a:extLst>
            </p:cNvPr>
            <p:cNvSpPr/>
            <p:nvPr/>
          </p:nvSpPr>
          <p:spPr>
            <a:xfrm>
              <a:off x="6038850" y="3386147"/>
              <a:ext cx="9525" cy="152399"/>
            </a:xfrm>
            <a:custGeom>
              <a:avLst/>
              <a:gdLst>
                <a:gd name="connsiteX0" fmla="*/ 0 w 9525"/>
                <a:gd name="connsiteY0" fmla="*/ 0 h 152399"/>
                <a:gd name="connsiteX1" fmla="*/ 0 w 9525"/>
                <a:gd name="connsiteY1" fmla="*/ 152400 h 152399"/>
              </a:gdLst>
              <a:ahLst/>
              <a:cxnLst>
                <a:cxn ang="0">
                  <a:pos x="connsiteX0" y="connsiteY0"/>
                </a:cxn>
                <a:cxn ang="0">
                  <a:pos x="connsiteX1" y="connsiteY1"/>
                </a:cxn>
              </a:cxnLst>
              <a:rect l="l" t="t" r="r" b="b"/>
              <a:pathLst>
                <a:path w="9525" h="152399">
                  <a:moveTo>
                    <a:pt x="0" y="0"/>
                  </a:moveTo>
                  <a:lnTo>
                    <a:pt x="0" y="152400"/>
                  </a:lnTo>
                </a:path>
              </a:pathLst>
            </a:custGeom>
            <a:noFill/>
            <a:ln w="15875" cap="rnd">
              <a:solidFill>
                <a:schemeClr val="bg1"/>
              </a:solidFill>
              <a:prstDash val="solid"/>
              <a:round/>
            </a:ln>
          </p:spPr>
          <p:txBody>
            <a:bodyPr rtlCol="0" anchor="ctr"/>
            <a:lstStyle/>
            <a:p>
              <a:endParaRPr lang="en-GB"/>
            </a:p>
          </p:txBody>
        </p:sp>
        <p:sp>
          <p:nvSpPr>
            <p:cNvPr id="10" name="Free-form: Shape 9">
              <a:extLst>
                <a:ext uri="{FF2B5EF4-FFF2-40B4-BE49-F238E27FC236}">
                  <a16:creationId xmlns:a16="http://schemas.microsoft.com/office/drawing/2014/main" id="{6AF54B9B-A63B-4C6B-EC26-6BE1311315E6}"/>
                </a:ext>
              </a:extLst>
            </p:cNvPr>
            <p:cNvSpPr/>
            <p:nvPr/>
          </p:nvSpPr>
          <p:spPr>
            <a:xfrm>
              <a:off x="6153150" y="3386147"/>
              <a:ext cx="9525" cy="152399"/>
            </a:xfrm>
            <a:custGeom>
              <a:avLst/>
              <a:gdLst>
                <a:gd name="connsiteX0" fmla="*/ 0 w 9525"/>
                <a:gd name="connsiteY0" fmla="*/ 0 h 152399"/>
                <a:gd name="connsiteX1" fmla="*/ 0 w 9525"/>
                <a:gd name="connsiteY1" fmla="*/ 152400 h 152399"/>
              </a:gdLst>
              <a:ahLst/>
              <a:cxnLst>
                <a:cxn ang="0">
                  <a:pos x="connsiteX0" y="connsiteY0"/>
                </a:cxn>
                <a:cxn ang="0">
                  <a:pos x="connsiteX1" y="connsiteY1"/>
                </a:cxn>
              </a:cxnLst>
              <a:rect l="l" t="t" r="r" b="b"/>
              <a:pathLst>
                <a:path w="9525" h="152399">
                  <a:moveTo>
                    <a:pt x="0" y="0"/>
                  </a:moveTo>
                  <a:lnTo>
                    <a:pt x="0" y="152400"/>
                  </a:lnTo>
                </a:path>
              </a:pathLst>
            </a:custGeom>
            <a:noFill/>
            <a:ln w="15875" cap="rnd">
              <a:solidFill>
                <a:schemeClr val="bg1"/>
              </a:solidFill>
              <a:prstDash val="solid"/>
              <a:round/>
            </a:ln>
          </p:spPr>
          <p:txBody>
            <a:bodyPr rtlCol="0" anchor="ctr"/>
            <a:lstStyle/>
            <a:p>
              <a:endParaRPr lang="en-GB"/>
            </a:p>
          </p:txBody>
        </p:sp>
        <p:sp>
          <p:nvSpPr>
            <p:cNvPr id="11" name="Free-form: Shape 10">
              <a:extLst>
                <a:ext uri="{FF2B5EF4-FFF2-40B4-BE49-F238E27FC236}">
                  <a16:creationId xmlns:a16="http://schemas.microsoft.com/office/drawing/2014/main" id="{1A98D57C-7B4C-CE00-E76F-A08250809724}"/>
                </a:ext>
              </a:extLst>
            </p:cNvPr>
            <p:cNvSpPr/>
            <p:nvPr/>
          </p:nvSpPr>
          <p:spPr>
            <a:xfrm>
              <a:off x="5986462" y="3462347"/>
              <a:ext cx="219075" cy="9525"/>
            </a:xfrm>
            <a:custGeom>
              <a:avLst/>
              <a:gdLst>
                <a:gd name="connsiteX0" fmla="*/ 0 w 219075"/>
                <a:gd name="connsiteY0" fmla="*/ 0 h 9525"/>
                <a:gd name="connsiteX1" fmla="*/ 219075 w 219075"/>
                <a:gd name="connsiteY1" fmla="*/ 0 h 9525"/>
              </a:gdLst>
              <a:ahLst/>
              <a:cxnLst>
                <a:cxn ang="0">
                  <a:pos x="connsiteX0" y="connsiteY0"/>
                </a:cxn>
                <a:cxn ang="0">
                  <a:pos x="connsiteX1" y="connsiteY1"/>
                </a:cxn>
              </a:cxnLst>
              <a:rect l="l" t="t" r="r" b="b"/>
              <a:pathLst>
                <a:path w="219075" h="9525">
                  <a:moveTo>
                    <a:pt x="0" y="0"/>
                  </a:moveTo>
                  <a:lnTo>
                    <a:pt x="219075" y="0"/>
                  </a:lnTo>
                </a:path>
              </a:pathLst>
            </a:custGeom>
            <a:noFill/>
            <a:ln w="15875" cap="rnd">
              <a:solidFill>
                <a:schemeClr val="bg1"/>
              </a:solidFill>
              <a:prstDash val="solid"/>
              <a:round/>
            </a:ln>
          </p:spPr>
          <p:txBody>
            <a:bodyPr rtlCol="0" anchor="ctr"/>
            <a:lstStyle/>
            <a:p>
              <a:endParaRPr lang="en-GB"/>
            </a:p>
          </p:txBody>
        </p:sp>
        <p:sp>
          <p:nvSpPr>
            <p:cNvPr id="12" name="Free-form: Shape 11">
              <a:extLst>
                <a:ext uri="{FF2B5EF4-FFF2-40B4-BE49-F238E27FC236}">
                  <a16:creationId xmlns:a16="http://schemas.microsoft.com/office/drawing/2014/main" id="{CE4B53F6-1C65-C606-4D29-DCF95392577E}"/>
                </a:ext>
              </a:extLst>
            </p:cNvPr>
            <p:cNvSpPr/>
            <p:nvPr/>
          </p:nvSpPr>
          <p:spPr>
            <a:xfrm>
              <a:off x="5986462" y="3424247"/>
              <a:ext cx="219075" cy="9525"/>
            </a:xfrm>
            <a:custGeom>
              <a:avLst/>
              <a:gdLst>
                <a:gd name="connsiteX0" fmla="*/ 0 w 219075"/>
                <a:gd name="connsiteY0" fmla="*/ 0 h 9525"/>
                <a:gd name="connsiteX1" fmla="*/ 219075 w 219075"/>
                <a:gd name="connsiteY1" fmla="*/ 0 h 9525"/>
              </a:gdLst>
              <a:ahLst/>
              <a:cxnLst>
                <a:cxn ang="0">
                  <a:pos x="connsiteX0" y="connsiteY0"/>
                </a:cxn>
                <a:cxn ang="0">
                  <a:pos x="connsiteX1" y="connsiteY1"/>
                </a:cxn>
              </a:cxnLst>
              <a:rect l="l" t="t" r="r" b="b"/>
              <a:pathLst>
                <a:path w="219075" h="9525">
                  <a:moveTo>
                    <a:pt x="0" y="0"/>
                  </a:moveTo>
                  <a:lnTo>
                    <a:pt x="219075" y="0"/>
                  </a:lnTo>
                </a:path>
              </a:pathLst>
            </a:custGeom>
            <a:noFill/>
            <a:ln w="15875" cap="rnd">
              <a:solidFill>
                <a:schemeClr val="bg1"/>
              </a:solidFill>
              <a:prstDash val="solid"/>
              <a:round/>
            </a:ln>
          </p:spPr>
          <p:txBody>
            <a:bodyPr rtlCol="0" anchor="ctr"/>
            <a:lstStyle/>
            <a:p>
              <a:endParaRPr lang="en-GB"/>
            </a:p>
          </p:txBody>
        </p:sp>
        <p:sp>
          <p:nvSpPr>
            <p:cNvPr id="15" name="Free-form: Shape 14">
              <a:extLst>
                <a:ext uri="{FF2B5EF4-FFF2-40B4-BE49-F238E27FC236}">
                  <a16:creationId xmlns:a16="http://schemas.microsoft.com/office/drawing/2014/main" id="{E3D006F3-FAFC-06FB-C9C4-C8BB8114EA0C}"/>
                </a:ext>
              </a:extLst>
            </p:cNvPr>
            <p:cNvSpPr/>
            <p:nvPr/>
          </p:nvSpPr>
          <p:spPr>
            <a:xfrm>
              <a:off x="5986462" y="3500447"/>
              <a:ext cx="219075" cy="9525"/>
            </a:xfrm>
            <a:custGeom>
              <a:avLst/>
              <a:gdLst>
                <a:gd name="connsiteX0" fmla="*/ 0 w 219075"/>
                <a:gd name="connsiteY0" fmla="*/ 0 h 9525"/>
                <a:gd name="connsiteX1" fmla="*/ 219075 w 219075"/>
                <a:gd name="connsiteY1" fmla="*/ 0 h 9525"/>
              </a:gdLst>
              <a:ahLst/>
              <a:cxnLst>
                <a:cxn ang="0">
                  <a:pos x="connsiteX0" y="connsiteY0"/>
                </a:cxn>
                <a:cxn ang="0">
                  <a:pos x="connsiteX1" y="connsiteY1"/>
                </a:cxn>
              </a:cxnLst>
              <a:rect l="l" t="t" r="r" b="b"/>
              <a:pathLst>
                <a:path w="219075" h="9525">
                  <a:moveTo>
                    <a:pt x="0" y="0"/>
                  </a:moveTo>
                  <a:lnTo>
                    <a:pt x="219075" y="0"/>
                  </a:lnTo>
                </a:path>
              </a:pathLst>
            </a:custGeom>
            <a:noFill/>
            <a:ln w="15875" cap="rnd">
              <a:solidFill>
                <a:schemeClr val="bg1"/>
              </a:solidFill>
              <a:prstDash val="solid"/>
              <a:round/>
            </a:ln>
          </p:spPr>
          <p:txBody>
            <a:bodyPr rtlCol="0" anchor="ctr"/>
            <a:lstStyle/>
            <a:p>
              <a:endParaRPr lang="en-GB"/>
            </a:p>
          </p:txBody>
        </p:sp>
      </p:grpSp>
      <p:sp>
        <p:nvSpPr>
          <p:cNvPr id="13" name="TextBox 12">
            <a:extLst>
              <a:ext uri="{FF2B5EF4-FFF2-40B4-BE49-F238E27FC236}">
                <a16:creationId xmlns:a16="http://schemas.microsoft.com/office/drawing/2014/main" id="{88443156-1BBE-62B2-4E25-988FFC93D470}"/>
              </a:ext>
            </a:extLst>
          </p:cNvPr>
          <p:cNvSpPr txBox="1"/>
          <p:nvPr/>
        </p:nvSpPr>
        <p:spPr>
          <a:xfrm>
            <a:off x="12754708" y="679938"/>
            <a:ext cx="2608087" cy="3662541"/>
          </a:xfrm>
          <a:prstGeom prst="rect">
            <a:avLst/>
          </a:prstGeom>
          <a:noFill/>
        </p:spPr>
        <p:txBody>
          <a:bodyPr wrap="square" lIns="0" tIns="0" rIns="0" bIns="0" rtlCol="0">
            <a:spAutoFit/>
          </a:bodyPr>
          <a:lstStyle/>
          <a:p>
            <a:pPr algn="l"/>
            <a:r>
              <a:rPr lang="en-GB" sz="1400"/>
              <a:t>In this activity, you will outline your expected project timeline(s) for each cohort and scenario.</a:t>
            </a:r>
          </a:p>
          <a:p>
            <a:pPr algn="l"/>
            <a:endParaRPr lang="en-GB" sz="1400"/>
          </a:p>
          <a:p>
            <a:pPr algn="l"/>
            <a:r>
              <a:rPr lang="en-GB" sz="1400"/>
              <a:t>Use the boxes in the activity assets section (to the left of this slide), dragging and copying them as appropriate.</a:t>
            </a:r>
          </a:p>
          <a:p>
            <a:pPr algn="l"/>
            <a:endParaRPr lang="en-GB" sz="1400"/>
          </a:p>
          <a:p>
            <a:r>
              <a:rPr lang="en-GB" sz="1400"/>
              <a:t>As you fill this in, consider the below:</a:t>
            </a:r>
          </a:p>
          <a:p>
            <a:pPr algn="l"/>
            <a:endParaRPr lang="en-GB" sz="1400"/>
          </a:p>
          <a:p>
            <a:pPr algn="l"/>
            <a:r>
              <a:rPr lang="en-GB" sz="1400">
                <a:latin typeface="+mj-lt"/>
              </a:rPr>
              <a:t>1. Consider differences:</a:t>
            </a:r>
          </a:p>
          <a:p>
            <a:pPr algn="l"/>
            <a:r>
              <a:rPr lang="en-GB" sz="1400"/>
              <a:t>Consider how different scenarios and/or different cohorts may require unique timelines.</a:t>
            </a:r>
          </a:p>
          <a:p>
            <a:pPr algn="l"/>
            <a:endParaRPr lang="en-GB" sz="1400"/>
          </a:p>
        </p:txBody>
      </p:sp>
    </p:spTree>
    <p:extLst>
      <p:ext uri="{BB962C8B-B14F-4D97-AF65-F5344CB8AC3E}">
        <p14:creationId xmlns:p14="http://schemas.microsoft.com/office/powerpoint/2010/main" val="15084795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bg>
      <p:bgPr>
        <a:solidFill>
          <a:srgbClr val="F7F7F7"/>
        </a:solidFill>
        <a:effectLst/>
      </p:bgPr>
    </p:bg>
    <p:spTree>
      <p:nvGrpSpPr>
        <p:cNvPr id="1" name=""/>
        <p:cNvGrpSpPr/>
        <p:nvPr/>
      </p:nvGrpSpPr>
      <p:grpSpPr>
        <a:xfrm>
          <a:off x="0" y="0"/>
          <a:ext cx="0" cy="0"/>
          <a:chOff x="0" y="0"/>
          <a:chExt cx="0" cy="0"/>
        </a:xfrm>
      </p:grpSpPr>
      <p:sp>
        <p:nvSpPr>
          <p:cNvPr id="4" name="Freeform: Shape 3">
            <a:extLst>
              <a:ext uri="{FF2B5EF4-FFF2-40B4-BE49-F238E27FC236}">
                <a16:creationId xmlns:a16="http://schemas.microsoft.com/office/drawing/2014/main" id="{38695748-F541-40FE-3A90-2C20F0D29DCC}"/>
              </a:ext>
            </a:extLst>
          </p:cNvPr>
          <p:cNvSpPr/>
          <p:nvPr/>
        </p:nvSpPr>
        <p:spPr bwMode="auto">
          <a:xfrm flipH="1" flipV="1">
            <a:off x="0" y="-1"/>
            <a:ext cx="12192000" cy="1291771"/>
          </a:xfrm>
          <a:custGeom>
            <a:avLst/>
            <a:gdLst>
              <a:gd name="connsiteX0" fmla="*/ 11268532 w 12192000"/>
              <a:gd name="connsiteY0" fmla="*/ 106 h 4074802"/>
              <a:gd name="connsiteX1" fmla="*/ 12185209 w 12192000"/>
              <a:gd name="connsiteY1" fmla="*/ 20416 h 4074802"/>
              <a:gd name="connsiteX2" fmla="*/ 12192000 w 12192000"/>
              <a:gd name="connsiteY2" fmla="*/ 20811 h 4074802"/>
              <a:gd name="connsiteX3" fmla="*/ 12192000 w 12192000"/>
              <a:gd name="connsiteY3" fmla="*/ 1064902 h 4074802"/>
              <a:gd name="connsiteX4" fmla="*/ 12192000 w 12192000"/>
              <a:gd name="connsiteY4" fmla="*/ 1585602 h 4074802"/>
              <a:gd name="connsiteX5" fmla="*/ 12192000 w 12192000"/>
              <a:gd name="connsiteY5" fmla="*/ 4074802 h 4074802"/>
              <a:gd name="connsiteX6" fmla="*/ 0 w 12192000"/>
              <a:gd name="connsiteY6" fmla="*/ 4074802 h 4074802"/>
              <a:gd name="connsiteX7" fmla="*/ 0 w 12192000"/>
              <a:gd name="connsiteY7" fmla="*/ 1585602 h 4074802"/>
              <a:gd name="connsiteX8" fmla="*/ 0 w 12192000"/>
              <a:gd name="connsiteY8" fmla="*/ 1064902 h 4074802"/>
              <a:gd name="connsiteX9" fmla="*/ 0 w 12192000"/>
              <a:gd name="connsiteY9" fmla="*/ 16345 h 4074802"/>
              <a:gd name="connsiteX10" fmla="*/ 244047 w 12192000"/>
              <a:gd name="connsiteY10" fmla="*/ 27486 h 4074802"/>
              <a:gd name="connsiteX11" fmla="*/ 1686840 w 12192000"/>
              <a:gd name="connsiteY11" fmla="*/ 173856 h 4074802"/>
              <a:gd name="connsiteX12" fmla="*/ 9172284 w 12192000"/>
              <a:gd name="connsiteY12" fmla="*/ 173856 h 4074802"/>
              <a:gd name="connsiteX13" fmla="*/ 11268532 w 12192000"/>
              <a:gd name="connsiteY13" fmla="*/ 106 h 4074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2192000" h="4074802">
                <a:moveTo>
                  <a:pt x="11268532" y="106"/>
                </a:moveTo>
                <a:cubicBezTo>
                  <a:pt x="11570638" y="-964"/>
                  <a:pt x="11877794" y="6092"/>
                  <a:pt x="12185209" y="20416"/>
                </a:cubicBezTo>
                <a:lnTo>
                  <a:pt x="12192000" y="20811"/>
                </a:lnTo>
                <a:lnTo>
                  <a:pt x="12192000" y="1064902"/>
                </a:lnTo>
                <a:lnTo>
                  <a:pt x="12192000" y="1585602"/>
                </a:lnTo>
                <a:lnTo>
                  <a:pt x="12192000" y="4074802"/>
                </a:lnTo>
                <a:lnTo>
                  <a:pt x="0" y="4074802"/>
                </a:lnTo>
                <a:lnTo>
                  <a:pt x="0" y="1585602"/>
                </a:lnTo>
                <a:lnTo>
                  <a:pt x="0" y="1064902"/>
                </a:lnTo>
                <a:lnTo>
                  <a:pt x="0" y="16345"/>
                </a:lnTo>
                <a:lnTo>
                  <a:pt x="244047" y="27486"/>
                </a:lnTo>
                <a:cubicBezTo>
                  <a:pt x="678291" y="52375"/>
                  <a:pt x="1158360" y="99922"/>
                  <a:pt x="1686840" y="173856"/>
                </a:cubicBezTo>
                <a:cubicBezTo>
                  <a:pt x="5914682" y="765330"/>
                  <a:pt x="9172284" y="173856"/>
                  <a:pt x="9172284" y="173856"/>
                </a:cubicBezTo>
                <a:cubicBezTo>
                  <a:pt x="9789564" y="56236"/>
                  <a:pt x="10513267" y="2780"/>
                  <a:pt x="11268532" y="106"/>
                </a:cubicBezTo>
                <a:close/>
              </a:path>
            </a:pathLst>
          </a:custGeom>
          <a:solidFill>
            <a:schemeClr val="accent1"/>
          </a:solidFill>
          <a:ln w="3768" cap="flat">
            <a:noFill/>
            <a:prstDash val="solid"/>
            <a:miter/>
          </a:ln>
          <a:effectLst>
            <a:outerShdw blurRad="63500" dist="25400" dir="6600000" algn="l" rotWithShape="0">
              <a:prstClr val="black">
                <a:alpha val="26000"/>
              </a:prstClr>
            </a:outerShdw>
          </a:effectLst>
        </p:spPr>
        <p:txBody>
          <a:bodyPr wrap="square" rtlCol="0" anchor="ctr">
            <a:noAutofit/>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GB" sz="1765" b="0" i="0" u="none" strike="noStrike" kern="1200" cap="none" spc="0" normalizeH="0" baseline="0" noProof="0">
              <a:ln>
                <a:noFill/>
              </a:ln>
              <a:solidFill>
                <a:srgbClr val="000000"/>
              </a:solidFill>
              <a:effectLst/>
              <a:uLnTx/>
              <a:uFillTx/>
              <a:latin typeface="Segoe UI"/>
              <a:ea typeface="+mn-ea"/>
              <a:cs typeface="+mn-cs"/>
            </a:endParaRPr>
          </a:p>
        </p:txBody>
      </p:sp>
      <p:sp>
        <p:nvSpPr>
          <p:cNvPr id="80" name="!!BOX1">
            <a:extLst>
              <a:ext uri="{FF2B5EF4-FFF2-40B4-BE49-F238E27FC236}">
                <a16:creationId xmlns:a16="http://schemas.microsoft.com/office/drawing/2014/main" id="{9DFC51ED-64C4-63EE-FDE3-725BBC08BC6E}"/>
              </a:ext>
            </a:extLst>
          </p:cNvPr>
          <p:cNvSpPr>
            <a:spLocks/>
          </p:cNvSpPr>
          <p:nvPr/>
        </p:nvSpPr>
        <p:spPr bwMode="auto">
          <a:xfrm>
            <a:off x="3305263" y="1537398"/>
            <a:ext cx="2733454" cy="4477739"/>
          </a:xfrm>
          <a:prstGeom prst="roundRect">
            <a:avLst>
              <a:gd name="adj" fmla="val 0"/>
            </a:avLst>
          </a:prstGeom>
          <a:gradFill>
            <a:gsLst>
              <a:gs pos="0">
                <a:schemeClr val="bg1">
                  <a:lumMod val="55000"/>
                  <a:lumOff val="45000"/>
                </a:schemeClr>
              </a:gs>
              <a:gs pos="100000">
                <a:srgbClr val="E8E9E8">
                  <a:lumMod val="20000"/>
                  <a:lumOff val="80000"/>
                </a:srgbClr>
              </a:gs>
            </a:gsLst>
            <a:lin ang="2700000" scaled="1"/>
          </a:gradFill>
          <a:ln w="12700">
            <a:noFill/>
            <a:headEnd type="none" w="med" len="med"/>
            <a:tailEnd type="none" w="med" len="med"/>
          </a:ln>
          <a:effectLst>
            <a:outerShdw blurRad="76200" dist="25400" dir="2700000" algn="tl" rotWithShape="0">
              <a:prstClr val="black">
                <a:alpha val="14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20" tIns="97536" rIns="121920" bIns="97536" numCol="1" spcCol="0" rtlCol="0" fromWordArt="0" anchor="t" anchorCtr="0" forceAA="0" compatLnSpc="1">
            <a:prstTxWarp prst="textNoShape">
              <a:avLst/>
            </a:prstTxWarp>
            <a:noAutofit/>
          </a:bodyPr>
          <a:lstStyle/>
          <a:p>
            <a:pPr defTabSz="621679" fontAlgn="base">
              <a:spcBef>
                <a:spcPct val="0"/>
              </a:spcBef>
              <a:spcAft>
                <a:spcPts val="300"/>
              </a:spcAft>
            </a:pPr>
            <a:endParaRPr lang="en-GB" sz="1200">
              <a:solidFill>
                <a:schemeClr val="tx2"/>
              </a:solidFill>
              <a:latin typeface="Segoe UI Semibold"/>
              <a:cs typeface="Segoe UI" pitchFamily="34" charset="0"/>
            </a:endParaRPr>
          </a:p>
        </p:txBody>
      </p:sp>
      <p:sp>
        <p:nvSpPr>
          <p:cNvPr id="81" name="Rectangle 80">
            <a:extLst>
              <a:ext uri="{FF2B5EF4-FFF2-40B4-BE49-F238E27FC236}">
                <a16:creationId xmlns:a16="http://schemas.microsoft.com/office/drawing/2014/main" id="{7BD3A2E0-1279-A02F-D34B-C12523637FE8}"/>
              </a:ext>
            </a:extLst>
          </p:cNvPr>
          <p:cNvSpPr>
            <a:spLocks/>
          </p:cNvSpPr>
          <p:nvPr/>
        </p:nvSpPr>
        <p:spPr bwMode="auto">
          <a:xfrm>
            <a:off x="3420739" y="1537400"/>
            <a:ext cx="2502504" cy="606673"/>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36000" tIns="146304" rIns="36000" bIns="146304" numCol="1" spcCol="0" rtlCol="0" fromWordArt="0" anchor="ctr" anchorCtr="0" forceAA="0" compatLnSpc="1">
            <a:prstTxWarp prst="textNoShape">
              <a:avLst/>
            </a:prstTxWarp>
            <a:noAutofit/>
          </a:bodyPr>
          <a:lstStyle/>
          <a:p>
            <a:pPr defTabSz="932472" fontAlgn="base">
              <a:spcBef>
                <a:spcPct val="0"/>
              </a:spcBef>
              <a:spcAft>
                <a:spcPts val="1800"/>
              </a:spcAft>
              <a:defRPr/>
            </a:pPr>
            <a:r>
              <a:rPr lang="en-GB" sz="2400">
                <a:solidFill>
                  <a:schemeClr val="tx2"/>
                </a:solidFill>
                <a:latin typeface="+mj-lt"/>
                <a:cs typeface="Segoe UI" pitchFamily="34" charset="0"/>
              </a:rPr>
              <a:t>What?</a:t>
            </a:r>
          </a:p>
        </p:txBody>
      </p:sp>
      <p:sp>
        <p:nvSpPr>
          <p:cNvPr id="90" name="Rectangle: Rounded Corners 89">
            <a:extLst>
              <a:ext uri="{FF2B5EF4-FFF2-40B4-BE49-F238E27FC236}">
                <a16:creationId xmlns:a16="http://schemas.microsoft.com/office/drawing/2014/main" id="{0370D715-2F3F-9FA2-4E4A-457FA280FEEA}"/>
              </a:ext>
            </a:extLst>
          </p:cNvPr>
          <p:cNvSpPr/>
          <p:nvPr/>
        </p:nvSpPr>
        <p:spPr bwMode="auto">
          <a:xfrm rot="16200000">
            <a:off x="4636392" y="812767"/>
            <a:ext cx="71194" cy="2733808"/>
          </a:xfrm>
          <a:prstGeom prst="roundRect">
            <a:avLst>
              <a:gd name="adj" fmla="val 50000"/>
            </a:avLst>
          </a:prstGeom>
          <a:gradFill>
            <a:gsLst>
              <a:gs pos="50000">
                <a:schemeClr val="bg1">
                  <a:alpha val="30000"/>
                </a:schemeClr>
              </a:gs>
              <a:gs pos="50000">
                <a:schemeClr val="tx1">
                  <a:alpha val="6000"/>
                </a:schemeClr>
              </a:gs>
            </a:gsLst>
            <a:lin ang="0" scaled="0"/>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rm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GB"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sp>
        <p:nvSpPr>
          <p:cNvPr id="19" name="Rectangle 18">
            <a:extLst>
              <a:ext uri="{FF2B5EF4-FFF2-40B4-BE49-F238E27FC236}">
                <a16:creationId xmlns:a16="http://schemas.microsoft.com/office/drawing/2014/main" id="{90F94133-6AC8-E212-F760-BA922C092141}"/>
              </a:ext>
            </a:extLst>
          </p:cNvPr>
          <p:cNvSpPr/>
          <p:nvPr/>
        </p:nvSpPr>
        <p:spPr bwMode="auto">
          <a:xfrm>
            <a:off x="3416586" y="2611437"/>
            <a:ext cx="2514985" cy="1447824"/>
          </a:xfrm>
          <a:prstGeom prst="rect">
            <a:avLst/>
          </a:prstGeom>
          <a:solidFill>
            <a:schemeClr val="bg1"/>
          </a:solidFill>
          <a:ln>
            <a:solidFill>
              <a:schemeClr val="bg1">
                <a:lumMod val="8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0000" tIns="144000" rIns="180000" bIns="180000"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r>
              <a:rPr kumimoji="0" lang="en-GB" sz="1200" b="0" i="0" u="none" strike="noStrike" kern="1200" cap="none" spc="0" normalizeH="0" baseline="0" noProof="0">
                <a:ln>
                  <a:noFill/>
                </a:ln>
                <a:solidFill>
                  <a:schemeClr val="tx1"/>
                </a:solidFill>
                <a:effectLst/>
                <a:uLnTx/>
                <a:uFillTx/>
                <a:ea typeface="+mn-ea"/>
                <a:cs typeface="Segoe UI" pitchFamily="34" charset="0"/>
              </a:rPr>
              <a:t>[Insert text here]</a:t>
            </a:r>
          </a:p>
        </p:txBody>
      </p:sp>
      <p:sp>
        <p:nvSpPr>
          <p:cNvPr id="20" name="Rectangle 19">
            <a:extLst>
              <a:ext uri="{FF2B5EF4-FFF2-40B4-BE49-F238E27FC236}">
                <a16:creationId xmlns:a16="http://schemas.microsoft.com/office/drawing/2014/main" id="{02B7059F-15FD-372B-13E8-215FCB4DFCAA}"/>
              </a:ext>
            </a:extLst>
          </p:cNvPr>
          <p:cNvSpPr>
            <a:spLocks/>
          </p:cNvSpPr>
          <p:nvPr/>
        </p:nvSpPr>
        <p:spPr bwMode="auto">
          <a:xfrm>
            <a:off x="3404108" y="2334763"/>
            <a:ext cx="2514984" cy="2263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36000" tIns="0" rIns="3600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90000"/>
              </a:lnSpc>
              <a:spcBef>
                <a:spcPct val="0"/>
              </a:spcBef>
              <a:spcAft>
                <a:spcPts val="1800"/>
              </a:spcAft>
              <a:buClrTx/>
              <a:buSzTx/>
              <a:buFontTx/>
              <a:buNone/>
              <a:tabLst/>
              <a:defRPr/>
            </a:pPr>
            <a:r>
              <a:rPr lang="en-GB" sz="1200">
                <a:solidFill>
                  <a:schemeClr val="tx1"/>
                </a:solidFill>
                <a:latin typeface="+mj-lt"/>
                <a:cs typeface="Segoe UI" pitchFamily="34" charset="0"/>
              </a:rPr>
              <a:t>Phase 1 – what features?</a:t>
            </a:r>
          </a:p>
        </p:txBody>
      </p:sp>
      <p:sp>
        <p:nvSpPr>
          <p:cNvPr id="21" name="Rectangle 20">
            <a:extLst>
              <a:ext uri="{FF2B5EF4-FFF2-40B4-BE49-F238E27FC236}">
                <a16:creationId xmlns:a16="http://schemas.microsoft.com/office/drawing/2014/main" id="{A5AA38C7-6AE9-4DD2-40FC-8840B14052B6}"/>
              </a:ext>
            </a:extLst>
          </p:cNvPr>
          <p:cNvSpPr>
            <a:spLocks/>
          </p:cNvSpPr>
          <p:nvPr/>
        </p:nvSpPr>
        <p:spPr bwMode="auto">
          <a:xfrm>
            <a:off x="3404108" y="4174015"/>
            <a:ext cx="2514984" cy="2263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36000" tIns="0" rIns="3600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90000"/>
              </a:lnSpc>
              <a:spcBef>
                <a:spcPct val="0"/>
              </a:spcBef>
              <a:spcAft>
                <a:spcPts val="1800"/>
              </a:spcAft>
              <a:buClrTx/>
              <a:buSzTx/>
              <a:buFontTx/>
              <a:buNone/>
              <a:tabLst/>
              <a:defRPr/>
            </a:pPr>
            <a:r>
              <a:rPr lang="en-GB" sz="1200">
                <a:solidFill>
                  <a:schemeClr val="tx1"/>
                </a:solidFill>
                <a:latin typeface="+mj-lt"/>
                <a:cs typeface="Segoe UI" pitchFamily="34" charset="0"/>
              </a:rPr>
              <a:t>Phase 2 – what features?</a:t>
            </a:r>
          </a:p>
        </p:txBody>
      </p:sp>
      <p:sp>
        <p:nvSpPr>
          <p:cNvPr id="22" name="Rectangle 21">
            <a:extLst>
              <a:ext uri="{FF2B5EF4-FFF2-40B4-BE49-F238E27FC236}">
                <a16:creationId xmlns:a16="http://schemas.microsoft.com/office/drawing/2014/main" id="{D02534E1-1C4C-3502-161E-06D243EB79E4}"/>
              </a:ext>
            </a:extLst>
          </p:cNvPr>
          <p:cNvSpPr/>
          <p:nvPr/>
        </p:nvSpPr>
        <p:spPr bwMode="auto">
          <a:xfrm>
            <a:off x="3416586" y="4451031"/>
            <a:ext cx="2514985" cy="1447824"/>
          </a:xfrm>
          <a:prstGeom prst="rect">
            <a:avLst/>
          </a:prstGeom>
          <a:solidFill>
            <a:schemeClr val="bg1"/>
          </a:solidFill>
          <a:ln>
            <a:solidFill>
              <a:schemeClr val="bg1">
                <a:lumMod val="8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0000" tIns="144000" rIns="180000" bIns="180000"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r>
              <a:rPr kumimoji="0" lang="en-GB" sz="1200" b="0" i="0" u="none" strike="noStrike" kern="1200" cap="none" spc="0" normalizeH="0" baseline="0" noProof="0">
                <a:ln>
                  <a:noFill/>
                </a:ln>
                <a:solidFill>
                  <a:schemeClr val="tx1"/>
                </a:solidFill>
                <a:effectLst/>
                <a:uLnTx/>
                <a:uFillTx/>
                <a:ea typeface="+mn-ea"/>
                <a:cs typeface="Segoe UI" pitchFamily="34" charset="0"/>
              </a:rPr>
              <a:t>[Insert text here]</a:t>
            </a:r>
          </a:p>
        </p:txBody>
      </p:sp>
      <p:sp>
        <p:nvSpPr>
          <p:cNvPr id="9" name="!!BOX1">
            <a:extLst>
              <a:ext uri="{FF2B5EF4-FFF2-40B4-BE49-F238E27FC236}">
                <a16:creationId xmlns:a16="http://schemas.microsoft.com/office/drawing/2014/main" id="{2C6A2C91-52D1-E169-EE62-BDE4C64CCEA3}"/>
              </a:ext>
            </a:extLst>
          </p:cNvPr>
          <p:cNvSpPr>
            <a:spLocks/>
          </p:cNvSpPr>
          <p:nvPr/>
        </p:nvSpPr>
        <p:spPr bwMode="auto">
          <a:xfrm>
            <a:off x="457244" y="1537398"/>
            <a:ext cx="2733454" cy="4477739"/>
          </a:xfrm>
          <a:prstGeom prst="roundRect">
            <a:avLst>
              <a:gd name="adj" fmla="val 0"/>
            </a:avLst>
          </a:prstGeom>
          <a:gradFill>
            <a:gsLst>
              <a:gs pos="0">
                <a:schemeClr val="bg1">
                  <a:lumMod val="55000"/>
                  <a:lumOff val="45000"/>
                </a:schemeClr>
              </a:gs>
              <a:gs pos="100000">
                <a:srgbClr val="E8E9E8">
                  <a:lumMod val="20000"/>
                  <a:lumOff val="80000"/>
                </a:srgbClr>
              </a:gs>
            </a:gsLst>
            <a:lin ang="2700000" scaled="1"/>
          </a:gradFill>
          <a:ln w="12700">
            <a:noFill/>
            <a:headEnd type="none" w="med" len="med"/>
            <a:tailEnd type="none" w="med" len="med"/>
          </a:ln>
          <a:effectLst>
            <a:outerShdw blurRad="76200" dist="25400" dir="2700000" algn="tl" rotWithShape="0">
              <a:prstClr val="black">
                <a:alpha val="14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20" tIns="97536" rIns="121920" bIns="97536" numCol="1" spcCol="0" rtlCol="0" fromWordArt="0" anchor="t" anchorCtr="0" forceAA="0" compatLnSpc="1">
            <a:prstTxWarp prst="textNoShape">
              <a:avLst/>
            </a:prstTxWarp>
            <a:noAutofit/>
          </a:bodyPr>
          <a:lstStyle/>
          <a:p>
            <a:pPr defTabSz="621679" fontAlgn="base">
              <a:spcBef>
                <a:spcPct val="0"/>
              </a:spcBef>
              <a:spcAft>
                <a:spcPts val="300"/>
              </a:spcAft>
            </a:pPr>
            <a:endParaRPr lang="en-GB" sz="1200">
              <a:solidFill>
                <a:schemeClr val="tx2"/>
              </a:solidFill>
              <a:latin typeface="Segoe UI Semibold"/>
              <a:cs typeface="Segoe UI" pitchFamily="34" charset="0"/>
            </a:endParaRPr>
          </a:p>
        </p:txBody>
      </p:sp>
      <p:sp>
        <p:nvSpPr>
          <p:cNvPr id="11" name="Rectangle 10">
            <a:extLst>
              <a:ext uri="{FF2B5EF4-FFF2-40B4-BE49-F238E27FC236}">
                <a16:creationId xmlns:a16="http://schemas.microsoft.com/office/drawing/2014/main" id="{24AA84AE-C578-C951-7D83-F7A7F3CB3449}"/>
              </a:ext>
            </a:extLst>
          </p:cNvPr>
          <p:cNvSpPr>
            <a:spLocks/>
          </p:cNvSpPr>
          <p:nvPr/>
        </p:nvSpPr>
        <p:spPr bwMode="auto">
          <a:xfrm>
            <a:off x="572720" y="1537400"/>
            <a:ext cx="2502504" cy="606673"/>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36000" tIns="146304" rIns="36000" bIns="146304" numCol="1" spcCol="0" rtlCol="0" fromWordArt="0" anchor="ctr"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ts val="1800"/>
              </a:spcAft>
              <a:buClrTx/>
              <a:buSzTx/>
              <a:buFontTx/>
              <a:buNone/>
              <a:tabLst/>
              <a:defRPr/>
            </a:pPr>
            <a:r>
              <a:rPr kumimoji="0" lang="en-GB" sz="2400" b="0" i="0" u="none" strike="noStrike" kern="1200" cap="none" spc="0" normalizeH="0" baseline="0" noProof="0">
                <a:ln>
                  <a:noFill/>
                </a:ln>
                <a:solidFill>
                  <a:schemeClr val="tx2"/>
                </a:solidFill>
                <a:effectLst/>
                <a:uLnTx/>
                <a:uFillTx/>
                <a:latin typeface="+mj-lt"/>
                <a:ea typeface="+mn-ea"/>
                <a:cs typeface="Segoe UI" pitchFamily="34" charset="0"/>
              </a:rPr>
              <a:t>Who?</a:t>
            </a:r>
          </a:p>
        </p:txBody>
      </p:sp>
      <p:sp>
        <p:nvSpPr>
          <p:cNvPr id="13" name="Rectangle: Rounded Corners 12">
            <a:extLst>
              <a:ext uri="{FF2B5EF4-FFF2-40B4-BE49-F238E27FC236}">
                <a16:creationId xmlns:a16="http://schemas.microsoft.com/office/drawing/2014/main" id="{5A7413D0-904A-DC76-C43E-A59F65499A65}"/>
              </a:ext>
            </a:extLst>
          </p:cNvPr>
          <p:cNvSpPr/>
          <p:nvPr/>
        </p:nvSpPr>
        <p:spPr bwMode="auto">
          <a:xfrm rot="16200000">
            <a:off x="1788373" y="812767"/>
            <a:ext cx="71194" cy="2733808"/>
          </a:xfrm>
          <a:prstGeom prst="roundRect">
            <a:avLst>
              <a:gd name="adj" fmla="val 50000"/>
            </a:avLst>
          </a:prstGeom>
          <a:gradFill>
            <a:gsLst>
              <a:gs pos="50000">
                <a:schemeClr val="bg1">
                  <a:alpha val="30000"/>
                </a:schemeClr>
              </a:gs>
              <a:gs pos="50000">
                <a:schemeClr val="tx1">
                  <a:alpha val="6000"/>
                </a:schemeClr>
              </a:gs>
            </a:gsLst>
            <a:lin ang="0" scaled="0"/>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rm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GB"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sp>
        <p:nvSpPr>
          <p:cNvPr id="3" name="Rectangle 2">
            <a:extLst>
              <a:ext uri="{FF2B5EF4-FFF2-40B4-BE49-F238E27FC236}">
                <a16:creationId xmlns:a16="http://schemas.microsoft.com/office/drawing/2014/main" id="{D36D428F-EA0D-4F2A-556D-41C3DA812518}"/>
              </a:ext>
            </a:extLst>
          </p:cNvPr>
          <p:cNvSpPr/>
          <p:nvPr/>
        </p:nvSpPr>
        <p:spPr bwMode="auto">
          <a:xfrm>
            <a:off x="572718" y="2611437"/>
            <a:ext cx="2514985" cy="1447824"/>
          </a:xfrm>
          <a:prstGeom prst="rect">
            <a:avLst/>
          </a:prstGeom>
          <a:solidFill>
            <a:schemeClr val="bg1"/>
          </a:solidFill>
          <a:ln>
            <a:solidFill>
              <a:schemeClr val="bg1">
                <a:lumMod val="8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0000" tIns="144000" rIns="180000" bIns="180000"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r>
              <a:rPr kumimoji="0" lang="en-GB" sz="1200" b="0" i="0" u="none" strike="noStrike" kern="1200" cap="none" spc="0" normalizeH="0" baseline="0" noProof="0">
                <a:ln>
                  <a:noFill/>
                </a:ln>
                <a:solidFill>
                  <a:schemeClr val="tx1"/>
                </a:solidFill>
                <a:effectLst/>
                <a:uLnTx/>
                <a:uFillTx/>
                <a:ea typeface="+mn-ea"/>
                <a:cs typeface="Segoe UI" pitchFamily="34" charset="0"/>
              </a:rPr>
              <a:t>[Insert text here]</a:t>
            </a:r>
          </a:p>
        </p:txBody>
      </p:sp>
      <p:sp>
        <p:nvSpPr>
          <p:cNvPr id="102" name="!!BOX1">
            <a:extLst>
              <a:ext uri="{FF2B5EF4-FFF2-40B4-BE49-F238E27FC236}">
                <a16:creationId xmlns:a16="http://schemas.microsoft.com/office/drawing/2014/main" id="{71D60F03-3C0D-368B-B2F7-A20B9F59DA33}"/>
              </a:ext>
            </a:extLst>
          </p:cNvPr>
          <p:cNvSpPr>
            <a:spLocks/>
          </p:cNvSpPr>
          <p:nvPr/>
        </p:nvSpPr>
        <p:spPr bwMode="auto">
          <a:xfrm>
            <a:off x="6153282" y="1537398"/>
            <a:ext cx="2733454" cy="4477739"/>
          </a:xfrm>
          <a:prstGeom prst="roundRect">
            <a:avLst>
              <a:gd name="adj" fmla="val 0"/>
            </a:avLst>
          </a:prstGeom>
          <a:gradFill>
            <a:gsLst>
              <a:gs pos="0">
                <a:schemeClr val="bg1">
                  <a:lumMod val="55000"/>
                  <a:lumOff val="45000"/>
                </a:schemeClr>
              </a:gs>
              <a:gs pos="100000">
                <a:srgbClr val="E8E9E8">
                  <a:lumMod val="20000"/>
                  <a:lumOff val="80000"/>
                </a:srgbClr>
              </a:gs>
            </a:gsLst>
            <a:lin ang="2700000" scaled="1"/>
          </a:gradFill>
          <a:ln w="12700">
            <a:noFill/>
            <a:headEnd type="none" w="med" len="med"/>
            <a:tailEnd type="none" w="med" len="med"/>
          </a:ln>
          <a:effectLst>
            <a:outerShdw blurRad="76200" dist="25400" dir="2700000" algn="tl" rotWithShape="0">
              <a:prstClr val="black">
                <a:alpha val="14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20" tIns="97536" rIns="121920" bIns="97536" numCol="1" spcCol="0" rtlCol="0" fromWordArt="0" anchor="t" anchorCtr="0" forceAA="0" compatLnSpc="1">
            <a:prstTxWarp prst="textNoShape">
              <a:avLst/>
            </a:prstTxWarp>
            <a:noAutofit/>
          </a:bodyPr>
          <a:lstStyle/>
          <a:p>
            <a:pPr defTabSz="621679" fontAlgn="base">
              <a:spcBef>
                <a:spcPct val="0"/>
              </a:spcBef>
              <a:spcAft>
                <a:spcPts val="300"/>
              </a:spcAft>
            </a:pPr>
            <a:endParaRPr lang="en-GB" sz="1200">
              <a:solidFill>
                <a:schemeClr val="tx2"/>
              </a:solidFill>
              <a:latin typeface="Segoe UI Semibold"/>
              <a:cs typeface="Segoe UI" pitchFamily="34" charset="0"/>
            </a:endParaRPr>
          </a:p>
        </p:txBody>
      </p:sp>
      <p:sp>
        <p:nvSpPr>
          <p:cNvPr id="103" name="Rectangle 102">
            <a:extLst>
              <a:ext uri="{FF2B5EF4-FFF2-40B4-BE49-F238E27FC236}">
                <a16:creationId xmlns:a16="http://schemas.microsoft.com/office/drawing/2014/main" id="{0FB6DC7C-1A7A-3322-983A-ACCBF6B5660C}"/>
              </a:ext>
            </a:extLst>
          </p:cNvPr>
          <p:cNvSpPr>
            <a:spLocks/>
          </p:cNvSpPr>
          <p:nvPr/>
        </p:nvSpPr>
        <p:spPr bwMode="auto">
          <a:xfrm>
            <a:off x="6268758" y="1537400"/>
            <a:ext cx="2502504" cy="606673"/>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36000" tIns="146304" rIns="36000" bIns="146304" numCol="1" spcCol="0" rtlCol="0" fromWordArt="0" anchor="ctr" anchorCtr="0" forceAA="0" compatLnSpc="1">
            <a:prstTxWarp prst="textNoShape">
              <a:avLst/>
            </a:prstTxWarp>
            <a:noAutofit/>
          </a:bodyPr>
          <a:lstStyle/>
          <a:p>
            <a:pPr defTabSz="932472" fontAlgn="base">
              <a:spcBef>
                <a:spcPct val="0"/>
              </a:spcBef>
              <a:spcAft>
                <a:spcPts val="1800"/>
              </a:spcAft>
              <a:defRPr/>
            </a:pPr>
            <a:r>
              <a:rPr lang="en-GB" sz="2400">
                <a:solidFill>
                  <a:schemeClr val="tx2"/>
                </a:solidFill>
                <a:latin typeface="+mj-lt"/>
                <a:cs typeface="Segoe UI" pitchFamily="34" charset="0"/>
              </a:rPr>
              <a:t>Where?</a:t>
            </a:r>
          </a:p>
        </p:txBody>
      </p:sp>
      <p:sp>
        <p:nvSpPr>
          <p:cNvPr id="104" name="Rectangle: Rounded Corners 103">
            <a:extLst>
              <a:ext uri="{FF2B5EF4-FFF2-40B4-BE49-F238E27FC236}">
                <a16:creationId xmlns:a16="http://schemas.microsoft.com/office/drawing/2014/main" id="{009787B2-9178-5E88-B19C-97846C16F224}"/>
              </a:ext>
            </a:extLst>
          </p:cNvPr>
          <p:cNvSpPr/>
          <p:nvPr/>
        </p:nvSpPr>
        <p:spPr bwMode="auto">
          <a:xfrm rot="16200000">
            <a:off x="7484411" y="812767"/>
            <a:ext cx="71194" cy="2733808"/>
          </a:xfrm>
          <a:prstGeom prst="roundRect">
            <a:avLst>
              <a:gd name="adj" fmla="val 50000"/>
            </a:avLst>
          </a:prstGeom>
          <a:gradFill>
            <a:gsLst>
              <a:gs pos="50000">
                <a:schemeClr val="bg1">
                  <a:alpha val="30000"/>
                </a:schemeClr>
              </a:gs>
              <a:gs pos="50000">
                <a:schemeClr val="tx1">
                  <a:alpha val="6000"/>
                </a:schemeClr>
              </a:gs>
            </a:gsLst>
            <a:lin ang="0" scaled="0"/>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rm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GB"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sp>
        <p:nvSpPr>
          <p:cNvPr id="116" name="!!BOX1">
            <a:extLst>
              <a:ext uri="{FF2B5EF4-FFF2-40B4-BE49-F238E27FC236}">
                <a16:creationId xmlns:a16="http://schemas.microsoft.com/office/drawing/2014/main" id="{AC541B51-8E17-C909-6E3F-64EBAF7AEAE1}"/>
              </a:ext>
            </a:extLst>
          </p:cNvPr>
          <p:cNvSpPr>
            <a:spLocks/>
          </p:cNvSpPr>
          <p:nvPr/>
        </p:nvSpPr>
        <p:spPr bwMode="auto">
          <a:xfrm>
            <a:off x="9001302" y="1537398"/>
            <a:ext cx="2733454" cy="4477739"/>
          </a:xfrm>
          <a:prstGeom prst="roundRect">
            <a:avLst>
              <a:gd name="adj" fmla="val 0"/>
            </a:avLst>
          </a:prstGeom>
          <a:gradFill>
            <a:gsLst>
              <a:gs pos="0">
                <a:schemeClr val="bg1">
                  <a:lumMod val="55000"/>
                  <a:lumOff val="45000"/>
                </a:schemeClr>
              </a:gs>
              <a:gs pos="100000">
                <a:srgbClr val="E8E9E8">
                  <a:lumMod val="20000"/>
                  <a:lumOff val="80000"/>
                </a:srgbClr>
              </a:gs>
            </a:gsLst>
            <a:lin ang="2700000" scaled="1"/>
          </a:gradFill>
          <a:ln w="12700">
            <a:noFill/>
            <a:headEnd type="none" w="med" len="med"/>
            <a:tailEnd type="none" w="med" len="med"/>
          </a:ln>
          <a:effectLst>
            <a:outerShdw blurRad="76200" dist="25400" dir="2700000" algn="tl" rotWithShape="0">
              <a:prstClr val="black">
                <a:alpha val="14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20" tIns="97536" rIns="121920" bIns="97536" numCol="1" spcCol="0" rtlCol="0" fromWordArt="0" anchor="t" anchorCtr="0" forceAA="0" compatLnSpc="1">
            <a:prstTxWarp prst="textNoShape">
              <a:avLst/>
            </a:prstTxWarp>
            <a:noAutofit/>
          </a:bodyPr>
          <a:lstStyle/>
          <a:p>
            <a:pPr defTabSz="621679" fontAlgn="base">
              <a:spcBef>
                <a:spcPct val="0"/>
              </a:spcBef>
              <a:spcAft>
                <a:spcPts val="300"/>
              </a:spcAft>
            </a:pPr>
            <a:endParaRPr lang="en-GB" sz="1200">
              <a:solidFill>
                <a:schemeClr val="tx2"/>
              </a:solidFill>
              <a:latin typeface="Segoe UI Semibold"/>
              <a:cs typeface="Segoe UI" pitchFamily="34" charset="0"/>
            </a:endParaRPr>
          </a:p>
        </p:txBody>
      </p:sp>
      <p:sp>
        <p:nvSpPr>
          <p:cNvPr id="117" name="Rectangle 116">
            <a:extLst>
              <a:ext uri="{FF2B5EF4-FFF2-40B4-BE49-F238E27FC236}">
                <a16:creationId xmlns:a16="http://schemas.microsoft.com/office/drawing/2014/main" id="{535E6D15-95C9-238C-5530-712B5E528583}"/>
              </a:ext>
            </a:extLst>
          </p:cNvPr>
          <p:cNvSpPr>
            <a:spLocks/>
          </p:cNvSpPr>
          <p:nvPr/>
        </p:nvSpPr>
        <p:spPr bwMode="auto">
          <a:xfrm>
            <a:off x="9116778" y="1537400"/>
            <a:ext cx="2502504" cy="606673"/>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36000" tIns="146304" rIns="36000" bIns="146304" numCol="1" spcCol="0" rtlCol="0" fromWordArt="0" anchor="ctr" anchorCtr="0" forceAA="0" compatLnSpc="1">
            <a:prstTxWarp prst="textNoShape">
              <a:avLst/>
            </a:prstTxWarp>
            <a:noAutofit/>
          </a:bodyPr>
          <a:lstStyle/>
          <a:p>
            <a:pPr defTabSz="932472" fontAlgn="base">
              <a:spcBef>
                <a:spcPct val="0"/>
              </a:spcBef>
              <a:spcAft>
                <a:spcPts val="1800"/>
              </a:spcAft>
              <a:defRPr/>
            </a:pPr>
            <a:r>
              <a:rPr lang="en-GB" sz="2400">
                <a:solidFill>
                  <a:schemeClr val="tx2"/>
                </a:solidFill>
                <a:latin typeface="+mj-lt"/>
                <a:cs typeface="Segoe UI" pitchFamily="34" charset="0"/>
              </a:rPr>
              <a:t>When?</a:t>
            </a:r>
          </a:p>
        </p:txBody>
      </p:sp>
      <p:sp>
        <p:nvSpPr>
          <p:cNvPr id="118" name="Rectangle: Rounded Corners 117">
            <a:extLst>
              <a:ext uri="{FF2B5EF4-FFF2-40B4-BE49-F238E27FC236}">
                <a16:creationId xmlns:a16="http://schemas.microsoft.com/office/drawing/2014/main" id="{6DA2CD32-DA46-5608-FBBE-40015602EC0D}"/>
              </a:ext>
            </a:extLst>
          </p:cNvPr>
          <p:cNvSpPr/>
          <p:nvPr/>
        </p:nvSpPr>
        <p:spPr bwMode="auto">
          <a:xfrm rot="16200000">
            <a:off x="10332431" y="812767"/>
            <a:ext cx="71194" cy="2733808"/>
          </a:xfrm>
          <a:prstGeom prst="roundRect">
            <a:avLst>
              <a:gd name="adj" fmla="val 50000"/>
            </a:avLst>
          </a:prstGeom>
          <a:gradFill>
            <a:gsLst>
              <a:gs pos="50000">
                <a:schemeClr val="bg1">
                  <a:alpha val="30000"/>
                </a:schemeClr>
              </a:gs>
              <a:gs pos="50000">
                <a:schemeClr val="tx1">
                  <a:alpha val="6000"/>
                </a:schemeClr>
              </a:gs>
            </a:gsLst>
            <a:lin ang="0" scaled="0"/>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rm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GB"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sp>
        <p:nvSpPr>
          <p:cNvPr id="8" name="Rectangle 7">
            <a:extLst>
              <a:ext uri="{FF2B5EF4-FFF2-40B4-BE49-F238E27FC236}">
                <a16:creationId xmlns:a16="http://schemas.microsoft.com/office/drawing/2014/main" id="{D705AC78-4F6E-304C-8E08-0279D8D51988}"/>
              </a:ext>
            </a:extLst>
          </p:cNvPr>
          <p:cNvSpPr/>
          <p:nvPr/>
        </p:nvSpPr>
        <p:spPr bwMode="auto">
          <a:xfrm>
            <a:off x="9104321" y="2814842"/>
            <a:ext cx="2514985" cy="3084013"/>
          </a:xfrm>
          <a:prstGeom prst="rect">
            <a:avLst/>
          </a:prstGeom>
          <a:solidFill>
            <a:schemeClr val="bg1"/>
          </a:solidFill>
          <a:ln>
            <a:solidFill>
              <a:schemeClr val="bg1">
                <a:lumMod val="8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0000" tIns="144000" rIns="180000" bIns="180000"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r>
              <a:rPr kumimoji="0" lang="en-GB" sz="1200" b="0" i="0" u="none" strike="noStrike" kern="1200" cap="none" spc="0" normalizeH="0" baseline="0" noProof="0">
                <a:ln>
                  <a:noFill/>
                </a:ln>
                <a:solidFill>
                  <a:srgbClr val="000000"/>
                </a:solidFill>
                <a:effectLst/>
                <a:uLnTx/>
                <a:uFillTx/>
                <a:ea typeface="+mn-ea"/>
                <a:cs typeface="Segoe UI" pitchFamily="34" charset="0"/>
              </a:rPr>
              <a:t>[Insert text here]</a:t>
            </a:r>
          </a:p>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GB" sz="1200" b="0" i="0" u="none" strike="noStrike" kern="1200" cap="none" spc="0" normalizeH="0" baseline="0" noProof="0">
              <a:ln>
                <a:noFill/>
              </a:ln>
              <a:solidFill>
                <a:srgbClr val="000000"/>
              </a:solidFill>
              <a:effectLst/>
              <a:uLnTx/>
              <a:uFillTx/>
              <a:ea typeface="+mn-ea"/>
              <a:cs typeface="Segoe UI" pitchFamily="34" charset="0"/>
            </a:endParaRPr>
          </a:p>
        </p:txBody>
      </p:sp>
      <p:sp>
        <p:nvSpPr>
          <p:cNvPr id="10" name="Rectangle 9">
            <a:extLst>
              <a:ext uri="{FF2B5EF4-FFF2-40B4-BE49-F238E27FC236}">
                <a16:creationId xmlns:a16="http://schemas.microsoft.com/office/drawing/2014/main" id="{5E10EDDF-5B47-3669-985E-ECC16133B878}"/>
              </a:ext>
            </a:extLst>
          </p:cNvPr>
          <p:cNvSpPr>
            <a:spLocks/>
          </p:cNvSpPr>
          <p:nvPr/>
        </p:nvSpPr>
        <p:spPr bwMode="auto">
          <a:xfrm>
            <a:off x="560240" y="2334763"/>
            <a:ext cx="2514984" cy="2263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36000" tIns="0" rIns="3600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90000"/>
              </a:lnSpc>
              <a:spcBef>
                <a:spcPct val="0"/>
              </a:spcBef>
              <a:spcAft>
                <a:spcPts val="1800"/>
              </a:spcAft>
              <a:buClrTx/>
              <a:buSzTx/>
              <a:buFontTx/>
              <a:buNone/>
              <a:tabLst/>
              <a:defRPr/>
            </a:pPr>
            <a:r>
              <a:rPr lang="en-GB" sz="1200">
                <a:solidFill>
                  <a:schemeClr val="tx1"/>
                </a:solidFill>
                <a:latin typeface="+mj-lt"/>
                <a:cs typeface="Segoe UI" pitchFamily="34" charset="0"/>
              </a:rPr>
              <a:t>Which colleagues?</a:t>
            </a:r>
          </a:p>
        </p:txBody>
      </p:sp>
      <p:sp>
        <p:nvSpPr>
          <p:cNvPr id="17" name="Rectangle 16">
            <a:extLst>
              <a:ext uri="{FF2B5EF4-FFF2-40B4-BE49-F238E27FC236}">
                <a16:creationId xmlns:a16="http://schemas.microsoft.com/office/drawing/2014/main" id="{7F94A1F0-20E4-8A34-C8F5-1A2E82D43797}"/>
              </a:ext>
            </a:extLst>
          </p:cNvPr>
          <p:cNvSpPr>
            <a:spLocks/>
          </p:cNvSpPr>
          <p:nvPr/>
        </p:nvSpPr>
        <p:spPr bwMode="auto">
          <a:xfrm>
            <a:off x="560240" y="4174015"/>
            <a:ext cx="2514984" cy="2263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36000" tIns="0" rIns="3600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90000"/>
              </a:lnSpc>
              <a:spcBef>
                <a:spcPct val="0"/>
              </a:spcBef>
              <a:spcAft>
                <a:spcPts val="1800"/>
              </a:spcAft>
              <a:buClrTx/>
              <a:buSzTx/>
              <a:buFontTx/>
              <a:buNone/>
              <a:tabLst/>
              <a:defRPr/>
            </a:pPr>
            <a:r>
              <a:rPr lang="en-GB" sz="1200">
                <a:solidFill>
                  <a:schemeClr val="tx1"/>
                </a:solidFill>
                <a:latin typeface="+mj-lt"/>
                <a:cs typeface="Segoe UI" pitchFamily="34" charset="0"/>
              </a:rPr>
              <a:t>Which locations?</a:t>
            </a:r>
          </a:p>
        </p:txBody>
      </p:sp>
      <p:sp>
        <p:nvSpPr>
          <p:cNvPr id="18" name="Rectangle 17">
            <a:extLst>
              <a:ext uri="{FF2B5EF4-FFF2-40B4-BE49-F238E27FC236}">
                <a16:creationId xmlns:a16="http://schemas.microsoft.com/office/drawing/2014/main" id="{DBB3F2B9-06A3-C5A1-30A1-3476B44A99BB}"/>
              </a:ext>
            </a:extLst>
          </p:cNvPr>
          <p:cNvSpPr/>
          <p:nvPr/>
        </p:nvSpPr>
        <p:spPr bwMode="auto">
          <a:xfrm>
            <a:off x="572718" y="4451031"/>
            <a:ext cx="2514985" cy="1447824"/>
          </a:xfrm>
          <a:prstGeom prst="rect">
            <a:avLst/>
          </a:prstGeom>
          <a:solidFill>
            <a:schemeClr val="bg1"/>
          </a:solidFill>
          <a:ln>
            <a:solidFill>
              <a:schemeClr val="bg1">
                <a:lumMod val="8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0000" tIns="144000" rIns="180000" bIns="180000"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r>
              <a:rPr kumimoji="0" lang="en-GB" sz="1200" b="0" i="0" u="none" strike="noStrike" kern="1200" cap="none" spc="0" normalizeH="0" baseline="0" noProof="0">
                <a:ln>
                  <a:noFill/>
                </a:ln>
                <a:solidFill>
                  <a:schemeClr val="tx1"/>
                </a:solidFill>
                <a:effectLst/>
                <a:uLnTx/>
                <a:uFillTx/>
                <a:ea typeface="+mn-ea"/>
                <a:cs typeface="Segoe UI" pitchFamily="34" charset="0"/>
              </a:rPr>
              <a:t>[Insert text here]</a:t>
            </a:r>
          </a:p>
        </p:txBody>
      </p:sp>
      <p:sp>
        <p:nvSpPr>
          <p:cNvPr id="24" name="Rectangle 23">
            <a:extLst>
              <a:ext uri="{FF2B5EF4-FFF2-40B4-BE49-F238E27FC236}">
                <a16:creationId xmlns:a16="http://schemas.microsoft.com/office/drawing/2014/main" id="{767BFC85-3548-0ABA-62FC-0D03ADCACA6C}"/>
              </a:ext>
            </a:extLst>
          </p:cNvPr>
          <p:cNvSpPr/>
          <p:nvPr/>
        </p:nvSpPr>
        <p:spPr bwMode="auto">
          <a:xfrm>
            <a:off x="6260454" y="2814842"/>
            <a:ext cx="2514985" cy="3084011"/>
          </a:xfrm>
          <a:prstGeom prst="rect">
            <a:avLst/>
          </a:prstGeom>
          <a:solidFill>
            <a:schemeClr val="bg1"/>
          </a:solidFill>
          <a:ln>
            <a:solidFill>
              <a:schemeClr val="bg1">
                <a:lumMod val="8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0000" tIns="144000" rIns="180000" bIns="180000"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r>
              <a:rPr kumimoji="0" lang="en-GB" sz="1200" b="0" i="0" u="none" strike="noStrike" kern="1200" cap="none" spc="0" normalizeH="0" baseline="0" noProof="0">
                <a:ln>
                  <a:noFill/>
                </a:ln>
                <a:solidFill>
                  <a:schemeClr val="tx1"/>
                </a:solidFill>
                <a:effectLst/>
                <a:uLnTx/>
                <a:uFillTx/>
                <a:ea typeface="+mn-ea"/>
                <a:cs typeface="Segoe UI" pitchFamily="34" charset="0"/>
              </a:rPr>
              <a:t>[Insert text here]</a:t>
            </a:r>
          </a:p>
        </p:txBody>
      </p:sp>
      <p:sp>
        <p:nvSpPr>
          <p:cNvPr id="25" name="Rectangle 24">
            <a:extLst>
              <a:ext uri="{FF2B5EF4-FFF2-40B4-BE49-F238E27FC236}">
                <a16:creationId xmlns:a16="http://schemas.microsoft.com/office/drawing/2014/main" id="{3D7041FE-EADE-A5D3-CF79-7AEE7197AE48}"/>
              </a:ext>
            </a:extLst>
          </p:cNvPr>
          <p:cNvSpPr>
            <a:spLocks/>
          </p:cNvSpPr>
          <p:nvPr/>
        </p:nvSpPr>
        <p:spPr bwMode="auto">
          <a:xfrm>
            <a:off x="6247976" y="2334763"/>
            <a:ext cx="2514984" cy="480079"/>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36000" tIns="0" rIns="3600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90000"/>
              </a:lnSpc>
              <a:spcBef>
                <a:spcPct val="0"/>
              </a:spcBef>
              <a:spcAft>
                <a:spcPts val="1800"/>
              </a:spcAft>
              <a:buClrTx/>
              <a:buSzTx/>
              <a:buFontTx/>
              <a:buNone/>
              <a:tabLst/>
              <a:defRPr/>
            </a:pPr>
            <a:r>
              <a:rPr kumimoji="0" lang="en-GB" sz="1200" b="0" i="0" u="none" strike="noStrike" kern="1200" cap="none" spc="0" normalizeH="0" baseline="0" noProof="0">
                <a:ln>
                  <a:noFill/>
                </a:ln>
                <a:solidFill>
                  <a:schemeClr val="tx1"/>
                </a:solidFill>
                <a:effectLst/>
                <a:uLnTx/>
                <a:uFillTx/>
                <a:latin typeface="+mj-lt"/>
                <a:ea typeface="+mn-ea"/>
                <a:cs typeface="Segoe UI" pitchFamily="34" charset="0"/>
              </a:rPr>
              <a:t>Test stores? Best quality networks? Champion’s locations?</a:t>
            </a:r>
          </a:p>
        </p:txBody>
      </p:sp>
      <p:sp>
        <p:nvSpPr>
          <p:cNvPr id="26" name="Rectangle 25">
            <a:extLst>
              <a:ext uri="{FF2B5EF4-FFF2-40B4-BE49-F238E27FC236}">
                <a16:creationId xmlns:a16="http://schemas.microsoft.com/office/drawing/2014/main" id="{6A2DAB35-96A4-BCE0-25E5-B728316E15DA}"/>
              </a:ext>
            </a:extLst>
          </p:cNvPr>
          <p:cNvSpPr>
            <a:spLocks/>
          </p:cNvSpPr>
          <p:nvPr/>
        </p:nvSpPr>
        <p:spPr bwMode="auto">
          <a:xfrm>
            <a:off x="9095755" y="2334763"/>
            <a:ext cx="2514984" cy="480079"/>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36000" tIns="0" rIns="3600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90000"/>
              </a:lnSpc>
              <a:spcBef>
                <a:spcPct val="0"/>
              </a:spcBef>
              <a:spcAft>
                <a:spcPts val="1800"/>
              </a:spcAft>
              <a:buClrTx/>
              <a:buSzTx/>
              <a:buFontTx/>
              <a:buNone/>
              <a:tabLst/>
              <a:defRPr/>
            </a:pPr>
            <a:r>
              <a:rPr lang="en-GB" sz="1200">
                <a:solidFill>
                  <a:schemeClr val="tx1"/>
                </a:solidFill>
                <a:latin typeface="+mj-lt"/>
                <a:cs typeface="Segoe UI" pitchFamily="34" charset="0"/>
              </a:rPr>
              <a:t>Start / End dates</a:t>
            </a:r>
          </a:p>
        </p:txBody>
      </p:sp>
      <p:sp>
        <p:nvSpPr>
          <p:cNvPr id="15" name="Title 1">
            <a:extLst>
              <a:ext uri="{FF2B5EF4-FFF2-40B4-BE49-F238E27FC236}">
                <a16:creationId xmlns:a16="http://schemas.microsoft.com/office/drawing/2014/main" id="{3E347730-E70F-A094-1B48-88C66EDE8CB7}"/>
              </a:ext>
            </a:extLst>
          </p:cNvPr>
          <p:cNvSpPr txBox="1">
            <a:spLocks/>
          </p:cNvSpPr>
          <p:nvPr/>
        </p:nvSpPr>
        <p:spPr>
          <a:xfrm>
            <a:off x="1038293" y="419100"/>
            <a:ext cx="5594735" cy="430887"/>
          </a:xfrm>
          <a:prstGeom prst="rect">
            <a:avLst/>
          </a:prstGeom>
        </p:spPr>
        <p:txBody>
          <a:bodyPr vert="horz" wrap="square" lIns="0" tIns="0" rIns="0" bIns="0" rtlCol="0" anchor="t">
            <a:spAutoFit/>
          </a:bodyPr>
          <a:lstStyle>
            <a:lvl1pPr algn="l" defTabSz="932742" rtl="0" eaLnBrk="1" latinLnBrk="0" hangingPunct="1">
              <a:lnSpc>
                <a:spcPct val="100000"/>
              </a:lnSpc>
              <a:spcBef>
                <a:spcPct val="0"/>
              </a:spcBef>
              <a:buNone/>
              <a:defRPr lang="en-US" sz="2800" b="0" kern="1200" cap="none" spc="-50" baseline="0" dirty="0" smtClean="0">
                <a:ln w="3175">
                  <a:noFill/>
                </a:ln>
                <a:solidFill>
                  <a:schemeClr val="tx1"/>
                </a:solidFill>
                <a:effectLst/>
                <a:latin typeface="+mj-lt"/>
                <a:ea typeface="+mn-ea"/>
                <a:cs typeface="Segoe UI" pitchFamily="34" charset="0"/>
              </a:defRPr>
            </a:lvl1pPr>
          </a:lstStyle>
          <a:p>
            <a:r>
              <a:rPr lang="en-GB">
                <a:solidFill>
                  <a:schemeClr val="bg1"/>
                </a:solidFill>
              </a:rPr>
              <a:t>Defining scope</a:t>
            </a:r>
            <a:endParaRPr lang="en-GB" spc="0">
              <a:solidFill>
                <a:schemeClr val="bg1"/>
              </a:solidFill>
              <a:latin typeface="Segoe UI Semilight" panose="020B0402040204020203" pitchFamily="34" charset="0"/>
              <a:cs typeface="Segoe UI Semilight" panose="020B0402040204020203" pitchFamily="34" charset="0"/>
            </a:endParaRPr>
          </a:p>
        </p:txBody>
      </p:sp>
      <p:grpSp>
        <p:nvGrpSpPr>
          <p:cNvPr id="33" name="Group 32">
            <a:extLst>
              <a:ext uri="{FF2B5EF4-FFF2-40B4-BE49-F238E27FC236}">
                <a16:creationId xmlns:a16="http://schemas.microsoft.com/office/drawing/2014/main" id="{A27526C1-4A6B-C76A-5C1B-20B0A04EC9AD}"/>
              </a:ext>
            </a:extLst>
          </p:cNvPr>
          <p:cNvGrpSpPr/>
          <p:nvPr/>
        </p:nvGrpSpPr>
        <p:grpSpPr>
          <a:xfrm>
            <a:off x="2336713" y="1630918"/>
            <a:ext cx="719193" cy="418980"/>
            <a:chOff x="2448863" y="2615126"/>
            <a:chExt cx="574055" cy="334431"/>
          </a:xfrm>
          <a:solidFill>
            <a:schemeClr val="accent1"/>
          </a:solidFill>
        </p:grpSpPr>
        <p:sp>
          <p:nvSpPr>
            <p:cNvPr id="34" name="Free-form: Shape 33">
              <a:extLst>
                <a:ext uri="{FF2B5EF4-FFF2-40B4-BE49-F238E27FC236}">
                  <a16:creationId xmlns:a16="http://schemas.microsoft.com/office/drawing/2014/main" id="{A62F945D-6104-EF0D-8769-F38362CD23EE}"/>
                </a:ext>
              </a:extLst>
            </p:cNvPr>
            <p:cNvSpPr/>
            <p:nvPr/>
          </p:nvSpPr>
          <p:spPr>
            <a:xfrm>
              <a:off x="2643523" y="2615126"/>
              <a:ext cx="184735" cy="184734"/>
            </a:xfrm>
            <a:custGeom>
              <a:avLst/>
              <a:gdLst>
                <a:gd name="connsiteX0" fmla="*/ 92856 w 184735"/>
                <a:gd name="connsiteY0" fmla="*/ 0 h 184734"/>
                <a:gd name="connsiteX1" fmla="*/ 184735 w 184735"/>
                <a:gd name="connsiteY1" fmla="*/ 92856 h 184734"/>
                <a:gd name="connsiteX2" fmla="*/ 92856 w 184735"/>
                <a:gd name="connsiteY2" fmla="*/ 184734 h 184734"/>
                <a:gd name="connsiteX3" fmla="*/ 0 w 184735"/>
                <a:gd name="connsiteY3" fmla="*/ 92856 h 184734"/>
                <a:gd name="connsiteX4" fmla="*/ 92856 w 184735"/>
                <a:gd name="connsiteY4" fmla="*/ 0 h 184734"/>
                <a:gd name="connsiteX5" fmla="*/ 92856 w 184735"/>
                <a:gd name="connsiteY5" fmla="*/ 19549 h 184734"/>
                <a:gd name="connsiteX6" fmla="*/ 19549 w 184735"/>
                <a:gd name="connsiteY6" fmla="*/ 92856 h 184734"/>
                <a:gd name="connsiteX7" fmla="*/ 92856 w 184735"/>
                <a:gd name="connsiteY7" fmla="*/ 165186 h 184734"/>
                <a:gd name="connsiteX8" fmla="*/ 165186 w 184735"/>
                <a:gd name="connsiteY8" fmla="*/ 92856 h 184734"/>
                <a:gd name="connsiteX9" fmla="*/ 92856 w 184735"/>
                <a:gd name="connsiteY9" fmla="*/ 19549 h 1847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4735" h="184734">
                  <a:moveTo>
                    <a:pt x="92856" y="0"/>
                  </a:moveTo>
                  <a:cubicBezTo>
                    <a:pt x="143683" y="0"/>
                    <a:pt x="184735" y="41052"/>
                    <a:pt x="184735" y="92856"/>
                  </a:cubicBezTo>
                  <a:cubicBezTo>
                    <a:pt x="184735" y="144660"/>
                    <a:pt x="143683" y="184734"/>
                    <a:pt x="92856" y="184734"/>
                  </a:cubicBezTo>
                  <a:cubicBezTo>
                    <a:pt x="42030" y="184734"/>
                    <a:pt x="0" y="143682"/>
                    <a:pt x="0" y="92856"/>
                  </a:cubicBezTo>
                  <a:cubicBezTo>
                    <a:pt x="0" y="42029"/>
                    <a:pt x="41052" y="0"/>
                    <a:pt x="92856" y="0"/>
                  </a:cubicBezTo>
                  <a:close/>
                  <a:moveTo>
                    <a:pt x="92856" y="19549"/>
                  </a:moveTo>
                  <a:cubicBezTo>
                    <a:pt x="51804" y="19549"/>
                    <a:pt x="19549" y="51804"/>
                    <a:pt x="19549" y="92856"/>
                  </a:cubicBezTo>
                  <a:cubicBezTo>
                    <a:pt x="19549" y="133908"/>
                    <a:pt x="51804" y="165186"/>
                    <a:pt x="92856" y="165186"/>
                  </a:cubicBezTo>
                  <a:cubicBezTo>
                    <a:pt x="133909" y="165186"/>
                    <a:pt x="165186" y="132930"/>
                    <a:pt x="165186" y="92856"/>
                  </a:cubicBezTo>
                  <a:cubicBezTo>
                    <a:pt x="165186" y="52781"/>
                    <a:pt x="132931" y="19549"/>
                    <a:pt x="92856" y="19549"/>
                  </a:cubicBezTo>
                  <a:close/>
                </a:path>
              </a:pathLst>
            </a:custGeom>
            <a:grpFill/>
            <a:ln w="0" cap="flat">
              <a:noFill/>
              <a:prstDash val="solid"/>
              <a:miter/>
            </a:ln>
          </p:spPr>
          <p:txBody>
            <a:bodyPr rtlCol="0" anchor="ctr"/>
            <a:lstStyle/>
            <a:p>
              <a:endParaRPr lang="en-GB"/>
            </a:p>
          </p:txBody>
        </p:sp>
        <p:sp>
          <p:nvSpPr>
            <p:cNvPr id="35" name="Free-form: Shape 34">
              <a:extLst>
                <a:ext uri="{FF2B5EF4-FFF2-40B4-BE49-F238E27FC236}">
                  <a16:creationId xmlns:a16="http://schemas.microsoft.com/office/drawing/2014/main" id="{DE99DAD6-7857-72AB-6B4F-3E6D13C2FD26}"/>
                </a:ext>
              </a:extLst>
            </p:cNvPr>
            <p:cNvSpPr/>
            <p:nvPr/>
          </p:nvSpPr>
          <p:spPr>
            <a:xfrm>
              <a:off x="2598410" y="2815499"/>
              <a:ext cx="275787" cy="134058"/>
            </a:xfrm>
            <a:custGeom>
              <a:avLst/>
              <a:gdLst>
                <a:gd name="connsiteX0" fmla="*/ 18722 w 275787"/>
                <a:gd name="connsiteY0" fmla="*/ 126088 h 134058"/>
                <a:gd name="connsiteX1" fmla="*/ 7970 w 275787"/>
                <a:gd name="connsiteY1" fmla="*/ 133908 h 134058"/>
                <a:gd name="connsiteX2" fmla="*/ 151 w 275787"/>
                <a:gd name="connsiteY2" fmla="*/ 123156 h 134058"/>
                <a:gd name="connsiteX3" fmla="*/ 137969 w 275787"/>
                <a:gd name="connsiteY3" fmla="*/ 0 h 134058"/>
                <a:gd name="connsiteX4" fmla="*/ 275787 w 275787"/>
                <a:gd name="connsiteY4" fmla="*/ 123156 h 134058"/>
                <a:gd name="connsiteX5" fmla="*/ 266990 w 275787"/>
                <a:gd name="connsiteY5" fmla="*/ 133908 h 134058"/>
                <a:gd name="connsiteX6" fmla="*/ 256239 w 275787"/>
                <a:gd name="connsiteY6" fmla="*/ 126088 h 134058"/>
                <a:gd name="connsiteX7" fmla="*/ 137969 w 275787"/>
                <a:gd name="connsiteY7" fmla="*/ 19549 h 134058"/>
                <a:gd name="connsiteX8" fmla="*/ 18722 w 275787"/>
                <a:gd name="connsiteY8" fmla="*/ 126088 h 1340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75787" h="134058">
                  <a:moveTo>
                    <a:pt x="18722" y="126088"/>
                  </a:moveTo>
                  <a:cubicBezTo>
                    <a:pt x="18722" y="130976"/>
                    <a:pt x="13835" y="134885"/>
                    <a:pt x="7970" y="133908"/>
                  </a:cubicBezTo>
                  <a:cubicBezTo>
                    <a:pt x="3083" y="133908"/>
                    <a:pt x="-827" y="129021"/>
                    <a:pt x="151" y="123156"/>
                  </a:cubicBezTo>
                  <a:cubicBezTo>
                    <a:pt x="7970" y="53759"/>
                    <a:pt x="66616" y="0"/>
                    <a:pt x="137969" y="0"/>
                  </a:cubicBezTo>
                  <a:cubicBezTo>
                    <a:pt x="209322" y="0"/>
                    <a:pt x="267968" y="53759"/>
                    <a:pt x="275787" y="123156"/>
                  </a:cubicBezTo>
                  <a:cubicBezTo>
                    <a:pt x="275787" y="129021"/>
                    <a:pt x="271878" y="133908"/>
                    <a:pt x="266990" y="133908"/>
                  </a:cubicBezTo>
                  <a:cubicBezTo>
                    <a:pt x="261126" y="134885"/>
                    <a:pt x="256239" y="130976"/>
                    <a:pt x="256239" y="126088"/>
                  </a:cubicBezTo>
                  <a:cubicBezTo>
                    <a:pt x="249397" y="65488"/>
                    <a:pt x="198570" y="19549"/>
                    <a:pt x="137969" y="19549"/>
                  </a:cubicBezTo>
                  <a:cubicBezTo>
                    <a:pt x="77368" y="19549"/>
                    <a:pt x="25564" y="65488"/>
                    <a:pt x="18722" y="126088"/>
                  </a:cubicBezTo>
                  <a:close/>
                </a:path>
              </a:pathLst>
            </a:custGeom>
            <a:grpFill/>
            <a:ln w="0" cap="flat">
              <a:noFill/>
              <a:prstDash val="solid"/>
              <a:miter/>
            </a:ln>
          </p:spPr>
          <p:txBody>
            <a:bodyPr rtlCol="0" anchor="ctr"/>
            <a:lstStyle/>
            <a:p>
              <a:endParaRPr lang="en-GB"/>
            </a:p>
          </p:txBody>
        </p:sp>
        <p:sp>
          <p:nvSpPr>
            <p:cNvPr id="36" name="Free-form: Shape 35">
              <a:extLst>
                <a:ext uri="{FF2B5EF4-FFF2-40B4-BE49-F238E27FC236}">
                  <a16:creationId xmlns:a16="http://schemas.microsoft.com/office/drawing/2014/main" id="{FBFC2EFD-98FB-5473-EAB7-B615907D4A80}"/>
                </a:ext>
              </a:extLst>
            </p:cNvPr>
            <p:cNvSpPr/>
            <p:nvPr/>
          </p:nvSpPr>
          <p:spPr>
            <a:xfrm>
              <a:off x="2845851" y="2694297"/>
              <a:ext cx="143682" cy="143682"/>
            </a:xfrm>
            <a:custGeom>
              <a:avLst/>
              <a:gdLst>
                <a:gd name="connsiteX0" fmla="*/ 71353 w 143682"/>
                <a:gd name="connsiteY0" fmla="*/ 0 h 143682"/>
                <a:gd name="connsiteX1" fmla="*/ 143683 w 143682"/>
                <a:gd name="connsiteY1" fmla="*/ 71352 h 143682"/>
                <a:gd name="connsiteX2" fmla="*/ 71353 w 143682"/>
                <a:gd name="connsiteY2" fmla="*/ 143682 h 143682"/>
                <a:gd name="connsiteX3" fmla="*/ 0 w 143682"/>
                <a:gd name="connsiteY3" fmla="*/ 71352 h 143682"/>
                <a:gd name="connsiteX4" fmla="*/ 71353 w 143682"/>
                <a:gd name="connsiteY4" fmla="*/ 0 h 143682"/>
                <a:gd name="connsiteX5" fmla="*/ 71353 w 143682"/>
                <a:gd name="connsiteY5" fmla="*/ 19549 h 143682"/>
                <a:gd name="connsiteX6" fmla="*/ 19549 w 143682"/>
                <a:gd name="connsiteY6" fmla="*/ 71352 h 143682"/>
                <a:gd name="connsiteX7" fmla="*/ 71353 w 143682"/>
                <a:gd name="connsiteY7" fmla="*/ 124134 h 143682"/>
                <a:gd name="connsiteX8" fmla="*/ 124134 w 143682"/>
                <a:gd name="connsiteY8" fmla="*/ 71352 h 143682"/>
                <a:gd name="connsiteX9" fmla="*/ 71353 w 143682"/>
                <a:gd name="connsiteY9" fmla="*/ 19549 h 1436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43682" h="143682">
                  <a:moveTo>
                    <a:pt x="71353" y="0"/>
                  </a:moveTo>
                  <a:cubicBezTo>
                    <a:pt x="111428" y="0"/>
                    <a:pt x="143683" y="32255"/>
                    <a:pt x="143683" y="71352"/>
                  </a:cubicBezTo>
                  <a:cubicBezTo>
                    <a:pt x="143683" y="110450"/>
                    <a:pt x="111428" y="143682"/>
                    <a:pt x="71353" y="143682"/>
                  </a:cubicBezTo>
                  <a:cubicBezTo>
                    <a:pt x="31278" y="143682"/>
                    <a:pt x="0" y="111427"/>
                    <a:pt x="0" y="71352"/>
                  </a:cubicBezTo>
                  <a:cubicBezTo>
                    <a:pt x="0" y="31278"/>
                    <a:pt x="32255" y="0"/>
                    <a:pt x="71353" y="0"/>
                  </a:cubicBezTo>
                  <a:close/>
                  <a:moveTo>
                    <a:pt x="71353" y="19549"/>
                  </a:moveTo>
                  <a:cubicBezTo>
                    <a:pt x="43007" y="19549"/>
                    <a:pt x="19549" y="43007"/>
                    <a:pt x="19549" y="71352"/>
                  </a:cubicBezTo>
                  <a:cubicBezTo>
                    <a:pt x="19549" y="99698"/>
                    <a:pt x="43007" y="124134"/>
                    <a:pt x="71353" y="124134"/>
                  </a:cubicBezTo>
                  <a:cubicBezTo>
                    <a:pt x="99698" y="124134"/>
                    <a:pt x="124134" y="100675"/>
                    <a:pt x="124134" y="71352"/>
                  </a:cubicBezTo>
                  <a:cubicBezTo>
                    <a:pt x="124134" y="42029"/>
                    <a:pt x="100676" y="19549"/>
                    <a:pt x="71353" y="19549"/>
                  </a:cubicBezTo>
                  <a:close/>
                </a:path>
              </a:pathLst>
            </a:custGeom>
            <a:grpFill/>
            <a:ln w="0" cap="flat">
              <a:noFill/>
              <a:prstDash val="solid"/>
              <a:miter/>
            </a:ln>
          </p:spPr>
          <p:txBody>
            <a:bodyPr rtlCol="0" anchor="ctr"/>
            <a:lstStyle/>
            <a:p>
              <a:endParaRPr lang="en-GB"/>
            </a:p>
          </p:txBody>
        </p:sp>
        <p:sp>
          <p:nvSpPr>
            <p:cNvPr id="37" name="Free-form: Shape 36">
              <a:extLst>
                <a:ext uri="{FF2B5EF4-FFF2-40B4-BE49-F238E27FC236}">
                  <a16:creationId xmlns:a16="http://schemas.microsoft.com/office/drawing/2014/main" id="{E0D18F10-792B-03EC-D70A-DFE3360CB8A5}"/>
                </a:ext>
              </a:extLst>
            </p:cNvPr>
            <p:cNvSpPr/>
            <p:nvPr/>
          </p:nvSpPr>
          <p:spPr>
            <a:xfrm>
              <a:off x="2863674" y="2847754"/>
              <a:ext cx="159244" cy="101803"/>
            </a:xfrm>
            <a:custGeom>
              <a:avLst/>
              <a:gdLst>
                <a:gd name="connsiteX0" fmla="*/ 14433 w 159244"/>
                <a:gd name="connsiteY0" fmla="*/ 29323 h 101803"/>
                <a:gd name="connsiteX1" fmla="*/ 749 w 159244"/>
                <a:gd name="connsiteY1" fmla="*/ 25413 h 101803"/>
                <a:gd name="connsiteX2" fmla="*/ 5636 w 159244"/>
                <a:gd name="connsiteY2" fmla="*/ 11729 h 101803"/>
                <a:gd name="connsiteX3" fmla="*/ 53531 w 159244"/>
                <a:gd name="connsiteY3" fmla="*/ 0 h 101803"/>
                <a:gd name="connsiteX4" fmla="*/ 159094 w 159244"/>
                <a:gd name="connsiteY4" fmla="*/ 90901 h 101803"/>
                <a:gd name="connsiteX5" fmla="*/ 151274 w 159244"/>
                <a:gd name="connsiteY5" fmla="*/ 101653 h 101803"/>
                <a:gd name="connsiteX6" fmla="*/ 139545 w 159244"/>
                <a:gd name="connsiteY6" fmla="*/ 93833 h 101803"/>
                <a:gd name="connsiteX7" fmla="*/ 53531 w 159244"/>
                <a:gd name="connsiteY7" fmla="*/ 19549 h 101803"/>
                <a:gd name="connsiteX8" fmla="*/ 14433 w 159244"/>
                <a:gd name="connsiteY8" fmla="*/ 29323 h 1018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9244" h="101803">
                  <a:moveTo>
                    <a:pt x="14433" y="29323"/>
                  </a:moveTo>
                  <a:cubicBezTo>
                    <a:pt x="9546" y="32255"/>
                    <a:pt x="3681" y="30300"/>
                    <a:pt x="749" y="25413"/>
                  </a:cubicBezTo>
                  <a:cubicBezTo>
                    <a:pt x="-1206" y="20526"/>
                    <a:pt x="749" y="14661"/>
                    <a:pt x="5636" y="11729"/>
                  </a:cubicBezTo>
                  <a:cubicBezTo>
                    <a:pt x="20298" y="4887"/>
                    <a:pt x="36914" y="0"/>
                    <a:pt x="53531" y="0"/>
                  </a:cubicBezTo>
                  <a:cubicBezTo>
                    <a:pt x="106312" y="0"/>
                    <a:pt x="151274" y="39097"/>
                    <a:pt x="159094" y="90901"/>
                  </a:cubicBezTo>
                  <a:cubicBezTo>
                    <a:pt x="160071" y="95788"/>
                    <a:pt x="156161" y="101653"/>
                    <a:pt x="151274" y="101653"/>
                  </a:cubicBezTo>
                  <a:cubicBezTo>
                    <a:pt x="145409" y="102630"/>
                    <a:pt x="140522" y="98720"/>
                    <a:pt x="139545" y="93833"/>
                  </a:cubicBezTo>
                  <a:cubicBezTo>
                    <a:pt x="133680" y="50826"/>
                    <a:pt x="96538" y="19549"/>
                    <a:pt x="53531" y="19549"/>
                  </a:cubicBezTo>
                  <a:cubicBezTo>
                    <a:pt x="39846" y="19549"/>
                    <a:pt x="26162" y="23458"/>
                    <a:pt x="14433" y="29323"/>
                  </a:cubicBezTo>
                  <a:close/>
                </a:path>
              </a:pathLst>
            </a:custGeom>
            <a:grpFill/>
            <a:ln w="0" cap="flat">
              <a:noFill/>
              <a:prstDash val="solid"/>
              <a:miter/>
            </a:ln>
          </p:spPr>
          <p:txBody>
            <a:bodyPr rtlCol="0" anchor="ctr"/>
            <a:lstStyle/>
            <a:p>
              <a:endParaRPr lang="en-GB"/>
            </a:p>
          </p:txBody>
        </p:sp>
        <p:sp>
          <p:nvSpPr>
            <p:cNvPr id="38" name="Free-form: Shape 37">
              <a:extLst>
                <a:ext uri="{FF2B5EF4-FFF2-40B4-BE49-F238E27FC236}">
                  <a16:creationId xmlns:a16="http://schemas.microsoft.com/office/drawing/2014/main" id="{AF9ACE2A-3297-7344-7C97-5AF6EABF8547}"/>
                </a:ext>
              </a:extLst>
            </p:cNvPr>
            <p:cNvSpPr/>
            <p:nvPr/>
          </p:nvSpPr>
          <p:spPr>
            <a:xfrm>
              <a:off x="2482246" y="2694297"/>
              <a:ext cx="143682" cy="143682"/>
            </a:xfrm>
            <a:custGeom>
              <a:avLst/>
              <a:gdLst>
                <a:gd name="connsiteX0" fmla="*/ 72330 w 143682"/>
                <a:gd name="connsiteY0" fmla="*/ 0 h 143682"/>
                <a:gd name="connsiteX1" fmla="*/ 143683 w 143682"/>
                <a:gd name="connsiteY1" fmla="*/ 71352 h 143682"/>
                <a:gd name="connsiteX2" fmla="*/ 72330 w 143682"/>
                <a:gd name="connsiteY2" fmla="*/ 143682 h 143682"/>
                <a:gd name="connsiteX3" fmla="*/ 0 w 143682"/>
                <a:gd name="connsiteY3" fmla="*/ 71352 h 143682"/>
                <a:gd name="connsiteX4" fmla="*/ 72330 w 143682"/>
                <a:gd name="connsiteY4" fmla="*/ 0 h 143682"/>
                <a:gd name="connsiteX5" fmla="*/ 72330 w 143682"/>
                <a:gd name="connsiteY5" fmla="*/ 19549 h 143682"/>
                <a:gd name="connsiteX6" fmla="*/ 19549 w 143682"/>
                <a:gd name="connsiteY6" fmla="*/ 71352 h 143682"/>
                <a:gd name="connsiteX7" fmla="*/ 72330 w 143682"/>
                <a:gd name="connsiteY7" fmla="*/ 124134 h 143682"/>
                <a:gd name="connsiteX8" fmla="*/ 124134 w 143682"/>
                <a:gd name="connsiteY8" fmla="*/ 71352 h 143682"/>
                <a:gd name="connsiteX9" fmla="*/ 72330 w 143682"/>
                <a:gd name="connsiteY9" fmla="*/ 19549 h 1436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43682" h="143682">
                  <a:moveTo>
                    <a:pt x="72330" y="0"/>
                  </a:moveTo>
                  <a:cubicBezTo>
                    <a:pt x="111428" y="0"/>
                    <a:pt x="143683" y="32255"/>
                    <a:pt x="143683" y="71352"/>
                  </a:cubicBezTo>
                  <a:cubicBezTo>
                    <a:pt x="143683" y="110450"/>
                    <a:pt x="111428" y="143682"/>
                    <a:pt x="72330" y="143682"/>
                  </a:cubicBezTo>
                  <a:cubicBezTo>
                    <a:pt x="33233" y="143682"/>
                    <a:pt x="0" y="111427"/>
                    <a:pt x="0" y="71352"/>
                  </a:cubicBezTo>
                  <a:cubicBezTo>
                    <a:pt x="0" y="31278"/>
                    <a:pt x="32255" y="0"/>
                    <a:pt x="72330" y="0"/>
                  </a:cubicBezTo>
                  <a:close/>
                  <a:moveTo>
                    <a:pt x="72330" y="19549"/>
                  </a:moveTo>
                  <a:cubicBezTo>
                    <a:pt x="43007" y="19549"/>
                    <a:pt x="19549" y="43007"/>
                    <a:pt x="19549" y="71352"/>
                  </a:cubicBezTo>
                  <a:cubicBezTo>
                    <a:pt x="19549" y="99698"/>
                    <a:pt x="43007" y="124134"/>
                    <a:pt x="72330" y="124134"/>
                  </a:cubicBezTo>
                  <a:cubicBezTo>
                    <a:pt x="101653" y="124134"/>
                    <a:pt x="124134" y="100675"/>
                    <a:pt x="124134" y="71352"/>
                  </a:cubicBezTo>
                  <a:cubicBezTo>
                    <a:pt x="124134" y="42029"/>
                    <a:pt x="100676" y="19549"/>
                    <a:pt x="72330" y="19549"/>
                  </a:cubicBezTo>
                  <a:close/>
                </a:path>
              </a:pathLst>
            </a:custGeom>
            <a:grpFill/>
            <a:ln w="0" cap="flat">
              <a:noFill/>
              <a:prstDash val="solid"/>
              <a:miter/>
            </a:ln>
          </p:spPr>
          <p:txBody>
            <a:bodyPr rtlCol="0" anchor="ctr"/>
            <a:lstStyle/>
            <a:p>
              <a:endParaRPr lang="en-GB"/>
            </a:p>
          </p:txBody>
        </p:sp>
        <p:sp>
          <p:nvSpPr>
            <p:cNvPr id="39" name="Free-form: Shape 38">
              <a:extLst>
                <a:ext uri="{FF2B5EF4-FFF2-40B4-BE49-F238E27FC236}">
                  <a16:creationId xmlns:a16="http://schemas.microsoft.com/office/drawing/2014/main" id="{9C1B4774-B8A7-63D8-4A37-9662C0CC16B1}"/>
                </a:ext>
              </a:extLst>
            </p:cNvPr>
            <p:cNvSpPr/>
            <p:nvPr/>
          </p:nvSpPr>
          <p:spPr>
            <a:xfrm>
              <a:off x="2448863" y="2847754"/>
              <a:ext cx="159260" cy="101803"/>
            </a:xfrm>
            <a:custGeom>
              <a:avLst/>
              <a:gdLst>
                <a:gd name="connsiteX0" fmla="*/ 19698 w 159260"/>
                <a:gd name="connsiteY0" fmla="*/ 93833 h 101803"/>
                <a:gd name="connsiteX1" fmla="*/ 8947 w 159260"/>
                <a:gd name="connsiteY1" fmla="*/ 101653 h 101803"/>
                <a:gd name="connsiteX2" fmla="*/ 150 w 159260"/>
                <a:gd name="connsiteY2" fmla="*/ 90901 h 101803"/>
                <a:gd name="connsiteX3" fmla="*/ 105713 w 159260"/>
                <a:gd name="connsiteY3" fmla="*/ 0 h 101803"/>
                <a:gd name="connsiteX4" fmla="*/ 154584 w 159260"/>
                <a:gd name="connsiteY4" fmla="*/ 11729 h 101803"/>
                <a:gd name="connsiteX5" fmla="*/ 158494 w 159260"/>
                <a:gd name="connsiteY5" fmla="*/ 25413 h 101803"/>
                <a:gd name="connsiteX6" fmla="*/ 144810 w 159260"/>
                <a:gd name="connsiteY6" fmla="*/ 29323 h 101803"/>
                <a:gd name="connsiteX7" fmla="*/ 105713 w 159260"/>
                <a:gd name="connsiteY7" fmla="*/ 19549 h 101803"/>
                <a:gd name="connsiteX8" fmla="*/ 19698 w 159260"/>
                <a:gd name="connsiteY8" fmla="*/ 93833 h 1018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9260" h="101803">
                  <a:moveTo>
                    <a:pt x="19698" y="93833"/>
                  </a:moveTo>
                  <a:cubicBezTo>
                    <a:pt x="18721" y="98720"/>
                    <a:pt x="13834" y="102630"/>
                    <a:pt x="8947" y="101653"/>
                  </a:cubicBezTo>
                  <a:cubicBezTo>
                    <a:pt x="3082" y="101653"/>
                    <a:pt x="-828" y="95788"/>
                    <a:pt x="150" y="90901"/>
                  </a:cubicBezTo>
                  <a:cubicBezTo>
                    <a:pt x="7969" y="39097"/>
                    <a:pt x="52931" y="0"/>
                    <a:pt x="105713" y="0"/>
                  </a:cubicBezTo>
                  <a:cubicBezTo>
                    <a:pt x="122329" y="0"/>
                    <a:pt x="138945" y="4887"/>
                    <a:pt x="154584" y="11729"/>
                  </a:cubicBezTo>
                  <a:cubicBezTo>
                    <a:pt x="158494" y="14661"/>
                    <a:pt x="160449" y="20526"/>
                    <a:pt x="158494" y="25413"/>
                  </a:cubicBezTo>
                  <a:cubicBezTo>
                    <a:pt x="155562" y="30300"/>
                    <a:pt x="149697" y="32255"/>
                    <a:pt x="144810" y="29323"/>
                  </a:cubicBezTo>
                  <a:cubicBezTo>
                    <a:pt x="133081" y="23458"/>
                    <a:pt x="119397" y="19549"/>
                    <a:pt x="105713" y="19549"/>
                  </a:cubicBezTo>
                  <a:cubicBezTo>
                    <a:pt x="62705" y="19549"/>
                    <a:pt x="25563" y="50826"/>
                    <a:pt x="19698" y="93833"/>
                  </a:cubicBezTo>
                  <a:close/>
                </a:path>
              </a:pathLst>
            </a:custGeom>
            <a:grpFill/>
            <a:ln w="0" cap="flat">
              <a:noFill/>
              <a:prstDash val="solid"/>
              <a:miter/>
            </a:ln>
          </p:spPr>
          <p:txBody>
            <a:bodyPr rtlCol="0" anchor="ctr"/>
            <a:lstStyle/>
            <a:p>
              <a:endParaRPr lang="en-GB"/>
            </a:p>
          </p:txBody>
        </p:sp>
      </p:grpSp>
      <p:grpSp>
        <p:nvGrpSpPr>
          <p:cNvPr id="40" name="Group 39">
            <a:extLst>
              <a:ext uri="{FF2B5EF4-FFF2-40B4-BE49-F238E27FC236}">
                <a16:creationId xmlns:a16="http://schemas.microsoft.com/office/drawing/2014/main" id="{946D5425-9374-E11C-0D58-07914A55D11A}"/>
              </a:ext>
            </a:extLst>
          </p:cNvPr>
          <p:cNvGrpSpPr/>
          <p:nvPr/>
        </p:nvGrpSpPr>
        <p:grpSpPr>
          <a:xfrm>
            <a:off x="5436586" y="1615701"/>
            <a:ext cx="461322" cy="451224"/>
            <a:chOff x="5373498" y="2503329"/>
            <a:chExt cx="494089" cy="483275"/>
          </a:xfrm>
        </p:grpSpPr>
        <p:sp>
          <p:nvSpPr>
            <p:cNvPr id="41" name="Freeform: Shape 135">
              <a:extLst>
                <a:ext uri="{FF2B5EF4-FFF2-40B4-BE49-F238E27FC236}">
                  <a16:creationId xmlns:a16="http://schemas.microsoft.com/office/drawing/2014/main" id="{DFE8FB6A-E896-1FD0-F6CF-81B94C0DA656}"/>
                </a:ext>
              </a:extLst>
            </p:cNvPr>
            <p:cNvSpPr/>
            <p:nvPr/>
          </p:nvSpPr>
          <p:spPr>
            <a:xfrm>
              <a:off x="5373498" y="2503329"/>
              <a:ext cx="236052" cy="227266"/>
            </a:xfrm>
            <a:custGeom>
              <a:avLst/>
              <a:gdLst>
                <a:gd name="connsiteX0" fmla="*/ 154555 w 209988"/>
                <a:gd name="connsiteY0" fmla="*/ 202172 h 202172"/>
                <a:gd name="connsiteX1" fmla="*/ 142977 w 209988"/>
                <a:gd name="connsiteY1" fmla="*/ 199301 h 202172"/>
                <a:gd name="connsiteX2" fmla="*/ 109888 w 209988"/>
                <a:gd name="connsiteY2" fmla="*/ 181905 h 202172"/>
                <a:gd name="connsiteX3" fmla="*/ 100040 w 209988"/>
                <a:gd name="connsiteY3" fmla="*/ 181905 h 202172"/>
                <a:gd name="connsiteX4" fmla="*/ 67035 w 209988"/>
                <a:gd name="connsiteY4" fmla="*/ 199282 h 202172"/>
                <a:gd name="connsiteX5" fmla="*/ 40886 w 209988"/>
                <a:gd name="connsiteY5" fmla="*/ 197402 h 202172"/>
                <a:gd name="connsiteX6" fmla="*/ 31000 w 209988"/>
                <a:gd name="connsiteY6" fmla="*/ 173123 h 202172"/>
                <a:gd name="connsiteX7" fmla="*/ 37304 w 209988"/>
                <a:gd name="connsiteY7" fmla="*/ 136275 h 202172"/>
                <a:gd name="connsiteX8" fmla="*/ 34255 w 209988"/>
                <a:gd name="connsiteY8" fmla="*/ 126913 h 202172"/>
                <a:gd name="connsiteX9" fmla="*/ 7516 w 209988"/>
                <a:gd name="connsiteY9" fmla="*/ 100838 h 202172"/>
                <a:gd name="connsiteX10" fmla="*/ 1231 w 209988"/>
                <a:gd name="connsiteY10" fmla="*/ 75390 h 202172"/>
                <a:gd name="connsiteX11" fmla="*/ 21273 w 209988"/>
                <a:gd name="connsiteY11" fmla="*/ 58500 h 202172"/>
                <a:gd name="connsiteX12" fmla="*/ 58188 w 209988"/>
                <a:gd name="connsiteY12" fmla="*/ 53131 h 202172"/>
                <a:gd name="connsiteX13" fmla="*/ 66146 w 209988"/>
                <a:gd name="connsiteY13" fmla="*/ 47342 h 202172"/>
                <a:gd name="connsiteX14" fmla="*/ 82682 w 209988"/>
                <a:gd name="connsiteY14" fmla="*/ 13851 h 202172"/>
                <a:gd name="connsiteX15" fmla="*/ 104968 w 209988"/>
                <a:gd name="connsiteY15" fmla="*/ 0 h 202172"/>
                <a:gd name="connsiteX16" fmla="*/ 104968 w 209988"/>
                <a:gd name="connsiteY16" fmla="*/ 0 h 202172"/>
                <a:gd name="connsiteX17" fmla="*/ 127237 w 209988"/>
                <a:gd name="connsiteY17" fmla="*/ 13842 h 202172"/>
                <a:gd name="connsiteX18" fmla="*/ 143772 w 209988"/>
                <a:gd name="connsiteY18" fmla="*/ 47342 h 202172"/>
                <a:gd name="connsiteX19" fmla="*/ 151740 w 209988"/>
                <a:gd name="connsiteY19" fmla="*/ 53131 h 202172"/>
                <a:gd name="connsiteX20" fmla="*/ 188710 w 209988"/>
                <a:gd name="connsiteY20" fmla="*/ 58500 h 202172"/>
                <a:gd name="connsiteX21" fmla="*/ 208753 w 209988"/>
                <a:gd name="connsiteY21" fmla="*/ 75390 h 202172"/>
                <a:gd name="connsiteX22" fmla="*/ 202477 w 209988"/>
                <a:gd name="connsiteY22" fmla="*/ 100838 h 202172"/>
                <a:gd name="connsiteX23" fmla="*/ 175748 w 209988"/>
                <a:gd name="connsiteY23" fmla="*/ 126903 h 202172"/>
                <a:gd name="connsiteX24" fmla="*/ 172699 w 209988"/>
                <a:gd name="connsiteY24" fmla="*/ 136265 h 202172"/>
                <a:gd name="connsiteX25" fmla="*/ 179002 w 209988"/>
                <a:gd name="connsiteY25" fmla="*/ 173133 h 202172"/>
                <a:gd name="connsiteX26" fmla="*/ 169126 w 209988"/>
                <a:gd name="connsiteY26" fmla="*/ 197402 h 202172"/>
                <a:gd name="connsiteX27" fmla="*/ 154555 w 209988"/>
                <a:gd name="connsiteY27" fmla="*/ 202163 h 202172"/>
                <a:gd name="connsiteX28" fmla="*/ 104978 w 209988"/>
                <a:gd name="connsiteY28" fmla="*/ 166436 h 202172"/>
                <a:gd name="connsiteX29" fmla="*/ 116528 w 209988"/>
                <a:gd name="connsiteY29" fmla="*/ 169289 h 202172"/>
                <a:gd name="connsiteX30" fmla="*/ 149608 w 209988"/>
                <a:gd name="connsiteY30" fmla="*/ 186684 h 202172"/>
                <a:gd name="connsiteX31" fmla="*/ 160746 w 209988"/>
                <a:gd name="connsiteY31" fmla="*/ 185880 h 202172"/>
                <a:gd name="connsiteX32" fmla="*/ 164964 w 209988"/>
                <a:gd name="connsiteY32" fmla="*/ 175536 h 202172"/>
                <a:gd name="connsiteX33" fmla="*/ 158661 w 209988"/>
                <a:gd name="connsiteY33" fmla="*/ 138669 h 202172"/>
                <a:gd name="connsiteX34" fmla="*/ 158661 w 209988"/>
                <a:gd name="connsiteY34" fmla="*/ 138669 h 202172"/>
                <a:gd name="connsiteX35" fmla="*/ 165797 w 209988"/>
                <a:gd name="connsiteY35" fmla="*/ 116700 h 202172"/>
                <a:gd name="connsiteX36" fmla="*/ 192526 w 209988"/>
                <a:gd name="connsiteY36" fmla="*/ 90644 h 202172"/>
                <a:gd name="connsiteX37" fmla="*/ 195201 w 209988"/>
                <a:gd name="connsiteY37" fmla="*/ 79795 h 202172"/>
                <a:gd name="connsiteX38" fmla="*/ 186662 w 209988"/>
                <a:gd name="connsiteY38" fmla="*/ 72594 h 202172"/>
                <a:gd name="connsiteX39" fmla="*/ 149692 w 209988"/>
                <a:gd name="connsiteY39" fmla="*/ 67225 h 202172"/>
                <a:gd name="connsiteX40" fmla="*/ 130996 w 209988"/>
                <a:gd name="connsiteY40" fmla="*/ 53646 h 202172"/>
                <a:gd name="connsiteX41" fmla="*/ 114461 w 209988"/>
                <a:gd name="connsiteY41" fmla="*/ 20145 h 202172"/>
                <a:gd name="connsiteX42" fmla="*/ 104968 w 209988"/>
                <a:gd name="connsiteY42" fmla="*/ 14244 h 202172"/>
                <a:gd name="connsiteX43" fmla="*/ 104968 w 209988"/>
                <a:gd name="connsiteY43" fmla="*/ 14244 h 202172"/>
                <a:gd name="connsiteX44" fmla="*/ 95485 w 209988"/>
                <a:gd name="connsiteY44" fmla="*/ 20145 h 202172"/>
                <a:gd name="connsiteX45" fmla="*/ 78950 w 209988"/>
                <a:gd name="connsiteY45" fmla="*/ 53646 h 202172"/>
                <a:gd name="connsiteX46" fmla="*/ 60264 w 209988"/>
                <a:gd name="connsiteY46" fmla="*/ 67225 h 202172"/>
                <a:gd name="connsiteX47" fmla="*/ 23350 w 209988"/>
                <a:gd name="connsiteY47" fmla="*/ 72594 h 202172"/>
                <a:gd name="connsiteX48" fmla="*/ 14811 w 209988"/>
                <a:gd name="connsiteY48" fmla="*/ 79795 h 202172"/>
                <a:gd name="connsiteX49" fmla="*/ 17486 w 209988"/>
                <a:gd name="connsiteY49" fmla="*/ 90644 h 202172"/>
                <a:gd name="connsiteX50" fmla="*/ 44224 w 209988"/>
                <a:gd name="connsiteY50" fmla="*/ 116709 h 202172"/>
                <a:gd name="connsiteX51" fmla="*/ 51360 w 209988"/>
                <a:gd name="connsiteY51" fmla="*/ 138669 h 202172"/>
                <a:gd name="connsiteX52" fmla="*/ 45047 w 209988"/>
                <a:gd name="connsiteY52" fmla="*/ 175527 h 202172"/>
                <a:gd name="connsiteX53" fmla="*/ 49265 w 209988"/>
                <a:gd name="connsiteY53" fmla="*/ 185871 h 202172"/>
                <a:gd name="connsiteX54" fmla="*/ 60413 w 209988"/>
                <a:gd name="connsiteY54" fmla="*/ 186675 h 202172"/>
                <a:gd name="connsiteX55" fmla="*/ 93418 w 209988"/>
                <a:gd name="connsiteY55" fmla="*/ 169298 h 202172"/>
                <a:gd name="connsiteX56" fmla="*/ 104987 w 209988"/>
                <a:gd name="connsiteY56" fmla="*/ 166436 h 2021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209988" h="202172">
                  <a:moveTo>
                    <a:pt x="154555" y="202172"/>
                  </a:moveTo>
                  <a:cubicBezTo>
                    <a:pt x="150608" y="202172"/>
                    <a:pt x="146643" y="201227"/>
                    <a:pt x="142977" y="199301"/>
                  </a:cubicBezTo>
                  <a:lnTo>
                    <a:pt x="109888" y="181905"/>
                  </a:lnTo>
                  <a:cubicBezTo>
                    <a:pt x="106811" y="180278"/>
                    <a:pt x="103117" y="180287"/>
                    <a:pt x="100040" y="181905"/>
                  </a:cubicBezTo>
                  <a:lnTo>
                    <a:pt x="67035" y="199282"/>
                  </a:lnTo>
                  <a:cubicBezTo>
                    <a:pt x="58618" y="203715"/>
                    <a:pt x="48601" y="202995"/>
                    <a:pt x="40886" y="197402"/>
                  </a:cubicBezTo>
                  <a:cubicBezTo>
                    <a:pt x="33179" y="191810"/>
                    <a:pt x="29401" y="182504"/>
                    <a:pt x="31000" y="173123"/>
                  </a:cubicBezTo>
                  <a:lnTo>
                    <a:pt x="37304" y="136275"/>
                  </a:lnTo>
                  <a:cubicBezTo>
                    <a:pt x="37883" y="132842"/>
                    <a:pt x="36752" y="129344"/>
                    <a:pt x="34255" y="126913"/>
                  </a:cubicBezTo>
                  <a:lnTo>
                    <a:pt x="7516" y="100838"/>
                  </a:lnTo>
                  <a:cubicBezTo>
                    <a:pt x="698" y="94189"/>
                    <a:pt x="-1706" y="84443"/>
                    <a:pt x="1231" y="75390"/>
                  </a:cubicBezTo>
                  <a:cubicBezTo>
                    <a:pt x="4168" y="66337"/>
                    <a:pt x="11856" y="59865"/>
                    <a:pt x="21273" y="58500"/>
                  </a:cubicBezTo>
                  <a:lnTo>
                    <a:pt x="58188" y="53131"/>
                  </a:lnTo>
                  <a:cubicBezTo>
                    <a:pt x="61629" y="52626"/>
                    <a:pt x="64603" y="50466"/>
                    <a:pt x="66146" y="47342"/>
                  </a:cubicBezTo>
                  <a:lnTo>
                    <a:pt x="82682" y="13851"/>
                  </a:lnTo>
                  <a:cubicBezTo>
                    <a:pt x="86928" y="5303"/>
                    <a:pt x="95448" y="0"/>
                    <a:pt x="104968" y="0"/>
                  </a:cubicBezTo>
                  <a:lnTo>
                    <a:pt x="104968" y="0"/>
                  </a:lnTo>
                  <a:cubicBezTo>
                    <a:pt x="114489" y="0"/>
                    <a:pt x="123019" y="5303"/>
                    <a:pt x="127237" y="13842"/>
                  </a:cubicBezTo>
                  <a:lnTo>
                    <a:pt x="143772" y="47342"/>
                  </a:lnTo>
                  <a:cubicBezTo>
                    <a:pt x="145315" y="50466"/>
                    <a:pt x="148289" y="52626"/>
                    <a:pt x="151740" y="53131"/>
                  </a:cubicBezTo>
                  <a:lnTo>
                    <a:pt x="188710" y="58500"/>
                  </a:lnTo>
                  <a:cubicBezTo>
                    <a:pt x="198138" y="59865"/>
                    <a:pt x="205816" y="66346"/>
                    <a:pt x="208753" y="75390"/>
                  </a:cubicBezTo>
                  <a:cubicBezTo>
                    <a:pt x="211699" y="84443"/>
                    <a:pt x="209286" y="94189"/>
                    <a:pt x="202477" y="100838"/>
                  </a:cubicBezTo>
                  <a:lnTo>
                    <a:pt x="175748" y="126903"/>
                  </a:lnTo>
                  <a:cubicBezTo>
                    <a:pt x="173251" y="129335"/>
                    <a:pt x="172119" y="132833"/>
                    <a:pt x="172699" y="136265"/>
                  </a:cubicBezTo>
                  <a:lnTo>
                    <a:pt x="179002" y="173133"/>
                  </a:lnTo>
                  <a:cubicBezTo>
                    <a:pt x="180611" y="182513"/>
                    <a:pt x="176823" y="191819"/>
                    <a:pt x="169126" y="197402"/>
                  </a:cubicBezTo>
                  <a:cubicBezTo>
                    <a:pt x="164768" y="200563"/>
                    <a:pt x="159680" y="202163"/>
                    <a:pt x="154555" y="202163"/>
                  </a:cubicBezTo>
                  <a:close/>
                  <a:moveTo>
                    <a:pt x="104978" y="166436"/>
                  </a:moveTo>
                  <a:cubicBezTo>
                    <a:pt x="108943" y="166436"/>
                    <a:pt x="112918" y="167381"/>
                    <a:pt x="116528" y="169289"/>
                  </a:cubicBezTo>
                  <a:lnTo>
                    <a:pt x="149608" y="186684"/>
                  </a:lnTo>
                  <a:cubicBezTo>
                    <a:pt x="153246" y="188602"/>
                    <a:pt x="157426" y="188293"/>
                    <a:pt x="160746" y="185880"/>
                  </a:cubicBezTo>
                  <a:cubicBezTo>
                    <a:pt x="164076" y="183458"/>
                    <a:pt x="165657" y="179595"/>
                    <a:pt x="164964" y="175536"/>
                  </a:cubicBezTo>
                  <a:lnTo>
                    <a:pt x="158661" y="138669"/>
                  </a:lnTo>
                  <a:lnTo>
                    <a:pt x="158661" y="138669"/>
                  </a:lnTo>
                  <a:cubicBezTo>
                    <a:pt x="157286" y="130607"/>
                    <a:pt x="159952" y="122405"/>
                    <a:pt x="165797" y="116700"/>
                  </a:cubicBezTo>
                  <a:lnTo>
                    <a:pt x="192526" y="90644"/>
                  </a:lnTo>
                  <a:cubicBezTo>
                    <a:pt x="195472" y="87773"/>
                    <a:pt x="196473" y="83714"/>
                    <a:pt x="195201" y="79795"/>
                  </a:cubicBezTo>
                  <a:cubicBezTo>
                    <a:pt x="193929" y="75876"/>
                    <a:pt x="190740" y="73183"/>
                    <a:pt x="186662" y="72594"/>
                  </a:cubicBezTo>
                  <a:lnTo>
                    <a:pt x="149692" y="67225"/>
                  </a:lnTo>
                  <a:cubicBezTo>
                    <a:pt x="141602" y="66047"/>
                    <a:pt x="134616" y="60969"/>
                    <a:pt x="130996" y="53646"/>
                  </a:cubicBezTo>
                  <a:lnTo>
                    <a:pt x="114461" y="20145"/>
                  </a:lnTo>
                  <a:cubicBezTo>
                    <a:pt x="112638" y="16451"/>
                    <a:pt x="109084" y="14244"/>
                    <a:pt x="104968" y="14244"/>
                  </a:cubicBezTo>
                  <a:lnTo>
                    <a:pt x="104968" y="14244"/>
                  </a:lnTo>
                  <a:cubicBezTo>
                    <a:pt x="100853" y="14244"/>
                    <a:pt x="97309" y="16451"/>
                    <a:pt x="95485" y="20145"/>
                  </a:cubicBezTo>
                  <a:lnTo>
                    <a:pt x="78950" y="53646"/>
                  </a:lnTo>
                  <a:cubicBezTo>
                    <a:pt x="75331" y="60969"/>
                    <a:pt x="68354" y="66047"/>
                    <a:pt x="60264" y="67225"/>
                  </a:cubicBezTo>
                  <a:lnTo>
                    <a:pt x="23350" y="72594"/>
                  </a:lnTo>
                  <a:cubicBezTo>
                    <a:pt x="19272" y="73183"/>
                    <a:pt x="16083" y="75876"/>
                    <a:pt x="14811" y="79795"/>
                  </a:cubicBezTo>
                  <a:cubicBezTo>
                    <a:pt x="13539" y="83714"/>
                    <a:pt x="14540" y="87773"/>
                    <a:pt x="17486" y="90644"/>
                  </a:cubicBezTo>
                  <a:lnTo>
                    <a:pt x="44224" y="116709"/>
                  </a:lnTo>
                  <a:cubicBezTo>
                    <a:pt x="50070" y="122405"/>
                    <a:pt x="52735" y="130616"/>
                    <a:pt x="51360" y="138669"/>
                  </a:cubicBezTo>
                  <a:lnTo>
                    <a:pt x="45047" y="175527"/>
                  </a:lnTo>
                  <a:cubicBezTo>
                    <a:pt x="44355" y="179586"/>
                    <a:pt x="45926" y="183448"/>
                    <a:pt x="49265" y="185871"/>
                  </a:cubicBezTo>
                  <a:cubicBezTo>
                    <a:pt x="52595" y="188284"/>
                    <a:pt x="56766" y="188583"/>
                    <a:pt x="60413" y="186675"/>
                  </a:cubicBezTo>
                  <a:lnTo>
                    <a:pt x="93418" y="169298"/>
                  </a:lnTo>
                  <a:cubicBezTo>
                    <a:pt x="97038" y="167390"/>
                    <a:pt x="101012" y="166436"/>
                    <a:pt x="104987" y="166436"/>
                  </a:cubicBezTo>
                  <a:close/>
                </a:path>
              </a:pathLst>
            </a:custGeom>
            <a:solidFill>
              <a:schemeClr val="accent1"/>
            </a:solidFill>
            <a:ln w="6350" cap="flat">
              <a:noFill/>
              <a:prstDash val="solid"/>
              <a:miter/>
            </a:ln>
          </p:spPr>
          <p:txBody>
            <a:bodyPr rtlCol="0" anchor="ctr"/>
            <a:lstStyle/>
            <a:p>
              <a:endParaRPr lang="en-GB"/>
            </a:p>
          </p:txBody>
        </p:sp>
        <p:sp>
          <p:nvSpPr>
            <p:cNvPr id="42" name="Freeform: Shape 136">
              <a:extLst>
                <a:ext uri="{FF2B5EF4-FFF2-40B4-BE49-F238E27FC236}">
                  <a16:creationId xmlns:a16="http://schemas.microsoft.com/office/drawing/2014/main" id="{D3E50AB2-9B59-5043-F40C-0497338C320D}"/>
                </a:ext>
              </a:extLst>
            </p:cNvPr>
            <p:cNvSpPr/>
            <p:nvPr/>
          </p:nvSpPr>
          <p:spPr>
            <a:xfrm>
              <a:off x="5631572" y="2759328"/>
              <a:ext cx="236007" cy="227276"/>
            </a:xfrm>
            <a:custGeom>
              <a:avLst/>
              <a:gdLst>
                <a:gd name="connsiteX0" fmla="*/ 154542 w 209948"/>
                <a:gd name="connsiteY0" fmla="*/ 202181 h 202181"/>
                <a:gd name="connsiteX1" fmla="*/ 142964 w 209948"/>
                <a:gd name="connsiteY1" fmla="*/ 199301 h 202181"/>
                <a:gd name="connsiteX2" fmla="*/ 109884 w 209948"/>
                <a:gd name="connsiteY2" fmla="*/ 181905 h 202181"/>
                <a:gd name="connsiteX3" fmla="*/ 100036 w 209948"/>
                <a:gd name="connsiteY3" fmla="*/ 181905 h 202181"/>
                <a:gd name="connsiteX4" fmla="*/ 67022 w 209948"/>
                <a:gd name="connsiteY4" fmla="*/ 199282 h 202181"/>
                <a:gd name="connsiteX5" fmla="*/ 40882 w 209948"/>
                <a:gd name="connsiteY5" fmla="*/ 197402 h 202181"/>
                <a:gd name="connsiteX6" fmla="*/ 30997 w 209948"/>
                <a:gd name="connsiteY6" fmla="*/ 173123 h 202181"/>
                <a:gd name="connsiteX7" fmla="*/ 37300 w 209948"/>
                <a:gd name="connsiteY7" fmla="*/ 136275 h 202181"/>
                <a:gd name="connsiteX8" fmla="*/ 34251 w 209948"/>
                <a:gd name="connsiteY8" fmla="*/ 126913 h 202181"/>
                <a:gd name="connsiteX9" fmla="*/ 7513 w 209948"/>
                <a:gd name="connsiteY9" fmla="*/ 100848 h 202181"/>
                <a:gd name="connsiteX10" fmla="*/ 1237 w 209948"/>
                <a:gd name="connsiteY10" fmla="*/ 75400 h 202181"/>
                <a:gd name="connsiteX11" fmla="*/ 21279 w 209948"/>
                <a:gd name="connsiteY11" fmla="*/ 58500 h 202181"/>
                <a:gd name="connsiteX12" fmla="*/ 58193 w 209948"/>
                <a:gd name="connsiteY12" fmla="*/ 53131 h 202181"/>
                <a:gd name="connsiteX13" fmla="*/ 66162 w 209948"/>
                <a:gd name="connsiteY13" fmla="*/ 47342 h 202181"/>
                <a:gd name="connsiteX14" fmla="*/ 82697 w 209948"/>
                <a:gd name="connsiteY14" fmla="*/ 13842 h 202181"/>
                <a:gd name="connsiteX15" fmla="*/ 104956 w 209948"/>
                <a:gd name="connsiteY15" fmla="*/ 0 h 202181"/>
                <a:gd name="connsiteX16" fmla="*/ 104956 w 209948"/>
                <a:gd name="connsiteY16" fmla="*/ 0 h 202181"/>
                <a:gd name="connsiteX17" fmla="*/ 127205 w 209948"/>
                <a:gd name="connsiteY17" fmla="*/ 13842 h 202181"/>
                <a:gd name="connsiteX18" fmla="*/ 143740 w 209948"/>
                <a:gd name="connsiteY18" fmla="*/ 47333 h 202181"/>
                <a:gd name="connsiteX19" fmla="*/ 151709 w 209948"/>
                <a:gd name="connsiteY19" fmla="*/ 53122 h 202181"/>
                <a:gd name="connsiteX20" fmla="*/ 188679 w 209948"/>
                <a:gd name="connsiteY20" fmla="*/ 58490 h 202181"/>
                <a:gd name="connsiteX21" fmla="*/ 208712 w 209948"/>
                <a:gd name="connsiteY21" fmla="*/ 75381 h 202181"/>
                <a:gd name="connsiteX22" fmla="*/ 202436 w 209948"/>
                <a:gd name="connsiteY22" fmla="*/ 100829 h 202181"/>
                <a:gd name="connsiteX23" fmla="*/ 175707 w 209948"/>
                <a:gd name="connsiteY23" fmla="*/ 126894 h 202181"/>
                <a:gd name="connsiteX24" fmla="*/ 172658 w 209948"/>
                <a:gd name="connsiteY24" fmla="*/ 136256 h 202181"/>
                <a:gd name="connsiteX25" fmla="*/ 172658 w 209948"/>
                <a:gd name="connsiteY25" fmla="*/ 136256 h 202181"/>
                <a:gd name="connsiteX26" fmla="*/ 178962 w 209948"/>
                <a:gd name="connsiteY26" fmla="*/ 173123 h 202181"/>
                <a:gd name="connsiteX27" fmla="*/ 169076 w 209948"/>
                <a:gd name="connsiteY27" fmla="*/ 197402 h 202181"/>
                <a:gd name="connsiteX28" fmla="*/ 154514 w 209948"/>
                <a:gd name="connsiteY28" fmla="*/ 202172 h 202181"/>
                <a:gd name="connsiteX29" fmla="*/ 104956 w 209948"/>
                <a:gd name="connsiteY29" fmla="*/ 166446 h 202181"/>
                <a:gd name="connsiteX30" fmla="*/ 116506 w 209948"/>
                <a:gd name="connsiteY30" fmla="*/ 169298 h 202181"/>
                <a:gd name="connsiteX31" fmla="*/ 149595 w 209948"/>
                <a:gd name="connsiteY31" fmla="*/ 186694 h 202181"/>
                <a:gd name="connsiteX32" fmla="*/ 160734 w 209948"/>
                <a:gd name="connsiteY32" fmla="*/ 185889 h 202181"/>
                <a:gd name="connsiteX33" fmla="*/ 164952 w 209948"/>
                <a:gd name="connsiteY33" fmla="*/ 175546 h 202181"/>
                <a:gd name="connsiteX34" fmla="*/ 158648 w 209948"/>
                <a:gd name="connsiteY34" fmla="*/ 138678 h 202181"/>
                <a:gd name="connsiteX35" fmla="*/ 165784 w 209948"/>
                <a:gd name="connsiteY35" fmla="*/ 116719 h 202181"/>
                <a:gd name="connsiteX36" fmla="*/ 192513 w 209948"/>
                <a:gd name="connsiteY36" fmla="*/ 90663 h 202181"/>
                <a:gd name="connsiteX37" fmla="*/ 195188 w 209948"/>
                <a:gd name="connsiteY37" fmla="*/ 79805 h 202181"/>
                <a:gd name="connsiteX38" fmla="*/ 186649 w 209948"/>
                <a:gd name="connsiteY38" fmla="*/ 72612 h 202181"/>
                <a:gd name="connsiteX39" fmla="*/ 149679 w 209948"/>
                <a:gd name="connsiteY39" fmla="*/ 67244 h 202181"/>
                <a:gd name="connsiteX40" fmla="*/ 130993 w 209948"/>
                <a:gd name="connsiteY40" fmla="*/ 53664 h 202181"/>
                <a:gd name="connsiteX41" fmla="*/ 114458 w 209948"/>
                <a:gd name="connsiteY41" fmla="*/ 20164 h 202181"/>
                <a:gd name="connsiteX42" fmla="*/ 104974 w 209948"/>
                <a:gd name="connsiteY42" fmla="*/ 14262 h 202181"/>
                <a:gd name="connsiteX43" fmla="*/ 104974 w 209948"/>
                <a:gd name="connsiteY43" fmla="*/ 14262 h 202181"/>
                <a:gd name="connsiteX44" fmla="*/ 95482 w 209948"/>
                <a:gd name="connsiteY44" fmla="*/ 20164 h 202181"/>
                <a:gd name="connsiteX45" fmla="*/ 78947 w 209948"/>
                <a:gd name="connsiteY45" fmla="*/ 53664 h 202181"/>
                <a:gd name="connsiteX46" fmla="*/ 60251 w 209948"/>
                <a:gd name="connsiteY46" fmla="*/ 67244 h 202181"/>
                <a:gd name="connsiteX47" fmla="*/ 23337 w 209948"/>
                <a:gd name="connsiteY47" fmla="*/ 72612 h 202181"/>
                <a:gd name="connsiteX48" fmla="*/ 14798 w 209948"/>
                <a:gd name="connsiteY48" fmla="*/ 79814 h 202181"/>
                <a:gd name="connsiteX49" fmla="*/ 17473 w 209948"/>
                <a:gd name="connsiteY49" fmla="*/ 90663 h 202181"/>
                <a:gd name="connsiteX50" fmla="*/ 44212 w 209948"/>
                <a:gd name="connsiteY50" fmla="*/ 116728 h 202181"/>
                <a:gd name="connsiteX51" fmla="*/ 51347 w 209948"/>
                <a:gd name="connsiteY51" fmla="*/ 138688 h 202181"/>
                <a:gd name="connsiteX52" fmla="*/ 45044 w 209948"/>
                <a:gd name="connsiteY52" fmla="*/ 175546 h 202181"/>
                <a:gd name="connsiteX53" fmla="*/ 49262 w 209948"/>
                <a:gd name="connsiteY53" fmla="*/ 185889 h 202181"/>
                <a:gd name="connsiteX54" fmla="*/ 60401 w 209948"/>
                <a:gd name="connsiteY54" fmla="*/ 186694 h 202181"/>
                <a:gd name="connsiteX55" fmla="*/ 93415 w 209948"/>
                <a:gd name="connsiteY55" fmla="*/ 169317 h 202181"/>
                <a:gd name="connsiteX56" fmla="*/ 104974 w 209948"/>
                <a:gd name="connsiteY56" fmla="*/ 166455 h 2021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209948" h="202181">
                  <a:moveTo>
                    <a:pt x="154542" y="202181"/>
                  </a:moveTo>
                  <a:cubicBezTo>
                    <a:pt x="150596" y="202181"/>
                    <a:pt x="146630" y="201227"/>
                    <a:pt x="142964" y="199301"/>
                  </a:cubicBezTo>
                  <a:lnTo>
                    <a:pt x="109884" y="181905"/>
                  </a:lnTo>
                  <a:cubicBezTo>
                    <a:pt x="106817" y="180287"/>
                    <a:pt x="103132" y="180287"/>
                    <a:pt x="100036" y="181905"/>
                  </a:cubicBezTo>
                  <a:lnTo>
                    <a:pt x="67022" y="199282"/>
                  </a:lnTo>
                  <a:cubicBezTo>
                    <a:pt x="58605" y="203715"/>
                    <a:pt x="48588" y="202995"/>
                    <a:pt x="40882" y="197402"/>
                  </a:cubicBezTo>
                  <a:cubicBezTo>
                    <a:pt x="33176" y="191810"/>
                    <a:pt x="29388" y="182504"/>
                    <a:pt x="30997" y="173123"/>
                  </a:cubicBezTo>
                  <a:lnTo>
                    <a:pt x="37300" y="136275"/>
                  </a:lnTo>
                  <a:cubicBezTo>
                    <a:pt x="37880" y="132842"/>
                    <a:pt x="36739" y="129344"/>
                    <a:pt x="34251" y="126913"/>
                  </a:cubicBezTo>
                  <a:lnTo>
                    <a:pt x="7513" y="100848"/>
                  </a:lnTo>
                  <a:cubicBezTo>
                    <a:pt x="695" y="94207"/>
                    <a:pt x="-1709" y="84453"/>
                    <a:pt x="1237" y="75400"/>
                  </a:cubicBezTo>
                  <a:cubicBezTo>
                    <a:pt x="4183" y="66346"/>
                    <a:pt x="11861" y="59874"/>
                    <a:pt x="21279" y="58500"/>
                  </a:cubicBezTo>
                  <a:lnTo>
                    <a:pt x="58193" y="53131"/>
                  </a:lnTo>
                  <a:cubicBezTo>
                    <a:pt x="61644" y="52626"/>
                    <a:pt x="64619" y="50466"/>
                    <a:pt x="66162" y="47342"/>
                  </a:cubicBezTo>
                  <a:lnTo>
                    <a:pt x="82697" y="13842"/>
                  </a:lnTo>
                  <a:cubicBezTo>
                    <a:pt x="86915" y="5303"/>
                    <a:pt x="95435" y="0"/>
                    <a:pt x="104956" y="0"/>
                  </a:cubicBezTo>
                  <a:lnTo>
                    <a:pt x="104956" y="0"/>
                  </a:lnTo>
                  <a:cubicBezTo>
                    <a:pt x="114467" y="0"/>
                    <a:pt x="122997" y="5303"/>
                    <a:pt x="127205" y="13842"/>
                  </a:cubicBezTo>
                  <a:lnTo>
                    <a:pt x="143740" y="47333"/>
                  </a:lnTo>
                  <a:cubicBezTo>
                    <a:pt x="145283" y="50457"/>
                    <a:pt x="148258" y="52626"/>
                    <a:pt x="151709" y="53122"/>
                  </a:cubicBezTo>
                  <a:lnTo>
                    <a:pt x="188679" y="58490"/>
                  </a:lnTo>
                  <a:cubicBezTo>
                    <a:pt x="198097" y="59856"/>
                    <a:pt x="205775" y="66328"/>
                    <a:pt x="208712" y="75381"/>
                  </a:cubicBezTo>
                  <a:cubicBezTo>
                    <a:pt x="211658" y="84434"/>
                    <a:pt x="209254" y="94189"/>
                    <a:pt x="202436" y="100829"/>
                  </a:cubicBezTo>
                  <a:lnTo>
                    <a:pt x="175707" y="126894"/>
                  </a:lnTo>
                  <a:cubicBezTo>
                    <a:pt x="173210" y="129326"/>
                    <a:pt x="172069" y="132824"/>
                    <a:pt x="172658" y="136256"/>
                  </a:cubicBezTo>
                  <a:lnTo>
                    <a:pt x="172658" y="136256"/>
                  </a:lnTo>
                  <a:cubicBezTo>
                    <a:pt x="172658" y="136256"/>
                    <a:pt x="178962" y="173123"/>
                    <a:pt x="178962" y="173123"/>
                  </a:cubicBezTo>
                  <a:cubicBezTo>
                    <a:pt x="180570" y="182504"/>
                    <a:pt x="176782" y="191810"/>
                    <a:pt x="169076" y="197402"/>
                  </a:cubicBezTo>
                  <a:cubicBezTo>
                    <a:pt x="164727" y="200563"/>
                    <a:pt x="159639" y="202172"/>
                    <a:pt x="154514" y="202172"/>
                  </a:cubicBezTo>
                  <a:close/>
                  <a:moveTo>
                    <a:pt x="104956" y="166446"/>
                  </a:moveTo>
                  <a:cubicBezTo>
                    <a:pt x="108930" y="166446"/>
                    <a:pt x="112887" y="167400"/>
                    <a:pt x="116506" y="169298"/>
                  </a:cubicBezTo>
                  <a:lnTo>
                    <a:pt x="149595" y="186694"/>
                  </a:lnTo>
                  <a:cubicBezTo>
                    <a:pt x="153224" y="188611"/>
                    <a:pt x="157395" y="188321"/>
                    <a:pt x="160734" y="185889"/>
                  </a:cubicBezTo>
                  <a:cubicBezTo>
                    <a:pt x="164063" y="183467"/>
                    <a:pt x="165644" y="179605"/>
                    <a:pt x="164952" y="175546"/>
                  </a:cubicBezTo>
                  <a:lnTo>
                    <a:pt x="158648" y="138678"/>
                  </a:lnTo>
                  <a:cubicBezTo>
                    <a:pt x="157264" y="130626"/>
                    <a:pt x="159939" y="122414"/>
                    <a:pt x="165784" y="116719"/>
                  </a:cubicBezTo>
                  <a:lnTo>
                    <a:pt x="192513" y="90663"/>
                  </a:lnTo>
                  <a:cubicBezTo>
                    <a:pt x="195459" y="87782"/>
                    <a:pt x="196460" y="83733"/>
                    <a:pt x="195188" y="79805"/>
                  </a:cubicBezTo>
                  <a:cubicBezTo>
                    <a:pt x="193916" y="75886"/>
                    <a:pt x="190727" y="73202"/>
                    <a:pt x="186649" y="72612"/>
                  </a:cubicBezTo>
                  <a:lnTo>
                    <a:pt x="149679" y="67244"/>
                  </a:lnTo>
                  <a:cubicBezTo>
                    <a:pt x="141589" y="66066"/>
                    <a:pt x="134612" y="60987"/>
                    <a:pt x="130993" y="53664"/>
                  </a:cubicBezTo>
                  <a:lnTo>
                    <a:pt x="114458" y="20164"/>
                  </a:lnTo>
                  <a:cubicBezTo>
                    <a:pt x="112634" y="16470"/>
                    <a:pt x="109089" y="14262"/>
                    <a:pt x="104974" y="14262"/>
                  </a:cubicBezTo>
                  <a:lnTo>
                    <a:pt x="104974" y="14262"/>
                  </a:lnTo>
                  <a:cubicBezTo>
                    <a:pt x="100859" y="14262"/>
                    <a:pt x="97305" y="16470"/>
                    <a:pt x="95482" y="20164"/>
                  </a:cubicBezTo>
                  <a:lnTo>
                    <a:pt x="78947" y="53664"/>
                  </a:lnTo>
                  <a:cubicBezTo>
                    <a:pt x="75327" y="60987"/>
                    <a:pt x="68341" y="66066"/>
                    <a:pt x="60251" y="67244"/>
                  </a:cubicBezTo>
                  <a:lnTo>
                    <a:pt x="23337" y="72612"/>
                  </a:lnTo>
                  <a:cubicBezTo>
                    <a:pt x="19259" y="73202"/>
                    <a:pt x="16070" y="75895"/>
                    <a:pt x="14798" y="79814"/>
                  </a:cubicBezTo>
                  <a:cubicBezTo>
                    <a:pt x="13526" y="83733"/>
                    <a:pt x="14527" y="87792"/>
                    <a:pt x="17473" y="90663"/>
                  </a:cubicBezTo>
                  <a:lnTo>
                    <a:pt x="44212" y="116728"/>
                  </a:lnTo>
                  <a:cubicBezTo>
                    <a:pt x="50057" y="122433"/>
                    <a:pt x="52722" y="130644"/>
                    <a:pt x="51347" y="138688"/>
                  </a:cubicBezTo>
                  <a:lnTo>
                    <a:pt x="45044" y="175546"/>
                  </a:lnTo>
                  <a:cubicBezTo>
                    <a:pt x="44352" y="179605"/>
                    <a:pt x="45923" y="183467"/>
                    <a:pt x="49262" y="185889"/>
                  </a:cubicBezTo>
                  <a:cubicBezTo>
                    <a:pt x="52591" y="188302"/>
                    <a:pt x="56753" y="188602"/>
                    <a:pt x="60401" y="186694"/>
                  </a:cubicBezTo>
                  <a:lnTo>
                    <a:pt x="93415" y="169317"/>
                  </a:lnTo>
                  <a:cubicBezTo>
                    <a:pt x="97034" y="167409"/>
                    <a:pt x="101000" y="166455"/>
                    <a:pt x="104974" y="166455"/>
                  </a:cubicBezTo>
                  <a:close/>
                </a:path>
              </a:pathLst>
            </a:custGeom>
            <a:solidFill>
              <a:schemeClr val="accent1"/>
            </a:solidFill>
            <a:ln w="6350" cap="flat">
              <a:noFill/>
              <a:prstDash val="solid"/>
              <a:miter/>
            </a:ln>
          </p:spPr>
          <p:txBody>
            <a:bodyPr rtlCol="0" anchor="ctr"/>
            <a:lstStyle/>
            <a:p>
              <a:endParaRPr lang="en-GB"/>
            </a:p>
          </p:txBody>
        </p:sp>
        <p:sp>
          <p:nvSpPr>
            <p:cNvPr id="43" name="Freeform: Shape 137">
              <a:extLst>
                <a:ext uri="{FF2B5EF4-FFF2-40B4-BE49-F238E27FC236}">
                  <a16:creationId xmlns:a16="http://schemas.microsoft.com/office/drawing/2014/main" id="{9F7B6480-5249-14A9-D6B0-DCBC44A19E02}"/>
                </a:ext>
              </a:extLst>
            </p:cNvPr>
            <p:cNvSpPr/>
            <p:nvPr/>
          </p:nvSpPr>
          <p:spPr>
            <a:xfrm>
              <a:off x="5672955" y="2574693"/>
              <a:ext cx="194632" cy="16001"/>
            </a:xfrm>
            <a:custGeom>
              <a:avLst/>
              <a:gdLst>
                <a:gd name="connsiteX0" fmla="*/ 166025 w 173141"/>
                <a:gd name="connsiteY0" fmla="*/ 14234 h 14234"/>
                <a:gd name="connsiteX1" fmla="*/ 7117 w 173141"/>
                <a:gd name="connsiteY1" fmla="*/ 14234 h 14234"/>
                <a:gd name="connsiteX2" fmla="*/ 0 w 173141"/>
                <a:gd name="connsiteY2" fmla="*/ 7117 h 14234"/>
                <a:gd name="connsiteX3" fmla="*/ 7117 w 173141"/>
                <a:gd name="connsiteY3" fmla="*/ 0 h 14234"/>
                <a:gd name="connsiteX4" fmla="*/ 166025 w 173141"/>
                <a:gd name="connsiteY4" fmla="*/ 0 h 14234"/>
                <a:gd name="connsiteX5" fmla="*/ 173142 w 173141"/>
                <a:gd name="connsiteY5" fmla="*/ 7117 h 14234"/>
                <a:gd name="connsiteX6" fmla="*/ 166025 w 173141"/>
                <a:gd name="connsiteY6" fmla="*/ 14234 h 142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3141" h="14234">
                  <a:moveTo>
                    <a:pt x="166025" y="14234"/>
                  </a:moveTo>
                  <a:lnTo>
                    <a:pt x="7117" y="14234"/>
                  </a:lnTo>
                  <a:cubicBezTo>
                    <a:pt x="3180" y="14234"/>
                    <a:pt x="0" y="11045"/>
                    <a:pt x="0" y="7117"/>
                  </a:cubicBezTo>
                  <a:cubicBezTo>
                    <a:pt x="0" y="3189"/>
                    <a:pt x="3189" y="0"/>
                    <a:pt x="7117" y="0"/>
                  </a:cubicBezTo>
                  <a:lnTo>
                    <a:pt x="166025" y="0"/>
                  </a:lnTo>
                  <a:cubicBezTo>
                    <a:pt x="169962" y="0"/>
                    <a:pt x="173142" y="3189"/>
                    <a:pt x="173142" y="7117"/>
                  </a:cubicBezTo>
                  <a:cubicBezTo>
                    <a:pt x="173142" y="11045"/>
                    <a:pt x="169953" y="14234"/>
                    <a:pt x="166025" y="14234"/>
                  </a:cubicBezTo>
                  <a:close/>
                </a:path>
              </a:pathLst>
            </a:custGeom>
            <a:solidFill>
              <a:schemeClr val="accent1"/>
            </a:solidFill>
            <a:ln w="6350" cap="flat">
              <a:solidFill>
                <a:schemeClr val="accent1"/>
              </a:solidFill>
              <a:prstDash val="solid"/>
              <a:miter/>
            </a:ln>
          </p:spPr>
          <p:txBody>
            <a:bodyPr rtlCol="0" anchor="ctr"/>
            <a:lstStyle/>
            <a:p>
              <a:endParaRPr lang="en-GB"/>
            </a:p>
          </p:txBody>
        </p:sp>
        <p:sp>
          <p:nvSpPr>
            <p:cNvPr id="44" name="Freeform: Shape 138">
              <a:extLst>
                <a:ext uri="{FF2B5EF4-FFF2-40B4-BE49-F238E27FC236}">
                  <a16:creationId xmlns:a16="http://schemas.microsoft.com/office/drawing/2014/main" id="{C7E29A62-4F4F-7106-3DB1-5DE708056F42}"/>
                </a:ext>
              </a:extLst>
            </p:cNvPr>
            <p:cNvSpPr/>
            <p:nvPr/>
          </p:nvSpPr>
          <p:spPr>
            <a:xfrm>
              <a:off x="5672955" y="2643229"/>
              <a:ext cx="105321" cy="16022"/>
            </a:xfrm>
            <a:custGeom>
              <a:avLst/>
              <a:gdLst>
                <a:gd name="connsiteX0" fmla="*/ 86576 w 93692"/>
                <a:gd name="connsiteY0" fmla="*/ 14253 h 14253"/>
                <a:gd name="connsiteX1" fmla="*/ 7117 w 93692"/>
                <a:gd name="connsiteY1" fmla="*/ 14253 h 14253"/>
                <a:gd name="connsiteX2" fmla="*/ 0 w 93692"/>
                <a:gd name="connsiteY2" fmla="*/ 7127 h 14253"/>
                <a:gd name="connsiteX3" fmla="*/ 7117 w 93692"/>
                <a:gd name="connsiteY3" fmla="*/ 0 h 14253"/>
                <a:gd name="connsiteX4" fmla="*/ 86576 w 93692"/>
                <a:gd name="connsiteY4" fmla="*/ 0 h 14253"/>
                <a:gd name="connsiteX5" fmla="*/ 93693 w 93692"/>
                <a:gd name="connsiteY5" fmla="*/ 7127 h 14253"/>
                <a:gd name="connsiteX6" fmla="*/ 86576 w 93692"/>
                <a:gd name="connsiteY6" fmla="*/ 14253 h 142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3692" h="14253">
                  <a:moveTo>
                    <a:pt x="86576" y="14253"/>
                  </a:moveTo>
                  <a:lnTo>
                    <a:pt x="7117" y="14253"/>
                  </a:lnTo>
                  <a:cubicBezTo>
                    <a:pt x="3180" y="14253"/>
                    <a:pt x="0" y="11064"/>
                    <a:pt x="0" y="7127"/>
                  </a:cubicBezTo>
                  <a:cubicBezTo>
                    <a:pt x="0" y="3189"/>
                    <a:pt x="3189" y="0"/>
                    <a:pt x="7117" y="0"/>
                  </a:cubicBezTo>
                  <a:lnTo>
                    <a:pt x="86576" y="0"/>
                  </a:lnTo>
                  <a:cubicBezTo>
                    <a:pt x="90513" y="0"/>
                    <a:pt x="93693" y="3189"/>
                    <a:pt x="93693" y="7127"/>
                  </a:cubicBezTo>
                  <a:cubicBezTo>
                    <a:pt x="93693" y="11064"/>
                    <a:pt x="90504" y="14253"/>
                    <a:pt x="86576" y="14253"/>
                  </a:cubicBezTo>
                  <a:close/>
                </a:path>
              </a:pathLst>
            </a:custGeom>
            <a:solidFill>
              <a:schemeClr val="accent1"/>
            </a:solidFill>
            <a:ln w="6350" cap="flat">
              <a:solidFill>
                <a:schemeClr val="accent1"/>
              </a:solidFill>
              <a:prstDash val="solid"/>
              <a:miter/>
            </a:ln>
          </p:spPr>
          <p:txBody>
            <a:bodyPr rtlCol="0" anchor="ctr"/>
            <a:lstStyle/>
            <a:p>
              <a:endParaRPr lang="en-GB"/>
            </a:p>
          </p:txBody>
        </p:sp>
        <p:sp>
          <p:nvSpPr>
            <p:cNvPr id="45" name="Freeform: Shape 139">
              <a:extLst>
                <a:ext uri="{FF2B5EF4-FFF2-40B4-BE49-F238E27FC236}">
                  <a16:creationId xmlns:a16="http://schemas.microsoft.com/office/drawing/2014/main" id="{3A02EDA4-8376-66FC-DB05-175C72BDD57A}"/>
                </a:ext>
              </a:extLst>
            </p:cNvPr>
            <p:cNvSpPr/>
            <p:nvPr/>
          </p:nvSpPr>
          <p:spPr>
            <a:xfrm>
              <a:off x="5373516" y="2859803"/>
              <a:ext cx="194643" cy="16001"/>
            </a:xfrm>
            <a:custGeom>
              <a:avLst/>
              <a:gdLst>
                <a:gd name="connsiteX0" fmla="*/ 166034 w 173151"/>
                <a:gd name="connsiteY0" fmla="*/ 14234 h 14234"/>
                <a:gd name="connsiteX1" fmla="*/ 7127 w 173151"/>
                <a:gd name="connsiteY1" fmla="*/ 14234 h 14234"/>
                <a:gd name="connsiteX2" fmla="*/ 0 w 173151"/>
                <a:gd name="connsiteY2" fmla="*/ 7117 h 14234"/>
                <a:gd name="connsiteX3" fmla="*/ 7117 w 173151"/>
                <a:gd name="connsiteY3" fmla="*/ 0 h 14234"/>
                <a:gd name="connsiteX4" fmla="*/ 166025 w 173151"/>
                <a:gd name="connsiteY4" fmla="*/ 0 h 14234"/>
                <a:gd name="connsiteX5" fmla="*/ 173151 w 173151"/>
                <a:gd name="connsiteY5" fmla="*/ 7117 h 14234"/>
                <a:gd name="connsiteX6" fmla="*/ 166025 w 173151"/>
                <a:gd name="connsiteY6" fmla="*/ 14234 h 142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3151" h="14234">
                  <a:moveTo>
                    <a:pt x="166034" y="14234"/>
                  </a:moveTo>
                  <a:lnTo>
                    <a:pt x="7127" y="14234"/>
                  </a:lnTo>
                  <a:cubicBezTo>
                    <a:pt x="3189" y="14234"/>
                    <a:pt x="0" y="11045"/>
                    <a:pt x="0" y="7117"/>
                  </a:cubicBezTo>
                  <a:cubicBezTo>
                    <a:pt x="0" y="3189"/>
                    <a:pt x="3189" y="0"/>
                    <a:pt x="7117" y="0"/>
                  </a:cubicBezTo>
                  <a:lnTo>
                    <a:pt x="166025" y="0"/>
                  </a:lnTo>
                  <a:cubicBezTo>
                    <a:pt x="169962" y="0"/>
                    <a:pt x="173151" y="3189"/>
                    <a:pt x="173151" y="7117"/>
                  </a:cubicBezTo>
                  <a:cubicBezTo>
                    <a:pt x="173151" y="11055"/>
                    <a:pt x="169962" y="14234"/>
                    <a:pt x="166025" y="14234"/>
                  </a:cubicBezTo>
                  <a:close/>
                </a:path>
              </a:pathLst>
            </a:custGeom>
            <a:solidFill>
              <a:schemeClr val="accent1"/>
            </a:solidFill>
            <a:ln w="6350" cap="flat">
              <a:solidFill>
                <a:schemeClr val="accent1"/>
              </a:solidFill>
              <a:prstDash val="solid"/>
              <a:miter/>
            </a:ln>
          </p:spPr>
          <p:txBody>
            <a:bodyPr rtlCol="0" anchor="ctr"/>
            <a:lstStyle/>
            <a:p>
              <a:endParaRPr lang="en-GB"/>
            </a:p>
          </p:txBody>
        </p:sp>
        <p:sp>
          <p:nvSpPr>
            <p:cNvPr id="46" name="Freeform: Shape 140">
              <a:extLst>
                <a:ext uri="{FF2B5EF4-FFF2-40B4-BE49-F238E27FC236}">
                  <a16:creationId xmlns:a16="http://schemas.microsoft.com/office/drawing/2014/main" id="{292AABD6-AE18-CAA2-8902-6A8269BFF17A}"/>
                </a:ext>
              </a:extLst>
            </p:cNvPr>
            <p:cNvSpPr/>
            <p:nvPr/>
          </p:nvSpPr>
          <p:spPr>
            <a:xfrm>
              <a:off x="5462837" y="2928361"/>
              <a:ext cx="105333" cy="16001"/>
            </a:xfrm>
            <a:custGeom>
              <a:avLst/>
              <a:gdLst>
                <a:gd name="connsiteX0" fmla="*/ 86576 w 93702"/>
                <a:gd name="connsiteY0" fmla="*/ 14234 h 14234"/>
                <a:gd name="connsiteX1" fmla="*/ 7117 w 93702"/>
                <a:gd name="connsiteY1" fmla="*/ 14234 h 14234"/>
                <a:gd name="connsiteX2" fmla="*/ 0 w 93702"/>
                <a:gd name="connsiteY2" fmla="*/ 7117 h 14234"/>
                <a:gd name="connsiteX3" fmla="*/ 7117 w 93702"/>
                <a:gd name="connsiteY3" fmla="*/ 0 h 14234"/>
                <a:gd name="connsiteX4" fmla="*/ 86576 w 93702"/>
                <a:gd name="connsiteY4" fmla="*/ 0 h 14234"/>
                <a:gd name="connsiteX5" fmla="*/ 93702 w 93702"/>
                <a:gd name="connsiteY5" fmla="*/ 7117 h 14234"/>
                <a:gd name="connsiteX6" fmla="*/ 86576 w 93702"/>
                <a:gd name="connsiteY6" fmla="*/ 14234 h 142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3702" h="14234">
                  <a:moveTo>
                    <a:pt x="86576" y="14234"/>
                  </a:moveTo>
                  <a:lnTo>
                    <a:pt x="7117" y="14234"/>
                  </a:lnTo>
                  <a:cubicBezTo>
                    <a:pt x="3180" y="14234"/>
                    <a:pt x="0" y="11045"/>
                    <a:pt x="0" y="7117"/>
                  </a:cubicBezTo>
                  <a:cubicBezTo>
                    <a:pt x="0" y="3189"/>
                    <a:pt x="3189" y="0"/>
                    <a:pt x="7117" y="0"/>
                  </a:cubicBezTo>
                  <a:lnTo>
                    <a:pt x="86576" y="0"/>
                  </a:lnTo>
                  <a:cubicBezTo>
                    <a:pt x="90513" y="0"/>
                    <a:pt x="93702" y="3189"/>
                    <a:pt x="93702" y="7117"/>
                  </a:cubicBezTo>
                  <a:cubicBezTo>
                    <a:pt x="93702" y="11045"/>
                    <a:pt x="90513" y="14234"/>
                    <a:pt x="86576" y="14234"/>
                  </a:cubicBezTo>
                  <a:close/>
                </a:path>
              </a:pathLst>
            </a:custGeom>
            <a:solidFill>
              <a:schemeClr val="accent1"/>
            </a:solidFill>
            <a:ln w="6350" cap="flat">
              <a:solidFill>
                <a:schemeClr val="accent1"/>
              </a:solidFill>
              <a:prstDash val="solid"/>
              <a:miter/>
            </a:ln>
          </p:spPr>
          <p:txBody>
            <a:bodyPr rtlCol="0" anchor="ctr"/>
            <a:lstStyle/>
            <a:p>
              <a:endParaRPr lang="en-GB"/>
            </a:p>
          </p:txBody>
        </p:sp>
      </p:grpSp>
      <p:sp>
        <p:nvSpPr>
          <p:cNvPr id="47" name="Graphic 143">
            <a:extLst>
              <a:ext uri="{FF2B5EF4-FFF2-40B4-BE49-F238E27FC236}">
                <a16:creationId xmlns:a16="http://schemas.microsoft.com/office/drawing/2014/main" id="{C81046D1-8F00-F3EC-FAD4-4CFDBBDD3C39}"/>
              </a:ext>
            </a:extLst>
          </p:cNvPr>
          <p:cNvSpPr/>
          <p:nvPr/>
        </p:nvSpPr>
        <p:spPr>
          <a:xfrm>
            <a:off x="8324169" y="1617725"/>
            <a:ext cx="426926" cy="407288"/>
          </a:xfrm>
          <a:custGeom>
            <a:avLst/>
            <a:gdLst>
              <a:gd name="connsiteX0" fmla="*/ 310803 w 470810"/>
              <a:gd name="connsiteY0" fmla="*/ 0 h 449157"/>
              <a:gd name="connsiteX1" fmla="*/ 224503 w 470810"/>
              <a:gd name="connsiteY1" fmla="*/ 86300 h 449157"/>
              <a:gd name="connsiteX2" fmla="*/ 225731 w 470810"/>
              <a:gd name="connsiteY2" fmla="*/ 101349 h 449157"/>
              <a:gd name="connsiteX3" fmla="*/ 159701 w 470810"/>
              <a:gd name="connsiteY3" fmla="*/ 123768 h 449157"/>
              <a:gd name="connsiteX4" fmla="*/ 10749 w 470810"/>
              <a:gd name="connsiteY4" fmla="*/ 73094 h 449157"/>
              <a:gd name="connsiteX5" fmla="*/ 307 w 470810"/>
              <a:gd name="connsiteY5" fmla="*/ 78315 h 449157"/>
              <a:gd name="connsiteX6" fmla="*/ 0 w 470810"/>
              <a:gd name="connsiteY6" fmla="*/ 80772 h 449157"/>
              <a:gd name="connsiteX7" fmla="*/ 0 w 470810"/>
              <a:gd name="connsiteY7" fmla="*/ 389732 h 449157"/>
              <a:gd name="connsiteX8" fmla="*/ 5528 w 470810"/>
              <a:gd name="connsiteY8" fmla="*/ 397410 h 449157"/>
              <a:gd name="connsiteX9" fmla="*/ 157244 w 470810"/>
              <a:gd name="connsiteY9" fmla="*/ 449006 h 449157"/>
              <a:gd name="connsiteX10" fmla="*/ 157244 w 470810"/>
              <a:gd name="connsiteY10" fmla="*/ 449006 h 449157"/>
              <a:gd name="connsiteX11" fmla="*/ 159087 w 470810"/>
              <a:gd name="connsiteY11" fmla="*/ 449006 h 449157"/>
              <a:gd name="connsiteX12" fmla="*/ 160008 w 470810"/>
              <a:gd name="connsiteY12" fmla="*/ 449006 h 449157"/>
              <a:gd name="connsiteX13" fmla="*/ 161851 w 470810"/>
              <a:gd name="connsiteY13" fmla="*/ 448698 h 449157"/>
              <a:gd name="connsiteX14" fmla="*/ 161851 w 470810"/>
              <a:gd name="connsiteY14" fmla="*/ 448698 h 449157"/>
              <a:gd name="connsiteX15" fmla="*/ 311110 w 470810"/>
              <a:gd name="connsiteY15" fmla="*/ 398024 h 449157"/>
              <a:gd name="connsiteX16" fmla="*/ 460062 w 470810"/>
              <a:gd name="connsiteY16" fmla="*/ 448698 h 449157"/>
              <a:gd name="connsiteX17" fmla="*/ 470504 w 470810"/>
              <a:gd name="connsiteY17" fmla="*/ 443477 h 449157"/>
              <a:gd name="connsiteX18" fmla="*/ 470811 w 470810"/>
              <a:gd name="connsiteY18" fmla="*/ 441020 h 449157"/>
              <a:gd name="connsiteX19" fmla="*/ 470811 w 470810"/>
              <a:gd name="connsiteY19" fmla="*/ 132368 h 449157"/>
              <a:gd name="connsiteX20" fmla="*/ 465283 w 470810"/>
              <a:gd name="connsiteY20" fmla="*/ 124690 h 449157"/>
              <a:gd name="connsiteX21" fmla="*/ 395260 w 470810"/>
              <a:gd name="connsiteY21" fmla="*/ 100734 h 449157"/>
              <a:gd name="connsiteX22" fmla="*/ 396488 w 470810"/>
              <a:gd name="connsiteY22" fmla="*/ 86300 h 449157"/>
              <a:gd name="connsiteX23" fmla="*/ 310189 w 470810"/>
              <a:gd name="connsiteY23" fmla="*/ 307 h 449157"/>
              <a:gd name="connsiteX24" fmla="*/ 310189 w 470810"/>
              <a:gd name="connsiteY24" fmla="*/ 307 h 449157"/>
              <a:gd name="connsiteX25" fmla="*/ 310803 w 470810"/>
              <a:gd name="connsiteY25" fmla="*/ 16277 h 449157"/>
              <a:gd name="connsiteX26" fmla="*/ 380825 w 470810"/>
              <a:gd name="connsiteY26" fmla="*/ 86300 h 449157"/>
              <a:gd name="connsiteX27" fmla="*/ 354413 w 470810"/>
              <a:gd name="connsiteY27" fmla="*/ 162772 h 449157"/>
              <a:gd name="connsiteX28" fmla="*/ 330458 w 470810"/>
              <a:gd name="connsiteY28" fmla="*/ 195020 h 449157"/>
              <a:gd name="connsiteX29" fmla="*/ 311417 w 470810"/>
              <a:gd name="connsiteY29" fmla="*/ 205769 h 449157"/>
              <a:gd name="connsiteX30" fmla="*/ 291454 w 470810"/>
              <a:gd name="connsiteY30" fmla="*/ 193484 h 449157"/>
              <a:gd name="connsiteX31" fmla="*/ 267192 w 470810"/>
              <a:gd name="connsiteY31" fmla="*/ 161544 h 449157"/>
              <a:gd name="connsiteX32" fmla="*/ 240780 w 470810"/>
              <a:gd name="connsiteY32" fmla="*/ 86300 h 449157"/>
              <a:gd name="connsiteX33" fmla="*/ 310803 w 470810"/>
              <a:gd name="connsiteY33" fmla="*/ 16277 h 449157"/>
              <a:gd name="connsiteX34" fmla="*/ 309881 w 470810"/>
              <a:gd name="connsiteY34" fmla="*/ 46375 h 449157"/>
              <a:gd name="connsiteX35" fmla="*/ 277634 w 470810"/>
              <a:gd name="connsiteY35" fmla="*/ 79543 h 449157"/>
              <a:gd name="connsiteX36" fmla="*/ 310803 w 470810"/>
              <a:gd name="connsiteY36" fmla="*/ 112712 h 449157"/>
              <a:gd name="connsiteX37" fmla="*/ 343971 w 470810"/>
              <a:gd name="connsiteY37" fmla="*/ 79543 h 449157"/>
              <a:gd name="connsiteX38" fmla="*/ 310803 w 470810"/>
              <a:gd name="connsiteY38" fmla="*/ 46375 h 449157"/>
              <a:gd name="connsiteX39" fmla="*/ 309881 w 470810"/>
              <a:gd name="connsiteY39" fmla="*/ 46375 h 449157"/>
              <a:gd name="connsiteX40" fmla="*/ 310803 w 470810"/>
              <a:gd name="connsiteY40" fmla="*/ 62652 h 449157"/>
              <a:gd name="connsiteX41" fmla="*/ 327694 w 470810"/>
              <a:gd name="connsiteY41" fmla="*/ 79543 h 449157"/>
              <a:gd name="connsiteX42" fmla="*/ 310803 w 470810"/>
              <a:gd name="connsiteY42" fmla="*/ 96435 h 449157"/>
              <a:gd name="connsiteX43" fmla="*/ 293911 w 470810"/>
              <a:gd name="connsiteY43" fmla="*/ 79543 h 449157"/>
              <a:gd name="connsiteX44" fmla="*/ 310803 w 470810"/>
              <a:gd name="connsiteY44" fmla="*/ 62652 h 449157"/>
              <a:gd name="connsiteX45" fmla="*/ 16277 w 470810"/>
              <a:gd name="connsiteY45" fmla="*/ 92135 h 449157"/>
              <a:gd name="connsiteX46" fmla="*/ 151716 w 470810"/>
              <a:gd name="connsiteY46" fmla="*/ 138203 h 449157"/>
              <a:gd name="connsiteX47" fmla="*/ 151716 w 470810"/>
              <a:gd name="connsiteY47" fmla="*/ 430271 h 449157"/>
              <a:gd name="connsiteX48" fmla="*/ 16277 w 470810"/>
              <a:gd name="connsiteY48" fmla="*/ 384204 h 449157"/>
              <a:gd name="connsiteX49" fmla="*/ 16277 w 470810"/>
              <a:gd name="connsiteY49" fmla="*/ 92135 h 449157"/>
              <a:gd name="connsiteX50" fmla="*/ 392189 w 470810"/>
              <a:gd name="connsiteY50" fmla="*/ 116705 h 449157"/>
              <a:gd name="connsiteX51" fmla="*/ 455148 w 470810"/>
              <a:gd name="connsiteY51" fmla="*/ 138203 h 449157"/>
              <a:gd name="connsiteX52" fmla="*/ 455148 w 470810"/>
              <a:gd name="connsiteY52" fmla="*/ 430271 h 449157"/>
              <a:gd name="connsiteX53" fmla="*/ 319709 w 470810"/>
              <a:gd name="connsiteY53" fmla="*/ 384204 h 449157"/>
              <a:gd name="connsiteX54" fmla="*/ 319709 w 470810"/>
              <a:gd name="connsiteY54" fmla="*/ 220817 h 449157"/>
              <a:gd name="connsiteX55" fmla="*/ 341822 w 470810"/>
              <a:gd name="connsiteY55" fmla="*/ 206383 h 449157"/>
              <a:gd name="connsiteX56" fmla="*/ 368541 w 470810"/>
              <a:gd name="connsiteY56" fmla="*/ 170757 h 449157"/>
              <a:gd name="connsiteX57" fmla="*/ 392189 w 470810"/>
              <a:gd name="connsiteY57" fmla="*/ 116705 h 449157"/>
              <a:gd name="connsiteX58" fmla="*/ 229724 w 470810"/>
              <a:gd name="connsiteY58" fmla="*/ 117012 h 449157"/>
              <a:gd name="connsiteX59" fmla="*/ 253065 w 470810"/>
              <a:gd name="connsiteY59" fmla="*/ 169529 h 449157"/>
              <a:gd name="connsiteX60" fmla="*/ 279784 w 470810"/>
              <a:gd name="connsiteY60" fmla="*/ 204847 h 449157"/>
              <a:gd name="connsiteX61" fmla="*/ 303432 w 470810"/>
              <a:gd name="connsiteY61" fmla="*/ 220510 h 449157"/>
              <a:gd name="connsiteX62" fmla="*/ 303432 w 470810"/>
              <a:gd name="connsiteY62" fmla="*/ 383897 h 449157"/>
              <a:gd name="connsiteX63" fmla="*/ 167993 w 470810"/>
              <a:gd name="connsiteY63" fmla="*/ 429964 h 449157"/>
              <a:gd name="connsiteX64" fmla="*/ 167993 w 470810"/>
              <a:gd name="connsiteY64" fmla="*/ 138203 h 449157"/>
              <a:gd name="connsiteX65" fmla="*/ 229724 w 470810"/>
              <a:gd name="connsiteY65" fmla="*/ 117319 h 4491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470810" h="449157">
                <a:moveTo>
                  <a:pt x="310803" y="0"/>
                </a:moveTo>
                <a:cubicBezTo>
                  <a:pt x="263200" y="0"/>
                  <a:pt x="224503" y="38697"/>
                  <a:pt x="224503" y="86300"/>
                </a:cubicBezTo>
                <a:cubicBezTo>
                  <a:pt x="224503" y="91214"/>
                  <a:pt x="225117" y="96128"/>
                  <a:pt x="225731" y="101349"/>
                </a:cubicBezTo>
                <a:lnTo>
                  <a:pt x="159701" y="123768"/>
                </a:lnTo>
                <a:lnTo>
                  <a:pt x="10749" y="73094"/>
                </a:lnTo>
                <a:cubicBezTo>
                  <a:pt x="6449" y="71558"/>
                  <a:pt x="1843" y="74015"/>
                  <a:pt x="307" y="78315"/>
                </a:cubicBezTo>
                <a:cubicBezTo>
                  <a:pt x="0" y="78929"/>
                  <a:pt x="0" y="79851"/>
                  <a:pt x="0" y="80772"/>
                </a:cubicBezTo>
                <a:lnTo>
                  <a:pt x="0" y="389732"/>
                </a:lnTo>
                <a:cubicBezTo>
                  <a:pt x="0" y="393110"/>
                  <a:pt x="2150" y="396488"/>
                  <a:pt x="5528" y="397410"/>
                </a:cubicBezTo>
                <a:lnTo>
                  <a:pt x="157244" y="449006"/>
                </a:lnTo>
                <a:cubicBezTo>
                  <a:pt x="157244" y="449006"/>
                  <a:pt x="157244" y="449006"/>
                  <a:pt x="157244" y="449006"/>
                </a:cubicBezTo>
                <a:cubicBezTo>
                  <a:pt x="157858" y="449006"/>
                  <a:pt x="158473" y="449006"/>
                  <a:pt x="159087" y="449006"/>
                </a:cubicBezTo>
                <a:cubicBezTo>
                  <a:pt x="159394" y="449006"/>
                  <a:pt x="159701" y="449006"/>
                  <a:pt x="160008" y="449006"/>
                </a:cubicBezTo>
                <a:cubicBezTo>
                  <a:pt x="160622" y="449006"/>
                  <a:pt x="161237" y="449006"/>
                  <a:pt x="161851" y="448698"/>
                </a:cubicBezTo>
                <a:cubicBezTo>
                  <a:pt x="161851" y="448698"/>
                  <a:pt x="161851" y="448698"/>
                  <a:pt x="161851" y="448698"/>
                </a:cubicBezTo>
                <a:lnTo>
                  <a:pt x="311110" y="398024"/>
                </a:lnTo>
                <a:lnTo>
                  <a:pt x="460062" y="448698"/>
                </a:lnTo>
                <a:cubicBezTo>
                  <a:pt x="464361" y="450234"/>
                  <a:pt x="468968" y="447777"/>
                  <a:pt x="470504" y="443477"/>
                </a:cubicBezTo>
                <a:cubicBezTo>
                  <a:pt x="470504" y="442556"/>
                  <a:pt x="470811" y="441635"/>
                  <a:pt x="470811" y="441020"/>
                </a:cubicBezTo>
                <a:lnTo>
                  <a:pt x="470811" y="132368"/>
                </a:lnTo>
                <a:cubicBezTo>
                  <a:pt x="470811" y="128989"/>
                  <a:pt x="468661" y="125918"/>
                  <a:pt x="465283" y="124690"/>
                </a:cubicBezTo>
                <a:lnTo>
                  <a:pt x="395260" y="100734"/>
                </a:lnTo>
                <a:cubicBezTo>
                  <a:pt x="396181" y="95513"/>
                  <a:pt x="396488" y="90907"/>
                  <a:pt x="396488" y="86300"/>
                </a:cubicBezTo>
                <a:cubicBezTo>
                  <a:pt x="396488" y="38697"/>
                  <a:pt x="357792" y="307"/>
                  <a:pt x="310189" y="307"/>
                </a:cubicBezTo>
                <a:lnTo>
                  <a:pt x="310189" y="307"/>
                </a:lnTo>
                <a:close/>
                <a:moveTo>
                  <a:pt x="310803" y="16277"/>
                </a:moveTo>
                <a:cubicBezTo>
                  <a:pt x="349500" y="16277"/>
                  <a:pt x="380825" y="47603"/>
                  <a:pt x="380825" y="86300"/>
                </a:cubicBezTo>
                <a:cubicBezTo>
                  <a:pt x="380825" y="104727"/>
                  <a:pt x="369462" y="136974"/>
                  <a:pt x="354413" y="162772"/>
                </a:cubicBezTo>
                <a:cubicBezTo>
                  <a:pt x="346735" y="175671"/>
                  <a:pt x="338443" y="187034"/>
                  <a:pt x="330458" y="195020"/>
                </a:cubicBezTo>
                <a:cubicBezTo>
                  <a:pt x="322473" y="202697"/>
                  <a:pt x="315102" y="206076"/>
                  <a:pt x="311417" y="205769"/>
                </a:cubicBezTo>
                <a:cubicBezTo>
                  <a:pt x="307117" y="205769"/>
                  <a:pt x="299439" y="201469"/>
                  <a:pt x="291454" y="193484"/>
                </a:cubicBezTo>
                <a:cubicBezTo>
                  <a:pt x="283469" y="185499"/>
                  <a:pt x="274870" y="174136"/>
                  <a:pt x="267192" y="161544"/>
                </a:cubicBezTo>
                <a:cubicBezTo>
                  <a:pt x="252143" y="136053"/>
                  <a:pt x="240780" y="105034"/>
                  <a:pt x="240780" y="86300"/>
                </a:cubicBezTo>
                <a:cubicBezTo>
                  <a:pt x="240780" y="47603"/>
                  <a:pt x="272106" y="16277"/>
                  <a:pt x="310803" y="16277"/>
                </a:cubicBezTo>
                <a:close/>
                <a:moveTo>
                  <a:pt x="309881" y="46375"/>
                </a:moveTo>
                <a:cubicBezTo>
                  <a:pt x="292069" y="46682"/>
                  <a:pt x="277634" y="61731"/>
                  <a:pt x="277634" y="79543"/>
                </a:cubicBezTo>
                <a:cubicBezTo>
                  <a:pt x="277634" y="97356"/>
                  <a:pt x="292683" y="112712"/>
                  <a:pt x="310803" y="112712"/>
                </a:cubicBezTo>
                <a:cubicBezTo>
                  <a:pt x="328923" y="112712"/>
                  <a:pt x="343971" y="97663"/>
                  <a:pt x="343971" y="79543"/>
                </a:cubicBezTo>
                <a:cubicBezTo>
                  <a:pt x="343971" y="61423"/>
                  <a:pt x="328923" y="46375"/>
                  <a:pt x="310803" y="46375"/>
                </a:cubicBezTo>
                <a:cubicBezTo>
                  <a:pt x="310803" y="46375"/>
                  <a:pt x="310189" y="46375"/>
                  <a:pt x="309881" y="46375"/>
                </a:cubicBezTo>
                <a:close/>
                <a:moveTo>
                  <a:pt x="310803" y="62652"/>
                </a:moveTo>
                <a:cubicBezTo>
                  <a:pt x="320323" y="62652"/>
                  <a:pt x="327694" y="70330"/>
                  <a:pt x="327694" y="79543"/>
                </a:cubicBezTo>
                <a:cubicBezTo>
                  <a:pt x="327694" y="88757"/>
                  <a:pt x="320323" y="96435"/>
                  <a:pt x="310803" y="96435"/>
                </a:cubicBezTo>
                <a:cubicBezTo>
                  <a:pt x="301282" y="96435"/>
                  <a:pt x="293911" y="89064"/>
                  <a:pt x="293911" y="79543"/>
                </a:cubicBezTo>
                <a:cubicBezTo>
                  <a:pt x="293911" y="70023"/>
                  <a:pt x="301282" y="62652"/>
                  <a:pt x="310803" y="62652"/>
                </a:cubicBezTo>
                <a:close/>
                <a:moveTo>
                  <a:pt x="16277" y="92135"/>
                </a:moveTo>
                <a:lnTo>
                  <a:pt x="151716" y="138203"/>
                </a:lnTo>
                <a:lnTo>
                  <a:pt x="151716" y="430271"/>
                </a:lnTo>
                <a:lnTo>
                  <a:pt x="16277" y="384204"/>
                </a:lnTo>
                <a:lnTo>
                  <a:pt x="16277" y="92135"/>
                </a:lnTo>
                <a:close/>
                <a:moveTo>
                  <a:pt x="392189" y="116705"/>
                </a:moveTo>
                <a:lnTo>
                  <a:pt x="455148" y="138203"/>
                </a:lnTo>
                <a:lnTo>
                  <a:pt x="455148" y="430271"/>
                </a:lnTo>
                <a:lnTo>
                  <a:pt x="319709" y="384204"/>
                </a:lnTo>
                <a:lnTo>
                  <a:pt x="319709" y="220817"/>
                </a:lnTo>
                <a:cubicBezTo>
                  <a:pt x="327694" y="218668"/>
                  <a:pt x="334758" y="213139"/>
                  <a:pt x="341822" y="206383"/>
                </a:cubicBezTo>
                <a:cubicBezTo>
                  <a:pt x="351342" y="197169"/>
                  <a:pt x="360556" y="184578"/>
                  <a:pt x="368541" y="170757"/>
                </a:cubicBezTo>
                <a:cubicBezTo>
                  <a:pt x="378676" y="153559"/>
                  <a:pt x="387275" y="134517"/>
                  <a:pt x="392189" y="116705"/>
                </a:cubicBezTo>
                <a:close/>
                <a:moveTo>
                  <a:pt x="229724" y="117012"/>
                </a:moveTo>
                <a:cubicBezTo>
                  <a:pt x="234945" y="134517"/>
                  <a:pt x="243237" y="152637"/>
                  <a:pt x="253065" y="169529"/>
                </a:cubicBezTo>
                <a:cubicBezTo>
                  <a:pt x="261050" y="183042"/>
                  <a:pt x="270263" y="195634"/>
                  <a:pt x="279784" y="204847"/>
                </a:cubicBezTo>
                <a:cubicBezTo>
                  <a:pt x="287155" y="212218"/>
                  <a:pt x="295140" y="218053"/>
                  <a:pt x="303432" y="220510"/>
                </a:cubicBezTo>
                <a:lnTo>
                  <a:pt x="303432" y="383897"/>
                </a:lnTo>
                <a:lnTo>
                  <a:pt x="167993" y="429964"/>
                </a:lnTo>
                <a:lnTo>
                  <a:pt x="167993" y="138203"/>
                </a:lnTo>
                <a:lnTo>
                  <a:pt x="229724" y="117319"/>
                </a:lnTo>
                <a:close/>
              </a:path>
            </a:pathLst>
          </a:custGeom>
          <a:solidFill>
            <a:schemeClr val="accent1"/>
          </a:solidFill>
          <a:ln w="6350" cap="flat">
            <a:solidFill>
              <a:schemeClr val="accent1"/>
            </a:solidFill>
            <a:prstDash val="solid"/>
            <a:miter/>
          </a:ln>
        </p:spPr>
        <p:txBody>
          <a:bodyPr rtlCol="0" anchor="ctr"/>
          <a:lstStyle/>
          <a:p>
            <a:endParaRPr lang="en-GB"/>
          </a:p>
        </p:txBody>
      </p:sp>
      <p:grpSp>
        <p:nvGrpSpPr>
          <p:cNvPr id="48" name="Graphic 129" descr="Daily calendar outline">
            <a:extLst>
              <a:ext uri="{FF2B5EF4-FFF2-40B4-BE49-F238E27FC236}">
                <a16:creationId xmlns:a16="http://schemas.microsoft.com/office/drawing/2014/main" id="{BBD2090B-851C-F993-CE6B-9A1805A7026F}"/>
              </a:ext>
            </a:extLst>
          </p:cNvPr>
          <p:cNvGrpSpPr/>
          <p:nvPr/>
        </p:nvGrpSpPr>
        <p:grpSpPr>
          <a:xfrm>
            <a:off x="11187468" y="1609626"/>
            <a:ext cx="425890" cy="425888"/>
            <a:chOff x="10880827" y="2751125"/>
            <a:chExt cx="453888" cy="453888"/>
          </a:xfrm>
          <a:solidFill>
            <a:schemeClr val="accent1"/>
          </a:solidFill>
        </p:grpSpPr>
        <p:sp>
          <p:nvSpPr>
            <p:cNvPr id="49" name="Free-form: Shape 48">
              <a:extLst>
                <a:ext uri="{FF2B5EF4-FFF2-40B4-BE49-F238E27FC236}">
                  <a16:creationId xmlns:a16="http://schemas.microsoft.com/office/drawing/2014/main" id="{218120F3-5BC9-D4D0-8AE4-9C2748B9BD55}"/>
                </a:ext>
              </a:extLst>
            </p:cNvPr>
            <p:cNvSpPr/>
            <p:nvPr/>
          </p:nvSpPr>
          <p:spPr>
            <a:xfrm>
              <a:off x="10880827" y="2751125"/>
              <a:ext cx="453888" cy="453888"/>
            </a:xfrm>
            <a:custGeom>
              <a:avLst/>
              <a:gdLst>
                <a:gd name="connsiteX0" fmla="*/ 360441 w 453888"/>
                <a:gd name="connsiteY0" fmla="*/ 40049 h 453888"/>
                <a:gd name="connsiteX1" fmla="*/ 360441 w 453888"/>
                <a:gd name="connsiteY1" fmla="*/ 6675 h 453888"/>
                <a:gd name="connsiteX2" fmla="*/ 353766 w 453888"/>
                <a:gd name="connsiteY2" fmla="*/ 0 h 453888"/>
                <a:gd name="connsiteX3" fmla="*/ 347091 w 453888"/>
                <a:gd name="connsiteY3" fmla="*/ 6675 h 453888"/>
                <a:gd name="connsiteX4" fmla="*/ 347091 w 453888"/>
                <a:gd name="connsiteY4" fmla="*/ 40049 h 453888"/>
                <a:gd name="connsiteX5" fmla="*/ 106797 w 453888"/>
                <a:gd name="connsiteY5" fmla="*/ 40049 h 453888"/>
                <a:gd name="connsiteX6" fmla="*/ 106797 w 453888"/>
                <a:gd name="connsiteY6" fmla="*/ 6675 h 453888"/>
                <a:gd name="connsiteX7" fmla="*/ 100123 w 453888"/>
                <a:gd name="connsiteY7" fmla="*/ 0 h 453888"/>
                <a:gd name="connsiteX8" fmla="*/ 93448 w 453888"/>
                <a:gd name="connsiteY8" fmla="*/ 6675 h 453888"/>
                <a:gd name="connsiteX9" fmla="*/ 93448 w 453888"/>
                <a:gd name="connsiteY9" fmla="*/ 40049 h 453888"/>
                <a:gd name="connsiteX10" fmla="*/ 0 w 453888"/>
                <a:gd name="connsiteY10" fmla="*/ 40049 h 453888"/>
                <a:gd name="connsiteX11" fmla="*/ 0 w 453888"/>
                <a:gd name="connsiteY11" fmla="*/ 453889 h 453888"/>
                <a:gd name="connsiteX12" fmla="*/ 453889 w 453888"/>
                <a:gd name="connsiteY12" fmla="*/ 453889 h 453888"/>
                <a:gd name="connsiteX13" fmla="*/ 453889 w 453888"/>
                <a:gd name="connsiteY13" fmla="*/ 40049 h 453888"/>
                <a:gd name="connsiteX14" fmla="*/ 440539 w 453888"/>
                <a:gd name="connsiteY14" fmla="*/ 440539 h 453888"/>
                <a:gd name="connsiteX15" fmla="*/ 13350 w 453888"/>
                <a:gd name="connsiteY15" fmla="*/ 440539 h 453888"/>
                <a:gd name="connsiteX16" fmla="*/ 13350 w 453888"/>
                <a:gd name="connsiteY16" fmla="*/ 146846 h 453888"/>
                <a:gd name="connsiteX17" fmla="*/ 440539 w 453888"/>
                <a:gd name="connsiteY17" fmla="*/ 146846 h 453888"/>
                <a:gd name="connsiteX18" fmla="*/ 13350 w 453888"/>
                <a:gd name="connsiteY18" fmla="*/ 133497 h 453888"/>
                <a:gd name="connsiteX19" fmla="*/ 13350 w 453888"/>
                <a:gd name="connsiteY19" fmla="*/ 53399 h 453888"/>
                <a:gd name="connsiteX20" fmla="*/ 93448 w 453888"/>
                <a:gd name="connsiteY20" fmla="*/ 53399 h 453888"/>
                <a:gd name="connsiteX21" fmla="*/ 93448 w 453888"/>
                <a:gd name="connsiteY21" fmla="*/ 80098 h 453888"/>
                <a:gd name="connsiteX22" fmla="*/ 100123 w 453888"/>
                <a:gd name="connsiteY22" fmla="*/ 86773 h 453888"/>
                <a:gd name="connsiteX23" fmla="*/ 106797 w 453888"/>
                <a:gd name="connsiteY23" fmla="*/ 80098 h 453888"/>
                <a:gd name="connsiteX24" fmla="*/ 106797 w 453888"/>
                <a:gd name="connsiteY24" fmla="*/ 53399 h 453888"/>
                <a:gd name="connsiteX25" fmla="*/ 347091 w 453888"/>
                <a:gd name="connsiteY25" fmla="*/ 53399 h 453888"/>
                <a:gd name="connsiteX26" fmla="*/ 347091 w 453888"/>
                <a:gd name="connsiteY26" fmla="*/ 80098 h 453888"/>
                <a:gd name="connsiteX27" fmla="*/ 353766 w 453888"/>
                <a:gd name="connsiteY27" fmla="*/ 86773 h 453888"/>
                <a:gd name="connsiteX28" fmla="*/ 360441 w 453888"/>
                <a:gd name="connsiteY28" fmla="*/ 80098 h 453888"/>
                <a:gd name="connsiteX29" fmla="*/ 360441 w 453888"/>
                <a:gd name="connsiteY29" fmla="*/ 53399 h 453888"/>
                <a:gd name="connsiteX30" fmla="*/ 440539 w 453888"/>
                <a:gd name="connsiteY30" fmla="*/ 53399 h 453888"/>
                <a:gd name="connsiteX31" fmla="*/ 440539 w 453888"/>
                <a:gd name="connsiteY31" fmla="*/ 133497 h 4538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453888" h="453888">
                  <a:moveTo>
                    <a:pt x="360441" y="40049"/>
                  </a:moveTo>
                  <a:lnTo>
                    <a:pt x="360441" y="6675"/>
                  </a:lnTo>
                  <a:cubicBezTo>
                    <a:pt x="360441" y="2988"/>
                    <a:pt x="357453" y="0"/>
                    <a:pt x="353766" y="0"/>
                  </a:cubicBezTo>
                  <a:cubicBezTo>
                    <a:pt x="350080" y="0"/>
                    <a:pt x="347091" y="2988"/>
                    <a:pt x="347091" y="6675"/>
                  </a:cubicBezTo>
                  <a:lnTo>
                    <a:pt x="347091" y="40049"/>
                  </a:lnTo>
                  <a:lnTo>
                    <a:pt x="106797" y="40049"/>
                  </a:lnTo>
                  <a:lnTo>
                    <a:pt x="106797" y="6675"/>
                  </a:lnTo>
                  <a:cubicBezTo>
                    <a:pt x="106797" y="2988"/>
                    <a:pt x="103809" y="0"/>
                    <a:pt x="100123" y="0"/>
                  </a:cubicBezTo>
                  <a:cubicBezTo>
                    <a:pt x="96436" y="0"/>
                    <a:pt x="93448" y="2988"/>
                    <a:pt x="93448" y="6675"/>
                  </a:cubicBezTo>
                  <a:lnTo>
                    <a:pt x="93448" y="40049"/>
                  </a:lnTo>
                  <a:lnTo>
                    <a:pt x="0" y="40049"/>
                  </a:lnTo>
                  <a:lnTo>
                    <a:pt x="0" y="453889"/>
                  </a:lnTo>
                  <a:lnTo>
                    <a:pt x="453889" y="453889"/>
                  </a:lnTo>
                  <a:lnTo>
                    <a:pt x="453889" y="40049"/>
                  </a:lnTo>
                  <a:close/>
                  <a:moveTo>
                    <a:pt x="440539" y="440539"/>
                  </a:moveTo>
                  <a:lnTo>
                    <a:pt x="13350" y="440539"/>
                  </a:lnTo>
                  <a:lnTo>
                    <a:pt x="13350" y="146846"/>
                  </a:lnTo>
                  <a:lnTo>
                    <a:pt x="440539" y="146846"/>
                  </a:lnTo>
                  <a:close/>
                  <a:moveTo>
                    <a:pt x="13350" y="133497"/>
                  </a:moveTo>
                  <a:lnTo>
                    <a:pt x="13350" y="53399"/>
                  </a:lnTo>
                  <a:lnTo>
                    <a:pt x="93448" y="53399"/>
                  </a:lnTo>
                  <a:lnTo>
                    <a:pt x="93448" y="80098"/>
                  </a:lnTo>
                  <a:cubicBezTo>
                    <a:pt x="93448" y="83785"/>
                    <a:pt x="96436" y="86773"/>
                    <a:pt x="100123" y="86773"/>
                  </a:cubicBezTo>
                  <a:cubicBezTo>
                    <a:pt x="103809" y="86773"/>
                    <a:pt x="106797" y="83785"/>
                    <a:pt x="106797" y="80098"/>
                  </a:cubicBezTo>
                  <a:lnTo>
                    <a:pt x="106797" y="53399"/>
                  </a:lnTo>
                  <a:lnTo>
                    <a:pt x="347091" y="53399"/>
                  </a:lnTo>
                  <a:lnTo>
                    <a:pt x="347091" y="80098"/>
                  </a:lnTo>
                  <a:cubicBezTo>
                    <a:pt x="347091" y="83785"/>
                    <a:pt x="350080" y="86773"/>
                    <a:pt x="353766" y="86773"/>
                  </a:cubicBezTo>
                  <a:cubicBezTo>
                    <a:pt x="357453" y="86773"/>
                    <a:pt x="360441" y="83785"/>
                    <a:pt x="360441" y="80098"/>
                  </a:cubicBezTo>
                  <a:lnTo>
                    <a:pt x="360441" y="53399"/>
                  </a:lnTo>
                  <a:lnTo>
                    <a:pt x="440539" y="53399"/>
                  </a:lnTo>
                  <a:lnTo>
                    <a:pt x="440539" y="133497"/>
                  </a:lnTo>
                  <a:close/>
                </a:path>
              </a:pathLst>
            </a:custGeom>
            <a:solidFill>
              <a:schemeClr val="accent1"/>
            </a:solidFill>
            <a:ln w="6350" cap="flat">
              <a:solidFill>
                <a:schemeClr val="accent1"/>
              </a:solidFill>
              <a:prstDash val="solid"/>
              <a:miter/>
            </a:ln>
          </p:spPr>
          <p:txBody>
            <a:bodyPr rtlCol="0" anchor="ctr"/>
            <a:lstStyle/>
            <a:p>
              <a:endParaRPr lang="en-GB"/>
            </a:p>
          </p:txBody>
        </p:sp>
        <p:sp>
          <p:nvSpPr>
            <p:cNvPr id="50" name="Free-form: Shape 49">
              <a:extLst>
                <a:ext uri="{FF2B5EF4-FFF2-40B4-BE49-F238E27FC236}">
                  <a16:creationId xmlns:a16="http://schemas.microsoft.com/office/drawing/2014/main" id="{28C5F849-2ADC-2BAC-2F31-84B52A6C26EA}"/>
                </a:ext>
              </a:extLst>
            </p:cNvPr>
            <p:cNvSpPr/>
            <p:nvPr/>
          </p:nvSpPr>
          <p:spPr>
            <a:xfrm>
              <a:off x="10934226" y="2938021"/>
              <a:ext cx="347091" cy="213594"/>
            </a:xfrm>
            <a:custGeom>
              <a:avLst/>
              <a:gdLst>
                <a:gd name="connsiteX0" fmla="*/ 126822 w 347091"/>
                <a:gd name="connsiteY0" fmla="*/ 213595 h 213594"/>
                <a:gd name="connsiteX1" fmla="*/ 347091 w 347091"/>
                <a:gd name="connsiteY1" fmla="*/ 213595 h 213594"/>
                <a:gd name="connsiteX2" fmla="*/ 347091 w 347091"/>
                <a:gd name="connsiteY2" fmla="*/ 0 h 213594"/>
                <a:gd name="connsiteX3" fmla="*/ 0 w 347091"/>
                <a:gd name="connsiteY3" fmla="*/ 0 h 213594"/>
                <a:gd name="connsiteX4" fmla="*/ 0 w 347091"/>
                <a:gd name="connsiteY4" fmla="*/ 213595 h 213594"/>
                <a:gd name="connsiteX5" fmla="*/ 126822 w 347091"/>
                <a:gd name="connsiteY5" fmla="*/ 213595 h 213594"/>
                <a:gd name="connsiteX6" fmla="*/ 126822 w 347091"/>
                <a:gd name="connsiteY6" fmla="*/ 200245 h 213594"/>
                <a:gd name="connsiteX7" fmla="*/ 126822 w 347091"/>
                <a:gd name="connsiteY7" fmla="*/ 146846 h 213594"/>
                <a:gd name="connsiteX8" fmla="*/ 220270 w 347091"/>
                <a:gd name="connsiteY8" fmla="*/ 146846 h 213594"/>
                <a:gd name="connsiteX9" fmla="*/ 220270 w 347091"/>
                <a:gd name="connsiteY9" fmla="*/ 200245 h 213594"/>
                <a:gd name="connsiteX10" fmla="*/ 126822 w 347091"/>
                <a:gd name="connsiteY10" fmla="*/ 80098 h 213594"/>
                <a:gd name="connsiteX11" fmla="*/ 220270 w 347091"/>
                <a:gd name="connsiteY11" fmla="*/ 80098 h 213594"/>
                <a:gd name="connsiteX12" fmla="*/ 220270 w 347091"/>
                <a:gd name="connsiteY12" fmla="*/ 133497 h 213594"/>
                <a:gd name="connsiteX13" fmla="*/ 126822 w 347091"/>
                <a:gd name="connsiteY13" fmla="*/ 133497 h 213594"/>
                <a:gd name="connsiteX14" fmla="*/ 113472 w 347091"/>
                <a:gd name="connsiteY14" fmla="*/ 133497 h 213594"/>
                <a:gd name="connsiteX15" fmla="*/ 13350 w 347091"/>
                <a:gd name="connsiteY15" fmla="*/ 133497 h 213594"/>
                <a:gd name="connsiteX16" fmla="*/ 13350 w 347091"/>
                <a:gd name="connsiteY16" fmla="*/ 80098 h 213594"/>
                <a:gd name="connsiteX17" fmla="*/ 113472 w 347091"/>
                <a:gd name="connsiteY17" fmla="*/ 80098 h 213594"/>
                <a:gd name="connsiteX18" fmla="*/ 233619 w 347091"/>
                <a:gd name="connsiteY18" fmla="*/ 80098 h 213594"/>
                <a:gd name="connsiteX19" fmla="*/ 333742 w 347091"/>
                <a:gd name="connsiteY19" fmla="*/ 80098 h 213594"/>
                <a:gd name="connsiteX20" fmla="*/ 333742 w 347091"/>
                <a:gd name="connsiteY20" fmla="*/ 133497 h 213594"/>
                <a:gd name="connsiteX21" fmla="*/ 233619 w 347091"/>
                <a:gd name="connsiteY21" fmla="*/ 133497 h 213594"/>
                <a:gd name="connsiteX22" fmla="*/ 233619 w 347091"/>
                <a:gd name="connsiteY22" fmla="*/ 200245 h 213594"/>
                <a:gd name="connsiteX23" fmla="*/ 233619 w 347091"/>
                <a:gd name="connsiteY23" fmla="*/ 146846 h 213594"/>
                <a:gd name="connsiteX24" fmla="*/ 333742 w 347091"/>
                <a:gd name="connsiteY24" fmla="*/ 146846 h 213594"/>
                <a:gd name="connsiteX25" fmla="*/ 333742 w 347091"/>
                <a:gd name="connsiteY25" fmla="*/ 200245 h 213594"/>
                <a:gd name="connsiteX26" fmla="*/ 333742 w 347091"/>
                <a:gd name="connsiteY26" fmla="*/ 13350 h 213594"/>
                <a:gd name="connsiteX27" fmla="*/ 333742 w 347091"/>
                <a:gd name="connsiteY27" fmla="*/ 66748 h 213594"/>
                <a:gd name="connsiteX28" fmla="*/ 233619 w 347091"/>
                <a:gd name="connsiteY28" fmla="*/ 66748 h 213594"/>
                <a:gd name="connsiteX29" fmla="*/ 233619 w 347091"/>
                <a:gd name="connsiteY29" fmla="*/ 13350 h 213594"/>
                <a:gd name="connsiteX30" fmla="*/ 220270 w 347091"/>
                <a:gd name="connsiteY30" fmla="*/ 13350 h 213594"/>
                <a:gd name="connsiteX31" fmla="*/ 220270 w 347091"/>
                <a:gd name="connsiteY31" fmla="*/ 66748 h 213594"/>
                <a:gd name="connsiteX32" fmla="*/ 126822 w 347091"/>
                <a:gd name="connsiteY32" fmla="*/ 66748 h 213594"/>
                <a:gd name="connsiteX33" fmla="*/ 126822 w 347091"/>
                <a:gd name="connsiteY33" fmla="*/ 13350 h 213594"/>
                <a:gd name="connsiteX34" fmla="*/ 113472 w 347091"/>
                <a:gd name="connsiteY34" fmla="*/ 13350 h 213594"/>
                <a:gd name="connsiteX35" fmla="*/ 113472 w 347091"/>
                <a:gd name="connsiteY35" fmla="*/ 66748 h 213594"/>
                <a:gd name="connsiteX36" fmla="*/ 13350 w 347091"/>
                <a:gd name="connsiteY36" fmla="*/ 66748 h 213594"/>
                <a:gd name="connsiteX37" fmla="*/ 13350 w 347091"/>
                <a:gd name="connsiteY37" fmla="*/ 13350 h 213594"/>
                <a:gd name="connsiteX38" fmla="*/ 13350 w 347091"/>
                <a:gd name="connsiteY38" fmla="*/ 200245 h 213594"/>
                <a:gd name="connsiteX39" fmla="*/ 13350 w 347091"/>
                <a:gd name="connsiteY39" fmla="*/ 146846 h 213594"/>
                <a:gd name="connsiteX40" fmla="*/ 113472 w 347091"/>
                <a:gd name="connsiteY40" fmla="*/ 146846 h 213594"/>
                <a:gd name="connsiteX41" fmla="*/ 113472 w 347091"/>
                <a:gd name="connsiteY41" fmla="*/ 200245 h 2135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347091" h="213594">
                  <a:moveTo>
                    <a:pt x="126822" y="213595"/>
                  </a:moveTo>
                  <a:lnTo>
                    <a:pt x="347091" y="213595"/>
                  </a:lnTo>
                  <a:lnTo>
                    <a:pt x="347091" y="0"/>
                  </a:lnTo>
                  <a:lnTo>
                    <a:pt x="0" y="0"/>
                  </a:lnTo>
                  <a:lnTo>
                    <a:pt x="0" y="213595"/>
                  </a:lnTo>
                  <a:lnTo>
                    <a:pt x="126822" y="213595"/>
                  </a:lnTo>
                  <a:close/>
                  <a:moveTo>
                    <a:pt x="126822" y="200245"/>
                  </a:moveTo>
                  <a:lnTo>
                    <a:pt x="126822" y="146846"/>
                  </a:lnTo>
                  <a:lnTo>
                    <a:pt x="220270" y="146846"/>
                  </a:lnTo>
                  <a:lnTo>
                    <a:pt x="220270" y="200245"/>
                  </a:lnTo>
                  <a:close/>
                  <a:moveTo>
                    <a:pt x="126822" y="80098"/>
                  </a:moveTo>
                  <a:lnTo>
                    <a:pt x="220270" y="80098"/>
                  </a:lnTo>
                  <a:lnTo>
                    <a:pt x="220270" y="133497"/>
                  </a:lnTo>
                  <a:lnTo>
                    <a:pt x="126822" y="133497"/>
                  </a:lnTo>
                  <a:close/>
                  <a:moveTo>
                    <a:pt x="113472" y="133497"/>
                  </a:moveTo>
                  <a:lnTo>
                    <a:pt x="13350" y="133497"/>
                  </a:lnTo>
                  <a:lnTo>
                    <a:pt x="13350" y="80098"/>
                  </a:lnTo>
                  <a:lnTo>
                    <a:pt x="113472" y="80098"/>
                  </a:lnTo>
                  <a:close/>
                  <a:moveTo>
                    <a:pt x="233619" y="80098"/>
                  </a:moveTo>
                  <a:lnTo>
                    <a:pt x="333742" y="80098"/>
                  </a:lnTo>
                  <a:lnTo>
                    <a:pt x="333742" y="133497"/>
                  </a:lnTo>
                  <a:lnTo>
                    <a:pt x="233619" y="133497"/>
                  </a:lnTo>
                  <a:close/>
                  <a:moveTo>
                    <a:pt x="233619" y="200245"/>
                  </a:moveTo>
                  <a:lnTo>
                    <a:pt x="233619" y="146846"/>
                  </a:lnTo>
                  <a:lnTo>
                    <a:pt x="333742" y="146846"/>
                  </a:lnTo>
                  <a:lnTo>
                    <a:pt x="333742" y="200245"/>
                  </a:lnTo>
                  <a:close/>
                  <a:moveTo>
                    <a:pt x="333742" y="13350"/>
                  </a:moveTo>
                  <a:lnTo>
                    <a:pt x="333742" y="66748"/>
                  </a:lnTo>
                  <a:lnTo>
                    <a:pt x="233619" y="66748"/>
                  </a:lnTo>
                  <a:lnTo>
                    <a:pt x="233619" y="13350"/>
                  </a:lnTo>
                  <a:close/>
                  <a:moveTo>
                    <a:pt x="220270" y="13350"/>
                  </a:moveTo>
                  <a:lnTo>
                    <a:pt x="220270" y="66748"/>
                  </a:lnTo>
                  <a:lnTo>
                    <a:pt x="126822" y="66748"/>
                  </a:lnTo>
                  <a:lnTo>
                    <a:pt x="126822" y="13350"/>
                  </a:lnTo>
                  <a:close/>
                  <a:moveTo>
                    <a:pt x="113472" y="13350"/>
                  </a:moveTo>
                  <a:lnTo>
                    <a:pt x="113472" y="66748"/>
                  </a:lnTo>
                  <a:lnTo>
                    <a:pt x="13350" y="66748"/>
                  </a:lnTo>
                  <a:lnTo>
                    <a:pt x="13350" y="13350"/>
                  </a:lnTo>
                  <a:close/>
                  <a:moveTo>
                    <a:pt x="13350" y="200245"/>
                  </a:moveTo>
                  <a:lnTo>
                    <a:pt x="13350" y="146846"/>
                  </a:lnTo>
                  <a:lnTo>
                    <a:pt x="113472" y="146846"/>
                  </a:lnTo>
                  <a:lnTo>
                    <a:pt x="113472" y="200245"/>
                  </a:lnTo>
                  <a:close/>
                </a:path>
              </a:pathLst>
            </a:custGeom>
            <a:solidFill>
              <a:schemeClr val="accent1"/>
            </a:solidFill>
            <a:ln w="6350" cap="flat">
              <a:solidFill>
                <a:schemeClr val="accent1"/>
              </a:solidFill>
              <a:prstDash val="solid"/>
              <a:miter/>
            </a:ln>
          </p:spPr>
          <p:txBody>
            <a:bodyPr rtlCol="0" anchor="ctr"/>
            <a:lstStyle/>
            <a:p>
              <a:endParaRPr lang="en-GB"/>
            </a:p>
          </p:txBody>
        </p:sp>
      </p:grpSp>
      <p:pic>
        <p:nvPicPr>
          <p:cNvPr id="51" name="Picture 50" descr="A blue and green sign&#10;&#10;Description automatically generated with medium confidence">
            <a:extLst>
              <a:ext uri="{FF2B5EF4-FFF2-40B4-BE49-F238E27FC236}">
                <a16:creationId xmlns:a16="http://schemas.microsoft.com/office/drawing/2014/main" id="{0EE67118-19DD-31E3-084B-5A1F05EC352C}"/>
              </a:ext>
            </a:extLst>
          </p:cNvPr>
          <p:cNvPicPr>
            <a:picLocks noChangeAspect="1"/>
          </p:cNvPicPr>
          <p:nvPr/>
        </p:nvPicPr>
        <p:blipFill rotWithShape="1">
          <a:blip r:embed="rId2">
            <a:extLst>
              <a:ext uri="{28A0092B-C50C-407E-A947-70E740481C1C}">
                <a14:useLocalDpi xmlns:a14="http://schemas.microsoft.com/office/drawing/2010/main" val="0"/>
              </a:ext>
            </a:extLst>
          </a:blip>
          <a:srcRect r="3968"/>
          <a:stretch/>
        </p:blipFill>
        <p:spPr>
          <a:xfrm>
            <a:off x="10257196" y="122866"/>
            <a:ext cx="1934804" cy="459865"/>
          </a:xfrm>
          <a:prstGeom prst="rect">
            <a:avLst/>
          </a:prstGeom>
          <a:effectLst>
            <a:outerShdw blurRad="88900" dist="50800" dir="8100000" algn="tr" rotWithShape="0">
              <a:prstClr val="black">
                <a:alpha val="40000"/>
              </a:prstClr>
            </a:outerShdw>
          </a:effectLst>
        </p:spPr>
      </p:pic>
      <p:grpSp>
        <p:nvGrpSpPr>
          <p:cNvPr id="2" name="Graphic 47">
            <a:extLst>
              <a:ext uri="{FF2B5EF4-FFF2-40B4-BE49-F238E27FC236}">
                <a16:creationId xmlns:a16="http://schemas.microsoft.com/office/drawing/2014/main" id="{CB8661BA-BC51-F410-41B5-D8E1BFFAAA4E}"/>
              </a:ext>
            </a:extLst>
          </p:cNvPr>
          <p:cNvGrpSpPr/>
          <p:nvPr/>
        </p:nvGrpSpPr>
        <p:grpSpPr>
          <a:xfrm>
            <a:off x="499133" y="423965"/>
            <a:ext cx="431142" cy="431138"/>
            <a:chOff x="5986462" y="3319472"/>
            <a:chExt cx="219075" cy="219075"/>
          </a:xfrm>
          <a:noFill/>
        </p:grpSpPr>
        <p:sp>
          <p:nvSpPr>
            <p:cNvPr id="5" name="Free-form: Shape 4">
              <a:extLst>
                <a:ext uri="{FF2B5EF4-FFF2-40B4-BE49-F238E27FC236}">
                  <a16:creationId xmlns:a16="http://schemas.microsoft.com/office/drawing/2014/main" id="{36FDE416-32BF-BE03-3881-64685CBC5F47}"/>
                </a:ext>
              </a:extLst>
            </p:cNvPr>
            <p:cNvSpPr/>
            <p:nvPr/>
          </p:nvSpPr>
          <p:spPr>
            <a:xfrm>
              <a:off x="5986462" y="3338522"/>
              <a:ext cx="219075" cy="200025"/>
            </a:xfrm>
            <a:custGeom>
              <a:avLst/>
              <a:gdLst>
                <a:gd name="connsiteX0" fmla="*/ 209550 w 219075"/>
                <a:gd name="connsiteY0" fmla="*/ 0 h 200025"/>
                <a:gd name="connsiteX1" fmla="*/ 219075 w 219075"/>
                <a:gd name="connsiteY1" fmla="*/ 9525 h 200025"/>
                <a:gd name="connsiteX2" fmla="*/ 219075 w 219075"/>
                <a:gd name="connsiteY2" fmla="*/ 190500 h 200025"/>
                <a:gd name="connsiteX3" fmla="*/ 209550 w 219075"/>
                <a:gd name="connsiteY3" fmla="*/ 200025 h 200025"/>
                <a:gd name="connsiteX4" fmla="*/ 9525 w 219075"/>
                <a:gd name="connsiteY4" fmla="*/ 200025 h 200025"/>
                <a:gd name="connsiteX5" fmla="*/ 0 w 219075"/>
                <a:gd name="connsiteY5" fmla="*/ 190500 h 200025"/>
                <a:gd name="connsiteX6" fmla="*/ 0 w 219075"/>
                <a:gd name="connsiteY6" fmla="*/ 9525 h 200025"/>
                <a:gd name="connsiteX7" fmla="*/ 9525 w 219075"/>
                <a:gd name="connsiteY7" fmla="*/ 0 h 200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19075" h="200025">
                  <a:moveTo>
                    <a:pt x="209550" y="0"/>
                  </a:moveTo>
                  <a:cubicBezTo>
                    <a:pt x="214811" y="0"/>
                    <a:pt x="219075" y="4264"/>
                    <a:pt x="219075" y="9525"/>
                  </a:cubicBezTo>
                  <a:lnTo>
                    <a:pt x="219075" y="190500"/>
                  </a:lnTo>
                  <a:cubicBezTo>
                    <a:pt x="219075" y="195761"/>
                    <a:pt x="214811" y="200025"/>
                    <a:pt x="209550" y="200025"/>
                  </a:cubicBezTo>
                  <a:lnTo>
                    <a:pt x="9525" y="200025"/>
                  </a:lnTo>
                  <a:cubicBezTo>
                    <a:pt x="4264" y="200025"/>
                    <a:pt x="0" y="195761"/>
                    <a:pt x="0" y="190500"/>
                  </a:cubicBezTo>
                  <a:lnTo>
                    <a:pt x="0" y="9525"/>
                  </a:lnTo>
                  <a:cubicBezTo>
                    <a:pt x="0" y="4264"/>
                    <a:pt x="4264" y="0"/>
                    <a:pt x="9525" y="0"/>
                  </a:cubicBezTo>
                  <a:close/>
                </a:path>
              </a:pathLst>
            </a:custGeom>
            <a:noFill/>
            <a:ln w="15875" cap="rnd">
              <a:solidFill>
                <a:schemeClr val="bg1"/>
              </a:solidFill>
              <a:prstDash val="solid"/>
              <a:round/>
            </a:ln>
          </p:spPr>
          <p:txBody>
            <a:bodyPr rtlCol="0" anchor="ctr"/>
            <a:lstStyle/>
            <a:p>
              <a:endParaRPr lang="en-GB"/>
            </a:p>
          </p:txBody>
        </p:sp>
        <p:sp>
          <p:nvSpPr>
            <p:cNvPr id="6" name="Free-form: Shape 5">
              <a:extLst>
                <a:ext uri="{FF2B5EF4-FFF2-40B4-BE49-F238E27FC236}">
                  <a16:creationId xmlns:a16="http://schemas.microsoft.com/office/drawing/2014/main" id="{8CA71EF3-F794-0EC2-96FA-14187B47F268}"/>
                </a:ext>
              </a:extLst>
            </p:cNvPr>
            <p:cNvSpPr/>
            <p:nvPr/>
          </p:nvSpPr>
          <p:spPr>
            <a:xfrm>
              <a:off x="6034087" y="3319472"/>
              <a:ext cx="9525" cy="47624"/>
            </a:xfrm>
            <a:custGeom>
              <a:avLst/>
              <a:gdLst>
                <a:gd name="connsiteX0" fmla="*/ 0 w 9525"/>
                <a:gd name="connsiteY0" fmla="*/ 0 h 47624"/>
                <a:gd name="connsiteX1" fmla="*/ 0 w 9525"/>
                <a:gd name="connsiteY1" fmla="*/ 47625 h 47624"/>
              </a:gdLst>
              <a:ahLst/>
              <a:cxnLst>
                <a:cxn ang="0">
                  <a:pos x="connsiteX0" y="connsiteY0"/>
                </a:cxn>
                <a:cxn ang="0">
                  <a:pos x="connsiteX1" y="connsiteY1"/>
                </a:cxn>
              </a:cxnLst>
              <a:rect l="l" t="t" r="r" b="b"/>
              <a:pathLst>
                <a:path w="9525" h="47624">
                  <a:moveTo>
                    <a:pt x="0" y="0"/>
                  </a:moveTo>
                  <a:lnTo>
                    <a:pt x="0" y="47625"/>
                  </a:lnTo>
                </a:path>
              </a:pathLst>
            </a:custGeom>
            <a:noFill/>
            <a:ln w="15875" cap="rnd">
              <a:solidFill>
                <a:schemeClr val="bg1"/>
              </a:solidFill>
              <a:prstDash val="solid"/>
              <a:round/>
            </a:ln>
          </p:spPr>
          <p:txBody>
            <a:bodyPr rtlCol="0" anchor="ctr"/>
            <a:lstStyle/>
            <a:p>
              <a:endParaRPr lang="en-GB"/>
            </a:p>
          </p:txBody>
        </p:sp>
        <p:sp>
          <p:nvSpPr>
            <p:cNvPr id="7" name="Free-form: Shape 6">
              <a:extLst>
                <a:ext uri="{FF2B5EF4-FFF2-40B4-BE49-F238E27FC236}">
                  <a16:creationId xmlns:a16="http://schemas.microsoft.com/office/drawing/2014/main" id="{887D2BE8-2335-653F-80E1-DC29299E6005}"/>
                </a:ext>
              </a:extLst>
            </p:cNvPr>
            <p:cNvSpPr/>
            <p:nvPr/>
          </p:nvSpPr>
          <p:spPr>
            <a:xfrm>
              <a:off x="6157912" y="3319472"/>
              <a:ext cx="9525" cy="47624"/>
            </a:xfrm>
            <a:custGeom>
              <a:avLst/>
              <a:gdLst>
                <a:gd name="connsiteX0" fmla="*/ 0 w 9525"/>
                <a:gd name="connsiteY0" fmla="*/ 0 h 47624"/>
                <a:gd name="connsiteX1" fmla="*/ 0 w 9525"/>
                <a:gd name="connsiteY1" fmla="*/ 47625 h 47624"/>
              </a:gdLst>
              <a:ahLst/>
              <a:cxnLst>
                <a:cxn ang="0">
                  <a:pos x="connsiteX0" y="connsiteY0"/>
                </a:cxn>
                <a:cxn ang="0">
                  <a:pos x="connsiteX1" y="connsiteY1"/>
                </a:cxn>
              </a:cxnLst>
              <a:rect l="l" t="t" r="r" b="b"/>
              <a:pathLst>
                <a:path w="9525" h="47624">
                  <a:moveTo>
                    <a:pt x="0" y="0"/>
                  </a:moveTo>
                  <a:lnTo>
                    <a:pt x="0" y="47625"/>
                  </a:lnTo>
                </a:path>
              </a:pathLst>
            </a:custGeom>
            <a:noFill/>
            <a:ln w="15875" cap="rnd">
              <a:solidFill>
                <a:schemeClr val="bg1"/>
              </a:solidFill>
              <a:prstDash val="solid"/>
              <a:round/>
            </a:ln>
          </p:spPr>
          <p:txBody>
            <a:bodyPr rtlCol="0" anchor="ctr"/>
            <a:lstStyle/>
            <a:p>
              <a:endParaRPr lang="en-GB"/>
            </a:p>
          </p:txBody>
        </p:sp>
        <p:sp>
          <p:nvSpPr>
            <p:cNvPr id="12" name="Free-form: Shape 11">
              <a:extLst>
                <a:ext uri="{FF2B5EF4-FFF2-40B4-BE49-F238E27FC236}">
                  <a16:creationId xmlns:a16="http://schemas.microsoft.com/office/drawing/2014/main" id="{FC02253F-27FB-5118-ABD2-18D13A333F4F}"/>
                </a:ext>
              </a:extLst>
            </p:cNvPr>
            <p:cNvSpPr/>
            <p:nvPr/>
          </p:nvSpPr>
          <p:spPr>
            <a:xfrm>
              <a:off x="5986462" y="3386147"/>
              <a:ext cx="219075" cy="9525"/>
            </a:xfrm>
            <a:custGeom>
              <a:avLst/>
              <a:gdLst>
                <a:gd name="connsiteX0" fmla="*/ 0 w 219075"/>
                <a:gd name="connsiteY0" fmla="*/ 0 h 9525"/>
                <a:gd name="connsiteX1" fmla="*/ 219075 w 219075"/>
                <a:gd name="connsiteY1" fmla="*/ 0 h 9525"/>
              </a:gdLst>
              <a:ahLst/>
              <a:cxnLst>
                <a:cxn ang="0">
                  <a:pos x="connsiteX0" y="connsiteY0"/>
                </a:cxn>
                <a:cxn ang="0">
                  <a:pos x="connsiteX1" y="connsiteY1"/>
                </a:cxn>
              </a:cxnLst>
              <a:rect l="l" t="t" r="r" b="b"/>
              <a:pathLst>
                <a:path w="219075" h="9525">
                  <a:moveTo>
                    <a:pt x="0" y="0"/>
                  </a:moveTo>
                  <a:lnTo>
                    <a:pt x="219075" y="0"/>
                  </a:lnTo>
                </a:path>
              </a:pathLst>
            </a:custGeom>
            <a:noFill/>
            <a:ln w="15875" cap="rnd">
              <a:solidFill>
                <a:schemeClr val="bg1"/>
              </a:solidFill>
              <a:prstDash val="solid"/>
              <a:round/>
            </a:ln>
          </p:spPr>
          <p:txBody>
            <a:bodyPr rtlCol="0" anchor="ctr"/>
            <a:lstStyle/>
            <a:p>
              <a:endParaRPr lang="en-GB"/>
            </a:p>
          </p:txBody>
        </p:sp>
        <p:sp>
          <p:nvSpPr>
            <p:cNvPr id="16" name="Free-form: Shape 15">
              <a:extLst>
                <a:ext uri="{FF2B5EF4-FFF2-40B4-BE49-F238E27FC236}">
                  <a16:creationId xmlns:a16="http://schemas.microsoft.com/office/drawing/2014/main" id="{62C6379B-15A1-433D-A9AB-065F4984BC4B}"/>
                </a:ext>
              </a:extLst>
            </p:cNvPr>
            <p:cNvSpPr/>
            <p:nvPr/>
          </p:nvSpPr>
          <p:spPr>
            <a:xfrm>
              <a:off x="6096000" y="3386147"/>
              <a:ext cx="9525" cy="152399"/>
            </a:xfrm>
            <a:custGeom>
              <a:avLst/>
              <a:gdLst>
                <a:gd name="connsiteX0" fmla="*/ 0 w 9525"/>
                <a:gd name="connsiteY0" fmla="*/ 0 h 152399"/>
                <a:gd name="connsiteX1" fmla="*/ 0 w 9525"/>
                <a:gd name="connsiteY1" fmla="*/ 152400 h 152399"/>
              </a:gdLst>
              <a:ahLst/>
              <a:cxnLst>
                <a:cxn ang="0">
                  <a:pos x="connsiteX0" y="connsiteY0"/>
                </a:cxn>
                <a:cxn ang="0">
                  <a:pos x="connsiteX1" y="connsiteY1"/>
                </a:cxn>
              </a:cxnLst>
              <a:rect l="l" t="t" r="r" b="b"/>
              <a:pathLst>
                <a:path w="9525" h="152399">
                  <a:moveTo>
                    <a:pt x="0" y="0"/>
                  </a:moveTo>
                  <a:lnTo>
                    <a:pt x="0" y="152400"/>
                  </a:lnTo>
                </a:path>
              </a:pathLst>
            </a:custGeom>
            <a:noFill/>
            <a:ln w="15875" cap="rnd">
              <a:solidFill>
                <a:schemeClr val="bg1"/>
              </a:solidFill>
              <a:prstDash val="solid"/>
              <a:round/>
            </a:ln>
          </p:spPr>
          <p:txBody>
            <a:bodyPr rtlCol="0" anchor="ctr"/>
            <a:lstStyle/>
            <a:p>
              <a:endParaRPr lang="en-GB"/>
            </a:p>
          </p:txBody>
        </p:sp>
        <p:sp>
          <p:nvSpPr>
            <p:cNvPr id="23" name="Free-form: Shape 22">
              <a:extLst>
                <a:ext uri="{FF2B5EF4-FFF2-40B4-BE49-F238E27FC236}">
                  <a16:creationId xmlns:a16="http://schemas.microsoft.com/office/drawing/2014/main" id="{60EAEF2A-B44E-471A-FA12-BC9626D1CF37}"/>
                </a:ext>
              </a:extLst>
            </p:cNvPr>
            <p:cNvSpPr/>
            <p:nvPr/>
          </p:nvSpPr>
          <p:spPr>
            <a:xfrm>
              <a:off x="6038850" y="3386147"/>
              <a:ext cx="9525" cy="152399"/>
            </a:xfrm>
            <a:custGeom>
              <a:avLst/>
              <a:gdLst>
                <a:gd name="connsiteX0" fmla="*/ 0 w 9525"/>
                <a:gd name="connsiteY0" fmla="*/ 0 h 152399"/>
                <a:gd name="connsiteX1" fmla="*/ 0 w 9525"/>
                <a:gd name="connsiteY1" fmla="*/ 152400 h 152399"/>
              </a:gdLst>
              <a:ahLst/>
              <a:cxnLst>
                <a:cxn ang="0">
                  <a:pos x="connsiteX0" y="connsiteY0"/>
                </a:cxn>
                <a:cxn ang="0">
                  <a:pos x="connsiteX1" y="connsiteY1"/>
                </a:cxn>
              </a:cxnLst>
              <a:rect l="l" t="t" r="r" b="b"/>
              <a:pathLst>
                <a:path w="9525" h="152399">
                  <a:moveTo>
                    <a:pt x="0" y="0"/>
                  </a:moveTo>
                  <a:lnTo>
                    <a:pt x="0" y="152400"/>
                  </a:lnTo>
                </a:path>
              </a:pathLst>
            </a:custGeom>
            <a:noFill/>
            <a:ln w="15875" cap="rnd">
              <a:solidFill>
                <a:schemeClr val="bg1"/>
              </a:solidFill>
              <a:prstDash val="solid"/>
              <a:round/>
            </a:ln>
          </p:spPr>
          <p:txBody>
            <a:bodyPr rtlCol="0" anchor="ctr"/>
            <a:lstStyle/>
            <a:p>
              <a:endParaRPr lang="en-GB"/>
            </a:p>
          </p:txBody>
        </p:sp>
        <p:sp>
          <p:nvSpPr>
            <p:cNvPr id="27" name="Free-form: Shape 26">
              <a:extLst>
                <a:ext uri="{FF2B5EF4-FFF2-40B4-BE49-F238E27FC236}">
                  <a16:creationId xmlns:a16="http://schemas.microsoft.com/office/drawing/2014/main" id="{2A3DCE82-4E3A-643A-C075-A1460DFC7117}"/>
                </a:ext>
              </a:extLst>
            </p:cNvPr>
            <p:cNvSpPr/>
            <p:nvPr/>
          </p:nvSpPr>
          <p:spPr>
            <a:xfrm>
              <a:off x="6153150" y="3386147"/>
              <a:ext cx="9525" cy="152399"/>
            </a:xfrm>
            <a:custGeom>
              <a:avLst/>
              <a:gdLst>
                <a:gd name="connsiteX0" fmla="*/ 0 w 9525"/>
                <a:gd name="connsiteY0" fmla="*/ 0 h 152399"/>
                <a:gd name="connsiteX1" fmla="*/ 0 w 9525"/>
                <a:gd name="connsiteY1" fmla="*/ 152400 h 152399"/>
              </a:gdLst>
              <a:ahLst/>
              <a:cxnLst>
                <a:cxn ang="0">
                  <a:pos x="connsiteX0" y="connsiteY0"/>
                </a:cxn>
                <a:cxn ang="0">
                  <a:pos x="connsiteX1" y="connsiteY1"/>
                </a:cxn>
              </a:cxnLst>
              <a:rect l="l" t="t" r="r" b="b"/>
              <a:pathLst>
                <a:path w="9525" h="152399">
                  <a:moveTo>
                    <a:pt x="0" y="0"/>
                  </a:moveTo>
                  <a:lnTo>
                    <a:pt x="0" y="152400"/>
                  </a:lnTo>
                </a:path>
              </a:pathLst>
            </a:custGeom>
            <a:noFill/>
            <a:ln w="15875" cap="rnd">
              <a:solidFill>
                <a:schemeClr val="bg1"/>
              </a:solidFill>
              <a:prstDash val="solid"/>
              <a:round/>
            </a:ln>
          </p:spPr>
          <p:txBody>
            <a:bodyPr rtlCol="0" anchor="ctr"/>
            <a:lstStyle/>
            <a:p>
              <a:endParaRPr lang="en-GB"/>
            </a:p>
          </p:txBody>
        </p:sp>
        <p:sp>
          <p:nvSpPr>
            <p:cNvPr id="28" name="Free-form: Shape 27">
              <a:extLst>
                <a:ext uri="{FF2B5EF4-FFF2-40B4-BE49-F238E27FC236}">
                  <a16:creationId xmlns:a16="http://schemas.microsoft.com/office/drawing/2014/main" id="{9A1C1303-CF73-7911-E9FA-78C7FABA5710}"/>
                </a:ext>
              </a:extLst>
            </p:cNvPr>
            <p:cNvSpPr/>
            <p:nvPr/>
          </p:nvSpPr>
          <p:spPr>
            <a:xfrm>
              <a:off x="5986462" y="3462347"/>
              <a:ext cx="219075" cy="9525"/>
            </a:xfrm>
            <a:custGeom>
              <a:avLst/>
              <a:gdLst>
                <a:gd name="connsiteX0" fmla="*/ 0 w 219075"/>
                <a:gd name="connsiteY0" fmla="*/ 0 h 9525"/>
                <a:gd name="connsiteX1" fmla="*/ 219075 w 219075"/>
                <a:gd name="connsiteY1" fmla="*/ 0 h 9525"/>
              </a:gdLst>
              <a:ahLst/>
              <a:cxnLst>
                <a:cxn ang="0">
                  <a:pos x="connsiteX0" y="connsiteY0"/>
                </a:cxn>
                <a:cxn ang="0">
                  <a:pos x="connsiteX1" y="connsiteY1"/>
                </a:cxn>
              </a:cxnLst>
              <a:rect l="l" t="t" r="r" b="b"/>
              <a:pathLst>
                <a:path w="219075" h="9525">
                  <a:moveTo>
                    <a:pt x="0" y="0"/>
                  </a:moveTo>
                  <a:lnTo>
                    <a:pt x="219075" y="0"/>
                  </a:lnTo>
                </a:path>
              </a:pathLst>
            </a:custGeom>
            <a:noFill/>
            <a:ln w="15875" cap="rnd">
              <a:solidFill>
                <a:schemeClr val="bg1"/>
              </a:solidFill>
              <a:prstDash val="solid"/>
              <a:round/>
            </a:ln>
          </p:spPr>
          <p:txBody>
            <a:bodyPr rtlCol="0" anchor="ctr"/>
            <a:lstStyle/>
            <a:p>
              <a:endParaRPr lang="en-GB"/>
            </a:p>
          </p:txBody>
        </p:sp>
        <p:sp>
          <p:nvSpPr>
            <p:cNvPr id="29" name="Free-form: Shape 28">
              <a:extLst>
                <a:ext uri="{FF2B5EF4-FFF2-40B4-BE49-F238E27FC236}">
                  <a16:creationId xmlns:a16="http://schemas.microsoft.com/office/drawing/2014/main" id="{040EF4BA-49B8-4A55-17EC-089775341065}"/>
                </a:ext>
              </a:extLst>
            </p:cNvPr>
            <p:cNvSpPr/>
            <p:nvPr/>
          </p:nvSpPr>
          <p:spPr>
            <a:xfrm>
              <a:off x="5986462" y="3424247"/>
              <a:ext cx="219075" cy="9525"/>
            </a:xfrm>
            <a:custGeom>
              <a:avLst/>
              <a:gdLst>
                <a:gd name="connsiteX0" fmla="*/ 0 w 219075"/>
                <a:gd name="connsiteY0" fmla="*/ 0 h 9525"/>
                <a:gd name="connsiteX1" fmla="*/ 219075 w 219075"/>
                <a:gd name="connsiteY1" fmla="*/ 0 h 9525"/>
              </a:gdLst>
              <a:ahLst/>
              <a:cxnLst>
                <a:cxn ang="0">
                  <a:pos x="connsiteX0" y="connsiteY0"/>
                </a:cxn>
                <a:cxn ang="0">
                  <a:pos x="connsiteX1" y="connsiteY1"/>
                </a:cxn>
              </a:cxnLst>
              <a:rect l="l" t="t" r="r" b="b"/>
              <a:pathLst>
                <a:path w="219075" h="9525">
                  <a:moveTo>
                    <a:pt x="0" y="0"/>
                  </a:moveTo>
                  <a:lnTo>
                    <a:pt x="219075" y="0"/>
                  </a:lnTo>
                </a:path>
              </a:pathLst>
            </a:custGeom>
            <a:noFill/>
            <a:ln w="15875" cap="rnd">
              <a:solidFill>
                <a:schemeClr val="bg1"/>
              </a:solidFill>
              <a:prstDash val="solid"/>
              <a:round/>
            </a:ln>
          </p:spPr>
          <p:txBody>
            <a:bodyPr rtlCol="0" anchor="ctr"/>
            <a:lstStyle/>
            <a:p>
              <a:endParaRPr lang="en-GB"/>
            </a:p>
          </p:txBody>
        </p:sp>
        <p:sp>
          <p:nvSpPr>
            <p:cNvPr id="30" name="Free-form: Shape 29">
              <a:extLst>
                <a:ext uri="{FF2B5EF4-FFF2-40B4-BE49-F238E27FC236}">
                  <a16:creationId xmlns:a16="http://schemas.microsoft.com/office/drawing/2014/main" id="{B2CBA577-5B88-B42E-0816-D402C580D593}"/>
                </a:ext>
              </a:extLst>
            </p:cNvPr>
            <p:cNvSpPr/>
            <p:nvPr/>
          </p:nvSpPr>
          <p:spPr>
            <a:xfrm>
              <a:off x="5986462" y="3500447"/>
              <a:ext cx="219075" cy="9525"/>
            </a:xfrm>
            <a:custGeom>
              <a:avLst/>
              <a:gdLst>
                <a:gd name="connsiteX0" fmla="*/ 0 w 219075"/>
                <a:gd name="connsiteY0" fmla="*/ 0 h 9525"/>
                <a:gd name="connsiteX1" fmla="*/ 219075 w 219075"/>
                <a:gd name="connsiteY1" fmla="*/ 0 h 9525"/>
              </a:gdLst>
              <a:ahLst/>
              <a:cxnLst>
                <a:cxn ang="0">
                  <a:pos x="connsiteX0" y="connsiteY0"/>
                </a:cxn>
                <a:cxn ang="0">
                  <a:pos x="connsiteX1" y="connsiteY1"/>
                </a:cxn>
              </a:cxnLst>
              <a:rect l="l" t="t" r="r" b="b"/>
              <a:pathLst>
                <a:path w="219075" h="9525">
                  <a:moveTo>
                    <a:pt x="0" y="0"/>
                  </a:moveTo>
                  <a:lnTo>
                    <a:pt x="219075" y="0"/>
                  </a:lnTo>
                </a:path>
              </a:pathLst>
            </a:custGeom>
            <a:noFill/>
            <a:ln w="15875" cap="rnd">
              <a:solidFill>
                <a:schemeClr val="bg1"/>
              </a:solidFill>
              <a:prstDash val="solid"/>
              <a:round/>
            </a:ln>
          </p:spPr>
          <p:txBody>
            <a:bodyPr rtlCol="0" anchor="ctr"/>
            <a:lstStyle/>
            <a:p>
              <a:endParaRPr lang="en-GB"/>
            </a:p>
          </p:txBody>
        </p:sp>
      </p:grpSp>
      <p:sp>
        <p:nvSpPr>
          <p:cNvPr id="14" name="TextBox 13">
            <a:extLst>
              <a:ext uri="{FF2B5EF4-FFF2-40B4-BE49-F238E27FC236}">
                <a16:creationId xmlns:a16="http://schemas.microsoft.com/office/drawing/2014/main" id="{CA05879A-AA29-8F29-97F7-406973FAEE20}"/>
              </a:ext>
            </a:extLst>
          </p:cNvPr>
          <p:cNvSpPr txBox="1"/>
          <p:nvPr/>
        </p:nvSpPr>
        <p:spPr>
          <a:xfrm>
            <a:off x="12754708" y="679938"/>
            <a:ext cx="2608087" cy="1292662"/>
          </a:xfrm>
          <a:prstGeom prst="rect">
            <a:avLst/>
          </a:prstGeom>
          <a:noFill/>
        </p:spPr>
        <p:txBody>
          <a:bodyPr wrap="square" lIns="0" tIns="0" rIns="0" bIns="0" rtlCol="0">
            <a:spAutoFit/>
          </a:bodyPr>
          <a:lstStyle/>
          <a:p>
            <a:pPr algn="l"/>
            <a:r>
              <a:rPr lang="en-GB" sz="1400"/>
              <a:t>In this activity, you will assimilate information from across the ‘assess’ section into a project scope one pager.</a:t>
            </a:r>
          </a:p>
          <a:p>
            <a:pPr algn="l"/>
            <a:endParaRPr lang="en-GB" sz="1400"/>
          </a:p>
          <a:p>
            <a:pPr algn="l"/>
            <a:endParaRPr lang="en-GB" sz="1400"/>
          </a:p>
        </p:txBody>
      </p:sp>
    </p:spTree>
    <p:extLst>
      <p:ext uri="{BB962C8B-B14F-4D97-AF65-F5344CB8AC3E}">
        <p14:creationId xmlns:p14="http://schemas.microsoft.com/office/powerpoint/2010/main" val="6820331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Free-form: Shape 35">
            <a:extLst>
              <a:ext uri="{FF2B5EF4-FFF2-40B4-BE49-F238E27FC236}">
                <a16:creationId xmlns:a16="http://schemas.microsoft.com/office/drawing/2014/main" id="{DBE3BEF1-2F5D-800D-B97B-57C2C6B91E1F}"/>
              </a:ext>
            </a:extLst>
          </p:cNvPr>
          <p:cNvSpPr/>
          <p:nvPr/>
        </p:nvSpPr>
        <p:spPr bwMode="auto">
          <a:xfrm>
            <a:off x="0" y="-2"/>
            <a:ext cx="1607736" cy="6469855"/>
          </a:xfrm>
          <a:custGeom>
            <a:avLst/>
            <a:gdLst>
              <a:gd name="connsiteX0" fmla="*/ 0 w 3678973"/>
              <a:gd name="connsiteY0" fmla="*/ 0 h 6469855"/>
              <a:gd name="connsiteX1" fmla="*/ 1565539 w 3678973"/>
              <a:gd name="connsiteY1" fmla="*/ 0 h 6469855"/>
              <a:gd name="connsiteX2" fmla="*/ 2051732 w 3678973"/>
              <a:gd name="connsiteY2" fmla="*/ 0 h 6469855"/>
              <a:gd name="connsiteX3" fmla="*/ 3179150 w 3678973"/>
              <a:gd name="connsiteY3" fmla="*/ 0 h 6469855"/>
              <a:gd name="connsiteX4" fmla="*/ 3172238 w 3678973"/>
              <a:gd name="connsiteY4" fmla="*/ 100911 h 6469855"/>
              <a:gd name="connsiteX5" fmla="*/ 3492683 w 3678973"/>
              <a:gd name="connsiteY5" fmla="*/ 5171160 h 6469855"/>
              <a:gd name="connsiteX6" fmla="*/ 3661129 w 3678973"/>
              <a:gd name="connsiteY6" fmla="*/ 6279638 h 6469855"/>
              <a:gd name="connsiteX7" fmla="*/ 3678973 w 3678973"/>
              <a:gd name="connsiteY7" fmla="*/ 6469855 h 6469855"/>
              <a:gd name="connsiteX8" fmla="*/ 0 w 3678973"/>
              <a:gd name="connsiteY8" fmla="*/ 6469855 h 64698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678973" h="6469855">
                <a:moveTo>
                  <a:pt x="0" y="0"/>
                </a:moveTo>
                <a:lnTo>
                  <a:pt x="1565539" y="0"/>
                </a:lnTo>
                <a:lnTo>
                  <a:pt x="2051732" y="0"/>
                </a:lnTo>
                <a:lnTo>
                  <a:pt x="3179150" y="0"/>
                </a:lnTo>
                <a:lnTo>
                  <a:pt x="3172238" y="100911"/>
                </a:lnTo>
                <a:cubicBezTo>
                  <a:pt x="3090556" y="1420746"/>
                  <a:pt x="3114211" y="3189359"/>
                  <a:pt x="3492683" y="5171160"/>
                </a:cubicBezTo>
                <a:cubicBezTo>
                  <a:pt x="3568378" y="5567520"/>
                  <a:pt x="3623810" y="5936649"/>
                  <a:pt x="3661129" y="6279638"/>
                </a:cubicBezTo>
                <a:lnTo>
                  <a:pt x="3678973" y="6469855"/>
                </a:lnTo>
                <a:lnTo>
                  <a:pt x="0" y="6469855"/>
                </a:lnTo>
                <a:close/>
              </a:path>
            </a:pathLst>
          </a:custGeom>
          <a:solidFill>
            <a:schemeClr val="accent1"/>
          </a:solidFill>
          <a:ln w="3768" cap="flat">
            <a:noFill/>
            <a:prstDash val="solid"/>
            <a:miter/>
          </a:ln>
          <a:effectLst>
            <a:outerShdw blurRad="63500" dist="25400" algn="l" rotWithShape="0">
              <a:prstClr val="black">
                <a:alpha val="26000"/>
              </a:prstClr>
            </a:outerShdw>
          </a:effectLst>
        </p:spPr>
        <p:txBody>
          <a:bodyPr wrap="square" rtlCol="0" anchor="ctr">
            <a:noAutofit/>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GB" sz="1765" b="0" i="0" u="none" strike="noStrike" kern="1200" cap="none" spc="0" normalizeH="0" baseline="0" noProof="0">
              <a:ln>
                <a:noFill/>
              </a:ln>
              <a:solidFill>
                <a:srgbClr val="000000"/>
              </a:solidFill>
              <a:effectLst/>
              <a:uLnTx/>
              <a:uFillTx/>
              <a:latin typeface="Segoe UI"/>
              <a:ea typeface="+mn-ea"/>
              <a:cs typeface="+mn-cs"/>
            </a:endParaRPr>
          </a:p>
        </p:txBody>
      </p:sp>
      <p:grpSp>
        <p:nvGrpSpPr>
          <p:cNvPr id="4" name="Group 3">
            <a:extLst>
              <a:ext uri="{FF2B5EF4-FFF2-40B4-BE49-F238E27FC236}">
                <a16:creationId xmlns:a16="http://schemas.microsoft.com/office/drawing/2014/main" id="{6588EBF9-F91B-348F-ABA4-D8351E70C2CD}"/>
              </a:ext>
            </a:extLst>
          </p:cNvPr>
          <p:cNvGrpSpPr/>
          <p:nvPr/>
        </p:nvGrpSpPr>
        <p:grpSpPr>
          <a:xfrm>
            <a:off x="3348681" y="798851"/>
            <a:ext cx="8439581" cy="4840171"/>
            <a:chOff x="2713159" y="696626"/>
            <a:chExt cx="9075103" cy="5204648"/>
          </a:xfrm>
          <a:effectLst>
            <a:outerShdw blurRad="101600" dist="50800" dir="2700000" algn="tl" rotWithShape="0">
              <a:prstClr val="black">
                <a:alpha val="10000"/>
              </a:prstClr>
            </a:outerShdw>
          </a:effectLst>
        </p:grpSpPr>
        <p:sp>
          <p:nvSpPr>
            <p:cNvPr id="10" name="Rectangle: Rounded Corners 9">
              <a:extLst>
                <a:ext uri="{FF2B5EF4-FFF2-40B4-BE49-F238E27FC236}">
                  <a16:creationId xmlns:a16="http://schemas.microsoft.com/office/drawing/2014/main" id="{A993EE9B-7FDB-309B-5F45-00954FA7A1E4}"/>
                </a:ext>
              </a:extLst>
            </p:cNvPr>
            <p:cNvSpPr>
              <a:spLocks/>
            </p:cNvSpPr>
            <p:nvPr/>
          </p:nvSpPr>
          <p:spPr bwMode="auto">
            <a:xfrm>
              <a:off x="2713159" y="696626"/>
              <a:ext cx="9075103" cy="5204648"/>
            </a:xfrm>
            <a:prstGeom prst="roundRect">
              <a:avLst>
                <a:gd name="adj" fmla="val 0"/>
              </a:avLst>
            </a:prstGeom>
            <a:gradFill>
              <a:gsLst>
                <a:gs pos="0">
                  <a:schemeClr val="bg1">
                    <a:lumMod val="55000"/>
                    <a:lumOff val="45000"/>
                  </a:schemeClr>
                </a:gs>
                <a:gs pos="100000">
                  <a:srgbClr val="E8E9E8">
                    <a:lumMod val="20000"/>
                    <a:lumOff val="80000"/>
                  </a:srgbClr>
                </a:gs>
              </a:gsLst>
              <a:lin ang="2700000" scaled="1"/>
            </a:gradFill>
            <a:ln w="12700">
              <a:noFill/>
              <a:headEnd type="none" w="med" len="med"/>
              <a:tailEnd type="none" w="med" len="med"/>
            </a:ln>
            <a:effectLst>
              <a:outerShdw blurRad="76200" dist="25400" dir="2700000" algn="tl" rotWithShape="0">
                <a:prstClr val="black">
                  <a:alpha val="14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20" tIns="97536" rIns="121920" bIns="97536" numCol="1" spcCol="0" rtlCol="0" fromWordArt="0" anchor="t" anchorCtr="0" forceAA="0" compatLnSpc="1">
              <a:prstTxWarp prst="textNoShape">
                <a:avLst/>
              </a:prstTxWarp>
              <a:noAutofit/>
            </a:bodyPr>
            <a:lstStyle/>
            <a:p>
              <a:pPr marL="0" marR="0" lvl="0" indent="0" algn="l" defTabSz="621679" rtl="0" eaLnBrk="1" fontAlgn="base" latinLnBrk="0" hangingPunct="1">
                <a:lnSpc>
                  <a:spcPct val="100000"/>
                </a:lnSpc>
                <a:spcBef>
                  <a:spcPct val="0"/>
                </a:spcBef>
                <a:spcAft>
                  <a:spcPct val="0"/>
                </a:spcAft>
                <a:buClrTx/>
                <a:buSzTx/>
                <a:buFontTx/>
                <a:buNone/>
                <a:tabLst/>
                <a:defRPr/>
              </a:pPr>
              <a:endParaRPr kumimoji="0" lang="en-GB" sz="1333" b="0" i="0" u="none" strike="noStrike" kern="1200" cap="none" spc="0" normalizeH="0" baseline="0" noProof="0">
                <a:ln>
                  <a:noFill/>
                </a:ln>
                <a:solidFill>
                  <a:srgbClr val="FFFFFF"/>
                </a:solidFill>
                <a:effectLst/>
                <a:uLnTx/>
                <a:uFillTx/>
                <a:latin typeface="Segoe UI"/>
                <a:ea typeface="+mn-ea"/>
                <a:cs typeface="Segoe UI" pitchFamily="34" charset="0"/>
              </a:endParaRPr>
            </a:p>
          </p:txBody>
        </p:sp>
        <p:pic>
          <p:nvPicPr>
            <p:cNvPr id="5" name="Picture 4">
              <a:extLst>
                <a:ext uri="{FF2B5EF4-FFF2-40B4-BE49-F238E27FC236}">
                  <a16:creationId xmlns:a16="http://schemas.microsoft.com/office/drawing/2014/main" id="{68267B11-0A28-6103-6A29-E948135D4845}"/>
                </a:ext>
              </a:extLst>
            </p:cNvPr>
            <p:cNvPicPr>
              <a:picLocks noChangeAspect="1"/>
            </p:cNvPicPr>
            <p:nvPr/>
          </p:nvPicPr>
          <p:blipFill>
            <a:blip r:embed="rId2"/>
            <a:stretch>
              <a:fillRect/>
            </a:stretch>
          </p:blipFill>
          <p:spPr>
            <a:xfrm>
              <a:off x="2891546" y="857179"/>
              <a:ext cx="8718330" cy="4883542"/>
            </a:xfrm>
            <a:prstGeom prst="rect">
              <a:avLst/>
            </a:prstGeom>
          </p:spPr>
        </p:pic>
      </p:grpSp>
      <p:grpSp>
        <p:nvGrpSpPr>
          <p:cNvPr id="3" name="Group 2">
            <a:extLst>
              <a:ext uri="{FF2B5EF4-FFF2-40B4-BE49-F238E27FC236}">
                <a16:creationId xmlns:a16="http://schemas.microsoft.com/office/drawing/2014/main" id="{CB3CE280-F477-6065-585F-D3A8B1E1EED7}"/>
              </a:ext>
            </a:extLst>
          </p:cNvPr>
          <p:cNvGrpSpPr/>
          <p:nvPr/>
        </p:nvGrpSpPr>
        <p:grpSpPr>
          <a:xfrm>
            <a:off x="457317" y="388147"/>
            <a:ext cx="2638052" cy="5661578"/>
            <a:chOff x="9710806" y="696626"/>
            <a:chExt cx="2023877" cy="5204648"/>
          </a:xfrm>
        </p:grpSpPr>
        <p:sp>
          <p:nvSpPr>
            <p:cNvPr id="8" name="Rectangle: Rounded Corners 7">
              <a:extLst>
                <a:ext uri="{FF2B5EF4-FFF2-40B4-BE49-F238E27FC236}">
                  <a16:creationId xmlns:a16="http://schemas.microsoft.com/office/drawing/2014/main" id="{7FFA1161-404A-8FB0-579E-1CD87A135708}"/>
                </a:ext>
              </a:extLst>
            </p:cNvPr>
            <p:cNvSpPr>
              <a:spLocks/>
            </p:cNvSpPr>
            <p:nvPr/>
          </p:nvSpPr>
          <p:spPr bwMode="auto">
            <a:xfrm>
              <a:off x="9710806" y="696626"/>
              <a:ext cx="2023877" cy="5204648"/>
            </a:xfrm>
            <a:prstGeom prst="roundRect">
              <a:avLst>
                <a:gd name="adj" fmla="val 0"/>
              </a:avLst>
            </a:prstGeom>
            <a:gradFill>
              <a:gsLst>
                <a:gs pos="0">
                  <a:schemeClr val="bg1">
                    <a:lumMod val="55000"/>
                    <a:lumOff val="45000"/>
                  </a:schemeClr>
                </a:gs>
                <a:gs pos="100000">
                  <a:srgbClr val="E8E9E8">
                    <a:lumMod val="20000"/>
                    <a:lumOff val="80000"/>
                  </a:srgbClr>
                </a:gs>
              </a:gsLst>
              <a:lin ang="2700000" scaled="1"/>
            </a:gradFill>
            <a:ln w="12700">
              <a:noFill/>
              <a:headEnd type="none" w="med" len="med"/>
              <a:tailEnd type="none" w="med" len="med"/>
            </a:ln>
            <a:effectLst>
              <a:outerShdw blurRad="50800" dist="25400"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20" tIns="97536" rIns="121920" bIns="97536" numCol="1" spcCol="0" rtlCol="0" fromWordArt="0" anchor="t" anchorCtr="0" forceAA="0" compatLnSpc="1">
              <a:prstTxWarp prst="textNoShape">
                <a:avLst/>
              </a:prstTxWarp>
              <a:noAutofit/>
            </a:bodyPr>
            <a:lstStyle/>
            <a:p>
              <a:pPr marL="0" marR="0" lvl="0" indent="0" algn="l" defTabSz="621679" rtl="0" eaLnBrk="1" fontAlgn="base" latinLnBrk="0" hangingPunct="1">
                <a:lnSpc>
                  <a:spcPct val="100000"/>
                </a:lnSpc>
                <a:spcBef>
                  <a:spcPct val="0"/>
                </a:spcBef>
                <a:spcAft>
                  <a:spcPct val="0"/>
                </a:spcAft>
                <a:buClrTx/>
                <a:buSzTx/>
                <a:buFontTx/>
                <a:buNone/>
                <a:tabLst/>
                <a:defRPr/>
              </a:pPr>
              <a:endParaRPr kumimoji="0" lang="en-GB" sz="1333" b="0" i="0" u="none" strike="noStrike" kern="1200" cap="none" spc="0" normalizeH="0" baseline="0" noProof="0">
                <a:ln>
                  <a:noFill/>
                </a:ln>
                <a:solidFill>
                  <a:srgbClr val="FFFFFF"/>
                </a:solidFill>
                <a:effectLst/>
                <a:uLnTx/>
                <a:uFillTx/>
                <a:latin typeface="Segoe UI"/>
                <a:ea typeface="+mn-ea"/>
                <a:cs typeface="Segoe UI" pitchFamily="34" charset="0"/>
              </a:endParaRPr>
            </a:p>
          </p:txBody>
        </p:sp>
        <p:sp>
          <p:nvSpPr>
            <p:cNvPr id="9" name="Rectangle 8">
              <a:extLst>
                <a:ext uri="{FF2B5EF4-FFF2-40B4-BE49-F238E27FC236}">
                  <a16:creationId xmlns:a16="http://schemas.microsoft.com/office/drawing/2014/main" id="{8498F76E-F93E-B748-D29C-55C01D10B46F}"/>
                </a:ext>
              </a:extLst>
            </p:cNvPr>
            <p:cNvSpPr>
              <a:spLocks/>
            </p:cNvSpPr>
            <p:nvPr/>
          </p:nvSpPr>
          <p:spPr bwMode="auto">
            <a:xfrm>
              <a:off x="9808760" y="696626"/>
              <a:ext cx="1827968" cy="485780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36000" tIns="146304" rIns="36000" bIns="146304" numCol="1" spcCol="0" rtlCol="0" fromWordArt="0" anchor="t" anchorCtr="0" forceAA="0" compatLnSpc="1">
              <a:prstTxWarp prst="textNoShape">
                <a:avLst/>
              </a:prstTxWarp>
              <a:noAutofit/>
            </a:bodyPr>
            <a:lstStyle/>
            <a:p>
              <a:pPr marL="0" marR="0" lvl="0" indent="0" defTabSz="932472" rtl="0" eaLnBrk="1" fontAlgn="base" latinLnBrk="0" hangingPunct="1">
                <a:lnSpc>
                  <a:spcPct val="120000"/>
                </a:lnSpc>
                <a:spcBef>
                  <a:spcPct val="0"/>
                </a:spcBef>
                <a:spcAft>
                  <a:spcPts val="600"/>
                </a:spcAft>
                <a:buClrTx/>
                <a:buSzTx/>
                <a:buFontTx/>
                <a:buNone/>
                <a:tabLst/>
                <a:defRPr/>
              </a:pPr>
              <a:r>
                <a:rPr kumimoji="0" lang="en-GB" sz="2600" i="0" u="none" strike="noStrike" kern="1200" cap="none" spc="0" normalizeH="0" baseline="0" noProof="0">
                  <a:ln>
                    <a:noFill/>
                  </a:ln>
                  <a:solidFill>
                    <a:schemeClr val="tx2"/>
                  </a:solidFill>
                  <a:effectLst/>
                  <a:uLnTx/>
                  <a:uFillTx/>
                  <a:latin typeface="+mj-lt"/>
                  <a:ea typeface="Segoe UI" pitchFamily="34" charset="0"/>
                  <a:cs typeface="Segoe UI" pitchFamily="34" charset="0"/>
                </a:rPr>
                <a:t>Technical considerations</a:t>
              </a:r>
              <a:endParaRPr lang="en-GB" sz="2600">
                <a:solidFill>
                  <a:schemeClr val="tx2"/>
                </a:solidFill>
                <a:latin typeface="+mj-lt"/>
                <a:ea typeface="Segoe UI" pitchFamily="34" charset="0"/>
                <a:cs typeface="Segoe UI" pitchFamily="34" charset="0"/>
              </a:endParaRPr>
            </a:p>
            <a:p>
              <a:pPr marL="0" marR="0" lvl="0" indent="0" defTabSz="932472" rtl="0" eaLnBrk="1" fontAlgn="base" latinLnBrk="0" hangingPunct="1">
                <a:lnSpc>
                  <a:spcPct val="120000"/>
                </a:lnSpc>
                <a:spcBef>
                  <a:spcPct val="0"/>
                </a:spcBef>
                <a:spcAft>
                  <a:spcPts val="600"/>
                </a:spcAft>
                <a:buClrTx/>
                <a:buSzTx/>
                <a:buFontTx/>
                <a:buNone/>
                <a:tabLst/>
                <a:defRPr/>
              </a:pPr>
              <a:r>
                <a:rPr kumimoji="0" lang="en-GB" b="0" i="0" u="none" strike="noStrike" kern="1200" cap="none" spc="0" normalizeH="0" baseline="0" noProof="0">
                  <a:ln>
                    <a:noFill/>
                  </a:ln>
                  <a:solidFill>
                    <a:schemeClr val="tx1"/>
                  </a:solidFill>
                  <a:effectLst/>
                  <a:uLnTx/>
                  <a:uFillTx/>
                  <a:ea typeface="Segoe UI" pitchFamily="34" charset="0"/>
                  <a:cs typeface="Segoe UI" pitchFamily="34" charset="0"/>
                </a:rPr>
                <a:t>For technical considerations, which should be led by your IT team, dive into our Frontline Deployment Considerations </a:t>
              </a:r>
              <a:br>
                <a:rPr kumimoji="0" lang="en-GB" b="0" i="0" u="none" strike="noStrike" kern="1200" cap="none" spc="0" normalizeH="0" baseline="0" noProof="0">
                  <a:ln>
                    <a:noFill/>
                  </a:ln>
                  <a:solidFill>
                    <a:schemeClr val="tx1"/>
                  </a:solidFill>
                  <a:effectLst/>
                  <a:uLnTx/>
                  <a:uFillTx/>
                  <a:ea typeface="Segoe UI" pitchFamily="34" charset="0"/>
                  <a:cs typeface="Segoe UI" pitchFamily="34" charset="0"/>
                </a:rPr>
              </a:br>
              <a:r>
                <a:rPr kumimoji="0" lang="en-GB" b="0" i="0" u="none" strike="noStrike" kern="1200" cap="none" spc="0" normalizeH="0" baseline="0" noProof="0">
                  <a:ln>
                    <a:noFill/>
                  </a:ln>
                  <a:solidFill>
                    <a:schemeClr val="tx1"/>
                  </a:solidFill>
                  <a:effectLst/>
                  <a:uLnTx/>
                  <a:uFillTx/>
                  <a:ea typeface="Segoe UI" pitchFamily="34" charset="0"/>
                  <a:cs typeface="Segoe UI" pitchFamily="34" charset="0"/>
                </a:rPr>
                <a:t>Checklist by following </a:t>
              </a:r>
              <a:br>
                <a:rPr kumimoji="0" lang="en-GB" b="0" i="0" u="none" strike="noStrike" kern="1200" cap="none" spc="0" normalizeH="0" baseline="0" noProof="0">
                  <a:ln>
                    <a:noFill/>
                  </a:ln>
                  <a:solidFill>
                    <a:schemeClr val="tx1"/>
                  </a:solidFill>
                  <a:effectLst/>
                  <a:uLnTx/>
                  <a:uFillTx/>
                  <a:ea typeface="Segoe UI" pitchFamily="34" charset="0"/>
                  <a:cs typeface="Segoe UI" pitchFamily="34" charset="0"/>
                </a:rPr>
              </a:br>
              <a:r>
                <a:rPr kumimoji="0" lang="en-GB" b="0" i="0" u="none" strike="noStrike" kern="1200" cap="none" spc="0" normalizeH="0" baseline="0" noProof="0">
                  <a:ln>
                    <a:noFill/>
                  </a:ln>
                  <a:solidFill>
                    <a:schemeClr val="tx1"/>
                  </a:solidFill>
                  <a:effectLst/>
                  <a:uLnTx/>
                  <a:uFillTx/>
                  <a:ea typeface="Segoe UI" pitchFamily="34" charset="0"/>
                  <a:cs typeface="Segoe UI" pitchFamily="34" charset="0"/>
                </a:rPr>
                <a:t>the link below</a:t>
              </a:r>
            </a:p>
            <a:p>
              <a:pPr marL="0" marR="0" lvl="0" indent="0" algn="ctr" defTabSz="932472" rtl="0" eaLnBrk="1" fontAlgn="base" latinLnBrk="0" hangingPunct="1">
                <a:lnSpc>
                  <a:spcPct val="100000"/>
                </a:lnSpc>
                <a:spcBef>
                  <a:spcPct val="0"/>
                </a:spcBef>
                <a:spcAft>
                  <a:spcPts val="600"/>
                </a:spcAft>
                <a:buClrTx/>
                <a:buSzTx/>
                <a:buFontTx/>
                <a:buNone/>
                <a:tabLst/>
                <a:defRPr/>
              </a:pPr>
              <a:endParaRPr kumimoji="0" lang="en-GB" sz="1100" b="0" i="0" u="none" strike="noStrike" kern="1200" cap="none" spc="0" normalizeH="0" baseline="0" noProof="0">
                <a:ln>
                  <a:noFill/>
                </a:ln>
                <a:solidFill>
                  <a:srgbClr val="000000"/>
                </a:solidFill>
                <a:effectLst/>
                <a:uLnTx/>
                <a:uFillTx/>
                <a:latin typeface="Segoe UI"/>
                <a:ea typeface="Segoe UI" pitchFamily="34" charset="0"/>
                <a:cs typeface="Segoe UI" pitchFamily="34" charset="0"/>
              </a:endParaRPr>
            </a:p>
          </p:txBody>
        </p:sp>
      </p:grpSp>
      <p:sp>
        <p:nvSpPr>
          <p:cNvPr id="6" name="Rectangle 5">
            <a:extLst>
              <a:ext uri="{FF2B5EF4-FFF2-40B4-BE49-F238E27FC236}">
                <a16:creationId xmlns:a16="http://schemas.microsoft.com/office/drawing/2014/main" id="{A40F5E36-BA1C-CAAD-A7F2-0FD00B03A061}"/>
              </a:ext>
            </a:extLst>
          </p:cNvPr>
          <p:cNvSpPr/>
          <p:nvPr/>
        </p:nvSpPr>
        <p:spPr bwMode="auto">
          <a:xfrm>
            <a:off x="620001" y="5338565"/>
            <a:ext cx="2312685" cy="522514"/>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576000" tIns="146304" rIns="36000" bIns="146304" numCol="1" spcCol="0" rtlCol="0" fromWordArt="0" anchor="ctr" anchorCtr="0" forceAA="0" compatLnSpc="1">
            <a:prstTxWarp prst="textNoShape">
              <a:avLst/>
            </a:prstTxWarp>
            <a:noAutofit/>
          </a:bodyPr>
          <a:lstStyle/>
          <a:p>
            <a:pPr algn="l" defTabSz="932472" fontAlgn="base">
              <a:spcBef>
                <a:spcPct val="0"/>
              </a:spcBef>
              <a:spcAft>
                <a:spcPct val="0"/>
              </a:spcAft>
            </a:pPr>
            <a:r>
              <a:rPr lang="en-GB" sz="2000" b="1">
                <a:solidFill>
                  <a:srgbClr val="FFFFFF"/>
                </a:solidFill>
                <a:ea typeface="Segoe UI" pitchFamily="34" charset="0"/>
                <a:cs typeface="Segoe UI" pitchFamily="34" charset="0"/>
              </a:rPr>
              <a:t>Click here</a:t>
            </a:r>
          </a:p>
        </p:txBody>
      </p:sp>
    </p:spTree>
    <p:extLst>
      <p:ext uri="{BB962C8B-B14F-4D97-AF65-F5344CB8AC3E}">
        <p14:creationId xmlns:p14="http://schemas.microsoft.com/office/powerpoint/2010/main" val="29315336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Free-form: Shape 35">
            <a:extLst>
              <a:ext uri="{FF2B5EF4-FFF2-40B4-BE49-F238E27FC236}">
                <a16:creationId xmlns:a16="http://schemas.microsoft.com/office/drawing/2014/main" id="{DBE3BEF1-2F5D-800D-B97B-57C2C6B91E1F}"/>
              </a:ext>
            </a:extLst>
          </p:cNvPr>
          <p:cNvSpPr/>
          <p:nvPr/>
        </p:nvSpPr>
        <p:spPr bwMode="auto">
          <a:xfrm>
            <a:off x="0" y="-2"/>
            <a:ext cx="1607736" cy="6469855"/>
          </a:xfrm>
          <a:custGeom>
            <a:avLst/>
            <a:gdLst>
              <a:gd name="connsiteX0" fmla="*/ 0 w 3678973"/>
              <a:gd name="connsiteY0" fmla="*/ 0 h 6469855"/>
              <a:gd name="connsiteX1" fmla="*/ 1565539 w 3678973"/>
              <a:gd name="connsiteY1" fmla="*/ 0 h 6469855"/>
              <a:gd name="connsiteX2" fmla="*/ 2051732 w 3678973"/>
              <a:gd name="connsiteY2" fmla="*/ 0 h 6469855"/>
              <a:gd name="connsiteX3" fmla="*/ 3179150 w 3678973"/>
              <a:gd name="connsiteY3" fmla="*/ 0 h 6469855"/>
              <a:gd name="connsiteX4" fmla="*/ 3172238 w 3678973"/>
              <a:gd name="connsiteY4" fmla="*/ 100911 h 6469855"/>
              <a:gd name="connsiteX5" fmla="*/ 3492683 w 3678973"/>
              <a:gd name="connsiteY5" fmla="*/ 5171160 h 6469855"/>
              <a:gd name="connsiteX6" fmla="*/ 3661129 w 3678973"/>
              <a:gd name="connsiteY6" fmla="*/ 6279638 h 6469855"/>
              <a:gd name="connsiteX7" fmla="*/ 3678973 w 3678973"/>
              <a:gd name="connsiteY7" fmla="*/ 6469855 h 6469855"/>
              <a:gd name="connsiteX8" fmla="*/ 0 w 3678973"/>
              <a:gd name="connsiteY8" fmla="*/ 6469855 h 64698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678973" h="6469855">
                <a:moveTo>
                  <a:pt x="0" y="0"/>
                </a:moveTo>
                <a:lnTo>
                  <a:pt x="1565539" y="0"/>
                </a:lnTo>
                <a:lnTo>
                  <a:pt x="2051732" y="0"/>
                </a:lnTo>
                <a:lnTo>
                  <a:pt x="3179150" y="0"/>
                </a:lnTo>
                <a:lnTo>
                  <a:pt x="3172238" y="100911"/>
                </a:lnTo>
                <a:cubicBezTo>
                  <a:pt x="3090556" y="1420746"/>
                  <a:pt x="3114211" y="3189359"/>
                  <a:pt x="3492683" y="5171160"/>
                </a:cubicBezTo>
                <a:cubicBezTo>
                  <a:pt x="3568378" y="5567520"/>
                  <a:pt x="3623810" y="5936649"/>
                  <a:pt x="3661129" y="6279638"/>
                </a:cubicBezTo>
                <a:lnTo>
                  <a:pt x="3678973" y="6469855"/>
                </a:lnTo>
                <a:lnTo>
                  <a:pt x="0" y="6469855"/>
                </a:lnTo>
                <a:close/>
              </a:path>
            </a:pathLst>
          </a:custGeom>
          <a:solidFill>
            <a:schemeClr val="accent1"/>
          </a:solidFill>
          <a:ln w="3768" cap="flat">
            <a:noFill/>
            <a:prstDash val="solid"/>
            <a:miter/>
          </a:ln>
          <a:effectLst>
            <a:outerShdw blurRad="63500" dist="25400" algn="l" rotWithShape="0">
              <a:prstClr val="black">
                <a:alpha val="26000"/>
              </a:prstClr>
            </a:outerShdw>
          </a:effectLst>
        </p:spPr>
        <p:txBody>
          <a:bodyPr wrap="square" rtlCol="0" anchor="ctr">
            <a:noAutofit/>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GB" sz="1765" b="0" i="0" u="none" strike="noStrike" kern="1200" cap="none" spc="0" normalizeH="0" baseline="0" noProof="0">
              <a:ln>
                <a:noFill/>
              </a:ln>
              <a:solidFill>
                <a:srgbClr val="000000"/>
              </a:solidFill>
              <a:effectLst/>
              <a:uLnTx/>
              <a:uFillTx/>
              <a:latin typeface="Segoe UI"/>
              <a:ea typeface="+mn-ea"/>
              <a:cs typeface="+mn-cs"/>
            </a:endParaRPr>
          </a:p>
        </p:txBody>
      </p:sp>
      <p:grpSp>
        <p:nvGrpSpPr>
          <p:cNvPr id="11" name="Group 10">
            <a:extLst>
              <a:ext uri="{FF2B5EF4-FFF2-40B4-BE49-F238E27FC236}">
                <a16:creationId xmlns:a16="http://schemas.microsoft.com/office/drawing/2014/main" id="{EAA25A4C-20C8-6C12-58E3-9C585DE1A6AE}"/>
              </a:ext>
            </a:extLst>
          </p:cNvPr>
          <p:cNvGrpSpPr/>
          <p:nvPr/>
        </p:nvGrpSpPr>
        <p:grpSpPr>
          <a:xfrm>
            <a:off x="3348681" y="798851"/>
            <a:ext cx="8439581" cy="4840171"/>
            <a:chOff x="3348681" y="798851"/>
            <a:chExt cx="8439581" cy="4840171"/>
          </a:xfrm>
        </p:grpSpPr>
        <p:sp>
          <p:nvSpPr>
            <p:cNvPr id="10" name="Rectangle: Rounded Corners 9">
              <a:extLst>
                <a:ext uri="{FF2B5EF4-FFF2-40B4-BE49-F238E27FC236}">
                  <a16:creationId xmlns:a16="http://schemas.microsoft.com/office/drawing/2014/main" id="{A993EE9B-7FDB-309B-5F45-00954FA7A1E4}"/>
                </a:ext>
              </a:extLst>
            </p:cNvPr>
            <p:cNvSpPr>
              <a:spLocks/>
            </p:cNvSpPr>
            <p:nvPr/>
          </p:nvSpPr>
          <p:spPr bwMode="auto">
            <a:xfrm>
              <a:off x="3348681" y="798851"/>
              <a:ext cx="8439581" cy="4840171"/>
            </a:xfrm>
            <a:prstGeom prst="roundRect">
              <a:avLst>
                <a:gd name="adj" fmla="val 0"/>
              </a:avLst>
            </a:prstGeom>
            <a:gradFill>
              <a:gsLst>
                <a:gs pos="0">
                  <a:schemeClr val="bg1">
                    <a:lumMod val="55000"/>
                    <a:lumOff val="45000"/>
                  </a:schemeClr>
                </a:gs>
                <a:gs pos="100000">
                  <a:srgbClr val="E8E9E8">
                    <a:lumMod val="20000"/>
                    <a:lumOff val="80000"/>
                  </a:srgbClr>
                </a:gs>
              </a:gsLst>
              <a:lin ang="2700000" scaled="1"/>
            </a:gradFill>
            <a:ln w="12700">
              <a:noFill/>
              <a:headEnd type="none" w="med" len="med"/>
              <a:tailEnd type="none" w="med" len="med"/>
            </a:ln>
            <a:effectLst>
              <a:outerShdw blurRad="76200" dist="25400" dir="2700000" algn="tl" rotWithShape="0">
                <a:prstClr val="black">
                  <a:alpha val="14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20" tIns="97536" rIns="121920" bIns="97536" numCol="1" spcCol="0" rtlCol="0" fromWordArt="0" anchor="t" anchorCtr="0" forceAA="0" compatLnSpc="1">
              <a:prstTxWarp prst="textNoShape">
                <a:avLst/>
              </a:prstTxWarp>
              <a:noAutofit/>
            </a:bodyPr>
            <a:lstStyle/>
            <a:p>
              <a:pPr marL="0" marR="0" lvl="0" indent="0" algn="l" defTabSz="621679" rtl="0" eaLnBrk="1" fontAlgn="base" latinLnBrk="0" hangingPunct="1">
                <a:lnSpc>
                  <a:spcPct val="100000"/>
                </a:lnSpc>
                <a:spcBef>
                  <a:spcPct val="0"/>
                </a:spcBef>
                <a:spcAft>
                  <a:spcPct val="0"/>
                </a:spcAft>
                <a:buClrTx/>
                <a:buSzTx/>
                <a:buFontTx/>
                <a:buNone/>
                <a:tabLst/>
                <a:defRPr/>
              </a:pPr>
              <a:endParaRPr kumimoji="0" lang="en-GB" sz="1333" b="0" i="0" u="none" strike="noStrike" kern="1200" cap="none" spc="0" normalizeH="0" baseline="0" noProof="0">
                <a:ln>
                  <a:noFill/>
                </a:ln>
                <a:solidFill>
                  <a:srgbClr val="FFFFFF"/>
                </a:solidFill>
                <a:effectLst/>
                <a:uLnTx/>
                <a:uFillTx/>
                <a:latin typeface="Segoe UI"/>
                <a:ea typeface="+mn-ea"/>
                <a:cs typeface="Segoe UI" pitchFamily="34" charset="0"/>
              </a:endParaRPr>
            </a:p>
          </p:txBody>
        </p:sp>
        <p:pic>
          <p:nvPicPr>
            <p:cNvPr id="7" name="Picture 6">
              <a:extLst>
                <a:ext uri="{FF2B5EF4-FFF2-40B4-BE49-F238E27FC236}">
                  <a16:creationId xmlns:a16="http://schemas.microsoft.com/office/drawing/2014/main" id="{9072663B-3F21-41E8-714E-8FF833618046}"/>
                </a:ext>
              </a:extLst>
            </p:cNvPr>
            <p:cNvPicPr>
              <a:picLocks noChangeAspect="1"/>
            </p:cNvPicPr>
            <p:nvPr/>
          </p:nvPicPr>
          <p:blipFill rotWithShape="1">
            <a:blip r:embed="rId2">
              <a:extLst>
                <a:ext uri="{28A0092B-C50C-407E-A947-70E740481C1C}">
                  <a14:useLocalDpi xmlns:a14="http://schemas.microsoft.com/office/drawing/2010/main" val="0"/>
                </a:ext>
              </a:extLst>
            </a:blip>
            <a:srcRect t="209" b="209"/>
            <a:stretch/>
          </p:blipFill>
          <p:spPr>
            <a:xfrm>
              <a:off x="3514577" y="948161"/>
              <a:ext cx="8107792" cy="4541552"/>
            </a:xfrm>
            <a:prstGeom prst="rect">
              <a:avLst/>
            </a:prstGeom>
          </p:spPr>
        </p:pic>
      </p:grpSp>
      <p:grpSp>
        <p:nvGrpSpPr>
          <p:cNvPr id="3" name="Group 2">
            <a:extLst>
              <a:ext uri="{FF2B5EF4-FFF2-40B4-BE49-F238E27FC236}">
                <a16:creationId xmlns:a16="http://schemas.microsoft.com/office/drawing/2014/main" id="{CB3CE280-F477-6065-585F-D3A8B1E1EED7}"/>
              </a:ext>
            </a:extLst>
          </p:cNvPr>
          <p:cNvGrpSpPr/>
          <p:nvPr/>
        </p:nvGrpSpPr>
        <p:grpSpPr>
          <a:xfrm>
            <a:off x="457317" y="388147"/>
            <a:ext cx="2638052" cy="5661578"/>
            <a:chOff x="9710806" y="696626"/>
            <a:chExt cx="2023877" cy="5204648"/>
          </a:xfrm>
        </p:grpSpPr>
        <p:sp>
          <p:nvSpPr>
            <p:cNvPr id="8" name="Rectangle: Rounded Corners 7">
              <a:extLst>
                <a:ext uri="{FF2B5EF4-FFF2-40B4-BE49-F238E27FC236}">
                  <a16:creationId xmlns:a16="http://schemas.microsoft.com/office/drawing/2014/main" id="{7FFA1161-404A-8FB0-579E-1CD87A135708}"/>
                </a:ext>
              </a:extLst>
            </p:cNvPr>
            <p:cNvSpPr>
              <a:spLocks/>
            </p:cNvSpPr>
            <p:nvPr/>
          </p:nvSpPr>
          <p:spPr bwMode="auto">
            <a:xfrm>
              <a:off x="9710806" y="696626"/>
              <a:ext cx="2023877" cy="5204648"/>
            </a:xfrm>
            <a:prstGeom prst="roundRect">
              <a:avLst>
                <a:gd name="adj" fmla="val 0"/>
              </a:avLst>
            </a:prstGeom>
            <a:gradFill>
              <a:gsLst>
                <a:gs pos="0">
                  <a:schemeClr val="bg1">
                    <a:lumMod val="55000"/>
                    <a:lumOff val="45000"/>
                  </a:schemeClr>
                </a:gs>
                <a:gs pos="100000">
                  <a:srgbClr val="E8E9E8">
                    <a:lumMod val="20000"/>
                    <a:lumOff val="80000"/>
                  </a:srgbClr>
                </a:gs>
              </a:gsLst>
              <a:lin ang="2700000" scaled="1"/>
            </a:gradFill>
            <a:ln w="12700">
              <a:noFill/>
              <a:headEnd type="none" w="med" len="med"/>
              <a:tailEnd type="none" w="med" len="med"/>
            </a:ln>
            <a:effectLst>
              <a:outerShdw blurRad="50800" dist="25400"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20" tIns="97536" rIns="121920" bIns="97536" numCol="1" spcCol="0" rtlCol="0" fromWordArt="0" anchor="t" anchorCtr="0" forceAA="0" compatLnSpc="1">
              <a:prstTxWarp prst="textNoShape">
                <a:avLst/>
              </a:prstTxWarp>
              <a:noAutofit/>
            </a:bodyPr>
            <a:lstStyle/>
            <a:p>
              <a:pPr marL="0" marR="0" lvl="0" indent="0" algn="l" defTabSz="621679" rtl="0" eaLnBrk="1" fontAlgn="base" latinLnBrk="0" hangingPunct="1">
                <a:lnSpc>
                  <a:spcPct val="100000"/>
                </a:lnSpc>
                <a:spcBef>
                  <a:spcPct val="0"/>
                </a:spcBef>
                <a:spcAft>
                  <a:spcPct val="0"/>
                </a:spcAft>
                <a:buClrTx/>
                <a:buSzTx/>
                <a:buFontTx/>
                <a:buNone/>
                <a:tabLst/>
                <a:defRPr/>
              </a:pPr>
              <a:endParaRPr kumimoji="0" lang="en-GB" sz="1333" b="0" i="0" u="none" strike="noStrike" kern="1200" cap="none" spc="0" normalizeH="0" baseline="0" noProof="0">
                <a:ln>
                  <a:noFill/>
                </a:ln>
                <a:solidFill>
                  <a:srgbClr val="FFFFFF"/>
                </a:solidFill>
                <a:effectLst/>
                <a:uLnTx/>
                <a:uFillTx/>
                <a:latin typeface="Segoe UI"/>
                <a:ea typeface="+mn-ea"/>
                <a:cs typeface="Segoe UI" pitchFamily="34" charset="0"/>
              </a:endParaRPr>
            </a:p>
          </p:txBody>
        </p:sp>
        <p:sp>
          <p:nvSpPr>
            <p:cNvPr id="9" name="Rectangle 8">
              <a:extLst>
                <a:ext uri="{FF2B5EF4-FFF2-40B4-BE49-F238E27FC236}">
                  <a16:creationId xmlns:a16="http://schemas.microsoft.com/office/drawing/2014/main" id="{8498F76E-F93E-B748-D29C-55C01D10B46F}"/>
                </a:ext>
              </a:extLst>
            </p:cNvPr>
            <p:cNvSpPr>
              <a:spLocks/>
            </p:cNvSpPr>
            <p:nvPr/>
          </p:nvSpPr>
          <p:spPr bwMode="auto">
            <a:xfrm>
              <a:off x="9808760" y="696626"/>
              <a:ext cx="1827968" cy="485780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36000" tIns="146304" rIns="36000" bIns="146304" numCol="1" spcCol="0" rtlCol="0" fromWordArt="0" anchor="t" anchorCtr="0" forceAA="0" compatLnSpc="1">
              <a:prstTxWarp prst="textNoShape">
                <a:avLst/>
              </a:prstTxWarp>
              <a:noAutofit/>
            </a:bodyPr>
            <a:lstStyle/>
            <a:p>
              <a:pPr defTabSz="932472" fontAlgn="base">
                <a:lnSpc>
                  <a:spcPct val="120000"/>
                </a:lnSpc>
                <a:spcBef>
                  <a:spcPct val="0"/>
                </a:spcBef>
                <a:spcAft>
                  <a:spcPts val="600"/>
                </a:spcAft>
                <a:defRPr/>
              </a:pPr>
              <a:r>
                <a:rPr lang="en-GB" sz="2600">
                  <a:solidFill>
                    <a:schemeClr val="tx2"/>
                  </a:solidFill>
                  <a:latin typeface="+mj-lt"/>
                  <a:cs typeface="Segoe UI" pitchFamily="34" charset="0"/>
                </a:rPr>
                <a:t>Prerequisites</a:t>
              </a:r>
            </a:p>
            <a:p>
              <a:pPr defTabSz="932472" fontAlgn="base">
                <a:lnSpc>
                  <a:spcPct val="120000"/>
                </a:lnSpc>
                <a:spcBef>
                  <a:spcPct val="0"/>
                </a:spcBef>
                <a:spcAft>
                  <a:spcPts val="600"/>
                </a:spcAft>
                <a:defRPr/>
              </a:pPr>
              <a:r>
                <a:rPr lang="en-GB">
                  <a:solidFill>
                    <a:schemeClr val="tx1"/>
                  </a:solidFill>
                  <a:cs typeface="Segoe UI" pitchFamily="34" charset="0"/>
                </a:rPr>
                <a:t>In our Frontline Deployment Considerations Checklist, you will also find key information outlining how to deploy your solution at scale, dive in by following the </a:t>
              </a:r>
              <a:br>
                <a:rPr lang="en-GB">
                  <a:solidFill>
                    <a:schemeClr val="tx1"/>
                  </a:solidFill>
                  <a:cs typeface="Segoe UI" pitchFamily="34" charset="0"/>
                </a:rPr>
              </a:br>
              <a:r>
                <a:rPr lang="en-GB">
                  <a:solidFill>
                    <a:schemeClr val="tx1"/>
                  </a:solidFill>
                  <a:cs typeface="Segoe UI" pitchFamily="34" charset="0"/>
                </a:rPr>
                <a:t>link below</a:t>
              </a:r>
            </a:p>
            <a:p>
              <a:pPr marL="0" marR="0" lvl="0" indent="0" algn="ctr" defTabSz="932472" rtl="0" eaLnBrk="1" fontAlgn="base" latinLnBrk="0" hangingPunct="1">
                <a:lnSpc>
                  <a:spcPct val="100000"/>
                </a:lnSpc>
                <a:spcBef>
                  <a:spcPct val="0"/>
                </a:spcBef>
                <a:spcAft>
                  <a:spcPts val="600"/>
                </a:spcAft>
                <a:buClrTx/>
                <a:buSzTx/>
                <a:buFontTx/>
                <a:buNone/>
                <a:tabLst/>
                <a:defRPr/>
              </a:pPr>
              <a:endParaRPr kumimoji="0" lang="en-GB" sz="1100" b="0" i="0" u="none" strike="noStrike" kern="1200" cap="none" spc="0" normalizeH="0" baseline="0" noProof="0">
                <a:ln>
                  <a:noFill/>
                </a:ln>
                <a:solidFill>
                  <a:srgbClr val="000000"/>
                </a:solidFill>
                <a:effectLst/>
                <a:uLnTx/>
                <a:uFillTx/>
                <a:latin typeface="Segoe UI"/>
                <a:ea typeface="Segoe UI" pitchFamily="34" charset="0"/>
                <a:cs typeface="Segoe UI" pitchFamily="34" charset="0"/>
              </a:endParaRPr>
            </a:p>
          </p:txBody>
        </p:sp>
      </p:grpSp>
      <p:sp>
        <p:nvSpPr>
          <p:cNvPr id="6" name="Rectangle 5">
            <a:extLst>
              <a:ext uri="{FF2B5EF4-FFF2-40B4-BE49-F238E27FC236}">
                <a16:creationId xmlns:a16="http://schemas.microsoft.com/office/drawing/2014/main" id="{A40F5E36-BA1C-CAAD-A7F2-0FD00B03A061}"/>
              </a:ext>
            </a:extLst>
          </p:cNvPr>
          <p:cNvSpPr/>
          <p:nvPr/>
        </p:nvSpPr>
        <p:spPr bwMode="auto">
          <a:xfrm>
            <a:off x="620001" y="5338565"/>
            <a:ext cx="2312685" cy="522514"/>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576000" tIns="146304" rIns="36000" bIns="146304" numCol="1" spcCol="0" rtlCol="0" fromWordArt="0" anchor="ctr" anchorCtr="0" forceAA="0" compatLnSpc="1">
            <a:prstTxWarp prst="textNoShape">
              <a:avLst/>
            </a:prstTxWarp>
            <a:noAutofit/>
          </a:bodyPr>
          <a:lstStyle/>
          <a:p>
            <a:pPr algn="l" defTabSz="932472" fontAlgn="base">
              <a:spcBef>
                <a:spcPct val="0"/>
              </a:spcBef>
              <a:spcAft>
                <a:spcPct val="0"/>
              </a:spcAft>
            </a:pPr>
            <a:r>
              <a:rPr lang="en-GB" sz="2000" b="1">
                <a:solidFill>
                  <a:srgbClr val="FFFFFF"/>
                </a:solidFill>
                <a:ea typeface="Segoe UI" pitchFamily="34" charset="0"/>
                <a:cs typeface="Segoe UI" pitchFamily="34" charset="0"/>
              </a:rPr>
              <a:t>Click here</a:t>
            </a:r>
          </a:p>
        </p:txBody>
      </p:sp>
    </p:spTree>
    <p:extLst>
      <p:ext uri="{BB962C8B-B14F-4D97-AF65-F5344CB8AC3E}">
        <p14:creationId xmlns:p14="http://schemas.microsoft.com/office/powerpoint/2010/main" val="14248262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Free-form: Shape 35">
            <a:extLst>
              <a:ext uri="{FF2B5EF4-FFF2-40B4-BE49-F238E27FC236}">
                <a16:creationId xmlns:a16="http://schemas.microsoft.com/office/drawing/2014/main" id="{DBE3BEF1-2F5D-800D-B97B-57C2C6B91E1F}"/>
              </a:ext>
            </a:extLst>
          </p:cNvPr>
          <p:cNvSpPr/>
          <p:nvPr/>
        </p:nvSpPr>
        <p:spPr bwMode="auto">
          <a:xfrm>
            <a:off x="0" y="-2"/>
            <a:ext cx="1607736" cy="6469855"/>
          </a:xfrm>
          <a:custGeom>
            <a:avLst/>
            <a:gdLst>
              <a:gd name="connsiteX0" fmla="*/ 0 w 3678973"/>
              <a:gd name="connsiteY0" fmla="*/ 0 h 6469855"/>
              <a:gd name="connsiteX1" fmla="*/ 1565539 w 3678973"/>
              <a:gd name="connsiteY1" fmla="*/ 0 h 6469855"/>
              <a:gd name="connsiteX2" fmla="*/ 2051732 w 3678973"/>
              <a:gd name="connsiteY2" fmla="*/ 0 h 6469855"/>
              <a:gd name="connsiteX3" fmla="*/ 3179150 w 3678973"/>
              <a:gd name="connsiteY3" fmla="*/ 0 h 6469855"/>
              <a:gd name="connsiteX4" fmla="*/ 3172238 w 3678973"/>
              <a:gd name="connsiteY4" fmla="*/ 100911 h 6469855"/>
              <a:gd name="connsiteX5" fmla="*/ 3492683 w 3678973"/>
              <a:gd name="connsiteY5" fmla="*/ 5171160 h 6469855"/>
              <a:gd name="connsiteX6" fmla="*/ 3661129 w 3678973"/>
              <a:gd name="connsiteY6" fmla="*/ 6279638 h 6469855"/>
              <a:gd name="connsiteX7" fmla="*/ 3678973 w 3678973"/>
              <a:gd name="connsiteY7" fmla="*/ 6469855 h 6469855"/>
              <a:gd name="connsiteX8" fmla="*/ 0 w 3678973"/>
              <a:gd name="connsiteY8" fmla="*/ 6469855 h 64698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678973" h="6469855">
                <a:moveTo>
                  <a:pt x="0" y="0"/>
                </a:moveTo>
                <a:lnTo>
                  <a:pt x="1565539" y="0"/>
                </a:lnTo>
                <a:lnTo>
                  <a:pt x="2051732" y="0"/>
                </a:lnTo>
                <a:lnTo>
                  <a:pt x="3179150" y="0"/>
                </a:lnTo>
                <a:lnTo>
                  <a:pt x="3172238" y="100911"/>
                </a:lnTo>
                <a:cubicBezTo>
                  <a:pt x="3090556" y="1420746"/>
                  <a:pt x="3114211" y="3189359"/>
                  <a:pt x="3492683" y="5171160"/>
                </a:cubicBezTo>
                <a:cubicBezTo>
                  <a:pt x="3568378" y="5567520"/>
                  <a:pt x="3623810" y="5936649"/>
                  <a:pt x="3661129" y="6279638"/>
                </a:cubicBezTo>
                <a:lnTo>
                  <a:pt x="3678973" y="6469855"/>
                </a:lnTo>
                <a:lnTo>
                  <a:pt x="0" y="6469855"/>
                </a:lnTo>
                <a:close/>
              </a:path>
            </a:pathLst>
          </a:custGeom>
          <a:solidFill>
            <a:schemeClr val="accent1"/>
          </a:solidFill>
          <a:ln w="3768" cap="flat">
            <a:noFill/>
            <a:prstDash val="solid"/>
            <a:miter/>
          </a:ln>
          <a:effectLst>
            <a:outerShdw blurRad="63500" dist="25400" algn="l" rotWithShape="0">
              <a:prstClr val="black">
                <a:alpha val="26000"/>
              </a:prstClr>
            </a:outerShdw>
          </a:effectLst>
        </p:spPr>
        <p:txBody>
          <a:bodyPr wrap="square" rtlCol="0" anchor="ctr">
            <a:noAutofit/>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GB" sz="1765" b="0" i="0" u="none" strike="noStrike" kern="1200" cap="none" spc="0" normalizeH="0" baseline="0" noProof="0">
              <a:ln>
                <a:noFill/>
              </a:ln>
              <a:solidFill>
                <a:srgbClr val="000000"/>
              </a:solidFill>
              <a:effectLst/>
              <a:uLnTx/>
              <a:uFillTx/>
              <a:latin typeface="Segoe UI"/>
              <a:ea typeface="+mn-ea"/>
              <a:cs typeface="+mn-cs"/>
            </a:endParaRPr>
          </a:p>
        </p:txBody>
      </p:sp>
      <p:grpSp>
        <p:nvGrpSpPr>
          <p:cNvPr id="5" name="Group 4">
            <a:extLst>
              <a:ext uri="{FF2B5EF4-FFF2-40B4-BE49-F238E27FC236}">
                <a16:creationId xmlns:a16="http://schemas.microsoft.com/office/drawing/2014/main" id="{044B85BB-3C97-68FB-A0D3-948A05D50D01}"/>
              </a:ext>
            </a:extLst>
          </p:cNvPr>
          <p:cNvGrpSpPr/>
          <p:nvPr/>
        </p:nvGrpSpPr>
        <p:grpSpPr>
          <a:xfrm>
            <a:off x="3348681" y="798851"/>
            <a:ext cx="8439581" cy="4840171"/>
            <a:chOff x="3348681" y="798851"/>
            <a:chExt cx="8439581" cy="4840171"/>
          </a:xfrm>
        </p:grpSpPr>
        <p:sp>
          <p:nvSpPr>
            <p:cNvPr id="10" name="Rectangle: Rounded Corners 9">
              <a:extLst>
                <a:ext uri="{FF2B5EF4-FFF2-40B4-BE49-F238E27FC236}">
                  <a16:creationId xmlns:a16="http://schemas.microsoft.com/office/drawing/2014/main" id="{A993EE9B-7FDB-309B-5F45-00954FA7A1E4}"/>
                </a:ext>
              </a:extLst>
            </p:cNvPr>
            <p:cNvSpPr>
              <a:spLocks/>
            </p:cNvSpPr>
            <p:nvPr/>
          </p:nvSpPr>
          <p:spPr bwMode="auto">
            <a:xfrm>
              <a:off x="3348681" y="798851"/>
              <a:ext cx="8439581" cy="4840171"/>
            </a:xfrm>
            <a:prstGeom prst="roundRect">
              <a:avLst>
                <a:gd name="adj" fmla="val 0"/>
              </a:avLst>
            </a:prstGeom>
            <a:gradFill>
              <a:gsLst>
                <a:gs pos="0">
                  <a:schemeClr val="bg1">
                    <a:lumMod val="55000"/>
                    <a:lumOff val="45000"/>
                  </a:schemeClr>
                </a:gs>
                <a:gs pos="100000">
                  <a:srgbClr val="E8E9E8">
                    <a:lumMod val="20000"/>
                    <a:lumOff val="80000"/>
                  </a:srgbClr>
                </a:gs>
              </a:gsLst>
              <a:lin ang="2700000" scaled="1"/>
            </a:gradFill>
            <a:ln w="12700">
              <a:noFill/>
              <a:headEnd type="none" w="med" len="med"/>
              <a:tailEnd type="none" w="med" len="med"/>
            </a:ln>
            <a:effectLst>
              <a:outerShdw blurRad="76200" dist="25400" dir="2700000" algn="tl" rotWithShape="0">
                <a:prstClr val="black">
                  <a:alpha val="14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20" tIns="97536" rIns="121920" bIns="97536" numCol="1" spcCol="0" rtlCol="0" fromWordArt="0" anchor="t" anchorCtr="0" forceAA="0" compatLnSpc="1">
              <a:prstTxWarp prst="textNoShape">
                <a:avLst/>
              </a:prstTxWarp>
              <a:noAutofit/>
            </a:bodyPr>
            <a:lstStyle/>
            <a:p>
              <a:pPr marL="0" marR="0" lvl="0" indent="0" algn="l" defTabSz="621679" rtl="0" eaLnBrk="1" fontAlgn="base" latinLnBrk="0" hangingPunct="1">
                <a:lnSpc>
                  <a:spcPct val="100000"/>
                </a:lnSpc>
                <a:spcBef>
                  <a:spcPct val="0"/>
                </a:spcBef>
                <a:spcAft>
                  <a:spcPct val="0"/>
                </a:spcAft>
                <a:buClrTx/>
                <a:buSzTx/>
                <a:buFontTx/>
                <a:buNone/>
                <a:tabLst/>
                <a:defRPr/>
              </a:pPr>
              <a:endParaRPr kumimoji="0" lang="en-GB" sz="1333" b="0" i="0" u="none" strike="noStrike" kern="1200" cap="none" spc="0" normalizeH="0" baseline="0" noProof="0">
                <a:ln>
                  <a:noFill/>
                </a:ln>
                <a:solidFill>
                  <a:srgbClr val="FFFFFF"/>
                </a:solidFill>
                <a:effectLst/>
                <a:uLnTx/>
                <a:uFillTx/>
                <a:latin typeface="Segoe UI"/>
                <a:ea typeface="+mn-ea"/>
                <a:cs typeface="Segoe UI" pitchFamily="34" charset="0"/>
              </a:endParaRPr>
            </a:p>
          </p:txBody>
        </p:sp>
        <p:pic>
          <p:nvPicPr>
            <p:cNvPr id="4" name="Picture 3">
              <a:extLst>
                <a:ext uri="{FF2B5EF4-FFF2-40B4-BE49-F238E27FC236}">
                  <a16:creationId xmlns:a16="http://schemas.microsoft.com/office/drawing/2014/main" id="{4C9AF761-5D97-A5D5-FDD6-6AAF11DD591A}"/>
                </a:ext>
              </a:extLst>
            </p:cNvPr>
            <p:cNvPicPr>
              <a:picLocks noChangeAspect="1"/>
            </p:cNvPicPr>
            <p:nvPr/>
          </p:nvPicPr>
          <p:blipFill rotWithShape="1">
            <a:blip r:embed="rId2"/>
            <a:srcRect t="209" b="209"/>
            <a:stretch/>
          </p:blipFill>
          <p:spPr>
            <a:xfrm>
              <a:off x="3514577" y="948161"/>
              <a:ext cx="8107792" cy="4541552"/>
            </a:xfrm>
            <a:prstGeom prst="rect">
              <a:avLst/>
            </a:prstGeom>
          </p:spPr>
        </p:pic>
      </p:grpSp>
      <p:grpSp>
        <p:nvGrpSpPr>
          <p:cNvPr id="3" name="Group 2">
            <a:extLst>
              <a:ext uri="{FF2B5EF4-FFF2-40B4-BE49-F238E27FC236}">
                <a16:creationId xmlns:a16="http://schemas.microsoft.com/office/drawing/2014/main" id="{CB3CE280-F477-6065-585F-D3A8B1E1EED7}"/>
              </a:ext>
            </a:extLst>
          </p:cNvPr>
          <p:cNvGrpSpPr/>
          <p:nvPr/>
        </p:nvGrpSpPr>
        <p:grpSpPr>
          <a:xfrm>
            <a:off x="457317" y="388147"/>
            <a:ext cx="2638052" cy="5661578"/>
            <a:chOff x="9710806" y="696626"/>
            <a:chExt cx="2023877" cy="5204648"/>
          </a:xfrm>
        </p:grpSpPr>
        <p:sp>
          <p:nvSpPr>
            <p:cNvPr id="8" name="Rectangle: Rounded Corners 7">
              <a:extLst>
                <a:ext uri="{FF2B5EF4-FFF2-40B4-BE49-F238E27FC236}">
                  <a16:creationId xmlns:a16="http://schemas.microsoft.com/office/drawing/2014/main" id="{7FFA1161-404A-8FB0-579E-1CD87A135708}"/>
                </a:ext>
              </a:extLst>
            </p:cNvPr>
            <p:cNvSpPr>
              <a:spLocks/>
            </p:cNvSpPr>
            <p:nvPr/>
          </p:nvSpPr>
          <p:spPr bwMode="auto">
            <a:xfrm>
              <a:off x="9710806" y="696626"/>
              <a:ext cx="2023877" cy="5204648"/>
            </a:xfrm>
            <a:prstGeom prst="roundRect">
              <a:avLst>
                <a:gd name="adj" fmla="val 0"/>
              </a:avLst>
            </a:prstGeom>
            <a:gradFill>
              <a:gsLst>
                <a:gs pos="0">
                  <a:schemeClr val="bg1">
                    <a:lumMod val="55000"/>
                    <a:lumOff val="45000"/>
                  </a:schemeClr>
                </a:gs>
                <a:gs pos="100000">
                  <a:srgbClr val="E8E9E8">
                    <a:lumMod val="20000"/>
                    <a:lumOff val="80000"/>
                  </a:srgbClr>
                </a:gs>
              </a:gsLst>
              <a:lin ang="2700000" scaled="1"/>
            </a:gradFill>
            <a:ln w="12700">
              <a:noFill/>
              <a:headEnd type="none" w="med" len="med"/>
              <a:tailEnd type="none" w="med" len="med"/>
            </a:ln>
            <a:effectLst>
              <a:outerShdw blurRad="50800" dist="25400"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20" tIns="97536" rIns="121920" bIns="97536" numCol="1" spcCol="0" rtlCol="0" fromWordArt="0" anchor="t" anchorCtr="0" forceAA="0" compatLnSpc="1">
              <a:prstTxWarp prst="textNoShape">
                <a:avLst/>
              </a:prstTxWarp>
              <a:noAutofit/>
            </a:bodyPr>
            <a:lstStyle/>
            <a:p>
              <a:pPr marL="0" marR="0" lvl="0" indent="0" algn="l" defTabSz="621679" rtl="0" eaLnBrk="1" fontAlgn="base" latinLnBrk="0" hangingPunct="1">
                <a:lnSpc>
                  <a:spcPct val="100000"/>
                </a:lnSpc>
                <a:spcBef>
                  <a:spcPct val="0"/>
                </a:spcBef>
                <a:spcAft>
                  <a:spcPct val="0"/>
                </a:spcAft>
                <a:buClrTx/>
                <a:buSzTx/>
                <a:buFontTx/>
                <a:buNone/>
                <a:tabLst/>
                <a:defRPr/>
              </a:pPr>
              <a:endParaRPr kumimoji="0" lang="en-GB" sz="1333" b="0" i="0" u="none" strike="noStrike" kern="1200" cap="none" spc="0" normalizeH="0" baseline="0" noProof="0">
                <a:ln>
                  <a:noFill/>
                </a:ln>
                <a:solidFill>
                  <a:srgbClr val="FFFFFF"/>
                </a:solidFill>
                <a:effectLst/>
                <a:uLnTx/>
                <a:uFillTx/>
                <a:latin typeface="Segoe UI"/>
                <a:ea typeface="+mn-ea"/>
                <a:cs typeface="Segoe UI" pitchFamily="34" charset="0"/>
              </a:endParaRPr>
            </a:p>
          </p:txBody>
        </p:sp>
        <p:sp>
          <p:nvSpPr>
            <p:cNvPr id="9" name="Rectangle 8">
              <a:extLst>
                <a:ext uri="{FF2B5EF4-FFF2-40B4-BE49-F238E27FC236}">
                  <a16:creationId xmlns:a16="http://schemas.microsoft.com/office/drawing/2014/main" id="{8498F76E-F93E-B748-D29C-55C01D10B46F}"/>
                </a:ext>
              </a:extLst>
            </p:cNvPr>
            <p:cNvSpPr>
              <a:spLocks/>
            </p:cNvSpPr>
            <p:nvPr/>
          </p:nvSpPr>
          <p:spPr bwMode="auto">
            <a:xfrm>
              <a:off x="9808760" y="696626"/>
              <a:ext cx="1827968" cy="485780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36000" tIns="146304" rIns="36000" bIns="146304" numCol="1" spcCol="0" rtlCol="0" fromWordArt="0" anchor="t" anchorCtr="0" forceAA="0" compatLnSpc="1">
              <a:prstTxWarp prst="textNoShape">
                <a:avLst/>
              </a:prstTxWarp>
              <a:noAutofit/>
            </a:bodyPr>
            <a:lstStyle/>
            <a:p>
              <a:pPr defTabSz="932472" fontAlgn="base">
                <a:lnSpc>
                  <a:spcPct val="120000"/>
                </a:lnSpc>
                <a:spcBef>
                  <a:spcPct val="0"/>
                </a:spcBef>
                <a:spcAft>
                  <a:spcPts val="600"/>
                </a:spcAft>
                <a:defRPr/>
              </a:pPr>
              <a:r>
                <a:rPr lang="en-GB" sz="2600">
                  <a:solidFill>
                    <a:schemeClr val="tx2"/>
                  </a:solidFill>
                  <a:latin typeface="+mj-lt"/>
                  <a:cs typeface="Segoe UI" pitchFamily="34" charset="0"/>
                </a:rPr>
                <a:t>Prerequisites</a:t>
              </a:r>
            </a:p>
            <a:p>
              <a:pPr marR="0" lvl="0" indent="0" defTabSz="932472" fontAlgn="base">
                <a:lnSpc>
                  <a:spcPct val="120000"/>
                </a:lnSpc>
                <a:spcBef>
                  <a:spcPct val="0"/>
                </a:spcBef>
                <a:spcAft>
                  <a:spcPts val="600"/>
                </a:spcAft>
                <a:buClrTx/>
                <a:buSzTx/>
                <a:buFontTx/>
                <a:buNone/>
                <a:tabLst/>
                <a:defRPr/>
              </a:pPr>
              <a:r>
                <a:rPr lang="en-GB">
                  <a:solidFill>
                    <a:schemeClr val="tx1"/>
                  </a:solidFill>
                  <a:cs typeface="Segoe UI" pitchFamily="34" charset="0"/>
                </a:rPr>
                <a:t>In our Frontline Deployment Considerations Checklist, you will also find a helpful list of roll-out prerequisites, dive in by following the link below</a:t>
              </a:r>
            </a:p>
            <a:p>
              <a:pPr marL="0" marR="0" lvl="0" indent="0" algn="ctr" defTabSz="932472" rtl="0" eaLnBrk="1" fontAlgn="base" latinLnBrk="0" hangingPunct="1">
                <a:lnSpc>
                  <a:spcPct val="100000"/>
                </a:lnSpc>
                <a:spcBef>
                  <a:spcPct val="0"/>
                </a:spcBef>
                <a:spcAft>
                  <a:spcPts val="600"/>
                </a:spcAft>
                <a:buClrTx/>
                <a:buSzTx/>
                <a:buFontTx/>
                <a:buNone/>
                <a:tabLst/>
                <a:defRPr/>
              </a:pPr>
              <a:endParaRPr kumimoji="0" lang="en-GB" sz="1100" b="0" i="0" u="none" strike="noStrike" kern="1200" cap="none" spc="0" normalizeH="0" baseline="0" noProof="0">
                <a:ln>
                  <a:noFill/>
                </a:ln>
                <a:solidFill>
                  <a:srgbClr val="000000"/>
                </a:solidFill>
                <a:effectLst/>
                <a:uLnTx/>
                <a:uFillTx/>
                <a:latin typeface="Segoe UI"/>
                <a:ea typeface="Segoe UI" pitchFamily="34" charset="0"/>
                <a:cs typeface="Segoe UI" pitchFamily="34" charset="0"/>
              </a:endParaRPr>
            </a:p>
          </p:txBody>
        </p:sp>
      </p:grpSp>
      <p:sp>
        <p:nvSpPr>
          <p:cNvPr id="6" name="Rectangle 5">
            <a:extLst>
              <a:ext uri="{FF2B5EF4-FFF2-40B4-BE49-F238E27FC236}">
                <a16:creationId xmlns:a16="http://schemas.microsoft.com/office/drawing/2014/main" id="{A40F5E36-BA1C-CAAD-A7F2-0FD00B03A061}"/>
              </a:ext>
            </a:extLst>
          </p:cNvPr>
          <p:cNvSpPr/>
          <p:nvPr/>
        </p:nvSpPr>
        <p:spPr bwMode="auto">
          <a:xfrm>
            <a:off x="620001" y="5338565"/>
            <a:ext cx="2312685" cy="522514"/>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576000" tIns="146304" rIns="36000" bIns="146304" numCol="1" spcCol="0" rtlCol="0" fromWordArt="0" anchor="ctr" anchorCtr="0" forceAA="0" compatLnSpc="1">
            <a:prstTxWarp prst="textNoShape">
              <a:avLst/>
            </a:prstTxWarp>
            <a:noAutofit/>
          </a:bodyPr>
          <a:lstStyle/>
          <a:p>
            <a:pPr algn="l" defTabSz="932472" fontAlgn="base">
              <a:spcBef>
                <a:spcPct val="0"/>
              </a:spcBef>
              <a:spcAft>
                <a:spcPct val="0"/>
              </a:spcAft>
            </a:pPr>
            <a:r>
              <a:rPr lang="en-GB" sz="2000" b="1">
                <a:solidFill>
                  <a:srgbClr val="FFFFFF"/>
                </a:solidFill>
                <a:ea typeface="Segoe UI" pitchFamily="34" charset="0"/>
                <a:cs typeface="Segoe UI" pitchFamily="34" charset="0"/>
              </a:rPr>
              <a:t>Click here</a:t>
            </a:r>
          </a:p>
        </p:txBody>
      </p:sp>
    </p:spTree>
    <p:extLst>
      <p:ext uri="{BB962C8B-B14F-4D97-AF65-F5344CB8AC3E}">
        <p14:creationId xmlns:p14="http://schemas.microsoft.com/office/powerpoint/2010/main" val="19785065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bg>
      <p:bgPr>
        <a:solidFill>
          <a:srgbClr val="F7F7F7"/>
        </a:solidFill>
        <a:effectLst/>
      </p:bgPr>
    </p:bg>
    <p:spTree>
      <p:nvGrpSpPr>
        <p:cNvPr id="1" name=""/>
        <p:cNvGrpSpPr/>
        <p:nvPr/>
      </p:nvGrpSpPr>
      <p:grpSpPr>
        <a:xfrm>
          <a:off x="0" y="0"/>
          <a:ext cx="0" cy="0"/>
          <a:chOff x="0" y="0"/>
          <a:chExt cx="0" cy="0"/>
        </a:xfrm>
      </p:grpSpPr>
      <p:sp>
        <p:nvSpPr>
          <p:cNvPr id="4" name="Freeform: Shape 3">
            <a:extLst>
              <a:ext uri="{FF2B5EF4-FFF2-40B4-BE49-F238E27FC236}">
                <a16:creationId xmlns:a16="http://schemas.microsoft.com/office/drawing/2014/main" id="{DB8D6CD1-F2E8-2185-0F96-634AEF5173C3}"/>
              </a:ext>
            </a:extLst>
          </p:cNvPr>
          <p:cNvSpPr/>
          <p:nvPr/>
        </p:nvSpPr>
        <p:spPr bwMode="auto">
          <a:xfrm flipH="1" flipV="1">
            <a:off x="0" y="-1"/>
            <a:ext cx="12192000" cy="1291771"/>
          </a:xfrm>
          <a:custGeom>
            <a:avLst/>
            <a:gdLst>
              <a:gd name="connsiteX0" fmla="*/ 11268532 w 12192000"/>
              <a:gd name="connsiteY0" fmla="*/ 106 h 4074802"/>
              <a:gd name="connsiteX1" fmla="*/ 12185209 w 12192000"/>
              <a:gd name="connsiteY1" fmla="*/ 20416 h 4074802"/>
              <a:gd name="connsiteX2" fmla="*/ 12192000 w 12192000"/>
              <a:gd name="connsiteY2" fmla="*/ 20811 h 4074802"/>
              <a:gd name="connsiteX3" fmla="*/ 12192000 w 12192000"/>
              <a:gd name="connsiteY3" fmla="*/ 1064902 h 4074802"/>
              <a:gd name="connsiteX4" fmla="*/ 12192000 w 12192000"/>
              <a:gd name="connsiteY4" fmla="*/ 1585602 h 4074802"/>
              <a:gd name="connsiteX5" fmla="*/ 12192000 w 12192000"/>
              <a:gd name="connsiteY5" fmla="*/ 4074802 h 4074802"/>
              <a:gd name="connsiteX6" fmla="*/ 0 w 12192000"/>
              <a:gd name="connsiteY6" fmla="*/ 4074802 h 4074802"/>
              <a:gd name="connsiteX7" fmla="*/ 0 w 12192000"/>
              <a:gd name="connsiteY7" fmla="*/ 1585602 h 4074802"/>
              <a:gd name="connsiteX8" fmla="*/ 0 w 12192000"/>
              <a:gd name="connsiteY8" fmla="*/ 1064902 h 4074802"/>
              <a:gd name="connsiteX9" fmla="*/ 0 w 12192000"/>
              <a:gd name="connsiteY9" fmla="*/ 16345 h 4074802"/>
              <a:gd name="connsiteX10" fmla="*/ 244047 w 12192000"/>
              <a:gd name="connsiteY10" fmla="*/ 27486 h 4074802"/>
              <a:gd name="connsiteX11" fmla="*/ 1686840 w 12192000"/>
              <a:gd name="connsiteY11" fmla="*/ 173856 h 4074802"/>
              <a:gd name="connsiteX12" fmla="*/ 9172284 w 12192000"/>
              <a:gd name="connsiteY12" fmla="*/ 173856 h 4074802"/>
              <a:gd name="connsiteX13" fmla="*/ 11268532 w 12192000"/>
              <a:gd name="connsiteY13" fmla="*/ 106 h 4074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2192000" h="4074802">
                <a:moveTo>
                  <a:pt x="11268532" y="106"/>
                </a:moveTo>
                <a:cubicBezTo>
                  <a:pt x="11570638" y="-964"/>
                  <a:pt x="11877794" y="6092"/>
                  <a:pt x="12185209" y="20416"/>
                </a:cubicBezTo>
                <a:lnTo>
                  <a:pt x="12192000" y="20811"/>
                </a:lnTo>
                <a:lnTo>
                  <a:pt x="12192000" y="1064902"/>
                </a:lnTo>
                <a:lnTo>
                  <a:pt x="12192000" y="1585602"/>
                </a:lnTo>
                <a:lnTo>
                  <a:pt x="12192000" y="4074802"/>
                </a:lnTo>
                <a:lnTo>
                  <a:pt x="0" y="4074802"/>
                </a:lnTo>
                <a:lnTo>
                  <a:pt x="0" y="1585602"/>
                </a:lnTo>
                <a:lnTo>
                  <a:pt x="0" y="1064902"/>
                </a:lnTo>
                <a:lnTo>
                  <a:pt x="0" y="16345"/>
                </a:lnTo>
                <a:lnTo>
                  <a:pt x="244047" y="27486"/>
                </a:lnTo>
                <a:cubicBezTo>
                  <a:pt x="678291" y="52375"/>
                  <a:pt x="1158360" y="99922"/>
                  <a:pt x="1686840" y="173856"/>
                </a:cubicBezTo>
                <a:cubicBezTo>
                  <a:pt x="5914682" y="765330"/>
                  <a:pt x="9172284" y="173856"/>
                  <a:pt x="9172284" y="173856"/>
                </a:cubicBezTo>
                <a:cubicBezTo>
                  <a:pt x="9789564" y="56236"/>
                  <a:pt x="10513267" y="2780"/>
                  <a:pt x="11268532" y="106"/>
                </a:cubicBezTo>
                <a:close/>
              </a:path>
            </a:pathLst>
          </a:custGeom>
          <a:solidFill>
            <a:schemeClr val="accent1"/>
          </a:solidFill>
          <a:ln w="3768" cap="flat">
            <a:noFill/>
            <a:prstDash val="solid"/>
            <a:miter/>
          </a:ln>
          <a:effectLst>
            <a:outerShdw blurRad="63500" dist="25400" dir="6600000" algn="l" rotWithShape="0">
              <a:prstClr val="black">
                <a:alpha val="26000"/>
              </a:prstClr>
            </a:outerShdw>
          </a:effectLst>
        </p:spPr>
        <p:txBody>
          <a:bodyPr wrap="square" rtlCol="0" anchor="ctr">
            <a:noAutofit/>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GB" sz="1765" b="0" i="0" u="none" strike="noStrike" kern="1200" cap="none" spc="0" normalizeH="0" baseline="0" noProof="0">
              <a:ln>
                <a:noFill/>
              </a:ln>
              <a:solidFill>
                <a:srgbClr val="000000"/>
              </a:solidFill>
              <a:effectLst/>
              <a:uLnTx/>
              <a:uFillTx/>
              <a:latin typeface="Segoe UI"/>
              <a:ea typeface="+mn-ea"/>
              <a:cs typeface="+mn-cs"/>
            </a:endParaRPr>
          </a:p>
        </p:txBody>
      </p:sp>
      <p:sp>
        <p:nvSpPr>
          <p:cNvPr id="6" name="TextBox 5">
            <a:extLst>
              <a:ext uri="{FF2B5EF4-FFF2-40B4-BE49-F238E27FC236}">
                <a16:creationId xmlns:a16="http://schemas.microsoft.com/office/drawing/2014/main" id="{BFE21623-AEE8-A03B-E3C4-2245544B0E8A}"/>
              </a:ext>
            </a:extLst>
          </p:cNvPr>
          <p:cNvSpPr txBox="1"/>
          <p:nvPr/>
        </p:nvSpPr>
        <p:spPr>
          <a:xfrm>
            <a:off x="610997" y="1764866"/>
            <a:ext cx="11123584" cy="789447"/>
          </a:xfrm>
          <a:prstGeom prst="rect">
            <a:avLst/>
          </a:prstGeom>
          <a:noFill/>
        </p:spPr>
        <p:txBody>
          <a:bodyPr wrap="square" lIns="0" tIns="0" rIns="0" bIns="0" rtlCol="0">
            <a:spAutoFit/>
          </a:bodyPr>
          <a:lstStyle/>
          <a:p>
            <a:pPr marL="0" marR="0" lvl="0" indent="0" algn="l" defTabSz="914400" rtl="0" eaLnBrk="1" fontAlgn="auto" latinLnBrk="0" hangingPunct="1">
              <a:lnSpc>
                <a:spcPct val="90000"/>
              </a:lnSpc>
              <a:spcBef>
                <a:spcPts val="300"/>
              </a:spcBef>
              <a:spcAft>
                <a:spcPts val="600"/>
              </a:spcAft>
              <a:buClrTx/>
              <a:buSzTx/>
              <a:buFontTx/>
              <a:buNone/>
              <a:tabLst/>
              <a:defRPr/>
            </a:pPr>
            <a:r>
              <a:rPr kumimoji="0" lang="en-GB" sz="2400" b="0" i="0" u="none" strike="noStrike" kern="1200" cap="none" spc="0" normalizeH="0" baseline="0" noProof="0">
                <a:ln>
                  <a:noFill/>
                </a:ln>
                <a:solidFill>
                  <a:schemeClr val="tx2"/>
                </a:solidFill>
                <a:effectLst/>
                <a:uLnTx/>
                <a:uFillTx/>
                <a:latin typeface="+mj-lt"/>
                <a:ea typeface="+mn-ea"/>
                <a:cs typeface="+mn-cs"/>
              </a:rPr>
              <a:t>What do you want your view to be like? </a:t>
            </a:r>
          </a:p>
          <a:p>
            <a:pPr marL="0" marR="0" lvl="0" indent="0" algn="l" defTabSz="914400" rtl="0" eaLnBrk="1" fontAlgn="auto" latinLnBrk="0" hangingPunct="1">
              <a:lnSpc>
                <a:spcPct val="90000"/>
              </a:lnSpc>
              <a:spcBef>
                <a:spcPts val="300"/>
              </a:spcBef>
              <a:spcAft>
                <a:spcPts val="600"/>
              </a:spcAft>
              <a:buClrTx/>
              <a:buSzTx/>
              <a:buFontTx/>
              <a:buNone/>
              <a:tabLst/>
              <a:defRPr/>
            </a:pPr>
            <a:r>
              <a:rPr kumimoji="0" lang="en-GB" sz="2400" b="0" i="0" u="none" strike="noStrike" kern="1200" cap="none" spc="0" normalizeH="0" baseline="0" noProof="0">
                <a:ln>
                  <a:noFill/>
                </a:ln>
                <a:solidFill>
                  <a:schemeClr val="tx2"/>
                </a:solidFill>
                <a:effectLst/>
                <a:uLnTx/>
                <a:uFillTx/>
                <a:latin typeface="+mj-lt"/>
                <a:ea typeface="+mn-ea"/>
                <a:cs typeface="+mn-cs"/>
              </a:rPr>
              <a:t>Decide your frontline worker, information worker and default policy view.</a:t>
            </a:r>
          </a:p>
        </p:txBody>
      </p:sp>
      <p:sp>
        <p:nvSpPr>
          <p:cNvPr id="9" name="!!BOX1">
            <a:extLst>
              <a:ext uri="{FF2B5EF4-FFF2-40B4-BE49-F238E27FC236}">
                <a16:creationId xmlns:a16="http://schemas.microsoft.com/office/drawing/2014/main" id="{5057D3D9-655E-41E3-0DC8-981E6302241F}"/>
              </a:ext>
            </a:extLst>
          </p:cNvPr>
          <p:cNvSpPr>
            <a:spLocks/>
          </p:cNvSpPr>
          <p:nvPr/>
        </p:nvSpPr>
        <p:spPr bwMode="auto">
          <a:xfrm flipH="1">
            <a:off x="457419" y="2988058"/>
            <a:ext cx="5439163" cy="2649726"/>
          </a:xfrm>
          <a:prstGeom prst="roundRect">
            <a:avLst>
              <a:gd name="adj" fmla="val 0"/>
            </a:avLst>
          </a:prstGeom>
          <a:gradFill>
            <a:gsLst>
              <a:gs pos="0">
                <a:schemeClr val="bg1">
                  <a:lumMod val="55000"/>
                  <a:lumOff val="45000"/>
                </a:schemeClr>
              </a:gs>
              <a:gs pos="100000">
                <a:srgbClr val="E8E9E8">
                  <a:lumMod val="20000"/>
                  <a:lumOff val="80000"/>
                </a:srgbClr>
              </a:gs>
            </a:gsLst>
            <a:lin ang="2700000" scaled="1"/>
          </a:gradFill>
          <a:ln w="12700">
            <a:noFill/>
            <a:headEnd type="none" w="med" len="med"/>
            <a:tailEnd type="none" w="med" len="med"/>
          </a:ln>
          <a:effectLst>
            <a:outerShdw blurRad="76200" dist="25400" dir="2700000" algn="tl" rotWithShape="0">
              <a:prstClr val="black">
                <a:alpha val="14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20" tIns="97536" rIns="121920" bIns="97536" numCol="1" spcCol="0" rtlCol="0" fromWordArt="0" anchor="t" anchorCtr="0" forceAA="0" compatLnSpc="1">
            <a:prstTxWarp prst="textNoShape">
              <a:avLst/>
            </a:prstTxWarp>
            <a:noAutofit/>
          </a:bodyPr>
          <a:lstStyle/>
          <a:p>
            <a:pPr defTabSz="621679" fontAlgn="base">
              <a:spcBef>
                <a:spcPct val="0"/>
              </a:spcBef>
              <a:spcAft>
                <a:spcPts val="300"/>
              </a:spcAft>
            </a:pPr>
            <a:endParaRPr lang="en-GB" sz="1200">
              <a:solidFill>
                <a:schemeClr val="tx2"/>
              </a:solidFill>
              <a:latin typeface="Segoe UI Semibold"/>
              <a:cs typeface="Segoe UI" pitchFamily="34" charset="0"/>
            </a:endParaRPr>
          </a:p>
        </p:txBody>
      </p:sp>
      <p:sp>
        <p:nvSpPr>
          <p:cNvPr id="10" name="Rectangle 9">
            <a:extLst>
              <a:ext uri="{FF2B5EF4-FFF2-40B4-BE49-F238E27FC236}">
                <a16:creationId xmlns:a16="http://schemas.microsoft.com/office/drawing/2014/main" id="{DD4CD606-09A9-99F4-964F-5E07E7E0C2ED}"/>
              </a:ext>
            </a:extLst>
          </p:cNvPr>
          <p:cNvSpPr>
            <a:spLocks/>
          </p:cNvSpPr>
          <p:nvPr/>
        </p:nvSpPr>
        <p:spPr bwMode="auto">
          <a:xfrm>
            <a:off x="687197" y="3038859"/>
            <a:ext cx="2602103" cy="459027"/>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36000" tIns="146304" rIns="3600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ts val="1800"/>
              </a:spcAft>
              <a:buClrTx/>
              <a:buSzTx/>
              <a:buFontTx/>
              <a:buNone/>
              <a:tabLst/>
              <a:defRPr/>
            </a:pPr>
            <a:r>
              <a:rPr kumimoji="0" lang="en-GB" sz="2400" b="0" i="0" u="none" strike="noStrike" kern="1200" cap="none" spc="0" normalizeH="0" baseline="0" noProof="0">
                <a:ln>
                  <a:noFill/>
                </a:ln>
                <a:solidFill>
                  <a:schemeClr val="tx2"/>
                </a:solidFill>
                <a:effectLst/>
                <a:uLnTx/>
                <a:uFillTx/>
                <a:latin typeface="+mj-lt"/>
                <a:ea typeface="+mn-ea"/>
                <a:cs typeface="Segoe UI" pitchFamily="34" charset="0"/>
              </a:rPr>
              <a:t>Decisions</a:t>
            </a:r>
          </a:p>
        </p:txBody>
      </p:sp>
      <p:sp>
        <p:nvSpPr>
          <p:cNvPr id="11" name="Rectangle: Rounded Corners 60">
            <a:extLst>
              <a:ext uri="{FF2B5EF4-FFF2-40B4-BE49-F238E27FC236}">
                <a16:creationId xmlns:a16="http://schemas.microsoft.com/office/drawing/2014/main" id="{7344B04F-EC7F-4CC5-125D-41EA2021CA48}"/>
              </a:ext>
            </a:extLst>
          </p:cNvPr>
          <p:cNvSpPr/>
          <p:nvPr/>
        </p:nvSpPr>
        <p:spPr bwMode="auto">
          <a:xfrm rot="16200000">
            <a:off x="3150003" y="970052"/>
            <a:ext cx="54000" cy="5439869"/>
          </a:xfrm>
          <a:prstGeom prst="roundRect">
            <a:avLst>
              <a:gd name="adj" fmla="val 50000"/>
            </a:avLst>
          </a:prstGeom>
          <a:gradFill>
            <a:gsLst>
              <a:gs pos="50000">
                <a:schemeClr val="bg1">
                  <a:alpha val="30000"/>
                </a:schemeClr>
              </a:gs>
              <a:gs pos="50000">
                <a:schemeClr val="tx1">
                  <a:alpha val="6000"/>
                </a:schemeClr>
              </a:gs>
            </a:gsLst>
            <a:lin ang="0" scaled="0"/>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rm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GB"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sp>
        <p:nvSpPr>
          <p:cNvPr id="23" name="!!BOX1">
            <a:extLst>
              <a:ext uri="{FF2B5EF4-FFF2-40B4-BE49-F238E27FC236}">
                <a16:creationId xmlns:a16="http://schemas.microsoft.com/office/drawing/2014/main" id="{2449F874-5573-2BB2-C405-0E845E4EC486}"/>
              </a:ext>
            </a:extLst>
          </p:cNvPr>
          <p:cNvSpPr>
            <a:spLocks/>
          </p:cNvSpPr>
          <p:nvPr/>
        </p:nvSpPr>
        <p:spPr bwMode="auto">
          <a:xfrm>
            <a:off x="6295418" y="2988058"/>
            <a:ext cx="5439163" cy="2649726"/>
          </a:xfrm>
          <a:prstGeom prst="roundRect">
            <a:avLst>
              <a:gd name="adj" fmla="val 0"/>
            </a:avLst>
          </a:prstGeom>
          <a:gradFill>
            <a:gsLst>
              <a:gs pos="0">
                <a:schemeClr val="bg1">
                  <a:lumMod val="55000"/>
                  <a:lumOff val="45000"/>
                </a:schemeClr>
              </a:gs>
              <a:gs pos="100000">
                <a:srgbClr val="E8E9E8">
                  <a:lumMod val="20000"/>
                  <a:lumOff val="80000"/>
                </a:srgbClr>
              </a:gs>
            </a:gsLst>
            <a:lin ang="2700000" scaled="1"/>
          </a:gradFill>
          <a:ln w="12700">
            <a:noFill/>
            <a:headEnd type="none" w="med" len="med"/>
            <a:tailEnd type="none" w="med" len="med"/>
          </a:ln>
          <a:effectLst>
            <a:outerShdw blurRad="76200" dist="25400" dir="2700000" algn="tl" rotWithShape="0">
              <a:prstClr val="black">
                <a:alpha val="14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20" tIns="97536" rIns="121920" bIns="97536" numCol="1" spcCol="0" rtlCol="0" fromWordArt="0" anchor="t" anchorCtr="0" forceAA="0" compatLnSpc="1">
            <a:prstTxWarp prst="textNoShape">
              <a:avLst/>
            </a:prstTxWarp>
            <a:noAutofit/>
          </a:bodyPr>
          <a:lstStyle/>
          <a:p>
            <a:pPr defTabSz="621679" fontAlgn="base">
              <a:spcBef>
                <a:spcPct val="0"/>
              </a:spcBef>
              <a:spcAft>
                <a:spcPts val="300"/>
              </a:spcAft>
            </a:pPr>
            <a:endParaRPr lang="en-GB" sz="1200">
              <a:solidFill>
                <a:schemeClr val="tx2"/>
              </a:solidFill>
              <a:latin typeface="Segoe UI Semibold"/>
              <a:cs typeface="Segoe UI" pitchFamily="34" charset="0"/>
            </a:endParaRPr>
          </a:p>
        </p:txBody>
      </p:sp>
      <p:sp>
        <p:nvSpPr>
          <p:cNvPr id="24" name="Rectangle 23">
            <a:extLst>
              <a:ext uri="{FF2B5EF4-FFF2-40B4-BE49-F238E27FC236}">
                <a16:creationId xmlns:a16="http://schemas.microsoft.com/office/drawing/2014/main" id="{141A9DB3-6FF2-DEA5-B6D6-004229D9C8E0}"/>
              </a:ext>
            </a:extLst>
          </p:cNvPr>
          <p:cNvSpPr>
            <a:spLocks/>
          </p:cNvSpPr>
          <p:nvPr/>
        </p:nvSpPr>
        <p:spPr bwMode="auto">
          <a:xfrm>
            <a:off x="6525195" y="3038859"/>
            <a:ext cx="2644205" cy="459027"/>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36000" tIns="146304" rIns="3600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ts val="1800"/>
              </a:spcAft>
              <a:buClrTx/>
              <a:buSzTx/>
              <a:buFontTx/>
              <a:buNone/>
              <a:tabLst/>
              <a:defRPr/>
            </a:pPr>
            <a:r>
              <a:rPr kumimoji="0" lang="en-GB" sz="2400" b="0" i="0" u="none" strike="noStrike" kern="1200" cap="none" spc="0" normalizeH="0" baseline="0" noProof="0">
                <a:ln>
                  <a:noFill/>
                </a:ln>
                <a:solidFill>
                  <a:schemeClr val="tx2"/>
                </a:solidFill>
                <a:effectLst/>
                <a:uLnTx/>
                <a:uFillTx/>
                <a:latin typeface="+mj-lt"/>
                <a:ea typeface="+mn-ea"/>
                <a:cs typeface="Segoe UI" pitchFamily="34" charset="0"/>
              </a:rPr>
              <a:t>Global policy</a:t>
            </a:r>
          </a:p>
        </p:txBody>
      </p:sp>
      <p:sp>
        <p:nvSpPr>
          <p:cNvPr id="25" name="Rectangle: Rounded Corners 60">
            <a:extLst>
              <a:ext uri="{FF2B5EF4-FFF2-40B4-BE49-F238E27FC236}">
                <a16:creationId xmlns:a16="http://schemas.microsoft.com/office/drawing/2014/main" id="{5AACF3F3-6234-FB09-FD00-452C6235611D}"/>
              </a:ext>
            </a:extLst>
          </p:cNvPr>
          <p:cNvSpPr/>
          <p:nvPr/>
        </p:nvSpPr>
        <p:spPr bwMode="auto">
          <a:xfrm rot="16200000">
            <a:off x="8988001" y="970052"/>
            <a:ext cx="54000" cy="5439869"/>
          </a:xfrm>
          <a:prstGeom prst="roundRect">
            <a:avLst>
              <a:gd name="adj" fmla="val 50000"/>
            </a:avLst>
          </a:prstGeom>
          <a:gradFill>
            <a:gsLst>
              <a:gs pos="50000">
                <a:schemeClr val="bg1">
                  <a:alpha val="30000"/>
                </a:schemeClr>
              </a:gs>
              <a:gs pos="50000">
                <a:schemeClr val="tx1">
                  <a:alpha val="6000"/>
                </a:schemeClr>
              </a:gs>
            </a:gsLst>
            <a:lin ang="0" scaled="0"/>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rm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GB"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sp>
        <p:nvSpPr>
          <p:cNvPr id="2" name="Title 1">
            <a:extLst>
              <a:ext uri="{FF2B5EF4-FFF2-40B4-BE49-F238E27FC236}">
                <a16:creationId xmlns:a16="http://schemas.microsoft.com/office/drawing/2014/main" id="{8DCF6A63-86BD-5967-7E84-76E390626C12}"/>
              </a:ext>
            </a:extLst>
          </p:cNvPr>
          <p:cNvSpPr txBox="1">
            <a:spLocks/>
          </p:cNvSpPr>
          <p:nvPr/>
        </p:nvSpPr>
        <p:spPr>
          <a:xfrm>
            <a:off x="600076" y="419100"/>
            <a:ext cx="5694990" cy="461024"/>
          </a:xfrm>
          <a:prstGeom prst="rect">
            <a:avLst/>
          </a:prstGeom>
        </p:spPr>
        <p:txBody>
          <a:bodyPr vert="horz" wrap="square" lIns="0" tIns="0" rIns="0" bIns="0" rtlCol="0" anchor="t">
            <a:spAutoFit/>
          </a:bodyPr>
          <a:lstStyle>
            <a:lvl1pPr algn="l" defTabSz="932742" rtl="0" eaLnBrk="1" latinLnBrk="0" hangingPunct="1">
              <a:lnSpc>
                <a:spcPct val="100000"/>
              </a:lnSpc>
              <a:spcBef>
                <a:spcPct val="0"/>
              </a:spcBef>
              <a:buNone/>
              <a:defRPr lang="en-US" sz="2800" b="0" kern="1200" cap="none" spc="-50" baseline="0" dirty="0" smtClean="0">
                <a:ln w="3175">
                  <a:noFill/>
                </a:ln>
                <a:solidFill>
                  <a:schemeClr val="tx1"/>
                </a:solidFill>
                <a:effectLst/>
                <a:latin typeface="+mj-lt"/>
                <a:ea typeface="+mn-ea"/>
                <a:cs typeface="Segoe UI" pitchFamily="34" charset="0"/>
              </a:defRPr>
            </a:lvl1pPr>
          </a:lstStyle>
          <a:p>
            <a:pPr marL="0" marR="0" lvl="0" indent="0" algn="l" defTabSz="457200" rtl="0" eaLnBrk="1" fontAlgn="auto" latinLnBrk="0" hangingPunct="1">
              <a:lnSpc>
                <a:spcPct val="107000"/>
              </a:lnSpc>
              <a:spcBef>
                <a:spcPts val="1200"/>
              </a:spcBef>
              <a:spcAft>
                <a:spcPts val="0"/>
              </a:spcAft>
              <a:buClrTx/>
              <a:buSzTx/>
              <a:buFontTx/>
              <a:buNone/>
              <a:tabLst/>
              <a:defRPr/>
            </a:pPr>
            <a:r>
              <a:rPr kumimoji="0" lang="en-US" sz="2800" b="0" i="0" u="none" strike="noStrike" kern="0" cap="none" spc="0" normalizeH="0" baseline="0" noProof="0">
                <a:ln w="3175">
                  <a:noFill/>
                </a:ln>
                <a:solidFill>
                  <a:srgbClr val="FFFFFF"/>
                </a:solidFill>
                <a:effectLst/>
                <a:uLnTx/>
                <a:uFillTx/>
                <a:ea typeface="Times New Roman" panose="02020603050405020304" pitchFamily="18" charset="0"/>
                <a:cs typeface="Times New Roman" panose="02020603050405020304" pitchFamily="18" charset="0"/>
              </a:rPr>
              <a:t>App policies</a:t>
            </a:r>
          </a:p>
        </p:txBody>
      </p:sp>
      <p:sp>
        <p:nvSpPr>
          <p:cNvPr id="3" name="Rectangle 2">
            <a:extLst>
              <a:ext uri="{FF2B5EF4-FFF2-40B4-BE49-F238E27FC236}">
                <a16:creationId xmlns:a16="http://schemas.microsoft.com/office/drawing/2014/main" id="{248DCF06-0610-DCC7-1F53-AC08818D9606}"/>
              </a:ext>
            </a:extLst>
          </p:cNvPr>
          <p:cNvSpPr>
            <a:spLocks/>
          </p:cNvSpPr>
          <p:nvPr/>
        </p:nvSpPr>
        <p:spPr bwMode="auto">
          <a:xfrm>
            <a:off x="687197" y="3663762"/>
            <a:ext cx="5209386" cy="155734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36000" tIns="146304" rIns="36000" bIns="146304" numCol="1" spcCol="0" rtlCol="0" fromWordArt="0" anchor="t" anchorCtr="0" forceAA="0" compatLnSpc="1">
            <a:prstTxWarp prst="textNoShape">
              <a:avLst/>
            </a:prstTxWarp>
            <a:noAutofit/>
          </a:bodyPr>
          <a:lstStyle/>
          <a:p>
            <a:pPr marL="144000" marR="0" lvl="0" indent="-144000" algn="l" defTabSz="932472" rtl="0" eaLnBrk="1" fontAlgn="base" latinLnBrk="0" hangingPunct="1">
              <a:lnSpc>
                <a:spcPct val="100000"/>
              </a:lnSpc>
              <a:spcBef>
                <a:spcPct val="0"/>
              </a:spcBef>
              <a:spcAft>
                <a:spcPts val="1500"/>
              </a:spcAft>
              <a:buClr>
                <a:srgbClr val="34258E"/>
              </a:buClr>
              <a:buSzTx/>
              <a:buFont typeface="Arial" panose="020B0604020202020204" pitchFamily="34" charset="0"/>
              <a:buChar char="•"/>
              <a:tabLst/>
              <a:defRPr/>
            </a:pPr>
            <a:r>
              <a:rPr kumimoji="0" lang="en-GB" b="0" i="0" u="none" strike="noStrike" kern="1200" cap="none" spc="0" normalizeH="0" baseline="0" noProof="0">
                <a:ln>
                  <a:noFill/>
                </a:ln>
                <a:solidFill>
                  <a:srgbClr val="000000"/>
                </a:solidFill>
                <a:effectLst/>
                <a:uLnTx/>
                <a:uFillTx/>
                <a:ea typeface="+mn-ea"/>
                <a:cs typeface="Segoe UI" pitchFamily="34" charset="0"/>
              </a:rPr>
              <a:t>Do you want to allow custom apps?</a:t>
            </a:r>
          </a:p>
          <a:p>
            <a:pPr marL="144000" marR="0" lvl="0" indent="-144000" algn="l" defTabSz="932472" rtl="0" eaLnBrk="1" fontAlgn="base" latinLnBrk="0" hangingPunct="1">
              <a:lnSpc>
                <a:spcPct val="100000"/>
              </a:lnSpc>
              <a:spcBef>
                <a:spcPct val="0"/>
              </a:spcBef>
              <a:spcAft>
                <a:spcPts val="1500"/>
              </a:spcAft>
              <a:buClr>
                <a:srgbClr val="34258E"/>
              </a:buClr>
              <a:buSzTx/>
              <a:buFont typeface="Arial" panose="020B0604020202020204" pitchFamily="34" charset="0"/>
              <a:buChar char="•"/>
              <a:tabLst/>
              <a:defRPr/>
            </a:pPr>
            <a:r>
              <a:rPr kumimoji="0" lang="en-GB" b="0" i="0" u="none" strike="noStrike" kern="1200" cap="none" spc="0" normalizeH="0" baseline="0" noProof="0">
                <a:ln>
                  <a:noFill/>
                </a:ln>
                <a:solidFill>
                  <a:srgbClr val="000000"/>
                </a:solidFill>
                <a:effectLst/>
                <a:uLnTx/>
                <a:uFillTx/>
                <a:ea typeface="+mn-ea"/>
                <a:cs typeface="Segoe UI" pitchFamily="34" charset="0"/>
              </a:rPr>
              <a:t>Do you want to allow 3rd party apps?</a:t>
            </a:r>
          </a:p>
          <a:p>
            <a:pPr marL="144000" marR="0" lvl="0" indent="-144000" algn="l" defTabSz="932472" rtl="0" eaLnBrk="1" fontAlgn="base" latinLnBrk="0" hangingPunct="1">
              <a:lnSpc>
                <a:spcPct val="100000"/>
              </a:lnSpc>
              <a:spcBef>
                <a:spcPct val="0"/>
              </a:spcBef>
              <a:spcAft>
                <a:spcPts val="1500"/>
              </a:spcAft>
              <a:buClr>
                <a:srgbClr val="34258E"/>
              </a:buClr>
              <a:buSzTx/>
              <a:buFont typeface="Arial" panose="020B0604020202020204" pitchFamily="34" charset="0"/>
              <a:buChar char="•"/>
              <a:tabLst/>
              <a:defRPr/>
            </a:pPr>
            <a:r>
              <a:rPr kumimoji="0" lang="en-GB" b="0" i="0" u="none" strike="noStrike" kern="1200" cap="none" spc="0" normalizeH="0" baseline="0" noProof="0">
                <a:ln>
                  <a:noFill/>
                </a:ln>
                <a:solidFill>
                  <a:srgbClr val="000000"/>
                </a:solidFill>
                <a:effectLst/>
                <a:uLnTx/>
                <a:uFillTx/>
                <a:ea typeface="+mn-ea"/>
                <a:cs typeface="Segoe UI" pitchFamily="34" charset="0"/>
              </a:rPr>
              <a:t>Are there apps you want to block?</a:t>
            </a:r>
          </a:p>
          <a:p>
            <a:pPr marL="144000" marR="0" lvl="0" indent="-144000" algn="l" defTabSz="932472" rtl="0" eaLnBrk="1" fontAlgn="base" latinLnBrk="0" hangingPunct="1">
              <a:lnSpc>
                <a:spcPct val="100000"/>
              </a:lnSpc>
              <a:spcBef>
                <a:spcPct val="0"/>
              </a:spcBef>
              <a:spcAft>
                <a:spcPts val="1500"/>
              </a:spcAft>
              <a:buClr>
                <a:srgbClr val="34258E"/>
              </a:buClr>
              <a:buSzTx/>
              <a:buFont typeface="Arial" panose="020B0604020202020204" pitchFamily="34" charset="0"/>
              <a:buChar char="•"/>
              <a:tabLst/>
              <a:defRPr/>
            </a:pPr>
            <a:r>
              <a:rPr kumimoji="0" lang="en-GB" b="0" i="0" u="none" strike="noStrike" kern="1200" cap="none" spc="0" normalizeH="0" baseline="0" noProof="0">
                <a:ln>
                  <a:noFill/>
                </a:ln>
                <a:solidFill>
                  <a:srgbClr val="000000"/>
                </a:solidFill>
                <a:effectLst/>
                <a:uLnTx/>
                <a:uFillTx/>
                <a:ea typeface="+mn-ea"/>
                <a:cs typeface="Segoe UI" pitchFamily="34" charset="0"/>
              </a:rPr>
              <a:t>What apps do you want sideloading &amp; pinning?</a:t>
            </a:r>
          </a:p>
        </p:txBody>
      </p:sp>
      <p:sp>
        <p:nvSpPr>
          <p:cNvPr id="8" name="Rectangle 7">
            <a:extLst>
              <a:ext uri="{FF2B5EF4-FFF2-40B4-BE49-F238E27FC236}">
                <a16:creationId xmlns:a16="http://schemas.microsoft.com/office/drawing/2014/main" id="{3689E3C5-9424-AE11-7714-8F534EFDD64B}"/>
              </a:ext>
            </a:extLst>
          </p:cNvPr>
          <p:cNvSpPr>
            <a:spLocks/>
          </p:cNvSpPr>
          <p:nvPr/>
        </p:nvSpPr>
        <p:spPr bwMode="auto">
          <a:xfrm>
            <a:off x="6525195" y="3663762"/>
            <a:ext cx="5209386" cy="155734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36000" tIns="146304" rIns="36000" bIns="146304" numCol="1" spcCol="0" rtlCol="0" fromWordArt="0" anchor="t" anchorCtr="0" forceAA="0" compatLnSpc="1">
            <a:prstTxWarp prst="textNoShape">
              <a:avLst/>
            </a:prstTxWarp>
            <a:noAutofit/>
          </a:bodyPr>
          <a:lstStyle/>
          <a:p>
            <a:pPr marL="144000" marR="0" lvl="0" indent="-144000" algn="l" defTabSz="932472" rtl="0" eaLnBrk="1" fontAlgn="base" latinLnBrk="0" hangingPunct="1">
              <a:lnSpc>
                <a:spcPct val="100000"/>
              </a:lnSpc>
              <a:spcBef>
                <a:spcPct val="0"/>
              </a:spcBef>
              <a:spcAft>
                <a:spcPts val="1500"/>
              </a:spcAft>
              <a:buClr>
                <a:schemeClr val="accent1"/>
              </a:buClr>
              <a:buSzTx/>
              <a:buFont typeface="Arial" panose="020B0604020202020204" pitchFamily="34" charset="0"/>
              <a:buChar char="•"/>
              <a:tabLst/>
              <a:defRPr/>
            </a:pPr>
            <a:r>
              <a:rPr kumimoji="0" lang="en-GB" b="0" i="0" u="none" strike="noStrike" kern="1200" cap="none" spc="0" normalizeH="0" baseline="0" noProof="0">
                <a:ln>
                  <a:noFill/>
                </a:ln>
                <a:solidFill>
                  <a:srgbClr val="000000"/>
                </a:solidFill>
                <a:effectLst/>
                <a:uLnTx/>
                <a:uFillTx/>
                <a:ea typeface="+mn-ea"/>
                <a:cs typeface="Segoe UI" pitchFamily="34" charset="0"/>
              </a:rPr>
              <a:t>Do you want people to be able to allow uploading of custom apps? </a:t>
            </a:r>
          </a:p>
        </p:txBody>
      </p:sp>
      <p:grpSp>
        <p:nvGrpSpPr>
          <p:cNvPr id="12" name="Graphic 6">
            <a:extLst>
              <a:ext uri="{FF2B5EF4-FFF2-40B4-BE49-F238E27FC236}">
                <a16:creationId xmlns:a16="http://schemas.microsoft.com/office/drawing/2014/main" id="{B8814CC4-B35D-9029-2891-A14F0D96E7EF}"/>
              </a:ext>
            </a:extLst>
          </p:cNvPr>
          <p:cNvGrpSpPr/>
          <p:nvPr/>
        </p:nvGrpSpPr>
        <p:grpSpPr>
          <a:xfrm>
            <a:off x="5267857" y="3101382"/>
            <a:ext cx="470955" cy="450480"/>
            <a:chOff x="5986995" y="3324225"/>
            <a:chExt cx="219074" cy="209550"/>
          </a:xfrm>
          <a:noFill/>
        </p:grpSpPr>
        <p:sp>
          <p:nvSpPr>
            <p:cNvPr id="13" name="Free-form: Shape 12">
              <a:extLst>
                <a:ext uri="{FF2B5EF4-FFF2-40B4-BE49-F238E27FC236}">
                  <a16:creationId xmlns:a16="http://schemas.microsoft.com/office/drawing/2014/main" id="{A64915F8-4EF4-4FF3-0F0A-7C6C680E211A}"/>
                </a:ext>
              </a:extLst>
            </p:cNvPr>
            <p:cNvSpPr/>
            <p:nvPr/>
          </p:nvSpPr>
          <p:spPr>
            <a:xfrm>
              <a:off x="5986995" y="3324225"/>
              <a:ext cx="219074" cy="209550"/>
            </a:xfrm>
            <a:custGeom>
              <a:avLst/>
              <a:gdLst>
                <a:gd name="connsiteX0" fmla="*/ 109538 w 219074"/>
                <a:gd name="connsiteY0" fmla="*/ 0 h 209550"/>
                <a:gd name="connsiteX1" fmla="*/ 0 w 219074"/>
                <a:gd name="connsiteY1" fmla="*/ 90488 h 209550"/>
                <a:gd name="connsiteX2" fmla="*/ 32385 w 219074"/>
                <a:gd name="connsiteY2" fmla="*/ 154696 h 209550"/>
                <a:gd name="connsiteX3" fmla="*/ 9525 w 219074"/>
                <a:gd name="connsiteY3" fmla="*/ 209550 h 209550"/>
                <a:gd name="connsiteX4" fmla="*/ 70218 w 219074"/>
                <a:gd name="connsiteY4" fmla="*/ 174869 h 209550"/>
                <a:gd name="connsiteX5" fmla="*/ 109538 w 219074"/>
                <a:gd name="connsiteY5" fmla="*/ 180975 h 209550"/>
                <a:gd name="connsiteX6" fmla="*/ 219075 w 219074"/>
                <a:gd name="connsiteY6" fmla="*/ 90488 h 209550"/>
                <a:gd name="connsiteX7" fmla="*/ 109538 w 219074"/>
                <a:gd name="connsiteY7" fmla="*/ 0 h 209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19074" h="209550">
                  <a:moveTo>
                    <a:pt x="109538" y="0"/>
                  </a:moveTo>
                  <a:cubicBezTo>
                    <a:pt x="48997" y="0"/>
                    <a:pt x="0" y="40510"/>
                    <a:pt x="0" y="90488"/>
                  </a:cubicBezTo>
                  <a:cubicBezTo>
                    <a:pt x="513" y="115691"/>
                    <a:pt x="12423" y="139302"/>
                    <a:pt x="32385" y="154696"/>
                  </a:cubicBezTo>
                  <a:lnTo>
                    <a:pt x="9525" y="209550"/>
                  </a:lnTo>
                  <a:lnTo>
                    <a:pt x="70218" y="174869"/>
                  </a:lnTo>
                  <a:cubicBezTo>
                    <a:pt x="82932" y="178918"/>
                    <a:pt x="96195" y="180977"/>
                    <a:pt x="109538" y="180975"/>
                  </a:cubicBezTo>
                  <a:cubicBezTo>
                    <a:pt x="170031" y="180975"/>
                    <a:pt x="219075" y="140465"/>
                    <a:pt x="219075" y="90488"/>
                  </a:cubicBezTo>
                  <a:cubicBezTo>
                    <a:pt x="219075" y="40510"/>
                    <a:pt x="170031" y="0"/>
                    <a:pt x="109538" y="0"/>
                  </a:cubicBezTo>
                  <a:close/>
                </a:path>
              </a:pathLst>
            </a:custGeom>
            <a:noFill/>
            <a:ln w="15875" cap="rnd">
              <a:solidFill>
                <a:schemeClr val="accent1"/>
              </a:solidFill>
              <a:prstDash val="solid"/>
              <a:round/>
            </a:ln>
          </p:spPr>
          <p:txBody>
            <a:bodyPr rtlCol="0" anchor="ctr"/>
            <a:lstStyle/>
            <a:p>
              <a:endParaRPr lang="en-GB"/>
            </a:p>
          </p:txBody>
        </p:sp>
        <p:sp>
          <p:nvSpPr>
            <p:cNvPr id="14" name="Free-form: Shape 13">
              <a:extLst>
                <a:ext uri="{FF2B5EF4-FFF2-40B4-BE49-F238E27FC236}">
                  <a16:creationId xmlns:a16="http://schemas.microsoft.com/office/drawing/2014/main" id="{30F036F8-5954-6DB8-BEE0-C6156ABD630E}"/>
                </a:ext>
              </a:extLst>
            </p:cNvPr>
            <p:cNvSpPr/>
            <p:nvPr/>
          </p:nvSpPr>
          <p:spPr>
            <a:xfrm>
              <a:off x="6067958" y="3362338"/>
              <a:ext cx="57150" cy="76186"/>
            </a:xfrm>
            <a:custGeom>
              <a:avLst/>
              <a:gdLst>
                <a:gd name="connsiteX0" fmla="*/ 0 w 57150"/>
                <a:gd name="connsiteY0" fmla="*/ 28561 h 76186"/>
                <a:gd name="connsiteX1" fmla="*/ 28589 w 57150"/>
                <a:gd name="connsiteY1" fmla="*/ 0 h 76186"/>
                <a:gd name="connsiteX2" fmla="*/ 57150 w 57150"/>
                <a:gd name="connsiteY2" fmla="*/ 28589 h 76186"/>
                <a:gd name="connsiteX3" fmla="*/ 40005 w 57150"/>
                <a:gd name="connsiteY3" fmla="*/ 54764 h 76186"/>
                <a:gd name="connsiteX4" fmla="*/ 28575 w 57150"/>
                <a:gd name="connsiteY4" fmla="*/ 72224 h 76186"/>
                <a:gd name="connsiteX5" fmla="*/ 28575 w 57150"/>
                <a:gd name="connsiteY5" fmla="*/ 76186 h 761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7150" h="76186">
                  <a:moveTo>
                    <a:pt x="0" y="28561"/>
                  </a:moveTo>
                  <a:cubicBezTo>
                    <a:pt x="8" y="12780"/>
                    <a:pt x="12807" y="-8"/>
                    <a:pt x="28589" y="0"/>
                  </a:cubicBezTo>
                  <a:cubicBezTo>
                    <a:pt x="44370" y="8"/>
                    <a:pt x="57158" y="12807"/>
                    <a:pt x="57150" y="28589"/>
                  </a:cubicBezTo>
                  <a:cubicBezTo>
                    <a:pt x="57144" y="39946"/>
                    <a:pt x="50414" y="50222"/>
                    <a:pt x="40005" y="54764"/>
                  </a:cubicBezTo>
                  <a:cubicBezTo>
                    <a:pt x="33063" y="57794"/>
                    <a:pt x="28575" y="64649"/>
                    <a:pt x="28575" y="72224"/>
                  </a:cubicBezTo>
                  <a:lnTo>
                    <a:pt x="28575" y="76186"/>
                  </a:lnTo>
                </a:path>
              </a:pathLst>
            </a:custGeom>
            <a:noFill/>
            <a:ln w="15875" cap="rnd">
              <a:solidFill>
                <a:schemeClr val="accent1"/>
              </a:solidFill>
              <a:prstDash val="solid"/>
              <a:round/>
            </a:ln>
          </p:spPr>
          <p:txBody>
            <a:bodyPr rtlCol="0" anchor="ctr"/>
            <a:lstStyle/>
            <a:p>
              <a:endParaRPr lang="en-GB"/>
            </a:p>
          </p:txBody>
        </p:sp>
        <p:sp>
          <p:nvSpPr>
            <p:cNvPr id="15" name="Free-form: Shape 14">
              <a:extLst>
                <a:ext uri="{FF2B5EF4-FFF2-40B4-BE49-F238E27FC236}">
                  <a16:creationId xmlns:a16="http://schemas.microsoft.com/office/drawing/2014/main" id="{910BD8B1-9512-F1A9-CCE6-3E47E1FF4C85}"/>
                </a:ext>
              </a:extLst>
            </p:cNvPr>
            <p:cNvSpPr/>
            <p:nvPr/>
          </p:nvSpPr>
          <p:spPr>
            <a:xfrm>
              <a:off x="6094152" y="3459956"/>
              <a:ext cx="4762" cy="4762"/>
            </a:xfrm>
            <a:custGeom>
              <a:avLst/>
              <a:gdLst>
                <a:gd name="connsiteX0" fmla="*/ 2381 w 4762"/>
                <a:gd name="connsiteY0" fmla="*/ 0 h 4762"/>
                <a:gd name="connsiteX1" fmla="*/ 4763 w 4762"/>
                <a:gd name="connsiteY1" fmla="*/ 2381 h 4762"/>
                <a:gd name="connsiteX2" fmla="*/ 2381 w 4762"/>
                <a:gd name="connsiteY2" fmla="*/ 4763 h 4762"/>
                <a:gd name="connsiteX3" fmla="*/ 0 w 4762"/>
                <a:gd name="connsiteY3" fmla="*/ 2381 h 4762"/>
                <a:gd name="connsiteX4" fmla="*/ 2381 w 4762"/>
                <a:gd name="connsiteY4" fmla="*/ 0 h 47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62" h="4762">
                  <a:moveTo>
                    <a:pt x="2381" y="0"/>
                  </a:moveTo>
                  <a:cubicBezTo>
                    <a:pt x="3697" y="0"/>
                    <a:pt x="4763" y="1066"/>
                    <a:pt x="4763" y="2381"/>
                  </a:cubicBezTo>
                  <a:cubicBezTo>
                    <a:pt x="4763" y="3697"/>
                    <a:pt x="3697" y="4763"/>
                    <a:pt x="2381" y="4763"/>
                  </a:cubicBezTo>
                  <a:cubicBezTo>
                    <a:pt x="1066" y="4763"/>
                    <a:pt x="0" y="3697"/>
                    <a:pt x="0" y="2381"/>
                  </a:cubicBezTo>
                  <a:cubicBezTo>
                    <a:pt x="0" y="1066"/>
                    <a:pt x="1066" y="0"/>
                    <a:pt x="2381" y="0"/>
                  </a:cubicBezTo>
                </a:path>
              </a:pathLst>
            </a:custGeom>
            <a:noFill/>
            <a:ln w="15875" cap="rnd">
              <a:solidFill>
                <a:schemeClr val="accent1"/>
              </a:solidFill>
              <a:prstDash val="solid"/>
              <a:round/>
            </a:ln>
          </p:spPr>
          <p:txBody>
            <a:bodyPr rtlCol="0" anchor="ctr"/>
            <a:lstStyle/>
            <a:p>
              <a:endParaRPr lang="en-GB"/>
            </a:p>
          </p:txBody>
        </p:sp>
      </p:grpSp>
      <p:grpSp>
        <p:nvGrpSpPr>
          <p:cNvPr id="18" name="Graphic 16">
            <a:extLst>
              <a:ext uri="{FF2B5EF4-FFF2-40B4-BE49-F238E27FC236}">
                <a16:creationId xmlns:a16="http://schemas.microsoft.com/office/drawing/2014/main" id="{11629108-FE79-80FA-B5CB-3C412B185296}"/>
              </a:ext>
            </a:extLst>
          </p:cNvPr>
          <p:cNvGrpSpPr/>
          <p:nvPr/>
        </p:nvGrpSpPr>
        <p:grpSpPr>
          <a:xfrm>
            <a:off x="11093450" y="3139172"/>
            <a:ext cx="431800" cy="431983"/>
            <a:chOff x="5986567" y="3319474"/>
            <a:chExt cx="218970" cy="219063"/>
          </a:xfrm>
          <a:noFill/>
        </p:grpSpPr>
        <p:sp>
          <p:nvSpPr>
            <p:cNvPr id="19" name="Free-form: Shape 18">
              <a:extLst>
                <a:ext uri="{FF2B5EF4-FFF2-40B4-BE49-F238E27FC236}">
                  <a16:creationId xmlns:a16="http://schemas.microsoft.com/office/drawing/2014/main" id="{519C5D2E-BA9F-08C0-3450-CEECCF2811EE}"/>
                </a:ext>
              </a:extLst>
            </p:cNvPr>
            <p:cNvSpPr/>
            <p:nvPr/>
          </p:nvSpPr>
          <p:spPr>
            <a:xfrm>
              <a:off x="5999778" y="3481387"/>
              <a:ext cx="72418" cy="9525"/>
            </a:xfrm>
            <a:custGeom>
              <a:avLst/>
              <a:gdLst>
                <a:gd name="connsiteX0" fmla="*/ 0 w 72418"/>
                <a:gd name="connsiteY0" fmla="*/ 0 h 9525"/>
                <a:gd name="connsiteX1" fmla="*/ 72419 w 72418"/>
                <a:gd name="connsiteY1" fmla="*/ 0 h 9525"/>
              </a:gdLst>
              <a:ahLst/>
              <a:cxnLst>
                <a:cxn ang="0">
                  <a:pos x="connsiteX0" y="connsiteY0"/>
                </a:cxn>
                <a:cxn ang="0">
                  <a:pos x="connsiteX1" y="connsiteY1"/>
                </a:cxn>
              </a:cxnLst>
              <a:rect l="l" t="t" r="r" b="b"/>
              <a:pathLst>
                <a:path w="72418" h="9525">
                  <a:moveTo>
                    <a:pt x="0" y="0"/>
                  </a:moveTo>
                  <a:lnTo>
                    <a:pt x="72419" y="0"/>
                  </a:lnTo>
                </a:path>
              </a:pathLst>
            </a:custGeom>
            <a:noFill/>
            <a:ln w="15875" cap="rnd">
              <a:solidFill>
                <a:schemeClr val="accent1"/>
              </a:solidFill>
              <a:prstDash val="solid"/>
              <a:round/>
            </a:ln>
          </p:spPr>
          <p:txBody>
            <a:bodyPr rtlCol="0" anchor="ctr"/>
            <a:lstStyle/>
            <a:p>
              <a:endParaRPr lang="en-GB"/>
            </a:p>
          </p:txBody>
        </p:sp>
        <p:sp>
          <p:nvSpPr>
            <p:cNvPr id="20" name="Free-form: Shape 19">
              <a:extLst>
                <a:ext uri="{FF2B5EF4-FFF2-40B4-BE49-F238E27FC236}">
                  <a16:creationId xmlns:a16="http://schemas.microsoft.com/office/drawing/2014/main" id="{CAFAF668-199E-C5C1-91B8-7542AAAF2A4C}"/>
                </a:ext>
              </a:extLst>
            </p:cNvPr>
            <p:cNvSpPr/>
            <p:nvPr/>
          </p:nvSpPr>
          <p:spPr>
            <a:xfrm>
              <a:off x="6005626" y="3367087"/>
              <a:ext cx="180822" cy="9525"/>
            </a:xfrm>
            <a:custGeom>
              <a:avLst/>
              <a:gdLst>
                <a:gd name="connsiteX0" fmla="*/ 0 w 180822"/>
                <a:gd name="connsiteY0" fmla="*/ 0 h 9525"/>
                <a:gd name="connsiteX1" fmla="*/ 180823 w 180822"/>
                <a:gd name="connsiteY1" fmla="*/ 0 h 9525"/>
              </a:gdLst>
              <a:ahLst/>
              <a:cxnLst>
                <a:cxn ang="0">
                  <a:pos x="connsiteX0" y="connsiteY0"/>
                </a:cxn>
                <a:cxn ang="0">
                  <a:pos x="connsiteX1" y="connsiteY1"/>
                </a:cxn>
              </a:cxnLst>
              <a:rect l="l" t="t" r="r" b="b"/>
              <a:pathLst>
                <a:path w="180822" h="9525">
                  <a:moveTo>
                    <a:pt x="0" y="0"/>
                  </a:moveTo>
                  <a:lnTo>
                    <a:pt x="180823" y="0"/>
                  </a:lnTo>
                </a:path>
              </a:pathLst>
            </a:custGeom>
            <a:noFill/>
            <a:ln w="15875" cap="rnd">
              <a:solidFill>
                <a:schemeClr val="accent1"/>
              </a:solidFill>
              <a:prstDash val="solid"/>
              <a:round/>
            </a:ln>
          </p:spPr>
          <p:txBody>
            <a:bodyPr rtlCol="0" anchor="ctr"/>
            <a:lstStyle/>
            <a:p>
              <a:endParaRPr lang="en-GB"/>
            </a:p>
          </p:txBody>
        </p:sp>
        <p:sp>
          <p:nvSpPr>
            <p:cNvPr id="21" name="Free-form: Shape 20">
              <a:extLst>
                <a:ext uri="{FF2B5EF4-FFF2-40B4-BE49-F238E27FC236}">
                  <a16:creationId xmlns:a16="http://schemas.microsoft.com/office/drawing/2014/main" id="{3120D820-86DF-CDE2-4B7E-344A7550B2AC}"/>
                </a:ext>
              </a:extLst>
            </p:cNvPr>
            <p:cNvSpPr/>
            <p:nvPr/>
          </p:nvSpPr>
          <p:spPr>
            <a:xfrm>
              <a:off x="5986567" y="3424237"/>
              <a:ext cx="99917" cy="9525"/>
            </a:xfrm>
            <a:custGeom>
              <a:avLst/>
              <a:gdLst>
                <a:gd name="connsiteX0" fmla="*/ 99917 w 99917"/>
                <a:gd name="connsiteY0" fmla="*/ 0 h 9525"/>
                <a:gd name="connsiteX1" fmla="*/ 0 w 99917"/>
                <a:gd name="connsiteY1" fmla="*/ 0 h 9525"/>
              </a:gdLst>
              <a:ahLst/>
              <a:cxnLst>
                <a:cxn ang="0">
                  <a:pos x="connsiteX0" y="connsiteY0"/>
                </a:cxn>
                <a:cxn ang="0">
                  <a:pos x="connsiteX1" y="connsiteY1"/>
                </a:cxn>
              </a:cxnLst>
              <a:rect l="l" t="t" r="r" b="b"/>
              <a:pathLst>
                <a:path w="99917" h="9525">
                  <a:moveTo>
                    <a:pt x="99917" y="0"/>
                  </a:moveTo>
                  <a:lnTo>
                    <a:pt x="0" y="0"/>
                  </a:lnTo>
                </a:path>
              </a:pathLst>
            </a:custGeom>
            <a:noFill/>
            <a:ln w="15875" cap="rnd">
              <a:solidFill>
                <a:schemeClr val="accent1"/>
              </a:solidFill>
              <a:prstDash val="solid"/>
              <a:round/>
            </a:ln>
          </p:spPr>
          <p:txBody>
            <a:bodyPr rtlCol="0" anchor="ctr"/>
            <a:lstStyle/>
            <a:p>
              <a:endParaRPr lang="en-GB"/>
            </a:p>
          </p:txBody>
        </p:sp>
        <p:sp>
          <p:nvSpPr>
            <p:cNvPr id="22" name="Free-form: Shape 21">
              <a:extLst>
                <a:ext uri="{FF2B5EF4-FFF2-40B4-BE49-F238E27FC236}">
                  <a16:creationId xmlns:a16="http://schemas.microsoft.com/office/drawing/2014/main" id="{A92D7050-2171-DB1B-2C22-CB3990B059CD}"/>
                </a:ext>
              </a:extLst>
            </p:cNvPr>
            <p:cNvSpPr/>
            <p:nvPr/>
          </p:nvSpPr>
          <p:spPr>
            <a:xfrm>
              <a:off x="5986588" y="3319474"/>
              <a:ext cx="217406" cy="218910"/>
            </a:xfrm>
            <a:custGeom>
              <a:avLst/>
              <a:gdLst>
                <a:gd name="connsiteX0" fmla="*/ 103487 w 217406"/>
                <a:gd name="connsiteY0" fmla="*/ 218911 h 218910"/>
                <a:gd name="connsiteX1" fmla="*/ 170 w 217406"/>
                <a:gd name="connsiteY1" fmla="*/ 103487 h 218910"/>
                <a:gd name="connsiteX2" fmla="*/ 115594 w 217406"/>
                <a:gd name="connsiteY2" fmla="*/ 170 h 218910"/>
                <a:gd name="connsiteX3" fmla="*/ 217406 w 217406"/>
                <a:gd name="connsiteY3" fmla="*/ 90476 h 218910"/>
              </a:gdLst>
              <a:ahLst/>
              <a:cxnLst>
                <a:cxn ang="0">
                  <a:pos x="connsiteX0" y="connsiteY0"/>
                </a:cxn>
                <a:cxn ang="0">
                  <a:pos x="connsiteX1" y="connsiteY1"/>
                </a:cxn>
                <a:cxn ang="0">
                  <a:pos x="connsiteX2" y="connsiteY2"/>
                </a:cxn>
                <a:cxn ang="0">
                  <a:pos x="connsiteX3" y="connsiteY3"/>
                </a:cxn>
              </a:cxnLst>
              <a:rect l="l" t="t" r="r" b="b"/>
              <a:pathLst>
                <a:path w="217406" h="218910">
                  <a:moveTo>
                    <a:pt x="103487" y="218911"/>
                  </a:moveTo>
                  <a:cubicBezTo>
                    <a:pt x="43084" y="215567"/>
                    <a:pt x="-3173" y="163890"/>
                    <a:pt x="170" y="103487"/>
                  </a:cubicBezTo>
                  <a:cubicBezTo>
                    <a:pt x="3514" y="43084"/>
                    <a:pt x="55190" y="-3173"/>
                    <a:pt x="115594" y="170"/>
                  </a:cubicBezTo>
                  <a:cubicBezTo>
                    <a:pt x="166383" y="2981"/>
                    <a:pt x="208553" y="40386"/>
                    <a:pt x="217406" y="90476"/>
                  </a:cubicBezTo>
                </a:path>
              </a:pathLst>
            </a:custGeom>
            <a:noFill/>
            <a:ln w="15875" cap="rnd">
              <a:solidFill>
                <a:schemeClr val="accent1"/>
              </a:solidFill>
              <a:prstDash val="solid"/>
              <a:round/>
            </a:ln>
          </p:spPr>
          <p:txBody>
            <a:bodyPr rtlCol="0" anchor="ctr"/>
            <a:lstStyle/>
            <a:p>
              <a:endParaRPr lang="en-GB"/>
            </a:p>
          </p:txBody>
        </p:sp>
        <p:sp>
          <p:nvSpPr>
            <p:cNvPr id="26" name="Free-form: Shape 25">
              <a:extLst>
                <a:ext uri="{FF2B5EF4-FFF2-40B4-BE49-F238E27FC236}">
                  <a16:creationId xmlns:a16="http://schemas.microsoft.com/office/drawing/2014/main" id="{A6739302-78E9-95BF-E562-41BDD637E789}"/>
                </a:ext>
              </a:extLst>
            </p:cNvPr>
            <p:cNvSpPr/>
            <p:nvPr/>
          </p:nvSpPr>
          <p:spPr>
            <a:xfrm>
              <a:off x="6046690" y="3319710"/>
              <a:ext cx="43385" cy="218674"/>
            </a:xfrm>
            <a:custGeom>
              <a:avLst/>
              <a:gdLst>
                <a:gd name="connsiteX0" fmla="*/ 42347 w 43385"/>
                <a:gd name="connsiteY0" fmla="*/ 0 h 218674"/>
                <a:gd name="connsiteX1" fmla="*/ 43385 w 43385"/>
                <a:gd name="connsiteY1" fmla="*/ 218675 h 218674"/>
              </a:gdLst>
              <a:ahLst/>
              <a:cxnLst>
                <a:cxn ang="0">
                  <a:pos x="connsiteX0" y="connsiteY0"/>
                </a:cxn>
                <a:cxn ang="0">
                  <a:pos x="connsiteX1" y="connsiteY1"/>
                </a:cxn>
              </a:cxnLst>
              <a:rect l="l" t="t" r="r" b="b"/>
              <a:pathLst>
                <a:path w="43385" h="218674">
                  <a:moveTo>
                    <a:pt x="42347" y="0"/>
                  </a:moveTo>
                  <a:cubicBezTo>
                    <a:pt x="-14803" y="61913"/>
                    <a:pt x="-13765" y="142475"/>
                    <a:pt x="43385" y="218675"/>
                  </a:cubicBezTo>
                </a:path>
              </a:pathLst>
            </a:custGeom>
            <a:noFill/>
            <a:ln w="15875" cap="rnd">
              <a:solidFill>
                <a:schemeClr val="accent1"/>
              </a:solidFill>
              <a:prstDash val="solid"/>
              <a:round/>
            </a:ln>
          </p:spPr>
          <p:txBody>
            <a:bodyPr rtlCol="0" anchor="ctr"/>
            <a:lstStyle/>
            <a:p>
              <a:endParaRPr lang="en-GB"/>
            </a:p>
          </p:txBody>
        </p:sp>
        <p:sp>
          <p:nvSpPr>
            <p:cNvPr id="27" name="Free-form: Shape 26">
              <a:extLst>
                <a:ext uri="{FF2B5EF4-FFF2-40B4-BE49-F238E27FC236}">
                  <a16:creationId xmlns:a16="http://schemas.microsoft.com/office/drawing/2014/main" id="{4D695E71-7D08-7277-952F-5E23A2F2049F}"/>
                </a:ext>
              </a:extLst>
            </p:cNvPr>
            <p:cNvSpPr/>
            <p:nvPr/>
          </p:nvSpPr>
          <p:spPr>
            <a:xfrm>
              <a:off x="6102953" y="3319710"/>
              <a:ext cx="40671" cy="80714"/>
            </a:xfrm>
            <a:custGeom>
              <a:avLst/>
              <a:gdLst>
                <a:gd name="connsiteX0" fmla="*/ 0 w 40671"/>
                <a:gd name="connsiteY0" fmla="*/ 0 h 80714"/>
                <a:gd name="connsiteX1" fmla="*/ 40672 w 40671"/>
                <a:gd name="connsiteY1" fmla="*/ 80715 h 80714"/>
              </a:gdLst>
              <a:ahLst/>
              <a:cxnLst>
                <a:cxn ang="0">
                  <a:pos x="connsiteX0" y="connsiteY0"/>
                </a:cxn>
                <a:cxn ang="0">
                  <a:pos x="connsiteX1" y="connsiteY1"/>
                </a:cxn>
              </a:cxnLst>
              <a:rect l="l" t="t" r="r" b="b"/>
              <a:pathLst>
                <a:path w="40671" h="80714">
                  <a:moveTo>
                    <a:pt x="0" y="0"/>
                  </a:moveTo>
                  <a:cubicBezTo>
                    <a:pt x="21345" y="22217"/>
                    <a:pt x="35516" y="50340"/>
                    <a:pt x="40672" y="80715"/>
                  </a:cubicBezTo>
                </a:path>
              </a:pathLst>
            </a:custGeom>
            <a:noFill/>
            <a:ln w="15875" cap="rnd">
              <a:solidFill>
                <a:schemeClr val="accent1"/>
              </a:solidFill>
              <a:prstDash val="solid"/>
              <a:round/>
            </a:ln>
          </p:spPr>
          <p:txBody>
            <a:bodyPr rtlCol="0" anchor="ctr"/>
            <a:lstStyle/>
            <a:p>
              <a:endParaRPr lang="en-GB"/>
            </a:p>
          </p:txBody>
        </p:sp>
        <p:sp>
          <p:nvSpPr>
            <p:cNvPr id="28" name="Free-form: Shape 27">
              <a:extLst>
                <a:ext uri="{FF2B5EF4-FFF2-40B4-BE49-F238E27FC236}">
                  <a16:creationId xmlns:a16="http://schemas.microsoft.com/office/drawing/2014/main" id="{21C241C4-EF48-EE5D-BA06-BD15057D2AFB}"/>
                </a:ext>
              </a:extLst>
            </p:cNvPr>
            <p:cNvSpPr/>
            <p:nvPr/>
          </p:nvSpPr>
          <p:spPr>
            <a:xfrm>
              <a:off x="6091237" y="3424237"/>
              <a:ext cx="114300" cy="114300"/>
            </a:xfrm>
            <a:custGeom>
              <a:avLst/>
              <a:gdLst>
                <a:gd name="connsiteX0" fmla="*/ 114300 w 114300"/>
                <a:gd name="connsiteY0" fmla="*/ 57150 h 114300"/>
                <a:gd name="connsiteX1" fmla="*/ 57150 w 114300"/>
                <a:gd name="connsiteY1" fmla="*/ 114300 h 114300"/>
                <a:gd name="connsiteX2" fmla="*/ 0 w 114300"/>
                <a:gd name="connsiteY2" fmla="*/ 57150 h 114300"/>
                <a:gd name="connsiteX3" fmla="*/ 57150 w 114300"/>
                <a:gd name="connsiteY3" fmla="*/ 0 h 114300"/>
                <a:gd name="connsiteX4" fmla="*/ 114300 w 114300"/>
                <a:gd name="connsiteY4" fmla="*/ 57150 h 1143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4300" h="114300">
                  <a:moveTo>
                    <a:pt x="114300" y="57150"/>
                  </a:moveTo>
                  <a:cubicBezTo>
                    <a:pt x="114300" y="88713"/>
                    <a:pt x="88713" y="114300"/>
                    <a:pt x="57150" y="114300"/>
                  </a:cubicBezTo>
                  <a:cubicBezTo>
                    <a:pt x="25587" y="114300"/>
                    <a:pt x="0" y="88713"/>
                    <a:pt x="0" y="57150"/>
                  </a:cubicBezTo>
                  <a:cubicBezTo>
                    <a:pt x="0" y="25587"/>
                    <a:pt x="25587" y="0"/>
                    <a:pt x="57150" y="0"/>
                  </a:cubicBezTo>
                  <a:cubicBezTo>
                    <a:pt x="88713" y="0"/>
                    <a:pt x="114300" y="25587"/>
                    <a:pt x="114300" y="57150"/>
                  </a:cubicBezTo>
                  <a:close/>
                </a:path>
              </a:pathLst>
            </a:custGeom>
            <a:noFill/>
            <a:ln w="15875" cap="rnd">
              <a:solidFill>
                <a:schemeClr val="accent1"/>
              </a:solidFill>
              <a:prstDash val="solid"/>
              <a:round/>
            </a:ln>
          </p:spPr>
          <p:txBody>
            <a:bodyPr rtlCol="0" anchor="ctr"/>
            <a:lstStyle/>
            <a:p>
              <a:endParaRPr lang="en-GB"/>
            </a:p>
          </p:txBody>
        </p:sp>
        <p:sp>
          <p:nvSpPr>
            <p:cNvPr id="29" name="Free-form: Shape 28">
              <a:extLst>
                <a:ext uri="{FF2B5EF4-FFF2-40B4-BE49-F238E27FC236}">
                  <a16:creationId xmlns:a16="http://schemas.microsoft.com/office/drawing/2014/main" id="{22B4EFAC-79C4-FE52-368C-001099A6EE73}"/>
                </a:ext>
              </a:extLst>
            </p:cNvPr>
            <p:cNvSpPr/>
            <p:nvPr/>
          </p:nvSpPr>
          <p:spPr>
            <a:xfrm>
              <a:off x="6148387" y="3452812"/>
              <a:ext cx="9525" cy="57150"/>
            </a:xfrm>
            <a:custGeom>
              <a:avLst/>
              <a:gdLst>
                <a:gd name="connsiteX0" fmla="*/ 0 w 9525"/>
                <a:gd name="connsiteY0" fmla="*/ 0 h 57150"/>
                <a:gd name="connsiteX1" fmla="*/ 0 w 9525"/>
                <a:gd name="connsiteY1" fmla="*/ 57150 h 57150"/>
              </a:gdLst>
              <a:ahLst/>
              <a:cxnLst>
                <a:cxn ang="0">
                  <a:pos x="connsiteX0" y="connsiteY0"/>
                </a:cxn>
                <a:cxn ang="0">
                  <a:pos x="connsiteX1" y="connsiteY1"/>
                </a:cxn>
              </a:cxnLst>
              <a:rect l="l" t="t" r="r" b="b"/>
              <a:pathLst>
                <a:path w="9525" h="57150">
                  <a:moveTo>
                    <a:pt x="0" y="0"/>
                  </a:moveTo>
                  <a:lnTo>
                    <a:pt x="0" y="57150"/>
                  </a:lnTo>
                </a:path>
              </a:pathLst>
            </a:custGeom>
            <a:noFill/>
            <a:ln w="15875" cap="rnd">
              <a:solidFill>
                <a:schemeClr val="accent1"/>
              </a:solidFill>
              <a:prstDash val="solid"/>
              <a:round/>
            </a:ln>
          </p:spPr>
          <p:txBody>
            <a:bodyPr rtlCol="0" anchor="ctr"/>
            <a:lstStyle/>
            <a:p>
              <a:endParaRPr lang="en-GB"/>
            </a:p>
          </p:txBody>
        </p:sp>
        <p:sp>
          <p:nvSpPr>
            <p:cNvPr id="30" name="Free-form: Shape 29">
              <a:extLst>
                <a:ext uri="{FF2B5EF4-FFF2-40B4-BE49-F238E27FC236}">
                  <a16:creationId xmlns:a16="http://schemas.microsoft.com/office/drawing/2014/main" id="{9F7A97A6-3F48-A2FF-58B6-78355C93F5D2}"/>
                </a:ext>
              </a:extLst>
            </p:cNvPr>
            <p:cNvSpPr/>
            <p:nvPr/>
          </p:nvSpPr>
          <p:spPr>
            <a:xfrm>
              <a:off x="6119812" y="3481387"/>
              <a:ext cx="57150" cy="9525"/>
            </a:xfrm>
            <a:custGeom>
              <a:avLst/>
              <a:gdLst>
                <a:gd name="connsiteX0" fmla="*/ 57150 w 57150"/>
                <a:gd name="connsiteY0" fmla="*/ 0 h 9525"/>
                <a:gd name="connsiteX1" fmla="*/ 0 w 57150"/>
                <a:gd name="connsiteY1" fmla="*/ 0 h 9525"/>
              </a:gdLst>
              <a:ahLst/>
              <a:cxnLst>
                <a:cxn ang="0">
                  <a:pos x="connsiteX0" y="connsiteY0"/>
                </a:cxn>
                <a:cxn ang="0">
                  <a:pos x="connsiteX1" y="connsiteY1"/>
                </a:cxn>
              </a:cxnLst>
              <a:rect l="l" t="t" r="r" b="b"/>
              <a:pathLst>
                <a:path w="57150" h="9525">
                  <a:moveTo>
                    <a:pt x="57150" y="0"/>
                  </a:moveTo>
                  <a:lnTo>
                    <a:pt x="0" y="0"/>
                  </a:lnTo>
                </a:path>
              </a:pathLst>
            </a:custGeom>
            <a:noFill/>
            <a:ln w="15875" cap="rnd">
              <a:solidFill>
                <a:schemeClr val="accent1"/>
              </a:solidFill>
              <a:prstDash val="solid"/>
              <a:round/>
            </a:ln>
          </p:spPr>
          <p:txBody>
            <a:bodyPr rtlCol="0" anchor="ctr"/>
            <a:lstStyle/>
            <a:p>
              <a:endParaRPr lang="en-GB"/>
            </a:p>
          </p:txBody>
        </p:sp>
      </p:grpSp>
    </p:spTree>
    <p:extLst>
      <p:ext uri="{BB962C8B-B14F-4D97-AF65-F5344CB8AC3E}">
        <p14:creationId xmlns:p14="http://schemas.microsoft.com/office/powerpoint/2010/main" val="2501050229"/>
      </p:ext>
    </p:extLst>
  </p:cSld>
  <p:clrMapOvr>
    <a:masterClrMapping/>
  </p:clrMapOvr>
  <p:transition>
    <p:fade/>
  </p:transition>
</p:sld>
</file>

<file path=ppt/slides/slide37.xml><?xml version="1.0" encoding="utf-8"?>
<p:sld xmlns:a="http://schemas.openxmlformats.org/drawingml/2006/main" xmlns:r="http://schemas.openxmlformats.org/officeDocument/2006/relationships" xmlns:p="http://schemas.openxmlformats.org/presentationml/2006/main">
  <p:cSld>
    <p:bg>
      <p:bgPr>
        <a:solidFill>
          <a:srgbClr val="F7F7F7"/>
        </a:solidFill>
        <a:effectLst/>
      </p:bgPr>
    </p:bg>
    <p:spTree>
      <p:nvGrpSpPr>
        <p:cNvPr id="1" name=""/>
        <p:cNvGrpSpPr/>
        <p:nvPr/>
      </p:nvGrpSpPr>
      <p:grpSpPr>
        <a:xfrm>
          <a:off x="0" y="0"/>
          <a:ext cx="0" cy="0"/>
          <a:chOff x="0" y="0"/>
          <a:chExt cx="0" cy="0"/>
        </a:xfrm>
      </p:grpSpPr>
      <p:sp>
        <p:nvSpPr>
          <p:cNvPr id="4" name="Freeform: Shape 3">
            <a:extLst>
              <a:ext uri="{FF2B5EF4-FFF2-40B4-BE49-F238E27FC236}">
                <a16:creationId xmlns:a16="http://schemas.microsoft.com/office/drawing/2014/main" id="{681B0681-4A87-C576-8826-E131A38598FE}"/>
              </a:ext>
            </a:extLst>
          </p:cNvPr>
          <p:cNvSpPr/>
          <p:nvPr/>
        </p:nvSpPr>
        <p:spPr bwMode="auto">
          <a:xfrm flipH="1" flipV="1">
            <a:off x="0" y="-1"/>
            <a:ext cx="12192000" cy="1291771"/>
          </a:xfrm>
          <a:custGeom>
            <a:avLst/>
            <a:gdLst>
              <a:gd name="connsiteX0" fmla="*/ 11268532 w 12192000"/>
              <a:gd name="connsiteY0" fmla="*/ 106 h 4074802"/>
              <a:gd name="connsiteX1" fmla="*/ 12185209 w 12192000"/>
              <a:gd name="connsiteY1" fmla="*/ 20416 h 4074802"/>
              <a:gd name="connsiteX2" fmla="*/ 12192000 w 12192000"/>
              <a:gd name="connsiteY2" fmla="*/ 20811 h 4074802"/>
              <a:gd name="connsiteX3" fmla="*/ 12192000 w 12192000"/>
              <a:gd name="connsiteY3" fmla="*/ 1064902 h 4074802"/>
              <a:gd name="connsiteX4" fmla="*/ 12192000 w 12192000"/>
              <a:gd name="connsiteY4" fmla="*/ 1585602 h 4074802"/>
              <a:gd name="connsiteX5" fmla="*/ 12192000 w 12192000"/>
              <a:gd name="connsiteY5" fmla="*/ 4074802 h 4074802"/>
              <a:gd name="connsiteX6" fmla="*/ 0 w 12192000"/>
              <a:gd name="connsiteY6" fmla="*/ 4074802 h 4074802"/>
              <a:gd name="connsiteX7" fmla="*/ 0 w 12192000"/>
              <a:gd name="connsiteY7" fmla="*/ 1585602 h 4074802"/>
              <a:gd name="connsiteX8" fmla="*/ 0 w 12192000"/>
              <a:gd name="connsiteY8" fmla="*/ 1064902 h 4074802"/>
              <a:gd name="connsiteX9" fmla="*/ 0 w 12192000"/>
              <a:gd name="connsiteY9" fmla="*/ 16345 h 4074802"/>
              <a:gd name="connsiteX10" fmla="*/ 244047 w 12192000"/>
              <a:gd name="connsiteY10" fmla="*/ 27486 h 4074802"/>
              <a:gd name="connsiteX11" fmla="*/ 1686840 w 12192000"/>
              <a:gd name="connsiteY11" fmla="*/ 173856 h 4074802"/>
              <a:gd name="connsiteX12" fmla="*/ 9172284 w 12192000"/>
              <a:gd name="connsiteY12" fmla="*/ 173856 h 4074802"/>
              <a:gd name="connsiteX13" fmla="*/ 11268532 w 12192000"/>
              <a:gd name="connsiteY13" fmla="*/ 106 h 4074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2192000" h="4074802">
                <a:moveTo>
                  <a:pt x="11268532" y="106"/>
                </a:moveTo>
                <a:cubicBezTo>
                  <a:pt x="11570638" y="-964"/>
                  <a:pt x="11877794" y="6092"/>
                  <a:pt x="12185209" y="20416"/>
                </a:cubicBezTo>
                <a:lnTo>
                  <a:pt x="12192000" y="20811"/>
                </a:lnTo>
                <a:lnTo>
                  <a:pt x="12192000" y="1064902"/>
                </a:lnTo>
                <a:lnTo>
                  <a:pt x="12192000" y="1585602"/>
                </a:lnTo>
                <a:lnTo>
                  <a:pt x="12192000" y="4074802"/>
                </a:lnTo>
                <a:lnTo>
                  <a:pt x="0" y="4074802"/>
                </a:lnTo>
                <a:lnTo>
                  <a:pt x="0" y="1585602"/>
                </a:lnTo>
                <a:lnTo>
                  <a:pt x="0" y="1064902"/>
                </a:lnTo>
                <a:lnTo>
                  <a:pt x="0" y="16345"/>
                </a:lnTo>
                <a:lnTo>
                  <a:pt x="244047" y="27486"/>
                </a:lnTo>
                <a:cubicBezTo>
                  <a:pt x="678291" y="52375"/>
                  <a:pt x="1158360" y="99922"/>
                  <a:pt x="1686840" y="173856"/>
                </a:cubicBezTo>
                <a:cubicBezTo>
                  <a:pt x="5914682" y="765330"/>
                  <a:pt x="9172284" y="173856"/>
                  <a:pt x="9172284" y="173856"/>
                </a:cubicBezTo>
                <a:cubicBezTo>
                  <a:pt x="9789564" y="56236"/>
                  <a:pt x="10513267" y="2780"/>
                  <a:pt x="11268532" y="106"/>
                </a:cubicBezTo>
                <a:close/>
              </a:path>
            </a:pathLst>
          </a:custGeom>
          <a:solidFill>
            <a:schemeClr val="accent1"/>
          </a:solidFill>
          <a:ln w="3768" cap="flat">
            <a:noFill/>
            <a:prstDash val="solid"/>
            <a:miter/>
          </a:ln>
          <a:effectLst>
            <a:outerShdw blurRad="63500" dist="25400" dir="6600000" algn="l" rotWithShape="0">
              <a:prstClr val="black">
                <a:alpha val="26000"/>
              </a:prstClr>
            </a:outerShdw>
          </a:effectLst>
        </p:spPr>
        <p:txBody>
          <a:bodyPr wrap="square" rtlCol="0" anchor="ctr">
            <a:noAutofit/>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GB" sz="1765" b="0" i="0" u="none" strike="noStrike" kern="1200" cap="none" spc="0" normalizeH="0" baseline="0" noProof="0">
              <a:ln>
                <a:noFill/>
              </a:ln>
              <a:solidFill>
                <a:srgbClr val="000000"/>
              </a:solidFill>
              <a:effectLst/>
              <a:uLnTx/>
              <a:uFillTx/>
              <a:latin typeface="Segoe UI"/>
              <a:ea typeface="+mn-ea"/>
              <a:cs typeface="+mn-cs"/>
            </a:endParaRPr>
          </a:p>
        </p:txBody>
      </p:sp>
      <p:sp>
        <p:nvSpPr>
          <p:cNvPr id="11" name="!!BOX1">
            <a:extLst>
              <a:ext uri="{FF2B5EF4-FFF2-40B4-BE49-F238E27FC236}">
                <a16:creationId xmlns:a16="http://schemas.microsoft.com/office/drawing/2014/main" id="{D7F0D0C4-5B31-B736-E437-6F9B1FC938D4}"/>
              </a:ext>
            </a:extLst>
          </p:cNvPr>
          <p:cNvSpPr>
            <a:spLocks/>
          </p:cNvSpPr>
          <p:nvPr/>
        </p:nvSpPr>
        <p:spPr bwMode="auto">
          <a:xfrm>
            <a:off x="457238" y="1534526"/>
            <a:ext cx="2638192" cy="2134595"/>
          </a:xfrm>
          <a:prstGeom prst="roundRect">
            <a:avLst>
              <a:gd name="adj" fmla="val 0"/>
            </a:avLst>
          </a:prstGeom>
          <a:gradFill>
            <a:gsLst>
              <a:gs pos="0">
                <a:schemeClr val="bg1">
                  <a:lumMod val="55000"/>
                  <a:lumOff val="45000"/>
                </a:schemeClr>
              </a:gs>
              <a:gs pos="100000">
                <a:srgbClr val="E8E9E8">
                  <a:lumMod val="20000"/>
                  <a:lumOff val="80000"/>
                </a:srgbClr>
              </a:gs>
            </a:gsLst>
            <a:lin ang="2700000" scaled="1"/>
          </a:gradFill>
          <a:ln w="12700">
            <a:noFill/>
            <a:headEnd type="none" w="med" len="med"/>
            <a:tailEnd type="none" w="med" len="med"/>
          </a:ln>
          <a:effectLst>
            <a:outerShdw blurRad="76200" dist="25400" dir="2700000" algn="tl" rotWithShape="0">
              <a:prstClr val="black">
                <a:alpha val="14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20" tIns="97536" rIns="121920" bIns="97536" numCol="1" spcCol="0" rtlCol="0" fromWordArt="0" anchor="t" anchorCtr="0" forceAA="0" compatLnSpc="1">
            <a:prstTxWarp prst="textNoShape">
              <a:avLst/>
            </a:prstTxWarp>
            <a:noAutofit/>
          </a:bodyPr>
          <a:lstStyle/>
          <a:p>
            <a:pPr defTabSz="621679" fontAlgn="base">
              <a:spcBef>
                <a:spcPct val="0"/>
              </a:spcBef>
              <a:spcAft>
                <a:spcPts val="300"/>
              </a:spcAft>
            </a:pPr>
            <a:endParaRPr lang="en-GB" sz="1200">
              <a:solidFill>
                <a:schemeClr val="tx2"/>
              </a:solidFill>
              <a:cs typeface="Segoe UI" pitchFamily="34" charset="0"/>
            </a:endParaRPr>
          </a:p>
        </p:txBody>
      </p:sp>
      <p:sp>
        <p:nvSpPr>
          <p:cNvPr id="13" name="Rectangle: Rounded Corners 12">
            <a:extLst>
              <a:ext uri="{FF2B5EF4-FFF2-40B4-BE49-F238E27FC236}">
                <a16:creationId xmlns:a16="http://schemas.microsoft.com/office/drawing/2014/main" id="{480DD54B-0795-9F33-A0E4-8617D05D1871}"/>
              </a:ext>
            </a:extLst>
          </p:cNvPr>
          <p:cNvSpPr/>
          <p:nvPr/>
        </p:nvSpPr>
        <p:spPr bwMode="auto">
          <a:xfrm rot="16200000">
            <a:off x="1749334" y="1324942"/>
            <a:ext cx="54000" cy="2638533"/>
          </a:xfrm>
          <a:prstGeom prst="roundRect">
            <a:avLst>
              <a:gd name="adj" fmla="val 50000"/>
            </a:avLst>
          </a:prstGeom>
          <a:gradFill>
            <a:gsLst>
              <a:gs pos="50000">
                <a:schemeClr val="bg1">
                  <a:alpha val="30000"/>
                </a:schemeClr>
              </a:gs>
              <a:gs pos="50000">
                <a:schemeClr val="tx1">
                  <a:alpha val="6000"/>
                </a:schemeClr>
              </a:gs>
            </a:gsLst>
            <a:lin ang="0" scaled="0"/>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rm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GB" sz="2000" b="0" i="0" u="none" strike="noStrike" kern="1200" cap="none" spc="0" normalizeH="0" baseline="0" noProof="0">
              <a:ln>
                <a:noFill/>
              </a:ln>
              <a:solidFill>
                <a:srgbClr val="FFFFFF"/>
              </a:solidFill>
              <a:effectLst/>
              <a:uLnTx/>
              <a:uFillTx/>
              <a:ea typeface="Segoe UI" pitchFamily="34" charset="0"/>
              <a:cs typeface="Segoe UI" pitchFamily="34" charset="0"/>
            </a:endParaRPr>
          </a:p>
        </p:txBody>
      </p:sp>
      <p:sp>
        <p:nvSpPr>
          <p:cNvPr id="35" name="Rectangle 34">
            <a:extLst>
              <a:ext uri="{FF2B5EF4-FFF2-40B4-BE49-F238E27FC236}">
                <a16:creationId xmlns:a16="http://schemas.microsoft.com/office/drawing/2014/main" id="{13FC3C10-A239-6DAB-2695-440FD38C7697}"/>
              </a:ext>
            </a:extLst>
          </p:cNvPr>
          <p:cNvSpPr>
            <a:spLocks/>
          </p:cNvSpPr>
          <p:nvPr/>
        </p:nvSpPr>
        <p:spPr bwMode="auto">
          <a:xfrm>
            <a:off x="581147" y="2717174"/>
            <a:ext cx="2390374" cy="849463"/>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36000" tIns="146304" rIns="36000" bIns="146304" numCol="1" spcCol="0" rtlCol="0" fromWordArt="0" anchor="ctr" anchorCtr="0" forceAA="0" compatLnSpc="1">
            <a:prstTxWarp prst="textNoShape">
              <a:avLst/>
            </a:prstTxWarp>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2000" b="0" i="0" u="none" strike="noStrike" kern="1200" cap="none" spc="0" normalizeH="0" baseline="0" noProof="0">
                <a:ln>
                  <a:noFill/>
                </a:ln>
                <a:solidFill>
                  <a:srgbClr val="000000"/>
                </a:solidFill>
                <a:effectLst/>
                <a:uLnTx/>
                <a:uFillTx/>
                <a:ea typeface="+mn-ea"/>
                <a:cs typeface="Segoe UI" pitchFamily="34" charset="0"/>
              </a:rPr>
              <a:t>Who ’owns’ the </a:t>
            </a:r>
            <a:br>
              <a:rPr kumimoji="0" lang="en-GB" sz="2000" b="0" i="0" u="none" strike="noStrike" kern="1200" cap="none" spc="0" normalizeH="0" baseline="0" noProof="0">
                <a:ln>
                  <a:noFill/>
                </a:ln>
                <a:solidFill>
                  <a:srgbClr val="000000"/>
                </a:solidFill>
                <a:effectLst/>
                <a:uLnTx/>
                <a:uFillTx/>
                <a:ea typeface="+mn-ea"/>
                <a:cs typeface="Segoe UI" pitchFamily="34" charset="0"/>
              </a:rPr>
            </a:br>
            <a:r>
              <a:rPr kumimoji="0" lang="en-GB" sz="2000" b="0" i="0" u="none" strike="noStrike" kern="1200" cap="none" spc="0" normalizeH="0" baseline="0" noProof="0">
                <a:ln>
                  <a:noFill/>
                </a:ln>
                <a:solidFill>
                  <a:srgbClr val="000000"/>
                </a:solidFill>
                <a:effectLst/>
                <a:uLnTx/>
                <a:uFillTx/>
                <a:ea typeface="+mn-ea"/>
                <a:cs typeface="Segoe UI" pitchFamily="34" charset="0"/>
              </a:rPr>
              <a:t>store teams?</a:t>
            </a:r>
          </a:p>
        </p:txBody>
      </p:sp>
      <p:sp>
        <p:nvSpPr>
          <p:cNvPr id="61" name="!!BOX1">
            <a:extLst>
              <a:ext uri="{FF2B5EF4-FFF2-40B4-BE49-F238E27FC236}">
                <a16:creationId xmlns:a16="http://schemas.microsoft.com/office/drawing/2014/main" id="{A815F33C-6AF4-6E54-4DE3-1500029A39E2}"/>
              </a:ext>
            </a:extLst>
          </p:cNvPr>
          <p:cNvSpPr>
            <a:spLocks/>
          </p:cNvSpPr>
          <p:nvPr/>
        </p:nvSpPr>
        <p:spPr bwMode="auto">
          <a:xfrm>
            <a:off x="3336959" y="1534526"/>
            <a:ext cx="2638192" cy="2134595"/>
          </a:xfrm>
          <a:prstGeom prst="roundRect">
            <a:avLst>
              <a:gd name="adj" fmla="val 0"/>
            </a:avLst>
          </a:prstGeom>
          <a:gradFill>
            <a:gsLst>
              <a:gs pos="0">
                <a:schemeClr val="bg1">
                  <a:lumMod val="55000"/>
                  <a:lumOff val="45000"/>
                </a:schemeClr>
              </a:gs>
              <a:gs pos="100000">
                <a:srgbClr val="E8E9E8">
                  <a:lumMod val="20000"/>
                  <a:lumOff val="80000"/>
                </a:srgbClr>
              </a:gs>
            </a:gsLst>
            <a:lin ang="2700000" scaled="1"/>
          </a:gradFill>
          <a:ln w="12700">
            <a:noFill/>
            <a:headEnd type="none" w="med" len="med"/>
            <a:tailEnd type="none" w="med" len="med"/>
          </a:ln>
          <a:effectLst>
            <a:outerShdw blurRad="76200" dist="25400" dir="2700000" algn="tl" rotWithShape="0">
              <a:prstClr val="black">
                <a:alpha val="14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20" tIns="97536" rIns="121920" bIns="97536" numCol="1" spcCol="0" rtlCol="0" fromWordArt="0" anchor="t" anchorCtr="0" forceAA="0" compatLnSpc="1">
            <a:prstTxWarp prst="textNoShape">
              <a:avLst/>
            </a:prstTxWarp>
            <a:noAutofit/>
          </a:bodyPr>
          <a:lstStyle/>
          <a:p>
            <a:pPr defTabSz="621679" fontAlgn="base">
              <a:spcBef>
                <a:spcPct val="0"/>
              </a:spcBef>
              <a:spcAft>
                <a:spcPts val="300"/>
              </a:spcAft>
            </a:pPr>
            <a:endParaRPr lang="en-GB" sz="1200">
              <a:solidFill>
                <a:schemeClr val="tx2"/>
              </a:solidFill>
              <a:cs typeface="Segoe UI" pitchFamily="34" charset="0"/>
            </a:endParaRPr>
          </a:p>
        </p:txBody>
      </p:sp>
      <p:sp>
        <p:nvSpPr>
          <p:cNvPr id="62" name="Rectangle: Rounded Corners 12">
            <a:extLst>
              <a:ext uri="{FF2B5EF4-FFF2-40B4-BE49-F238E27FC236}">
                <a16:creationId xmlns:a16="http://schemas.microsoft.com/office/drawing/2014/main" id="{AC3B8F43-AE2E-4266-8C3D-A949AA875B39}"/>
              </a:ext>
            </a:extLst>
          </p:cNvPr>
          <p:cNvSpPr/>
          <p:nvPr/>
        </p:nvSpPr>
        <p:spPr bwMode="auto">
          <a:xfrm rot="16200000">
            <a:off x="4629055" y="1324942"/>
            <a:ext cx="54000" cy="2638533"/>
          </a:xfrm>
          <a:prstGeom prst="roundRect">
            <a:avLst>
              <a:gd name="adj" fmla="val 50000"/>
            </a:avLst>
          </a:prstGeom>
          <a:gradFill>
            <a:gsLst>
              <a:gs pos="50000">
                <a:schemeClr val="bg1">
                  <a:alpha val="30000"/>
                </a:schemeClr>
              </a:gs>
              <a:gs pos="50000">
                <a:schemeClr val="tx1">
                  <a:alpha val="6000"/>
                </a:schemeClr>
              </a:gs>
            </a:gsLst>
            <a:lin ang="0" scaled="0"/>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rm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GB" sz="2000" b="0" i="0" u="none" strike="noStrike" kern="1200" cap="none" spc="0" normalizeH="0" baseline="0" noProof="0">
              <a:ln>
                <a:noFill/>
              </a:ln>
              <a:solidFill>
                <a:srgbClr val="FFFFFF"/>
              </a:solidFill>
              <a:effectLst/>
              <a:uLnTx/>
              <a:uFillTx/>
              <a:ea typeface="Segoe UI" pitchFamily="34" charset="0"/>
              <a:cs typeface="Segoe UI" pitchFamily="34" charset="0"/>
            </a:endParaRPr>
          </a:p>
        </p:txBody>
      </p:sp>
      <p:sp>
        <p:nvSpPr>
          <p:cNvPr id="63" name="Rectangle 62">
            <a:extLst>
              <a:ext uri="{FF2B5EF4-FFF2-40B4-BE49-F238E27FC236}">
                <a16:creationId xmlns:a16="http://schemas.microsoft.com/office/drawing/2014/main" id="{A003058F-22CE-CFF5-54D8-7CBE76AC0699}"/>
              </a:ext>
            </a:extLst>
          </p:cNvPr>
          <p:cNvSpPr>
            <a:spLocks/>
          </p:cNvSpPr>
          <p:nvPr/>
        </p:nvSpPr>
        <p:spPr bwMode="auto">
          <a:xfrm>
            <a:off x="3460868" y="2717174"/>
            <a:ext cx="2390374" cy="849463"/>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36000" tIns="146304" rIns="36000" bIns="146304" numCol="1" spcCol="0" rtlCol="0" fromWordArt="0" anchor="ctr" anchorCtr="0" forceAA="0" compatLnSpc="1">
            <a:prstTxWarp prst="textNoShape">
              <a:avLst/>
            </a:prstTxWarp>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2000" b="0" i="0" u="none" strike="noStrike" kern="1200" cap="none" spc="0" normalizeH="0" baseline="0" noProof="0">
                <a:ln>
                  <a:noFill/>
                </a:ln>
                <a:solidFill>
                  <a:srgbClr val="000000"/>
                </a:solidFill>
                <a:effectLst/>
                <a:uLnTx/>
                <a:uFillTx/>
                <a:ea typeface="+mn-ea"/>
                <a:cs typeface="Segoe UI" pitchFamily="34" charset="0"/>
              </a:rPr>
              <a:t>Naming conventions</a:t>
            </a:r>
          </a:p>
        </p:txBody>
      </p:sp>
      <p:sp>
        <p:nvSpPr>
          <p:cNvPr id="70" name="!!BOX1">
            <a:extLst>
              <a:ext uri="{FF2B5EF4-FFF2-40B4-BE49-F238E27FC236}">
                <a16:creationId xmlns:a16="http://schemas.microsoft.com/office/drawing/2014/main" id="{200621AA-C2B1-F64A-98F8-6EC93CAC95A6}"/>
              </a:ext>
            </a:extLst>
          </p:cNvPr>
          <p:cNvSpPr>
            <a:spLocks/>
          </p:cNvSpPr>
          <p:nvPr/>
        </p:nvSpPr>
        <p:spPr bwMode="auto">
          <a:xfrm>
            <a:off x="6216680" y="1534526"/>
            <a:ext cx="2638192" cy="2134595"/>
          </a:xfrm>
          <a:prstGeom prst="roundRect">
            <a:avLst>
              <a:gd name="adj" fmla="val 0"/>
            </a:avLst>
          </a:prstGeom>
          <a:gradFill>
            <a:gsLst>
              <a:gs pos="0">
                <a:schemeClr val="bg1">
                  <a:lumMod val="55000"/>
                  <a:lumOff val="45000"/>
                </a:schemeClr>
              </a:gs>
              <a:gs pos="100000">
                <a:srgbClr val="E8E9E8">
                  <a:lumMod val="20000"/>
                  <a:lumOff val="80000"/>
                </a:srgbClr>
              </a:gs>
            </a:gsLst>
            <a:lin ang="2700000" scaled="1"/>
          </a:gradFill>
          <a:ln w="12700">
            <a:noFill/>
            <a:headEnd type="none" w="med" len="med"/>
            <a:tailEnd type="none" w="med" len="med"/>
          </a:ln>
          <a:effectLst>
            <a:outerShdw blurRad="76200" dist="25400" dir="2700000" algn="tl" rotWithShape="0">
              <a:prstClr val="black">
                <a:alpha val="14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20" tIns="97536" rIns="121920" bIns="97536" numCol="1" spcCol="0" rtlCol="0" fromWordArt="0" anchor="t" anchorCtr="0" forceAA="0" compatLnSpc="1">
            <a:prstTxWarp prst="textNoShape">
              <a:avLst/>
            </a:prstTxWarp>
            <a:noAutofit/>
          </a:bodyPr>
          <a:lstStyle/>
          <a:p>
            <a:pPr defTabSz="621679" fontAlgn="base">
              <a:spcBef>
                <a:spcPct val="0"/>
              </a:spcBef>
              <a:spcAft>
                <a:spcPts val="300"/>
              </a:spcAft>
            </a:pPr>
            <a:endParaRPr lang="en-GB" sz="1200">
              <a:solidFill>
                <a:schemeClr val="tx2"/>
              </a:solidFill>
              <a:cs typeface="Segoe UI" pitchFamily="34" charset="0"/>
            </a:endParaRPr>
          </a:p>
        </p:txBody>
      </p:sp>
      <p:sp>
        <p:nvSpPr>
          <p:cNvPr id="71" name="Rectangle: Rounded Corners 12">
            <a:extLst>
              <a:ext uri="{FF2B5EF4-FFF2-40B4-BE49-F238E27FC236}">
                <a16:creationId xmlns:a16="http://schemas.microsoft.com/office/drawing/2014/main" id="{09B568A0-B372-3244-9740-A81BC47295EF}"/>
              </a:ext>
            </a:extLst>
          </p:cNvPr>
          <p:cNvSpPr/>
          <p:nvPr/>
        </p:nvSpPr>
        <p:spPr bwMode="auto">
          <a:xfrm rot="16200000">
            <a:off x="7508776" y="1324942"/>
            <a:ext cx="54000" cy="2638533"/>
          </a:xfrm>
          <a:prstGeom prst="roundRect">
            <a:avLst>
              <a:gd name="adj" fmla="val 50000"/>
            </a:avLst>
          </a:prstGeom>
          <a:gradFill>
            <a:gsLst>
              <a:gs pos="50000">
                <a:schemeClr val="bg1">
                  <a:alpha val="30000"/>
                </a:schemeClr>
              </a:gs>
              <a:gs pos="50000">
                <a:schemeClr val="tx1">
                  <a:alpha val="6000"/>
                </a:schemeClr>
              </a:gs>
            </a:gsLst>
            <a:lin ang="0" scaled="0"/>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rm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GB" sz="2000" b="0" i="0" u="none" strike="noStrike" kern="1200" cap="none" spc="0" normalizeH="0" baseline="0" noProof="0">
              <a:ln>
                <a:noFill/>
              </a:ln>
              <a:solidFill>
                <a:srgbClr val="FFFFFF"/>
              </a:solidFill>
              <a:effectLst/>
              <a:uLnTx/>
              <a:uFillTx/>
              <a:ea typeface="Segoe UI" pitchFamily="34" charset="0"/>
              <a:cs typeface="Segoe UI" pitchFamily="34" charset="0"/>
            </a:endParaRPr>
          </a:p>
        </p:txBody>
      </p:sp>
      <p:sp>
        <p:nvSpPr>
          <p:cNvPr id="72" name="Rectangle 71">
            <a:extLst>
              <a:ext uri="{FF2B5EF4-FFF2-40B4-BE49-F238E27FC236}">
                <a16:creationId xmlns:a16="http://schemas.microsoft.com/office/drawing/2014/main" id="{849D97C7-2CF7-8029-DD35-264C9062EE49}"/>
              </a:ext>
            </a:extLst>
          </p:cNvPr>
          <p:cNvSpPr>
            <a:spLocks/>
          </p:cNvSpPr>
          <p:nvPr/>
        </p:nvSpPr>
        <p:spPr bwMode="auto">
          <a:xfrm>
            <a:off x="6340589" y="2717174"/>
            <a:ext cx="2390374" cy="849463"/>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36000" tIns="146304" rIns="36000" bIns="146304" numCol="1" spcCol="0" rtlCol="0" fromWordArt="0" anchor="ctr" anchorCtr="0" forceAA="0" compatLnSpc="1">
            <a:prstTxWarp prst="textNoShape">
              <a:avLst/>
            </a:prstTxWarp>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2000" b="0" i="0" u="none" strike="noStrike" kern="1200" cap="none" spc="0" normalizeH="0" baseline="0" noProof="0">
                <a:ln>
                  <a:noFill/>
                </a:ln>
                <a:solidFill>
                  <a:srgbClr val="000000"/>
                </a:solidFill>
                <a:effectLst/>
                <a:uLnTx/>
                <a:uFillTx/>
                <a:ea typeface="+mn-ea"/>
                <a:cs typeface="Segoe UI" pitchFamily="34" charset="0"/>
              </a:rPr>
              <a:t>Meeting capabilities</a:t>
            </a:r>
          </a:p>
        </p:txBody>
      </p:sp>
      <p:sp>
        <p:nvSpPr>
          <p:cNvPr id="79" name="!!BOX1">
            <a:extLst>
              <a:ext uri="{FF2B5EF4-FFF2-40B4-BE49-F238E27FC236}">
                <a16:creationId xmlns:a16="http://schemas.microsoft.com/office/drawing/2014/main" id="{8D728AD8-8BB1-052B-7735-506BE7ABFF1D}"/>
              </a:ext>
            </a:extLst>
          </p:cNvPr>
          <p:cNvSpPr>
            <a:spLocks/>
          </p:cNvSpPr>
          <p:nvPr/>
        </p:nvSpPr>
        <p:spPr bwMode="auto">
          <a:xfrm>
            <a:off x="9096400" y="1534526"/>
            <a:ext cx="2638192" cy="2134595"/>
          </a:xfrm>
          <a:prstGeom prst="roundRect">
            <a:avLst>
              <a:gd name="adj" fmla="val 0"/>
            </a:avLst>
          </a:prstGeom>
          <a:gradFill>
            <a:gsLst>
              <a:gs pos="0">
                <a:schemeClr val="bg1">
                  <a:lumMod val="55000"/>
                  <a:lumOff val="45000"/>
                </a:schemeClr>
              </a:gs>
              <a:gs pos="100000">
                <a:srgbClr val="E8E9E8">
                  <a:lumMod val="20000"/>
                  <a:lumOff val="80000"/>
                </a:srgbClr>
              </a:gs>
            </a:gsLst>
            <a:lin ang="2700000" scaled="1"/>
          </a:gradFill>
          <a:ln w="12700">
            <a:noFill/>
            <a:headEnd type="none" w="med" len="med"/>
            <a:tailEnd type="none" w="med" len="med"/>
          </a:ln>
          <a:effectLst>
            <a:outerShdw blurRad="76200" dist="25400" dir="2700000" algn="tl" rotWithShape="0">
              <a:prstClr val="black">
                <a:alpha val="14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20" tIns="97536" rIns="121920" bIns="97536" numCol="1" spcCol="0" rtlCol="0" fromWordArt="0" anchor="t" anchorCtr="0" forceAA="0" compatLnSpc="1">
            <a:prstTxWarp prst="textNoShape">
              <a:avLst/>
            </a:prstTxWarp>
            <a:noAutofit/>
          </a:bodyPr>
          <a:lstStyle/>
          <a:p>
            <a:pPr defTabSz="621679" fontAlgn="base">
              <a:spcBef>
                <a:spcPct val="0"/>
              </a:spcBef>
              <a:spcAft>
                <a:spcPts val="300"/>
              </a:spcAft>
            </a:pPr>
            <a:endParaRPr lang="en-GB" sz="1200">
              <a:solidFill>
                <a:schemeClr val="tx2"/>
              </a:solidFill>
              <a:cs typeface="Segoe UI" pitchFamily="34" charset="0"/>
            </a:endParaRPr>
          </a:p>
        </p:txBody>
      </p:sp>
      <p:sp>
        <p:nvSpPr>
          <p:cNvPr id="80" name="Rectangle: Rounded Corners 12">
            <a:extLst>
              <a:ext uri="{FF2B5EF4-FFF2-40B4-BE49-F238E27FC236}">
                <a16:creationId xmlns:a16="http://schemas.microsoft.com/office/drawing/2014/main" id="{BE1F7C40-FFDF-BFEC-CEE3-EA6EAEB82DF4}"/>
              </a:ext>
            </a:extLst>
          </p:cNvPr>
          <p:cNvSpPr/>
          <p:nvPr/>
        </p:nvSpPr>
        <p:spPr bwMode="auto">
          <a:xfrm rot="16200000">
            <a:off x="10388496" y="1324942"/>
            <a:ext cx="54000" cy="2638533"/>
          </a:xfrm>
          <a:prstGeom prst="roundRect">
            <a:avLst>
              <a:gd name="adj" fmla="val 50000"/>
            </a:avLst>
          </a:prstGeom>
          <a:gradFill>
            <a:gsLst>
              <a:gs pos="50000">
                <a:schemeClr val="bg1">
                  <a:alpha val="30000"/>
                </a:schemeClr>
              </a:gs>
              <a:gs pos="50000">
                <a:schemeClr val="tx1">
                  <a:alpha val="6000"/>
                </a:schemeClr>
              </a:gs>
            </a:gsLst>
            <a:lin ang="0" scaled="0"/>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rm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GB" sz="2000" b="0" i="0" u="none" strike="noStrike" kern="1200" cap="none" spc="0" normalizeH="0" baseline="0" noProof="0">
              <a:ln>
                <a:noFill/>
              </a:ln>
              <a:solidFill>
                <a:srgbClr val="FFFFFF"/>
              </a:solidFill>
              <a:effectLst/>
              <a:uLnTx/>
              <a:uFillTx/>
              <a:ea typeface="Segoe UI" pitchFamily="34" charset="0"/>
              <a:cs typeface="Segoe UI" pitchFamily="34" charset="0"/>
            </a:endParaRPr>
          </a:p>
        </p:txBody>
      </p:sp>
      <p:sp>
        <p:nvSpPr>
          <p:cNvPr id="81" name="Rectangle 80">
            <a:extLst>
              <a:ext uri="{FF2B5EF4-FFF2-40B4-BE49-F238E27FC236}">
                <a16:creationId xmlns:a16="http://schemas.microsoft.com/office/drawing/2014/main" id="{9CBF79EC-0D35-833F-6E75-13BC73FFF1BA}"/>
              </a:ext>
            </a:extLst>
          </p:cNvPr>
          <p:cNvSpPr>
            <a:spLocks/>
          </p:cNvSpPr>
          <p:nvPr/>
        </p:nvSpPr>
        <p:spPr bwMode="auto">
          <a:xfrm>
            <a:off x="9220309" y="2717174"/>
            <a:ext cx="2390374" cy="849463"/>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36000" tIns="146304" rIns="36000" bIns="146304" numCol="1" spcCol="0" rtlCol="0" fromWordArt="0" anchor="ctr" anchorCtr="0" forceAA="0" compatLnSpc="1">
            <a:prstTxWarp prst="textNoShape">
              <a:avLst/>
            </a:prstTxWarp>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2000" b="0" i="0" u="none" strike="noStrike" kern="1200" cap="none" spc="0" normalizeH="0" baseline="0" noProof="0">
                <a:ln>
                  <a:noFill/>
                </a:ln>
                <a:solidFill>
                  <a:srgbClr val="000000"/>
                </a:solidFill>
                <a:effectLst/>
                <a:uLnTx/>
                <a:uFillTx/>
                <a:ea typeface="+mn-ea"/>
                <a:cs typeface="Segoe UI" pitchFamily="34" charset="0"/>
              </a:rPr>
              <a:t>Data security</a:t>
            </a:r>
          </a:p>
        </p:txBody>
      </p:sp>
      <p:sp>
        <p:nvSpPr>
          <p:cNvPr id="88" name="!!BOX1">
            <a:extLst>
              <a:ext uri="{FF2B5EF4-FFF2-40B4-BE49-F238E27FC236}">
                <a16:creationId xmlns:a16="http://schemas.microsoft.com/office/drawing/2014/main" id="{E4B5398A-1193-1581-5AF0-5A98CA61F4B5}"/>
              </a:ext>
            </a:extLst>
          </p:cNvPr>
          <p:cNvSpPr>
            <a:spLocks/>
          </p:cNvSpPr>
          <p:nvPr/>
        </p:nvSpPr>
        <p:spPr bwMode="auto">
          <a:xfrm>
            <a:off x="1912310" y="3882730"/>
            <a:ext cx="2638192" cy="2134595"/>
          </a:xfrm>
          <a:prstGeom prst="roundRect">
            <a:avLst>
              <a:gd name="adj" fmla="val 0"/>
            </a:avLst>
          </a:prstGeom>
          <a:gradFill>
            <a:gsLst>
              <a:gs pos="0">
                <a:schemeClr val="bg1">
                  <a:lumMod val="55000"/>
                  <a:lumOff val="45000"/>
                </a:schemeClr>
              </a:gs>
              <a:gs pos="100000">
                <a:srgbClr val="E8E9E8">
                  <a:lumMod val="20000"/>
                  <a:lumOff val="80000"/>
                </a:srgbClr>
              </a:gs>
            </a:gsLst>
            <a:lin ang="2700000" scaled="1"/>
          </a:gradFill>
          <a:ln w="12700">
            <a:noFill/>
            <a:headEnd type="none" w="med" len="med"/>
            <a:tailEnd type="none" w="med" len="med"/>
          </a:ln>
          <a:effectLst>
            <a:outerShdw blurRad="76200" dist="25400" dir="2700000" algn="tl" rotWithShape="0">
              <a:prstClr val="black">
                <a:alpha val="14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20" tIns="97536" rIns="121920" bIns="97536" numCol="1" spcCol="0" rtlCol="0" fromWordArt="0" anchor="t" anchorCtr="0" forceAA="0" compatLnSpc="1">
            <a:prstTxWarp prst="textNoShape">
              <a:avLst/>
            </a:prstTxWarp>
            <a:noAutofit/>
          </a:bodyPr>
          <a:lstStyle/>
          <a:p>
            <a:pPr defTabSz="621679" fontAlgn="base">
              <a:spcBef>
                <a:spcPct val="0"/>
              </a:spcBef>
              <a:spcAft>
                <a:spcPts val="300"/>
              </a:spcAft>
            </a:pPr>
            <a:endParaRPr lang="en-GB" sz="1200">
              <a:solidFill>
                <a:schemeClr val="tx2"/>
              </a:solidFill>
              <a:cs typeface="Segoe UI" pitchFamily="34" charset="0"/>
            </a:endParaRPr>
          </a:p>
        </p:txBody>
      </p:sp>
      <p:sp>
        <p:nvSpPr>
          <p:cNvPr id="89" name="Rectangle: Rounded Corners 12">
            <a:extLst>
              <a:ext uri="{FF2B5EF4-FFF2-40B4-BE49-F238E27FC236}">
                <a16:creationId xmlns:a16="http://schemas.microsoft.com/office/drawing/2014/main" id="{66329C2B-8610-8B5D-90D5-BE0731C1C67C}"/>
              </a:ext>
            </a:extLst>
          </p:cNvPr>
          <p:cNvSpPr/>
          <p:nvPr/>
        </p:nvSpPr>
        <p:spPr bwMode="auto">
          <a:xfrm rot="16200000">
            <a:off x="3204406" y="3673146"/>
            <a:ext cx="54000" cy="2638533"/>
          </a:xfrm>
          <a:prstGeom prst="roundRect">
            <a:avLst>
              <a:gd name="adj" fmla="val 50000"/>
            </a:avLst>
          </a:prstGeom>
          <a:gradFill>
            <a:gsLst>
              <a:gs pos="50000">
                <a:schemeClr val="bg1">
                  <a:alpha val="30000"/>
                </a:schemeClr>
              </a:gs>
              <a:gs pos="50000">
                <a:schemeClr val="tx1">
                  <a:alpha val="6000"/>
                </a:schemeClr>
              </a:gs>
            </a:gsLst>
            <a:lin ang="0" scaled="0"/>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rm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GB" sz="2000" b="0" i="0" u="none" strike="noStrike" kern="1200" cap="none" spc="0" normalizeH="0" baseline="0" noProof="0">
              <a:ln>
                <a:noFill/>
              </a:ln>
              <a:solidFill>
                <a:srgbClr val="FFFFFF"/>
              </a:solidFill>
              <a:effectLst/>
              <a:uLnTx/>
              <a:uFillTx/>
              <a:ea typeface="Segoe UI" pitchFamily="34" charset="0"/>
              <a:cs typeface="Segoe UI" pitchFamily="34" charset="0"/>
            </a:endParaRPr>
          </a:p>
        </p:txBody>
      </p:sp>
      <p:sp>
        <p:nvSpPr>
          <p:cNvPr id="90" name="Rectangle 89">
            <a:extLst>
              <a:ext uri="{FF2B5EF4-FFF2-40B4-BE49-F238E27FC236}">
                <a16:creationId xmlns:a16="http://schemas.microsoft.com/office/drawing/2014/main" id="{39591937-594E-DD52-84C3-DFA6BD471D1B}"/>
              </a:ext>
            </a:extLst>
          </p:cNvPr>
          <p:cNvSpPr>
            <a:spLocks/>
          </p:cNvSpPr>
          <p:nvPr/>
        </p:nvSpPr>
        <p:spPr bwMode="auto">
          <a:xfrm>
            <a:off x="2036219" y="5065378"/>
            <a:ext cx="2390374" cy="849463"/>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36000" tIns="146304" rIns="36000" bIns="146304" numCol="1" spcCol="0" rtlCol="0" fromWordArt="0" anchor="ctr" anchorCtr="0" forceAA="0" compatLnSpc="1">
            <a:prstTxWarp prst="textNoShape">
              <a:avLst/>
            </a:prstTxWarp>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2000" b="0" i="0" u="none" strike="noStrike" kern="1200" cap="none" spc="0" normalizeH="0" baseline="0" noProof="0">
                <a:ln>
                  <a:noFill/>
                </a:ln>
                <a:solidFill>
                  <a:srgbClr val="000000"/>
                </a:solidFill>
                <a:effectLst/>
                <a:uLnTx/>
                <a:uFillTx/>
                <a:ea typeface="+mn-ea"/>
                <a:cs typeface="Segoe UI" pitchFamily="34" charset="0"/>
              </a:rPr>
              <a:t>Guest Access</a:t>
            </a:r>
          </a:p>
        </p:txBody>
      </p:sp>
      <p:sp>
        <p:nvSpPr>
          <p:cNvPr id="97" name="!!BOX1">
            <a:extLst>
              <a:ext uri="{FF2B5EF4-FFF2-40B4-BE49-F238E27FC236}">
                <a16:creationId xmlns:a16="http://schemas.microsoft.com/office/drawing/2014/main" id="{B5BA690D-5F35-CF69-0C95-34EEEA09B9C3}"/>
              </a:ext>
            </a:extLst>
          </p:cNvPr>
          <p:cNvSpPr>
            <a:spLocks/>
          </p:cNvSpPr>
          <p:nvPr/>
        </p:nvSpPr>
        <p:spPr bwMode="auto">
          <a:xfrm>
            <a:off x="4792031" y="3882730"/>
            <a:ext cx="2638192" cy="2134595"/>
          </a:xfrm>
          <a:prstGeom prst="roundRect">
            <a:avLst>
              <a:gd name="adj" fmla="val 0"/>
            </a:avLst>
          </a:prstGeom>
          <a:gradFill>
            <a:gsLst>
              <a:gs pos="0">
                <a:schemeClr val="bg1">
                  <a:lumMod val="55000"/>
                  <a:lumOff val="45000"/>
                </a:schemeClr>
              </a:gs>
              <a:gs pos="100000">
                <a:srgbClr val="E8E9E8">
                  <a:lumMod val="20000"/>
                  <a:lumOff val="80000"/>
                </a:srgbClr>
              </a:gs>
            </a:gsLst>
            <a:lin ang="2700000" scaled="1"/>
          </a:gradFill>
          <a:ln w="12700">
            <a:noFill/>
            <a:headEnd type="none" w="med" len="med"/>
            <a:tailEnd type="none" w="med" len="med"/>
          </a:ln>
          <a:effectLst>
            <a:outerShdw blurRad="76200" dist="25400" dir="2700000" algn="tl" rotWithShape="0">
              <a:prstClr val="black">
                <a:alpha val="14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20" tIns="97536" rIns="121920" bIns="97536" numCol="1" spcCol="0" rtlCol="0" fromWordArt="0" anchor="t" anchorCtr="0" forceAA="0" compatLnSpc="1">
            <a:prstTxWarp prst="textNoShape">
              <a:avLst/>
            </a:prstTxWarp>
            <a:noAutofit/>
          </a:bodyPr>
          <a:lstStyle/>
          <a:p>
            <a:pPr defTabSz="621679" fontAlgn="base">
              <a:spcBef>
                <a:spcPct val="0"/>
              </a:spcBef>
              <a:spcAft>
                <a:spcPts val="300"/>
              </a:spcAft>
            </a:pPr>
            <a:endParaRPr lang="en-GB" sz="1200">
              <a:solidFill>
                <a:schemeClr val="tx2"/>
              </a:solidFill>
              <a:cs typeface="Segoe UI" pitchFamily="34" charset="0"/>
            </a:endParaRPr>
          </a:p>
        </p:txBody>
      </p:sp>
      <p:sp>
        <p:nvSpPr>
          <p:cNvPr id="98" name="Rectangle: Rounded Corners 12">
            <a:extLst>
              <a:ext uri="{FF2B5EF4-FFF2-40B4-BE49-F238E27FC236}">
                <a16:creationId xmlns:a16="http://schemas.microsoft.com/office/drawing/2014/main" id="{EDC7F66B-2766-8811-C76B-C06A2FDBFE2F}"/>
              </a:ext>
            </a:extLst>
          </p:cNvPr>
          <p:cNvSpPr/>
          <p:nvPr/>
        </p:nvSpPr>
        <p:spPr bwMode="auto">
          <a:xfrm rot="16200000">
            <a:off x="6084127" y="3673146"/>
            <a:ext cx="54000" cy="2638533"/>
          </a:xfrm>
          <a:prstGeom prst="roundRect">
            <a:avLst>
              <a:gd name="adj" fmla="val 50000"/>
            </a:avLst>
          </a:prstGeom>
          <a:gradFill>
            <a:gsLst>
              <a:gs pos="50000">
                <a:schemeClr val="bg1">
                  <a:alpha val="30000"/>
                </a:schemeClr>
              </a:gs>
              <a:gs pos="50000">
                <a:schemeClr val="tx1">
                  <a:alpha val="6000"/>
                </a:schemeClr>
              </a:gs>
            </a:gsLst>
            <a:lin ang="0" scaled="0"/>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rm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GB" sz="2000" b="0" i="0" u="none" strike="noStrike" kern="1200" cap="none" spc="0" normalizeH="0" baseline="0" noProof="0">
              <a:ln>
                <a:noFill/>
              </a:ln>
              <a:solidFill>
                <a:srgbClr val="FFFFFF"/>
              </a:solidFill>
              <a:effectLst/>
              <a:uLnTx/>
              <a:uFillTx/>
              <a:ea typeface="Segoe UI" pitchFamily="34" charset="0"/>
              <a:cs typeface="Segoe UI" pitchFamily="34" charset="0"/>
            </a:endParaRPr>
          </a:p>
        </p:txBody>
      </p:sp>
      <p:sp>
        <p:nvSpPr>
          <p:cNvPr id="99" name="Rectangle 98">
            <a:extLst>
              <a:ext uri="{FF2B5EF4-FFF2-40B4-BE49-F238E27FC236}">
                <a16:creationId xmlns:a16="http://schemas.microsoft.com/office/drawing/2014/main" id="{D19AF81E-7951-0DDC-C5E9-41EF758D0FA8}"/>
              </a:ext>
            </a:extLst>
          </p:cNvPr>
          <p:cNvSpPr>
            <a:spLocks/>
          </p:cNvSpPr>
          <p:nvPr/>
        </p:nvSpPr>
        <p:spPr bwMode="auto">
          <a:xfrm>
            <a:off x="4915940" y="5065378"/>
            <a:ext cx="2390374" cy="849463"/>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36000" tIns="146304" rIns="36000" bIns="146304" numCol="1" spcCol="0" rtlCol="0" fromWordArt="0" anchor="ctr" anchorCtr="0" forceAA="0" compatLnSpc="1">
            <a:prstTxWarp prst="textNoShape">
              <a:avLst/>
            </a:prstTxWarp>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2000" b="0" i="0" u="none" strike="noStrike" kern="1200" cap="none" spc="0" normalizeH="0" baseline="0" noProof="0">
                <a:ln>
                  <a:noFill/>
                </a:ln>
                <a:solidFill>
                  <a:srgbClr val="000000"/>
                </a:solidFill>
                <a:effectLst/>
                <a:uLnTx/>
                <a:uFillTx/>
                <a:ea typeface="+mn-ea"/>
                <a:cs typeface="Segoe UI" pitchFamily="34" charset="0"/>
              </a:rPr>
              <a:t>Retention policies</a:t>
            </a:r>
          </a:p>
        </p:txBody>
      </p:sp>
      <p:sp>
        <p:nvSpPr>
          <p:cNvPr id="106" name="!!BOX1">
            <a:extLst>
              <a:ext uri="{FF2B5EF4-FFF2-40B4-BE49-F238E27FC236}">
                <a16:creationId xmlns:a16="http://schemas.microsoft.com/office/drawing/2014/main" id="{D1D120AA-E7A9-0090-776B-1CC5E78DAA94}"/>
              </a:ext>
            </a:extLst>
          </p:cNvPr>
          <p:cNvSpPr>
            <a:spLocks/>
          </p:cNvSpPr>
          <p:nvPr/>
        </p:nvSpPr>
        <p:spPr bwMode="auto">
          <a:xfrm>
            <a:off x="7671751" y="3882730"/>
            <a:ext cx="2638192" cy="2134595"/>
          </a:xfrm>
          <a:prstGeom prst="roundRect">
            <a:avLst>
              <a:gd name="adj" fmla="val 0"/>
            </a:avLst>
          </a:prstGeom>
          <a:gradFill>
            <a:gsLst>
              <a:gs pos="0">
                <a:schemeClr val="bg1">
                  <a:lumMod val="55000"/>
                  <a:lumOff val="45000"/>
                </a:schemeClr>
              </a:gs>
              <a:gs pos="100000">
                <a:srgbClr val="E8E9E8">
                  <a:lumMod val="20000"/>
                  <a:lumOff val="80000"/>
                </a:srgbClr>
              </a:gs>
            </a:gsLst>
            <a:lin ang="2700000" scaled="1"/>
          </a:gradFill>
          <a:ln w="12700">
            <a:noFill/>
            <a:headEnd type="none" w="med" len="med"/>
            <a:tailEnd type="none" w="med" len="med"/>
          </a:ln>
          <a:effectLst>
            <a:outerShdw blurRad="76200" dist="25400" dir="2700000" algn="tl" rotWithShape="0">
              <a:prstClr val="black">
                <a:alpha val="14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20" tIns="97536" rIns="121920" bIns="97536" numCol="1" spcCol="0" rtlCol="0" fromWordArt="0" anchor="t" anchorCtr="0" forceAA="0" compatLnSpc="1">
            <a:prstTxWarp prst="textNoShape">
              <a:avLst/>
            </a:prstTxWarp>
            <a:noAutofit/>
          </a:bodyPr>
          <a:lstStyle/>
          <a:p>
            <a:pPr defTabSz="621679" fontAlgn="base">
              <a:spcBef>
                <a:spcPct val="0"/>
              </a:spcBef>
              <a:spcAft>
                <a:spcPts val="300"/>
              </a:spcAft>
            </a:pPr>
            <a:endParaRPr lang="en-GB" sz="1200">
              <a:solidFill>
                <a:schemeClr val="tx2"/>
              </a:solidFill>
              <a:cs typeface="Segoe UI" pitchFamily="34" charset="0"/>
            </a:endParaRPr>
          </a:p>
        </p:txBody>
      </p:sp>
      <p:sp>
        <p:nvSpPr>
          <p:cNvPr id="107" name="Rectangle: Rounded Corners 12">
            <a:extLst>
              <a:ext uri="{FF2B5EF4-FFF2-40B4-BE49-F238E27FC236}">
                <a16:creationId xmlns:a16="http://schemas.microsoft.com/office/drawing/2014/main" id="{3496C53A-6953-483D-86F0-C10BA8BA71C5}"/>
              </a:ext>
            </a:extLst>
          </p:cNvPr>
          <p:cNvSpPr/>
          <p:nvPr/>
        </p:nvSpPr>
        <p:spPr bwMode="auto">
          <a:xfrm rot="16200000">
            <a:off x="8963847" y="3673146"/>
            <a:ext cx="54000" cy="2638533"/>
          </a:xfrm>
          <a:prstGeom prst="roundRect">
            <a:avLst>
              <a:gd name="adj" fmla="val 50000"/>
            </a:avLst>
          </a:prstGeom>
          <a:gradFill>
            <a:gsLst>
              <a:gs pos="50000">
                <a:schemeClr val="bg1">
                  <a:alpha val="30000"/>
                </a:schemeClr>
              </a:gs>
              <a:gs pos="50000">
                <a:schemeClr val="tx1">
                  <a:alpha val="6000"/>
                </a:schemeClr>
              </a:gs>
            </a:gsLst>
            <a:lin ang="0" scaled="0"/>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rm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GB" sz="2000" b="0" i="0" u="none" strike="noStrike" kern="1200" cap="none" spc="0" normalizeH="0" baseline="0" noProof="0">
              <a:ln>
                <a:noFill/>
              </a:ln>
              <a:solidFill>
                <a:srgbClr val="FFFFFF"/>
              </a:solidFill>
              <a:effectLst/>
              <a:uLnTx/>
              <a:uFillTx/>
              <a:ea typeface="Segoe UI" pitchFamily="34" charset="0"/>
              <a:cs typeface="Segoe UI" pitchFamily="34" charset="0"/>
            </a:endParaRPr>
          </a:p>
        </p:txBody>
      </p:sp>
      <p:sp>
        <p:nvSpPr>
          <p:cNvPr id="108" name="Rectangle 107">
            <a:extLst>
              <a:ext uri="{FF2B5EF4-FFF2-40B4-BE49-F238E27FC236}">
                <a16:creationId xmlns:a16="http://schemas.microsoft.com/office/drawing/2014/main" id="{0100D33F-7191-44C9-D5C7-A3534048A7F8}"/>
              </a:ext>
            </a:extLst>
          </p:cNvPr>
          <p:cNvSpPr>
            <a:spLocks/>
          </p:cNvSpPr>
          <p:nvPr/>
        </p:nvSpPr>
        <p:spPr bwMode="auto">
          <a:xfrm>
            <a:off x="7795660" y="5065378"/>
            <a:ext cx="2390374" cy="849463"/>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36000" tIns="146304" rIns="36000" bIns="146304" numCol="1" spcCol="0" rtlCol="0" fromWordArt="0" anchor="ctr" anchorCtr="0" forceAA="0" compatLnSpc="1">
            <a:prstTxWarp prst="textNoShape">
              <a:avLst/>
            </a:prstTxWarp>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2000" b="0" i="0" u="none" strike="noStrike" kern="1200" cap="none" spc="0" normalizeH="0" baseline="0" noProof="0">
                <a:ln>
                  <a:noFill/>
                </a:ln>
                <a:solidFill>
                  <a:srgbClr val="FF0000"/>
                </a:solidFill>
                <a:effectLst/>
                <a:uLnTx/>
                <a:uFillTx/>
                <a:ea typeface="+mn-ea"/>
                <a:cs typeface="Segoe UI" pitchFamily="34" charset="0"/>
              </a:rPr>
              <a:t>F</a:t>
            </a:r>
            <a:r>
              <a:rPr kumimoji="0" lang="en-GB" sz="2000" b="0" i="0" u="none" strike="noStrike" kern="1200" cap="none" spc="0" normalizeH="0" baseline="0" noProof="0">
                <a:ln>
                  <a:noFill/>
                </a:ln>
                <a:solidFill>
                  <a:srgbClr val="000000"/>
                </a:solidFill>
                <a:effectLst/>
                <a:uLnTx/>
                <a:uFillTx/>
                <a:ea typeface="+mn-ea"/>
                <a:cs typeface="Segoe UI" pitchFamily="34" charset="0"/>
              </a:rPr>
              <a:t>rontline worker Wizard?</a:t>
            </a:r>
          </a:p>
        </p:txBody>
      </p:sp>
      <p:grpSp>
        <p:nvGrpSpPr>
          <p:cNvPr id="114" name="Group 113">
            <a:extLst>
              <a:ext uri="{FF2B5EF4-FFF2-40B4-BE49-F238E27FC236}">
                <a16:creationId xmlns:a16="http://schemas.microsoft.com/office/drawing/2014/main" id="{59034B1F-498D-DA69-21A5-6FE7509EA1EF}"/>
              </a:ext>
            </a:extLst>
          </p:cNvPr>
          <p:cNvGrpSpPr/>
          <p:nvPr/>
        </p:nvGrpSpPr>
        <p:grpSpPr>
          <a:xfrm>
            <a:off x="1408280" y="1661962"/>
            <a:ext cx="736108" cy="846238"/>
            <a:chOff x="5224870" y="2914371"/>
            <a:chExt cx="190536" cy="219042"/>
          </a:xfrm>
        </p:grpSpPr>
        <p:sp>
          <p:nvSpPr>
            <p:cNvPr id="115" name="Freeform: Shape 147">
              <a:extLst>
                <a:ext uri="{FF2B5EF4-FFF2-40B4-BE49-F238E27FC236}">
                  <a16:creationId xmlns:a16="http://schemas.microsoft.com/office/drawing/2014/main" id="{F69D2FD0-0ED9-9D9D-2FAA-87D2DCA88D1A}"/>
                </a:ext>
              </a:extLst>
            </p:cNvPr>
            <p:cNvSpPr/>
            <p:nvPr/>
          </p:nvSpPr>
          <p:spPr>
            <a:xfrm>
              <a:off x="5224870" y="2942913"/>
              <a:ext cx="104775" cy="190500"/>
            </a:xfrm>
            <a:custGeom>
              <a:avLst/>
              <a:gdLst>
                <a:gd name="connsiteX0" fmla="*/ 104811 w 104775"/>
                <a:gd name="connsiteY0" fmla="*/ 52420 h 190500"/>
                <a:gd name="connsiteX1" fmla="*/ 57281 w 104775"/>
                <a:gd name="connsiteY1" fmla="*/ 223 h 190500"/>
                <a:gd name="connsiteX2" fmla="*/ 893 w 104775"/>
                <a:gd name="connsiteY2" fmla="*/ 42800 h 190500"/>
                <a:gd name="connsiteX3" fmla="*/ 38136 w 104775"/>
                <a:gd name="connsiteY3" fmla="*/ 102807 h 190500"/>
                <a:gd name="connsiteX4" fmla="*/ 38136 w 104775"/>
                <a:gd name="connsiteY4" fmla="*/ 114333 h 190500"/>
                <a:gd name="connsiteX5" fmla="*/ 28611 w 104775"/>
                <a:gd name="connsiteY5" fmla="*/ 123858 h 190500"/>
                <a:gd name="connsiteX6" fmla="*/ 38136 w 104775"/>
                <a:gd name="connsiteY6" fmla="*/ 133383 h 190500"/>
                <a:gd name="connsiteX7" fmla="*/ 38136 w 104775"/>
                <a:gd name="connsiteY7" fmla="*/ 142908 h 190500"/>
                <a:gd name="connsiteX8" fmla="*/ 28611 w 104775"/>
                <a:gd name="connsiteY8" fmla="*/ 152433 h 190500"/>
                <a:gd name="connsiteX9" fmla="*/ 38136 w 104775"/>
                <a:gd name="connsiteY9" fmla="*/ 161958 h 190500"/>
                <a:gd name="connsiteX10" fmla="*/ 38136 w 104775"/>
                <a:gd name="connsiteY10" fmla="*/ 176245 h 190500"/>
                <a:gd name="connsiteX11" fmla="*/ 52423 w 104775"/>
                <a:gd name="connsiteY11" fmla="*/ 190533 h 190500"/>
                <a:gd name="connsiteX12" fmla="*/ 66711 w 104775"/>
                <a:gd name="connsiteY12" fmla="*/ 176245 h 190500"/>
                <a:gd name="connsiteX13" fmla="*/ 66711 w 104775"/>
                <a:gd name="connsiteY13" fmla="*/ 102807 h 190500"/>
                <a:gd name="connsiteX14" fmla="*/ 104811 w 104775"/>
                <a:gd name="connsiteY14" fmla="*/ 52420 h 190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4775" h="190500">
                  <a:moveTo>
                    <a:pt x="104811" y="52420"/>
                  </a:moveTo>
                  <a:cubicBezTo>
                    <a:pt x="104811" y="25369"/>
                    <a:pt x="84237" y="2700"/>
                    <a:pt x="57281" y="223"/>
                  </a:cubicBezTo>
                  <a:cubicBezTo>
                    <a:pt x="30325" y="-2253"/>
                    <a:pt x="5941" y="16130"/>
                    <a:pt x="893" y="42800"/>
                  </a:cubicBezTo>
                  <a:cubicBezTo>
                    <a:pt x="-4060" y="69375"/>
                    <a:pt x="12037" y="95378"/>
                    <a:pt x="38136" y="102807"/>
                  </a:cubicBezTo>
                  <a:lnTo>
                    <a:pt x="38136" y="114333"/>
                  </a:lnTo>
                  <a:lnTo>
                    <a:pt x="28611" y="123858"/>
                  </a:lnTo>
                  <a:lnTo>
                    <a:pt x="38136" y="133383"/>
                  </a:lnTo>
                  <a:lnTo>
                    <a:pt x="38136" y="142908"/>
                  </a:lnTo>
                  <a:lnTo>
                    <a:pt x="28611" y="152433"/>
                  </a:lnTo>
                  <a:lnTo>
                    <a:pt x="38136" y="161958"/>
                  </a:lnTo>
                  <a:lnTo>
                    <a:pt x="38136" y="176245"/>
                  </a:lnTo>
                  <a:lnTo>
                    <a:pt x="52423" y="190533"/>
                  </a:lnTo>
                  <a:lnTo>
                    <a:pt x="66711" y="176245"/>
                  </a:lnTo>
                  <a:lnTo>
                    <a:pt x="66711" y="102807"/>
                  </a:lnTo>
                  <a:cubicBezTo>
                    <a:pt x="89285" y="96426"/>
                    <a:pt x="104811" y="75852"/>
                    <a:pt x="104811" y="52420"/>
                  </a:cubicBezTo>
                  <a:close/>
                </a:path>
              </a:pathLst>
            </a:custGeom>
            <a:noFill/>
            <a:ln w="22225" cap="rnd">
              <a:solidFill>
                <a:schemeClr val="accent1"/>
              </a:solidFill>
              <a:prstDash val="solid"/>
              <a:round/>
            </a:ln>
          </p:spPr>
          <p:txBody>
            <a:bodyPr rtlCol="0" anchor="ct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GB" sz="1765" b="0" i="0" u="none" strike="noStrike" kern="1200" cap="none" spc="0" normalizeH="0" baseline="0" noProof="0">
                <a:ln>
                  <a:noFill/>
                </a:ln>
                <a:solidFill>
                  <a:srgbClr val="000000"/>
                </a:solidFill>
                <a:effectLst/>
                <a:uLnTx/>
                <a:uFillTx/>
                <a:ea typeface="+mn-ea"/>
                <a:cs typeface="+mn-cs"/>
              </a:endParaRPr>
            </a:p>
          </p:txBody>
        </p:sp>
        <p:sp>
          <p:nvSpPr>
            <p:cNvPr id="116" name="Freeform: Shape 148">
              <a:extLst>
                <a:ext uri="{FF2B5EF4-FFF2-40B4-BE49-F238E27FC236}">
                  <a16:creationId xmlns:a16="http://schemas.microsoft.com/office/drawing/2014/main" id="{B5D752DE-A8D3-D483-C9A6-669C410A058F}"/>
                </a:ext>
              </a:extLst>
            </p:cNvPr>
            <p:cNvSpPr/>
            <p:nvPr/>
          </p:nvSpPr>
          <p:spPr>
            <a:xfrm>
              <a:off x="5258243" y="2961996"/>
              <a:ext cx="38100" cy="38100"/>
            </a:xfrm>
            <a:custGeom>
              <a:avLst/>
              <a:gdLst>
                <a:gd name="connsiteX0" fmla="*/ 19050 w 38100"/>
                <a:gd name="connsiteY0" fmla="*/ 38100 h 38100"/>
                <a:gd name="connsiteX1" fmla="*/ 38100 w 38100"/>
                <a:gd name="connsiteY1" fmla="*/ 19050 h 38100"/>
                <a:gd name="connsiteX2" fmla="*/ 19050 w 38100"/>
                <a:gd name="connsiteY2" fmla="*/ 0 h 38100"/>
                <a:gd name="connsiteX3" fmla="*/ 0 w 38100"/>
                <a:gd name="connsiteY3" fmla="*/ 19050 h 38100"/>
                <a:gd name="connsiteX4" fmla="*/ 19050 w 38100"/>
                <a:gd name="connsiteY4" fmla="*/ 38100 h 381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100" h="38100">
                  <a:moveTo>
                    <a:pt x="19050" y="38100"/>
                  </a:moveTo>
                  <a:cubicBezTo>
                    <a:pt x="29528" y="38100"/>
                    <a:pt x="38100" y="29528"/>
                    <a:pt x="38100" y="19050"/>
                  </a:cubicBezTo>
                  <a:cubicBezTo>
                    <a:pt x="38100" y="8573"/>
                    <a:pt x="29528" y="0"/>
                    <a:pt x="19050" y="0"/>
                  </a:cubicBezTo>
                  <a:cubicBezTo>
                    <a:pt x="8573" y="0"/>
                    <a:pt x="0" y="8573"/>
                    <a:pt x="0" y="19050"/>
                  </a:cubicBezTo>
                  <a:cubicBezTo>
                    <a:pt x="0" y="29528"/>
                    <a:pt x="8573" y="38100"/>
                    <a:pt x="19050" y="38100"/>
                  </a:cubicBezTo>
                  <a:close/>
                </a:path>
              </a:pathLst>
            </a:custGeom>
            <a:noFill/>
            <a:ln w="22225" cap="rnd">
              <a:solidFill>
                <a:schemeClr val="accent1"/>
              </a:solidFill>
              <a:prstDash val="solid"/>
              <a:round/>
            </a:ln>
          </p:spPr>
          <p:txBody>
            <a:bodyPr rtlCol="0" anchor="ct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GB" sz="1765" b="0" i="0" u="none" strike="noStrike" kern="1200" cap="none" spc="0" normalizeH="0" baseline="0" noProof="0">
                <a:ln>
                  <a:noFill/>
                </a:ln>
                <a:solidFill>
                  <a:srgbClr val="000000"/>
                </a:solidFill>
                <a:effectLst/>
                <a:uLnTx/>
                <a:uFillTx/>
                <a:ea typeface="+mn-ea"/>
                <a:cs typeface="+mn-cs"/>
              </a:endParaRPr>
            </a:p>
          </p:txBody>
        </p:sp>
        <p:sp>
          <p:nvSpPr>
            <p:cNvPr id="117" name="Freeform: Shape 149">
              <a:extLst>
                <a:ext uri="{FF2B5EF4-FFF2-40B4-BE49-F238E27FC236}">
                  <a16:creationId xmlns:a16="http://schemas.microsoft.com/office/drawing/2014/main" id="{BBCFB5EF-FDDE-F1B8-002C-6BBB80221CF6}"/>
                </a:ext>
              </a:extLst>
            </p:cNvPr>
            <p:cNvSpPr/>
            <p:nvPr/>
          </p:nvSpPr>
          <p:spPr>
            <a:xfrm>
              <a:off x="5291581" y="2954790"/>
              <a:ext cx="123825" cy="142875"/>
            </a:xfrm>
            <a:custGeom>
              <a:avLst/>
              <a:gdLst>
                <a:gd name="connsiteX0" fmla="*/ 0 w 123825"/>
                <a:gd name="connsiteY0" fmla="*/ 97789 h 142875"/>
                <a:gd name="connsiteX1" fmla="*/ 51626 w 123825"/>
                <a:gd name="connsiteY1" fmla="*/ 98074 h 142875"/>
                <a:gd name="connsiteX2" fmla="*/ 61913 w 123825"/>
                <a:gd name="connsiteY2" fmla="*/ 107123 h 142875"/>
                <a:gd name="connsiteX3" fmla="*/ 61913 w 123825"/>
                <a:gd name="connsiteY3" fmla="*/ 121411 h 142875"/>
                <a:gd name="connsiteX4" fmla="*/ 76200 w 123825"/>
                <a:gd name="connsiteY4" fmla="*/ 121411 h 142875"/>
                <a:gd name="connsiteX5" fmla="*/ 80963 w 123825"/>
                <a:gd name="connsiteY5" fmla="*/ 126364 h 142875"/>
                <a:gd name="connsiteX6" fmla="*/ 80963 w 123825"/>
                <a:gd name="connsiteY6" fmla="*/ 140461 h 142875"/>
                <a:gd name="connsiteX7" fmla="*/ 93536 w 123825"/>
                <a:gd name="connsiteY7" fmla="*/ 140461 h 142875"/>
                <a:gd name="connsiteX8" fmla="*/ 103632 w 123825"/>
                <a:gd name="connsiteY8" fmla="*/ 149986 h 142875"/>
                <a:gd name="connsiteX9" fmla="*/ 123825 w 123825"/>
                <a:gd name="connsiteY9" fmla="*/ 149986 h 142875"/>
                <a:gd name="connsiteX10" fmla="*/ 123825 w 123825"/>
                <a:gd name="connsiteY10" fmla="*/ 129793 h 142875"/>
                <a:gd name="connsiteX11" fmla="*/ 71914 w 123825"/>
                <a:gd name="connsiteY11" fmla="*/ 77881 h 142875"/>
                <a:gd name="connsiteX12" fmla="*/ 69533 w 123825"/>
                <a:gd name="connsiteY12" fmla="*/ 23017 h 142875"/>
                <a:gd name="connsiteX13" fmla="*/ 19526 w 123825"/>
                <a:gd name="connsiteY13" fmla="*/ 443 h 142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23825" h="142875">
                  <a:moveTo>
                    <a:pt x="0" y="97789"/>
                  </a:moveTo>
                  <a:cubicBezTo>
                    <a:pt x="16002" y="106933"/>
                    <a:pt x="35624" y="107123"/>
                    <a:pt x="51626" y="98074"/>
                  </a:cubicBezTo>
                  <a:lnTo>
                    <a:pt x="61913" y="107123"/>
                  </a:lnTo>
                  <a:lnTo>
                    <a:pt x="61913" y="121411"/>
                  </a:lnTo>
                  <a:lnTo>
                    <a:pt x="76200" y="121411"/>
                  </a:lnTo>
                  <a:lnTo>
                    <a:pt x="80963" y="126364"/>
                  </a:lnTo>
                  <a:lnTo>
                    <a:pt x="80963" y="140461"/>
                  </a:lnTo>
                  <a:lnTo>
                    <a:pt x="93536" y="140461"/>
                  </a:lnTo>
                  <a:lnTo>
                    <a:pt x="103632" y="149986"/>
                  </a:lnTo>
                  <a:lnTo>
                    <a:pt x="123825" y="149986"/>
                  </a:lnTo>
                  <a:lnTo>
                    <a:pt x="123825" y="129793"/>
                  </a:lnTo>
                  <a:lnTo>
                    <a:pt x="71914" y="77881"/>
                  </a:lnTo>
                  <a:cubicBezTo>
                    <a:pt x="81534" y="60641"/>
                    <a:pt x="80582" y="39400"/>
                    <a:pt x="69533" y="23017"/>
                  </a:cubicBezTo>
                  <a:cubicBezTo>
                    <a:pt x="58484" y="6634"/>
                    <a:pt x="39148" y="-2129"/>
                    <a:pt x="19526" y="443"/>
                  </a:cubicBezTo>
                </a:path>
              </a:pathLst>
            </a:custGeom>
            <a:noFill/>
            <a:ln w="22225" cap="rnd">
              <a:solidFill>
                <a:schemeClr val="accent1"/>
              </a:solidFill>
              <a:prstDash val="solid"/>
              <a:round/>
            </a:ln>
          </p:spPr>
          <p:txBody>
            <a:bodyPr rtlCol="0" anchor="ct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GB" sz="1765" b="0" i="0" u="none" strike="noStrike" kern="1200" cap="none" spc="0" normalizeH="0" baseline="0" noProof="0">
                <a:ln>
                  <a:noFill/>
                </a:ln>
                <a:solidFill>
                  <a:srgbClr val="000000"/>
                </a:solidFill>
                <a:effectLst/>
                <a:uLnTx/>
                <a:uFillTx/>
                <a:ea typeface="+mn-ea"/>
                <a:cs typeface="+mn-cs"/>
              </a:endParaRPr>
            </a:p>
          </p:txBody>
        </p:sp>
        <p:sp>
          <p:nvSpPr>
            <p:cNvPr id="118" name="Freeform: Shape 150">
              <a:extLst>
                <a:ext uri="{FF2B5EF4-FFF2-40B4-BE49-F238E27FC236}">
                  <a16:creationId xmlns:a16="http://schemas.microsoft.com/office/drawing/2014/main" id="{059C9603-1D2E-1D48-C2DE-DCEAFC561362}"/>
                </a:ext>
              </a:extLst>
            </p:cNvPr>
            <p:cNvSpPr/>
            <p:nvPr/>
          </p:nvSpPr>
          <p:spPr>
            <a:xfrm>
              <a:off x="5277293" y="2914371"/>
              <a:ext cx="38100" cy="57150"/>
            </a:xfrm>
            <a:custGeom>
              <a:avLst/>
              <a:gdLst>
                <a:gd name="connsiteX0" fmla="*/ 0 w 38100"/>
                <a:gd name="connsiteY0" fmla="*/ 61913 h 57150"/>
                <a:gd name="connsiteX1" fmla="*/ 0 w 38100"/>
                <a:gd name="connsiteY1" fmla="*/ 19050 h 57150"/>
                <a:gd name="connsiteX2" fmla="*/ 19050 w 38100"/>
                <a:gd name="connsiteY2" fmla="*/ 0 h 57150"/>
                <a:gd name="connsiteX3" fmla="*/ 38100 w 38100"/>
                <a:gd name="connsiteY3" fmla="*/ 19050 h 57150"/>
                <a:gd name="connsiteX4" fmla="*/ 38100 w 38100"/>
                <a:gd name="connsiteY4" fmla="*/ 40481 h 571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100" h="57150">
                  <a:moveTo>
                    <a:pt x="0" y="61913"/>
                  </a:moveTo>
                  <a:lnTo>
                    <a:pt x="0" y="19050"/>
                  </a:lnTo>
                  <a:cubicBezTo>
                    <a:pt x="0" y="8573"/>
                    <a:pt x="8573" y="0"/>
                    <a:pt x="19050" y="0"/>
                  </a:cubicBezTo>
                  <a:cubicBezTo>
                    <a:pt x="29528" y="0"/>
                    <a:pt x="38100" y="8573"/>
                    <a:pt x="38100" y="19050"/>
                  </a:cubicBezTo>
                  <a:lnTo>
                    <a:pt x="38100" y="40481"/>
                  </a:lnTo>
                </a:path>
              </a:pathLst>
            </a:custGeom>
            <a:noFill/>
            <a:ln w="22225" cap="rnd">
              <a:solidFill>
                <a:schemeClr val="accent1"/>
              </a:solidFill>
              <a:prstDash val="solid"/>
              <a:round/>
            </a:ln>
          </p:spPr>
          <p:txBody>
            <a:bodyPr rtlCol="0" anchor="ct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GB" sz="1765" b="0" i="0" u="none" strike="noStrike" kern="1200" cap="none" spc="0" normalizeH="0" baseline="0" noProof="0">
                <a:ln>
                  <a:noFill/>
                </a:ln>
                <a:solidFill>
                  <a:srgbClr val="000000"/>
                </a:solidFill>
                <a:effectLst/>
                <a:uLnTx/>
                <a:uFillTx/>
                <a:ea typeface="+mn-ea"/>
                <a:cs typeface="+mn-cs"/>
              </a:endParaRPr>
            </a:p>
          </p:txBody>
        </p:sp>
      </p:grpSp>
      <p:grpSp>
        <p:nvGrpSpPr>
          <p:cNvPr id="119" name="Group 118">
            <a:extLst>
              <a:ext uri="{FF2B5EF4-FFF2-40B4-BE49-F238E27FC236}">
                <a16:creationId xmlns:a16="http://schemas.microsoft.com/office/drawing/2014/main" id="{95E30807-980A-4903-3C69-4BFD55D4E108}"/>
              </a:ext>
            </a:extLst>
          </p:cNvPr>
          <p:cNvGrpSpPr/>
          <p:nvPr/>
        </p:nvGrpSpPr>
        <p:grpSpPr>
          <a:xfrm>
            <a:off x="4333710" y="1762736"/>
            <a:ext cx="644690" cy="644690"/>
            <a:chOff x="2659051" y="1419924"/>
            <a:chExt cx="209550" cy="209550"/>
          </a:xfrm>
        </p:grpSpPr>
        <p:sp>
          <p:nvSpPr>
            <p:cNvPr id="120" name="Freeform: Shape 15">
              <a:extLst>
                <a:ext uri="{FF2B5EF4-FFF2-40B4-BE49-F238E27FC236}">
                  <a16:creationId xmlns:a16="http://schemas.microsoft.com/office/drawing/2014/main" id="{42C64738-DFAE-C6BD-E925-200385B26A35}"/>
                </a:ext>
              </a:extLst>
            </p:cNvPr>
            <p:cNvSpPr/>
            <p:nvPr/>
          </p:nvSpPr>
          <p:spPr>
            <a:xfrm>
              <a:off x="2659051" y="1419924"/>
              <a:ext cx="209550" cy="209550"/>
            </a:xfrm>
            <a:custGeom>
              <a:avLst/>
              <a:gdLst>
                <a:gd name="connsiteX0" fmla="*/ 212408 w 209550"/>
                <a:gd name="connsiteY0" fmla="*/ 131540 h 209550"/>
                <a:gd name="connsiteX1" fmla="*/ 214503 w 209550"/>
                <a:gd name="connsiteY1" fmla="*/ 137160 h 209550"/>
                <a:gd name="connsiteX2" fmla="*/ 210026 w 209550"/>
                <a:gd name="connsiteY2" fmla="*/ 141065 h 209550"/>
                <a:gd name="connsiteX3" fmla="*/ 157258 w 209550"/>
                <a:gd name="connsiteY3" fmla="*/ 157163 h 209550"/>
                <a:gd name="connsiteX4" fmla="*/ 141161 w 209550"/>
                <a:gd name="connsiteY4" fmla="*/ 209931 h 209550"/>
                <a:gd name="connsiteX5" fmla="*/ 137255 w 209550"/>
                <a:gd name="connsiteY5" fmla="*/ 214408 h 209550"/>
                <a:gd name="connsiteX6" fmla="*/ 131636 w 209550"/>
                <a:gd name="connsiteY6" fmla="*/ 212312 h 209550"/>
                <a:gd name="connsiteX7" fmla="*/ 6858 w 209550"/>
                <a:gd name="connsiteY7" fmla="*/ 87630 h 209550"/>
                <a:gd name="connsiteX8" fmla="*/ 95 w 209550"/>
                <a:gd name="connsiteY8" fmla="*/ 71342 h 209550"/>
                <a:gd name="connsiteX9" fmla="*/ 0 w 209550"/>
                <a:gd name="connsiteY9" fmla="*/ 9525 h 209550"/>
                <a:gd name="connsiteX10" fmla="*/ 9525 w 209550"/>
                <a:gd name="connsiteY10" fmla="*/ 0 h 209550"/>
                <a:gd name="connsiteX11" fmla="*/ 71342 w 209550"/>
                <a:gd name="connsiteY11" fmla="*/ 0 h 209550"/>
                <a:gd name="connsiteX12" fmla="*/ 87630 w 209550"/>
                <a:gd name="connsiteY12" fmla="*/ 6763 h 209550"/>
                <a:gd name="connsiteX13" fmla="*/ 212408 w 209550"/>
                <a:gd name="connsiteY13" fmla="*/ 131540 h 209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09550" h="209550">
                  <a:moveTo>
                    <a:pt x="212408" y="131540"/>
                  </a:moveTo>
                  <a:cubicBezTo>
                    <a:pt x="214217" y="132779"/>
                    <a:pt x="214979" y="134969"/>
                    <a:pt x="214503" y="137160"/>
                  </a:cubicBezTo>
                  <a:cubicBezTo>
                    <a:pt x="213932" y="139256"/>
                    <a:pt x="212217" y="140875"/>
                    <a:pt x="210026" y="141065"/>
                  </a:cubicBezTo>
                  <a:lnTo>
                    <a:pt x="157258" y="157163"/>
                  </a:lnTo>
                  <a:lnTo>
                    <a:pt x="141161" y="209931"/>
                  </a:lnTo>
                  <a:cubicBezTo>
                    <a:pt x="140875" y="212122"/>
                    <a:pt x="139351" y="213836"/>
                    <a:pt x="137255" y="214408"/>
                  </a:cubicBezTo>
                  <a:cubicBezTo>
                    <a:pt x="135160" y="214979"/>
                    <a:pt x="132874" y="214122"/>
                    <a:pt x="131636" y="212312"/>
                  </a:cubicBezTo>
                  <a:lnTo>
                    <a:pt x="6858" y="87630"/>
                  </a:lnTo>
                  <a:cubicBezTo>
                    <a:pt x="2858" y="83153"/>
                    <a:pt x="476" y="77438"/>
                    <a:pt x="95" y="71342"/>
                  </a:cubicBezTo>
                  <a:lnTo>
                    <a:pt x="0" y="9525"/>
                  </a:lnTo>
                  <a:cubicBezTo>
                    <a:pt x="0" y="4286"/>
                    <a:pt x="4286" y="0"/>
                    <a:pt x="9525" y="0"/>
                  </a:cubicBezTo>
                  <a:lnTo>
                    <a:pt x="71342" y="0"/>
                  </a:lnTo>
                  <a:cubicBezTo>
                    <a:pt x="77343" y="286"/>
                    <a:pt x="83153" y="2667"/>
                    <a:pt x="87630" y="6763"/>
                  </a:cubicBezTo>
                  <a:lnTo>
                    <a:pt x="212408" y="131540"/>
                  </a:lnTo>
                  <a:close/>
                </a:path>
              </a:pathLst>
            </a:custGeom>
            <a:noFill/>
            <a:ln w="22225" cap="rnd">
              <a:solidFill>
                <a:schemeClr val="accent1"/>
              </a:solidFill>
              <a:prstDash val="solid"/>
              <a:round/>
            </a:ln>
          </p:spPr>
          <p:txBody>
            <a:bodyPr rtlCol="0" anchor="ct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GB" sz="1765" b="0" i="0" u="none" strike="noStrike" kern="1200" cap="none" spc="0" normalizeH="0" baseline="0" noProof="0">
                <a:ln>
                  <a:noFill/>
                </a:ln>
                <a:solidFill>
                  <a:srgbClr val="000000"/>
                </a:solidFill>
                <a:effectLst/>
                <a:uLnTx/>
                <a:uFillTx/>
                <a:ea typeface="+mn-ea"/>
                <a:cs typeface="+mn-cs"/>
              </a:endParaRPr>
            </a:p>
          </p:txBody>
        </p:sp>
        <p:sp>
          <p:nvSpPr>
            <p:cNvPr id="121" name="Freeform: Shape 16">
              <a:extLst>
                <a:ext uri="{FF2B5EF4-FFF2-40B4-BE49-F238E27FC236}">
                  <a16:creationId xmlns:a16="http://schemas.microsoft.com/office/drawing/2014/main" id="{ABF517AC-E3A1-64BC-AD9F-AA02CFAF4EED}"/>
                </a:ext>
              </a:extLst>
            </p:cNvPr>
            <p:cNvSpPr/>
            <p:nvPr/>
          </p:nvSpPr>
          <p:spPr>
            <a:xfrm>
              <a:off x="2687721" y="1448499"/>
              <a:ext cx="38100" cy="28575"/>
            </a:xfrm>
            <a:custGeom>
              <a:avLst/>
              <a:gdLst>
                <a:gd name="connsiteX0" fmla="*/ 19050 w 38100"/>
                <a:gd name="connsiteY0" fmla="*/ 38100 h 28575"/>
                <a:gd name="connsiteX1" fmla="*/ 38100 w 38100"/>
                <a:gd name="connsiteY1" fmla="*/ 19050 h 28575"/>
                <a:gd name="connsiteX2" fmla="*/ 19050 w 38100"/>
                <a:gd name="connsiteY2" fmla="*/ 0 h 28575"/>
                <a:gd name="connsiteX3" fmla="*/ 0 w 38100"/>
                <a:gd name="connsiteY3" fmla="*/ 19050 h 28575"/>
                <a:gd name="connsiteX4" fmla="*/ 19050 w 38100"/>
                <a:gd name="connsiteY4" fmla="*/ 38100 h 285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100" h="28575">
                  <a:moveTo>
                    <a:pt x="19050" y="38100"/>
                  </a:moveTo>
                  <a:cubicBezTo>
                    <a:pt x="29528" y="38100"/>
                    <a:pt x="38100" y="29528"/>
                    <a:pt x="38100" y="19050"/>
                  </a:cubicBezTo>
                  <a:cubicBezTo>
                    <a:pt x="38100" y="8572"/>
                    <a:pt x="29528" y="0"/>
                    <a:pt x="19050" y="0"/>
                  </a:cubicBezTo>
                  <a:cubicBezTo>
                    <a:pt x="8573" y="0"/>
                    <a:pt x="0" y="8572"/>
                    <a:pt x="0" y="19050"/>
                  </a:cubicBezTo>
                  <a:cubicBezTo>
                    <a:pt x="0" y="29528"/>
                    <a:pt x="8477" y="38100"/>
                    <a:pt x="19050" y="38100"/>
                  </a:cubicBezTo>
                  <a:close/>
                </a:path>
              </a:pathLst>
            </a:custGeom>
            <a:noFill/>
            <a:ln w="22225" cap="rnd">
              <a:solidFill>
                <a:schemeClr val="accent1"/>
              </a:solidFill>
              <a:prstDash val="solid"/>
              <a:round/>
            </a:ln>
          </p:spPr>
          <p:txBody>
            <a:bodyPr rtlCol="0" anchor="ct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GB" sz="1765" b="0" i="0" u="none" strike="noStrike" kern="1200" cap="none" spc="0" normalizeH="0" baseline="0" noProof="0">
                <a:ln>
                  <a:noFill/>
                </a:ln>
                <a:solidFill>
                  <a:srgbClr val="000000"/>
                </a:solidFill>
                <a:effectLst/>
                <a:uLnTx/>
                <a:uFillTx/>
                <a:ea typeface="+mn-ea"/>
                <a:cs typeface="+mn-cs"/>
              </a:endParaRPr>
            </a:p>
          </p:txBody>
        </p:sp>
      </p:grpSp>
      <p:grpSp>
        <p:nvGrpSpPr>
          <p:cNvPr id="122" name="Group 121">
            <a:extLst>
              <a:ext uri="{FF2B5EF4-FFF2-40B4-BE49-F238E27FC236}">
                <a16:creationId xmlns:a16="http://schemas.microsoft.com/office/drawing/2014/main" id="{B56580DB-790E-D729-D29D-8A2379665126}"/>
              </a:ext>
            </a:extLst>
          </p:cNvPr>
          <p:cNvGrpSpPr/>
          <p:nvPr/>
        </p:nvGrpSpPr>
        <p:grpSpPr>
          <a:xfrm>
            <a:off x="7204266" y="1746620"/>
            <a:ext cx="663020" cy="676922"/>
            <a:chOff x="2955330" y="4429126"/>
            <a:chExt cx="215508" cy="220027"/>
          </a:xfrm>
        </p:grpSpPr>
        <p:sp>
          <p:nvSpPr>
            <p:cNvPr id="123" name="Freeform: Shape 264">
              <a:extLst>
                <a:ext uri="{FF2B5EF4-FFF2-40B4-BE49-F238E27FC236}">
                  <a16:creationId xmlns:a16="http://schemas.microsoft.com/office/drawing/2014/main" id="{69EC8039-2A17-0790-758D-3E9BA7DD7479}"/>
                </a:ext>
              </a:extLst>
            </p:cNvPr>
            <p:cNvSpPr/>
            <p:nvPr/>
          </p:nvSpPr>
          <p:spPr>
            <a:xfrm>
              <a:off x="3106777" y="4573905"/>
              <a:ext cx="19050" cy="19050"/>
            </a:xfrm>
            <a:custGeom>
              <a:avLst/>
              <a:gdLst>
                <a:gd name="connsiteX0" fmla="*/ 13335 w 19050"/>
                <a:gd name="connsiteY0" fmla="*/ 26670 h 19050"/>
                <a:gd name="connsiteX1" fmla="*/ 26670 w 19050"/>
                <a:gd name="connsiteY1" fmla="*/ 13335 h 19050"/>
                <a:gd name="connsiteX2" fmla="*/ 13335 w 19050"/>
                <a:gd name="connsiteY2" fmla="*/ 0 h 19050"/>
                <a:gd name="connsiteX3" fmla="*/ 0 w 19050"/>
                <a:gd name="connsiteY3" fmla="*/ 13335 h 19050"/>
                <a:gd name="connsiteX4" fmla="*/ 13335 w 19050"/>
                <a:gd name="connsiteY4" fmla="*/ 26670 h 190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050" h="19050">
                  <a:moveTo>
                    <a:pt x="13335" y="26670"/>
                  </a:moveTo>
                  <a:cubicBezTo>
                    <a:pt x="20955" y="26670"/>
                    <a:pt x="26670" y="20955"/>
                    <a:pt x="26670" y="13335"/>
                  </a:cubicBezTo>
                  <a:cubicBezTo>
                    <a:pt x="26670" y="5715"/>
                    <a:pt x="20955" y="0"/>
                    <a:pt x="13335" y="0"/>
                  </a:cubicBezTo>
                  <a:cubicBezTo>
                    <a:pt x="5715" y="0"/>
                    <a:pt x="0" y="5715"/>
                    <a:pt x="0" y="13335"/>
                  </a:cubicBezTo>
                  <a:cubicBezTo>
                    <a:pt x="0" y="20955"/>
                    <a:pt x="5715" y="26670"/>
                    <a:pt x="13335" y="26670"/>
                  </a:cubicBezTo>
                  <a:close/>
                </a:path>
              </a:pathLst>
            </a:custGeom>
            <a:noFill/>
            <a:ln w="22225" cap="rnd">
              <a:solidFill>
                <a:schemeClr val="accent1"/>
              </a:solidFill>
              <a:prstDash val="solid"/>
              <a:round/>
            </a:ln>
          </p:spPr>
          <p:txBody>
            <a:bodyPr rtlCol="0" anchor="ct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GB" sz="1765" b="0" i="0" u="none" strike="noStrike" kern="1200" cap="none" spc="0" normalizeH="0" baseline="0" noProof="0">
                <a:ln>
                  <a:noFill/>
                </a:ln>
                <a:solidFill>
                  <a:srgbClr val="000000"/>
                </a:solidFill>
                <a:effectLst/>
                <a:uLnTx/>
                <a:uFillTx/>
                <a:ea typeface="+mn-ea"/>
                <a:cs typeface="+mn-cs"/>
              </a:endParaRPr>
            </a:p>
          </p:txBody>
        </p:sp>
        <p:sp>
          <p:nvSpPr>
            <p:cNvPr id="124" name="Freeform: Shape 265">
              <a:extLst>
                <a:ext uri="{FF2B5EF4-FFF2-40B4-BE49-F238E27FC236}">
                  <a16:creationId xmlns:a16="http://schemas.microsoft.com/office/drawing/2014/main" id="{404E88E4-333B-5568-5E87-72B6C5941F16}"/>
                </a:ext>
              </a:extLst>
            </p:cNvPr>
            <p:cNvSpPr/>
            <p:nvPr/>
          </p:nvSpPr>
          <p:spPr>
            <a:xfrm>
              <a:off x="3066063" y="4525328"/>
              <a:ext cx="104775" cy="123825"/>
            </a:xfrm>
            <a:custGeom>
              <a:avLst/>
              <a:gdLst>
                <a:gd name="connsiteX0" fmla="*/ 65479 w 104775"/>
                <a:gd name="connsiteY0" fmla="*/ 8572 h 123825"/>
                <a:gd name="connsiteX1" fmla="*/ 69289 w 104775"/>
                <a:gd name="connsiteY1" fmla="*/ 21907 h 123825"/>
                <a:gd name="connsiteX2" fmla="*/ 79766 w 104775"/>
                <a:gd name="connsiteY2" fmla="*/ 28575 h 123825"/>
                <a:gd name="connsiteX3" fmla="*/ 93101 w 104775"/>
                <a:gd name="connsiteY3" fmla="*/ 25717 h 123825"/>
                <a:gd name="connsiteX4" fmla="*/ 106437 w 104775"/>
                <a:gd name="connsiteY4" fmla="*/ 31432 h 123825"/>
                <a:gd name="connsiteX5" fmla="*/ 104531 w 104775"/>
                <a:gd name="connsiteY5" fmla="*/ 45720 h 123825"/>
                <a:gd name="connsiteX6" fmla="*/ 95006 w 104775"/>
                <a:gd name="connsiteY6" fmla="*/ 56197 h 123825"/>
                <a:gd name="connsiteX7" fmla="*/ 95006 w 104775"/>
                <a:gd name="connsiteY7" fmla="*/ 68580 h 123825"/>
                <a:gd name="connsiteX8" fmla="*/ 104531 w 104775"/>
                <a:gd name="connsiteY8" fmla="*/ 79057 h 123825"/>
                <a:gd name="connsiteX9" fmla="*/ 106437 w 104775"/>
                <a:gd name="connsiteY9" fmla="*/ 93345 h 123825"/>
                <a:gd name="connsiteX10" fmla="*/ 93101 w 104775"/>
                <a:gd name="connsiteY10" fmla="*/ 99060 h 123825"/>
                <a:gd name="connsiteX11" fmla="*/ 79766 w 104775"/>
                <a:gd name="connsiteY11" fmla="*/ 96203 h 123825"/>
                <a:gd name="connsiteX12" fmla="*/ 69289 w 104775"/>
                <a:gd name="connsiteY12" fmla="*/ 102870 h 123825"/>
                <a:gd name="connsiteX13" fmla="*/ 65479 w 104775"/>
                <a:gd name="connsiteY13" fmla="*/ 116205 h 123825"/>
                <a:gd name="connsiteX14" fmla="*/ 54049 w 104775"/>
                <a:gd name="connsiteY14" fmla="*/ 124778 h 123825"/>
                <a:gd name="connsiteX15" fmla="*/ 42619 w 104775"/>
                <a:gd name="connsiteY15" fmla="*/ 116205 h 123825"/>
                <a:gd name="connsiteX16" fmla="*/ 38809 w 104775"/>
                <a:gd name="connsiteY16" fmla="*/ 102870 h 123825"/>
                <a:gd name="connsiteX17" fmla="*/ 28331 w 104775"/>
                <a:gd name="connsiteY17" fmla="*/ 96203 h 123825"/>
                <a:gd name="connsiteX18" fmla="*/ 14996 w 104775"/>
                <a:gd name="connsiteY18" fmla="*/ 99060 h 123825"/>
                <a:gd name="connsiteX19" fmla="*/ 1662 w 104775"/>
                <a:gd name="connsiteY19" fmla="*/ 93345 h 123825"/>
                <a:gd name="connsiteX20" fmla="*/ 3566 w 104775"/>
                <a:gd name="connsiteY20" fmla="*/ 79057 h 123825"/>
                <a:gd name="connsiteX21" fmla="*/ 13091 w 104775"/>
                <a:gd name="connsiteY21" fmla="*/ 68580 h 123825"/>
                <a:gd name="connsiteX22" fmla="*/ 13091 w 104775"/>
                <a:gd name="connsiteY22" fmla="*/ 56197 h 123825"/>
                <a:gd name="connsiteX23" fmla="*/ 3566 w 104775"/>
                <a:gd name="connsiteY23" fmla="*/ 45720 h 123825"/>
                <a:gd name="connsiteX24" fmla="*/ 1662 w 104775"/>
                <a:gd name="connsiteY24" fmla="*/ 31432 h 123825"/>
                <a:gd name="connsiteX25" fmla="*/ 14996 w 104775"/>
                <a:gd name="connsiteY25" fmla="*/ 25717 h 123825"/>
                <a:gd name="connsiteX26" fmla="*/ 28331 w 104775"/>
                <a:gd name="connsiteY26" fmla="*/ 28575 h 123825"/>
                <a:gd name="connsiteX27" fmla="*/ 38809 w 104775"/>
                <a:gd name="connsiteY27" fmla="*/ 21907 h 123825"/>
                <a:gd name="connsiteX28" fmla="*/ 42619 w 104775"/>
                <a:gd name="connsiteY28" fmla="*/ 8572 h 123825"/>
                <a:gd name="connsiteX29" fmla="*/ 54049 w 104775"/>
                <a:gd name="connsiteY29" fmla="*/ 0 h 123825"/>
                <a:gd name="connsiteX30" fmla="*/ 65479 w 104775"/>
                <a:gd name="connsiteY30" fmla="*/ 8572 h 123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04775" h="123825">
                  <a:moveTo>
                    <a:pt x="65479" y="8572"/>
                  </a:moveTo>
                  <a:lnTo>
                    <a:pt x="69289" y="21907"/>
                  </a:lnTo>
                  <a:cubicBezTo>
                    <a:pt x="70241" y="26670"/>
                    <a:pt x="75004" y="29527"/>
                    <a:pt x="79766" y="28575"/>
                  </a:cubicBezTo>
                  <a:lnTo>
                    <a:pt x="93101" y="25717"/>
                  </a:lnTo>
                  <a:cubicBezTo>
                    <a:pt x="97864" y="24765"/>
                    <a:pt x="103579" y="26670"/>
                    <a:pt x="106437" y="31432"/>
                  </a:cubicBezTo>
                  <a:cubicBezTo>
                    <a:pt x="109294" y="36195"/>
                    <a:pt x="108341" y="41910"/>
                    <a:pt x="104531" y="45720"/>
                  </a:cubicBezTo>
                  <a:lnTo>
                    <a:pt x="95006" y="56197"/>
                  </a:lnTo>
                  <a:cubicBezTo>
                    <a:pt x="92149" y="60007"/>
                    <a:pt x="92149" y="64770"/>
                    <a:pt x="95006" y="68580"/>
                  </a:cubicBezTo>
                  <a:lnTo>
                    <a:pt x="104531" y="79057"/>
                  </a:lnTo>
                  <a:cubicBezTo>
                    <a:pt x="108341" y="82867"/>
                    <a:pt x="109294" y="88582"/>
                    <a:pt x="106437" y="93345"/>
                  </a:cubicBezTo>
                  <a:cubicBezTo>
                    <a:pt x="103579" y="98107"/>
                    <a:pt x="98816" y="100013"/>
                    <a:pt x="93101" y="99060"/>
                  </a:cubicBezTo>
                  <a:lnTo>
                    <a:pt x="79766" y="96203"/>
                  </a:lnTo>
                  <a:cubicBezTo>
                    <a:pt x="75004" y="95250"/>
                    <a:pt x="70241" y="98107"/>
                    <a:pt x="69289" y="102870"/>
                  </a:cubicBezTo>
                  <a:lnTo>
                    <a:pt x="65479" y="116205"/>
                  </a:lnTo>
                  <a:cubicBezTo>
                    <a:pt x="63574" y="120967"/>
                    <a:pt x="58812" y="124778"/>
                    <a:pt x="54049" y="124778"/>
                  </a:cubicBezTo>
                  <a:cubicBezTo>
                    <a:pt x="48334" y="124778"/>
                    <a:pt x="43571" y="120967"/>
                    <a:pt x="42619" y="116205"/>
                  </a:cubicBezTo>
                  <a:lnTo>
                    <a:pt x="38809" y="102870"/>
                  </a:lnTo>
                  <a:cubicBezTo>
                    <a:pt x="37856" y="98107"/>
                    <a:pt x="33094" y="95250"/>
                    <a:pt x="28331" y="96203"/>
                  </a:cubicBezTo>
                  <a:lnTo>
                    <a:pt x="14996" y="99060"/>
                  </a:lnTo>
                  <a:cubicBezTo>
                    <a:pt x="10234" y="100013"/>
                    <a:pt x="4519" y="98107"/>
                    <a:pt x="1662" y="93345"/>
                  </a:cubicBezTo>
                  <a:cubicBezTo>
                    <a:pt x="-1196" y="88582"/>
                    <a:pt x="-244" y="82867"/>
                    <a:pt x="3566" y="79057"/>
                  </a:cubicBezTo>
                  <a:lnTo>
                    <a:pt x="13091" y="68580"/>
                  </a:lnTo>
                  <a:cubicBezTo>
                    <a:pt x="15949" y="64770"/>
                    <a:pt x="15949" y="60007"/>
                    <a:pt x="13091" y="56197"/>
                  </a:cubicBezTo>
                  <a:lnTo>
                    <a:pt x="3566" y="45720"/>
                  </a:lnTo>
                  <a:cubicBezTo>
                    <a:pt x="-244" y="41910"/>
                    <a:pt x="-1196" y="36195"/>
                    <a:pt x="1662" y="31432"/>
                  </a:cubicBezTo>
                  <a:cubicBezTo>
                    <a:pt x="4519" y="26670"/>
                    <a:pt x="9281" y="24765"/>
                    <a:pt x="14996" y="25717"/>
                  </a:cubicBezTo>
                  <a:lnTo>
                    <a:pt x="28331" y="28575"/>
                  </a:lnTo>
                  <a:cubicBezTo>
                    <a:pt x="33094" y="29527"/>
                    <a:pt x="37856" y="26670"/>
                    <a:pt x="38809" y="21907"/>
                  </a:cubicBezTo>
                  <a:lnTo>
                    <a:pt x="42619" y="8572"/>
                  </a:lnTo>
                  <a:cubicBezTo>
                    <a:pt x="44524" y="3810"/>
                    <a:pt x="49287" y="0"/>
                    <a:pt x="54049" y="0"/>
                  </a:cubicBezTo>
                  <a:cubicBezTo>
                    <a:pt x="58812" y="0"/>
                    <a:pt x="63574" y="2857"/>
                    <a:pt x="65479" y="8572"/>
                  </a:cubicBezTo>
                  <a:close/>
                </a:path>
              </a:pathLst>
            </a:custGeom>
            <a:noFill/>
            <a:ln w="22225" cap="rnd">
              <a:solidFill>
                <a:schemeClr val="accent1"/>
              </a:solidFill>
              <a:prstDash val="solid"/>
              <a:round/>
            </a:ln>
          </p:spPr>
          <p:txBody>
            <a:bodyPr rtlCol="0" anchor="ct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GB" sz="1765" b="0" i="0" u="none" strike="noStrike" kern="1200" cap="none" spc="0" normalizeH="0" baseline="0" noProof="0">
                <a:ln>
                  <a:noFill/>
                </a:ln>
                <a:solidFill>
                  <a:srgbClr val="000000"/>
                </a:solidFill>
                <a:effectLst/>
                <a:uLnTx/>
                <a:uFillTx/>
                <a:ea typeface="+mn-ea"/>
                <a:cs typeface="+mn-cs"/>
              </a:endParaRPr>
            </a:p>
          </p:txBody>
        </p:sp>
        <p:sp>
          <p:nvSpPr>
            <p:cNvPr id="125" name="Freeform: Shape 266">
              <a:extLst>
                <a:ext uri="{FF2B5EF4-FFF2-40B4-BE49-F238E27FC236}">
                  <a16:creationId xmlns:a16="http://schemas.microsoft.com/office/drawing/2014/main" id="{038A77A0-1498-C2DC-C29C-1B1B5A00DA6F}"/>
                </a:ext>
              </a:extLst>
            </p:cNvPr>
            <p:cNvSpPr/>
            <p:nvPr/>
          </p:nvSpPr>
          <p:spPr>
            <a:xfrm>
              <a:off x="2955330" y="4448176"/>
              <a:ext cx="190500" cy="152400"/>
            </a:xfrm>
            <a:custGeom>
              <a:avLst/>
              <a:gdLst>
                <a:gd name="connsiteX0" fmla="*/ 85725 w 190500"/>
                <a:gd name="connsiteY0" fmla="*/ 152400 h 152400"/>
                <a:gd name="connsiteX1" fmla="*/ 9525 w 190500"/>
                <a:gd name="connsiteY1" fmla="*/ 152400 h 152400"/>
                <a:gd name="connsiteX2" fmla="*/ 0 w 190500"/>
                <a:gd name="connsiteY2" fmla="*/ 142875 h 152400"/>
                <a:gd name="connsiteX3" fmla="*/ 0 w 190500"/>
                <a:gd name="connsiteY3" fmla="*/ 9525 h 152400"/>
                <a:gd name="connsiteX4" fmla="*/ 9525 w 190500"/>
                <a:gd name="connsiteY4" fmla="*/ 0 h 152400"/>
                <a:gd name="connsiteX5" fmla="*/ 180975 w 190500"/>
                <a:gd name="connsiteY5" fmla="*/ 0 h 152400"/>
                <a:gd name="connsiteX6" fmla="*/ 190500 w 190500"/>
                <a:gd name="connsiteY6" fmla="*/ 9525 h 152400"/>
                <a:gd name="connsiteX7" fmla="*/ 190500 w 190500"/>
                <a:gd name="connsiteY7" fmla="*/ 71438 h 152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90500" h="152400">
                  <a:moveTo>
                    <a:pt x="85725" y="152400"/>
                  </a:moveTo>
                  <a:lnTo>
                    <a:pt x="9525" y="152400"/>
                  </a:lnTo>
                  <a:cubicBezTo>
                    <a:pt x="3810" y="152400"/>
                    <a:pt x="0" y="148590"/>
                    <a:pt x="0" y="142875"/>
                  </a:cubicBezTo>
                  <a:lnTo>
                    <a:pt x="0" y="9525"/>
                  </a:lnTo>
                  <a:cubicBezTo>
                    <a:pt x="0" y="3810"/>
                    <a:pt x="3810" y="0"/>
                    <a:pt x="9525" y="0"/>
                  </a:cubicBezTo>
                  <a:lnTo>
                    <a:pt x="180975" y="0"/>
                  </a:lnTo>
                  <a:cubicBezTo>
                    <a:pt x="186690" y="0"/>
                    <a:pt x="190500" y="3810"/>
                    <a:pt x="190500" y="9525"/>
                  </a:cubicBezTo>
                  <a:lnTo>
                    <a:pt x="190500" y="71438"/>
                  </a:lnTo>
                </a:path>
              </a:pathLst>
            </a:custGeom>
            <a:noFill/>
            <a:ln w="22225" cap="rnd">
              <a:solidFill>
                <a:schemeClr val="accent1"/>
              </a:solidFill>
              <a:prstDash val="solid"/>
              <a:round/>
            </a:ln>
          </p:spPr>
          <p:txBody>
            <a:bodyPr rtlCol="0" anchor="ct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GB" sz="1765" b="0" i="0" u="none" strike="noStrike" kern="1200" cap="none" spc="0" normalizeH="0" baseline="0" noProof="0">
                <a:ln>
                  <a:noFill/>
                </a:ln>
                <a:solidFill>
                  <a:srgbClr val="000000"/>
                </a:solidFill>
                <a:effectLst/>
                <a:uLnTx/>
                <a:uFillTx/>
                <a:ea typeface="+mn-ea"/>
                <a:cs typeface="+mn-cs"/>
              </a:endParaRPr>
            </a:p>
          </p:txBody>
        </p:sp>
        <p:sp>
          <p:nvSpPr>
            <p:cNvPr id="126" name="Freeform: Shape 267">
              <a:extLst>
                <a:ext uri="{FF2B5EF4-FFF2-40B4-BE49-F238E27FC236}">
                  <a16:creationId xmlns:a16="http://schemas.microsoft.com/office/drawing/2014/main" id="{795CD7BA-176A-4743-D935-6A59EE9DD35B}"/>
                </a:ext>
              </a:extLst>
            </p:cNvPr>
            <p:cNvSpPr/>
            <p:nvPr/>
          </p:nvSpPr>
          <p:spPr>
            <a:xfrm>
              <a:off x="3002955" y="4429126"/>
              <a:ext cx="9525" cy="47625"/>
            </a:xfrm>
            <a:custGeom>
              <a:avLst/>
              <a:gdLst>
                <a:gd name="connsiteX0" fmla="*/ 0 w 0"/>
                <a:gd name="connsiteY0" fmla="*/ 0 h 47625"/>
                <a:gd name="connsiteX1" fmla="*/ 0 w 0"/>
                <a:gd name="connsiteY1" fmla="*/ 47625 h 47625"/>
              </a:gdLst>
              <a:ahLst/>
              <a:cxnLst>
                <a:cxn ang="0">
                  <a:pos x="connsiteX0" y="connsiteY0"/>
                </a:cxn>
                <a:cxn ang="0">
                  <a:pos x="connsiteX1" y="connsiteY1"/>
                </a:cxn>
              </a:cxnLst>
              <a:rect l="l" t="t" r="r" b="b"/>
              <a:pathLst>
                <a:path h="47625">
                  <a:moveTo>
                    <a:pt x="0" y="0"/>
                  </a:moveTo>
                  <a:lnTo>
                    <a:pt x="0" y="47625"/>
                  </a:lnTo>
                </a:path>
              </a:pathLst>
            </a:custGeom>
            <a:noFill/>
            <a:ln w="22225" cap="rnd">
              <a:solidFill>
                <a:schemeClr val="accent1"/>
              </a:solidFill>
              <a:prstDash val="solid"/>
              <a:round/>
            </a:ln>
          </p:spPr>
          <p:txBody>
            <a:bodyPr rtlCol="0" anchor="ct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GB" sz="1765" b="0" i="0" u="none" strike="noStrike" kern="1200" cap="none" spc="0" normalizeH="0" baseline="0" noProof="0">
                <a:ln>
                  <a:noFill/>
                </a:ln>
                <a:solidFill>
                  <a:srgbClr val="000000"/>
                </a:solidFill>
                <a:effectLst/>
                <a:uLnTx/>
                <a:uFillTx/>
                <a:ea typeface="+mn-ea"/>
                <a:cs typeface="+mn-cs"/>
              </a:endParaRPr>
            </a:p>
          </p:txBody>
        </p:sp>
        <p:sp>
          <p:nvSpPr>
            <p:cNvPr id="127" name="Freeform: Shape 268">
              <a:extLst>
                <a:ext uri="{FF2B5EF4-FFF2-40B4-BE49-F238E27FC236}">
                  <a16:creationId xmlns:a16="http://schemas.microsoft.com/office/drawing/2014/main" id="{28724C25-EA3E-000A-9273-1210DCB6BDAA}"/>
                </a:ext>
              </a:extLst>
            </p:cNvPr>
            <p:cNvSpPr/>
            <p:nvPr/>
          </p:nvSpPr>
          <p:spPr>
            <a:xfrm>
              <a:off x="3098205" y="4429126"/>
              <a:ext cx="9525" cy="47625"/>
            </a:xfrm>
            <a:custGeom>
              <a:avLst/>
              <a:gdLst>
                <a:gd name="connsiteX0" fmla="*/ 0 w 0"/>
                <a:gd name="connsiteY0" fmla="*/ 0 h 47625"/>
                <a:gd name="connsiteX1" fmla="*/ 0 w 0"/>
                <a:gd name="connsiteY1" fmla="*/ 47625 h 47625"/>
              </a:gdLst>
              <a:ahLst/>
              <a:cxnLst>
                <a:cxn ang="0">
                  <a:pos x="connsiteX0" y="connsiteY0"/>
                </a:cxn>
                <a:cxn ang="0">
                  <a:pos x="connsiteX1" y="connsiteY1"/>
                </a:cxn>
              </a:cxnLst>
              <a:rect l="l" t="t" r="r" b="b"/>
              <a:pathLst>
                <a:path h="47625">
                  <a:moveTo>
                    <a:pt x="0" y="0"/>
                  </a:moveTo>
                  <a:lnTo>
                    <a:pt x="0" y="47625"/>
                  </a:lnTo>
                </a:path>
              </a:pathLst>
            </a:custGeom>
            <a:noFill/>
            <a:ln w="22225" cap="rnd">
              <a:solidFill>
                <a:schemeClr val="accent1"/>
              </a:solidFill>
              <a:prstDash val="solid"/>
              <a:round/>
            </a:ln>
          </p:spPr>
          <p:txBody>
            <a:bodyPr rtlCol="0" anchor="ct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GB" sz="1765" b="0" i="0" u="none" strike="noStrike" kern="1200" cap="none" spc="0" normalizeH="0" baseline="0" noProof="0">
                <a:ln>
                  <a:noFill/>
                </a:ln>
                <a:solidFill>
                  <a:srgbClr val="000000"/>
                </a:solidFill>
                <a:effectLst/>
                <a:uLnTx/>
                <a:uFillTx/>
                <a:ea typeface="+mn-ea"/>
                <a:cs typeface="+mn-cs"/>
              </a:endParaRPr>
            </a:p>
          </p:txBody>
        </p:sp>
        <p:sp>
          <p:nvSpPr>
            <p:cNvPr id="128" name="Freeform: Shape 269">
              <a:extLst>
                <a:ext uri="{FF2B5EF4-FFF2-40B4-BE49-F238E27FC236}">
                  <a16:creationId xmlns:a16="http://schemas.microsoft.com/office/drawing/2014/main" id="{6F851E7B-8ED5-10AD-160C-A9D84103654E}"/>
                </a:ext>
              </a:extLst>
            </p:cNvPr>
            <p:cNvSpPr/>
            <p:nvPr/>
          </p:nvSpPr>
          <p:spPr>
            <a:xfrm>
              <a:off x="2955330" y="4495801"/>
              <a:ext cx="190500" cy="9525"/>
            </a:xfrm>
            <a:custGeom>
              <a:avLst/>
              <a:gdLst>
                <a:gd name="connsiteX0" fmla="*/ 0 w 190500"/>
                <a:gd name="connsiteY0" fmla="*/ 0 h 0"/>
                <a:gd name="connsiteX1" fmla="*/ 190500 w 190500"/>
                <a:gd name="connsiteY1" fmla="*/ 0 h 0"/>
              </a:gdLst>
              <a:ahLst/>
              <a:cxnLst>
                <a:cxn ang="0">
                  <a:pos x="connsiteX0" y="connsiteY0"/>
                </a:cxn>
                <a:cxn ang="0">
                  <a:pos x="connsiteX1" y="connsiteY1"/>
                </a:cxn>
              </a:cxnLst>
              <a:rect l="l" t="t" r="r" b="b"/>
              <a:pathLst>
                <a:path w="190500">
                  <a:moveTo>
                    <a:pt x="0" y="0"/>
                  </a:moveTo>
                  <a:lnTo>
                    <a:pt x="190500" y="0"/>
                  </a:lnTo>
                </a:path>
              </a:pathLst>
            </a:custGeom>
            <a:noFill/>
            <a:ln w="22225" cap="rnd">
              <a:solidFill>
                <a:schemeClr val="accent1"/>
              </a:solidFill>
              <a:prstDash val="solid"/>
              <a:round/>
            </a:ln>
          </p:spPr>
          <p:txBody>
            <a:bodyPr rtlCol="0" anchor="ct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GB" sz="1765" b="0" i="0" u="none" strike="noStrike" kern="1200" cap="none" spc="0" normalizeH="0" baseline="0" noProof="0">
                <a:ln>
                  <a:noFill/>
                </a:ln>
                <a:solidFill>
                  <a:srgbClr val="000000"/>
                </a:solidFill>
                <a:effectLst/>
                <a:uLnTx/>
                <a:uFillTx/>
                <a:ea typeface="+mn-ea"/>
                <a:cs typeface="+mn-cs"/>
              </a:endParaRPr>
            </a:p>
          </p:txBody>
        </p:sp>
      </p:grpSp>
      <p:grpSp>
        <p:nvGrpSpPr>
          <p:cNvPr id="129" name="Group 128">
            <a:extLst>
              <a:ext uri="{FF2B5EF4-FFF2-40B4-BE49-F238E27FC236}">
                <a16:creationId xmlns:a16="http://schemas.microsoft.com/office/drawing/2014/main" id="{23034C2A-42CB-60AD-03B2-9B56CA1E4F9D}"/>
              </a:ext>
            </a:extLst>
          </p:cNvPr>
          <p:cNvGrpSpPr/>
          <p:nvPr/>
        </p:nvGrpSpPr>
        <p:grpSpPr>
          <a:xfrm>
            <a:off x="10137108" y="1748085"/>
            <a:ext cx="556778" cy="673992"/>
            <a:chOff x="4889860" y="3121810"/>
            <a:chExt cx="180975" cy="219075"/>
          </a:xfrm>
        </p:grpSpPr>
        <p:sp>
          <p:nvSpPr>
            <p:cNvPr id="130" name="Freeform: Shape 616">
              <a:extLst>
                <a:ext uri="{FF2B5EF4-FFF2-40B4-BE49-F238E27FC236}">
                  <a16:creationId xmlns:a16="http://schemas.microsoft.com/office/drawing/2014/main" id="{6C8719B8-5B48-32B8-81D8-BD997C37E478}"/>
                </a:ext>
              </a:extLst>
            </p:cNvPr>
            <p:cNvSpPr/>
            <p:nvPr/>
          </p:nvSpPr>
          <p:spPr>
            <a:xfrm>
              <a:off x="4927960" y="3121810"/>
              <a:ext cx="104775" cy="76200"/>
            </a:xfrm>
            <a:custGeom>
              <a:avLst/>
              <a:gdLst>
                <a:gd name="connsiteX0" fmla="*/ 104775 w 104775"/>
                <a:gd name="connsiteY0" fmla="*/ 76200 h 76200"/>
                <a:gd name="connsiteX1" fmla="*/ 104775 w 104775"/>
                <a:gd name="connsiteY1" fmla="*/ 52388 h 76200"/>
                <a:gd name="connsiteX2" fmla="*/ 52388 w 104775"/>
                <a:gd name="connsiteY2" fmla="*/ 0 h 76200"/>
                <a:gd name="connsiteX3" fmla="*/ 0 w 104775"/>
                <a:gd name="connsiteY3" fmla="*/ 52388 h 76200"/>
              </a:gdLst>
              <a:ahLst/>
              <a:cxnLst>
                <a:cxn ang="0">
                  <a:pos x="connsiteX0" y="connsiteY0"/>
                </a:cxn>
                <a:cxn ang="0">
                  <a:pos x="connsiteX1" y="connsiteY1"/>
                </a:cxn>
                <a:cxn ang="0">
                  <a:pos x="connsiteX2" y="connsiteY2"/>
                </a:cxn>
                <a:cxn ang="0">
                  <a:pos x="connsiteX3" y="connsiteY3"/>
                </a:cxn>
              </a:cxnLst>
              <a:rect l="l" t="t" r="r" b="b"/>
              <a:pathLst>
                <a:path w="104775" h="76200">
                  <a:moveTo>
                    <a:pt x="104775" y="76200"/>
                  </a:moveTo>
                  <a:lnTo>
                    <a:pt x="104775" y="52388"/>
                  </a:lnTo>
                  <a:cubicBezTo>
                    <a:pt x="104775" y="23813"/>
                    <a:pt x="80963" y="0"/>
                    <a:pt x="52388" y="0"/>
                  </a:cubicBezTo>
                  <a:cubicBezTo>
                    <a:pt x="23813" y="0"/>
                    <a:pt x="0" y="23813"/>
                    <a:pt x="0" y="52388"/>
                  </a:cubicBezTo>
                </a:path>
              </a:pathLst>
            </a:custGeom>
            <a:noFill/>
            <a:ln w="22225" cap="rnd">
              <a:solidFill>
                <a:schemeClr val="accent1"/>
              </a:solidFill>
              <a:prstDash val="solid"/>
              <a:round/>
            </a:ln>
          </p:spPr>
          <p:txBody>
            <a:bodyPr rtlCol="0" anchor="ct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GB" sz="1765" b="0" i="0" u="none" strike="noStrike" kern="1200" cap="none" spc="0" normalizeH="0" baseline="0" noProof="0">
                <a:ln>
                  <a:noFill/>
                </a:ln>
                <a:solidFill>
                  <a:srgbClr val="000000"/>
                </a:solidFill>
                <a:effectLst/>
                <a:uLnTx/>
                <a:uFillTx/>
                <a:ea typeface="+mn-ea"/>
                <a:cs typeface="+mn-cs"/>
              </a:endParaRPr>
            </a:p>
          </p:txBody>
        </p:sp>
        <p:sp>
          <p:nvSpPr>
            <p:cNvPr id="131" name="Freeform: Shape 617">
              <a:extLst>
                <a:ext uri="{FF2B5EF4-FFF2-40B4-BE49-F238E27FC236}">
                  <a16:creationId xmlns:a16="http://schemas.microsoft.com/office/drawing/2014/main" id="{70C2BA49-71BB-8183-0DDE-84888FD9B507}"/>
                </a:ext>
              </a:extLst>
            </p:cNvPr>
            <p:cNvSpPr/>
            <p:nvPr/>
          </p:nvSpPr>
          <p:spPr>
            <a:xfrm>
              <a:off x="4889860" y="3245635"/>
              <a:ext cx="180975" cy="9525"/>
            </a:xfrm>
            <a:custGeom>
              <a:avLst/>
              <a:gdLst>
                <a:gd name="connsiteX0" fmla="*/ 0 w 180975"/>
                <a:gd name="connsiteY0" fmla="*/ 0 h 0"/>
                <a:gd name="connsiteX1" fmla="*/ 180975 w 180975"/>
                <a:gd name="connsiteY1" fmla="*/ 0 h 0"/>
              </a:gdLst>
              <a:ahLst/>
              <a:cxnLst>
                <a:cxn ang="0">
                  <a:pos x="connsiteX0" y="connsiteY0"/>
                </a:cxn>
                <a:cxn ang="0">
                  <a:pos x="connsiteX1" y="connsiteY1"/>
                </a:cxn>
              </a:cxnLst>
              <a:rect l="l" t="t" r="r" b="b"/>
              <a:pathLst>
                <a:path w="180975">
                  <a:moveTo>
                    <a:pt x="0" y="0"/>
                  </a:moveTo>
                  <a:lnTo>
                    <a:pt x="180975" y="0"/>
                  </a:lnTo>
                </a:path>
              </a:pathLst>
            </a:custGeom>
            <a:noFill/>
            <a:ln w="22225" cap="rnd">
              <a:solidFill>
                <a:schemeClr val="accent1"/>
              </a:solidFill>
              <a:prstDash val="solid"/>
              <a:round/>
            </a:ln>
          </p:spPr>
          <p:txBody>
            <a:bodyPr rtlCol="0" anchor="ct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GB" sz="1765" b="0" i="0" u="none" strike="noStrike" kern="1200" cap="none" spc="0" normalizeH="0" baseline="0" noProof="0">
                <a:ln>
                  <a:noFill/>
                </a:ln>
                <a:solidFill>
                  <a:srgbClr val="000000"/>
                </a:solidFill>
                <a:effectLst/>
                <a:uLnTx/>
                <a:uFillTx/>
                <a:ea typeface="+mn-ea"/>
                <a:cs typeface="+mn-cs"/>
              </a:endParaRPr>
            </a:p>
          </p:txBody>
        </p:sp>
        <p:sp>
          <p:nvSpPr>
            <p:cNvPr id="132" name="Freeform: Shape 618">
              <a:extLst>
                <a:ext uri="{FF2B5EF4-FFF2-40B4-BE49-F238E27FC236}">
                  <a16:creationId xmlns:a16="http://schemas.microsoft.com/office/drawing/2014/main" id="{0C5684EB-FE69-7E34-8A44-659DA9289262}"/>
                </a:ext>
              </a:extLst>
            </p:cNvPr>
            <p:cNvSpPr/>
            <p:nvPr/>
          </p:nvSpPr>
          <p:spPr>
            <a:xfrm>
              <a:off x="4889860" y="3293260"/>
              <a:ext cx="180975" cy="9525"/>
            </a:xfrm>
            <a:custGeom>
              <a:avLst/>
              <a:gdLst>
                <a:gd name="connsiteX0" fmla="*/ 0 w 180975"/>
                <a:gd name="connsiteY0" fmla="*/ 0 h 0"/>
                <a:gd name="connsiteX1" fmla="*/ 180975 w 180975"/>
                <a:gd name="connsiteY1" fmla="*/ 0 h 0"/>
              </a:gdLst>
              <a:ahLst/>
              <a:cxnLst>
                <a:cxn ang="0">
                  <a:pos x="connsiteX0" y="connsiteY0"/>
                </a:cxn>
                <a:cxn ang="0">
                  <a:pos x="connsiteX1" y="connsiteY1"/>
                </a:cxn>
              </a:cxnLst>
              <a:rect l="l" t="t" r="r" b="b"/>
              <a:pathLst>
                <a:path w="180975">
                  <a:moveTo>
                    <a:pt x="0" y="0"/>
                  </a:moveTo>
                  <a:lnTo>
                    <a:pt x="180975" y="0"/>
                  </a:lnTo>
                </a:path>
              </a:pathLst>
            </a:custGeom>
            <a:noFill/>
            <a:ln w="22225" cap="rnd">
              <a:solidFill>
                <a:schemeClr val="accent1"/>
              </a:solidFill>
              <a:prstDash val="solid"/>
              <a:round/>
            </a:ln>
          </p:spPr>
          <p:txBody>
            <a:bodyPr rtlCol="0" anchor="ct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GB" sz="1765" b="0" i="0" u="none" strike="noStrike" kern="1200" cap="none" spc="0" normalizeH="0" baseline="0" noProof="0">
                <a:ln>
                  <a:noFill/>
                </a:ln>
                <a:solidFill>
                  <a:srgbClr val="000000"/>
                </a:solidFill>
                <a:effectLst/>
                <a:uLnTx/>
                <a:uFillTx/>
                <a:ea typeface="+mn-ea"/>
                <a:cs typeface="+mn-cs"/>
              </a:endParaRPr>
            </a:p>
          </p:txBody>
        </p:sp>
        <p:sp>
          <p:nvSpPr>
            <p:cNvPr id="133" name="Freeform: Shape 619">
              <a:extLst>
                <a:ext uri="{FF2B5EF4-FFF2-40B4-BE49-F238E27FC236}">
                  <a16:creationId xmlns:a16="http://schemas.microsoft.com/office/drawing/2014/main" id="{9717CAA8-887A-4BC5-C65A-A6D2FBDCBBE5}"/>
                </a:ext>
              </a:extLst>
            </p:cNvPr>
            <p:cNvSpPr/>
            <p:nvPr/>
          </p:nvSpPr>
          <p:spPr>
            <a:xfrm>
              <a:off x="4889860" y="3198010"/>
              <a:ext cx="180975" cy="142875"/>
            </a:xfrm>
            <a:custGeom>
              <a:avLst/>
              <a:gdLst>
                <a:gd name="connsiteX0" fmla="*/ 0 w 180975"/>
                <a:gd name="connsiteY0" fmla="*/ 23813 h 142875"/>
                <a:gd name="connsiteX1" fmla="*/ 23813 w 180975"/>
                <a:gd name="connsiteY1" fmla="*/ 0 h 142875"/>
                <a:gd name="connsiteX2" fmla="*/ 157163 w 180975"/>
                <a:gd name="connsiteY2" fmla="*/ 0 h 142875"/>
                <a:gd name="connsiteX3" fmla="*/ 180975 w 180975"/>
                <a:gd name="connsiteY3" fmla="*/ 23813 h 142875"/>
                <a:gd name="connsiteX4" fmla="*/ 180975 w 180975"/>
                <a:gd name="connsiteY4" fmla="*/ 119063 h 142875"/>
                <a:gd name="connsiteX5" fmla="*/ 157163 w 180975"/>
                <a:gd name="connsiteY5" fmla="*/ 142875 h 142875"/>
                <a:gd name="connsiteX6" fmla="*/ 23813 w 180975"/>
                <a:gd name="connsiteY6" fmla="*/ 142875 h 142875"/>
                <a:gd name="connsiteX7" fmla="*/ 0 w 180975"/>
                <a:gd name="connsiteY7" fmla="*/ 119063 h 142875"/>
                <a:gd name="connsiteX8" fmla="*/ 0 w 180975"/>
                <a:gd name="connsiteY8" fmla="*/ 23813 h 142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0975" h="142875">
                  <a:moveTo>
                    <a:pt x="0" y="23813"/>
                  </a:moveTo>
                  <a:cubicBezTo>
                    <a:pt x="0" y="10478"/>
                    <a:pt x="10478" y="0"/>
                    <a:pt x="23813" y="0"/>
                  </a:cubicBezTo>
                  <a:lnTo>
                    <a:pt x="157163" y="0"/>
                  </a:lnTo>
                  <a:cubicBezTo>
                    <a:pt x="170497" y="0"/>
                    <a:pt x="180975" y="10478"/>
                    <a:pt x="180975" y="23813"/>
                  </a:cubicBezTo>
                  <a:lnTo>
                    <a:pt x="180975" y="119063"/>
                  </a:lnTo>
                  <a:cubicBezTo>
                    <a:pt x="180975" y="132398"/>
                    <a:pt x="170497" y="142875"/>
                    <a:pt x="157163" y="142875"/>
                  </a:cubicBezTo>
                  <a:lnTo>
                    <a:pt x="23813" y="142875"/>
                  </a:lnTo>
                  <a:cubicBezTo>
                    <a:pt x="10478" y="142875"/>
                    <a:pt x="0" y="132398"/>
                    <a:pt x="0" y="119063"/>
                  </a:cubicBezTo>
                  <a:lnTo>
                    <a:pt x="0" y="23813"/>
                  </a:lnTo>
                  <a:close/>
                </a:path>
              </a:pathLst>
            </a:custGeom>
            <a:noFill/>
            <a:ln w="22225" cap="rnd">
              <a:solidFill>
                <a:schemeClr val="accent1"/>
              </a:solidFill>
              <a:prstDash val="solid"/>
              <a:round/>
            </a:ln>
          </p:spPr>
          <p:txBody>
            <a:bodyPr rtlCol="0" anchor="ct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GB" sz="1765" b="0" i="0" u="none" strike="noStrike" kern="1200" cap="none" spc="0" normalizeH="0" baseline="0" noProof="0">
                <a:ln>
                  <a:noFill/>
                </a:ln>
                <a:solidFill>
                  <a:srgbClr val="000000"/>
                </a:solidFill>
                <a:effectLst/>
                <a:uLnTx/>
                <a:uFillTx/>
                <a:ea typeface="+mn-ea"/>
                <a:cs typeface="+mn-cs"/>
              </a:endParaRPr>
            </a:p>
          </p:txBody>
        </p:sp>
        <p:sp>
          <p:nvSpPr>
            <p:cNvPr id="134" name="Freeform: Shape 620">
              <a:extLst>
                <a:ext uri="{FF2B5EF4-FFF2-40B4-BE49-F238E27FC236}">
                  <a16:creationId xmlns:a16="http://schemas.microsoft.com/office/drawing/2014/main" id="{7BEFE57B-0C7F-957D-BF7B-23D49BEE3FDA}"/>
                </a:ext>
              </a:extLst>
            </p:cNvPr>
            <p:cNvSpPr/>
            <p:nvPr/>
          </p:nvSpPr>
          <p:spPr>
            <a:xfrm>
              <a:off x="4913672" y="3219917"/>
              <a:ext cx="9525" cy="9525"/>
            </a:xfrm>
            <a:custGeom>
              <a:avLst/>
              <a:gdLst>
                <a:gd name="connsiteX0" fmla="*/ 2857 w 0"/>
                <a:gd name="connsiteY0" fmla="*/ 0 h 0"/>
                <a:gd name="connsiteX1" fmla="*/ 5715 w 0"/>
                <a:gd name="connsiteY1" fmla="*/ 2858 h 0"/>
                <a:gd name="connsiteX2" fmla="*/ 2857 w 0"/>
                <a:gd name="connsiteY2" fmla="*/ 5715 h 0"/>
                <a:gd name="connsiteX3" fmla="*/ 0 w 0"/>
                <a:gd name="connsiteY3" fmla="*/ 2858 h 0"/>
                <a:gd name="connsiteX4" fmla="*/ 2857 w 0"/>
                <a:gd name="connsiteY4" fmla="*/ 0 h 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a:moveTo>
                    <a:pt x="2857" y="0"/>
                  </a:moveTo>
                  <a:cubicBezTo>
                    <a:pt x="3810" y="0"/>
                    <a:pt x="5715" y="952"/>
                    <a:pt x="5715" y="2858"/>
                  </a:cubicBezTo>
                  <a:cubicBezTo>
                    <a:pt x="5715" y="4763"/>
                    <a:pt x="4763" y="5715"/>
                    <a:pt x="2857" y="5715"/>
                  </a:cubicBezTo>
                  <a:cubicBezTo>
                    <a:pt x="1905" y="5715"/>
                    <a:pt x="0" y="4763"/>
                    <a:pt x="0" y="2858"/>
                  </a:cubicBezTo>
                  <a:cubicBezTo>
                    <a:pt x="0" y="952"/>
                    <a:pt x="953" y="0"/>
                    <a:pt x="2857" y="0"/>
                  </a:cubicBezTo>
                </a:path>
              </a:pathLst>
            </a:custGeom>
            <a:noFill/>
            <a:ln w="22225" cap="rnd">
              <a:solidFill>
                <a:schemeClr val="accent1"/>
              </a:solidFill>
              <a:prstDash val="solid"/>
              <a:round/>
            </a:ln>
          </p:spPr>
          <p:txBody>
            <a:bodyPr rtlCol="0" anchor="ct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GB" sz="1765" b="0" i="0" u="none" strike="noStrike" kern="1200" cap="none" spc="0" normalizeH="0" baseline="0" noProof="0">
                <a:ln>
                  <a:noFill/>
                </a:ln>
                <a:solidFill>
                  <a:srgbClr val="000000"/>
                </a:solidFill>
                <a:effectLst/>
                <a:uLnTx/>
                <a:uFillTx/>
                <a:ea typeface="+mn-ea"/>
                <a:cs typeface="+mn-cs"/>
              </a:endParaRPr>
            </a:p>
          </p:txBody>
        </p:sp>
        <p:sp>
          <p:nvSpPr>
            <p:cNvPr id="135" name="Freeform: Shape 621">
              <a:extLst>
                <a:ext uri="{FF2B5EF4-FFF2-40B4-BE49-F238E27FC236}">
                  <a16:creationId xmlns:a16="http://schemas.microsoft.com/office/drawing/2014/main" id="{E22BAE30-F30E-CD91-1765-17C229D5F3D2}"/>
                </a:ext>
              </a:extLst>
            </p:cNvPr>
            <p:cNvSpPr/>
            <p:nvPr/>
          </p:nvSpPr>
          <p:spPr>
            <a:xfrm>
              <a:off x="4937485" y="3219917"/>
              <a:ext cx="9525" cy="9525"/>
            </a:xfrm>
            <a:custGeom>
              <a:avLst/>
              <a:gdLst>
                <a:gd name="connsiteX0" fmla="*/ 2857 w 0"/>
                <a:gd name="connsiteY0" fmla="*/ 0 h 0"/>
                <a:gd name="connsiteX1" fmla="*/ 5715 w 0"/>
                <a:gd name="connsiteY1" fmla="*/ 2858 h 0"/>
                <a:gd name="connsiteX2" fmla="*/ 2857 w 0"/>
                <a:gd name="connsiteY2" fmla="*/ 5715 h 0"/>
                <a:gd name="connsiteX3" fmla="*/ 0 w 0"/>
                <a:gd name="connsiteY3" fmla="*/ 2858 h 0"/>
                <a:gd name="connsiteX4" fmla="*/ 2857 w 0"/>
                <a:gd name="connsiteY4" fmla="*/ 0 h 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a:moveTo>
                    <a:pt x="2857" y="0"/>
                  </a:moveTo>
                  <a:cubicBezTo>
                    <a:pt x="3810" y="0"/>
                    <a:pt x="5715" y="952"/>
                    <a:pt x="5715" y="2858"/>
                  </a:cubicBezTo>
                  <a:cubicBezTo>
                    <a:pt x="5715" y="4763"/>
                    <a:pt x="4763" y="5715"/>
                    <a:pt x="2857" y="5715"/>
                  </a:cubicBezTo>
                  <a:cubicBezTo>
                    <a:pt x="1905" y="5715"/>
                    <a:pt x="0" y="4763"/>
                    <a:pt x="0" y="2858"/>
                  </a:cubicBezTo>
                  <a:cubicBezTo>
                    <a:pt x="0" y="952"/>
                    <a:pt x="953" y="0"/>
                    <a:pt x="2857" y="0"/>
                  </a:cubicBezTo>
                </a:path>
              </a:pathLst>
            </a:custGeom>
            <a:noFill/>
            <a:ln w="22225" cap="rnd">
              <a:solidFill>
                <a:schemeClr val="accent1"/>
              </a:solidFill>
              <a:prstDash val="solid"/>
              <a:round/>
            </a:ln>
          </p:spPr>
          <p:txBody>
            <a:bodyPr rtlCol="0" anchor="ct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GB" sz="1765" b="0" i="0" u="none" strike="noStrike" kern="1200" cap="none" spc="0" normalizeH="0" baseline="0" noProof="0">
                <a:ln>
                  <a:noFill/>
                </a:ln>
                <a:solidFill>
                  <a:srgbClr val="000000"/>
                </a:solidFill>
                <a:effectLst/>
                <a:uLnTx/>
                <a:uFillTx/>
                <a:ea typeface="+mn-ea"/>
                <a:cs typeface="+mn-cs"/>
              </a:endParaRPr>
            </a:p>
          </p:txBody>
        </p:sp>
        <p:sp>
          <p:nvSpPr>
            <p:cNvPr id="136" name="Freeform: Shape 622">
              <a:extLst>
                <a:ext uri="{FF2B5EF4-FFF2-40B4-BE49-F238E27FC236}">
                  <a16:creationId xmlns:a16="http://schemas.microsoft.com/office/drawing/2014/main" id="{1FCEA6A3-E98D-879C-9C4B-48EADBC6E9CE}"/>
                </a:ext>
              </a:extLst>
            </p:cNvPr>
            <p:cNvSpPr/>
            <p:nvPr/>
          </p:nvSpPr>
          <p:spPr>
            <a:xfrm>
              <a:off x="4913672" y="3267542"/>
              <a:ext cx="9525" cy="9525"/>
            </a:xfrm>
            <a:custGeom>
              <a:avLst/>
              <a:gdLst>
                <a:gd name="connsiteX0" fmla="*/ 2857 w 0"/>
                <a:gd name="connsiteY0" fmla="*/ 0 h 0"/>
                <a:gd name="connsiteX1" fmla="*/ 5715 w 0"/>
                <a:gd name="connsiteY1" fmla="*/ 2858 h 0"/>
                <a:gd name="connsiteX2" fmla="*/ 2857 w 0"/>
                <a:gd name="connsiteY2" fmla="*/ 5715 h 0"/>
                <a:gd name="connsiteX3" fmla="*/ 0 w 0"/>
                <a:gd name="connsiteY3" fmla="*/ 2858 h 0"/>
                <a:gd name="connsiteX4" fmla="*/ 2857 w 0"/>
                <a:gd name="connsiteY4" fmla="*/ 0 h 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a:moveTo>
                    <a:pt x="2857" y="0"/>
                  </a:moveTo>
                  <a:cubicBezTo>
                    <a:pt x="3810" y="0"/>
                    <a:pt x="5715" y="952"/>
                    <a:pt x="5715" y="2858"/>
                  </a:cubicBezTo>
                  <a:cubicBezTo>
                    <a:pt x="5715" y="4762"/>
                    <a:pt x="4763" y="5715"/>
                    <a:pt x="2857" y="5715"/>
                  </a:cubicBezTo>
                  <a:cubicBezTo>
                    <a:pt x="1905" y="5715"/>
                    <a:pt x="0" y="4762"/>
                    <a:pt x="0" y="2858"/>
                  </a:cubicBezTo>
                  <a:cubicBezTo>
                    <a:pt x="0" y="952"/>
                    <a:pt x="953" y="0"/>
                    <a:pt x="2857" y="0"/>
                  </a:cubicBezTo>
                </a:path>
              </a:pathLst>
            </a:custGeom>
            <a:noFill/>
            <a:ln w="22225" cap="rnd">
              <a:solidFill>
                <a:schemeClr val="accent1"/>
              </a:solidFill>
              <a:prstDash val="solid"/>
              <a:round/>
            </a:ln>
          </p:spPr>
          <p:txBody>
            <a:bodyPr rtlCol="0" anchor="ct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GB" sz="1765" b="0" i="0" u="none" strike="noStrike" kern="1200" cap="none" spc="0" normalizeH="0" baseline="0" noProof="0">
                <a:ln>
                  <a:noFill/>
                </a:ln>
                <a:solidFill>
                  <a:srgbClr val="000000"/>
                </a:solidFill>
                <a:effectLst/>
                <a:uLnTx/>
                <a:uFillTx/>
                <a:ea typeface="+mn-ea"/>
                <a:cs typeface="+mn-cs"/>
              </a:endParaRPr>
            </a:p>
          </p:txBody>
        </p:sp>
        <p:sp>
          <p:nvSpPr>
            <p:cNvPr id="137" name="Freeform: Shape 623">
              <a:extLst>
                <a:ext uri="{FF2B5EF4-FFF2-40B4-BE49-F238E27FC236}">
                  <a16:creationId xmlns:a16="http://schemas.microsoft.com/office/drawing/2014/main" id="{F6E09860-3BDA-49E1-D4E8-14C7301890A0}"/>
                </a:ext>
              </a:extLst>
            </p:cNvPr>
            <p:cNvSpPr/>
            <p:nvPr/>
          </p:nvSpPr>
          <p:spPr>
            <a:xfrm>
              <a:off x="4937485" y="3267542"/>
              <a:ext cx="9525" cy="9525"/>
            </a:xfrm>
            <a:custGeom>
              <a:avLst/>
              <a:gdLst>
                <a:gd name="connsiteX0" fmla="*/ 2857 w 0"/>
                <a:gd name="connsiteY0" fmla="*/ 0 h 0"/>
                <a:gd name="connsiteX1" fmla="*/ 5715 w 0"/>
                <a:gd name="connsiteY1" fmla="*/ 2858 h 0"/>
                <a:gd name="connsiteX2" fmla="*/ 2857 w 0"/>
                <a:gd name="connsiteY2" fmla="*/ 5715 h 0"/>
                <a:gd name="connsiteX3" fmla="*/ 0 w 0"/>
                <a:gd name="connsiteY3" fmla="*/ 2858 h 0"/>
                <a:gd name="connsiteX4" fmla="*/ 2857 w 0"/>
                <a:gd name="connsiteY4" fmla="*/ 0 h 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a:moveTo>
                    <a:pt x="2857" y="0"/>
                  </a:moveTo>
                  <a:cubicBezTo>
                    <a:pt x="3810" y="0"/>
                    <a:pt x="5715" y="952"/>
                    <a:pt x="5715" y="2858"/>
                  </a:cubicBezTo>
                  <a:cubicBezTo>
                    <a:pt x="5715" y="4762"/>
                    <a:pt x="4763" y="5715"/>
                    <a:pt x="2857" y="5715"/>
                  </a:cubicBezTo>
                  <a:cubicBezTo>
                    <a:pt x="1905" y="5715"/>
                    <a:pt x="0" y="4762"/>
                    <a:pt x="0" y="2858"/>
                  </a:cubicBezTo>
                  <a:cubicBezTo>
                    <a:pt x="0" y="952"/>
                    <a:pt x="953" y="0"/>
                    <a:pt x="2857" y="0"/>
                  </a:cubicBezTo>
                </a:path>
              </a:pathLst>
            </a:custGeom>
            <a:noFill/>
            <a:ln w="22225" cap="rnd">
              <a:solidFill>
                <a:schemeClr val="accent1"/>
              </a:solidFill>
              <a:prstDash val="solid"/>
              <a:round/>
            </a:ln>
          </p:spPr>
          <p:txBody>
            <a:bodyPr rtlCol="0" anchor="ct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GB" sz="1765" b="0" i="0" u="none" strike="noStrike" kern="1200" cap="none" spc="0" normalizeH="0" baseline="0" noProof="0">
                <a:ln>
                  <a:noFill/>
                </a:ln>
                <a:solidFill>
                  <a:srgbClr val="000000"/>
                </a:solidFill>
                <a:effectLst/>
                <a:uLnTx/>
                <a:uFillTx/>
                <a:ea typeface="+mn-ea"/>
                <a:cs typeface="+mn-cs"/>
              </a:endParaRPr>
            </a:p>
          </p:txBody>
        </p:sp>
        <p:sp>
          <p:nvSpPr>
            <p:cNvPr id="138" name="Freeform: Shape 624">
              <a:extLst>
                <a:ext uri="{FF2B5EF4-FFF2-40B4-BE49-F238E27FC236}">
                  <a16:creationId xmlns:a16="http://schemas.microsoft.com/office/drawing/2014/main" id="{0D376B1F-0BCA-ED09-3878-A185B12809B2}"/>
                </a:ext>
              </a:extLst>
            </p:cNvPr>
            <p:cNvSpPr/>
            <p:nvPr/>
          </p:nvSpPr>
          <p:spPr>
            <a:xfrm>
              <a:off x="4913672" y="3315167"/>
              <a:ext cx="9525" cy="9525"/>
            </a:xfrm>
            <a:custGeom>
              <a:avLst/>
              <a:gdLst>
                <a:gd name="connsiteX0" fmla="*/ 2857 w 0"/>
                <a:gd name="connsiteY0" fmla="*/ 0 h 0"/>
                <a:gd name="connsiteX1" fmla="*/ 5715 w 0"/>
                <a:gd name="connsiteY1" fmla="*/ 2858 h 0"/>
                <a:gd name="connsiteX2" fmla="*/ 2857 w 0"/>
                <a:gd name="connsiteY2" fmla="*/ 5715 h 0"/>
                <a:gd name="connsiteX3" fmla="*/ 0 w 0"/>
                <a:gd name="connsiteY3" fmla="*/ 2858 h 0"/>
                <a:gd name="connsiteX4" fmla="*/ 2857 w 0"/>
                <a:gd name="connsiteY4" fmla="*/ 0 h 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a:moveTo>
                    <a:pt x="2857" y="0"/>
                  </a:moveTo>
                  <a:cubicBezTo>
                    <a:pt x="3810" y="0"/>
                    <a:pt x="5715" y="953"/>
                    <a:pt x="5715" y="2858"/>
                  </a:cubicBezTo>
                  <a:cubicBezTo>
                    <a:pt x="5715" y="4763"/>
                    <a:pt x="4763" y="5715"/>
                    <a:pt x="2857" y="5715"/>
                  </a:cubicBezTo>
                  <a:cubicBezTo>
                    <a:pt x="1905" y="5715"/>
                    <a:pt x="0" y="4763"/>
                    <a:pt x="0" y="2858"/>
                  </a:cubicBezTo>
                  <a:cubicBezTo>
                    <a:pt x="0" y="953"/>
                    <a:pt x="953" y="0"/>
                    <a:pt x="2857" y="0"/>
                  </a:cubicBezTo>
                </a:path>
              </a:pathLst>
            </a:custGeom>
            <a:noFill/>
            <a:ln w="22225" cap="rnd">
              <a:solidFill>
                <a:schemeClr val="accent1"/>
              </a:solidFill>
              <a:prstDash val="solid"/>
              <a:round/>
            </a:ln>
          </p:spPr>
          <p:txBody>
            <a:bodyPr rtlCol="0" anchor="ct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GB" sz="1765" b="0" i="0" u="none" strike="noStrike" kern="1200" cap="none" spc="0" normalizeH="0" baseline="0" noProof="0">
                <a:ln>
                  <a:noFill/>
                </a:ln>
                <a:solidFill>
                  <a:srgbClr val="000000"/>
                </a:solidFill>
                <a:effectLst/>
                <a:uLnTx/>
                <a:uFillTx/>
                <a:ea typeface="+mn-ea"/>
                <a:cs typeface="+mn-cs"/>
              </a:endParaRPr>
            </a:p>
          </p:txBody>
        </p:sp>
        <p:sp>
          <p:nvSpPr>
            <p:cNvPr id="139" name="Freeform: Shape 625">
              <a:extLst>
                <a:ext uri="{FF2B5EF4-FFF2-40B4-BE49-F238E27FC236}">
                  <a16:creationId xmlns:a16="http://schemas.microsoft.com/office/drawing/2014/main" id="{D975B432-8216-C25F-B370-EDAD162D982C}"/>
                </a:ext>
              </a:extLst>
            </p:cNvPr>
            <p:cNvSpPr/>
            <p:nvPr/>
          </p:nvSpPr>
          <p:spPr>
            <a:xfrm>
              <a:off x="4937485" y="3315167"/>
              <a:ext cx="9525" cy="9525"/>
            </a:xfrm>
            <a:custGeom>
              <a:avLst/>
              <a:gdLst>
                <a:gd name="connsiteX0" fmla="*/ 2857 w 0"/>
                <a:gd name="connsiteY0" fmla="*/ 0 h 0"/>
                <a:gd name="connsiteX1" fmla="*/ 5715 w 0"/>
                <a:gd name="connsiteY1" fmla="*/ 2858 h 0"/>
                <a:gd name="connsiteX2" fmla="*/ 2857 w 0"/>
                <a:gd name="connsiteY2" fmla="*/ 5715 h 0"/>
                <a:gd name="connsiteX3" fmla="*/ 0 w 0"/>
                <a:gd name="connsiteY3" fmla="*/ 2858 h 0"/>
                <a:gd name="connsiteX4" fmla="*/ 2857 w 0"/>
                <a:gd name="connsiteY4" fmla="*/ 0 h 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a:moveTo>
                    <a:pt x="2857" y="0"/>
                  </a:moveTo>
                  <a:cubicBezTo>
                    <a:pt x="3810" y="0"/>
                    <a:pt x="5715" y="953"/>
                    <a:pt x="5715" y="2858"/>
                  </a:cubicBezTo>
                  <a:cubicBezTo>
                    <a:pt x="5715" y="4763"/>
                    <a:pt x="4763" y="5715"/>
                    <a:pt x="2857" y="5715"/>
                  </a:cubicBezTo>
                  <a:cubicBezTo>
                    <a:pt x="1905" y="5715"/>
                    <a:pt x="0" y="4763"/>
                    <a:pt x="0" y="2858"/>
                  </a:cubicBezTo>
                  <a:cubicBezTo>
                    <a:pt x="0" y="953"/>
                    <a:pt x="953" y="0"/>
                    <a:pt x="2857" y="0"/>
                  </a:cubicBezTo>
                </a:path>
              </a:pathLst>
            </a:custGeom>
            <a:noFill/>
            <a:ln w="22225" cap="rnd">
              <a:solidFill>
                <a:schemeClr val="accent1"/>
              </a:solidFill>
              <a:prstDash val="solid"/>
              <a:round/>
            </a:ln>
          </p:spPr>
          <p:txBody>
            <a:bodyPr rtlCol="0" anchor="ct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GB" sz="1765" b="0" i="0" u="none" strike="noStrike" kern="1200" cap="none" spc="0" normalizeH="0" baseline="0" noProof="0">
                <a:ln>
                  <a:noFill/>
                </a:ln>
                <a:solidFill>
                  <a:srgbClr val="000000"/>
                </a:solidFill>
                <a:effectLst/>
                <a:uLnTx/>
                <a:uFillTx/>
                <a:ea typeface="+mn-ea"/>
                <a:cs typeface="+mn-cs"/>
              </a:endParaRPr>
            </a:p>
          </p:txBody>
        </p:sp>
      </p:grpSp>
      <p:grpSp>
        <p:nvGrpSpPr>
          <p:cNvPr id="140" name="Group 139">
            <a:extLst>
              <a:ext uri="{FF2B5EF4-FFF2-40B4-BE49-F238E27FC236}">
                <a16:creationId xmlns:a16="http://schemas.microsoft.com/office/drawing/2014/main" id="{904FE277-5507-2B9D-455D-A0905539D1D6}"/>
              </a:ext>
            </a:extLst>
          </p:cNvPr>
          <p:cNvGrpSpPr/>
          <p:nvPr/>
        </p:nvGrpSpPr>
        <p:grpSpPr>
          <a:xfrm>
            <a:off x="2897458" y="4100576"/>
            <a:ext cx="667897" cy="667897"/>
            <a:chOff x="3377056" y="2914372"/>
            <a:chExt cx="219075" cy="219075"/>
          </a:xfrm>
        </p:grpSpPr>
        <p:sp>
          <p:nvSpPr>
            <p:cNvPr id="141" name="Freeform: Shape 134">
              <a:extLst>
                <a:ext uri="{FF2B5EF4-FFF2-40B4-BE49-F238E27FC236}">
                  <a16:creationId xmlns:a16="http://schemas.microsoft.com/office/drawing/2014/main" id="{0219524E-722B-F938-E035-2D2F03815A15}"/>
                </a:ext>
              </a:extLst>
            </p:cNvPr>
            <p:cNvSpPr/>
            <p:nvPr/>
          </p:nvSpPr>
          <p:spPr>
            <a:xfrm>
              <a:off x="3481831" y="3023908"/>
              <a:ext cx="114300" cy="9525"/>
            </a:xfrm>
            <a:custGeom>
              <a:avLst/>
              <a:gdLst>
                <a:gd name="connsiteX0" fmla="*/ 0 w 114300"/>
                <a:gd name="connsiteY0" fmla="*/ 0 h 0"/>
                <a:gd name="connsiteX1" fmla="*/ 114300 w 114300"/>
                <a:gd name="connsiteY1" fmla="*/ 0 h 0"/>
              </a:gdLst>
              <a:ahLst/>
              <a:cxnLst>
                <a:cxn ang="0">
                  <a:pos x="connsiteX0" y="connsiteY0"/>
                </a:cxn>
                <a:cxn ang="0">
                  <a:pos x="connsiteX1" y="connsiteY1"/>
                </a:cxn>
              </a:cxnLst>
              <a:rect l="l" t="t" r="r" b="b"/>
              <a:pathLst>
                <a:path w="114300">
                  <a:moveTo>
                    <a:pt x="0" y="0"/>
                  </a:moveTo>
                  <a:lnTo>
                    <a:pt x="114300" y="0"/>
                  </a:lnTo>
                </a:path>
              </a:pathLst>
            </a:custGeom>
            <a:noFill/>
            <a:ln w="22225" cap="rnd">
              <a:solidFill>
                <a:schemeClr val="accent1"/>
              </a:solidFill>
              <a:prstDash val="solid"/>
              <a:round/>
            </a:ln>
          </p:spPr>
          <p:txBody>
            <a:bodyPr rtlCol="0" anchor="ct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GB" sz="1765" b="0" i="0" u="none" strike="noStrike" kern="1200" cap="none" spc="0" normalizeH="0" baseline="0" noProof="0">
                <a:ln>
                  <a:noFill/>
                </a:ln>
                <a:solidFill>
                  <a:srgbClr val="000000"/>
                </a:solidFill>
                <a:effectLst/>
                <a:uLnTx/>
                <a:uFillTx/>
                <a:ea typeface="+mn-ea"/>
                <a:cs typeface="+mn-cs"/>
              </a:endParaRPr>
            </a:p>
          </p:txBody>
        </p:sp>
        <p:sp>
          <p:nvSpPr>
            <p:cNvPr id="142" name="Freeform: Shape 135">
              <a:extLst>
                <a:ext uri="{FF2B5EF4-FFF2-40B4-BE49-F238E27FC236}">
                  <a16:creationId xmlns:a16="http://schemas.microsoft.com/office/drawing/2014/main" id="{C5363FF7-D9C9-E2DF-B1C8-39441E3A2DC9}"/>
                </a:ext>
              </a:extLst>
            </p:cNvPr>
            <p:cNvSpPr/>
            <p:nvPr/>
          </p:nvSpPr>
          <p:spPr>
            <a:xfrm>
              <a:off x="3481831" y="2985808"/>
              <a:ext cx="38100" cy="76200"/>
            </a:xfrm>
            <a:custGeom>
              <a:avLst/>
              <a:gdLst>
                <a:gd name="connsiteX0" fmla="*/ 38100 w 38100"/>
                <a:gd name="connsiteY0" fmla="*/ 0 h 76200"/>
                <a:gd name="connsiteX1" fmla="*/ 0 w 38100"/>
                <a:gd name="connsiteY1" fmla="*/ 38100 h 76200"/>
                <a:gd name="connsiteX2" fmla="*/ 38100 w 38100"/>
                <a:gd name="connsiteY2" fmla="*/ 76200 h 76200"/>
              </a:gdLst>
              <a:ahLst/>
              <a:cxnLst>
                <a:cxn ang="0">
                  <a:pos x="connsiteX0" y="connsiteY0"/>
                </a:cxn>
                <a:cxn ang="0">
                  <a:pos x="connsiteX1" y="connsiteY1"/>
                </a:cxn>
                <a:cxn ang="0">
                  <a:pos x="connsiteX2" y="connsiteY2"/>
                </a:cxn>
              </a:cxnLst>
              <a:rect l="l" t="t" r="r" b="b"/>
              <a:pathLst>
                <a:path w="38100" h="76200">
                  <a:moveTo>
                    <a:pt x="38100" y="0"/>
                  </a:moveTo>
                  <a:lnTo>
                    <a:pt x="0" y="38100"/>
                  </a:lnTo>
                  <a:lnTo>
                    <a:pt x="38100" y="76200"/>
                  </a:lnTo>
                </a:path>
              </a:pathLst>
            </a:custGeom>
            <a:noFill/>
            <a:ln w="22225" cap="rnd">
              <a:solidFill>
                <a:schemeClr val="accent1"/>
              </a:solidFill>
              <a:prstDash val="solid"/>
              <a:round/>
            </a:ln>
          </p:spPr>
          <p:txBody>
            <a:bodyPr rtlCol="0" anchor="ct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GB" sz="1765" b="0" i="0" u="none" strike="noStrike" kern="1200" cap="none" spc="0" normalizeH="0" baseline="0" noProof="0">
                <a:ln>
                  <a:noFill/>
                </a:ln>
                <a:solidFill>
                  <a:srgbClr val="000000"/>
                </a:solidFill>
                <a:effectLst/>
                <a:uLnTx/>
                <a:uFillTx/>
                <a:ea typeface="+mn-ea"/>
                <a:cs typeface="+mn-cs"/>
              </a:endParaRPr>
            </a:p>
          </p:txBody>
        </p:sp>
        <p:sp>
          <p:nvSpPr>
            <p:cNvPr id="143" name="Freeform: Shape 136">
              <a:extLst>
                <a:ext uri="{FF2B5EF4-FFF2-40B4-BE49-F238E27FC236}">
                  <a16:creationId xmlns:a16="http://schemas.microsoft.com/office/drawing/2014/main" id="{7ADF7C04-68C9-646F-1F0B-316C371BEFD8}"/>
                </a:ext>
              </a:extLst>
            </p:cNvPr>
            <p:cNvSpPr/>
            <p:nvPr/>
          </p:nvSpPr>
          <p:spPr>
            <a:xfrm>
              <a:off x="3462781" y="2933421"/>
              <a:ext cx="76200" cy="28575"/>
            </a:xfrm>
            <a:custGeom>
              <a:avLst/>
              <a:gdLst>
                <a:gd name="connsiteX0" fmla="*/ 0 w 76200"/>
                <a:gd name="connsiteY0" fmla="*/ 0 h 28575"/>
                <a:gd name="connsiteX1" fmla="*/ 71438 w 76200"/>
                <a:gd name="connsiteY1" fmla="*/ 0 h 28575"/>
                <a:gd name="connsiteX2" fmla="*/ 76200 w 76200"/>
                <a:gd name="connsiteY2" fmla="*/ 4763 h 28575"/>
                <a:gd name="connsiteX3" fmla="*/ 76200 w 76200"/>
                <a:gd name="connsiteY3" fmla="*/ 28575 h 28575"/>
              </a:gdLst>
              <a:ahLst/>
              <a:cxnLst>
                <a:cxn ang="0">
                  <a:pos x="connsiteX0" y="connsiteY0"/>
                </a:cxn>
                <a:cxn ang="0">
                  <a:pos x="connsiteX1" y="connsiteY1"/>
                </a:cxn>
                <a:cxn ang="0">
                  <a:pos x="connsiteX2" y="connsiteY2"/>
                </a:cxn>
                <a:cxn ang="0">
                  <a:pos x="connsiteX3" y="connsiteY3"/>
                </a:cxn>
              </a:cxnLst>
              <a:rect l="l" t="t" r="r" b="b"/>
              <a:pathLst>
                <a:path w="76200" h="28575">
                  <a:moveTo>
                    <a:pt x="0" y="0"/>
                  </a:moveTo>
                  <a:lnTo>
                    <a:pt x="71438" y="0"/>
                  </a:lnTo>
                  <a:cubicBezTo>
                    <a:pt x="74104" y="0"/>
                    <a:pt x="76200" y="2096"/>
                    <a:pt x="76200" y="4763"/>
                  </a:cubicBezTo>
                  <a:lnTo>
                    <a:pt x="76200" y="28575"/>
                  </a:lnTo>
                </a:path>
              </a:pathLst>
            </a:custGeom>
            <a:noFill/>
            <a:ln w="22225" cap="rnd">
              <a:solidFill>
                <a:schemeClr val="accent1"/>
              </a:solidFill>
              <a:prstDash val="solid"/>
              <a:round/>
            </a:ln>
          </p:spPr>
          <p:txBody>
            <a:bodyPr rtlCol="0" anchor="ct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GB" sz="1765" b="0" i="0" u="none" strike="noStrike" kern="1200" cap="none" spc="0" normalizeH="0" baseline="0" noProof="0">
                <a:ln>
                  <a:noFill/>
                </a:ln>
                <a:solidFill>
                  <a:srgbClr val="000000"/>
                </a:solidFill>
                <a:effectLst/>
                <a:uLnTx/>
                <a:uFillTx/>
                <a:ea typeface="+mn-ea"/>
                <a:cs typeface="+mn-cs"/>
              </a:endParaRPr>
            </a:p>
          </p:txBody>
        </p:sp>
        <p:sp>
          <p:nvSpPr>
            <p:cNvPr id="144" name="Freeform: Shape 137">
              <a:extLst>
                <a:ext uri="{FF2B5EF4-FFF2-40B4-BE49-F238E27FC236}">
                  <a16:creationId xmlns:a16="http://schemas.microsoft.com/office/drawing/2014/main" id="{05AB2C00-912A-FB2E-CA64-C599A2C13352}"/>
                </a:ext>
              </a:extLst>
            </p:cNvPr>
            <p:cNvSpPr/>
            <p:nvPr/>
          </p:nvSpPr>
          <p:spPr>
            <a:xfrm>
              <a:off x="3462781" y="3085821"/>
              <a:ext cx="76200" cy="28575"/>
            </a:xfrm>
            <a:custGeom>
              <a:avLst/>
              <a:gdLst>
                <a:gd name="connsiteX0" fmla="*/ 76200 w 76200"/>
                <a:gd name="connsiteY0" fmla="*/ 0 h 28575"/>
                <a:gd name="connsiteX1" fmla="*/ 76200 w 76200"/>
                <a:gd name="connsiteY1" fmla="*/ 23813 h 28575"/>
                <a:gd name="connsiteX2" fmla="*/ 71438 w 76200"/>
                <a:gd name="connsiteY2" fmla="*/ 28575 h 28575"/>
                <a:gd name="connsiteX3" fmla="*/ 0 w 76200"/>
                <a:gd name="connsiteY3" fmla="*/ 28575 h 28575"/>
              </a:gdLst>
              <a:ahLst/>
              <a:cxnLst>
                <a:cxn ang="0">
                  <a:pos x="connsiteX0" y="connsiteY0"/>
                </a:cxn>
                <a:cxn ang="0">
                  <a:pos x="connsiteX1" y="connsiteY1"/>
                </a:cxn>
                <a:cxn ang="0">
                  <a:pos x="connsiteX2" y="connsiteY2"/>
                </a:cxn>
                <a:cxn ang="0">
                  <a:pos x="connsiteX3" y="connsiteY3"/>
                </a:cxn>
              </a:cxnLst>
              <a:rect l="l" t="t" r="r" b="b"/>
              <a:pathLst>
                <a:path w="76200" h="28575">
                  <a:moveTo>
                    <a:pt x="76200" y="0"/>
                  </a:moveTo>
                  <a:lnTo>
                    <a:pt x="76200" y="23813"/>
                  </a:lnTo>
                  <a:cubicBezTo>
                    <a:pt x="76200" y="26480"/>
                    <a:pt x="74104" y="28575"/>
                    <a:pt x="71438" y="28575"/>
                  </a:cubicBezTo>
                  <a:lnTo>
                    <a:pt x="0" y="28575"/>
                  </a:lnTo>
                </a:path>
              </a:pathLst>
            </a:custGeom>
            <a:noFill/>
            <a:ln w="22225" cap="rnd">
              <a:solidFill>
                <a:schemeClr val="accent1"/>
              </a:solidFill>
              <a:prstDash val="solid"/>
              <a:round/>
            </a:ln>
          </p:spPr>
          <p:txBody>
            <a:bodyPr rtlCol="0" anchor="ct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GB" sz="1765" b="0" i="0" u="none" strike="noStrike" kern="1200" cap="none" spc="0" normalizeH="0" baseline="0" noProof="0">
                <a:ln>
                  <a:noFill/>
                </a:ln>
                <a:solidFill>
                  <a:srgbClr val="000000"/>
                </a:solidFill>
                <a:effectLst/>
                <a:uLnTx/>
                <a:uFillTx/>
                <a:ea typeface="+mn-ea"/>
                <a:cs typeface="+mn-cs"/>
              </a:endParaRPr>
            </a:p>
          </p:txBody>
        </p:sp>
        <p:sp>
          <p:nvSpPr>
            <p:cNvPr id="145" name="Freeform: Shape 138">
              <a:extLst>
                <a:ext uri="{FF2B5EF4-FFF2-40B4-BE49-F238E27FC236}">
                  <a16:creationId xmlns:a16="http://schemas.microsoft.com/office/drawing/2014/main" id="{93EDF0A3-1E85-8F1D-5BC1-D02B549FE0E6}"/>
                </a:ext>
              </a:extLst>
            </p:cNvPr>
            <p:cNvSpPr/>
            <p:nvPr/>
          </p:nvSpPr>
          <p:spPr>
            <a:xfrm>
              <a:off x="3377056" y="2914372"/>
              <a:ext cx="85725" cy="219075"/>
            </a:xfrm>
            <a:custGeom>
              <a:avLst/>
              <a:gdLst>
                <a:gd name="connsiteX0" fmla="*/ 0 w 85725"/>
                <a:gd name="connsiteY0" fmla="*/ 197357 h 219075"/>
                <a:gd name="connsiteX1" fmla="*/ 3715 w 85725"/>
                <a:gd name="connsiteY1" fmla="*/ 202024 h 219075"/>
                <a:gd name="connsiteX2" fmla="*/ 79915 w 85725"/>
                <a:gd name="connsiteY2" fmla="*/ 218978 h 219075"/>
                <a:gd name="connsiteX3" fmla="*/ 83915 w 85725"/>
                <a:gd name="connsiteY3" fmla="*/ 218026 h 219075"/>
                <a:gd name="connsiteX4" fmla="*/ 85725 w 85725"/>
                <a:gd name="connsiteY4" fmla="*/ 214311 h 219075"/>
                <a:gd name="connsiteX5" fmla="*/ 85725 w 85725"/>
                <a:gd name="connsiteY5" fmla="*/ 4761 h 219075"/>
                <a:gd name="connsiteX6" fmla="*/ 83915 w 85725"/>
                <a:gd name="connsiteY6" fmla="*/ 1046 h 219075"/>
                <a:gd name="connsiteX7" fmla="*/ 79915 w 85725"/>
                <a:gd name="connsiteY7" fmla="*/ 94 h 219075"/>
                <a:gd name="connsiteX8" fmla="*/ 3715 w 85725"/>
                <a:gd name="connsiteY8" fmla="*/ 17048 h 219075"/>
                <a:gd name="connsiteX9" fmla="*/ 0 w 85725"/>
                <a:gd name="connsiteY9" fmla="*/ 21716 h 219075"/>
                <a:gd name="connsiteX10" fmla="*/ 0 w 85725"/>
                <a:gd name="connsiteY10" fmla="*/ 197357 h 2190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5725" h="219075">
                  <a:moveTo>
                    <a:pt x="0" y="197357"/>
                  </a:moveTo>
                  <a:cubicBezTo>
                    <a:pt x="0" y="199547"/>
                    <a:pt x="1524" y="201548"/>
                    <a:pt x="3715" y="202024"/>
                  </a:cubicBezTo>
                  <a:lnTo>
                    <a:pt x="79915" y="218978"/>
                  </a:lnTo>
                  <a:cubicBezTo>
                    <a:pt x="81344" y="219264"/>
                    <a:pt x="82772" y="218978"/>
                    <a:pt x="83915" y="218026"/>
                  </a:cubicBezTo>
                  <a:cubicBezTo>
                    <a:pt x="85058" y="217169"/>
                    <a:pt x="85725" y="215740"/>
                    <a:pt x="85725" y="214311"/>
                  </a:cubicBezTo>
                  <a:lnTo>
                    <a:pt x="85725" y="4761"/>
                  </a:lnTo>
                  <a:cubicBezTo>
                    <a:pt x="85725" y="3332"/>
                    <a:pt x="85058" y="1999"/>
                    <a:pt x="83915" y="1046"/>
                  </a:cubicBezTo>
                  <a:cubicBezTo>
                    <a:pt x="82772" y="189"/>
                    <a:pt x="81344" y="-192"/>
                    <a:pt x="79915" y="94"/>
                  </a:cubicBezTo>
                  <a:lnTo>
                    <a:pt x="3715" y="17048"/>
                  </a:lnTo>
                  <a:cubicBezTo>
                    <a:pt x="1524" y="17525"/>
                    <a:pt x="0" y="19430"/>
                    <a:pt x="0" y="21716"/>
                  </a:cubicBezTo>
                  <a:lnTo>
                    <a:pt x="0" y="197357"/>
                  </a:lnTo>
                  <a:close/>
                </a:path>
              </a:pathLst>
            </a:custGeom>
            <a:noFill/>
            <a:ln w="22225" cap="rnd">
              <a:solidFill>
                <a:schemeClr val="accent1"/>
              </a:solidFill>
              <a:prstDash val="solid"/>
              <a:round/>
            </a:ln>
          </p:spPr>
          <p:txBody>
            <a:bodyPr rtlCol="0" anchor="ct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GB" sz="1765" b="0" i="0" u="none" strike="noStrike" kern="1200" cap="none" spc="0" normalizeH="0" baseline="0" noProof="0">
                <a:ln>
                  <a:noFill/>
                </a:ln>
                <a:solidFill>
                  <a:srgbClr val="000000"/>
                </a:solidFill>
                <a:effectLst/>
                <a:uLnTx/>
                <a:uFillTx/>
                <a:ea typeface="+mn-ea"/>
                <a:cs typeface="+mn-cs"/>
              </a:endParaRPr>
            </a:p>
          </p:txBody>
        </p:sp>
        <p:sp>
          <p:nvSpPr>
            <p:cNvPr id="146" name="Freeform: Shape 139">
              <a:extLst>
                <a:ext uri="{FF2B5EF4-FFF2-40B4-BE49-F238E27FC236}">
                  <a16:creationId xmlns:a16="http://schemas.microsoft.com/office/drawing/2014/main" id="{B34A6756-5001-22E4-3F90-2C1B82CFEF2A}"/>
                </a:ext>
              </a:extLst>
            </p:cNvPr>
            <p:cNvSpPr/>
            <p:nvPr/>
          </p:nvSpPr>
          <p:spPr>
            <a:xfrm>
              <a:off x="3415156" y="3009621"/>
              <a:ext cx="28575" cy="28575"/>
            </a:xfrm>
            <a:custGeom>
              <a:avLst/>
              <a:gdLst>
                <a:gd name="connsiteX0" fmla="*/ 14288 w 28575"/>
                <a:gd name="connsiteY0" fmla="*/ 28575 h 28575"/>
                <a:gd name="connsiteX1" fmla="*/ 28575 w 28575"/>
                <a:gd name="connsiteY1" fmla="*/ 14288 h 28575"/>
                <a:gd name="connsiteX2" fmla="*/ 14288 w 28575"/>
                <a:gd name="connsiteY2" fmla="*/ 0 h 28575"/>
                <a:gd name="connsiteX3" fmla="*/ 0 w 28575"/>
                <a:gd name="connsiteY3" fmla="*/ 14288 h 28575"/>
                <a:gd name="connsiteX4" fmla="*/ 14288 w 28575"/>
                <a:gd name="connsiteY4" fmla="*/ 28575 h 285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575" h="28575">
                  <a:moveTo>
                    <a:pt x="14288" y="28575"/>
                  </a:moveTo>
                  <a:cubicBezTo>
                    <a:pt x="22193" y="28575"/>
                    <a:pt x="28575" y="22193"/>
                    <a:pt x="28575" y="14288"/>
                  </a:cubicBezTo>
                  <a:cubicBezTo>
                    <a:pt x="28575" y="6382"/>
                    <a:pt x="22193" y="0"/>
                    <a:pt x="14288" y="0"/>
                  </a:cubicBezTo>
                  <a:cubicBezTo>
                    <a:pt x="6382" y="0"/>
                    <a:pt x="0" y="6382"/>
                    <a:pt x="0" y="14288"/>
                  </a:cubicBezTo>
                  <a:cubicBezTo>
                    <a:pt x="0" y="22193"/>
                    <a:pt x="6382" y="28575"/>
                    <a:pt x="14288" y="28575"/>
                  </a:cubicBezTo>
                  <a:close/>
                </a:path>
              </a:pathLst>
            </a:custGeom>
            <a:noFill/>
            <a:ln w="22225" cap="rnd">
              <a:solidFill>
                <a:schemeClr val="accent1"/>
              </a:solidFill>
              <a:prstDash val="solid"/>
              <a:round/>
            </a:ln>
          </p:spPr>
          <p:txBody>
            <a:bodyPr rtlCol="0" anchor="ct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GB" sz="1765" b="0" i="0" u="none" strike="noStrike" kern="1200" cap="none" spc="0" normalizeH="0" baseline="0" noProof="0">
                <a:ln>
                  <a:noFill/>
                </a:ln>
                <a:solidFill>
                  <a:srgbClr val="000000"/>
                </a:solidFill>
                <a:effectLst/>
                <a:uLnTx/>
                <a:uFillTx/>
                <a:ea typeface="+mn-ea"/>
                <a:cs typeface="+mn-cs"/>
              </a:endParaRPr>
            </a:p>
          </p:txBody>
        </p:sp>
      </p:grpSp>
      <p:grpSp>
        <p:nvGrpSpPr>
          <p:cNvPr id="147" name="Group 146">
            <a:extLst>
              <a:ext uri="{FF2B5EF4-FFF2-40B4-BE49-F238E27FC236}">
                <a16:creationId xmlns:a16="http://schemas.microsoft.com/office/drawing/2014/main" id="{2A32F635-AE8B-6775-A251-342A8C2CF8FE}"/>
              </a:ext>
            </a:extLst>
          </p:cNvPr>
          <p:cNvGrpSpPr/>
          <p:nvPr/>
        </p:nvGrpSpPr>
        <p:grpSpPr>
          <a:xfrm>
            <a:off x="5777179" y="4100576"/>
            <a:ext cx="667897" cy="667897"/>
            <a:chOff x="3776663" y="3776663"/>
            <a:chExt cx="219075" cy="219075"/>
          </a:xfrm>
        </p:grpSpPr>
        <p:sp>
          <p:nvSpPr>
            <p:cNvPr id="148" name="Freeform: Shape 302">
              <a:extLst>
                <a:ext uri="{FF2B5EF4-FFF2-40B4-BE49-F238E27FC236}">
                  <a16:creationId xmlns:a16="http://schemas.microsoft.com/office/drawing/2014/main" id="{E0998359-911E-4171-B8B0-5ABAC5024E2C}"/>
                </a:ext>
              </a:extLst>
            </p:cNvPr>
            <p:cNvSpPr/>
            <p:nvPr/>
          </p:nvSpPr>
          <p:spPr>
            <a:xfrm>
              <a:off x="3776663" y="3776663"/>
              <a:ext cx="180975" cy="219075"/>
            </a:xfrm>
            <a:custGeom>
              <a:avLst/>
              <a:gdLst>
                <a:gd name="connsiteX0" fmla="*/ 95250 w 180975"/>
                <a:gd name="connsiteY0" fmla="*/ 219075 h 219075"/>
                <a:gd name="connsiteX1" fmla="*/ 9525 w 180975"/>
                <a:gd name="connsiteY1" fmla="*/ 219075 h 219075"/>
                <a:gd name="connsiteX2" fmla="*/ 0 w 180975"/>
                <a:gd name="connsiteY2" fmla="*/ 209550 h 219075"/>
                <a:gd name="connsiteX3" fmla="*/ 0 w 180975"/>
                <a:gd name="connsiteY3" fmla="*/ 9525 h 219075"/>
                <a:gd name="connsiteX4" fmla="*/ 9525 w 180975"/>
                <a:gd name="connsiteY4" fmla="*/ 0 h 219075"/>
                <a:gd name="connsiteX5" fmla="*/ 136208 w 180975"/>
                <a:gd name="connsiteY5" fmla="*/ 0 h 219075"/>
                <a:gd name="connsiteX6" fmla="*/ 142875 w 180975"/>
                <a:gd name="connsiteY6" fmla="*/ 2858 h 219075"/>
                <a:gd name="connsiteX7" fmla="*/ 178117 w 180975"/>
                <a:gd name="connsiteY7" fmla="*/ 38100 h 219075"/>
                <a:gd name="connsiteX8" fmla="*/ 180975 w 180975"/>
                <a:gd name="connsiteY8" fmla="*/ 44767 h 219075"/>
                <a:gd name="connsiteX9" fmla="*/ 180975 w 180975"/>
                <a:gd name="connsiteY9" fmla="*/ 76200 h 2190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975" h="219075">
                  <a:moveTo>
                    <a:pt x="95250" y="219075"/>
                  </a:moveTo>
                  <a:lnTo>
                    <a:pt x="9525" y="219075"/>
                  </a:lnTo>
                  <a:cubicBezTo>
                    <a:pt x="3810" y="219075"/>
                    <a:pt x="0" y="215265"/>
                    <a:pt x="0" y="209550"/>
                  </a:cubicBezTo>
                  <a:lnTo>
                    <a:pt x="0" y="9525"/>
                  </a:lnTo>
                  <a:cubicBezTo>
                    <a:pt x="0" y="3810"/>
                    <a:pt x="3810" y="0"/>
                    <a:pt x="9525" y="0"/>
                  </a:cubicBezTo>
                  <a:lnTo>
                    <a:pt x="136208" y="0"/>
                  </a:lnTo>
                  <a:cubicBezTo>
                    <a:pt x="139065" y="0"/>
                    <a:pt x="140970" y="952"/>
                    <a:pt x="142875" y="2858"/>
                  </a:cubicBezTo>
                  <a:lnTo>
                    <a:pt x="178117" y="38100"/>
                  </a:lnTo>
                  <a:cubicBezTo>
                    <a:pt x="180022" y="40005"/>
                    <a:pt x="180975" y="41910"/>
                    <a:pt x="180975" y="44767"/>
                  </a:cubicBezTo>
                  <a:lnTo>
                    <a:pt x="180975" y="76200"/>
                  </a:lnTo>
                </a:path>
              </a:pathLst>
            </a:custGeom>
            <a:noFill/>
            <a:ln w="22225" cap="rnd">
              <a:solidFill>
                <a:schemeClr val="accent1"/>
              </a:solidFill>
              <a:prstDash val="solid"/>
              <a:round/>
            </a:ln>
          </p:spPr>
          <p:txBody>
            <a:bodyPr rtlCol="0" anchor="ct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GB" sz="1765" b="0" i="0" u="none" strike="noStrike" kern="1200" cap="none" spc="0" normalizeH="0" baseline="0" noProof="0">
                <a:ln>
                  <a:noFill/>
                </a:ln>
                <a:solidFill>
                  <a:srgbClr val="000000"/>
                </a:solidFill>
                <a:effectLst/>
                <a:uLnTx/>
                <a:uFillTx/>
                <a:ea typeface="+mn-ea"/>
                <a:cs typeface="+mn-cs"/>
              </a:endParaRPr>
            </a:p>
          </p:txBody>
        </p:sp>
        <p:sp>
          <p:nvSpPr>
            <p:cNvPr id="149" name="Freeform: Shape 303">
              <a:extLst>
                <a:ext uri="{FF2B5EF4-FFF2-40B4-BE49-F238E27FC236}">
                  <a16:creationId xmlns:a16="http://schemas.microsoft.com/office/drawing/2014/main" id="{BB44664C-3A47-A5A8-75FA-D67EE13DF5A0}"/>
                </a:ext>
              </a:extLst>
            </p:cNvPr>
            <p:cNvSpPr/>
            <p:nvPr/>
          </p:nvSpPr>
          <p:spPr>
            <a:xfrm>
              <a:off x="3881438" y="3881438"/>
              <a:ext cx="114300" cy="114300"/>
            </a:xfrm>
            <a:custGeom>
              <a:avLst/>
              <a:gdLst>
                <a:gd name="connsiteX0" fmla="*/ 57150 w 114300"/>
                <a:gd name="connsiteY0" fmla="*/ 114300 h 114300"/>
                <a:gd name="connsiteX1" fmla="*/ 114300 w 114300"/>
                <a:gd name="connsiteY1" fmla="*/ 57150 h 114300"/>
                <a:gd name="connsiteX2" fmla="*/ 57150 w 114300"/>
                <a:gd name="connsiteY2" fmla="*/ 0 h 114300"/>
                <a:gd name="connsiteX3" fmla="*/ 0 w 114300"/>
                <a:gd name="connsiteY3" fmla="*/ 57150 h 114300"/>
                <a:gd name="connsiteX4" fmla="*/ 57150 w 114300"/>
                <a:gd name="connsiteY4" fmla="*/ 114300 h 1143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4300" h="114300">
                  <a:moveTo>
                    <a:pt x="57150" y="114300"/>
                  </a:moveTo>
                  <a:cubicBezTo>
                    <a:pt x="88583" y="114300"/>
                    <a:pt x="114300" y="88583"/>
                    <a:pt x="114300" y="57150"/>
                  </a:cubicBezTo>
                  <a:cubicBezTo>
                    <a:pt x="114300" y="25717"/>
                    <a:pt x="88583" y="0"/>
                    <a:pt x="57150" y="0"/>
                  </a:cubicBezTo>
                  <a:cubicBezTo>
                    <a:pt x="25717" y="0"/>
                    <a:pt x="0" y="25717"/>
                    <a:pt x="0" y="57150"/>
                  </a:cubicBezTo>
                  <a:cubicBezTo>
                    <a:pt x="0" y="88583"/>
                    <a:pt x="25717" y="114300"/>
                    <a:pt x="57150" y="114300"/>
                  </a:cubicBezTo>
                  <a:close/>
                </a:path>
              </a:pathLst>
            </a:custGeom>
            <a:noFill/>
            <a:ln w="22225" cap="rnd">
              <a:solidFill>
                <a:schemeClr val="accent1"/>
              </a:solidFill>
              <a:prstDash val="solid"/>
              <a:round/>
            </a:ln>
          </p:spPr>
          <p:txBody>
            <a:bodyPr rtlCol="0" anchor="ct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GB" sz="1765" b="0" i="0" u="none" strike="noStrike" kern="1200" cap="none" spc="0" normalizeH="0" baseline="0" noProof="0">
                <a:ln>
                  <a:noFill/>
                </a:ln>
                <a:solidFill>
                  <a:srgbClr val="000000"/>
                </a:solidFill>
                <a:effectLst/>
                <a:uLnTx/>
                <a:uFillTx/>
                <a:ea typeface="+mn-ea"/>
                <a:cs typeface="+mn-cs"/>
              </a:endParaRPr>
            </a:p>
          </p:txBody>
        </p:sp>
        <p:sp>
          <p:nvSpPr>
            <p:cNvPr id="150" name="Freeform: Shape 304">
              <a:extLst>
                <a:ext uri="{FF2B5EF4-FFF2-40B4-BE49-F238E27FC236}">
                  <a16:creationId xmlns:a16="http://schemas.microsoft.com/office/drawing/2014/main" id="{609D1BD5-5BB9-8557-DC57-5263758A23EC}"/>
                </a:ext>
              </a:extLst>
            </p:cNvPr>
            <p:cNvSpPr/>
            <p:nvPr/>
          </p:nvSpPr>
          <p:spPr>
            <a:xfrm>
              <a:off x="3938588" y="3910013"/>
              <a:ext cx="19050" cy="28575"/>
            </a:xfrm>
            <a:custGeom>
              <a:avLst/>
              <a:gdLst>
                <a:gd name="connsiteX0" fmla="*/ 19050 w 19050"/>
                <a:gd name="connsiteY0" fmla="*/ 28575 h 28575"/>
                <a:gd name="connsiteX1" fmla="*/ 0 w 19050"/>
                <a:gd name="connsiteY1" fmla="*/ 28575 h 28575"/>
                <a:gd name="connsiteX2" fmla="*/ 0 w 19050"/>
                <a:gd name="connsiteY2" fmla="*/ 0 h 28575"/>
              </a:gdLst>
              <a:ahLst/>
              <a:cxnLst>
                <a:cxn ang="0">
                  <a:pos x="connsiteX0" y="connsiteY0"/>
                </a:cxn>
                <a:cxn ang="0">
                  <a:pos x="connsiteX1" y="connsiteY1"/>
                </a:cxn>
                <a:cxn ang="0">
                  <a:pos x="connsiteX2" y="connsiteY2"/>
                </a:cxn>
              </a:cxnLst>
              <a:rect l="l" t="t" r="r" b="b"/>
              <a:pathLst>
                <a:path w="19050" h="28575">
                  <a:moveTo>
                    <a:pt x="19050" y="28575"/>
                  </a:moveTo>
                  <a:lnTo>
                    <a:pt x="0" y="28575"/>
                  </a:lnTo>
                  <a:lnTo>
                    <a:pt x="0" y="0"/>
                  </a:lnTo>
                </a:path>
              </a:pathLst>
            </a:custGeom>
            <a:noFill/>
            <a:ln w="22225" cap="rnd">
              <a:solidFill>
                <a:schemeClr val="accent1"/>
              </a:solidFill>
              <a:prstDash val="solid"/>
              <a:round/>
            </a:ln>
          </p:spPr>
          <p:txBody>
            <a:bodyPr rtlCol="0" anchor="ct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GB" sz="1765" b="0" i="0" u="none" strike="noStrike" kern="1200" cap="none" spc="0" normalizeH="0" baseline="0" noProof="0">
                <a:ln>
                  <a:noFill/>
                </a:ln>
                <a:solidFill>
                  <a:srgbClr val="000000"/>
                </a:solidFill>
                <a:effectLst/>
                <a:uLnTx/>
                <a:uFillTx/>
                <a:ea typeface="+mn-ea"/>
                <a:cs typeface="+mn-cs"/>
              </a:endParaRPr>
            </a:p>
          </p:txBody>
        </p:sp>
      </p:grpSp>
      <p:grpSp>
        <p:nvGrpSpPr>
          <p:cNvPr id="151" name="Group 150">
            <a:extLst>
              <a:ext uri="{FF2B5EF4-FFF2-40B4-BE49-F238E27FC236}">
                <a16:creationId xmlns:a16="http://schemas.microsoft.com/office/drawing/2014/main" id="{18593803-453B-01DA-6025-74DD29328C60}"/>
              </a:ext>
            </a:extLst>
          </p:cNvPr>
          <p:cNvGrpSpPr/>
          <p:nvPr/>
        </p:nvGrpSpPr>
        <p:grpSpPr>
          <a:xfrm>
            <a:off x="8667871" y="4113411"/>
            <a:ext cx="645952" cy="642227"/>
            <a:chOff x="2799691" y="2828328"/>
            <a:chExt cx="211877" cy="210655"/>
          </a:xfrm>
        </p:grpSpPr>
        <p:sp>
          <p:nvSpPr>
            <p:cNvPr id="152" name="Freeform: Shape 152">
              <a:extLst>
                <a:ext uri="{FF2B5EF4-FFF2-40B4-BE49-F238E27FC236}">
                  <a16:creationId xmlns:a16="http://schemas.microsoft.com/office/drawing/2014/main" id="{A4AADF49-1A42-9D63-E598-B405214E1B0F}"/>
                </a:ext>
              </a:extLst>
            </p:cNvPr>
            <p:cNvSpPr/>
            <p:nvPr/>
          </p:nvSpPr>
          <p:spPr>
            <a:xfrm>
              <a:off x="2799691" y="2905633"/>
              <a:ext cx="133350" cy="133350"/>
            </a:xfrm>
            <a:custGeom>
              <a:avLst/>
              <a:gdLst>
                <a:gd name="connsiteX0" fmla="*/ 139756 w 133350"/>
                <a:gd name="connsiteY0" fmla="*/ 13525 h 133350"/>
                <a:gd name="connsiteX1" fmla="*/ 16312 w 133350"/>
                <a:gd name="connsiteY1" fmla="*/ 136970 h 133350"/>
                <a:gd name="connsiteX2" fmla="*/ 2786 w 133350"/>
                <a:gd name="connsiteY2" fmla="*/ 136970 h 133350"/>
                <a:gd name="connsiteX3" fmla="*/ 2786 w 133350"/>
                <a:gd name="connsiteY3" fmla="*/ 123444 h 133350"/>
                <a:gd name="connsiteX4" fmla="*/ 126230 w 133350"/>
                <a:gd name="connsiteY4" fmla="*/ 0 h 1333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3350" h="133350">
                  <a:moveTo>
                    <a:pt x="139756" y="13525"/>
                  </a:moveTo>
                  <a:lnTo>
                    <a:pt x="16312" y="136970"/>
                  </a:lnTo>
                  <a:cubicBezTo>
                    <a:pt x="12597" y="140684"/>
                    <a:pt x="6596" y="140684"/>
                    <a:pt x="2786" y="136970"/>
                  </a:cubicBezTo>
                  <a:cubicBezTo>
                    <a:pt x="-929" y="133255"/>
                    <a:pt x="-929" y="127159"/>
                    <a:pt x="2786" y="123444"/>
                  </a:cubicBezTo>
                  <a:lnTo>
                    <a:pt x="126230" y="0"/>
                  </a:lnTo>
                </a:path>
              </a:pathLst>
            </a:custGeom>
            <a:noFill/>
            <a:ln w="22225" cap="rnd">
              <a:solidFill>
                <a:schemeClr val="accent1"/>
              </a:solidFill>
              <a:prstDash val="solid"/>
              <a:round/>
            </a:ln>
          </p:spPr>
          <p:txBody>
            <a:bodyPr rtlCol="0" anchor="ct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GB" sz="1765" b="0" i="0" u="none" strike="noStrike" kern="1200" cap="none" spc="0" normalizeH="0" baseline="0" noProof="0">
                <a:ln>
                  <a:noFill/>
                </a:ln>
                <a:solidFill>
                  <a:srgbClr val="000000"/>
                </a:solidFill>
                <a:effectLst/>
                <a:uLnTx/>
                <a:uFillTx/>
                <a:ea typeface="+mn-ea"/>
                <a:cs typeface="+mn-cs"/>
              </a:endParaRPr>
            </a:p>
          </p:txBody>
        </p:sp>
        <p:sp>
          <p:nvSpPr>
            <p:cNvPr id="153" name="Freeform: Shape 153">
              <a:extLst>
                <a:ext uri="{FF2B5EF4-FFF2-40B4-BE49-F238E27FC236}">
                  <a16:creationId xmlns:a16="http://schemas.microsoft.com/office/drawing/2014/main" id="{66882147-6038-8C2D-0611-2AE73D3BDE28}"/>
                </a:ext>
              </a:extLst>
            </p:cNvPr>
            <p:cNvSpPr/>
            <p:nvPr/>
          </p:nvSpPr>
          <p:spPr>
            <a:xfrm>
              <a:off x="2916318" y="2828328"/>
              <a:ext cx="95250" cy="95250"/>
            </a:xfrm>
            <a:custGeom>
              <a:avLst/>
              <a:gdLst>
                <a:gd name="connsiteX0" fmla="*/ 97804 w 95250"/>
                <a:gd name="connsiteY0" fmla="*/ 69685 h 95250"/>
                <a:gd name="connsiteX1" fmla="*/ 99709 w 95250"/>
                <a:gd name="connsiteY1" fmla="*/ 65779 h 95250"/>
                <a:gd name="connsiteX2" fmla="*/ 81898 w 95250"/>
                <a:gd name="connsiteY2" fmla="*/ 42253 h 95250"/>
                <a:gd name="connsiteX3" fmla="*/ 91327 w 95250"/>
                <a:gd name="connsiteY3" fmla="*/ 12344 h 95250"/>
                <a:gd name="connsiteX4" fmla="*/ 88184 w 95250"/>
                <a:gd name="connsiteY4" fmla="*/ 9201 h 95250"/>
                <a:gd name="connsiteX5" fmla="*/ 58276 w 95250"/>
                <a:gd name="connsiteY5" fmla="*/ 18631 h 95250"/>
                <a:gd name="connsiteX6" fmla="*/ 34749 w 95250"/>
                <a:gd name="connsiteY6" fmla="*/ 819 h 95250"/>
                <a:gd name="connsiteX7" fmla="*/ 30844 w 95250"/>
                <a:gd name="connsiteY7" fmla="*/ 2724 h 95250"/>
                <a:gd name="connsiteX8" fmla="*/ 30272 w 95250"/>
                <a:gd name="connsiteY8" fmla="*/ 36157 h 95250"/>
                <a:gd name="connsiteX9" fmla="*/ 1602 w 95250"/>
                <a:gd name="connsiteY9" fmla="*/ 52730 h 95250"/>
                <a:gd name="connsiteX10" fmla="*/ 1983 w 95250"/>
                <a:gd name="connsiteY10" fmla="*/ 56540 h 95250"/>
                <a:gd name="connsiteX11" fmla="*/ 33987 w 95250"/>
                <a:gd name="connsiteY11" fmla="*/ 66541 h 95250"/>
                <a:gd name="connsiteX12" fmla="*/ 43988 w 95250"/>
                <a:gd name="connsiteY12" fmla="*/ 98545 h 95250"/>
                <a:gd name="connsiteX13" fmla="*/ 47798 w 95250"/>
                <a:gd name="connsiteY13" fmla="*/ 99022 h 95250"/>
                <a:gd name="connsiteX14" fmla="*/ 64372 w 95250"/>
                <a:gd name="connsiteY14" fmla="*/ 70352 h 95250"/>
                <a:gd name="connsiteX15" fmla="*/ 97804 w 95250"/>
                <a:gd name="connsiteY15" fmla="*/ 69685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95250" h="95250">
                  <a:moveTo>
                    <a:pt x="97804" y="69685"/>
                  </a:moveTo>
                  <a:cubicBezTo>
                    <a:pt x="100376" y="69685"/>
                    <a:pt x="101233" y="67875"/>
                    <a:pt x="99709" y="65779"/>
                  </a:cubicBezTo>
                  <a:lnTo>
                    <a:pt x="81898" y="42253"/>
                  </a:lnTo>
                  <a:lnTo>
                    <a:pt x="91327" y="12344"/>
                  </a:lnTo>
                  <a:cubicBezTo>
                    <a:pt x="92089" y="9868"/>
                    <a:pt x="90661" y="8439"/>
                    <a:pt x="88184" y="9201"/>
                  </a:cubicBezTo>
                  <a:lnTo>
                    <a:pt x="58276" y="18631"/>
                  </a:lnTo>
                  <a:lnTo>
                    <a:pt x="34749" y="819"/>
                  </a:lnTo>
                  <a:cubicBezTo>
                    <a:pt x="32653" y="-800"/>
                    <a:pt x="30939" y="57"/>
                    <a:pt x="30844" y="2724"/>
                  </a:cubicBezTo>
                  <a:lnTo>
                    <a:pt x="30272" y="36157"/>
                  </a:lnTo>
                  <a:lnTo>
                    <a:pt x="1602" y="52730"/>
                  </a:lnTo>
                  <a:cubicBezTo>
                    <a:pt x="-684" y="54064"/>
                    <a:pt x="-494" y="55778"/>
                    <a:pt x="1983" y="56540"/>
                  </a:cubicBezTo>
                  <a:lnTo>
                    <a:pt x="33987" y="66541"/>
                  </a:lnTo>
                  <a:lnTo>
                    <a:pt x="43988" y="98545"/>
                  </a:lnTo>
                  <a:cubicBezTo>
                    <a:pt x="44750" y="101022"/>
                    <a:pt x="46465" y="101212"/>
                    <a:pt x="47798" y="99022"/>
                  </a:cubicBezTo>
                  <a:lnTo>
                    <a:pt x="64372" y="70352"/>
                  </a:lnTo>
                  <a:lnTo>
                    <a:pt x="97804" y="69685"/>
                  </a:lnTo>
                  <a:close/>
                </a:path>
              </a:pathLst>
            </a:custGeom>
            <a:noFill/>
            <a:ln w="22225" cap="rnd">
              <a:solidFill>
                <a:schemeClr val="accent1"/>
              </a:solidFill>
              <a:prstDash val="solid"/>
              <a:round/>
            </a:ln>
          </p:spPr>
          <p:txBody>
            <a:bodyPr rtlCol="0" anchor="ct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GB" sz="1765" b="0" i="0" u="none" strike="noStrike" kern="1200" cap="none" spc="0" normalizeH="0" baseline="0" noProof="0">
                <a:ln>
                  <a:noFill/>
                </a:ln>
                <a:solidFill>
                  <a:srgbClr val="000000"/>
                </a:solidFill>
                <a:effectLst/>
                <a:uLnTx/>
                <a:uFillTx/>
                <a:ea typeface="+mn-ea"/>
                <a:cs typeface="+mn-cs"/>
              </a:endParaRPr>
            </a:p>
          </p:txBody>
        </p:sp>
      </p:grpSp>
      <p:sp>
        <p:nvSpPr>
          <p:cNvPr id="2" name="Title 1">
            <a:extLst>
              <a:ext uri="{FF2B5EF4-FFF2-40B4-BE49-F238E27FC236}">
                <a16:creationId xmlns:a16="http://schemas.microsoft.com/office/drawing/2014/main" id="{77569B8F-89CE-5F5C-93CA-D9CBFD030BCE}"/>
              </a:ext>
            </a:extLst>
          </p:cNvPr>
          <p:cNvSpPr txBox="1">
            <a:spLocks/>
          </p:cNvSpPr>
          <p:nvPr/>
        </p:nvSpPr>
        <p:spPr>
          <a:xfrm>
            <a:off x="600076" y="419100"/>
            <a:ext cx="5694990" cy="430213"/>
          </a:xfrm>
          <a:prstGeom prst="rect">
            <a:avLst/>
          </a:prstGeom>
        </p:spPr>
        <p:txBody>
          <a:bodyPr vert="horz" wrap="square" lIns="0" tIns="0" rIns="0" bIns="0" rtlCol="0" anchor="t">
            <a:spAutoFit/>
          </a:bodyPr>
          <a:lstStyle>
            <a:lvl1pPr algn="l" defTabSz="932742" rtl="0" eaLnBrk="1" latinLnBrk="0" hangingPunct="1">
              <a:lnSpc>
                <a:spcPct val="100000"/>
              </a:lnSpc>
              <a:spcBef>
                <a:spcPct val="0"/>
              </a:spcBef>
              <a:buNone/>
              <a:defRPr lang="en-US" sz="2800" b="0" kern="1200" cap="none" spc="-50" baseline="0" dirty="0" smtClean="0">
                <a:ln w="3175">
                  <a:noFill/>
                </a:ln>
                <a:solidFill>
                  <a:schemeClr val="tx1"/>
                </a:solidFill>
                <a:effectLst/>
                <a:latin typeface="+mj-lt"/>
                <a:ea typeface="+mn-ea"/>
                <a:cs typeface="Segoe UI" pitchFamily="34" charset="0"/>
              </a:defRPr>
            </a:lvl1pPr>
          </a:lstStyle>
          <a:p>
            <a:pPr marL="0" marR="0" lvl="0" indent="0" algn="l" defTabSz="457200" rtl="0" eaLnBrk="1" fontAlgn="auto" latinLnBrk="0" hangingPunct="1">
              <a:lnSpc>
                <a:spcPct val="107000"/>
              </a:lnSpc>
              <a:spcBef>
                <a:spcPts val="1200"/>
              </a:spcBef>
              <a:spcAft>
                <a:spcPts val="0"/>
              </a:spcAft>
              <a:buClrTx/>
              <a:buSzTx/>
              <a:buFontTx/>
              <a:buNone/>
              <a:tabLst/>
              <a:defRPr/>
            </a:pPr>
            <a:r>
              <a:rPr kumimoji="0" lang="en-US" sz="2800" b="0" i="0" u="none" strike="noStrike" kern="0" cap="none" spc="0" normalizeH="0" baseline="0" noProof="0">
                <a:ln w="3175">
                  <a:noFill/>
                </a:ln>
                <a:solidFill>
                  <a:srgbClr val="FFFFFF"/>
                </a:solidFill>
                <a:effectLst/>
                <a:uLnTx/>
                <a:uFillTx/>
                <a:latin typeface="Segoe UI Semibold"/>
                <a:ea typeface="Times New Roman" panose="02020603050405020304" pitchFamily="18" charset="0"/>
                <a:cs typeface="Times New Roman" panose="02020603050405020304" pitchFamily="18" charset="0"/>
              </a:rPr>
              <a:t>Teams management</a:t>
            </a:r>
          </a:p>
        </p:txBody>
      </p:sp>
    </p:spTree>
    <p:extLst>
      <p:ext uri="{BB962C8B-B14F-4D97-AF65-F5344CB8AC3E}">
        <p14:creationId xmlns:p14="http://schemas.microsoft.com/office/powerpoint/2010/main" val="2923492182"/>
      </p:ext>
    </p:extLst>
  </p:cSld>
  <p:clrMapOvr>
    <a:masterClrMapping/>
  </p:clrMapOvr>
  <p:transition>
    <p:fade/>
  </p:transition>
</p:sld>
</file>

<file path=ppt/slides/slide38.xml><?xml version="1.0" encoding="utf-8"?>
<p:sld xmlns:a="http://schemas.openxmlformats.org/drawingml/2006/main" xmlns:r="http://schemas.openxmlformats.org/officeDocument/2006/relationships" xmlns:p="http://schemas.openxmlformats.org/presentationml/2006/main">
  <p:cSld>
    <p:bg>
      <p:bgPr>
        <a:solidFill>
          <a:srgbClr val="F7F7F7"/>
        </a:solidFill>
        <a:effectLst/>
      </p:bgPr>
    </p:bg>
    <p:spTree>
      <p:nvGrpSpPr>
        <p:cNvPr id="1" name=""/>
        <p:cNvGrpSpPr/>
        <p:nvPr/>
      </p:nvGrpSpPr>
      <p:grpSpPr>
        <a:xfrm>
          <a:off x="0" y="0"/>
          <a:ext cx="0" cy="0"/>
          <a:chOff x="0" y="0"/>
          <a:chExt cx="0" cy="0"/>
        </a:xfrm>
      </p:grpSpPr>
      <p:sp>
        <p:nvSpPr>
          <p:cNvPr id="8" name="!!BOX1">
            <a:extLst>
              <a:ext uri="{FF2B5EF4-FFF2-40B4-BE49-F238E27FC236}">
                <a16:creationId xmlns:a16="http://schemas.microsoft.com/office/drawing/2014/main" id="{78114F5A-1B12-52CA-ECE4-B8162A44CDFB}"/>
              </a:ext>
            </a:extLst>
          </p:cNvPr>
          <p:cNvSpPr>
            <a:spLocks/>
          </p:cNvSpPr>
          <p:nvPr/>
        </p:nvSpPr>
        <p:spPr bwMode="auto">
          <a:xfrm>
            <a:off x="6609800" y="409491"/>
            <a:ext cx="3348116" cy="5689858"/>
          </a:xfrm>
          <a:prstGeom prst="roundRect">
            <a:avLst>
              <a:gd name="adj" fmla="val 0"/>
            </a:avLst>
          </a:prstGeom>
          <a:gradFill flip="none" rotWithShape="1">
            <a:gsLst>
              <a:gs pos="0">
                <a:srgbClr val="EBECEB"/>
              </a:gs>
              <a:gs pos="75000">
                <a:schemeClr val="bg1">
                  <a:lumMod val="55000"/>
                  <a:lumOff val="45000"/>
                </a:schemeClr>
              </a:gs>
              <a:gs pos="33000">
                <a:schemeClr val="bg1">
                  <a:lumMod val="95000"/>
                </a:schemeClr>
              </a:gs>
              <a:gs pos="100000">
                <a:srgbClr val="E8E9E8">
                  <a:lumMod val="65000"/>
                  <a:lumOff val="35000"/>
                </a:srgbClr>
              </a:gs>
            </a:gsLst>
            <a:lin ang="2700000" scaled="1"/>
            <a:tileRect/>
          </a:gradFill>
          <a:ln w="12700">
            <a:noFill/>
            <a:headEnd type="none" w="med" len="med"/>
            <a:tailEnd type="none" w="med" len="med"/>
          </a:ln>
          <a:effectLst>
            <a:outerShdw blurRad="101600" dist="25400" dir="2700000" algn="tl" rotWithShape="0">
              <a:prstClr val="black">
                <a:alpha val="32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20" tIns="97536" rIns="121920" bIns="97536" numCol="1" spcCol="0" rtlCol="0" fromWordArt="0" anchor="t" anchorCtr="0" forceAA="0" compatLnSpc="1">
            <a:prstTxWarp prst="textNoShape">
              <a:avLst/>
            </a:prstTxWarp>
            <a:noAutofit/>
          </a:bodyPr>
          <a:lstStyle/>
          <a:p>
            <a:pPr marL="0" marR="0" lvl="0" indent="0" algn="l" defTabSz="621679" rtl="0" eaLnBrk="1" fontAlgn="base" latinLnBrk="0" hangingPunct="1">
              <a:lnSpc>
                <a:spcPct val="100000"/>
              </a:lnSpc>
              <a:spcBef>
                <a:spcPct val="0"/>
              </a:spcBef>
              <a:spcAft>
                <a:spcPct val="0"/>
              </a:spcAft>
              <a:buClrTx/>
              <a:buSzTx/>
              <a:buFontTx/>
              <a:buNone/>
              <a:tabLst/>
              <a:defRPr/>
            </a:pPr>
            <a:endParaRPr kumimoji="0" lang="en-GB" sz="1333" b="0" i="0" u="none" strike="noStrike" kern="1200" cap="none" spc="0" normalizeH="0" baseline="0" noProof="0">
              <a:ln>
                <a:noFill/>
              </a:ln>
              <a:solidFill>
                <a:srgbClr val="FFFFFF"/>
              </a:solidFill>
              <a:effectLst/>
              <a:uLnTx/>
              <a:uFillTx/>
              <a:latin typeface="Segoe UI"/>
              <a:ea typeface="+mn-ea"/>
              <a:cs typeface="Segoe UI" pitchFamily="34" charset="0"/>
            </a:endParaRPr>
          </a:p>
        </p:txBody>
      </p:sp>
      <p:sp>
        <p:nvSpPr>
          <p:cNvPr id="6" name="Free-form: Shape 35">
            <a:extLst>
              <a:ext uri="{FF2B5EF4-FFF2-40B4-BE49-F238E27FC236}">
                <a16:creationId xmlns:a16="http://schemas.microsoft.com/office/drawing/2014/main" id="{EE6F8D3A-FDC0-C391-10ED-B10236B5D0AA}"/>
              </a:ext>
            </a:extLst>
          </p:cNvPr>
          <p:cNvSpPr/>
          <p:nvPr/>
        </p:nvSpPr>
        <p:spPr bwMode="auto">
          <a:xfrm>
            <a:off x="0" y="1"/>
            <a:ext cx="4635888" cy="6469855"/>
          </a:xfrm>
          <a:custGeom>
            <a:avLst/>
            <a:gdLst>
              <a:gd name="connsiteX0" fmla="*/ 0 w 3678973"/>
              <a:gd name="connsiteY0" fmla="*/ 0 h 6469855"/>
              <a:gd name="connsiteX1" fmla="*/ 1565539 w 3678973"/>
              <a:gd name="connsiteY1" fmla="*/ 0 h 6469855"/>
              <a:gd name="connsiteX2" fmla="*/ 2051732 w 3678973"/>
              <a:gd name="connsiteY2" fmla="*/ 0 h 6469855"/>
              <a:gd name="connsiteX3" fmla="*/ 3179150 w 3678973"/>
              <a:gd name="connsiteY3" fmla="*/ 0 h 6469855"/>
              <a:gd name="connsiteX4" fmla="*/ 3172238 w 3678973"/>
              <a:gd name="connsiteY4" fmla="*/ 100911 h 6469855"/>
              <a:gd name="connsiteX5" fmla="*/ 3492683 w 3678973"/>
              <a:gd name="connsiteY5" fmla="*/ 5171160 h 6469855"/>
              <a:gd name="connsiteX6" fmla="*/ 3661129 w 3678973"/>
              <a:gd name="connsiteY6" fmla="*/ 6279638 h 6469855"/>
              <a:gd name="connsiteX7" fmla="*/ 3678973 w 3678973"/>
              <a:gd name="connsiteY7" fmla="*/ 6469855 h 6469855"/>
              <a:gd name="connsiteX8" fmla="*/ 0 w 3678973"/>
              <a:gd name="connsiteY8" fmla="*/ 6469855 h 64698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678973" h="6469855">
                <a:moveTo>
                  <a:pt x="0" y="0"/>
                </a:moveTo>
                <a:lnTo>
                  <a:pt x="1565539" y="0"/>
                </a:lnTo>
                <a:lnTo>
                  <a:pt x="2051732" y="0"/>
                </a:lnTo>
                <a:lnTo>
                  <a:pt x="3179150" y="0"/>
                </a:lnTo>
                <a:lnTo>
                  <a:pt x="3172238" y="100911"/>
                </a:lnTo>
                <a:cubicBezTo>
                  <a:pt x="3090556" y="1420746"/>
                  <a:pt x="3114211" y="3189359"/>
                  <a:pt x="3492683" y="5171160"/>
                </a:cubicBezTo>
                <a:cubicBezTo>
                  <a:pt x="3568378" y="5567520"/>
                  <a:pt x="3623810" y="5936649"/>
                  <a:pt x="3661129" y="6279638"/>
                </a:cubicBezTo>
                <a:lnTo>
                  <a:pt x="3678973" y="6469855"/>
                </a:lnTo>
                <a:lnTo>
                  <a:pt x="0" y="6469855"/>
                </a:lnTo>
                <a:close/>
              </a:path>
            </a:pathLst>
          </a:custGeom>
          <a:solidFill>
            <a:schemeClr val="accent1"/>
          </a:solidFill>
          <a:ln w="3768" cap="flat">
            <a:noFill/>
            <a:prstDash val="solid"/>
            <a:miter/>
          </a:ln>
          <a:effectLst>
            <a:outerShdw blurRad="63500" dist="25400" algn="l" rotWithShape="0">
              <a:prstClr val="black">
                <a:alpha val="26000"/>
              </a:prstClr>
            </a:outerShdw>
          </a:effectLst>
        </p:spPr>
        <p:txBody>
          <a:bodyPr wrap="square" rtlCol="0" anchor="ctr">
            <a:noAutofit/>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GB" sz="1765" b="0" i="0" u="none" strike="noStrike" kern="1200" cap="none" spc="0" normalizeH="0" baseline="0" noProof="0">
              <a:ln>
                <a:noFill/>
              </a:ln>
              <a:solidFill>
                <a:srgbClr val="000000"/>
              </a:solidFill>
              <a:effectLst/>
              <a:uLnTx/>
              <a:uFillTx/>
              <a:latin typeface="Segoe UI"/>
              <a:ea typeface="+mn-ea"/>
              <a:cs typeface="+mn-cs"/>
            </a:endParaRPr>
          </a:p>
        </p:txBody>
      </p:sp>
      <p:sp>
        <p:nvSpPr>
          <p:cNvPr id="7" name="TextBox 6">
            <a:extLst>
              <a:ext uri="{FF2B5EF4-FFF2-40B4-BE49-F238E27FC236}">
                <a16:creationId xmlns:a16="http://schemas.microsoft.com/office/drawing/2014/main" id="{6722802C-FD8E-6D1C-B41C-70FEC58FE2A8}"/>
              </a:ext>
            </a:extLst>
          </p:cNvPr>
          <p:cNvSpPr txBox="1"/>
          <p:nvPr/>
        </p:nvSpPr>
        <p:spPr>
          <a:xfrm>
            <a:off x="295407" y="478523"/>
            <a:ext cx="4205721" cy="1500411"/>
          </a:xfrm>
          <a:prstGeom prst="rect">
            <a:avLst/>
          </a:prstGeom>
          <a:noFill/>
        </p:spPr>
        <p:txBody>
          <a:bodyPr wrap="square">
            <a:spAutoFit/>
          </a:bodyPr>
          <a:lstStyle/>
          <a:p>
            <a:pPr marL="0" marR="0" lvl="0" indent="0" algn="l" defTabSz="932742" rtl="0" eaLnBrk="1" fontAlgn="auto" latinLnBrk="0" hangingPunct="1">
              <a:lnSpc>
                <a:spcPct val="90000"/>
              </a:lnSpc>
              <a:spcBef>
                <a:spcPct val="0"/>
              </a:spcBef>
              <a:spcAft>
                <a:spcPts val="0"/>
              </a:spcAft>
              <a:buClrTx/>
              <a:buSzTx/>
              <a:buFontTx/>
              <a:buNone/>
              <a:tabLst/>
              <a:defRPr/>
            </a:pPr>
            <a:r>
              <a:rPr kumimoji="0" lang="en-GB" sz="4000" b="0" i="0" u="none" strike="noStrike" kern="1200" cap="none" spc="-50" normalizeH="0" baseline="0" noProof="0">
                <a:ln w="3175">
                  <a:noFill/>
                </a:ln>
                <a:solidFill>
                  <a:srgbClr val="FFFFFF"/>
                </a:solidFill>
                <a:effectLst/>
                <a:uLnTx/>
                <a:uFillTx/>
                <a:ea typeface="+mn-ea"/>
                <a:cs typeface="Segoe UI" pitchFamily="34" charset="0"/>
              </a:rPr>
              <a:t>Device</a:t>
            </a:r>
            <a:br>
              <a:rPr kumimoji="0" lang="en-GB" sz="4000" b="0" i="0" u="none" strike="noStrike" kern="1200" cap="none" spc="-50" normalizeH="0" baseline="0" noProof="0">
                <a:ln w="3175">
                  <a:noFill/>
                </a:ln>
                <a:solidFill>
                  <a:srgbClr val="FFFFFF"/>
                </a:solidFill>
                <a:effectLst/>
                <a:uLnTx/>
                <a:uFillTx/>
                <a:latin typeface="Segoe UI Semibold"/>
                <a:ea typeface="+mn-ea"/>
                <a:cs typeface="Segoe UI" pitchFamily="34" charset="0"/>
              </a:rPr>
            </a:br>
            <a:r>
              <a:rPr kumimoji="0" lang="en-GB" sz="6000" b="0" i="0" u="none" strike="noStrike" kern="1200" cap="none" spc="-50" normalizeH="0" baseline="0" noProof="0">
                <a:ln w="3175">
                  <a:noFill/>
                </a:ln>
                <a:solidFill>
                  <a:srgbClr val="FFFFFF"/>
                </a:solidFill>
                <a:effectLst/>
                <a:uLnTx/>
                <a:uFillTx/>
                <a:latin typeface="+mj-lt"/>
                <a:ea typeface="+mn-ea"/>
                <a:cs typeface="Segoe UI" pitchFamily="34" charset="0"/>
              </a:rPr>
              <a:t>POLICIES</a:t>
            </a:r>
            <a:endParaRPr kumimoji="0" lang="en-GB" sz="8000" b="0" i="0" u="none" strike="noStrike" kern="1200" cap="none" spc="-50" normalizeH="0" baseline="0" noProof="0">
              <a:ln w="3175">
                <a:noFill/>
              </a:ln>
              <a:solidFill>
                <a:srgbClr val="FFFFFF"/>
              </a:solidFill>
              <a:effectLst/>
              <a:uLnTx/>
              <a:uFillTx/>
              <a:latin typeface="+mj-lt"/>
              <a:ea typeface="+mn-ea"/>
              <a:cs typeface="Segoe UI" pitchFamily="34" charset="0"/>
            </a:endParaRPr>
          </a:p>
        </p:txBody>
      </p:sp>
      <p:pic>
        <p:nvPicPr>
          <p:cNvPr id="2" name="BYOD Final CC">
            <a:hlinkClick r:id="" action="ppaction://media"/>
            <a:extLst>
              <a:ext uri="{FF2B5EF4-FFF2-40B4-BE49-F238E27FC236}">
                <a16:creationId xmlns:a16="http://schemas.microsoft.com/office/drawing/2014/main" id="{89D8CDCE-42D5-EDB1-A445-A861F33754FB}"/>
              </a:ext>
            </a:extLst>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6769430" y="542611"/>
            <a:ext cx="3028856" cy="5384634"/>
          </a:xfrm>
          <a:prstGeom prst="rect">
            <a:avLst/>
          </a:prstGeom>
          <a:ln w="9525">
            <a:solidFill>
              <a:schemeClr val="bg1"/>
            </a:solidFill>
          </a:ln>
        </p:spPr>
      </p:pic>
      <p:graphicFrame>
        <p:nvGraphicFramePr>
          <p:cNvPr id="3" name="Object 2">
            <a:extLst>
              <a:ext uri="{FF2B5EF4-FFF2-40B4-BE49-F238E27FC236}">
                <a16:creationId xmlns:a16="http://schemas.microsoft.com/office/drawing/2014/main" id="{F0865972-ADB7-157F-4C37-26551725E1F1}"/>
              </a:ext>
            </a:extLst>
          </p:cNvPr>
          <p:cNvGraphicFramePr>
            <a:graphicFrameLocks noChangeAspect="1"/>
          </p:cNvGraphicFramePr>
          <p:nvPr>
            <p:extLst>
              <p:ext uri="{D42A27DB-BD31-4B8C-83A1-F6EECF244321}">
                <p14:modId xmlns:p14="http://schemas.microsoft.com/office/powerpoint/2010/main" val="459924029"/>
              </p:ext>
            </p:extLst>
          </p:nvPr>
        </p:nvGraphicFramePr>
        <p:xfrm>
          <a:off x="411633" y="5583238"/>
          <a:ext cx="1612686" cy="438150"/>
        </p:xfrm>
        <a:graphic>
          <a:graphicData uri="http://schemas.openxmlformats.org/presentationml/2006/ole">
            <mc:AlternateContent xmlns:mc="http://schemas.openxmlformats.org/markup-compatibility/2006">
              <mc:Choice xmlns:v="urn:schemas-microsoft-com:vml" Requires="v">
                <p:oleObj name="Packager Shell Object" showAsIcon="1" r:id="rId5" imgW="1277280" imgH="438480" progId="Package">
                  <p:embed/>
                </p:oleObj>
              </mc:Choice>
              <mc:Fallback>
                <p:oleObj name="Packager Shell Object" showAsIcon="1" r:id="rId5" imgW="1277280" imgH="438480" progId="Package">
                  <p:embed/>
                  <p:pic>
                    <p:nvPicPr>
                      <p:cNvPr id="3" name="Object 2">
                        <a:extLst>
                          <a:ext uri="{FF2B5EF4-FFF2-40B4-BE49-F238E27FC236}">
                            <a16:creationId xmlns:a16="http://schemas.microsoft.com/office/drawing/2014/main" id="{F0865972-ADB7-157F-4C37-26551725E1F1}"/>
                          </a:ext>
                        </a:extLst>
                      </p:cNvPr>
                      <p:cNvPicPr/>
                      <p:nvPr/>
                    </p:nvPicPr>
                    <p:blipFill>
                      <a:blip r:embed="rId6"/>
                      <a:stretch>
                        <a:fillRect/>
                      </a:stretch>
                    </p:blipFill>
                    <p:spPr>
                      <a:xfrm>
                        <a:off x="411633" y="5583238"/>
                        <a:ext cx="1612686" cy="438150"/>
                      </a:xfrm>
                      <a:prstGeom prst="rect">
                        <a:avLst/>
                      </a:prstGeom>
                      <a:solidFill>
                        <a:srgbClr val="F7F7F7"/>
                      </a:solidFill>
                    </p:spPr>
                  </p:pic>
                </p:oleObj>
              </mc:Fallback>
            </mc:AlternateContent>
          </a:graphicData>
        </a:graphic>
      </p:graphicFrame>
      <p:graphicFrame>
        <p:nvGraphicFramePr>
          <p:cNvPr id="4" name="Object 3">
            <a:extLst>
              <a:ext uri="{FF2B5EF4-FFF2-40B4-BE49-F238E27FC236}">
                <a16:creationId xmlns:a16="http://schemas.microsoft.com/office/drawing/2014/main" id="{E840B9AF-56D3-2BA1-0A6B-7F9CEF10259F}"/>
              </a:ext>
            </a:extLst>
          </p:cNvPr>
          <p:cNvGraphicFramePr>
            <a:graphicFrameLocks noChangeAspect="1"/>
          </p:cNvGraphicFramePr>
          <p:nvPr>
            <p:extLst>
              <p:ext uri="{D42A27DB-BD31-4B8C-83A1-F6EECF244321}">
                <p14:modId xmlns:p14="http://schemas.microsoft.com/office/powerpoint/2010/main" val="2839513350"/>
              </p:ext>
            </p:extLst>
          </p:nvPr>
        </p:nvGraphicFramePr>
        <p:xfrm>
          <a:off x="2183949" y="5583238"/>
          <a:ext cx="1612687" cy="438150"/>
        </p:xfrm>
        <a:graphic>
          <a:graphicData uri="http://schemas.openxmlformats.org/presentationml/2006/ole">
            <mc:AlternateContent xmlns:mc="http://schemas.openxmlformats.org/markup-compatibility/2006">
              <mc:Choice xmlns:v="urn:schemas-microsoft-com:vml" Requires="v">
                <p:oleObj name="Packager Shell Object" showAsIcon="1" r:id="rId7" imgW="1390680" imgH="377280" progId="Package">
                  <p:embed/>
                </p:oleObj>
              </mc:Choice>
              <mc:Fallback>
                <p:oleObj name="Packager Shell Object" showAsIcon="1" r:id="rId7" imgW="1390680" imgH="377280" progId="Package">
                  <p:embed/>
                  <p:pic>
                    <p:nvPicPr>
                      <p:cNvPr id="4" name="Object 3">
                        <a:extLst>
                          <a:ext uri="{FF2B5EF4-FFF2-40B4-BE49-F238E27FC236}">
                            <a16:creationId xmlns:a16="http://schemas.microsoft.com/office/drawing/2014/main" id="{E840B9AF-56D3-2BA1-0A6B-7F9CEF10259F}"/>
                          </a:ext>
                        </a:extLst>
                      </p:cNvPr>
                      <p:cNvPicPr/>
                      <p:nvPr/>
                    </p:nvPicPr>
                    <p:blipFill>
                      <a:blip r:embed="rId8"/>
                      <a:stretch>
                        <a:fillRect/>
                      </a:stretch>
                    </p:blipFill>
                    <p:spPr>
                      <a:xfrm>
                        <a:off x="2183949" y="5583238"/>
                        <a:ext cx="1612687" cy="438150"/>
                      </a:xfrm>
                      <a:prstGeom prst="rect">
                        <a:avLst/>
                      </a:prstGeom>
                      <a:solidFill>
                        <a:srgbClr val="F7F7F7"/>
                      </a:solidFill>
                    </p:spPr>
                  </p:pic>
                </p:oleObj>
              </mc:Fallback>
            </mc:AlternateContent>
          </a:graphicData>
        </a:graphic>
      </p:graphicFrame>
      <p:sp>
        <p:nvSpPr>
          <p:cNvPr id="5" name="Rectangle 4">
            <a:extLst>
              <a:ext uri="{FF2B5EF4-FFF2-40B4-BE49-F238E27FC236}">
                <a16:creationId xmlns:a16="http://schemas.microsoft.com/office/drawing/2014/main" id="{B5C494A6-8EDC-18B2-5ABA-2B50F19FAF02}"/>
              </a:ext>
            </a:extLst>
          </p:cNvPr>
          <p:cNvSpPr>
            <a:spLocks/>
          </p:cNvSpPr>
          <p:nvPr/>
        </p:nvSpPr>
        <p:spPr bwMode="auto">
          <a:xfrm>
            <a:off x="401087" y="1955851"/>
            <a:ext cx="3246465" cy="1981212"/>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36000" tIns="146304" rIns="3600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20000"/>
              </a:lnSpc>
              <a:spcBef>
                <a:spcPct val="0"/>
              </a:spcBef>
              <a:spcAft>
                <a:spcPts val="600"/>
              </a:spcAft>
              <a:buClrTx/>
              <a:buSzTx/>
              <a:buFontTx/>
              <a:buNone/>
              <a:tabLst/>
              <a:defRPr/>
            </a:pPr>
            <a:r>
              <a:rPr lang="en-GB" sz="1800">
                <a:effectLst/>
              </a:rPr>
              <a:t>If you go with a BYOD policy, this video can be utilised in your frontline communications to help workers understand the benefits of using their own device at work.</a:t>
            </a:r>
          </a:p>
          <a:p>
            <a:pPr marL="0" marR="0" lvl="0" indent="0" algn="l" defTabSz="932472" rtl="0" eaLnBrk="1" fontAlgn="base" latinLnBrk="0" hangingPunct="1">
              <a:lnSpc>
                <a:spcPct val="120000"/>
              </a:lnSpc>
              <a:spcBef>
                <a:spcPct val="0"/>
              </a:spcBef>
              <a:spcAft>
                <a:spcPts val="600"/>
              </a:spcAft>
              <a:buClrTx/>
              <a:buSzTx/>
              <a:buFontTx/>
              <a:buNone/>
              <a:tabLst/>
              <a:defRPr/>
            </a:pPr>
            <a:endParaRPr kumimoji="0" lang="en-GB" sz="2400" b="0" i="0" u="none" strike="noStrike" kern="1200" cap="none" spc="0" normalizeH="0" baseline="0" noProof="0">
              <a:ln>
                <a:noFill/>
              </a:ln>
              <a:solidFill>
                <a:schemeClr val="bg1"/>
              </a:solidFill>
              <a:uLnTx/>
              <a:uFillTx/>
              <a:ea typeface="Segoe UI" pitchFamily="34" charset="0"/>
              <a:cs typeface="Segoe UI" pitchFamily="34" charset="0"/>
            </a:endParaRPr>
          </a:p>
          <a:p>
            <a:pPr marL="0" marR="0" lvl="0" indent="0" algn="l" defTabSz="932472" rtl="0" eaLnBrk="1" fontAlgn="base" latinLnBrk="0" hangingPunct="1">
              <a:lnSpc>
                <a:spcPct val="120000"/>
              </a:lnSpc>
              <a:spcBef>
                <a:spcPct val="0"/>
              </a:spcBef>
              <a:spcAft>
                <a:spcPts val="600"/>
              </a:spcAft>
              <a:buClrTx/>
              <a:buSzTx/>
              <a:buFontTx/>
              <a:buNone/>
              <a:tabLst/>
              <a:defRPr/>
            </a:pPr>
            <a:r>
              <a:rPr lang="en-GB" b="1">
                <a:solidFill>
                  <a:schemeClr val="bg1"/>
                </a:solidFill>
                <a:effectLst/>
                <a:latin typeface="+mj-lt"/>
                <a:ea typeface="Segoe UI" pitchFamily="34" charset="0"/>
                <a:cs typeface="Segoe UI" pitchFamily="34" charset="0"/>
              </a:rPr>
              <a:t>Learn more in our IT guide and End User guide for BYOD</a:t>
            </a:r>
            <a:endParaRPr kumimoji="0" lang="en-GB" b="1" i="0" u="none" strike="noStrike" kern="1200" cap="none" spc="0" normalizeH="0" baseline="0" noProof="0">
              <a:ln>
                <a:noFill/>
              </a:ln>
              <a:solidFill>
                <a:schemeClr val="bg1"/>
              </a:solidFill>
              <a:effectLst/>
              <a:uLnTx/>
              <a:uFillTx/>
              <a:latin typeface="+mj-lt"/>
              <a:ea typeface="Segoe UI" pitchFamily="34" charset="0"/>
              <a:cs typeface="Segoe UI" pitchFamily="34" charset="0"/>
            </a:endParaRPr>
          </a:p>
        </p:txBody>
      </p:sp>
      <p:grpSp>
        <p:nvGrpSpPr>
          <p:cNvPr id="14" name="Group 13">
            <a:extLst>
              <a:ext uri="{FF2B5EF4-FFF2-40B4-BE49-F238E27FC236}">
                <a16:creationId xmlns:a16="http://schemas.microsoft.com/office/drawing/2014/main" id="{1AFF3E84-15D1-80D3-6B40-41ADA310D608}"/>
              </a:ext>
            </a:extLst>
          </p:cNvPr>
          <p:cNvGrpSpPr/>
          <p:nvPr/>
        </p:nvGrpSpPr>
        <p:grpSpPr>
          <a:xfrm>
            <a:off x="1912557" y="5927245"/>
            <a:ext cx="223524" cy="223524"/>
            <a:chOff x="1863941" y="5927245"/>
            <a:chExt cx="223524" cy="223524"/>
          </a:xfrm>
        </p:grpSpPr>
        <p:sp>
          <p:nvSpPr>
            <p:cNvPr id="9" name="Oval 8">
              <a:extLst>
                <a:ext uri="{FF2B5EF4-FFF2-40B4-BE49-F238E27FC236}">
                  <a16:creationId xmlns:a16="http://schemas.microsoft.com/office/drawing/2014/main" id="{8DAAABEE-20F9-0BEE-734B-D6C492443430}"/>
                </a:ext>
              </a:extLst>
            </p:cNvPr>
            <p:cNvSpPr/>
            <p:nvPr/>
          </p:nvSpPr>
          <p:spPr bwMode="auto">
            <a:xfrm>
              <a:off x="1863941" y="5927245"/>
              <a:ext cx="223524" cy="223524"/>
            </a:xfrm>
            <a:prstGeom prst="ellipse">
              <a:avLst/>
            </a:prstGeom>
            <a:solidFill>
              <a:schemeClr val="bg1"/>
            </a:solidFill>
            <a:ln>
              <a:solidFill>
                <a:schemeClr val="accent1"/>
              </a:solidFill>
              <a:headEnd type="none" w="med" len="med"/>
              <a:tailEnd type="none" w="med" len="med"/>
            </a:ln>
            <a:effectLst>
              <a:outerShdw blurRad="50800" dist="38100" dir="2700000" algn="tl" rotWithShape="0">
                <a:prstClr val="black">
                  <a:alpha val="4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GB" sz="2000" err="1">
                <a:solidFill>
                  <a:srgbClr val="FFFFFF"/>
                </a:solidFill>
                <a:ea typeface="Segoe UI" pitchFamily="34" charset="0"/>
                <a:cs typeface="Segoe UI" pitchFamily="34" charset="0"/>
              </a:endParaRPr>
            </a:p>
          </p:txBody>
        </p:sp>
        <p:sp>
          <p:nvSpPr>
            <p:cNvPr id="13" name="Graphic 11">
              <a:extLst>
                <a:ext uri="{FF2B5EF4-FFF2-40B4-BE49-F238E27FC236}">
                  <a16:creationId xmlns:a16="http://schemas.microsoft.com/office/drawing/2014/main" id="{C06EE609-9121-C0CB-87D7-27B55989A43D}"/>
                </a:ext>
              </a:extLst>
            </p:cNvPr>
            <p:cNvSpPr/>
            <p:nvPr/>
          </p:nvSpPr>
          <p:spPr>
            <a:xfrm>
              <a:off x="1914061" y="5980187"/>
              <a:ext cx="136451" cy="136450"/>
            </a:xfrm>
            <a:custGeom>
              <a:avLst/>
              <a:gdLst>
                <a:gd name="connsiteX0" fmla="*/ 90221 w 205347"/>
                <a:gd name="connsiteY0" fmla="*/ 201900 h 205346"/>
                <a:gd name="connsiteX1" fmla="*/ 84326 w 205347"/>
                <a:gd name="connsiteY1" fmla="*/ 205159 h 205346"/>
                <a:gd name="connsiteX2" fmla="*/ 81248 w 205347"/>
                <a:gd name="connsiteY2" fmla="*/ 202414 h 205346"/>
                <a:gd name="connsiteX3" fmla="*/ 362 w 205347"/>
                <a:gd name="connsiteY3" fmla="*/ 6580 h 205346"/>
                <a:gd name="connsiteX4" fmla="*/ 2946 w 205347"/>
                <a:gd name="connsiteY4" fmla="*/ 361 h 205346"/>
                <a:gd name="connsiteX5" fmla="*/ 6582 w 205347"/>
                <a:gd name="connsiteY5" fmla="*/ 361 h 205346"/>
                <a:gd name="connsiteX6" fmla="*/ 202416 w 205347"/>
                <a:gd name="connsiteY6" fmla="*/ 81247 h 205346"/>
                <a:gd name="connsiteX7" fmla="*/ 204980 w 205347"/>
                <a:gd name="connsiteY7" fmla="*/ 87475 h 205346"/>
                <a:gd name="connsiteX8" fmla="*/ 201901 w 205347"/>
                <a:gd name="connsiteY8" fmla="*/ 90219 h 205346"/>
                <a:gd name="connsiteX9" fmla="*/ 117586 w 205347"/>
                <a:gd name="connsiteY9" fmla="*/ 114327 h 205346"/>
                <a:gd name="connsiteX10" fmla="*/ 114319 w 205347"/>
                <a:gd name="connsiteY10" fmla="*/ 117594 h 2053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05347" h="205346">
                  <a:moveTo>
                    <a:pt x="90221" y="201900"/>
                  </a:moveTo>
                  <a:cubicBezTo>
                    <a:pt x="89493" y="204428"/>
                    <a:pt x="86854" y="205887"/>
                    <a:pt x="84326" y="205159"/>
                  </a:cubicBezTo>
                  <a:cubicBezTo>
                    <a:pt x="82937" y="204759"/>
                    <a:pt x="81804" y="203749"/>
                    <a:pt x="81248" y="202414"/>
                  </a:cubicBezTo>
                  <a:lnTo>
                    <a:pt x="362" y="6580"/>
                  </a:lnTo>
                  <a:cubicBezTo>
                    <a:pt x="-642" y="4149"/>
                    <a:pt x="515" y="1365"/>
                    <a:pt x="2946" y="361"/>
                  </a:cubicBezTo>
                  <a:cubicBezTo>
                    <a:pt x="4110" y="-120"/>
                    <a:pt x="5417" y="-120"/>
                    <a:pt x="6582" y="361"/>
                  </a:cubicBezTo>
                  <a:lnTo>
                    <a:pt x="202416" y="81247"/>
                  </a:lnTo>
                  <a:cubicBezTo>
                    <a:pt x="204844" y="82259"/>
                    <a:pt x="205991" y="85047"/>
                    <a:pt x="204980" y="87475"/>
                  </a:cubicBezTo>
                  <a:cubicBezTo>
                    <a:pt x="204423" y="88810"/>
                    <a:pt x="203291" y="89819"/>
                    <a:pt x="201901" y="90219"/>
                  </a:cubicBezTo>
                  <a:lnTo>
                    <a:pt x="117586" y="114327"/>
                  </a:lnTo>
                  <a:cubicBezTo>
                    <a:pt x="116006" y="114780"/>
                    <a:pt x="114771" y="116015"/>
                    <a:pt x="114319" y="117594"/>
                  </a:cubicBezTo>
                  <a:close/>
                </a:path>
              </a:pathLst>
            </a:custGeom>
            <a:solidFill>
              <a:schemeClr val="tx2"/>
            </a:solidFill>
            <a:ln w="9525" cap="rnd">
              <a:noFill/>
              <a:prstDash val="solid"/>
              <a:round/>
            </a:ln>
          </p:spPr>
          <p:txBody>
            <a:bodyPr rtlCol="0" anchor="ctr"/>
            <a:lstStyle/>
            <a:p>
              <a:endParaRPr lang="en-GB"/>
            </a:p>
          </p:txBody>
        </p:sp>
      </p:grpSp>
      <p:grpSp>
        <p:nvGrpSpPr>
          <p:cNvPr id="18" name="Group 17">
            <a:extLst>
              <a:ext uri="{FF2B5EF4-FFF2-40B4-BE49-F238E27FC236}">
                <a16:creationId xmlns:a16="http://schemas.microsoft.com/office/drawing/2014/main" id="{022DD7DE-3337-710F-BF5F-3CD780578F70}"/>
              </a:ext>
            </a:extLst>
          </p:cNvPr>
          <p:cNvGrpSpPr/>
          <p:nvPr/>
        </p:nvGrpSpPr>
        <p:grpSpPr>
          <a:xfrm>
            <a:off x="3684874" y="5927245"/>
            <a:ext cx="223524" cy="223524"/>
            <a:chOff x="1863941" y="5927245"/>
            <a:chExt cx="223524" cy="223524"/>
          </a:xfrm>
        </p:grpSpPr>
        <p:sp>
          <p:nvSpPr>
            <p:cNvPr id="19" name="Oval 18">
              <a:extLst>
                <a:ext uri="{FF2B5EF4-FFF2-40B4-BE49-F238E27FC236}">
                  <a16:creationId xmlns:a16="http://schemas.microsoft.com/office/drawing/2014/main" id="{B76A8B9E-626A-DCDE-64E3-A624E3C559D9}"/>
                </a:ext>
              </a:extLst>
            </p:cNvPr>
            <p:cNvSpPr/>
            <p:nvPr/>
          </p:nvSpPr>
          <p:spPr bwMode="auto">
            <a:xfrm>
              <a:off x="1863941" y="5927245"/>
              <a:ext cx="223524" cy="223524"/>
            </a:xfrm>
            <a:prstGeom prst="ellipse">
              <a:avLst/>
            </a:prstGeom>
            <a:solidFill>
              <a:schemeClr val="bg1"/>
            </a:solidFill>
            <a:ln>
              <a:solidFill>
                <a:schemeClr val="accent1"/>
              </a:solidFill>
              <a:headEnd type="none" w="med" len="med"/>
              <a:tailEnd type="none" w="med" len="med"/>
            </a:ln>
            <a:effectLst>
              <a:outerShdw blurRad="50800" dist="38100" dir="2700000" algn="tl" rotWithShape="0">
                <a:prstClr val="black">
                  <a:alpha val="4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GB" sz="2000" err="1">
                <a:solidFill>
                  <a:srgbClr val="FFFFFF"/>
                </a:solidFill>
                <a:ea typeface="Segoe UI" pitchFamily="34" charset="0"/>
                <a:cs typeface="Segoe UI" pitchFamily="34" charset="0"/>
              </a:endParaRPr>
            </a:p>
          </p:txBody>
        </p:sp>
        <p:sp>
          <p:nvSpPr>
            <p:cNvPr id="20" name="Graphic 11">
              <a:extLst>
                <a:ext uri="{FF2B5EF4-FFF2-40B4-BE49-F238E27FC236}">
                  <a16:creationId xmlns:a16="http://schemas.microsoft.com/office/drawing/2014/main" id="{F189FBA0-C511-AE4F-4808-86E115523AC3}"/>
                </a:ext>
              </a:extLst>
            </p:cNvPr>
            <p:cNvSpPr/>
            <p:nvPr/>
          </p:nvSpPr>
          <p:spPr>
            <a:xfrm>
              <a:off x="1914061" y="5980187"/>
              <a:ext cx="136451" cy="136450"/>
            </a:xfrm>
            <a:custGeom>
              <a:avLst/>
              <a:gdLst>
                <a:gd name="connsiteX0" fmla="*/ 90221 w 205347"/>
                <a:gd name="connsiteY0" fmla="*/ 201900 h 205346"/>
                <a:gd name="connsiteX1" fmla="*/ 84326 w 205347"/>
                <a:gd name="connsiteY1" fmla="*/ 205159 h 205346"/>
                <a:gd name="connsiteX2" fmla="*/ 81248 w 205347"/>
                <a:gd name="connsiteY2" fmla="*/ 202414 h 205346"/>
                <a:gd name="connsiteX3" fmla="*/ 362 w 205347"/>
                <a:gd name="connsiteY3" fmla="*/ 6580 h 205346"/>
                <a:gd name="connsiteX4" fmla="*/ 2946 w 205347"/>
                <a:gd name="connsiteY4" fmla="*/ 361 h 205346"/>
                <a:gd name="connsiteX5" fmla="*/ 6582 w 205347"/>
                <a:gd name="connsiteY5" fmla="*/ 361 h 205346"/>
                <a:gd name="connsiteX6" fmla="*/ 202416 w 205347"/>
                <a:gd name="connsiteY6" fmla="*/ 81247 h 205346"/>
                <a:gd name="connsiteX7" fmla="*/ 204980 w 205347"/>
                <a:gd name="connsiteY7" fmla="*/ 87475 h 205346"/>
                <a:gd name="connsiteX8" fmla="*/ 201901 w 205347"/>
                <a:gd name="connsiteY8" fmla="*/ 90219 h 205346"/>
                <a:gd name="connsiteX9" fmla="*/ 117586 w 205347"/>
                <a:gd name="connsiteY9" fmla="*/ 114327 h 205346"/>
                <a:gd name="connsiteX10" fmla="*/ 114319 w 205347"/>
                <a:gd name="connsiteY10" fmla="*/ 117594 h 2053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05347" h="205346">
                  <a:moveTo>
                    <a:pt x="90221" y="201900"/>
                  </a:moveTo>
                  <a:cubicBezTo>
                    <a:pt x="89493" y="204428"/>
                    <a:pt x="86854" y="205887"/>
                    <a:pt x="84326" y="205159"/>
                  </a:cubicBezTo>
                  <a:cubicBezTo>
                    <a:pt x="82937" y="204759"/>
                    <a:pt x="81804" y="203749"/>
                    <a:pt x="81248" y="202414"/>
                  </a:cubicBezTo>
                  <a:lnTo>
                    <a:pt x="362" y="6580"/>
                  </a:lnTo>
                  <a:cubicBezTo>
                    <a:pt x="-642" y="4149"/>
                    <a:pt x="515" y="1365"/>
                    <a:pt x="2946" y="361"/>
                  </a:cubicBezTo>
                  <a:cubicBezTo>
                    <a:pt x="4110" y="-120"/>
                    <a:pt x="5417" y="-120"/>
                    <a:pt x="6582" y="361"/>
                  </a:cubicBezTo>
                  <a:lnTo>
                    <a:pt x="202416" y="81247"/>
                  </a:lnTo>
                  <a:cubicBezTo>
                    <a:pt x="204844" y="82259"/>
                    <a:pt x="205991" y="85047"/>
                    <a:pt x="204980" y="87475"/>
                  </a:cubicBezTo>
                  <a:cubicBezTo>
                    <a:pt x="204423" y="88810"/>
                    <a:pt x="203291" y="89819"/>
                    <a:pt x="201901" y="90219"/>
                  </a:cubicBezTo>
                  <a:lnTo>
                    <a:pt x="117586" y="114327"/>
                  </a:lnTo>
                  <a:cubicBezTo>
                    <a:pt x="116006" y="114780"/>
                    <a:pt x="114771" y="116015"/>
                    <a:pt x="114319" y="117594"/>
                  </a:cubicBezTo>
                  <a:close/>
                </a:path>
              </a:pathLst>
            </a:custGeom>
            <a:solidFill>
              <a:schemeClr val="tx2"/>
            </a:solidFill>
            <a:ln w="9525" cap="rnd">
              <a:noFill/>
              <a:prstDash val="solid"/>
              <a:round/>
            </a:ln>
          </p:spPr>
          <p:txBody>
            <a:bodyPr rtlCol="0" anchor="ctr"/>
            <a:lstStyle/>
            <a:p>
              <a:endParaRPr lang="en-GB"/>
            </a:p>
          </p:txBody>
        </p:sp>
      </p:grpSp>
    </p:spTree>
    <p:extLst>
      <p:ext uri="{BB962C8B-B14F-4D97-AF65-F5344CB8AC3E}">
        <p14:creationId xmlns:p14="http://schemas.microsoft.com/office/powerpoint/2010/main" val="3822035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63488"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bg>
      <p:bgPr>
        <a:solidFill>
          <a:srgbClr val="F7F7F7"/>
        </a:solidFill>
        <a:effectLst/>
      </p:bgPr>
    </p:bg>
    <p:spTree>
      <p:nvGrpSpPr>
        <p:cNvPr id="1" name=""/>
        <p:cNvGrpSpPr/>
        <p:nvPr/>
      </p:nvGrpSpPr>
      <p:grpSpPr>
        <a:xfrm>
          <a:off x="0" y="0"/>
          <a:ext cx="0" cy="0"/>
          <a:chOff x="0" y="0"/>
          <a:chExt cx="0" cy="0"/>
        </a:xfrm>
      </p:grpSpPr>
      <p:sp>
        <p:nvSpPr>
          <p:cNvPr id="4" name="Freeform: Shape 3">
            <a:extLst>
              <a:ext uri="{FF2B5EF4-FFF2-40B4-BE49-F238E27FC236}">
                <a16:creationId xmlns:a16="http://schemas.microsoft.com/office/drawing/2014/main" id="{1833754D-C7B3-B612-859E-B77CFD00C254}"/>
              </a:ext>
            </a:extLst>
          </p:cNvPr>
          <p:cNvSpPr/>
          <p:nvPr/>
        </p:nvSpPr>
        <p:spPr bwMode="auto">
          <a:xfrm flipH="1" flipV="1">
            <a:off x="0" y="-1"/>
            <a:ext cx="12192000" cy="1291771"/>
          </a:xfrm>
          <a:custGeom>
            <a:avLst/>
            <a:gdLst>
              <a:gd name="connsiteX0" fmla="*/ 11268532 w 12192000"/>
              <a:gd name="connsiteY0" fmla="*/ 106 h 4074802"/>
              <a:gd name="connsiteX1" fmla="*/ 12185209 w 12192000"/>
              <a:gd name="connsiteY1" fmla="*/ 20416 h 4074802"/>
              <a:gd name="connsiteX2" fmla="*/ 12192000 w 12192000"/>
              <a:gd name="connsiteY2" fmla="*/ 20811 h 4074802"/>
              <a:gd name="connsiteX3" fmla="*/ 12192000 w 12192000"/>
              <a:gd name="connsiteY3" fmla="*/ 1064902 h 4074802"/>
              <a:gd name="connsiteX4" fmla="*/ 12192000 w 12192000"/>
              <a:gd name="connsiteY4" fmla="*/ 1585602 h 4074802"/>
              <a:gd name="connsiteX5" fmla="*/ 12192000 w 12192000"/>
              <a:gd name="connsiteY5" fmla="*/ 4074802 h 4074802"/>
              <a:gd name="connsiteX6" fmla="*/ 0 w 12192000"/>
              <a:gd name="connsiteY6" fmla="*/ 4074802 h 4074802"/>
              <a:gd name="connsiteX7" fmla="*/ 0 w 12192000"/>
              <a:gd name="connsiteY7" fmla="*/ 1585602 h 4074802"/>
              <a:gd name="connsiteX8" fmla="*/ 0 w 12192000"/>
              <a:gd name="connsiteY8" fmla="*/ 1064902 h 4074802"/>
              <a:gd name="connsiteX9" fmla="*/ 0 w 12192000"/>
              <a:gd name="connsiteY9" fmla="*/ 16345 h 4074802"/>
              <a:gd name="connsiteX10" fmla="*/ 244047 w 12192000"/>
              <a:gd name="connsiteY10" fmla="*/ 27486 h 4074802"/>
              <a:gd name="connsiteX11" fmla="*/ 1686840 w 12192000"/>
              <a:gd name="connsiteY11" fmla="*/ 173856 h 4074802"/>
              <a:gd name="connsiteX12" fmla="*/ 9172284 w 12192000"/>
              <a:gd name="connsiteY12" fmla="*/ 173856 h 4074802"/>
              <a:gd name="connsiteX13" fmla="*/ 11268532 w 12192000"/>
              <a:gd name="connsiteY13" fmla="*/ 106 h 4074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2192000" h="4074802">
                <a:moveTo>
                  <a:pt x="11268532" y="106"/>
                </a:moveTo>
                <a:cubicBezTo>
                  <a:pt x="11570638" y="-964"/>
                  <a:pt x="11877794" y="6092"/>
                  <a:pt x="12185209" y="20416"/>
                </a:cubicBezTo>
                <a:lnTo>
                  <a:pt x="12192000" y="20811"/>
                </a:lnTo>
                <a:lnTo>
                  <a:pt x="12192000" y="1064902"/>
                </a:lnTo>
                <a:lnTo>
                  <a:pt x="12192000" y="1585602"/>
                </a:lnTo>
                <a:lnTo>
                  <a:pt x="12192000" y="4074802"/>
                </a:lnTo>
                <a:lnTo>
                  <a:pt x="0" y="4074802"/>
                </a:lnTo>
                <a:lnTo>
                  <a:pt x="0" y="1585602"/>
                </a:lnTo>
                <a:lnTo>
                  <a:pt x="0" y="1064902"/>
                </a:lnTo>
                <a:lnTo>
                  <a:pt x="0" y="16345"/>
                </a:lnTo>
                <a:lnTo>
                  <a:pt x="244047" y="27486"/>
                </a:lnTo>
                <a:cubicBezTo>
                  <a:pt x="678291" y="52375"/>
                  <a:pt x="1158360" y="99922"/>
                  <a:pt x="1686840" y="173856"/>
                </a:cubicBezTo>
                <a:cubicBezTo>
                  <a:pt x="5914682" y="765330"/>
                  <a:pt x="9172284" y="173856"/>
                  <a:pt x="9172284" y="173856"/>
                </a:cubicBezTo>
                <a:cubicBezTo>
                  <a:pt x="9789564" y="56236"/>
                  <a:pt x="10513267" y="2780"/>
                  <a:pt x="11268532" y="106"/>
                </a:cubicBezTo>
                <a:close/>
              </a:path>
            </a:pathLst>
          </a:custGeom>
          <a:solidFill>
            <a:schemeClr val="accent1"/>
          </a:solidFill>
          <a:ln w="3768" cap="flat">
            <a:noFill/>
            <a:prstDash val="solid"/>
            <a:miter/>
          </a:ln>
          <a:effectLst>
            <a:outerShdw blurRad="63500" dist="25400" dir="6600000" algn="l" rotWithShape="0">
              <a:prstClr val="black">
                <a:alpha val="26000"/>
              </a:prstClr>
            </a:outerShdw>
          </a:effectLst>
        </p:spPr>
        <p:txBody>
          <a:bodyPr wrap="square" rtlCol="0" anchor="ctr">
            <a:noAutofit/>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GB" sz="1765" b="0" i="0" u="none" strike="noStrike" kern="1200" cap="none" spc="0" normalizeH="0" baseline="0" noProof="0">
              <a:ln>
                <a:noFill/>
              </a:ln>
              <a:solidFill>
                <a:srgbClr val="000000"/>
              </a:solidFill>
              <a:effectLst/>
              <a:uLnTx/>
              <a:uFillTx/>
              <a:latin typeface="Segoe UI"/>
              <a:ea typeface="+mn-ea"/>
              <a:cs typeface="+mn-cs"/>
            </a:endParaRPr>
          </a:p>
        </p:txBody>
      </p:sp>
      <p:sp>
        <p:nvSpPr>
          <p:cNvPr id="6" name="!!BOX1">
            <a:extLst>
              <a:ext uri="{FF2B5EF4-FFF2-40B4-BE49-F238E27FC236}">
                <a16:creationId xmlns:a16="http://schemas.microsoft.com/office/drawing/2014/main" id="{B84E70A8-9785-DBC6-F9A3-319FE4528AD7}"/>
              </a:ext>
            </a:extLst>
          </p:cNvPr>
          <p:cNvSpPr>
            <a:spLocks/>
          </p:cNvSpPr>
          <p:nvPr/>
        </p:nvSpPr>
        <p:spPr bwMode="auto">
          <a:xfrm>
            <a:off x="1181236" y="2422943"/>
            <a:ext cx="4699556" cy="2789734"/>
          </a:xfrm>
          <a:prstGeom prst="roundRect">
            <a:avLst>
              <a:gd name="adj" fmla="val 0"/>
            </a:avLst>
          </a:prstGeom>
          <a:gradFill>
            <a:gsLst>
              <a:gs pos="0">
                <a:schemeClr val="bg1">
                  <a:lumMod val="55000"/>
                  <a:lumOff val="45000"/>
                </a:schemeClr>
              </a:gs>
              <a:gs pos="100000">
                <a:srgbClr val="E8E9E8">
                  <a:lumMod val="20000"/>
                  <a:lumOff val="80000"/>
                </a:srgbClr>
              </a:gs>
            </a:gsLst>
            <a:lin ang="2700000" scaled="1"/>
          </a:gradFill>
          <a:ln w="12700">
            <a:noFill/>
            <a:headEnd type="none" w="med" len="med"/>
            <a:tailEnd type="none" w="med" len="med"/>
          </a:ln>
          <a:effectLst>
            <a:outerShdw blurRad="76200" dist="25400" dir="2700000" algn="tl" rotWithShape="0">
              <a:prstClr val="black">
                <a:alpha val="14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20" tIns="97536" rIns="121920" bIns="97536" numCol="1" spcCol="0" rtlCol="0" fromWordArt="0" anchor="t" anchorCtr="0" forceAA="0" compatLnSpc="1">
            <a:prstTxWarp prst="textNoShape">
              <a:avLst/>
            </a:prstTxWarp>
            <a:noAutofit/>
          </a:bodyPr>
          <a:lstStyle/>
          <a:p>
            <a:pPr defTabSz="621679" fontAlgn="base">
              <a:spcBef>
                <a:spcPct val="0"/>
              </a:spcBef>
              <a:spcAft>
                <a:spcPts val="300"/>
              </a:spcAft>
            </a:pPr>
            <a:endParaRPr lang="en-GB" sz="1200">
              <a:solidFill>
                <a:schemeClr val="tx2"/>
              </a:solidFill>
              <a:cs typeface="Segoe UI" pitchFamily="34" charset="0"/>
            </a:endParaRPr>
          </a:p>
        </p:txBody>
      </p:sp>
      <p:sp>
        <p:nvSpPr>
          <p:cNvPr id="7" name="Rectangle: Rounded Corners 12">
            <a:extLst>
              <a:ext uri="{FF2B5EF4-FFF2-40B4-BE49-F238E27FC236}">
                <a16:creationId xmlns:a16="http://schemas.microsoft.com/office/drawing/2014/main" id="{DF09174A-9187-BFB4-3F26-2AC2FBD07CA7}"/>
              </a:ext>
            </a:extLst>
          </p:cNvPr>
          <p:cNvSpPr/>
          <p:nvPr/>
        </p:nvSpPr>
        <p:spPr bwMode="auto">
          <a:xfrm rot="16200000">
            <a:off x="3492873" y="1640406"/>
            <a:ext cx="76281" cy="4700163"/>
          </a:xfrm>
          <a:prstGeom prst="roundRect">
            <a:avLst>
              <a:gd name="adj" fmla="val 50000"/>
            </a:avLst>
          </a:prstGeom>
          <a:gradFill>
            <a:gsLst>
              <a:gs pos="50000">
                <a:schemeClr val="bg1">
                  <a:alpha val="30000"/>
                </a:schemeClr>
              </a:gs>
              <a:gs pos="50000">
                <a:schemeClr val="tx1">
                  <a:alpha val="6000"/>
                </a:schemeClr>
              </a:gs>
            </a:gsLst>
            <a:lin ang="0" scaled="0"/>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rm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GB" sz="2000" b="0" i="0" u="none" strike="noStrike" kern="1200" cap="none" spc="0" normalizeH="0" baseline="0" noProof="0">
              <a:ln>
                <a:noFill/>
              </a:ln>
              <a:solidFill>
                <a:srgbClr val="FFFFFF"/>
              </a:solidFill>
              <a:effectLst/>
              <a:uLnTx/>
              <a:uFillTx/>
              <a:ea typeface="Segoe UI" pitchFamily="34" charset="0"/>
              <a:cs typeface="Segoe UI" pitchFamily="34" charset="0"/>
            </a:endParaRPr>
          </a:p>
        </p:txBody>
      </p:sp>
      <p:sp>
        <p:nvSpPr>
          <p:cNvPr id="8" name="Rectangle 7">
            <a:extLst>
              <a:ext uri="{FF2B5EF4-FFF2-40B4-BE49-F238E27FC236}">
                <a16:creationId xmlns:a16="http://schemas.microsoft.com/office/drawing/2014/main" id="{5991D72F-9EDC-EFD0-D965-ECA48D4D6FF4}"/>
              </a:ext>
            </a:extLst>
          </p:cNvPr>
          <p:cNvSpPr>
            <a:spLocks/>
          </p:cNvSpPr>
          <p:nvPr/>
        </p:nvSpPr>
        <p:spPr bwMode="auto">
          <a:xfrm>
            <a:off x="1401961" y="4008005"/>
            <a:ext cx="4258105" cy="1199958"/>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36000" tIns="146304" rIns="36000" bIns="146304" numCol="1" spcCol="0" rtlCol="0" fromWordArt="0" anchor="ctr" anchorCtr="0" forceAA="0" compatLnSpc="1">
            <a:prstTxWarp prst="textNoShape">
              <a:avLst/>
            </a:prstTxWarp>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2800" b="0" i="0" u="none" strike="noStrike" kern="1200" cap="none" spc="0" normalizeH="0" baseline="0" noProof="0">
                <a:ln>
                  <a:noFill/>
                </a:ln>
                <a:solidFill>
                  <a:srgbClr val="000000"/>
                </a:solidFill>
                <a:effectLst/>
                <a:uLnTx/>
                <a:uFillTx/>
                <a:ea typeface="+mn-ea"/>
                <a:cs typeface="Segoe UI" pitchFamily="34" charset="0"/>
              </a:rPr>
              <a:t>How do they </a:t>
            </a:r>
            <a:br>
              <a:rPr kumimoji="0" lang="en-GB" sz="2800" b="0" i="0" u="none" strike="noStrike" kern="1200" cap="none" spc="0" normalizeH="0" baseline="0" noProof="0">
                <a:ln>
                  <a:noFill/>
                </a:ln>
                <a:solidFill>
                  <a:srgbClr val="000000"/>
                </a:solidFill>
                <a:effectLst/>
                <a:uLnTx/>
                <a:uFillTx/>
                <a:ea typeface="+mn-ea"/>
                <a:cs typeface="Segoe UI" pitchFamily="34" charset="0"/>
              </a:rPr>
            </a:br>
            <a:r>
              <a:rPr kumimoji="0" lang="en-GB" sz="2800" b="0" i="0" u="none" strike="noStrike" kern="1200" cap="none" spc="0" normalizeH="0" baseline="0" noProof="0">
                <a:ln>
                  <a:noFill/>
                </a:ln>
                <a:solidFill>
                  <a:srgbClr val="000000"/>
                </a:solidFill>
                <a:effectLst/>
                <a:uLnTx/>
                <a:uFillTx/>
                <a:ea typeface="+mn-ea"/>
                <a:cs typeface="Segoe UI" pitchFamily="34" charset="0"/>
              </a:rPr>
              <a:t>connect support?</a:t>
            </a:r>
          </a:p>
        </p:txBody>
      </p:sp>
      <p:sp>
        <p:nvSpPr>
          <p:cNvPr id="9" name="!!BOX1">
            <a:extLst>
              <a:ext uri="{FF2B5EF4-FFF2-40B4-BE49-F238E27FC236}">
                <a16:creationId xmlns:a16="http://schemas.microsoft.com/office/drawing/2014/main" id="{CB0CA09D-5609-011A-BB35-969B3A889BF8}"/>
              </a:ext>
            </a:extLst>
          </p:cNvPr>
          <p:cNvSpPr>
            <a:spLocks/>
          </p:cNvSpPr>
          <p:nvPr/>
        </p:nvSpPr>
        <p:spPr bwMode="auto">
          <a:xfrm>
            <a:off x="6311041" y="2422943"/>
            <a:ext cx="4699556" cy="2789734"/>
          </a:xfrm>
          <a:prstGeom prst="roundRect">
            <a:avLst>
              <a:gd name="adj" fmla="val 0"/>
            </a:avLst>
          </a:prstGeom>
          <a:gradFill>
            <a:gsLst>
              <a:gs pos="0">
                <a:schemeClr val="bg1">
                  <a:lumMod val="55000"/>
                  <a:lumOff val="45000"/>
                </a:schemeClr>
              </a:gs>
              <a:gs pos="100000">
                <a:srgbClr val="E8E9E8">
                  <a:lumMod val="20000"/>
                  <a:lumOff val="80000"/>
                </a:srgbClr>
              </a:gs>
            </a:gsLst>
            <a:lin ang="2700000" scaled="1"/>
          </a:gradFill>
          <a:ln w="12700">
            <a:noFill/>
            <a:headEnd type="none" w="med" len="med"/>
            <a:tailEnd type="none" w="med" len="med"/>
          </a:ln>
          <a:effectLst>
            <a:outerShdw blurRad="76200" dist="25400" dir="2700000" algn="tl" rotWithShape="0">
              <a:prstClr val="black">
                <a:alpha val="14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20" tIns="97536" rIns="121920" bIns="97536" numCol="1" spcCol="0" rtlCol="0" fromWordArt="0" anchor="t" anchorCtr="0" forceAA="0" compatLnSpc="1">
            <a:prstTxWarp prst="textNoShape">
              <a:avLst/>
            </a:prstTxWarp>
            <a:noAutofit/>
          </a:bodyPr>
          <a:lstStyle/>
          <a:p>
            <a:pPr defTabSz="621679" fontAlgn="base">
              <a:spcBef>
                <a:spcPct val="0"/>
              </a:spcBef>
              <a:spcAft>
                <a:spcPts val="300"/>
              </a:spcAft>
            </a:pPr>
            <a:endParaRPr lang="en-GB" sz="1200">
              <a:solidFill>
                <a:schemeClr val="tx2"/>
              </a:solidFill>
              <a:cs typeface="Segoe UI" pitchFamily="34" charset="0"/>
            </a:endParaRPr>
          </a:p>
        </p:txBody>
      </p:sp>
      <p:sp>
        <p:nvSpPr>
          <p:cNvPr id="10" name="Rectangle: Rounded Corners 12">
            <a:extLst>
              <a:ext uri="{FF2B5EF4-FFF2-40B4-BE49-F238E27FC236}">
                <a16:creationId xmlns:a16="http://schemas.microsoft.com/office/drawing/2014/main" id="{844E3410-5186-291E-BAEE-7371535AE5F2}"/>
              </a:ext>
            </a:extLst>
          </p:cNvPr>
          <p:cNvSpPr/>
          <p:nvPr/>
        </p:nvSpPr>
        <p:spPr bwMode="auto">
          <a:xfrm rot="16200000">
            <a:off x="8622678" y="1640406"/>
            <a:ext cx="76281" cy="4700163"/>
          </a:xfrm>
          <a:prstGeom prst="roundRect">
            <a:avLst>
              <a:gd name="adj" fmla="val 50000"/>
            </a:avLst>
          </a:prstGeom>
          <a:gradFill>
            <a:gsLst>
              <a:gs pos="50000">
                <a:schemeClr val="bg1">
                  <a:alpha val="30000"/>
                </a:schemeClr>
              </a:gs>
              <a:gs pos="50000">
                <a:schemeClr val="tx1">
                  <a:alpha val="6000"/>
                </a:schemeClr>
              </a:gs>
            </a:gsLst>
            <a:lin ang="0" scaled="0"/>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rm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GB" sz="2000" b="0" i="0" u="none" strike="noStrike" kern="1200" cap="none" spc="0" normalizeH="0" baseline="0" noProof="0">
              <a:ln>
                <a:noFill/>
              </a:ln>
              <a:solidFill>
                <a:srgbClr val="FFFFFF"/>
              </a:solidFill>
              <a:effectLst/>
              <a:uLnTx/>
              <a:uFillTx/>
              <a:ea typeface="Segoe UI" pitchFamily="34" charset="0"/>
              <a:cs typeface="Segoe UI" pitchFamily="34" charset="0"/>
            </a:endParaRPr>
          </a:p>
        </p:txBody>
      </p:sp>
      <p:sp>
        <p:nvSpPr>
          <p:cNvPr id="11" name="Rectangle 10">
            <a:extLst>
              <a:ext uri="{FF2B5EF4-FFF2-40B4-BE49-F238E27FC236}">
                <a16:creationId xmlns:a16="http://schemas.microsoft.com/office/drawing/2014/main" id="{458D7FDD-6046-1402-D005-2796913E97BE}"/>
              </a:ext>
            </a:extLst>
          </p:cNvPr>
          <p:cNvSpPr>
            <a:spLocks/>
          </p:cNvSpPr>
          <p:nvPr/>
        </p:nvSpPr>
        <p:spPr bwMode="auto">
          <a:xfrm>
            <a:off x="6531765" y="4008005"/>
            <a:ext cx="4258105" cy="1199958"/>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36000" tIns="146304" rIns="36000" bIns="146304" numCol="1" spcCol="0" rtlCol="0" fromWordArt="0" anchor="ctr" anchorCtr="0" forceAA="0" compatLnSpc="1">
            <a:prstTxWarp prst="textNoShape">
              <a:avLst/>
            </a:prstTxWarp>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2800" b="0" i="0" u="none" strike="noStrike" kern="1200" cap="none" spc="0" normalizeH="0" baseline="0" noProof="0">
                <a:ln>
                  <a:noFill/>
                </a:ln>
                <a:solidFill>
                  <a:srgbClr val="000000"/>
                </a:solidFill>
                <a:effectLst/>
                <a:uLnTx/>
                <a:uFillTx/>
                <a:ea typeface="+mn-ea"/>
                <a:cs typeface="Segoe UI" pitchFamily="34" charset="0"/>
              </a:rPr>
              <a:t>Who are support?</a:t>
            </a:r>
          </a:p>
        </p:txBody>
      </p:sp>
      <p:grpSp>
        <p:nvGrpSpPr>
          <p:cNvPr id="26" name="Group 25">
            <a:extLst>
              <a:ext uri="{FF2B5EF4-FFF2-40B4-BE49-F238E27FC236}">
                <a16:creationId xmlns:a16="http://schemas.microsoft.com/office/drawing/2014/main" id="{3B918779-14BA-2165-486D-DEF4C09A0969}"/>
              </a:ext>
            </a:extLst>
          </p:cNvPr>
          <p:cNvGrpSpPr/>
          <p:nvPr/>
        </p:nvGrpSpPr>
        <p:grpSpPr>
          <a:xfrm>
            <a:off x="8167366" y="2705015"/>
            <a:ext cx="986908" cy="965260"/>
            <a:chOff x="6700839" y="1584133"/>
            <a:chExt cx="217170" cy="212407"/>
          </a:xfrm>
        </p:grpSpPr>
        <p:sp>
          <p:nvSpPr>
            <p:cNvPr id="27" name="Freeform: Shape 249">
              <a:extLst>
                <a:ext uri="{FF2B5EF4-FFF2-40B4-BE49-F238E27FC236}">
                  <a16:creationId xmlns:a16="http://schemas.microsoft.com/office/drawing/2014/main" id="{89E4A46D-763D-98E0-4A12-086C1A7E36E6}"/>
                </a:ext>
              </a:extLst>
            </p:cNvPr>
            <p:cNvSpPr/>
            <p:nvPr/>
          </p:nvSpPr>
          <p:spPr>
            <a:xfrm>
              <a:off x="6700839" y="1650808"/>
              <a:ext cx="152400" cy="142875"/>
            </a:xfrm>
            <a:custGeom>
              <a:avLst/>
              <a:gdLst>
                <a:gd name="connsiteX0" fmla="*/ 0 w 152400"/>
                <a:gd name="connsiteY0" fmla="*/ 151448 h 142875"/>
                <a:gd name="connsiteX1" fmla="*/ 6667 w 152400"/>
                <a:gd name="connsiteY1" fmla="*/ 120015 h 142875"/>
                <a:gd name="connsiteX2" fmla="*/ 55245 w 152400"/>
                <a:gd name="connsiteY2" fmla="*/ 95250 h 142875"/>
                <a:gd name="connsiteX3" fmla="*/ 58103 w 152400"/>
                <a:gd name="connsiteY3" fmla="*/ 72390 h 142875"/>
                <a:gd name="connsiteX4" fmla="*/ 45720 w 152400"/>
                <a:gd name="connsiteY4" fmla="*/ 34290 h 142875"/>
                <a:gd name="connsiteX5" fmla="*/ 53340 w 152400"/>
                <a:gd name="connsiteY5" fmla="*/ 10477 h 142875"/>
                <a:gd name="connsiteX6" fmla="*/ 76200 w 152400"/>
                <a:gd name="connsiteY6" fmla="*/ 0 h 142875"/>
                <a:gd name="connsiteX7" fmla="*/ 99060 w 152400"/>
                <a:gd name="connsiteY7" fmla="*/ 10477 h 142875"/>
                <a:gd name="connsiteX8" fmla="*/ 106680 w 152400"/>
                <a:gd name="connsiteY8" fmla="*/ 34290 h 142875"/>
                <a:gd name="connsiteX9" fmla="*/ 94297 w 152400"/>
                <a:gd name="connsiteY9" fmla="*/ 72390 h 142875"/>
                <a:gd name="connsiteX10" fmla="*/ 97155 w 152400"/>
                <a:gd name="connsiteY10" fmla="*/ 95250 h 142875"/>
                <a:gd name="connsiteX11" fmla="*/ 145733 w 152400"/>
                <a:gd name="connsiteY11" fmla="*/ 120015 h 142875"/>
                <a:gd name="connsiteX12" fmla="*/ 152400 w 152400"/>
                <a:gd name="connsiteY12" fmla="*/ 151448 h 142875"/>
                <a:gd name="connsiteX13" fmla="*/ 0 w 152400"/>
                <a:gd name="connsiteY13" fmla="*/ 151448 h 142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52400" h="142875">
                  <a:moveTo>
                    <a:pt x="0" y="151448"/>
                  </a:moveTo>
                  <a:cubicBezTo>
                    <a:pt x="0" y="140970"/>
                    <a:pt x="2858" y="129540"/>
                    <a:pt x="6667" y="120015"/>
                  </a:cubicBezTo>
                  <a:cubicBezTo>
                    <a:pt x="11430" y="110490"/>
                    <a:pt x="30480" y="103823"/>
                    <a:pt x="55245" y="95250"/>
                  </a:cubicBezTo>
                  <a:cubicBezTo>
                    <a:pt x="61913" y="92392"/>
                    <a:pt x="60960" y="75248"/>
                    <a:pt x="58103" y="72390"/>
                  </a:cubicBezTo>
                  <a:cubicBezTo>
                    <a:pt x="48578" y="61913"/>
                    <a:pt x="43815" y="48578"/>
                    <a:pt x="45720" y="34290"/>
                  </a:cubicBezTo>
                  <a:cubicBezTo>
                    <a:pt x="44767" y="25718"/>
                    <a:pt x="47625" y="17145"/>
                    <a:pt x="53340" y="10477"/>
                  </a:cubicBezTo>
                  <a:cubicBezTo>
                    <a:pt x="59055" y="3810"/>
                    <a:pt x="67628" y="0"/>
                    <a:pt x="76200" y="0"/>
                  </a:cubicBezTo>
                  <a:cubicBezTo>
                    <a:pt x="84772" y="0"/>
                    <a:pt x="93345" y="3810"/>
                    <a:pt x="99060" y="10477"/>
                  </a:cubicBezTo>
                  <a:cubicBezTo>
                    <a:pt x="104775" y="17145"/>
                    <a:pt x="107633" y="25718"/>
                    <a:pt x="106680" y="34290"/>
                  </a:cubicBezTo>
                  <a:cubicBezTo>
                    <a:pt x="107633" y="48578"/>
                    <a:pt x="103822" y="61913"/>
                    <a:pt x="94297" y="72390"/>
                  </a:cubicBezTo>
                  <a:cubicBezTo>
                    <a:pt x="91440" y="75248"/>
                    <a:pt x="90488" y="93345"/>
                    <a:pt x="97155" y="95250"/>
                  </a:cubicBezTo>
                  <a:cubicBezTo>
                    <a:pt x="121920" y="104775"/>
                    <a:pt x="140970" y="110490"/>
                    <a:pt x="145733" y="120015"/>
                  </a:cubicBezTo>
                  <a:cubicBezTo>
                    <a:pt x="149542" y="130492"/>
                    <a:pt x="152400" y="140970"/>
                    <a:pt x="152400" y="151448"/>
                  </a:cubicBezTo>
                  <a:lnTo>
                    <a:pt x="0" y="151448"/>
                  </a:lnTo>
                  <a:close/>
                </a:path>
              </a:pathLst>
            </a:custGeom>
            <a:noFill/>
            <a:ln w="22225" cap="rnd">
              <a:solidFill>
                <a:schemeClr val="accent1"/>
              </a:solidFill>
              <a:prstDash val="solid"/>
              <a:round/>
            </a:ln>
          </p:spPr>
          <p:txBody>
            <a:bodyPr rtlCol="0" anchor="ct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GB" sz="1765" b="0" i="0" u="none" strike="noStrike" kern="1200" cap="none" spc="0" normalizeH="0" baseline="0" noProof="0">
                <a:ln>
                  <a:noFill/>
                </a:ln>
                <a:solidFill>
                  <a:srgbClr val="000000"/>
                </a:solidFill>
                <a:effectLst/>
                <a:uLnTx/>
                <a:uFillTx/>
                <a:ea typeface="+mn-ea"/>
                <a:cs typeface="+mn-cs"/>
              </a:endParaRPr>
            </a:p>
          </p:txBody>
        </p:sp>
        <p:sp>
          <p:nvSpPr>
            <p:cNvPr id="28" name="Freeform: Shape 250">
              <a:extLst>
                <a:ext uri="{FF2B5EF4-FFF2-40B4-BE49-F238E27FC236}">
                  <a16:creationId xmlns:a16="http://schemas.microsoft.com/office/drawing/2014/main" id="{F74279A1-44F3-0487-08E3-404614CD407E}"/>
                </a:ext>
              </a:extLst>
            </p:cNvPr>
            <p:cNvSpPr/>
            <p:nvPr/>
          </p:nvSpPr>
          <p:spPr>
            <a:xfrm>
              <a:off x="6815139" y="1584133"/>
              <a:ext cx="85725" cy="85725"/>
            </a:xfrm>
            <a:custGeom>
              <a:avLst/>
              <a:gdLst>
                <a:gd name="connsiteX0" fmla="*/ 42863 w 85725"/>
                <a:gd name="connsiteY0" fmla="*/ 85725 h 85725"/>
                <a:gd name="connsiteX1" fmla="*/ 85725 w 85725"/>
                <a:gd name="connsiteY1" fmla="*/ 42863 h 85725"/>
                <a:gd name="connsiteX2" fmla="*/ 42863 w 85725"/>
                <a:gd name="connsiteY2" fmla="*/ 0 h 85725"/>
                <a:gd name="connsiteX3" fmla="*/ 0 w 85725"/>
                <a:gd name="connsiteY3" fmla="*/ 42863 h 85725"/>
                <a:gd name="connsiteX4" fmla="*/ 42863 w 85725"/>
                <a:gd name="connsiteY4" fmla="*/ 85725 h 857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725" h="85725">
                  <a:moveTo>
                    <a:pt x="42863" y="85725"/>
                  </a:moveTo>
                  <a:cubicBezTo>
                    <a:pt x="66675" y="85725"/>
                    <a:pt x="85725" y="66675"/>
                    <a:pt x="85725" y="42863"/>
                  </a:cubicBezTo>
                  <a:cubicBezTo>
                    <a:pt x="85725" y="19050"/>
                    <a:pt x="66675" y="0"/>
                    <a:pt x="42863" y="0"/>
                  </a:cubicBezTo>
                  <a:cubicBezTo>
                    <a:pt x="19050" y="0"/>
                    <a:pt x="0" y="19050"/>
                    <a:pt x="0" y="42863"/>
                  </a:cubicBezTo>
                  <a:cubicBezTo>
                    <a:pt x="0" y="66675"/>
                    <a:pt x="19050" y="85725"/>
                    <a:pt x="42863" y="85725"/>
                  </a:cubicBezTo>
                  <a:close/>
                </a:path>
              </a:pathLst>
            </a:custGeom>
            <a:noFill/>
            <a:ln w="22225" cap="rnd">
              <a:solidFill>
                <a:schemeClr val="accent1"/>
              </a:solidFill>
              <a:prstDash val="solid"/>
              <a:round/>
            </a:ln>
          </p:spPr>
          <p:txBody>
            <a:bodyPr rtlCol="0" anchor="ct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GB" sz="1765" b="0" i="0" u="none" strike="noStrike" kern="1200" cap="none" spc="0" normalizeH="0" baseline="0" noProof="0">
                <a:ln>
                  <a:noFill/>
                </a:ln>
                <a:solidFill>
                  <a:srgbClr val="000000"/>
                </a:solidFill>
                <a:effectLst/>
                <a:uLnTx/>
                <a:uFillTx/>
                <a:ea typeface="+mn-ea"/>
                <a:cs typeface="+mn-cs"/>
              </a:endParaRPr>
            </a:p>
          </p:txBody>
        </p:sp>
        <p:sp>
          <p:nvSpPr>
            <p:cNvPr id="29" name="Freeform: Shape 251">
              <a:extLst>
                <a:ext uri="{FF2B5EF4-FFF2-40B4-BE49-F238E27FC236}">
                  <a16:creationId xmlns:a16="http://schemas.microsoft.com/office/drawing/2014/main" id="{D4733F6D-7F62-D0DB-BCFC-4CEB08D61F8B}"/>
                </a:ext>
              </a:extLst>
            </p:cNvPr>
            <p:cNvSpPr/>
            <p:nvPr/>
          </p:nvSpPr>
          <p:spPr>
            <a:xfrm>
              <a:off x="6889434" y="1657476"/>
              <a:ext cx="28575" cy="28575"/>
            </a:xfrm>
            <a:custGeom>
              <a:avLst/>
              <a:gdLst>
                <a:gd name="connsiteX0" fmla="*/ 30480 w 28575"/>
                <a:gd name="connsiteY0" fmla="*/ 30480 h 28575"/>
                <a:gd name="connsiteX1" fmla="*/ 0 w 28575"/>
                <a:gd name="connsiteY1" fmla="*/ 0 h 28575"/>
              </a:gdLst>
              <a:ahLst/>
              <a:cxnLst>
                <a:cxn ang="0">
                  <a:pos x="connsiteX0" y="connsiteY0"/>
                </a:cxn>
                <a:cxn ang="0">
                  <a:pos x="connsiteX1" y="connsiteY1"/>
                </a:cxn>
              </a:cxnLst>
              <a:rect l="l" t="t" r="r" b="b"/>
              <a:pathLst>
                <a:path w="28575" h="28575">
                  <a:moveTo>
                    <a:pt x="30480" y="30480"/>
                  </a:moveTo>
                  <a:lnTo>
                    <a:pt x="0" y="0"/>
                  </a:lnTo>
                </a:path>
              </a:pathLst>
            </a:custGeom>
            <a:noFill/>
            <a:ln w="22225" cap="rnd">
              <a:solidFill>
                <a:schemeClr val="accent1"/>
              </a:solidFill>
              <a:prstDash val="solid"/>
              <a:round/>
            </a:ln>
          </p:spPr>
          <p:txBody>
            <a:bodyPr rtlCol="0" anchor="ct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GB" sz="1765" b="0" i="0" u="none" strike="noStrike" kern="1200" cap="none" spc="0" normalizeH="0" baseline="0" noProof="0">
                <a:ln>
                  <a:noFill/>
                </a:ln>
                <a:solidFill>
                  <a:srgbClr val="000000"/>
                </a:solidFill>
                <a:effectLst/>
                <a:uLnTx/>
                <a:uFillTx/>
                <a:ea typeface="+mn-ea"/>
                <a:cs typeface="+mn-cs"/>
              </a:endParaRPr>
            </a:p>
          </p:txBody>
        </p:sp>
        <p:sp>
          <p:nvSpPr>
            <p:cNvPr id="30" name="Freeform: Shape 252">
              <a:extLst>
                <a:ext uri="{FF2B5EF4-FFF2-40B4-BE49-F238E27FC236}">
                  <a16:creationId xmlns:a16="http://schemas.microsoft.com/office/drawing/2014/main" id="{2ADD36D7-5BC9-24A3-82B6-5E7BCF313B4F}"/>
                </a:ext>
              </a:extLst>
            </p:cNvPr>
            <p:cNvSpPr/>
            <p:nvPr/>
          </p:nvSpPr>
          <p:spPr>
            <a:xfrm>
              <a:off x="6864394" y="1691765"/>
              <a:ext cx="38100" cy="104775"/>
            </a:xfrm>
            <a:custGeom>
              <a:avLst/>
              <a:gdLst>
                <a:gd name="connsiteX0" fmla="*/ 12657 w 38100"/>
                <a:gd name="connsiteY0" fmla="*/ 110490 h 104775"/>
                <a:gd name="connsiteX1" fmla="*/ 45995 w 38100"/>
                <a:gd name="connsiteY1" fmla="*/ 110490 h 104775"/>
                <a:gd name="connsiteX2" fmla="*/ 45995 w 38100"/>
                <a:gd name="connsiteY2" fmla="*/ 101918 h 104775"/>
                <a:gd name="connsiteX3" fmla="*/ 5037 w 38100"/>
                <a:gd name="connsiteY3" fmla="*/ 60960 h 104775"/>
                <a:gd name="connsiteX4" fmla="*/ 2180 w 38100"/>
                <a:gd name="connsiteY4" fmla="*/ 38100 h 104775"/>
                <a:gd name="connsiteX5" fmla="*/ 14562 w 38100"/>
                <a:gd name="connsiteY5" fmla="*/ 0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8100" h="104775">
                  <a:moveTo>
                    <a:pt x="12657" y="110490"/>
                  </a:moveTo>
                  <a:lnTo>
                    <a:pt x="45995" y="110490"/>
                  </a:lnTo>
                  <a:lnTo>
                    <a:pt x="45995" y="101918"/>
                  </a:lnTo>
                  <a:cubicBezTo>
                    <a:pt x="45995" y="73343"/>
                    <a:pt x="25040" y="68580"/>
                    <a:pt x="5037" y="60960"/>
                  </a:cubicBezTo>
                  <a:cubicBezTo>
                    <a:pt x="-1630" y="58103"/>
                    <a:pt x="-678" y="40958"/>
                    <a:pt x="2180" y="38100"/>
                  </a:cubicBezTo>
                  <a:cubicBezTo>
                    <a:pt x="11705" y="27623"/>
                    <a:pt x="16467" y="14288"/>
                    <a:pt x="14562" y="0"/>
                  </a:cubicBezTo>
                </a:path>
              </a:pathLst>
            </a:custGeom>
            <a:noFill/>
            <a:ln w="22225" cap="rnd">
              <a:solidFill>
                <a:schemeClr val="accent1"/>
              </a:solidFill>
              <a:prstDash val="solid"/>
              <a:round/>
            </a:ln>
          </p:spPr>
          <p:txBody>
            <a:bodyPr rtlCol="0" anchor="ct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GB" sz="1765" b="0" i="0" u="none" strike="noStrike" kern="1200" cap="none" spc="0" normalizeH="0" baseline="0" noProof="0">
                <a:ln>
                  <a:noFill/>
                </a:ln>
                <a:solidFill>
                  <a:srgbClr val="000000"/>
                </a:solidFill>
                <a:effectLst/>
                <a:uLnTx/>
                <a:uFillTx/>
                <a:ea typeface="+mn-ea"/>
                <a:cs typeface="+mn-cs"/>
              </a:endParaRPr>
            </a:p>
          </p:txBody>
        </p:sp>
      </p:grpSp>
      <p:grpSp>
        <p:nvGrpSpPr>
          <p:cNvPr id="36" name="Graphic 2">
            <a:extLst>
              <a:ext uri="{FF2B5EF4-FFF2-40B4-BE49-F238E27FC236}">
                <a16:creationId xmlns:a16="http://schemas.microsoft.com/office/drawing/2014/main" id="{5889499F-C926-BA38-0680-EBE0DB74AA11}"/>
              </a:ext>
            </a:extLst>
          </p:cNvPr>
          <p:cNvGrpSpPr/>
          <p:nvPr/>
        </p:nvGrpSpPr>
        <p:grpSpPr>
          <a:xfrm>
            <a:off x="3041593" y="2702103"/>
            <a:ext cx="978842" cy="978726"/>
            <a:chOff x="3158817" y="1417659"/>
            <a:chExt cx="219055" cy="219031"/>
          </a:xfrm>
          <a:noFill/>
        </p:grpSpPr>
        <p:sp>
          <p:nvSpPr>
            <p:cNvPr id="37" name="Freeform: Shape 19">
              <a:extLst>
                <a:ext uri="{FF2B5EF4-FFF2-40B4-BE49-F238E27FC236}">
                  <a16:creationId xmlns:a16="http://schemas.microsoft.com/office/drawing/2014/main" id="{6F401F05-2513-1985-27B7-A3EE589052F0}"/>
                </a:ext>
              </a:extLst>
            </p:cNvPr>
            <p:cNvSpPr/>
            <p:nvPr/>
          </p:nvSpPr>
          <p:spPr>
            <a:xfrm>
              <a:off x="3158817" y="1484295"/>
              <a:ext cx="148580" cy="152395"/>
            </a:xfrm>
            <a:custGeom>
              <a:avLst/>
              <a:gdLst>
                <a:gd name="connsiteX0" fmla="*/ 139246 w 148580"/>
                <a:gd name="connsiteY0" fmla="*/ 119079 h 152395"/>
                <a:gd name="connsiteX1" fmla="*/ 48758 w 148580"/>
                <a:gd name="connsiteY1" fmla="*/ 147273 h 152395"/>
                <a:gd name="connsiteX2" fmla="*/ 752 w 148580"/>
                <a:gd name="connsiteY2" fmla="*/ 65549 h 152395"/>
                <a:gd name="connsiteX3" fmla="*/ 69427 w 148580"/>
                <a:gd name="connsiteY3" fmla="*/ 303 h 152395"/>
                <a:gd name="connsiteX4" fmla="*/ 148580 w 148580"/>
                <a:gd name="connsiteY4" fmla="*/ 52404 h 1523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8580" h="152395">
                  <a:moveTo>
                    <a:pt x="139246" y="119079"/>
                  </a:moveTo>
                  <a:cubicBezTo>
                    <a:pt x="119338" y="148321"/>
                    <a:pt x="81810" y="160037"/>
                    <a:pt x="48758" y="147273"/>
                  </a:cubicBezTo>
                  <a:cubicBezTo>
                    <a:pt x="15706" y="134510"/>
                    <a:pt x="-4201" y="100601"/>
                    <a:pt x="752" y="65549"/>
                  </a:cubicBezTo>
                  <a:cubicBezTo>
                    <a:pt x="5705" y="30497"/>
                    <a:pt x="34185" y="3446"/>
                    <a:pt x="69427" y="303"/>
                  </a:cubicBezTo>
                  <a:cubicBezTo>
                    <a:pt x="104670" y="-2841"/>
                    <a:pt x="137531" y="18781"/>
                    <a:pt x="148580" y="52404"/>
                  </a:cubicBezTo>
                </a:path>
              </a:pathLst>
            </a:custGeom>
            <a:noFill/>
            <a:ln w="22225" cap="rnd">
              <a:solidFill>
                <a:schemeClr val="accent1"/>
              </a:solidFill>
              <a:prstDash val="solid"/>
              <a:round/>
            </a:ln>
          </p:spPr>
          <p:txBody>
            <a:bodyPr rtlCol="0" anchor="ct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srgbClr val="000000"/>
                </a:solidFill>
                <a:effectLst/>
                <a:uLnTx/>
                <a:uFillTx/>
                <a:ea typeface="+mn-ea"/>
                <a:cs typeface="+mn-cs"/>
              </a:endParaRPr>
            </a:p>
          </p:txBody>
        </p:sp>
        <p:sp>
          <p:nvSpPr>
            <p:cNvPr id="38" name="Freeform: Shape 20">
              <a:extLst>
                <a:ext uri="{FF2B5EF4-FFF2-40B4-BE49-F238E27FC236}">
                  <a16:creationId xmlns:a16="http://schemas.microsoft.com/office/drawing/2014/main" id="{54CD95DB-2A6E-8E34-B65F-150868099095}"/>
                </a:ext>
              </a:extLst>
            </p:cNvPr>
            <p:cNvSpPr/>
            <p:nvPr/>
          </p:nvSpPr>
          <p:spPr>
            <a:xfrm>
              <a:off x="3229292" y="1417659"/>
              <a:ext cx="148580" cy="152395"/>
            </a:xfrm>
            <a:custGeom>
              <a:avLst/>
              <a:gdLst>
                <a:gd name="connsiteX0" fmla="*/ 9335 w 148580"/>
                <a:gd name="connsiteY0" fmla="*/ 33316 h 152395"/>
                <a:gd name="connsiteX1" fmla="*/ 99822 w 148580"/>
                <a:gd name="connsiteY1" fmla="*/ 5122 h 152395"/>
                <a:gd name="connsiteX2" fmla="*/ 147828 w 148580"/>
                <a:gd name="connsiteY2" fmla="*/ 86846 h 152395"/>
                <a:gd name="connsiteX3" fmla="*/ 79153 w 148580"/>
                <a:gd name="connsiteY3" fmla="*/ 152093 h 152395"/>
                <a:gd name="connsiteX4" fmla="*/ 0 w 148580"/>
                <a:gd name="connsiteY4" fmla="*/ 99991 h 1523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8580" h="152395">
                  <a:moveTo>
                    <a:pt x="9335" y="33316"/>
                  </a:moveTo>
                  <a:cubicBezTo>
                    <a:pt x="29242" y="4074"/>
                    <a:pt x="66770" y="-7642"/>
                    <a:pt x="99822" y="5122"/>
                  </a:cubicBezTo>
                  <a:cubicBezTo>
                    <a:pt x="132874" y="17885"/>
                    <a:pt x="152781" y="51699"/>
                    <a:pt x="147828" y="86846"/>
                  </a:cubicBezTo>
                  <a:cubicBezTo>
                    <a:pt x="142875" y="121898"/>
                    <a:pt x="114395" y="148949"/>
                    <a:pt x="79153" y="152093"/>
                  </a:cubicBezTo>
                  <a:cubicBezTo>
                    <a:pt x="43910" y="155236"/>
                    <a:pt x="11049" y="133614"/>
                    <a:pt x="0" y="99991"/>
                  </a:cubicBezTo>
                </a:path>
              </a:pathLst>
            </a:custGeom>
            <a:noFill/>
            <a:ln w="22225" cap="rnd">
              <a:solidFill>
                <a:schemeClr val="accent1"/>
              </a:solidFill>
              <a:prstDash val="solid"/>
              <a:round/>
            </a:ln>
          </p:spPr>
          <p:txBody>
            <a:bodyPr rtlCol="0" anchor="ct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srgbClr val="000000"/>
                </a:solidFill>
                <a:effectLst/>
                <a:uLnTx/>
                <a:uFillTx/>
                <a:ea typeface="+mn-ea"/>
                <a:cs typeface="+mn-cs"/>
              </a:endParaRPr>
            </a:p>
          </p:txBody>
        </p:sp>
      </p:grpSp>
      <p:sp>
        <p:nvSpPr>
          <p:cNvPr id="3" name="Title 1">
            <a:extLst>
              <a:ext uri="{FF2B5EF4-FFF2-40B4-BE49-F238E27FC236}">
                <a16:creationId xmlns:a16="http://schemas.microsoft.com/office/drawing/2014/main" id="{1659BAD0-33C6-3982-15CE-748F09AF882A}"/>
              </a:ext>
            </a:extLst>
          </p:cNvPr>
          <p:cNvSpPr txBox="1">
            <a:spLocks/>
          </p:cNvSpPr>
          <p:nvPr/>
        </p:nvSpPr>
        <p:spPr>
          <a:xfrm>
            <a:off x="600076" y="419100"/>
            <a:ext cx="5694990" cy="461024"/>
          </a:xfrm>
          <a:prstGeom prst="rect">
            <a:avLst/>
          </a:prstGeom>
        </p:spPr>
        <p:txBody>
          <a:bodyPr vert="horz" wrap="square" lIns="0" tIns="0" rIns="0" bIns="0" rtlCol="0" anchor="t">
            <a:spAutoFit/>
          </a:bodyPr>
          <a:lstStyle>
            <a:lvl1pPr algn="l" defTabSz="932742" rtl="0" eaLnBrk="1" latinLnBrk="0" hangingPunct="1">
              <a:lnSpc>
                <a:spcPct val="100000"/>
              </a:lnSpc>
              <a:spcBef>
                <a:spcPct val="0"/>
              </a:spcBef>
              <a:buNone/>
              <a:defRPr lang="en-US" sz="2800" b="0" kern="1200" cap="none" spc="-50" baseline="0" dirty="0" smtClean="0">
                <a:ln w="3175">
                  <a:noFill/>
                </a:ln>
                <a:solidFill>
                  <a:schemeClr val="tx1"/>
                </a:solidFill>
                <a:effectLst/>
                <a:latin typeface="+mj-lt"/>
                <a:ea typeface="+mn-ea"/>
                <a:cs typeface="Segoe UI" pitchFamily="34" charset="0"/>
              </a:defRPr>
            </a:lvl1pPr>
          </a:lstStyle>
          <a:p>
            <a:pPr marL="0" marR="0" lvl="0" indent="0" algn="l" defTabSz="457200" rtl="0" eaLnBrk="1" fontAlgn="auto" latinLnBrk="0" hangingPunct="1">
              <a:lnSpc>
                <a:spcPct val="107000"/>
              </a:lnSpc>
              <a:spcBef>
                <a:spcPts val="1200"/>
              </a:spcBef>
              <a:spcAft>
                <a:spcPts val="0"/>
              </a:spcAft>
              <a:buClrTx/>
              <a:buSzTx/>
              <a:buFontTx/>
              <a:buNone/>
              <a:tabLst/>
              <a:defRPr/>
            </a:pPr>
            <a:r>
              <a:rPr kumimoji="0" lang="en-US" sz="2800" b="0" i="0" u="none" strike="noStrike" kern="0" cap="none" spc="0" normalizeH="0" baseline="0" noProof="0">
                <a:ln w="3175">
                  <a:noFill/>
                </a:ln>
                <a:solidFill>
                  <a:srgbClr val="FFFFFF"/>
                </a:solidFill>
                <a:effectLst/>
                <a:uLnTx/>
                <a:uFillTx/>
                <a:ea typeface="Times New Roman" panose="02020603050405020304" pitchFamily="18" charset="0"/>
                <a:cs typeface="Times New Roman" panose="02020603050405020304" pitchFamily="18" charset="0"/>
              </a:rPr>
              <a:t>Store tech support</a:t>
            </a:r>
          </a:p>
        </p:txBody>
      </p:sp>
    </p:spTree>
    <p:extLst>
      <p:ext uri="{BB962C8B-B14F-4D97-AF65-F5344CB8AC3E}">
        <p14:creationId xmlns:p14="http://schemas.microsoft.com/office/powerpoint/2010/main" val="2155084116"/>
      </p:ext>
    </p:extLst>
  </p:cSld>
  <p:clrMapOvr>
    <a:masterClrMapping/>
  </p:clrMapOvr>
  <p:transition>
    <p:fade/>
  </p:transition>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F7F7F7"/>
        </a:solidFill>
        <a:effectLst/>
      </p:bgPr>
    </p:bg>
    <p:spTree>
      <p:nvGrpSpPr>
        <p:cNvPr id="1" name=""/>
        <p:cNvGrpSpPr/>
        <p:nvPr/>
      </p:nvGrpSpPr>
      <p:grpSpPr>
        <a:xfrm>
          <a:off x="0" y="0"/>
          <a:ext cx="0" cy="0"/>
          <a:chOff x="0" y="0"/>
          <a:chExt cx="0" cy="0"/>
        </a:xfrm>
      </p:grpSpPr>
      <p:sp>
        <p:nvSpPr>
          <p:cNvPr id="4" name="Freeform: Shape 3">
            <a:extLst>
              <a:ext uri="{FF2B5EF4-FFF2-40B4-BE49-F238E27FC236}">
                <a16:creationId xmlns:a16="http://schemas.microsoft.com/office/drawing/2014/main" id="{38695748-F541-40FE-3A90-2C20F0D29DCC}"/>
              </a:ext>
            </a:extLst>
          </p:cNvPr>
          <p:cNvSpPr/>
          <p:nvPr/>
        </p:nvSpPr>
        <p:spPr bwMode="auto">
          <a:xfrm flipH="1" flipV="1">
            <a:off x="0" y="0"/>
            <a:ext cx="12192000" cy="1665387"/>
          </a:xfrm>
          <a:custGeom>
            <a:avLst/>
            <a:gdLst>
              <a:gd name="connsiteX0" fmla="*/ 11268532 w 12192000"/>
              <a:gd name="connsiteY0" fmla="*/ 106 h 4074802"/>
              <a:gd name="connsiteX1" fmla="*/ 12185209 w 12192000"/>
              <a:gd name="connsiteY1" fmla="*/ 20416 h 4074802"/>
              <a:gd name="connsiteX2" fmla="*/ 12192000 w 12192000"/>
              <a:gd name="connsiteY2" fmla="*/ 20811 h 4074802"/>
              <a:gd name="connsiteX3" fmla="*/ 12192000 w 12192000"/>
              <a:gd name="connsiteY3" fmla="*/ 1064902 h 4074802"/>
              <a:gd name="connsiteX4" fmla="*/ 12192000 w 12192000"/>
              <a:gd name="connsiteY4" fmla="*/ 1585602 h 4074802"/>
              <a:gd name="connsiteX5" fmla="*/ 12192000 w 12192000"/>
              <a:gd name="connsiteY5" fmla="*/ 4074802 h 4074802"/>
              <a:gd name="connsiteX6" fmla="*/ 0 w 12192000"/>
              <a:gd name="connsiteY6" fmla="*/ 4074802 h 4074802"/>
              <a:gd name="connsiteX7" fmla="*/ 0 w 12192000"/>
              <a:gd name="connsiteY7" fmla="*/ 1585602 h 4074802"/>
              <a:gd name="connsiteX8" fmla="*/ 0 w 12192000"/>
              <a:gd name="connsiteY8" fmla="*/ 1064902 h 4074802"/>
              <a:gd name="connsiteX9" fmla="*/ 0 w 12192000"/>
              <a:gd name="connsiteY9" fmla="*/ 16345 h 4074802"/>
              <a:gd name="connsiteX10" fmla="*/ 244047 w 12192000"/>
              <a:gd name="connsiteY10" fmla="*/ 27486 h 4074802"/>
              <a:gd name="connsiteX11" fmla="*/ 1686840 w 12192000"/>
              <a:gd name="connsiteY11" fmla="*/ 173856 h 4074802"/>
              <a:gd name="connsiteX12" fmla="*/ 9172284 w 12192000"/>
              <a:gd name="connsiteY12" fmla="*/ 173856 h 4074802"/>
              <a:gd name="connsiteX13" fmla="*/ 11268532 w 12192000"/>
              <a:gd name="connsiteY13" fmla="*/ 106 h 4074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2192000" h="4074802">
                <a:moveTo>
                  <a:pt x="11268532" y="106"/>
                </a:moveTo>
                <a:cubicBezTo>
                  <a:pt x="11570638" y="-964"/>
                  <a:pt x="11877794" y="6092"/>
                  <a:pt x="12185209" y="20416"/>
                </a:cubicBezTo>
                <a:lnTo>
                  <a:pt x="12192000" y="20811"/>
                </a:lnTo>
                <a:lnTo>
                  <a:pt x="12192000" y="1064902"/>
                </a:lnTo>
                <a:lnTo>
                  <a:pt x="12192000" y="1585602"/>
                </a:lnTo>
                <a:lnTo>
                  <a:pt x="12192000" y="4074802"/>
                </a:lnTo>
                <a:lnTo>
                  <a:pt x="0" y="4074802"/>
                </a:lnTo>
                <a:lnTo>
                  <a:pt x="0" y="1585602"/>
                </a:lnTo>
                <a:lnTo>
                  <a:pt x="0" y="1064902"/>
                </a:lnTo>
                <a:lnTo>
                  <a:pt x="0" y="16345"/>
                </a:lnTo>
                <a:lnTo>
                  <a:pt x="244047" y="27486"/>
                </a:lnTo>
                <a:cubicBezTo>
                  <a:pt x="678291" y="52375"/>
                  <a:pt x="1158360" y="99922"/>
                  <a:pt x="1686840" y="173856"/>
                </a:cubicBezTo>
                <a:cubicBezTo>
                  <a:pt x="5914682" y="765330"/>
                  <a:pt x="9172284" y="173856"/>
                  <a:pt x="9172284" y="173856"/>
                </a:cubicBezTo>
                <a:cubicBezTo>
                  <a:pt x="9789564" y="56236"/>
                  <a:pt x="10513267" y="2780"/>
                  <a:pt x="11268532" y="106"/>
                </a:cubicBezTo>
                <a:close/>
              </a:path>
            </a:pathLst>
          </a:custGeom>
          <a:solidFill>
            <a:schemeClr val="accent1"/>
          </a:solidFill>
          <a:ln w="3768" cap="flat">
            <a:noFill/>
            <a:prstDash val="solid"/>
            <a:miter/>
          </a:ln>
          <a:effectLst>
            <a:outerShdw blurRad="63500" dist="25400" dir="6600000" algn="l" rotWithShape="0">
              <a:prstClr val="black">
                <a:alpha val="26000"/>
              </a:prstClr>
            </a:outerShdw>
          </a:effectLst>
        </p:spPr>
        <p:txBody>
          <a:bodyPr wrap="square" rtlCol="0" anchor="ctr">
            <a:noAutofit/>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GB" sz="1765" b="0" i="0" u="none" strike="noStrike" kern="1200" cap="none" spc="0" normalizeH="0" baseline="0" noProof="0">
              <a:ln>
                <a:noFill/>
              </a:ln>
              <a:solidFill>
                <a:srgbClr val="000000"/>
              </a:solidFill>
              <a:effectLst/>
              <a:uLnTx/>
              <a:uFillTx/>
              <a:latin typeface="Segoe UI"/>
              <a:ea typeface="+mn-ea"/>
              <a:cs typeface="+mn-cs"/>
            </a:endParaRPr>
          </a:p>
        </p:txBody>
      </p:sp>
      <p:sp>
        <p:nvSpPr>
          <p:cNvPr id="55" name="!!BOX1">
            <a:extLst>
              <a:ext uri="{FF2B5EF4-FFF2-40B4-BE49-F238E27FC236}">
                <a16:creationId xmlns:a16="http://schemas.microsoft.com/office/drawing/2014/main" id="{68B52677-4FC9-DF8C-A329-AD2FF9194ABE}"/>
              </a:ext>
            </a:extLst>
          </p:cNvPr>
          <p:cNvSpPr>
            <a:spLocks/>
          </p:cNvSpPr>
          <p:nvPr/>
        </p:nvSpPr>
        <p:spPr bwMode="auto">
          <a:xfrm>
            <a:off x="457302" y="2572396"/>
            <a:ext cx="3606732" cy="3474008"/>
          </a:xfrm>
          <a:prstGeom prst="roundRect">
            <a:avLst>
              <a:gd name="adj" fmla="val 0"/>
            </a:avLst>
          </a:prstGeom>
          <a:gradFill>
            <a:gsLst>
              <a:gs pos="0">
                <a:schemeClr val="bg1">
                  <a:lumMod val="55000"/>
                  <a:lumOff val="45000"/>
                </a:schemeClr>
              </a:gs>
              <a:gs pos="100000">
                <a:srgbClr val="E8E9E8">
                  <a:lumMod val="20000"/>
                  <a:lumOff val="80000"/>
                </a:srgbClr>
              </a:gs>
            </a:gsLst>
            <a:lin ang="2700000" scaled="1"/>
          </a:gradFill>
          <a:ln w="12700">
            <a:noFill/>
            <a:headEnd type="none" w="med" len="med"/>
            <a:tailEnd type="none" w="med" len="med"/>
          </a:ln>
          <a:effectLst>
            <a:outerShdw blurRad="76200" dist="25400" dir="2700000" algn="tl" rotWithShape="0">
              <a:prstClr val="black">
                <a:alpha val="14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20" tIns="97536" rIns="121920" bIns="97536" numCol="1" spcCol="0" rtlCol="0" fromWordArt="0" anchor="t" anchorCtr="0" forceAA="0" compatLnSpc="1">
            <a:prstTxWarp prst="textNoShape">
              <a:avLst/>
            </a:prstTxWarp>
            <a:noAutofit/>
          </a:bodyPr>
          <a:lstStyle/>
          <a:p>
            <a:pPr defTabSz="621679" fontAlgn="base">
              <a:spcBef>
                <a:spcPct val="0"/>
              </a:spcBef>
              <a:spcAft>
                <a:spcPct val="0"/>
              </a:spcAft>
            </a:pPr>
            <a:endParaRPr lang="en-GB" sz="1333">
              <a:solidFill>
                <a:srgbClr val="FFFFFF"/>
              </a:solidFill>
              <a:latin typeface="Segoe UI"/>
              <a:cs typeface="Segoe UI" pitchFamily="34" charset="0"/>
            </a:endParaRPr>
          </a:p>
        </p:txBody>
      </p:sp>
      <p:sp>
        <p:nvSpPr>
          <p:cNvPr id="13" name="Rectangle 12">
            <a:extLst>
              <a:ext uri="{FF2B5EF4-FFF2-40B4-BE49-F238E27FC236}">
                <a16:creationId xmlns:a16="http://schemas.microsoft.com/office/drawing/2014/main" id="{BEB7B887-1728-F895-CE3B-C62C2DD7A8E0}"/>
              </a:ext>
            </a:extLst>
          </p:cNvPr>
          <p:cNvSpPr>
            <a:spLocks/>
          </p:cNvSpPr>
          <p:nvPr/>
        </p:nvSpPr>
        <p:spPr bwMode="auto">
          <a:xfrm>
            <a:off x="609668" y="2572397"/>
            <a:ext cx="3302000" cy="3152499"/>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36000" tIns="146304" rIns="3600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20000"/>
              </a:lnSpc>
              <a:spcBef>
                <a:spcPct val="0"/>
              </a:spcBef>
              <a:spcAft>
                <a:spcPts val="2400"/>
              </a:spcAft>
              <a:buClrTx/>
              <a:buSzTx/>
              <a:buFontTx/>
              <a:buNone/>
              <a:tabLst/>
              <a:defRPr/>
            </a:pPr>
            <a:r>
              <a:rPr kumimoji="0" lang="en-GB" b="0" i="0" u="none" strike="noStrike" kern="1200" cap="none" spc="0" normalizeH="0" baseline="0" noProof="0">
                <a:ln>
                  <a:noFill/>
                </a:ln>
                <a:solidFill>
                  <a:schemeClr val="tx2"/>
                </a:solidFill>
                <a:effectLst/>
                <a:uLnTx/>
                <a:uFillTx/>
                <a:latin typeface="+mj-lt"/>
                <a:ea typeface="+mn-ea"/>
                <a:cs typeface="Segoe UI" pitchFamily="34" charset="0"/>
              </a:rPr>
              <a:t>Business</a:t>
            </a:r>
          </a:p>
          <a:p>
            <a:pPr defTabSz="932472" fontAlgn="base">
              <a:lnSpc>
                <a:spcPct val="130000"/>
              </a:lnSpc>
              <a:spcBef>
                <a:spcPct val="0"/>
              </a:spcBef>
              <a:spcAft>
                <a:spcPts val="1800"/>
              </a:spcAft>
            </a:pPr>
            <a:r>
              <a:rPr lang="en-GB" sz="1200">
                <a:solidFill>
                  <a:schemeClr val="tx1"/>
                </a:solidFill>
                <a:latin typeface="+mj-lt"/>
                <a:cs typeface="Segoe UI Semibold" panose="020B0702040204020203" pitchFamily="34" charset="0"/>
              </a:rPr>
              <a:t>Comms Team </a:t>
            </a:r>
            <a:r>
              <a:rPr lang="en-GB" sz="1200">
                <a:solidFill>
                  <a:schemeClr val="tx1"/>
                </a:solidFill>
                <a:cs typeface="Segoe UI" pitchFamily="34" charset="0"/>
              </a:rPr>
              <a:t>must be involved as they are usually responsible communications to all colleagues and suffer from the most challenges to drive colleague engagement. They can either be a blocker or an amazing advocate. </a:t>
            </a:r>
          </a:p>
          <a:p>
            <a:pPr defTabSz="932472" fontAlgn="base">
              <a:lnSpc>
                <a:spcPct val="130000"/>
              </a:lnSpc>
              <a:spcBef>
                <a:spcPct val="0"/>
              </a:spcBef>
              <a:spcAft>
                <a:spcPts val="1800"/>
              </a:spcAft>
            </a:pPr>
            <a:r>
              <a:rPr lang="en-GB" sz="1200">
                <a:solidFill>
                  <a:schemeClr val="tx1"/>
                </a:solidFill>
                <a:latin typeface="+mj-lt"/>
                <a:cs typeface="Segoe UI Semibold" panose="020B0702040204020203" pitchFamily="34" charset="0"/>
              </a:rPr>
              <a:t>Operations Team </a:t>
            </a:r>
            <a:r>
              <a:rPr lang="en-GB" sz="1200">
                <a:solidFill>
                  <a:schemeClr val="tx1"/>
                </a:solidFill>
                <a:cs typeface="Segoe UI" pitchFamily="34" charset="0"/>
              </a:rPr>
              <a:t>must also play a central role in dictating how frontline processes evolve.</a:t>
            </a:r>
          </a:p>
        </p:txBody>
      </p:sp>
      <p:sp>
        <p:nvSpPr>
          <p:cNvPr id="61" name="Rectangle: Rounded Corners 60">
            <a:extLst>
              <a:ext uri="{FF2B5EF4-FFF2-40B4-BE49-F238E27FC236}">
                <a16:creationId xmlns:a16="http://schemas.microsoft.com/office/drawing/2014/main" id="{0E22BED9-19D5-4A33-06A1-68D6A18CE88D}"/>
              </a:ext>
            </a:extLst>
          </p:cNvPr>
          <p:cNvSpPr/>
          <p:nvPr/>
        </p:nvSpPr>
        <p:spPr bwMode="auto">
          <a:xfrm rot="16200000">
            <a:off x="2220838" y="1396003"/>
            <a:ext cx="79660" cy="3607200"/>
          </a:xfrm>
          <a:prstGeom prst="roundRect">
            <a:avLst>
              <a:gd name="adj" fmla="val 50000"/>
            </a:avLst>
          </a:prstGeom>
          <a:gradFill>
            <a:gsLst>
              <a:gs pos="50000">
                <a:schemeClr val="bg1">
                  <a:alpha val="30000"/>
                </a:schemeClr>
              </a:gs>
              <a:gs pos="50000">
                <a:schemeClr val="tx1">
                  <a:alpha val="6000"/>
                </a:schemeClr>
              </a:gs>
            </a:gsLst>
            <a:lin ang="0" scaled="0"/>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rm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GB"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sp>
        <p:nvSpPr>
          <p:cNvPr id="56" name="!!BOX1">
            <a:extLst>
              <a:ext uri="{FF2B5EF4-FFF2-40B4-BE49-F238E27FC236}">
                <a16:creationId xmlns:a16="http://schemas.microsoft.com/office/drawing/2014/main" id="{CD587A56-B6FE-F616-A21E-0BB5950F9001}"/>
              </a:ext>
            </a:extLst>
          </p:cNvPr>
          <p:cNvSpPr>
            <a:spLocks/>
          </p:cNvSpPr>
          <p:nvPr/>
        </p:nvSpPr>
        <p:spPr bwMode="auto">
          <a:xfrm>
            <a:off x="4292634" y="2572397"/>
            <a:ext cx="3606732" cy="3474010"/>
          </a:xfrm>
          <a:prstGeom prst="roundRect">
            <a:avLst>
              <a:gd name="adj" fmla="val 0"/>
            </a:avLst>
          </a:prstGeom>
          <a:gradFill>
            <a:gsLst>
              <a:gs pos="0">
                <a:schemeClr val="bg1">
                  <a:lumMod val="55000"/>
                  <a:lumOff val="45000"/>
                </a:schemeClr>
              </a:gs>
              <a:gs pos="100000">
                <a:srgbClr val="E8E9E8">
                  <a:lumMod val="20000"/>
                  <a:lumOff val="80000"/>
                </a:srgbClr>
              </a:gs>
            </a:gsLst>
            <a:lin ang="2700000" scaled="1"/>
          </a:gradFill>
          <a:ln w="12700">
            <a:noFill/>
            <a:headEnd type="none" w="med" len="med"/>
            <a:tailEnd type="none" w="med" len="med"/>
          </a:ln>
          <a:effectLst>
            <a:outerShdw blurRad="76200" dist="25400" dir="2700000" algn="tl" rotWithShape="0">
              <a:prstClr val="black">
                <a:alpha val="14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20" tIns="97536" rIns="121920" bIns="97536" numCol="1" spcCol="0" rtlCol="0" fromWordArt="0" anchor="t" anchorCtr="0" forceAA="0" compatLnSpc="1">
            <a:prstTxWarp prst="textNoShape">
              <a:avLst/>
            </a:prstTxWarp>
            <a:noAutofit/>
          </a:bodyPr>
          <a:lstStyle/>
          <a:p>
            <a:pPr defTabSz="621679" fontAlgn="base">
              <a:spcBef>
                <a:spcPct val="0"/>
              </a:spcBef>
              <a:spcAft>
                <a:spcPct val="0"/>
              </a:spcAft>
            </a:pPr>
            <a:endParaRPr lang="en-GB" sz="1333">
              <a:solidFill>
                <a:srgbClr val="FFFFFF"/>
              </a:solidFill>
              <a:latin typeface="Segoe UI"/>
              <a:cs typeface="Segoe UI" pitchFamily="34" charset="0"/>
            </a:endParaRPr>
          </a:p>
        </p:txBody>
      </p:sp>
      <p:sp>
        <p:nvSpPr>
          <p:cNvPr id="38" name="Rectangle 37">
            <a:extLst>
              <a:ext uri="{FF2B5EF4-FFF2-40B4-BE49-F238E27FC236}">
                <a16:creationId xmlns:a16="http://schemas.microsoft.com/office/drawing/2014/main" id="{FE51FC2C-A7A3-6310-5C6D-8C801F25E70F}"/>
              </a:ext>
            </a:extLst>
          </p:cNvPr>
          <p:cNvSpPr>
            <a:spLocks/>
          </p:cNvSpPr>
          <p:nvPr/>
        </p:nvSpPr>
        <p:spPr bwMode="auto">
          <a:xfrm>
            <a:off x="4444999" y="2572397"/>
            <a:ext cx="3349171" cy="3152505"/>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36000" tIns="146304" rIns="36000" bIns="146304" numCol="1" spcCol="0" rtlCol="0" fromWordArt="0" anchor="t" anchorCtr="0" forceAA="0" compatLnSpc="1">
            <a:prstTxWarp prst="textNoShape">
              <a:avLst/>
            </a:prstTxWarp>
            <a:noAutofit/>
          </a:bodyPr>
          <a:lstStyle/>
          <a:p>
            <a:pPr defTabSz="932472" fontAlgn="base">
              <a:lnSpc>
                <a:spcPct val="120000"/>
              </a:lnSpc>
              <a:spcBef>
                <a:spcPct val="0"/>
              </a:spcBef>
              <a:spcAft>
                <a:spcPts val="2400"/>
              </a:spcAft>
              <a:defRPr/>
            </a:pPr>
            <a:r>
              <a:rPr lang="en-GB">
                <a:solidFill>
                  <a:schemeClr val="tx2"/>
                </a:solidFill>
                <a:latin typeface="+mj-lt"/>
                <a:cs typeface="Segoe UI" pitchFamily="34" charset="0"/>
              </a:rPr>
              <a:t>Colleagues</a:t>
            </a:r>
          </a:p>
          <a:p>
            <a:pPr marL="0" marR="0" lvl="0" indent="0" algn="l" defTabSz="457200" rtl="0" eaLnBrk="1" fontAlgn="auto" latinLnBrk="0" hangingPunct="1">
              <a:lnSpc>
                <a:spcPct val="130000"/>
              </a:lnSpc>
              <a:spcBef>
                <a:spcPts val="0"/>
              </a:spcBef>
              <a:spcAft>
                <a:spcPts val="600"/>
              </a:spcAft>
              <a:buClrTx/>
              <a:buSzTx/>
              <a:buFontTx/>
              <a:buNone/>
              <a:tabLst/>
              <a:defRPr/>
            </a:pPr>
            <a:r>
              <a:rPr lang="en-GB" sz="1200">
                <a:solidFill>
                  <a:schemeClr val="tx1"/>
                </a:solidFill>
                <a:latin typeface="+mj-lt"/>
                <a:cs typeface="Segoe UI Semibold" panose="020B0702040204020203" pitchFamily="34" charset="0"/>
              </a:rPr>
              <a:t>Frontline workers </a:t>
            </a:r>
            <a:r>
              <a:rPr lang="en-GB" sz="1200">
                <a:solidFill>
                  <a:schemeClr val="tx1"/>
                </a:solidFill>
                <a:cs typeface="Segoe UI" pitchFamily="34" charset="0"/>
              </a:rPr>
              <a:t>– If you really want this to be a great success then there must be something in it for the end user! Selling the </a:t>
            </a:r>
            <a:r>
              <a:rPr lang="en-GB" sz="1200">
                <a:solidFill>
                  <a:schemeClr val="tx1"/>
                </a:solidFill>
                <a:latin typeface="+mj-lt"/>
                <a:cs typeface="Segoe UI" pitchFamily="34" charset="0"/>
              </a:rPr>
              <a:t>‘</a:t>
            </a:r>
            <a:r>
              <a:rPr lang="en-GB" sz="1200">
                <a:solidFill>
                  <a:schemeClr val="tx1"/>
                </a:solidFill>
                <a:latin typeface="+mj-lt"/>
                <a:cs typeface="Segoe UI Semibold" panose="020B0702040204020203" pitchFamily="34" charset="0"/>
              </a:rPr>
              <a:t>What’s In It For </a:t>
            </a:r>
            <a:br>
              <a:rPr lang="en-GB" sz="1200">
                <a:solidFill>
                  <a:schemeClr val="tx1"/>
                </a:solidFill>
                <a:latin typeface="+mj-lt"/>
                <a:cs typeface="Segoe UI Semibold" panose="020B0702040204020203" pitchFamily="34" charset="0"/>
              </a:rPr>
            </a:br>
            <a:r>
              <a:rPr lang="en-GB" sz="1200">
                <a:solidFill>
                  <a:schemeClr val="tx1"/>
                </a:solidFill>
                <a:latin typeface="+mj-lt"/>
                <a:cs typeface="Segoe UI Semibold" panose="020B0702040204020203" pitchFamily="34" charset="0"/>
              </a:rPr>
              <a:t>Me message’ </a:t>
            </a:r>
            <a:r>
              <a:rPr lang="en-GB" sz="1200">
                <a:solidFill>
                  <a:schemeClr val="tx1"/>
                </a:solidFill>
                <a:cs typeface="Segoe UI" pitchFamily="34" charset="0"/>
              </a:rPr>
              <a:t>is essential for adoption and promotion of Teams across the community. </a:t>
            </a:r>
          </a:p>
          <a:p>
            <a:pPr marL="0" marR="0" lvl="0" indent="0" algn="l" defTabSz="457200" rtl="0" eaLnBrk="1" fontAlgn="auto" latinLnBrk="0" hangingPunct="1">
              <a:lnSpc>
                <a:spcPct val="130000"/>
              </a:lnSpc>
              <a:spcBef>
                <a:spcPts val="0"/>
              </a:spcBef>
              <a:spcAft>
                <a:spcPts val="600"/>
              </a:spcAft>
              <a:buClrTx/>
              <a:buSzTx/>
              <a:buFontTx/>
              <a:buNone/>
              <a:tabLst/>
              <a:defRPr/>
            </a:pPr>
            <a:r>
              <a:rPr lang="en-GB" sz="1200">
                <a:solidFill>
                  <a:schemeClr val="tx1"/>
                </a:solidFill>
                <a:cs typeface="Segoe UI" pitchFamily="34" charset="0"/>
              </a:rPr>
              <a:t>Engaging those end users every step of the way to gain feedback and test and adjust the plan as needed. Having this engagement also ensures you capture any potential blockers and resisters before they become a bigger issue. </a:t>
            </a:r>
          </a:p>
        </p:txBody>
      </p:sp>
      <p:sp>
        <p:nvSpPr>
          <p:cNvPr id="62" name="Rectangle: Rounded Corners 61">
            <a:extLst>
              <a:ext uri="{FF2B5EF4-FFF2-40B4-BE49-F238E27FC236}">
                <a16:creationId xmlns:a16="http://schemas.microsoft.com/office/drawing/2014/main" id="{98109690-FEAC-3F51-6998-8B9046BD43E2}"/>
              </a:ext>
            </a:extLst>
          </p:cNvPr>
          <p:cNvSpPr/>
          <p:nvPr/>
        </p:nvSpPr>
        <p:spPr bwMode="auto">
          <a:xfrm rot="16200000">
            <a:off x="6056170" y="1396002"/>
            <a:ext cx="79660" cy="3607200"/>
          </a:xfrm>
          <a:prstGeom prst="roundRect">
            <a:avLst>
              <a:gd name="adj" fmla="val 50000"/>
            </a:avLst>
          </a:prstGeom>
          <a:gradFill>
            <a:gsLst>
              <a:gs pos="50000">
                <a:schemeClr val="bg1">
                  <a:alpha val="30000"/>
                </a:schemeClr>
              </a:gs>
              <a:gs pos="50000">
                <a:schemeClr val="tx1">
                  <a:alpha val="6000"/>
                </a:schemeClr>
              </a:gs>
            </a:gsLst>
            <a:lin ang="0" scaled="0"/>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rm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GB"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sp>
        <p:nvSpPr>
          <p:cNvPr id="57" name="!!BOX1">
            <a:extLst>
              <a:ext uri="{FF2B5EF4-FFF2-40B4-BE49-F238E27FC236}">
                <a16:creationId xmlns:a16="http://schemas.microsoft.com/office/drawing/2014/main" id="{1A77B2B0-D93B-58F2-9C9A-B89183806E74}"/>
              </a:ext>
            </a:extLst>
          </p:cNvPr>
          <p:cNvSpPr>
            <a:spLocks/>
          </p:cNvSpPr>
          <p:nvPr/>
        </p:nvSpPr>
        <p:spPr bwMode="auto">
          <a:xfrm>
            <a:off x="8127967" y="2572396"/>
            <a:ext cx="3606732" cy="3474007"/>
          </a:xfrm>
          <a:prstGeom prst="roundRect">
            <a:avLst>
              <a:gd name="adj" fmla="val 0"/>
            </a:avLst>
          </a:prstGeom>
          <a:gradFill>
            <a:gsLst>
              <a:gs pos="0">
                <a:schemeClr val="bg1">
                  <a:lumMod val="55000"/>
                  <a:lumOff val="45000"/>
                </a:schemeClr>
              </a:gs>
              <a:gs pos="100000">
                <a:srgbClr val="E8E9E8">
                  <a:lumMod val="20000"/>
                  <a:lumOff val="80000"/>
                </a:srgbClr>
              </a:gs>
            </a:gsLst>
            <a:lin ang="2700000" scaled="1"/>
          </a:gradFill>
          <a:ln w="12700">
            <a:noFill/>
            <a:headEnd type="none" w="med" len="med"/>
            <a:tailEnd type="none" w="med" len="med"/>
          </a:ln>
          <a:effectLst>
            <a:outerShdw blurRad="76200" dist="25400" dir="2700000" algn="tl" rotWithShape="0">
              <a:prstClr val="black">
                <a:alpha val="14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20" tIns="97536" rIns="121920" bIns="97536" numCol="1" spcCol="0" rtlCol="0" fromWordArt="0" anchor="t" anchorCtr="0" forceAA="0" compatLnSpc="1">
            <a:prstTxWarp prst="textNoShape">
              <a:avLst/>
            </a:prstTxWarp>
            <a:noAutofit/>
          </a:bodyPr>
          <a:lstStyle/>
          <a:p>
            <a:pPr defTabSz="621679" fontAlgn="base">
              <a:spcBef>
                <a:spcPct val="0"/>
              </a:spcBef>
              <a:spcAft>
                <a:spcPct val="0"/>
              </a:spcAft>
            </a:pPr>
            <a:endParaRPr lang="en-GB" sz="1333">
              <a:solidFill>
                <a:srgbClr val="FFFFFF"/>
              </a:solidFill>
              <a:latin typeface="Segoe UI"/>
              <a:cs typeface="Segoe UI" pitchFamily="34" charset="0"/>
            </a:endParaRPr>
          </a:p>
        </p:txBody>
      </p:sp>
      <p:sp>
        <p:nvSpPr>
          <p:cNvPr id="39" name="Rectangle 38">
            <a:extLst>
              <a:ext uri="{FF2B5EF4-FFF2-40B4-BE49-F238E27FC236}">
                <a16:creationId xmlns:a16="http://schemas.microsoft.com/office/drawing/2014/main" id="{69C4BD25-47D7-A0D0-E463-E01D878DCA12}"/>
              </a:ext>
            </a:extLst>
          </p:cNvPr>
          <p:cNvSpPr>
            <a:spLocks/>
          </p:cNvSpPr>
          <p:nvPr/>
        </p:nvSpPr>
        <p:spPr bwMode="auto">
          <a:xfrm>
            <a:off x="8280333" y="2572396"/>
            <a:ext cx="3302000" cy="3371204"/>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36000" tIns="146304" rIns="36000" bIns="146304" numCol="1" spcCol="0" rtlCol="0" fromWordArt="0" anchor="t" anchorCtr="0" forceAA="0" compatLnSpc="1">
            <a:prstTxWarp prst="textNoShape">
              <a:avLst/>
            </a:prstTxWarp>
            <a:noAutofit/>
          </a:bodyPr>
          <a:lstStyle/>
          <a:p>
            <a:pPr defTabSz="932472" fontAlgn="base">
              <a:lnSpc>
                <a:spcPct val="120000"/>
              </a:lnSpc>
              <a:spcBef>
                <a:spcPct val="0"/>
              </a:spcBef>
              <a:spcAft>
                <a:spcPts val="2400"/>
              </a:spcAft>
              <a:defRPr/>
            </a:pPr>
            <a:r>
              <a:rPr lang="en-GB">
                <a:solidFill>
                  <a:schemeClr val="tx2"/>
                </a:solidFill>
                <a:latin typeface="+mj-lt"/>
                <a:cs typeface="Segoe UI" pitchFamily="34" charset="0"/>
              </a:rPr>
              <a:t>IT</a:t>
            </a:r>
          </a:p>
          <a:p>
            <a:pPr defTabSz="932472" fontAlgn="base">
              <a:lnSpc>
                <a:spcPct val="130000"/>
              </a:lnSpc>
              <a:spcBef>
                <a:spcPct val="0"/>
              </a:spcBef>
              <a:spcAft>
                <a:spcPts val="600"/>
              </a:spcAft>
            </a:pPr>
            <a:r>
              <a:rPr lang="en-GB" sz="1200">
                <a:solidFill>
                  <a:schemeClr val="tx1"/>
                </a:solidFill>
                <a:cs typeface="Segoe UI" pitchFamily="34" charset="0"/>
              </a:rPr>
              <a:t>IT will be taking on new identities to manage, which comes with security and compliance complexities as well. Making sure IT has what they need to take on this new set of users is paramount to the project’s success.</a:t>
            </a:r>
          </a:p>
          <a:p>
            <a:pPr defTabSz="932472" fontAlgn="base">
              <a:lnSpc>
                <a:spcPct val="130000"/>
              </a:lnSpc>
              <a:spcBef>
                <a:spcPct val="0"/>
              </a:spcBef>
              <a:spcAft>
                <a:spcPts val="1800"/>
              </a:spcAft>
            </a:pPr>
            <a:r>
              <a:rPr lang="en-GB" sz="1200">
                <a:solidFill>
                  <a:schemeClr val="tx1"/>
                </a:solidFill>
                <a:cs typeface="Segoe UI" pitchFamily="34" charset="0"/>
              </a:rPr>
              <a:t>Additionally, frontline environments may need updates to be ready to support this new technology. IT therefore requires a central role in piloting this new tech.</a:t>
            </a:r>
          </a:p>
        </p:txBody>
      </p:sp>
      <p:sp>
        <p:nvSpPr>
          <p:cNvPr id="63" name="Rectangle: Rounded Corners 62">
            <a:extLst>
              <a:ext uri="{FF2B5EF4-FFF2-40B4-BE49-F238E27FC236}">
                <a16:creationId xmlns:a16="http://schemas.microsoft.com/office/drawing/2014/main" id="{83437EF4-5241-BD0E-4E64-85726BE8BE3C}"/>
              </a:ext>
            </a:extLst>
          </p:cNvPr>
          <p:cNvSpPr/>
          <p:nvPr/>
        </p:nvSpPr>
        <p:spPr bwMode="auto">
          <a:xfrm rot="16200000">
            <a:off x="9891503" y="1396001"/>
            <a:ext cx="79660" cy="3607200"/>
          </a:xfrm>
          <a:prstGeom prst="roundRect">
            <a:avLst>
              <a:gd name="adj" fmla="val 50000"/>
            </a:avLst>
          </a:prstGeom>
          <a:gradFill>
            <a:gsLst>
              <a:gs pos="50000">
                <a:schemeClr val="bg1">
                  <a:alpha val="30000"/>
                </a:schemeClr>
              </a:gs>
              <a:gs pos="50000">
                <a:schemeClr val="tx1">
                  <a:alpha val="6000"/>
                </a:schemeClr>
              </a:gs>
            </a:gsLst>
            <a:lin ang="0" scaled="0"/>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rm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GB"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sp>
        <p:nvSpPr>
          <p:cNvPr id="5" name="Title 1">
            <a:extLst>
              <a:ext uri="{FF2B5EF4-FFF2-40B4-BE49-F238E27FC236}">
                <a16:creationId xmlns:a16="http://schemas.microsoft.com/office/drawing/2014/main" id="{EE92DC2C-4AD4-7361-C1B3-EED0B526CEC3}"/>
              </a:ext>
            </a:extLst>
          </p:cNvPr>
          <p:cNvSpPr txBox="1">
            <a:spLocks/>
          </p:cNvSpPr>
          <p:nvPr/>
        </p:nvSpPr>
        <p:spPr>
          <a:xfrm>
            <a:off x="596900" y="419100"/>
            <a:ext cx="11274425" cy="430887"/>
          </a:xfrm>
          <a:prstGeom prst="rect">
            <a:avLst/>
          </a:prstGeom>
        </p:spPr>
        <p:txBody>
          <a:bodyPr vert="horz" wrap="square" lIns="0" tIns="0" rIns="0" bIns="0" rtlCol="0" anchor="t">
            <a:spAutoFit/>
          </a:bodyPr>
          <a:lstStyle>
            <a:lvl1pPr algn="l" defTabSz="932742" rtl="0" eaLnBrk="1" latinLnBrk="0" hangingPunct="1">
              <a:lnSpc>
                <a:spcPct val="100000"/>
              </a:lnSpc>
              <a:spcBef>
                <a:spcPct val="0"/>
              </a:spcBef>
              <a:buNone/>
              <a:defRPr lang="en-US" sz="2800" b="0" kern="1200" cap="none" spc="-50" baseline="0" dirty="0" smtClean="0">
                <a:ln w="3175">
                  <a:noFill/>
                </a:ln>
                <a:solidFill>
                  <a:schemeClr val="tx1"/>
                </a:solidFill>
                <a:effectLst/>
                <a:latin typeface="+mj-lt"/>
                <a:ea typeface="+mn-ea"/>
                <a:cs typeface="Segoe UI" pitchFamily="34" charset="0"/>
              </a:defRPr>
            </a:lvl1pPr>
          </a:lstStyle>
          <a:p>
            <a:r>
              <a:rPr lang="en-GB" spc="0">
                <a:solidFill>
                  <a:schemeClr val="bg1"/>
                </a:solidFill>
              </a:rPr>
              <a:t>Gather your team</a:t>
            </a:r>
            <a:endParaRPr lang="en-GB" spc="0">
              <a:solidFill>
                <a:schemeClr val="bg1"/>
              </a:solidFill>
              <a:latin typeface="Segoe UI Semilight" panose="020B0402040204020203" pitchFamily="34" charset="0"/>
              <a:cs typeface="Segoe UI Semilight" panose="020B0402040204020203" pitchFamily="34" charset="0"/>
            </a:endParaRPr>
          </a:p>
        </p:txBody>
      </p:sp>
      <p:sp>
        <p:nvSpPr>
          <p:cNvPr id="6" name="TextBox 5">
            <a:extLst>
              <a:ext uri="{FF2B5EF4-FFF2-40B4-BE49-F238E27FC236}">
                <a16:creationId xmlns:a16="http://schemas.microsoft.com/office/drawing/2014/main" id="{DD274E24-5963-F38C-5447-64A2E7B24B6C}"/>
              </a:ext>
            </a:extLst>
          </p:cNvPr>
          <p:cNvSpPr txBox="1"/>
          <p:nvPr/>
        </p:nvSpPr>
        <p:spPr>
          <a:xfrm>
            <a:off x="471583" y="2095072"/>
            <a:ext cx="11277630" cy="249299"/>
          </a:xfrm>
          <a:prstGeom prst="rect">
            <a:avLst/>
          </a:prstGeom>
          <a:noFill/>
        </p:spPr>
        <p:txBody>
          <a:bodyPr wrap="square" lIns="0" tIns="0" rIns="0" bIns="0" rtlCol="0">
            <a:spAutoFit/>
          </a:bodyPr>
          <a:lstStyle/>
          <a:p>
            <a:pPr marR="0" lvl="0" indent="0" fontAlgn="auto">
              <a:lnSpc>
                <a:spcPct val="90000"/>
              </a:lnSpc>
              <a:spcBef>
                <a:spcPts val="0"/>
              </a:spcBef>
              <a:spcAft>
                <a:spcPts val="600"/>
              </a:spcAft>
              <a:buClrTx/>
              <a:buSzTx/>
              <a:buFontTx/>
              <a:buNone/>
              <a:tabLst/>
              <a:defRPr/>
            </a:pPr>
            <a:r>
              <a:rPr lang="en-GB"/>
              <a:t>Achieving successful frontline worker transformation requires </a:t>
            </a:r>
            <a:r>
              <a:rPr lang="en-GB">
                <a:solidFill>
                  <a:schemeClr val="tx2"/>
                </a:solidFill>
                <a:latin typeface="+mj-lt"/>
              </a:rPr>
              <a:t>three areas</a:t>
            </a:r>
            <a:r>
              <a:rPr lang="en-GB">
                <a:latin typeface="+mj-lt"/>
              </a:rPr>
              <a:t> </a:t>
            </a:r>
            <a:r>
              <a:rPr lang="en-GB"/>
              <a:t>of the organisation to come together: </a:t>
            </a:r>
          </a:p>
        </p:txBody>
      </p:sp>
    </p:spTree>
    <p:extLst>
      <p:ext uri="{BB962C8B-B14F-4D97-AF65-F5344CB8AC3E}">
        <p14:creationId xmlns:p14="http://schemas.microsoft.com/office/powerpoint/2010/main" val="10205876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bg>
      <p:bgPr>
        <a:solidFill>
          <a:srgbClr val="F7F7F7"/>
        </a:solidFill>
        <a:effectLst/>
      </p:bgPr>
    </p:bg>
    <p:spTree>
      <p:nvGrpSpPr>
        <p:cNvPr id="1" name=""/>
        <p:cNvGrpSpPr/>
        <p:nvPr/>
      </p:nvGrpSpPr>
      <p:grpSpPr>
        <a:xfrm>
          <a:off x="0" y="0"/>
          <a:ext cx="0" cy="0"/>
          <a:chOff x="0" y="0"/>
          <a:chExt cx="0" cy="0"/>
        </a:xfrm>
      </p:grpSpPr>
      <p:sp>
        <p:nvSpPr>
          <p:cNvPr id="4" name="Freeform: Shape 3">
            <a:extLst>
              <a:ext uri="{FF2B5EF4-FFF2-40B4-BE49-F238E27FC236}">
                <a16:creationId xmlns:a16="http://schemas.microsoft.com/office/drawing/2014/main" id="{38695748-F541-40FE-3A90-2C20F0D29DCC}"/>
              </a:ext>
            </a:extLst>
          </p:cNvPr>
          <p:cNvSpPr/>
          <p:nvPr/>
        </p:nvSpPr>
        <p:spPr bwMode="auto">
          <a:xfrm flipH="1" flipV="1">
            <a:off x="0" y="-1"/>
            <a:ext cx="12192000" cy="1291771"/>
          </a:xfrm>
          <a:custGeom>
            <a:avLst/>
            <a:gdLst>
              <a:gd name="connsiteX0" fmla="*/ 11268532 w 12192000"/>
              <a:gd name="connsiteY0" fmla="*/ 106 h 4074802"/>
              <a:gd name="connsiteX1" fmla="*/ 12185209 w 12192000"/>
              <a:gd name="connsiteY1" fmla="*/ 20416 h 4074802"/>
              <a:gd name="connsiteX2" fmla="*/ 12192000 w 12192000"/>
              <a:gd name="connsiteY2" fmla="*/ 20811 h 4074802"/>
              <a:gd name="connsiteX3" fmla="*/ 12192000 w 12192000"/>
              <a:gd name="connsiteY3" fmla="*/ 1064902 h 4074802"/>
              <a:gd name="connsiteX4" fmla="*/ 12192000 w 12192000"/>
              <a:gd name="connsiteY4" fmla="*/ 1585602 h 4074802"/>
              <a:gd name="connsiteX5" fmla="*/ 12192000 w 12192000"/>
              <a:gd name="connsiteY5" fmla="*/ 4074802 h 4074802"/>
              <a:gd name="connsiteX6" fmla="*/ 0 w 12192000"/>
              <a:gd name="connsiteY6" fmla="*/ 4074802 h 4074802"/>
              <a:gd name="connsiteX7" fmla="*/ 0 w 12192000"/>
              <a:gd name="connsiteY7" fmla="*/ 1585602 h 4074802"/>
              <a:gd name="connsiteX8" fmla="*/ 0 w 12192000"/>
              <a:gd name="connsiteY8" fmla="*/ 1064902 h 4074802"/>
              <a:gd name="connsiteX9" fmla="*/ 0 w 12192000"/>
              <a:gd name="connsiteY9" fmla="*/ 16345 h 4074802"/>
              <a:gd name="connsiteX10" fmla="*/ 244047 w 12192000"/>
              <a:gd name="connsiteY10" fmla="*/ 27486 h 4074802"/>
              <a:gd name="connsiteX11" fmla="*/ 1686840 w 12192000"/>
              <a:gd name="connsiteY11" fmla="*/ 173856 h 4074802"/>
              <a:gd name="connsiteX12" fmla="*/ 9172284 w 12192000"/>
              <a:gd name="connsiteY12" fmla="*/ 173856 h 4074802"/>
              <a:gd name="connsiteX13" fmla="*/ 11268532 w 12192000"/>
              <a:gd name="connsiteY13" fmla="*/ 106 h 4074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2192000" h="4074802">
                <a:moveTo>
                  <a:pt x="11268532" y="106"/>
                </a:moveTo>
                <a:cubicBezTo>
                  <a:pt x="11570638" y="-964"/>
                  <a:pt x="11877794" y="6092"/>
                  <a:pt x="12185209" y="20416"/>
                </a:cubicBezTo>
                <a:lnTo>
                  <a:pt x="12192000" y="20811"/>
                </a:lnTo>
                <a:lnTo>
                  <a:pt x="12192000" y="1064902"/>
                </a:lnTo>
                <a:lnTo>
                  <a:pt x="12192000" y="1585602"/>
                </a:lnTo>
                <a:lnTo>
                  <a:pt x="12192000" y="4074802"/>
                </a:lnTo>
                <a:lnTo>
                  <a:pt x="0" y="4074802"/>
                </a:lnTo>
                <a:lnTo>
                  <a:pt x="0" y="1585602"/>
                </a:lnTo>
                <a:lnTo>
                  <a:pt x="0" y="1064902"/>
                </a:lnTo>
                <a:lnTo>
                  <a:pt x="0" y="16345"/>
                </a:lnTo>
                <a:lnTo>
                  <a:pt x="244047" y="27486"/>
                </a:lnTo>
                <a:cubicBezTo>
                  <a:pt x="678291" y="52375"/>
                  <a:pt x="1158360" y="99922"/>
                  <a:pt x="1686840" y="173856"/>
                </a:cubicBezTo>
                <a:cubicBezTo>
                  <a:pt x="5914682" y="765330"/>
                  <a:pt x="9172284" y="173856"/>
                  <a:pt x="9172284" y="173856"/>
                </a:cubicBezTo>
                <a:cubicBezTo>
                  <a:pt x="9789564" y="56236"/>
                  <a:pt x="10513267" y="2780"/>
                  <a:pt x="11268532" y="106"/>
                </a:cubicBezTo>
                <a:close/>
              </a:path>
            </a:pathLst>
          </a:custGeom>
          <a:solidFill>
            <a:schemeClr val="accent1"/>
          </a:solidFill>
          <a:ln w="3768" cap="flat">
            <a:noFill/>
            <a:prstDash val="solid"/>
            <a:miter/>
          </a:ln>
          <a:effectLst>
            <a:outerShdw blurRad="63500" dist="25400" dir="6600000" algn="l" rotWithShape="0">
              <a:prstClr val="black">
                <a:alpha val="26000"/>
              </a:prstClr>
            </a:outerShdw>
          </a:effectLst>
        </p:spPr>
        <p:txBody>
          <a:bodyPr wrap="square" rtlCol="0" anchor="ctr">
            <a:noAutofit/>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GB" sz="1765" b="0" i="0" u="none" strike="noStrike" kern="1200" cap="none" spc="0" normalizeH="0" baseline="0" noProof="0">
              <a:ln>
                <a:noFill/>
              </a:ln>
              <a:solidFill>
                <a:srgbClr val="000000"/>
              </a:solidFill>
              <a:effectLst/>
              <a:uLnTx/>
              <a:uFillTx/>
              <a:latin typeface="+mj-lt"/>
              <a:ea typeface="+mn-ea"/>
              <a:cs typeface="+mn-cs"/>
            </a:endParaRPr>
          </a:p>
        </p:txBody>
      </p:sp>
      <p:sp>
        <p:nvSpPr>
          <p:cNvPr id="2" name="Title 1">
            <a:extLst>
              <a:ext uri="{FF2B5EF4-FFF2-40B4-BE49-F238E27FC236}">
                <a16:creationId xmlns:a16="http://schemas.microsoft.com/office/drawing/2014/main" id="{DCEAF04C-0D79-3C66-8408-0ACEFA9511FF}"/>
              </a:ext>
            </a:extLst>
          </p:cNvPr>
          <p:cNvSpPr txBox="1">
            <a:spLocks/>
          </p:cNvSpPr>
          <p:nvPr/>
        </p:nvSpPr>
        <p:spPr>
          <a:xfrm>
            <a:off x="600076" y="419100"/>
            <a:ext cx="5694990" cy="461024"/>
          </a:xfrm>
          <a:prstGeom prst="rect">
            <a:avLst/>
          </a:prstGeom>
        </p:spPr>
        <p:txBody>
          <a:bodyPr vert="horz" wrap="square" lIns="0" tIns="0" rIns="0" bIns="0" rtlCol="0" anchor="t">
            <a:spAutoFit/>
          </a:bodyPr>
          <a:lstStyle>
            <a:lvl1pPr algn="l" defTabSz="932742" rtl="0" eaLnBrk="1" latinLnBrk="0" hangingPunct="1">
              <a:lnSpc>
                <a:spcPct val="100000"/>
              </a:lnSpc>
              <a:spcBef>
                <a:spcPct val="0"/>
              </a:spcBef>
              <a:buNone/>
              <a:defRPr lang="en-US" sz="2800" b="0" kern="1200" cap="none" spc="-50" baseline="0" dirty="0" smtClean="0">
                <a:ln w="3175">
                  <a:noFill/>
                </a:ln>
                <a:solidFill>
                  <a:schemeClr val="tx1"/>
                </a:solidFill>
                <a:effectLst/>
                <a:latin typeface="+mj-lt"/>
                <a:ea typeface="+mn-ea"/>
                <a:cs typeface="Segoe UI" pitchFamily="34" charset="0"/>
              </a:defRPr>
            </a:lvl1pPr>
          </a:lstStyle>
          <a:p>
            <a:pPr marL="0" marR="0" lvl="0" indent="0" algn="l" defTabSz="457200" rtl="0" eaLnBrk="1" fontAlgn="auto" latinLnBrk="0" hangingPunct="1">
              <a:lnSpc>
                <a:spcPct val="107000"/>
              </a:lnSpc>
              <a:spcBef>
                <a:spcPts val="1200"/>
              </a:spcBef>
              <a:spcAft>
                <a:spcPts val="0"/>
              </a:spcAft>
              <a:buClrTx/>
              <a:buSzTx/>
              <a:buFontTx/>
              <a:buNone/>
              <a:tabLst/>
              <a:defRPr/>
            </a:pPr>
            <a:r>
              <a:rPr kumimoji="0" lang="en-US" sz="2800" b="0" i="0" u="none" strike="noStrike" kern="0" cap="none" spc="0" normalizeH="0" baseline="0" noProof="0">
                <a:ln w="3175">
                  <a:noFill/>
                </a:ln>
                <a:solidFill>
                  <a:srgbClr val="FFFFFF"/>
                </a:solidFill>
                <a:effectLst/>
                <a:uLnTx/>
                <a:uFillTx/>
                <a:ea typeface="Times New Roman" panose="02020603050405020304" pitchFamily="18" charset="0"/>
                <a:cs typeface="Times New Roman" panose="02020603050405020304" pitchFamily="18" charset="0"/>
              </a:rPr>
              <a:t>Adoption and change</a:t>
            </a:r>
          </a:p>
        </p:txBody>
      </p:sp>
      <p:sp>
        <p:nvSpPr>
          <p:cNvPr id="3" name="Rectangle: Rounded Corners 2">
            <a:extLst>
              <a:ext uri="{FF2B5EF4-FFF2-40B4-BE49-F238E27FC236}">
                <a16:creationId xmlns:a16="http://schemas.microsoft.com/office/drawing/2014/main" id="{72BE7693-F2B7-192D-B62B-F4CD40BE403C}"/>
              </a:ext>
            </a:extLst>
          </p:cNvPr>
          <p:cNvSpPr>
            <a:spLocks/>
          </p:cNvSpPr>
          <p:nvPr/>
        </p:nvSpPr>
        <p:spPr bwMode="auto">
          <a:xfrm>
            <a:off x="574892" y="1480008"/>
            <a:ext cx="4476533" cy="826560"/>
          </a:xfrm>
          <a:prstGeom prst="roundRect">
            <a:avLst>
              <a:gd name="adj" fmla="val 0"/>
            </a:avLst>
          </a:prstGeom>
          <a:gradFill>
            <a:gsLst>
              <a:gs pos="0">
                <a:schemeClr val="bg1">
                  <a:lumMod val="55000"/>
                  <a:lumOff val="45000"/>
                </a:schemeClr>
              </a:gs>
              <a:gs pos="100000">
                <a:srgbClr val="E8E9E8">
                  <a:lumMod val="20000"/>
                  <a:lumOff val="80000"/>
                </a:srgbClr>
              </a:gs>
            </a:gsLst>
            <a:lin ang="2700000" scaled="1"/>
          </a:gradFill>
          <a:ln w="12700">
            <a:noFill/>
            <a:headEnd type="none" w="med" len="med"/>
            <a:tailEnd type="none" w="med" len="med"/>
          </a:ln>
          <a:effectLst>
            <a:outerShdw blurRad="76200" dist="25400" dir="2700000" algn="tl" rotWithShape="0">
              <a:prstClr val="black">
                <a:alpha val="14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20" tIns="97536" rIns="121920" bIns="97536" numCol="1" spcCol="0" rtlCol="0" fromWordArt="0" anchor="t" anchorCtr="0" forceAA="0" compatLnSpc="1">
            <a:prstTxWarp prst="textNoShape">
              <a:avLst/>
            </a:prstTxWarp>
            <a:noAutofit/>
          </a:bodyPr>
          <a:lstStyle/>
          <a:p>
            <a:pPr defTabSz="621679" fontAlgn="base">
              <a:spcBef>
                <a:spcPct val="0"/>
              </a:spcBef>
              <a:spcAft>
                <a:spcPts val="300"/>
              </a:spcAft>
            </a:pPr>
            <a:endParaRPr lang="en-GB" sz="1200">
              <a:solidFill>
                <a:schemeClr val="tx2"/>
              </a:solidFill>
              <a:latin typeface="Segoe UI Semibold"/>
              <a:cs typeface="Segoe UI" pitchFamily="34" charset="0"/>
            </a:endParaRPr>
          </a:p>
        </p:txBody>
      </p:sp>
      <p:sp>
        <p:nvSpPr>
          <p:cNvPr id="8" name="Rectangle: Rounded Corners 7">
            <a:extLst>
              <a:ext uri="{FF2B5EF4-FFF2-40B4-BE49-F238E27FC236}">
                <a16:creationId xmlns:a16="http://schemas.microsoft.com/office/drawing/2014/main" id="{7B3A745B-BFBA-75EC-4F02-9C1A830E6B20}"/>
              </a:ext>
            </a:extLst>
          </p:cNvPr>
          <p:cNvSpPr/>
          <p:nvPr/>
        </p:nvSpPr>
        <p:spPr bwMode="auto">
          <a:xfrm>
            <a:off x="1471048" y="1480008"/>
            <a:ext cx="54000" cy="826560"/>
          </a:xfrm>
          <a:prstGeom prst="roundRect">
            <a:avLst>
              <a:gd name="adj" fmla="val 50000"/>
            </a:avLst>
          </a:prstGeom>
          <a:gradFill>
            <a:gsLst>
              <a:gs pos="50000">
                <a:schemeClr val="bg1">
                  <a:alpha val="30000"/>
                </a:schemeClr>
              </a:gs>
              <a:gs pos="50000">
                <a:schemeClr val="tx1">
                  <a:alpha val="6000"/>
                </a:schemeClr>
              </a:gs>
            </a:gsLst>
            <a:lin ang="0" scaled="0"/>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rm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GB"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sp>
        <p:nvSpPr>
          <p:cNvPr id="25" name="Rectangle: Rounded Corners 24">
            <a:extLst>
              <a:ext uri="{FF2B5EF4-FFF2-40B4-BE49-F238E27FC236}">
                <a16:creationId xmlns:a16="http://schemas.microsoft.com/office/drawing/2014/main" id="{3C0CD3D9-D18D-E582-5F47-E54F23883A33}"/>
              </a:ext>
            </a:extLst>
          </p:cNvPr>
          <p:cNvSpPr>
            <a:spLocks/>
          </p:cNvSpPr>
          <p:nvPr/>
        </p:nvSpPr>
        <p:spPr bwMode="auto">
          <a:xfrm>
            <a:off x="574892" y="2456820"/>
            <a:ext cx="4476533" cy="826560"/>
          </a:xfrm>
          <a:prstGeom prst="roundRect">
            <a:avLst>
              <a:gd name="adj" fmla="val 0"/>
            </a:avLst>
          </a:prstGeom>
          <a:gradFill>
            <a:gsLst>
              <a:gs pos="0">
                <a:schemeClr val="bg1">
                  <a:lumMod val="55000"/>
                  <a:lumOff val="45000"/>
                </a:schemeClr>
              </a:gs>
              <a:gs pos="100000">
                <a:srgbClr val="E8E9E8">
                  <a:lumMod val="20000"/>
                  <a:lumOff val="80000"/>
                </a:srgbClr>
              </a:gs>
            </a:gsLst>
            <a:lin ang="2700000" scaled="1"/>
          </a:gradFill>
          <a:ln w="12700">
            <a:noFill/>
            <a:headEnd type="none" w="med" len="med"/>
            <a:tailEnd type="none" w="med" len="med"/>
          </a:ln>
          <a:effectLst>
            <a:outerShdw blurRad="76200" dist="25400" dir="2700000" algn="tl" rotWithShape="0">
              <a:prstClr val="black">
                <a:alpha val="14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20" tIns="97536" rIns="121920" bIns="97536" numCol="1" spcCol="0" rtlCol="0" fromWordArt="0" anchor="t" anchorCtr="0" forceAA="0" compatLnSpc="1">
            <a:prstTxWarp prst="textNoShape">
              <a:avLst/>
            </a:prstTxWarp>
            <a:noAutofit/>
          </a:bodyPr>
          <a:lstStyle/>
          <a:p>
            <a:pPr defTabSz="621679" fontAlgn="base">
              <a:spcBef>
                <a:spcPct val="0"/>
              </a:spcBef>
              <a:spcAft>
                <a:spcPts val="300"/>
              </a:spcAft>
            </a:pPr>
            <a:endParaRPr lang="en-GB" sz="1200">
              <a:solidFill>
                <a:schemeClr val="tx2"/>
              </a:solidFill>
              <a:latin typeface="Segoe UI Semibold"/>
              <a:cs typeface="Segoe UI" pitchFamily="34" charset="0"/>
            </a:endParaRPr>
          </a:p>
        </p:txBody>
      </p:sp>
      <p:sp>
        <p:nvSpPr>
          <p:cNvPr id="27" name="Rectangle: Rounded Corners 26">
            <a:extLst>
              <a:ext uri="{FF2B5EF4-FFF2-40B4-BE49-F238E27FC236}">
                <a16:creationId xmlns:a16="http://schemas.microsoft.com/office/drawing/2014/main" id="{4804904D-F7B0-4550-E3AB-2E06266A2EE6}"/>
              </a:ext>
            </a:extLst>
          </p:cNvPr>
          <p:cNvSpPr/>
          <p:nvPr/>
        </p:nvSpPr>
        <p:spPr bwMode="auto">
          <a:xfrm>
            <a:off x="1471048" y="2457108"/>
            <a:ext cx="54000" cy="826560"/>
          </a:xfrm>
          <a:prstGeom prst="roundRect">
            <a:avLst>
              <a:gd name="adj" fmla="val 50000"/>
            </a:avLst>
          </a:prstGeom>
          <a:gradFill>
            <a:gsLst>
              <a:gs pos="50000">
                <a:schemeClr val="bg1">
                  <a:alpha val="30000"/>
                </a:schemeClr>
              </a:gs>
              <a:gs pos="50000">
                <a:schemeClr val="tx1">
                  <a:alpha val="6000"/>
                </a:schemeClr>
              </a:gs>
            </a:gsLst>
            <a:lin ang="0" scaled="0"/>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rm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GB"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sp>
        <p:nvSpPr>
          <p:cNvPr id="29" name="Rectangle: Rounded Corners 28">
            <a:extLst>
              <a:ext uri="{FF2B5EF4-FFF2-40B4-BE49-F238E27FC236}">
                <a16:creationId xmlns:a16="http://schemas.microsoft.com/office/drawing/2014/main" id="{4BC8E883-E51F-56A7-B9A0-DDDCB13715D8}"/>
              </a:ext>
            </a:extLst>
          </p:cNvPr>
          <p:cNvSpPr>
            <a:spLocks/>
          </p:cNvSpPr>
          <p:nvPr/>
        </p:nvSpPr>
        <p:spPr bwMode="auto">
          <a:xfrm>
            <a:off x="574892" y="3433633"/>
            <a:ext cx="4476533" cy="826560"/>
          </a:xfrm>
          <a:prstGeom prst="roundRect">
            <a:avLst>
              <a:gd name="adj" fmla="val 0"/>
            </a:avLst>
          </a:prstGeom>
          <a:gradFill>
            <a:gsLst>
              <a:gs pos="0">
                <a:schemeClr val="bg1">
                  <a:lumMod val="55000"/>
                  <a:lumOff val="45000"/>
                </a:schemeClr>
              </a:gs>
              <a:gs pos="100000">
                <a:srgbClr val="E8E9E8">
                  <a:lumMod val="20000"/>
                  <a:lumOff val="80000"/>
                </a:srgbClr>
              </a:gs>
            </a:gsLst>
            <a:lin ang="2700000" scaled="1"/>
          </a:gradFill>
          <a:ln w="12700">
            <a:noFill/>
            <a:headEnd type="none" w="med" len="med"/>
            <a:tailEnd type="none" w="med" len="med"/>
          </a:ln>
          <a:effectLst>
            <a:outerShdw blurRad="76200" dist="25400" dir="2700000" algn="tl" rotWithShape="0">
              <a:prstClr val="black">
                <a:alpha val="14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20" tIns="97536" rIns="121920" bIns="97536" numCol="1" spcCol="0" rtlCol="0" fromWordArt="0" anchor="t" anchorCtr="0" forceAA="0" compatLnSpc="1">
            <a:prstTxWarp prst="textNoShape">
              <a:avLst/>
            </a:prstTxWarp>
            <a:noAutofit/>
          </a:bodyPr>
          <a:lstStyle/>
          <a:p>
            <a:pPr defTabSz="621679" fontAlgn="base">
              <a:spcBef>
                <a:spcPct val="0"/>
              </a:spcBef>
              <a:spcAft>
                <a:spcPts val="300"/>
              </a:spcAft>
            </a:pPr>
            <a:endParaRPr lang="en-GB" sz="1200">
              <a:solidFill>
                <a:schemeClr val="tx2"/>
              </a:solidFill>
              <a:latin typeface="Segoe UI Semibold"/>
              <a:cs typeface="Segoe UI" pitchFamily="34" charset="0"/>
            </a:endParaRPr>
          </a:p>
        </p:txBody>
      </p:sp>
      <p:sp>
        <p:nvSpPr>
          <p:cNvPr id="31" name="Rectangle: Rounded Corners 30">
            <a:extLst>
              <a:ext uri="{FF2B5EF4-FFF2-40B4-BE49-F238E27FC236}">
                <a16:creationId xmlns:a16="http://schemas.microsoft.com/office/drawing/2014/main" id="{7E39D075-4FE7-A0AB-E16A-8BE4F9B9BACE}"/>
              </a:ext>
            </a:extLst>
          </p:cNvPr>
          <p:cNvSpPr/>
          <p:nvPr/>
        </p:nvSpPr>
        <p:spPr bwMode="auto">
          <a:xfrm>
            <a:off x="1471048" y="3433058"/>
            <a:ext cx="54000" cy="826560"/>
          </a:xfrm>
          <a:prstGeom prst="roundRect">
            <a:avLst>
              <a:gd name="adj" fmla="val 50000"/>
            </a:avLst>
          </a:prstGeom>
          <a:gradFill>
            <a:gsLst>
              <a:gs pos="50000">
                <a:schemeClr val="bg1">
                  <a:alpha val="30000"/>
                </a:schemeClr>
              </a:gs>
              <a:gs pos="50000">
                <a:schemeClr val="tx1">
                  <a:alpha val="6000"/>
                </a:schemeClr>
              </a:gs>
            </a:gsLst>
            <a:lin ang="0" scaled="0"/>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rm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GB"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sp>
        <p:nvSpPr>
          <p:cNvPr id="33" name="Rectangle: Rounded Corners 32">
            <a:extLst>
              <a:ext uri="{FF2B5EF4-FFF2-40B4-BE49-F238E27FC236}">
                <a16:creationId xmlns:a16="http://schemas.microsoft.com/office/drawing/2014/main" id="{06734FFA-D757-7889-25EE-09E3DBECBD98}"/>
              </a:ext>
            </a:extLst>
          </p:cNvPr>
          <p:cNvSpPr>
            <a:spLocks/>
          </p:cNvSpPr>
          <p:nvPr/>
        </p:nvSpPr>
        <p:spPr bwMode="auto">
          <a:xfrm>
            <a:off x="574892" y="4410445"/>
            <a:ext cx="4476533" cy="826560"/>
          </a:xfrm>
          <a:prstGeom prst="roundRect">
            <a:avLst>
              <a:gd name="adj" fmla="val 0"/>
            </a:avLst>
          </a:prstGeom>
          <a:gradFill>
            <a:gsLst>
              <a:gs pos="0">
                <a:schemeClr val="bg1">
                  <a:lumMod val="55000"/>
                  <a:lumOff val="45000"/>
                </a:schemeClr>
              </a:gs>
              <a:gs pos="100000">
                <a:srgbClr val="E8E9E8">
                  <a:lumMod val="20000"/>
                  <a:lumOff val="80000"/>
                </a:srgbClr>
              </a:gs>
            </a:gsLst>
            <a:lin ang="2700000" scaled="1"/>
          </a:gradFill>
          <a:ln w="12700">
            <a:noFill/>
            <a:headEnd type="none" w="med" len="med"/>
            <a:tailEnd type="none" w="med" len="med"/>
          </a:ln>
          <a:effectLst>
            <a:outerShdw blurRad="76200" dist="25400" dir="2700000" algn="tl" rotWithShape="0">
              <a:prstClr val="black">
                <a:alpha val="14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20" tIns="97536" rIns="121920" bIns="97536" numCol="1" spcCol="0" rtlCol="0" fromWordArt="0" anchor="t" anchorCtr="0" forceAA="0" compatLnSpc="1">
            <a:prstTxWarp prst="textNoShape">
              <a:avLst/>
            </a:prstTxWarp>
            <a:noAutofit/>
          </a:bodyPr>
          <a:lstStyle/>
          <a:p>
            <a:pPr defTabSz="621679" fontAlgn="base">
              <a:spcBef>
                <a:spcPct val="0"/>
              </a:spcBef>
              <a:spcAft>
                <a:spcPts val="300"/>
              </a:spcAft>
            </a:pPr>
            <a:endParaRPr lang="en-GB" sz="1200">
              <a:solidFill>
                <a:schemeClr val="tx2"/>
              </a:solidFill>
              <a:latin typeface="Segoe UI Semibold"/>
              <a:cs typeface="Segoe UI" pitchFamily="34" charset="0"/>
            </a:endParaRPr>
          </a:p>
        </p:txBody>
      </p:sp>
      <p:sp>
        <p:nvSpPr>
          <p:cNvPr id="35" name="Rectangle: Rounded Corners 34">
            <a:extLst>
              <a:ext uri="{FF2B5EF4-FFF2-40B4-BE49-F238E27FC236}">
                <a16:creationId xmlns:a16="http://schemas.microsoft.com/office/drawing/2014/main" id="{15E0F2B9-D435-91E7-1FF8-B4665DBBE463}"/>
              </a:ext>
            </a:extLst>
          </p:cNvPr>
          <p:cNvSpPr/>
          <p:nvPr/>
        </p:nvSpPr>
        <p:spPr bwMode="auto">
          <a:xfrm>
            <a:off x="1471048" y="4410158"/>
            <a:ext cx="54000" cy="826560"/>
          </a:xfrm>
          <a:prstGeom prst="roundRect">
            <a:avLst>
              <a:gd name="adj" fmla="val 50000"/>
            </a:avLst>
          </a:prstGeom>
          <a:gradFill>
            <a:gsLst>
              <a:gs pos="50000">
                <a:schemeClr val="bg1">
                  <a:alpha val="30000"/>
                </a:schemeClr>
              </a:gs>
              <a:gs pos="50000">
                <a:schemeClr val="tx1">
                  <a:alpha val="6000"/>
                </a:schemeClr>
              </a:gs>
            </a:gsLst>
            <a:lin ang="0" scaled="0"/>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rm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GB"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sp>
        <p:nvSpPr>
          <p:cNvPr id="37" name="Rectangle: Rounded Corners 36">
            <a:extLst>
              <a:ext uri="{FF2B5EF4-FFF2-40B4-BE49-F238E27FC236}">
                <a16:creationId xmlns:a16="http://schemas.microsoft.com/office/drawing/2014/main" id="{571ED759-0FD2-0275-19D4-940439DFC735}"/>
              </a:ext>
            </a:extLst>
          </p:cNvPr>
          <p:cNvSpPr>
            <a:spLocks/>
          </p:cNvSpPr>
          <p:nvPr/>
        </p:nvSpPr>
        <p:spPr bwMode="auto">
          <a:xfrm>
            <a:off x="574892" y="5387258"/>
            <a:ext cx="4476533" cy="826560"/>
          </a:xfrm>
          <a:prstGeom prst="roundRect">
            <a:avLst>
              <a:gd name="adj" fmla="val 0"/>
            </a:avLst>
          </a:prstGeom>
          <a:gradFill>
            <a:gsLst>
              <a:gs pos="0">
                <a:schemeClr val="bg1">
                  <a:lumMod val="55000"/>
                  <a:lumOff val="45000"/>
                </a:schemeClr>
              </a:gs>
              <a:gs pos="100000">
                <a:srgbClr val="E8E9E8">
                  <a:lumMod val="20000"/>
                  <a:lumOff val="80000"/>
                </a:srgbClr>
              </a:gs>
            </a:gsLst>
            <a:lin ang="2700000" scaled="1"/>
          </a:gradFill>
          <a:ln w="12700">
            <a:noFill/>
            <a:headEnd type="none" w="med" len="med"/>
            <a:tailEnd type="none" w="med" len="med"/>
          </a:ln>
          <a:effectLst>
            <a:outerShdw blurRad="76200" dist="25400" dir="2700000" algn="tl" rotWithShape="0">
              <a:prstClr val="black">
                <a:alpha val="14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20" tIns="97536" rIns="121920" bIns="97536" numCol="1" spcCol="0" rtlCol="0" fromWordArt="0" anchor="t" anchorCtr="0" forceAA="0" compatLnSpc="1">
            <a:prstTxWarp prst="textNoShape">
              <a:avLst/>
            </a:prstTxWarp>
            <a:noAutofit/>
          </a:bodyPr>
          <a:lstStyle/>
          <a:p>
            <a:pPr defTabSz="621679" fontAlgn="base">
              <a:spcBef>
                <a:spcPct val="0"/>
              </a:spcBef>
              <a:spcAft>
                <a:spcPts val="300"/>
              </a:spcAft>
            </a:pPr>
            <a:endParaRPr lang="en-GB" sz="1200">
              <a:solidFill>
                <a:schemeClr val="tx2"/>
              </a:solidFill>
              <a:latin typeface="Segoe UI Semibold"/>
              <a:cs typeface="Segoe UI" pitchFamily="34" charset="0"/>
            </a:endParaRPr>
          </a:p>
        </p:txBody>
      </p:sp>
      <p:sp>
        <p:nvSpPr>
          <p:cNvPr id="40" name="Rectangle: Rounded Corners 39">
            <a:extLst>
              <a:ext uri="{FF2B5EF4-FFF2-40B4-BE49-F238E27FC236}">
                <a16:creationId xmlns:a16="http://schemas.microsoft.com/office/drawing/2014/main" id="{71584201-F193-58F5-5343-5CF9E0B3252C}"/>
              </a:ext>
            </a:extLst>
          </p:cNvPr>
          <p:cNvSpPr/>
          <p:nvPr/>
        </p:nvSpPr>
        <p:spPr bwMode="auto">
          <a:xfrm>
            <a:off x="1471048" y="5387258"/>
            <a:ext cx="54000" cy="826560"/>
          </a:xfrm>
          <a:prstGeom prst="roundRect">
            <a:avLst>
              <a:gd name="adj" fmla="val 50000"/>
            </a:avLst>
          </a:prstGeom>
          <a:gradFill>
            <a:gsLst>
              <a:gs pos="50000">
                <a:schemeClr val="bg1">
                  <a:alpha val="30000"/>
                </a:schemeClr>
              </a:gs>
              <a:gs pos="50000">
                <a:schemeClr val="tx1">
                  <a:alpha val="6000"/>
                </a:schemeClr>
              </a:gs>
            </a:gsLst>
            <a:lin ang="0" scaled="0"/>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rm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GB"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sp>
        <p:nvSpPr>
          <p:cNvPr id="49" name="Rectangle: Rounded Corners 48">
            <a:extLst>
              <a:ext uri="{FF2B5EF4-FFF2-40B4-BE49-F238E27FC236}">
                <a16:creationId xmlns:a16="http://schemas.microsoft.com/office/drawing/2014/main" id="{ECEC1267-CD14-BA20-75EA-440068510DC9}"/>
              </a:ext>
            </a:extLst>
          </p:cNvPr>
          <p:cNvSpPr>
            <a:spLocks/>
          </p:cNvSpPr>
          <p:nvPr/>
        </p:nvSpPr>
        <p:spPr bwMode="auto">
          <a:xfrm>
            <a:off x="5165723" y="1480008"/>
            <a:ext cx="6462796" cy="826560"/>
          </a:xfrm>
          <a:prstGeom prst="roundRect">
            <a:avLst>
              <a:gd name="adj" fmla="val 0"/>
            </a:avLst>
          </a:prstGeom>
          <a:gradFill>
            <a:gsLst>
              <a:gs pos="0">
                <a:schemeClr val="bg1">
                  <a:lumMod val="55000"/>
                  <a:lumOff val="45000"/>
                </a:schemeClr>
              </a:gs>
              <a:gs pos="100000">
                <a:srgbClr val="E8E9E8">
                  <a:lumMod val="20000"/>
                  <a:lumOff val="80000"/>
                </a:srgbClr>
              </a:gs>
            </a:gsLst>
            <a:lin ang="2700000" scaled="1"/>
          </a:gradFill>
          <a:ln w="12700">
            <a:noFill/>
            <a:headEnd type="none" w="med" len="med"/>
            <a:tailEnd type="none" w="med" len="med"/>
          </a:ln>
          <a:effectLst>
            <a:outerShdw blurRad="76200" dist="25400" dir="2700000" algn="tl" rotWithShape="0">
              <a:prstClr val="black">
                <a:alpha val="14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20" tIns="97536" rIns="121920" bIns="97536" numCol="1" spcCol="0" rtlCol="0" fromWordArt="0" anchor="t" anchorCtr="0" forceAA="0" compatLnSpc="1">
            <a:prstTxWarp prst="textNoShape">
              <a:avLst/>
            </a:prstTxWarp>
            <a:noAutofit/>
          </a:bodyPr>
          <a:lstStyle/>
          <a:p>
            <a:pPr defTabSz="621679" fontAlgn="base">
              <a:spcBef>
                <a:spcPct val="0"/>
              </a:spcBef>
              <a:spcAft>
                <a:spcPts val="300"/>
              </a:spcAft>
            </a:pPr>
            <a:endParaRPr lang="en-GB" sz="1200">
              <a:solidFill>
                <a:schemeClr val="tx2"/>
              </a:solidFill>
              <a:cs typeface="Segoe UI" pitchFamily="34" charset="0"/>
            </a:endParaRPr>
          </a:p>
        </p:txBody>
      </p:sp>
      <p:sp>
        <p:nvSpPr>
          <p:cNvPr id="50" name="Rectangle: Rounded Corners 49">
            <a:extLst>
              <a:ext uri="{FF2B5EF4-FFF2-40B4-BE49-F238E27FC236}">
                <a16:creationId xmlns:a16="http://schemas.microsoft.com/office/drawing/2014/main" id="{926F2D01-6DA6-C1DE-B856-C9882835F7DC}"/>
              </a:ext>
            </a:extLst>
          </p:cNvPr>
          <p:cNvSpPr>
            <a:spLocks/>
          </p:cNvSpPr>
          <p:nvPr/>
        </p:nvSpPr>
        <p:spPr bwMode="auto">
          <a:xfrm>
            <a:off x="5165724" y="2456820"/>
            <a:ext cx="6462796" cy="826560"/>
          </a:xfrm>
          <a:prstGeom prst="roundRect">
            <a:avLst>
              <a:gd name="adj" fmla="val 0"/>
            </a:avLst>
          </a:prstGeom>
          <a:gradFill>
            <a:gsLst>
              <a:gs pos="0">
                <a:schemeClr val="bg1">
                  <a:lumMod val="55000"/>
                  <a:lumOff val="45000"/>
                </a:schemeClr>
              </a:gs>
              <a:gs pos="100000">
                <a:srgbClr val="E8E9E8">
                  <a:lumMod val="20000"/>
                  <a:lumOff val="80000"/>
                </a:srgbClr>
              </a:gs>
            </a:gsLst>
            <a:lin ang="2700000" scaled="1"/>
          </a:gradFill>
          <a:ln w="12700">
            <a:noFill/>
            <a:headEnd type="none" w="med" len="med"/>
            <a:tailEnd type="none" w="med" len="med"/>
          </a:ln>
          <a:effectLst>
            <a:outerShdw blurRad="76200" dist="25400" dir="2700000" algn="tl" rotWithShape="0">
              <a:prstClr val="black">
                <a:alpha val="14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20" tIns="97536" rIns="121920" bIns="97536" numCol="1" spcCol="0" rtlCol="0" fromWordArt="0" anchor="t" anchorCtr="0" forceAA="0" compatLnSpc="1">
            <a:prstTxWarp prst="textNoShape">
              <a:avLst/>
            </a:prstTxWarp>
            <a:noAutofit/>
          </a:bodyPr>
          <a:lstStyle/>
          <a:p>
            <a:pPr defTabSz="621679" fontAlgn="base">
              <a:spcBef>
                <a:spcPct val="0"/>
              </a:spcBef>
              <a:spcAft>
                <a:spcPts val="300"/>
              </a:spcAft>
            </a:pPr>
            <a:endParaRPr lang="en-GB" sz="1200">
              <a:solidFill>
                <a:schemeClr val="tx2"/>
              </a:solidFill>
              <a:cs typeface="Segoe UI" pitchFamily="34" charset="0"/>
            </a:endParaRPr>
          </a:p>
        </p:txBody>
      </p:sp>
      <p:sp>
        <p:nvSpPr>
          <p:cNvPr id="51" name="Rectangle: Rounded Corners 50">
            <a:extLst>
              <a:ext uri="{FF2B5EF4-FFF2-40B4-BE49-F238E27FC236}">
                <a16:creationId xmlns:a16="http://schemas.microsoft.com/office/drawing/2014/main" id="{5A919CFF-B58E-ED5D-138A-D697847AD965}"/>
              </a:ext>
            </a:extLst>
          </p:cNvPr>
          <p:cNvSpPr>
            <a:spLocks/>
          </p:cNvSpPr>
          <p:nvPr/>
        </p:nvSpPr>
        <p:spPr bwMode="auto">
          <a:xfrm>
            <a:off x="5165724" y="3433633"/>
            <a:ext cx="6462796" cy="826560"/>
          </a:xfrm>
          <a:prstGeom prst="roundRect">
            <a:avLst>
              <a:gd name="adj" fmla="val 0"/>
            </a:avLst>
          </a:prstGeom>
          <a:gradFill>
            <a:gsLst>
              <a:gs pos="0">
                <a:schemeClr val="bg1">
                  <a:lumMod val="55000"/>
                  <a:lumOff val="45000"/>
                </a:schemeClr>
              </a:gs>
              <a:gs pos="100000">
                <a:srgbClr val="E8E9E8">
                  <a:lumMod val="20000"/>
                  <a:lumOff val="80000"/>
                </a:srgbClr>
              </a:gs>
            </a:gsLst>
            <a:lin ang="2700000" scaled="1"/>
          </a:gradFill>
          <a:ln w="12700">
            <a:noFill/>
            <a:headEnd type="none" w="med" len="med"/>
            <a:tailEnd type="none" w="med" len="med"/>
          </a:ln>
          <a:effectLst>
            <a:outerShdw blurRad="76200" dist="25400" dir="2700000" algn="tl" rotWithShape="0">
              <a:prstClr val="black">
                <a:alpha val="14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20" tIns="97536" rIns="121920" bIns="97536" numCol="1" spcCol="0" rtlCol="0" fromWordArt="0" anchor="t" anchorCtr="0" forceAA="0" compatLnSpc="1">
            <a:prstTxWarp prst="textNoShape">
              <a:avLst/>
            </a:prstTxWarp>
            <a:noAutofit/>
          </a:bodyPr>
          <a:lstStyle/>
          <a:p>
            <a:pPr defTabSz="621679" fontAlgn="base">
              <a:spcBef>
                <a:spcPct val="0"/>
              </a:spcBef>
              <a:spcAft>
                <a:spcPts val="300"/>
              </a:spcAft>
            </a:pPr>
            <a:endParaRPr lang="en-GB" sz="1200">
              <a:solidFill>
                <a:schemeClr val="tx2"/>
              </a:solidFill>
              <a:cs typeface="Segoe UI" pitchFamily="34" charset="0"/>
            </a:endParaRPr>
          </a:p>
        </p:txBody>
      </p:sp>
      <p:sp>
        <p:nvSpPr>
          <p:cNvPr id="52" name="Rectangle: Rounded Corners 51">
            <a:extLst>
              <a:ext uri="{FF2B5EF4-FFF2-40B4-BE49-F238E27FC236}">
                <a16:creationId xmlns:a16="http://schemas.microsoft.com/office/drawing/2014/main" id="{A23E0CF3-2D17-69E2-ED0D-5CE406E19C57}"/>
              </a:ext>
            </a:extLst>
          </p:cNvPr>
          <p:cNvSpPr>
            <a:spLocks/>
          </p:cNvSpPr>
          <p:nvPr/>
        </p:nvSpPr>
        <p:spPr bwMode="auto">
          <a:xfrm>
            <a:off x="5165724" y="4410445"/>
            <a:ext cx="6462796" cy="826560"/>
          </a:xfrm>
          <a:prstGeom prst="roundRect">
            <a:avLst>
              <a:gd name="adj" fmla="val 0"/>
            </a:avLst>
          </a:prstGeom>
          <a:gradFill>
            <a:gsLst>
              <a:gs pos="0">
                <a:schemeClr val="bg1">
                  <a:lumMod val="55000"/>
                  <a:lumOff val="45000"/>
                </a:schemeClr>
              </a:gs>
              <a:gs pos="100000">
                <a:srgbClr val="E8E9E8">
                  <a:lumMod val="20000"/>
                  <a:lumOff val="80000"/>
                </a:srgbClr>
              </a:gs>
            </a:gsLst>
            <a:lin ang="2700000" scaled="1"/>
          </a:gradFill>
          <a:ln w="12700">
            <a:noFill/>
            <a:headEnd type="none" w="med" len="med"/>
            <a:tailEnd type="none" w="med" len="med"/>
          </a:ln>
          <a:effectLst>
            <a:outerShdw blurRad="76200" dist="25400" dir="2700000" algn="tl" rotWithShape="0">
              <a:prstClr val="black">
                <a:alpha val="14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20" tIns="97536" rIns="121920" bIns="97536" numCol="1" spcCol="0" rtlCol="0" fromWordArt="0" anchor="t" anchorCtr="0" forceAA="0" compatLnSpc="1">
            <a:prstTxWarp prst="textNoShape">
              <a:avLst/>
            </a:prstTxWarp>
            <a:noAutofit/>
          </a:bodyPr>
          <a:lstStyle/>
          <a:p>
            <a:pPr defTabSz="621679" fontAlgn="base">
              <a:spcBef>
                <a:spcPct val="0"/>
              </a:spcBef>
              <a:spcAft>
                <a:spcPts val="300"/>
              </a:spcAft>
            </a:pPr>
            <a:endParaRPr lang="en-GB" sz="1200">
              <a:solidFill>
                <a:schemeClr val="tx2"/>
              </a:solidFill>
              <a:cs typeface="Segoe UI" pitchFamily="34" charset="0"/>
            </a:endParaRPr>
          </a:p>
        </p:txBody>
      </p:sp>
      <p:sp>
        <p:nvSpPr>
          <p:cNvPr id="53" name="Rectangle: Rounded Corners 52">
            <a:extLst>
              <a:ext uri="{FF2B5EF4-FFF2-40B4-BE49-F238E27FC236}">
                <a16:creationId xmlns:a16="http://schemas.microsoft.com/office/drawing/2014/main" id="{468E021D-27E8-F4DA-5649-6DDAC9C3FAA5}"/>
              </a:ext>
            </a:extLst>
          </p:cNvPr>
          <p:cNvSpPr>
            <a:spLocks/>
          </p:cNvSpPr>
          <p:nvPr/>
        </p:nvSpPr>
        <p:spPr bwMode="auto">
          <a:xfrm>
            <a:off x="5165724" y="5387258"/>
            <a:ext cx="6462796" cy="826560"/>
          </a:xfrm>
          <a:prstGeom prst="roundRect">
            <a:avLst>
              <a:gd name="adj" fmla="val 0"/>
            </a:avLst>
          </a:prstGeom>
          <a:gradFill>
            <a:gsLst>
              <a:gs pos="0">
                <a:schemeClr val="bg1">
                  <a:lumMod val="55000"/>
                  <a:lumOff val="45000"/>
                </a:schemeClr>
              </a:gs>
              <a:gs pos="100000">
                <a:srgbClr val="E8E9E8">
                  <a:lumMod val="20000"/>
                  <a:lumOff val="80000"/>
                </a:srgbClr>
              </a:gs>
            </a:gsLst>
            <a:lin ang="2700000" scaled="1"/>
          </a:gradFill>
          <a:ln w="12700">
            <a:noFill/>
            <a:headEnd type="none" w="med" len="med"/>
            <a:tailEnd type="none" w="med" len="med"/>
          </a:ln>
          <a:effectLst>
            <a:outerShdw blurRad="76200" dist="25400" dir="2700000" algn="tl" rotWithShape="0">
              <a:prstClr val="black">
                <a:alpha val="14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20" tIns="97536" rIns="121920" bIns="97536" numCol="1" spcCol="0" rtlCol="0" fromWordArt="0" anchor="t" anchorCtr="0" forceAA="0" compatLnSpc="1">
            <a:prstTxWarp prst="textNoShape">
              <a:avLst/>
            </a:prstTxWarp>
            <a:noAutofit/>
          </a:bodyPr>
          <a:lstStyle/>
          <a:p>
            <a:pPr defTabSz="621679" fontAlgn="base">
              <a:spcBef>
                <a:spcPct val="0"/>
              </a:spcBef>
              <a:spcAft>
                <a:spcPts val="300"/>
              </a:spcAft>
            </a:pPr>
            <a:endParaRPr lang="en-GB" sz="1200">
              <a:solidFill>
                <a:schemeClr val="tx2"/>
              </a:solidFill>
              <a:cs typeface="Segoe UI" pitchFamily="34" charset="0"/>
            </a:endParaRPr>
          </a:p>
        </p:txBody>
      </p:sp>
      <p:sp>
        <p:nvSpPr>
          <p:cNvPr id="54" name="Rectangle 53">
            <a:extLst>
              <a:ext uri="{FF2B5EF4-FFF2-40B4-BE49-F238E27FC236}">
                <a16:creationId xmlns:a16="http://schemas.microsoft.com/office/drawing/2014/main" id="{0FEC404B-DBCA-366F-6905-277C8BA6A4B2}"/>
              </a:ext>
            </a:extLst>
          </p:cNvPr>
          <p:cNvSpPr>
            <a:spLocks/>
          </p:cNvSpPr>
          <p:nvPr/>
        </p:nvSpPr>
        <p:spPr bwMode="auto">
          <a:xfrm>
            <a:off x="5431698" y="1712995"/>
            <a:ext cx="5930848" cy="360585"/>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36000" tIns="146304" rIns="36000" bIns="146304" numCol="1" spcCol="0" rtlCol="0" fromWordArt="0" anchor="ctr" anchorCtr="0" forceAA="0" compatLnSpc="1">
            <a:prstTxWarp prst="textNoShape">
              <a:avLst/>
            </a:prstTxWarp>
            <a:noAutofit/>
          </a:bodyPr>
          <a:lstStyle/>
          <a:p>
            <a:pPr defTabSz="932472" fontAlgn="base">
              <a:spcBef>
                <a:spcPct val="0"/>
              </a:spcBef>
              <a:spcAft>
                <a:spcPts val="600"/>
              </a:spcAft>
              <a:defRPr/>
            </a:pPr>
            <a:r>
              <a:rPr lang="en-GB" sz="1400">
                <a:solidFill>
                  <a:srgbClr val="000000"/>
                </a:solidFill>
                <a:cs typeface="Segoe UI" pitchFamily="34" charset="0"/>
              </a:rPr>
              <a:t>Ensure frontline workers understand what’s changing and the direct impact on their work.</a:t>
            </a:r>
          </a:p>
        </p:txBody>
      </p:sp>
      <p:sp>
        <p:nvSpPr>
          <p:cNvPr id="55" name="Rectangle 54">
            <a:extLst>
              <a:ext uri="{FF2B5EF4-FFF2-40B4-BE49-F238E27FC236}">
                <a16:creationId xmlns:a16="http://schemas.microsoft.com/office/drawing/2014/main" id="{14252EDF-2E81-981A-52C0-36DBF0EEF4A8}"/>
              </a:ext>
            </a:extLst>
          </p:cNvPr>
          <p:cNvSpPr>
            <a:spLocks/>
          </p:cNvSpPr>
          <p:nvPr/>
        </p:nvSpPr>
        <p:spPr bwMode="auto">
          <a:xfrm>
            <a:off x="5431698" y="2688105"/>
            <a:ext cx="5930848" cy="360585"/>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36000" tIns="146304" rIns="36000" bIns="146304" numCol="1" spcCol="0" rtlCol="0" fromWordArt="0" anchor="ctr" anchorCtr="0" forceAA="0" compatLnSpc="1">
            <a:prstTxWarp prst="textNoShape">
              <a:avLst/>
            </a:prstTxWarp>
            <a:noAutofit/>
          </a:bodyPr>
          <a:lstStyle/>
          <a:p>
            <a:pPr defTabSz="757634" fontAlgn="base">
              <a:spcBef>
                <a:spcPct val="0"/>
              </a:spcBef>
              <a:spcAft>
                <a:spcPct val="0"/>
              </a:spcAft>
            </a:pPr>
            <a:r>
              <a:rPr lang="en-GB" sz="1400">
                <a:solidFill>
                  <a:sysClr val="windowText" lastClr="000000"/>
                </a:solidFill>
                <a:ea typeface="Segoe UI" pitchFamily="34" charset="0"/>
                <a:cs typeface="Segoe UI" pitchFamily="34" charset="0"/>
              </a:rPr>
              <a:t>Achieve bu</a:t>
            </a:r>
            <a:r>
              <a:rPr lang="en-GB" sz="1400">
                <a:solidFill>
                  <a:schemeClr val="tx1"/>
                </a:solidFill>
                <a:ea typeface="Segoe UI" pitchFamily="34" charset="0"/>
                <a:cs typeface="Segoe UI" pitchFamily="34" charset="0"/>
              </a:rPr>
              <a:t>y-in</a:t>
            </a:r>
            <a:r>
              <a:rPr lang="en-GB" sz="1400">
                <a:solidFill>
                  <a:sysClr val="windowText" lastClr="000000"/>
                </a:solidFill>
                <a:ea typeface="Segoe UI" pitchFamily="34" charset="0"/>
                <a:cs typeface="Segoe UI" pitchFamily="34" charset="0"/>
              </a:rPr>
              <a:t> and ensure frontline workers are excited about how transformation will improve their work environment.</a:t>
            </a:r>
          </a:p>
        </p:txBody>
      </p:sp>
      <p:sp>
        <p:nvSpPr>
          <p:cNvPr id="56" name="Rectangle 55">
            <a:extLst>
              <a:ext uri="{FF2B5EF4-FFF2-40B4-BE49-F238E27FC236}">
                <a16:creationId xmlns:a16="http://schemas.microsoft.com/office/drawing/2014/main" id="{BB6F4A9C-F508-B093-95D3-2C84F6D0AA1F}"/>
              </a:ext>
            </a:extLst>
          </p:cNvPr>
          <p:cNvSpPr>
            <a:spLocks/>
          </p:cNvSpPr>
          <p:nvPr/>
        </p:nvSpPr>
        <p:spPr bwMode="auto">
          <a:xfrm>
            <a:off x="5431698" y="3663215"/>
            <a:ext cx="5930848" cy="360585"/>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36000" tIns="146304" rIns="36000" bIns="146304" numCol="1" spcCol="0" rtlCol="0" fromWordArt="0" anchor="ctr" anchorCtr="0" forceAA="0" compatLnSpc="1">
            <a:prstTxWarp prst="textNoShape">
              <a:avLst/>
            </a:prstTxWarp>
            <a:noAutofit/>
          </a:bodyPr>
          <a:lstStyle/>
          <a:p>
            <a:pPr defTabSz="757634" fontAlgn="base">
              <a:spcBef>
                <a:spcPct val="0"/>
              </a:spcBef>
              <a:spcAft>
                <a:spcPct val="0"/>
              </a:spcAft>
            </a:pPr>
            <a:r>
              <a:rPr lang="en-GB" sz="1400">
                <a:solidFill>
                  <a:sysClr val="windowText" lastClr="000000"/>
                </a:solidFill>
                <a:ea typeface="Segoe UI" pitchFamily="34" charset="0"/>
                <a:cs typeface="Segoe UI" pitchFamily="34" charset="0"/>
              </a:rPr>
              <a:t>Ensure that the </a:t>
            </a:r>
            <a:r>
              <a:rPr lang="en-GB" sz="1400">
                <a:solidFill>
                  <a:schemeClr val="tx1"/>
                </a:solidFill>
                <a:ea typeface="Segoe UI" pitchFamily="34" charset="0"/>
                <a:cs typeface="Segoe UI" pitchFamily="34" charset="0"/>
              </a:rPr>
              <a:t>frontline know ho</a:t>
            </a:r>
            <a:r>
              <a:rPr lang="en-GB" sz="1400">
                <a:solidFill>
                  <a:sysClr val="windowText" lastClr="000000"/>
                </a:solidFill>
                <a:ea typeface="Segoe UI" pitchFamily="34" charset="0"/>
                <a:cs typeface="Segoe UI" pitchFamily="34" charset="0"/>
              </a:rPr>
              <a:t>w to use Teams and how to get the most out of it.</a:t>
            </a:r>
          </a:p>
        </p:txBody>
      </p:sp>
      <p:sp>
        <p:nvSpPr>
          <p:cNvPr id="57" name="Rectangle 56">
            <a:extLst>
              <a:ext uri="{FF2B5EF4-FFF2-40B4-BE49-F238E27FC236}">
                <a16:creationId xmlns:a16="http://schemas.microsoft.com/office/drawing/2014/main" id="{038118DC-491A-EA45-8049-4DC8D8EC612D}"/>
              </a:ext>
            </a:extLst>
          </p:cNvPr>
          <p:cNvSpPr>
            <a:spLocks/>
          </p:cNvSpPr>
          <p:nvPr/>
        </p:nvSpPr>
        <p:spPr bwMode="auto">
          <a:xfrm>
            <a:off x="5431698" y="4638326"/>
            <a:ext cx="5930848" cy="360585"/>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36000" tIns="146304" rIns="36000" bIns="146304" numCol="1" spcCol="0" rtlCol="0" fromWordArt="0" anchor="ctr" anchorCtr="0" forceAA="0" compatLnSpc="1">
            <a:prstTxWarp prst="textNoShape">
              <a:avLst/>
            </a:prstTxWarp>
            <a:noAutofit/>
          </a:bodyPr>
          <a:lstStyle/>
          <a:p>
            <a:pPr defTabSz="757634" fontAlgn="base">
              <a:spcBef>
                <a:spcPct val="0"/>
              </a:spcBef>
              <a:spcAft>
                <a:spcPct val="0"/>
              </a:spcAft>
            </a:pPr>
            <a:r>
              <a:rPr lang="en-GB" sz="1400">
                <a:solidFill>
                  <a:sysClr val="windowText" lastClr="000000"/>
                </a:solidFill>
                <a:ea typeface="Segoe UI" pitchFamily="34" charset="0"/>
                <a:cs typeface="Segoe UI" pitchFamily="34" charset="0"/>
              </a:rPr>
              <a:t>Support the development of skills required for transformation through practical training and a conducive learning environment.</a:t>
            </a:r>
          </a:p>
        </p:txBody>
      </p:sp>
      <p:sp>
        <p:nvSpPr>
          <p:cNvPr id="58" name="Rectangle 57">
            <a:extLst>
              <a:ext uri="{FF2B5EF4-FFF2-40B4-BE49-F238E27FC236}">
                <a16:creationId xmlns:a16="http://schemas.microsoft.com/office/drawing/2014/main" id="{5FB85718-B38B-D5D0-AD4F-220FDDE5FEA1}"/>
              </a:ext>
            </a:extLst>
          </p:cNvPr>
          <p:cNvSpPr>
            <a:spLocks/>
          </p:cNvSpPr>
          <p:nvPr/>
        </p:nvSpPr>
        <p:spPr bwMode="auto">
          <a:xfrm>
            <a:off x="5431698" y="5613437"/>
            <a:ext cx="5930848" cy="360585"/>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36000" tIns="146304" rIns="36000" bIns="146304" numCol="1" spcCol="0" rtlCol="0" fromWordArt="0" anchor="ctr" anchorCtr="0" forceAA="0" compatLnSpc="1">
            <a:prstTxWarp prst="textNoShape">
              <a:avLst/>
            </a:prstTxWarp>
            <a:noAutofit/>
          </a:bodyPr>
          <a:lstStyle/>
          <a:p>
            <a:pPr defTabSz="757634" fontAlgn="base">
              <a:spcBef>
                <a:spcPct val="0"/>
              </a:spcBef>
              <a:spcAft>
                <a:spcPct val="0"/>
              </a:spcAft>
            </a:pPr>
            <a:r>
              <a:rPr lang="en-GB" sz="1400">
                <a:solidFill>
                  <a:sysClr val="windowText" lastClr="000000"/>
                </a:solidFill>
                <a:ea typeface="Segoe UI" pitchFamily="34" charset="0"/>
                <a:cs typeface="Segoe UI" pitchFamily="34" charset="0"/>
              </a:rPr>
              <a:t>Establish ongoing support mechanisms, celebrate successes and create feedback loops to ensure the transformation becomes integrated into frontline workers' daily routines.</a:t>
            </a:r>
          </a:p>
        </p:txBody>
      </p:sp>
      <p:sp>
        <p:nvSpPr>
          <p:cNvPr id="5" name="Rectangle 4">
            <a:extLst>
              <a:ext uri="{FF2B5EF4-FFF2-40B4-BE49-F238E27FC236}">
                <a16:creationId xmlns:a16="http://schemas.microsoft.com/office/drawing/2014/main" id="{3C35DF27-83D5-DCC6-3346-D04373BE9459}"/>
              </a:ext>
            </a:extLst>
          </p:cNvPr>
          <p:cNvSpPr>
            <a:spLocks/>
          </p:cNvSpPr>
          <p:nvPr/>
        </p:nvSpPr>
        <p:spPr bwMode="auto">
          <a:xfrm>
            <a:off x="1677402" y="1712995"/>
            <a:ext cx="2954470" cy="360585"/>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36000" tIns="146304" rIns="36000" bIns="146304" numCol="1" spcCol="0" rtlCol="0" fromWordArt="0" anchor="ctr"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ts val="600"/>
              </a:spcAft>
              <a:buClrTx/>
              <a:buSzTx/>
              <a:buFontTx/>
              <a:buNone/>
              <a:tabLst/>
              <a:defRPr/>
            </a:pPr>
            <a:r>
              <a:rPr lang="en-GB" sz="2400">
                <a:solidFill>
                  <a:schemeClr val="tx2"/>
                </a:solidFill>
                <a:latin typeface="Segoe UI Semibold"/>
                <a:cs typeface="Segoe UI" pitchFamily="34" charset="0"/>
              </a:rPr>
              <a:t>A</a:t>
            </a:r>
            <a:r>
              <a:rPr lang="en-GB">
                <a:solidFill>
                  <a:srgbClr val="000000"/>
                </a:solidFill>
                <a:latin typeface="Segoe UI Semibold"/>
                <a:cs typeface="Segoe UI" pitchFamily="34" charset="0"/>
              </a:rPr>
              <a:t> - </a:t>
            </a:r>
            <a:r>
              <a:rPr lang="en-GB">
                <a:solidFill>
                  <a:srgbClr val="000000"/>
                </a:solidFill>
                <a:cs typeface="Segoe UI" pitchFamily="34" charset="0"/>
              </a:rPr>
              <a:t>Awareness</a:t>
            </a:r>
            <a:endParaRPr kumimoji="0" lang="en-GB" sz="1800" b="0" i="0" u="none" strike="noStrike" kern="1200" cap="none" spc="0" normalizeH="0" baseline="0" noProof="0">
              <a:ln>
                <a:noFill/>
              </a:ln>
              <a:solidFill>
                <a:srgbClr val="000000"/>
              </a:solidFill>
              <a:effectLst/>
              <a:uLnTx/>
              <a:uFillTx/>
              <a:ea typeface="+mn-ea"/>
              <a:cs typeface="Segoe UI" pitchFamily="34" charset="0"/>
            </a:endParaRPr>
          </a:p>
        </p:txBody>
      </p:sp>
      <p:sp>
        <p:nvSpPr>
          <p:cNvPr id="6" name="Rectangle 5">
            <a:extLst>
              <a:ext uri="{FF2B5EF4-FFF2-40B4-BE49-F238E27FC236}">
                <a16:creationId xmlns:a16="http://schemas.microsoft.com/office/drawing/2014/main" id="{A7D35A6D-A378-B688-F4BA-174A891306DC}"/>
              </a:ext>
            </a:extLst>
          </p:cNvPr>
          <p:cNvSpPr>
            <a:spLocks/>
          </p:cNvSpPr>
          <p:nvPr/>
        </p:nvSpPr>
        <p:spPr bwMode="auto">
          <a:xfrm>
            <a:off x="1677402" y="2690095"/>
            <a:ext cx="2954470" cy="360585"/>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36000" tIns="146304" rIns="36000" bIns="146304" numCol="1" spcCol="0" rtlCol="0" fromWordArt="0" anchor="ctr"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ts val="600"/>
              </a:spcAft>
              <a:buClrTx/>
              <a:buSzTx/>
              <a:buFontTx/>
              <a:buNone/>
              <a:tabLst/>
              <a:defRPr/>
            </a:pPr>
            <a:r>
              <a:rPr lang="en-GB" sz="2400">
                <a:solidFill>
                  <a:schemeClr val="tx2"/>
                </a:solidFill>
                <a:latin typeface="Segoe UI Semibold"/>
                <a:cs typeface="Segoe UI" pitchFamily="34" charset="0"/>
              </a:rPr>
              <a:t>D</a:t>
            </a:r>
            <a:r>
              <a:rPr lang="en-GB">
                <a:solidFill>
                  <a:srgbClr val="000000"/>
                </a:solidFill>
                <a:latin typeface="Segoe UI Semibold"/>
                <a:cs typeface="Segoe UI" pitchFamily="34" charset="0"/>
              </a:rPr>
              <a:t> - </a:t>
            </a:r>
            <a:r>
              <a:rPr lang="en-GB">
                <a:solidFill>
                  <a:srgbClr val="000000"/>
                </a:solidFill>
                <a:cs typeface="Segoe UI" pitchFamily="34" charset="0"/>
              </a:rPr>
              <a:t>Desire</a:t>
            </a:r>
            <a:endParaRPr kumimoji="0" lang="en-GB" sz="1800" b="0" i="0" u="none" strike="noStrike" kern="1200" cap="none" spc="0" normalizeH="0" baseline="0" noProof="0">
              <a:ln>
                <a:noFill/>
              </a:ln>
              <a:solidFill>
                <a:srgbClr val="000000"/>
              </a:solidFill>
              <a:effectLst/>
              <a:uLnTx/>
              <a:uFillTx/>
              <a:ea typeface="+mn-ea"/>
              <a:cs typeface="Segoe UI" pitchFamily="34" charset="0"/>
            </a:endParaRPr>
          </a:p>
        </p:txBody>
      </p:sp>
      <p:sp>
        <p:nvSpPr>
          <p:cNvPr id="9" name="Rectangle 8">
            <a:extLst>
              <a:ext uri="{FF2B5EF4-FFF2-40B4-BE49-F238E27FC236}">
                <a16:creationId xmlns:a16="http://schemas.microsoft.com/office/drawing/2014/main" id="{0B2D270B-5300-91E2-920B-48E8FF2BC832}"/>
              </a:ext>
            </a:extLst>
          </p:cNvPr>
          <p:cNvSpPr>
            <a:spLocks/>
          </p:cNvSpPr>
          <p:nvPr/>
        </p:nvSpPr>
        <p:spPr bwMode="auto">
          <a:xfrm>
            <a:off x="1677402" y="3666045"/>
            <a:ext cx="2954470" cy="360585"/>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36000" tIns="146304" rIns="36000" bIns="146304" numCol="1" spcCol="0" rtlCol="0" fromWordArt="0" anchor="ctr"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ts val="600"/>
              </a:spcAft>
              <a:buClrTx/>
              <a:buSzTx/>
              <a:buFontTx/>
              <a:buNone/>
              <a:tabLst/>
              <a:defRPr/>
            </a:pPr>
            <a:r>
              <a:rPr lang="en-GB" sz="2400">
                <a:solidFill>
                  <a:schemeClr val="tx2"/>
                </a:solidFill>
                <a:latin typeface="Segoe UI Semibold"/>
                <a:cs typeface="Segoe UI" pitchFamily="34" charset="0"/>
              </a:rPr>
              <a:t>K </a:t>
            </a:r>
            <a:r>
              <a:rPr lang="en-GB">
                <a:solidFill>
                  <a:srgbClr val="000000"/>
                </a:solidFill>
                <a:latin typeface="Segoe UI Semibold"/>
                <a:cs typeface="Segoe UI" pitchFamily="34" charset="0"/>
              </a:rPr>
              <a:t>- </a:t>
            </a:r>
            <a:r>
              <a:rPr lang="en-GB">
                <a:solidFill>
                  <a:srgbClr val="000000"/>
                </a:solidFill>
                <a:cs typeface="Segoe UI" pitchFamily="34" charset="0"/>
              </a:rPr>
              <a:t>Knowledge</a:t>
            </a:r>
            <a:endParaRPr kumimoji="0" lang="en-GB" sz="1800" b="0" i="0" u="none" strike="noStrike" kern="1200" cap="none" spc="0" normalizeH="0" baseline="0" noProof="0">
              <a:ln>
                <a:noFill/>
              </a:ln>
              <a:solidFill>
                <a:srgbClr val="000000"/>
              </a:solidFill>
              <a:effectLst/>
              <a:uLnTx/>
              <a:uFillTx/>
              <a:ea typeface="+mn-ea"/>
              <a:cs typeface="Segoe UI" pitchFamily="34" charset="0"/>
            </a:endParaRPr>
          </a:p>
        </p:txBody>
      </p:sp>
      <p:sp>
        <p:nvSpPr>
          <p:cNvPr id="10" name="Rectangle 9">
            <a:extLst>
              <a:ext uri="{FF2B5EF4-FFF2-40B4-BE49-F238E27FC236}">
                <a16:creationId xmlns:a16="http://schemas.microsoft.com/office/drawing/2014/main" id="{C79A9199-6333-73DA-1DCB-63540162612F}"/>
              </a:ext>
            </a:extLst>
          </p:cNvPr>
          <p:cNvSpPr>
            <a:spLocks/>
          </p:cNvSpPr>
          <p:nvPr/>
        </p:nvSpPr>
        <p:spPr bwMode="auto">
          <a:xfrm>
            <a:off x="1677402" y="4643145"/>
            <a:ext cx="2954470" cy="360585"/>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36000" tIns="146304" rIns="36000" bIns="146304" numCol="1" spcCol="0" rtlCol="0" fromWordArt="0" anchor="ctr"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ts val="600"/>
              </a:spcAft>
              <a:buClrTx/>
              <a:buSzTx/>
              <a:buFontTx/>
              <a:buNone/>
              <a:tabLst/>
              <a:defRPr/>
            </a:pPr>
            <a:r>
              <a:rPr lang="en-GB" sz="2400">
                <a:solidFill>
                  <a:schemeClr val="tx2"/>
                </a:solidFill>
                <a:latin typeface="Segoe UI Semibold"/>
                <a:cs typeface="Segoe UI" pitchFamily="34" charset="0"/>
              </a:rPr>
              <a:t>A</a:t>
            </a:r>
            <a:r>
              <a:rPr lang="en-GB">
                <a:solidFill>
                  <a:srgbClr val="000000"/>
                </a:solidFill>
                <a:latin typeface="Segoe UI Semibold"/>
                <a:cs typeface="Segoe UI" pitchFamily="34" charset="0"/>
              </a:rPr>
              <a:t> - </a:t>
            </a:r>
            <a:r>
              <a:rPr lang="en-GB">
                <a:solidFill>
                  <a:srgbClr val="000000"/>
                </a:solidFill>
                <a:cs typeface="Segoe UI" pitchFamily="34" charset="0"/>
              </a:rPr>
              <a:t>Ability</a:t>
            </a:r>
            <a:endParaRPr kumimoji="0" lang="en-GB" sz="1800" b="0" i="0" u="none" strike="noStrike" kern="1200" cap="none" spc="0" normalizeH="0" baseline="0" noProof="0">
              <a:ln>
                <a:noFill/>
              </a:ln>
              <a:solidFill>
                <a:srgbClr val="000000"/>
              </a:solidFill>
              <a:effectLst/>
              <a:uLnTx/>
              <a:uFillTx/>
              <a:ea typeface="+mn-ea"/>
              <a:cs typeface="Segoe UI" pitchFamily="34" charset="0"/>
            </a:endParaRPr>
          </a:p>
        </p:txBody>
      </p:sp>
      <p:sp>
        <p:nvSpPr>
          <p:cNvPr id="11" name="Rectangle 10">
            <a:extLst>
              <a:ext uri="{FF2B5EF4-FFF2-40B4-BE49-F238E27FC236}">
                <a16:creationId xmlns:a16="http://schemas.microsoft.com/office/drawing/2014/main" id="{272C7FBB-6FA1-BA2E-7E28-092933685B4C}"/>
              </a:ext>
            </a:extLst>
          </p:cNvPr>
          <p:cNvSpPr>
            <a:spLocks/>
          </p:cNvSpPr>
          <p:nvPr/>
        </p:nvSpPr>
        <p:spPr bwMode="auto">
          <a:xfrm>
            <a:off x="1677402" y="5620245"/>
            <a:ext cx="2954470" cy="360585"/>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36000" tIns="146304" rIns="36000" bIns="146304" numCol="1" spcCol="0" rtlCol="0" fromWordArt="0" anchor="ctr"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ts val="600"/>
              </a:spcAft>
              <a:buClrTx/>
              <a:buSzTx/>
              <a:buFontTx/>
              <a:buNone/>
              <a:tabLst/>
              <a:defRPr/>
            </a:pPr>
            <a:r>
              <a:rPr lang="en-GB" sz="2400">
                <a:solidFill>
                  <a:schemeClr val="tx2"/>
                </a:solidFill>
                <a:latin typeface="Segoe UI Semibold"/>
                <a:cs typeface="Segoe UI" pitchFamily="34" charset="0"/>
              </a:rPr>
              <a:t>R</a:t>
            </a:r>
            <a:r>
              <a:rPr lang="en-GB">
                <a:solidFill>
                  <a:srgbClr val="000000"/>
                </a:solidFill>
                <a:latin typeface="Segoe UI Semibold"/>
                <a:cs typeface="Segoe UI" pitchFamily="34" charset="0"/>
              </a:rPr>
              <a:t> - </a:t>
            </a:r>
            <a:r>
              <a:rPr lang="en-GB">
                <a:solidFill>
                  <a:srgbClr val="000000"/>
                </a:solidFill>
                <a:cs typeface="Segoe UI" pitchFamily="34" charset="0"/>
              </a:rPr>
              <a:t>Reinforcement</a:t>
            </a:r>
            <a:endParaRPr kumimoji="0" lang="en-GB" sz="1800" b="0" i="0" u="none" strike="noStrike" kern="1200" cap="none" spc="0" normalizeH="0" baseline="0" noProof="0">
              <a:ln>
                <a:noFill/>
              </a:ln>
              <a:solidFill>
                <a:srgbClr val="000000"/>
              </a:solidFill>
              <a:effectLst/>
              <a:uLnTx/>
              <a:uFillTx/>
              <a:ea typeface="+mn-ea"/>
              <a:cs typeface="Segoe UI" pitchFamily="34" charset="0"/>
            </a:endParaRPr>
          </a:p>
        </p:txBody>
      </p:sp>
      <p:grpSp>
        <p:nvGrpSpPr>
          <p:cNvPr id="14" name="Graphic 12">
            <a:extLst>
              <a:ext uri="{FF2B5EF4-FFF2-40B4-BE49-F238E27FC236}">
                <a16:creationId xmlns:a16="http://schemas.microsoft.com/office/drawing/2014/main" id="{078D1826-1B29-C185-2E75-7ABFB70AD99B}"/>
              </a:ext>
            </a:extLst>
          </p:cNvPr>
          <p:cNvGrpSpPr/>
          <p:nvPr/>
        </p:nvGrpSpPr>
        <p:grpSpPr>
          <a:xfrm>
            <a:off x="813429" y="1661489"/>
            <a:ext cx="435774" cy="416546"/>
            <a:chOff x="5987357" y="3325080"/>
            <a:chExt cx="217324" cy="207735"/>
          </a:xfrm>
          <a:noFill/>
        </p:grpSpPr>
        <p:sp>
          <p:nvSpPr>
            <p:cNvPr id="15" name="Free-form: Shape 14">
              <a:extLst>
                <a:ext uri="{FF2B5EF4-FFF2-40B4-BE49-F238E27FC236}">
                  <a16:creationId xmlns:a16="http://schemas.microsoft.com/office/drawing/2014/main" id="{F8B0166A-92CC-CFC5-D8CC-21E577ABBCD6}"/>
                </a:ext>
              </a:extLst>
            </p:cNvPr>
            <p:cNvSpPr/>
            <p:nvPr/>
          </p:nvSpPr>
          <p:spPr>
            <a:xfrm>
              <a:off x="5987357" y="3500742"/>
              <a:ext cx="15992" cy="24098"/>
            </a:xfrm>
            <a:custGeom>
              <a:avLst/>
              <a:gdLst>
                <a:gd name="connsiteX0" fmla="*/ 0 w 15992"/>
                <a:gd name="connsiteY0" fmla="*/ 0 h 24098"/>
                <a:gd name="connsiteX1" fmla="*/ 15992 w 15992"/>
                <a:gd name="connsiteY1" fmla="*/ 24098 h 24098"/>
              </a:gdLst>
              <a:ahLst/>
              <a:cxnLst>
                <a:cxn ang="0">
                  <a:pos x="connsiteX0" y="connsiteY0"/>
                </a:cxn>
                <a:cxn ang="0">
                  <a:pos x="connsiteX1" y="connsiteY1"/>
                </a:cxn>
              </a:cxnLst>
              <a:rect l="l" t="t" r="r" b="b"/>
              <a:pathLst>
                <a:path w="15992" h="24098">
                  <a:moveTo>
                    <a:pt x="0" y="0"/>
                  </a:moveTo>
                  <a:lnTo>
                    <a:pt x="15992" y="24098"/>
                  </a:lnTo>
                </a:path>
              </a:pathLst>
            </a:custGeom>
            <a:noFill/>
            <a:ln w="15875" cap="rnd">
              <a:solidFill>
                <a:schemeClr val="accent1"/>
              </a:solidFill>
              <a:prstDash val="solid"/>
              <a:round/>
            </a:ln>
          </p:spPr>
          <p:txBody>
            <a:bodyPr rtlCol="0" anchor="ctr"/>
            <a:lstStyle/>
            <a:p>
              <a:endParaRPr lang="en-GB"/>
            </a:p>
          </p:txBody>
        </p:sp>
        <p:sp>
          <p:nvSpPr>
            <p:cNvPr id="16" name="Free-form: Shape 15">
              <a:extLst>
                <a:ext uri="{FF2B5EF4-FFF2-40B4-BE49-F238E27FC236}">
                  <a16:creationId xmlns:a16="http://schemas.microsoft.com/office/drawing/2014/main" id="{169670C2-031F-BE3B-9B07-6CA75BECF35C}"/>
                </a:ext>
              </a:extLst>
            </p:cNvPr>
            <p:cNvSpPr/>
            <p:nvPr/>
          </p:nvSpPr>
          <p:spPr>
            <a:xfrm>
              <a:off x="6075797" y="3393424"/>
              <a:ext cx="60779" cy="91563"/>
            </a:xfrm>
            <a:custGeom>
              <a:avLst/>
              <a:gdLst>
                <a:gd name="connsiteX0" fmla="*/ 0 w 60779"/>
                <a:gd name="connsiteY0" fmla="*/ 0 h 91563"/>
                <a:gd name="connsiteX1" fmla="*/ 60779 w 60779"/>
                <a:gd name="connsiteY1" fmla="*/ 91564 h 91563"/>
              </a:gdLst>
              <a:ahLst/>
              <a:cxnLst>
                <a:cxn ang="0">
                  <a:pos x="connsiteX0" y="connsiteY0"/>
                </a:cxn>
                <a:cxn ang="0">
                  <a:pos x="connsiteX1" y="connsiteY1"/>
                </a:cxn>
              </a:cxnLst>
              <a:rect l="l" t="t" r="r" b="b"/>
              <a:pathLst>
                <a:path w="60779" h="91563">
                  <a:moveTo>
                    <a:pt x="0" y="0"/>
                  </a:moveTo>
                  <a:lnTo>
                    <a:pt x="60779" y="91564"/>
                  </a:lnTo>
                </a:path>
              </a:pathLst>
            </a:custGeom>
            <a:noFill/>
            <a:ln w="15875" cap="rnd">
              <a:solidFill>
                <a:schemeClr val="accent1"/>
              </a:solidFill>
              <a:prstDash val="solid"/>
              <a:round/>
            </a:ln>
          </p:spPr>
          <p:txBody>
            <a:bodyPr rtlCol="0" anchor="ctr"/>
            <a:lstStyle/>
            <a:p>
              <a:endParaRPr lang="en-GB"/>
            </a:p>
          </p:txBody>
        </p:sp>
        <p:sp>
          <p:nvSpPr>
            <p:cNvPr id="17" name="Free-form: Shape 16">
              <a:extLst>
                <a:ext uri="{FF2B5EF4-FFF2-40B4-BE49-F238E27FC236}">
                  <a16:creationId xmlns:a16="http://schemas.microsoft.com/office/drawing/2014/main" id="{70A854FF-DC09-3325-3E0B-8F3937EE893B}"/>
                </a:ext>
              </a:extLst>
            </p:cNvPr>
            <p:cNvSpPr/>
            <p:nvPr/>
          </p:nvSpPr>
          <p:spPr>
            <a:xfrm>
              <a:off x="5990558" y="3398243"/>
              <a:ext cx="142827" cy="121777"/>
            </a:xfrm>
            <a:custGeom>
              <a:avLst/>
              <a:gdLst>
                <a:gd name="connsiteX0" fmla="*/ 142827 w 142827"/>
                <a:gd name="connsiteY0" fmla="*/ 81925 h 121777"/>
                <a:gd name="connsiteX1" fmla="*/ 9592 w 142827"/>
                <a:gd name="connsiteY1" fmla="*/ 121777 h 121777"/>
                <a:gd name="connsiteX2" fmla="*/ 0 w 142827"/>
                <a:gd name="connsiteY2" fmla="*/ 107318 h 121777"/>
                <a:gd name="connsiteX3" fmla="*/ 88430 w 142827"/>
                <a:gd name="connsiteY3" fmla="*/ 0 h 121777"/>
                <a:gd name="connsiteX4" fmla="*/ 142827 w 142827"/>
                <a:gd name="connsiteY4" fmla="*/ 81925 h 1217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2827" h="121777">
                  <a:moveTo>
                    <a:pt x="142827" y="81925"/>
                  </a:moveTo>
                  <a:lnTo>
                    <a:pt x="9592" y="121777"/>
                  </a:lnTo>
                  <a:lnTo>
                    <a:pt x="0" y="107318"/>
                  </a:lnTo>
                  <a:lnTo>
                    <a:pt x="88430" y="0"/>
                  </a:lnTo>
                  <a:lnTo>
                    <a:pt x="142827" y="81925"/>
                  </a:lnTo>
                  <a:close/>
                </a:path>
              </a:pathLst>
            </a:custGeom>
            <a:noFill/>
            <a:ln w="15875" cap="rnd">
              <a:solidFill>
                <a:schemeClr val="accent1"/>
              </a:solidFill>
              <a:prstDash val="solid"/>
              <a:round/>
            </a:ln>
          </p:spPr>
          <p:txBody>
            <a:bodyPr rtlCol="0" anchor="ctr"/>
            <a:lstStyle/>
            <a:p>
              <a:endParaRPr lang="en-GB"/>
            </a:p>
          </p:txBody>
        </p:sp>
        <p:sp>
          <p:nvSpPr>
            <p:cNvPr id="18" name="Free-form: Shape 17">
              <a:extLst>
                <a:ext uri="{FF2B5EF4-FFF2-40B4-BE49-F238E27FC236}">
                  <a16:creationId xmlns:a16="http://schemas.microsoft.com/office/drawing/2014/main" id="{E360C3E0-E625-BDAC-B146-DB4502D54A6B}"/>
                </a:ext>
              </a:extLst>
            </p:cNvPr>
            <p:cNvSpPr/>
            <p:nvPr/>
          </p:nvSpPr>
          <p:spPr>
            <a:xfrm>
              <a:off x="6029048" y="3499275"/>
              <a:ext cx="45416" cy="33540"/>
            </a:xfrm>
            <a:custGeom>
              <a:avLst/>
              <a:gdLst>
                <a:gd name="connsiteX0" fmla="*/ 40434 w 45416"/>
                <a:gd name="connsiteY0" fmla="*/ 0 h 33540"/>
                <a:gd name="connsiteX1" fmla="*/ 38475 w 45416"/>
                <a:gd name="connsiteY1" fmla="*/ 28558 h 33540"/>
                <a:gd name="connsiteX2" fmla="*/ 9918 w 45416"/>
                <a:gd name="connsiteY2" fmla="*/ 26599 h 33540"/>
                <a:gd name="connsiteX3" fmla="*/ 8353 w 45416"/>
                <a:gd name="connsiteY3" fmla="*/ 24555 h 33540"/>
                <a:gd name="connsiteX4" fmla="*/ 0 w 45416"/>
                <a:gd name="connsiteY4" fmla="*/ 11973 h 335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416" h="33540">
                  <a:moveTo>
                    <a:pt x="40434" y="0"/>
                  </a:moveTo>
                  <a:cubicBezTo>
                    <a:pt x="47779" y="8427"/>
                    <a:pt x="46902" y="21212"/>
                    <a:pt x="38475" y="28558"/>
                  </a:cubicBezTo>
                  <a:cubicBezTo>
                    <a:pt x="30048" y="35903"/>
                    <a:pt x="17263" y="35025"/>
                    <a:pt x="9918" y="26599"/>
                  </a:cubicBezTo>
                  <a:cubicBezTo>
                    <a:pt x="9353" y="25952"/>
                    <a:pt x="8831" y="25269"/>
                    <a:pt x="8353" y="24555"/>
                  </a:cubicBezTo>
                  <a:lnTo>
                    <a:pt x="0" y="11973"/>
                  </a:lnTo>
                </a:path>
              </a:pathLst>
            </a:custGeom>
            <a:noFill/>
            <a:ln w="15875" cap="rnd">
              <a:solidFill>
                <a:schemeClr val="accent1"/>
              </a:solidFill>
              <a:prstDash val="solid"/>
              <a:round/>
            </a:ln>
          </p:spPr>
          <p:txBody>
            <a:bodyPr rtlCol="0" anchor="ctr"/>
            <a:lstStyle/>
            <a:p>
              <a:endParaRPr lang="en-GB"/>
            </a:p>
          </p:txBody>
        </p:sp>
        <p:sp>
          <p:nvSpPr>
            <p:cNvPr id="19" name="Free-form: Shape 18">
              <a:extLst>
                <a:ext uri="{FF2B5EF4-FFF2-40B4-BE49-F238E27FC236}">
                  <a16:creationId xmlns:a16="http://schemas.microsoft.com/office/drawing/2014/main" id="{E9C9B76A-3109-5DF4-B396-3C81C3826781}"/>
                </a:ext>
              </a:extLst>
            </p:cNvPr>
            <p:cNvSpPr/>
            <p:nvPr/>
          </p:nvSpPr>
          <p:spPr>
            <a:xfrm>
              <a:off x="6008187" y="3325080"/>
              <a:ext cx="196495" cy="196504"/>
            </a:xfrm>
            <a:custGeom>
              <a:avLst/>
              <a:gdLst>
                <a:gd name="connsiteX0" fmla="*/ 7689 w 196495"/>
                <a:gd name="connsiteY0" fmla="*/ 108301 h 196504"/>
                <a:gd name="connsiteX1" fmla="*/ 1297 w 196495"/>
                <a:gd name="connsiteY1" fmla="*/ 101529 h 196504"/>
                <a:gd name="connsiteX2" fmla="*/ 1297 w 196495"/>
                <a:gd name="connsiteY2" fmla="*/ 94995 h 196504"/>
                <a:gd name="connsiteX3" fmla="*/ 18442 w 196495"/>
                <a:gd name="connsiteY3" fmla="*/ 76897 h 196504"/>
                <a:gd name="connsiteX4" fmla="*/ 12727 w 196495"/>
                <a:gd name="connsiteY4" fmla="*/ 52647 h 196504"/>
                <a:gd name="connsiteX5" fmla="*/ 16004 w 196495"/>
                <a:gd name="connsiteY5" fmla="*/ 46989 h 196504"/>
                <a:gd name="connsiteX6" fmla="*/ 39893 w 196495"/>
                <a:gd name="connsiteY6" fmla="*/ 39874 h 196504"/>
                <a:gd name="connsiteX7" fmla="*/ 47008 w 196495"/>
                <a:gd name="connsiteY7" fmla="*/ 15985 h 196504"/>
                <a:gd name="connsiteX8" fmla="*/ 52570 w 196495"/>
                <a:gd name="connsiteY8" fmla="*/ 12680 h 196504"/>
                <a:gd name="connsiteX9" fmla="*/ 76812 w 196495"/>
                <a:gd name="connsiteY9" fmla="*/ 18442 h 196504"/>
                <a:gd name="connsiteX10" fmla="*/ 94909 w 196495"/>
                <a:gd name="connsiteY10" fmla="*/ 1297 h 196504"/>
                <a:gd name="connsiteX11" fmla="*/ 101443 w 196495"/>
                <a:gd name="connsiteY11" fmla="*/ 1297 h 196504"/>
                <a:gd name="connsiteX12" fmla="*/ 119541 w 196495"/>
                <a:gd name="connsiteY12" fmla="*/ 18442 h 196504"/>
                <a:gd name="connsiteX13" fmla="*/ 143791 w 196495"/>
                <a:gd name="connsiteY13" fmla="*/ 12727 h 196504"/>
                <a:gd name="connsiteX14" fmla="*/ 149449 w 196495"/>
                <a:gd name="connsiteY14" fmla="*/ 16004 h 196504"/>
                <a:gd name="connsiteX15" fmla="*/ 156564 w 196495"/>
                <a:gd name="connsiteY15" fmla="*/ 39893 h 196504"/>
                <a:gd name="connsiteX16" fmla="*/ 180453 w 196495"/>
                <a:gd name="connsiteY16" fmla="*/ 47008 h 196504"/>
                <a:gd name="connsiteX17" fmla="*/ 183730 w 196495"/>
                <a:gd name="connsiteY17" fmla="*/ 52723 h 196504"/>
                <a:gd name="connsiteX18" fmla="*/ 178053 w 196495"/>
                <a:gd name="connsiteY18" fmla="*/ 76869 h 196504"/>
                <a:gd name="connsiteX19" fmla="*/ 195198 w 196495"/>
                <a:gd name="connsiteY19" fmla="*/ 94966 h 196504"/>
                <a:gd name="connsiteX20" fmla="*/ 195198 w 196495"/>
                <a:gd name="connsiteY20" fmla="*/ 101500 h 196504"/>
                <a:gd name="connsiteX21" fmla="*/ 178053 w 196495"/>
                <a:gd name="connsiteY21" fmla="*/ 119598 h 196504"/>
                <a:gd name="connsiteX22" fmla="*/ 183815 w 196495"/>
                <a:gd name="connsiteY22" fmla="*/ 143839 h 196504"/>
                <a:gd name="connsiteX23" fmla="*/ 180539 w 196495"/>
                <a:gd name="connsiteY23" fmla="*/ 149506 h 196504"/>
                <a:gd name="connsiteX24" fmla="*/ 156650 w 196495"/>
                <a:gd name="connsiteY24" fmla="*/ 156621 h 196504"/>
                <a:gd name="connsiteX25" fmla="*/ 149535 w 196495"/>
                <a:gd name="connsiteY25" fmla="*/ 180510 h 196504"/>
                <a:gd name="connsiteX26" fmla="*/ 143868 w 196495"/>
                <a:gd name="connsiteY26" fmla="*/ 183777 h 196504"/>
                <a:gd name="connsiteX27" fmla="*/ 119626 w 196495"/>
                <a:gd name="connsiteY27" fmla="*/ 178062 h 196504"/>
                <a:gd name="connsiteX28" fmla="*/ 101529 w 196495"/>
                <a:gd name="connsiteY28" fmla="*/ 195207 h 196504"/>
                <a:gd name="connsiteX29" fmla="*/ 94995 w 196495"/>
                <a:gd name="connsiteY29" fmla="*/ 195207 h 196504"/>
                <a:gd name="connsiteX30" fmla="*/ 91556 w 196495"/>
                <a:gd name="connsiteY30" fmla="*/ 191959 h 196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96495" h="196504">
                  <a:moveTo>
                    <a:pt x="7689" y="108301"/>
                  </a:moveTo>
                  <a:lnTo>
                    <a:pt x="1297" y="101529"/>
                  </a:lnTo>
                  <a:cubicBezTo>
                    <a:pt x="-432" y="99694"/>
                    <a:pt x="-432" y="96829"/>
                    <a:pt x="1297" y="94995"/>
                  </a:cubicBezTo>
                  <a:lnTo>
                    <a:pt x="18442" y="76897"/>
                  </a:lnTo>
                  <a:lnTo>
                    <a:pt x="12727" y="52647"/>
                  </a:lnTo>
                  <a:cubicBezTo>
                    <a:pt x="12148" y="50190"/>
                    <a:pt x="13585" y="47709"/>
                    <a:pt x="16004" y="46989"/>
                  </a:cubicBezTo>
                  <a:lnTo>
                    <a:pt x="39893" y="39874"/>
                  </a:lnTo>
                  <a:lnTo>
                    <a:pt x="47008" y="15985"/>
                  </a:lnTo>
                  <a:cubicBezTo>
                    <a:pt x="47714" y="13599"/>
                    <a:pt x="50138" y="12159"/>
                    <a:pt x="52570" y="12680"/>
                  </a:cubicBezTo>
                  <a:lnTo>
                    <a:pt x="76812" y="18442"/>
                  </a:lnTo>
                  <a:lnTo>
                    <a:pt x="94909" y="1297"/>
                  </a:lnTo>
                  <a:cubicBezTo>
                    <a:pt x="96744" y="-432"/>
                    <a:pt x="99609" y="-432"/>
                    <a:pt x="101443" y="1297"/>
                  </a:cubicBezTo>
                  <a:lnTo>
                    <a:pt x="119541" y="18442"/>
                  </a:lnTo>
                  <a:lnTo>
                    <a:pt x="143791" y="12727"/>
                  </a:lnTo>
                  <a:cubicBezTo>
                    <a:pt x="146248" y="12148"/>
                    <a:pt x="148729" y="13585"/>
                    <a:pt x="149449" y="16004"/>
                  </a:cubicBezTo>
                  <a:lnTo>
                    <a:pt x="156564" y="39893"/>
                  </a:lnTo>
                  <a:lnTo>
                    <a:pt x="180453" y="47008"/>
                  </a:lnTo>
                  <a:cubicBezTo>
                    <a:pt x="182899" y="47728"/>
                    <a:pt x="184344" y="50248"/>
                    <a:pt x="183730" y="52723"/>
                  </a:cubicBezTo>
                  <a:lnTo>
                    <a:pt x="178053" y="76869"/>
                  </a:lnTo>
                  <a:lnTo>
                    <a:pt x="195198" y="94966"/>
                  </a:lnTo>
                  <a:cubicBezTo>
                    <a:pt x="196927" y="96801"/>
                    <a:pt x="196927" y="99666"/>
                    <a:pt x="195198" y="101500"/>
                  </a:cubicBezTo>
                  <a:lnTo>
                    <a:pt x="178053" y="119598"/>
                  </a:lnTo>
                  <a:lnTo>
                    <a:pt x="183815" y="143839"/>
                  </a:lnTo>
                  <a:cubicBezTo>
                    <a:pt x="184400" y="146298"/>
                    <a:pt x="182962" y="148786"/>
                    <a:pt x="180539" y="149506"/>
                  </a:cubicBezTo>
                  <a:lnTo>
                    <a:pt x="156650" y="156621"/>
                  </a:lnTo>
                  <a:lnTo>
                    <a:pt x="149535" y="180510"/>
                  </a:lnTo>
                  <a:cubicBezTo>
                    <a:pt x="148811" y="182930"/>
                    <a:pt x="146324" y="184363"/>
                    <a:pt x="143868" y="183777"/>
                  </a:cubicBezTo>
                  <a:lnTo>
                    <a:pt x="119626" y="178062"/>
                  </a:lnTo>
                  <a:lnTo>
                    <a:pt x="101529" y="195207"/>
                  </a:lnTo>
                  <a:cubicBezTo>
                    <a:pt x="99694" y="196937"/>
                    <a:pt x="96829" y="196937"/>
                    <a:pt x="94995" y="195207"/>
                  </a:cubicBezTo>
                  <a:lnTo>
                    <a:pt x="91556" y="191959"/>
                  </a:lnTo>
                </a:path>
              </a:pathLst>
            </a:custGeom>
            <a:noFill/>
            <a:ln w="15875" cap="rnd">
              <a:solidFill>
                <a:schemeClr val="accent1"/>
              </a:solidFill>
              <a:prstDash val="solid"/>
              <a:round/>
            </a:ln>
          </p:spPr>
          <p:txBody>
            <a:bodyPr rtlCol="0" anchor="ctr"/>
            <a:lstStyle/>
            <a:p>
              <a:endParaRPr lang="en-GB"/>
            </a:p>
          </p:txBody>
        </p:sp>
      </p:grpSp>
      <p:grpSp>
        <p:nvGrpSpPr>
          <p:cNvPr id="22" name="Graphic 20">
            <a:extLst>
              <a:ext uri="{FF2B5EF4-FFF2-40B4-BE49-F238E27FC236}">
                <a16:creationId xmlns:a16="http://schemas.microsoft.com/office/drawing/2014/main" id="{AF2E26F1-E8C6-FBFB-64D3-BA283D4AAC59}"/>
              </a:ext>
            </a:extLst>
          </p:cNvPr>
          <p:cNvGrpSpPr/>
          <p:nvPr/>
        </p:nvGrpSpPr>
        <p:grpSpPr>
          <a:xfrm>
            <a:off x="874805" y="2718369"/>
            <a:ext cx="313022" cy="313025"/>
            <a:chOff x="5986462" y="3319460"/>
            <a:chExt cx="219075" cy="219077"/>
          </a:xfrm>
          <a:noFill/>
        </p:grpSpPr>
        <p:sp>
          <p:nvSpPr>
            <p:cNvPr id="23" name="Free-form: Shape 22">
              <a:extLst>
                <a:ext uri="{FF2B5EF4-FFF2-40B4-BE49-F238E27FC236}">
                  <a16:creationId xmlns:a16="http://schemas.microsoft.com/office/drawing/2014/main" id="{7310131E-B60B-1E05-EC20-8C6629C6049C}"/>
                </a:ext>
              </a:extLst>
            </p:cNvPr>
            <p:cNvSpPr/>
            <p:nvPr/>
          </p:nvSpPr>
          <p:spPr>
            <a:xfrm>
              <a:off x="6029326" y="3319460"/>
              <a:ext cx="133346" cy="112474"/>
            </a:xfrm>
            <a:custGeom>
              <a:avLst/>
              <a:gdLst>
                <a:gd name="connsiteX0" fmla="*/ 73550 w 133346"/>
                <a:gd name="connsiteY0" fmla="*/ 109540 h 112474"/>
                <a:gd name="connsiteX1" fmla="*/ 60083 w 133346"/>
                <a:gd name="connsiteY1" fmla="*/ 109826 h 112474"/>
                <a:gd name="connsiteX2" fmla="*/ 59796 w 133346"/>
                <a:gd name="connsiteY2" fmla="*/ 109540 h 112474"/>
                <a:gd name="connsiteX3" fmla="*/ 9847 w 133346"/>
                <a:gd name="connsiteY3" fmla="*/ 57400 h 112474"/>
                <a:gd name="connsiteX4" fmla="*/ 3551 w 133346"/>
                <a:gd name="connsiteY4" fmla="*/ 18595 h 112474"/>
                <a:gd name="connsiteX5" fmla="*/ 48645 w 133346"/>
                <a:gd name="connsiteY5" fmla="*/ 3553 h 112474"/>
                <a:gd name="connsiteX6" fmla="*/ 57396 w 133346"/>
                <a:gd name="connsiteY6" fmla="*/ 9861 h 112474"/>
                <a:gd name="connsiteX7" fmla="*/ 66673 w 133346"/>
                <a:gd name="connsiteY7" fmla="*/ 19138 h 112474"/>
                <a:gd name="connsiteX8" fmla="*/ 75951 w 133346"/>
                <a:gd name="connsiteY8" fmla="*/ 9861 h 112474"/>
                <a:gd name="connsiteX9" fmla="*/ 123488 w 133346"/>
                <a:gd name="connsiteY9" fmla="*/ 9845 h 112474"/>
                <a:gd name="connsiteX10" fmla="*/ 129795 w 133346"/>
                <a:gd name="connsiteY10" fmla="*/ 18595 h 112474"/>
                <a:gd name="connsiteX11" fmla="*/ 123499 w 133346"/>
                <a:gd name="connsiteY11" fmla="*/ 57400 h 1124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33346" h="112474">
                  <a:moveTo>
                    <a:pt x="73550" y="109540"/>
                  </a:moveTo>
                  <a:cubicBezTo>
                    <a:pt x="69911" y="113337"/>
                    <a:pt x="63881" y="113466"/>
                    <a:pt x="60083" y="109826"/>
                  </a:cubicBezTo>
                  <a:cubicBezTo>
                    <a:pt x="59986" y="109733"/>
                    <a:pt x="59890" y="109637"/>
                    <a:pt x="59796" y="109540"/>
                  </a:cubicBezTo>
                  <a:lnTo>
                    <a:pt x="9847" y="57400"/>
                  </a:lnTo>
                  <a:cubicBezTo>
                    <a:pt x="-385" y="47168"/>
                    <a:pt x="-2921" y="31537"/>
                    <a:pt x="3551" y="18595"/>
                  </a:cubicBezTo>
                  <a:cubicBezTo>
                    <a:pt x="11850" y="1989"/>
                    <a:pt x="32039" y="-4746"/>
                    <a:pt x="48645" y="3553"/>
                  </a:cubicBezTo>
                  <a:cubicBezTo>
                    <a:pt x="51883" y="5171"/>
                    <a:pt x="54837" y="7301"/>
                    <a:pt x="57396" y="9861"/>
                  </a:cubicBezTo>
                  <a:lnTo>
                    <a:pt x="66673" y="19138"/>
                  </a:lnTo>
                  <a:lnTo>
                    <a:pt x="75951" y="9861"/>
                  </a:lnTo>
                  <a:cubicBezTo>
                    <a:pt x="89073" y="-3271"/>
                    <a:pt x="110356" y="-3278"/>
                    <a:pt x="123488" y="9845"/>
                  </a:cubicBezTo>
                  <a:cubicBezTo>
                    <a:pt x="126047" y="12403"/>
                    <a:pt x="128177" y="15358"/>
                    <a:pt x="129795" y="18595"/>
                  </a:cubicBezTo>
                  <a:cubicBezTo>
                    <a:pt x="136268" y="31537"/>
                    <a:pt x="133732" y="47168"/>
                    <a:pt x="123499" y="57400"/>
                  </a:cubicBezTo>
                  <a:close/>
                </a:path>
              </a:pathLst>
            </a:custGeom>
            <a:noFill/>
            <a:ln w="15875" cap="rnd">
              <a:solidFill>
                <a:schemeClr val="accent1"/>
              </a:solidFill>
              <a:prstDash val="solid"/>
              <a:round/>
            </a:ln>
          </p:spPr>
          <p:txBody>
            <a:bodyPr rtlCol="0" anchor="ctr"/>
            <a:lstStyle/>
            <a:p>
              <a:endParaRPr lang="en-GB"/>
            </a:p>
          </p:txBody>
        </p:sp>
        <p:sp>
          <p:nvSpPr>
            <p:cNvPr id="24" name="Free-form: Shape 23">
              <a:extLst>
                <a:ext uri="{FF2B5EF4-FFF2-40B4-BE49-F238E27FC236}">
                  <a16:creationId xmlns:a16="http://schemas.microsoft.com/office/drawing/2014/main" id="{18F635F5-2352-8DE2-EB94-45EB323A87FE}"/>
                </a:ext>
              </a:extLst>
            </p:cNvPr>
            <p:cNvSpPr/>
            <p:nvPr/>
          </p:nvSpPr>
          <p:spPr>
            <a:xfrm>
              <a:off x="6124898" y="3390961"/>
              <a:ext cx="80638" cy="147575"/>
            </a:xfrm>
            <a:custGeom>
              <a:avLst/>
              <a:gdLst>
                <a:gd name="connsiteX0" fmla="*/ 61913 w 80638"/>
                <a:gd name="connsiteY0" fmla="*/ 147576 h 147575"/>
                <a:gd name="connsiteX1" fmla="*/ 80639 w 80638"/>
                <a:gd name="connsiteY1" fmla="*/ 53393 h 147575"/>
                <a:gd name="connsiteX2" fmla="*/ 80639 w 80638"/>
                <a:gd name="connsiteY2" fmla="*/ 12483 h 147575"/>
                <a:gd name="connsiteX3" fmla="*/ 68032 w 80638"/>
                <a:gd name="connsiteY3" fmla="*/ 0 h 147575"/>
                <a:gd name="connsiteX4" fmla="*/ 55674 w 80638"/>
                <a:gd name="connsiteY4" fmla="*/ 10787 h 147575"/>
                <a:gd name="connsiteX5" fmla="*/ 43872 w 80638"/>
                <a:gd name="connsiteY5" fmla="*/ 97341 h 147575"/>
                <a:gd name="connsiteX6" fmla="*/ 34022 w 80638"/>
                <a:gd name="connsiteY6" fmla="*/ 104409 h 147575"/>
                <a:gd name="connsiteX7" fmla="*/ 27099 w 80638"/>
                <a:gd name="connsiteY7" fmla="*/ 98036 h 147575"/>
                <a:gd name="connsiteX8" fmla="*/ 20888 w 80638"/>
                <a:gd name="connsiteY8" fmla="*/ 70128 h 147575"/>
                <a:gd name="connsiteX9" fmla="*/ 8255 w 80638"/>
                <a:gd name="connsiteY9" fmla="*/ 62130 h 147575"/>
                <a:gd name="connsiteX10" fmla="*/ 0 w 80638"/>
                <a:gd name="connsiteY10" fmla="*/ 72424 h 147575"/>
                <a:gd name="connsiteX11" fmla="*/ 5896 w 80638"/>
                <a:gd name="connsiteY11" fmla="*/ 130021 h 147575"/>
                <a:gd name="connsiteX12" fmla="*/ 9525 w 80638"/>
                <a:gd name="connsiteY12" fmla="*/ 147576 h 147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0638" h="147575">
                  <a:moveTo>
                    <a:pt x="61913" y="147576"/>
                  </a:moveTo>
                  <a:cubicBezTo>
                    <a:pt x="74251" y="117707"/>
                    <a:pt x="80614" y="85709"/>
                    <a:pt x="80639" y="53393"/>
                  </a:cubicBezTo>
                  <a:lnTo>
                    <a:pt x="80639" y="12483"/>
                  </a:lnTo>
                  <a:cubicBezTo>
                    <a:pt x="80604" y="5555"/>
                    <a:pt x="74961" y="-34"/>
                    <a:pt x="68032" y="0"/>
                  </a:cubicBezTo>
                  <a:cubicBezTo>
                    <a:pt x="61807" y="31"/>
                    <a:pt x="56546" y="4623"/>
                    <a:pt x="55674" y="10787"/>
                  </a:cubicBezTo>
                  <a:lnTo>
                    <a:pt x="43872" y="97341"/>
                  </a:lnTo>
                  <a:cubicBezTo>
                    <a:pt x="43103" y="102013"/>
                    <a:pt x="38693" y="105177"/>
                    <a:pt x="34022" y="104409"/>
                  </a:cubicBezTo>
                  <a:cubicBezTo>
                    <a:pt x="30650" y="103854"/>
                    <a:pt x="27930" y="101350"/>
                    <a:pt x="27099" y="98036"/>
                  </a:cubicBezTo>
                  <a:lnTo>
                    <a:pt x="20888" y="70128"/>
                  </a:lnTo>
                  <a:cubicBezTo>
                    <a:pt x="19608" y="64431"/>
                    <a:pt x="13952" y="60850"/>
                    <a:pt x="8255" y="62130"/>
                  </a:cubicBezTo>
                  <a:cubicBezTo>
                    <a:pt x="3438" y="63213"/>
                    <a:pt x="10" y="67486"/>
                    <a:pt x="0" y="72424"/>
                  </a:cubicBezTo>
                  <a:cubicBezTo>
                    <a:pt x="3" y="91774"/>
                    <a:pt x="1978" y="111072"/>
                    <a:pt x="5896" y="130021"/>
                  </a:cubicBezTo>
                  <a:lnTo>
                    <a:pt x="9525" y="147576"/>
                  </a:lnTo>
                </a:path>
              </a:pathLst>
            </a:custGeom>
            <a:noFill/>
            <a:ln w="15875" cap="rnd">
              <a:solidFill>
                <a:schemeClr val="accent1"/>
              </a:solidFill>
              <a:prstDash val="solid"/>
              <a:round/>
            </a:ln>
          </p:spPr>
          <p:txBody>
            <a:bodyPr rtlCol="0" anchor="ctr"/>
            <a:lstStyle/>
            <a:p>
              <a:endParaRPr lang="en-GB"/>
            </a:p>
          </p:txBody>
        </p:sp>
        <p:sp>
          <p:nvSpPr>
            <p:cNvPr id="28" name="Free-form: Shape 27">
              <a:extLst>
                <a:ext uri="{FF2B5EF4-FFF2-40B4-BE49-F238E27FC236}">
                  <a16:creationId xmlns:a16="http://schemas.microsoft.com/office/drawing/2014/main" id="{C21B805B-0A8A-BF86-326E-F773833CBA4D}"/>
                </a:ext>
              </a:extLst>
            </p:cNvPr>
            <p:cNvSpPr/>
            <p:nvPr/>
          </p:nvSpPr>
          <p:spPr>
            <a:xfrm>
              <a:off x="5986462" y="3390961"/>
              <a:ext cx="80638" cy="147575"/>
            </a:xfrm>
            <a:custGeom>
              <a:avLst/>
              <a:gdLst>
                <a:gd name="connsiteX0" fmla="*/ 18726 w 80638"/>
                <a:gd name="connsiteY0" fmla="*/ 147576 h 147575"/>
                <a:gd name="connsiteX1" fmla="*/ 0 w 80638"/>
                <a:gd name="connsiteY1" fmla="*/ 53393 h 147575"/>
                <a:gd name="connsiteX2" fmla="*/ 0 w 80638"/>
                <a:gd name="connsiteY2" fmla="*/ 12483 h 147575"/>
                <a:gd name="connsiteX3" fmla="*/ 12606 w 80638"/>
                <a:gd name="connsiteY3" fmla="*/ 0 h 147575"/>
                <a:gd name="connsiteX4" fmla="*/ 24965 w 80638"/>
                <a:gd name="connsiteY4" fmla="*/ 10787 h 147575"/>
                <a:gd name="connsiteX5" fmla="*/ 36767 w 80638"/>
                <a:gd name="connsiteY5" fmla="*/ 97341 h 147575"/>
                <a:gd name="connsiteX6" fmla="*/ 46617 w 80638"/>
                <a:gd name="connsiteY6" fmla="*/ 104409 h 147575"/>
                <a:gd name="connsiteX7" fmla="*/ 53540 w 80638"/>
                <a:gd name="connsiteY7" fmla="*/ 98036 h 147575"/>
                <a:gd name="connsiteX8" fmla="*/ 59750 w 80638"/>
                <a:gd name="connsiteY8" fmla="*/ 70128 h 147575"/>
                <a:gd name="connsiteX9" fmla="*/ 72384 w 80638"/>
                <a:gd name="connsiteY9" fmla="*/ 62130 h 147575"/>
                <a:gd name="connsiteX10" fmla="*/ 80639 w 80638"/>
                <a:gd name="connsiteY10" fmla="*/ 72424 h 147575"/>
                <a:gd name="connsiteX11" fmla="*/ 74743 w 80638"/>
                <a:gd name="connsiteY11" fmla="*/ 130021 h 147575"/>
                <a:gd name="connsiteX12" fmla="*/ 71114 w 80638"/>
                <a:gd name="connsiteY12" fmla="*/ 147576 h 147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0638" h="147575">
                  <a:moveTo>
                    <a:pt x="18726" y="147576"/>
                  </a:moveTo>
                  <a:cubicBezTo>
                    <a:pt x="6387" y="117707"/>
                    <a:pt x="25" y="85709"/>
                    <a:pt x="0" y="53393"/>
                  </a:cubicBezTo>
                  <a:lnTo>
                    <a:pt x="0" y="12483"/>
                  </a:lnTo>
                  <a:cubicBezTo>
                    <a:pt x="34" y="5555"/>
                    <a:pt x="5678" y="-34"/>
                    <a:pt x="12606" y="0"/>
                  </a:cubicBezTo>
                  <a:cubicBezTo>
                    <a:pt x="18832" y="31"/>
                    <a:pt x="24093" y="4623"/>
                    <a:pt x="24965" y="10787"/>
                  </a:cubicBezTo>
                  <a:lnTo>
                    <a:pt x="36767" y="97341"/>
                  </a:lnTo>
                  <a:cubicBezTo>
                    <a:pt x="37535" y="102013"/>
                    <a:pt x="41945" y="105177"/>
                    <a:pt x="46617" y="104409"/>
                  </a:cubicBezTo>
                  <a:cubicBezTo>
                    <a:pt x="49988" y="103854"/>
                    <a:pt x="52708" y="101350"/>
                    <a:pt x="53540" y="98036"/>
                  </a:cubicBezTo>
                  <a:lnTo>
                    <a:pt x="59750" y="70128"/>
                  </a:lnTo>
                  <a:cubicBezTo>
                    <a:pt x="61030" y="64431"/>
                    <a:pt x="66686" y="60850"/>
                    <a:pt x="72384" y="62130"/>
                  </a:cubicBezTo>
                  <a:cubicBezTo>
                    <a:pt x="77201" y="63213"/>
                    <a:pt x="80628" y="67486"/>
                    <a:pt x="80639" y="72424"/>
                  </a:cubicBezTo>
                  <a:cubicBezTo>
                    <a:pt x="80636" y="91774"/>
                    <a:pt x="78660" y="111072"/>
                    <a:pt x="74743" y="130021"/>
                  </a:cubicBezTo>
                  <a:lnTo>
                    <a:pt x="71114" y="147576"/>
                  </a:lnTo>
                </a:path>
              </a:pathLst>
            </a:custGeom>
            <a:noFill/>
            <a:ln w="15875" cap="rnd">
              <a:solidFill>
                <a:schemeClr val="accent1"/>
              </a:solidFill>
              <a:prstDash val="solid"/>
              <a:round/>
            </a:ln>
          </p:spPr>
          <p:txBody>
            <a:bodyPr rtlCol="0" anchor="ctr"/>
            <a:lstStyle/>
            <a:p>
              <a:endParaRPr lang="en-GB"/>
            </a:p>
          </p:txBody>
        </p:sp>
      </p:grpSp>
      <p:grpSp>
        <p:nvGrpSpPr>
          <p:cNvPr id="39" name="Graphic 35">
            <a:extLst>
              <a:ext uri="{FF2B5EF4-FFF2-40B4-BE49-F238E27FC236}">
                <a16:creationId xmlns:a16="http://schemas.microsoft.com/office/drawing/2014/main" id="{09C23004-46DC-753A-EB76-2D0ED2179954}"/>
              </a:ext>
            </a:extLst>
          </p:cNvPr>
          <p:cNvGrpSpPr/>
          <p:nvPr/>
        </p:nvGrpSpPr>
        <p:grpSpPr>
          <a:xfrm>
            <a:off x="837043" y="3674906"/>
            <a:ext cx="388545" cy="318727"/>
            <a:chOff x="5994394" y="3345656"/>
            <a:chExt cx="203200" cy="166687"/>
          </a:xfrm>
          <a:noFill/>
        </p:grpSpPr>
        <p:sp>
          <p:nvSpPr>
            <p:cNvPr id="41" name="Free-form: Shape 40">
              <a:extLst>
                <a:ext uri="{FF2B5EF4-FFF2-40B4-BE49-F238E27FC236}">
                  <a16:creationId xmlns:a16="http://schemas.microsoft.com/office/drawing/2014/main" id="{281E75F6-DA55-B1AE-7200-3D1D4FEBFA3A}"/>
                </a:ext>
              </a:extLst>
            </p:cNvPr>
            <p:cNvSpPr/>
            <p:nvPr/>
          </p:nvSpPr>
          <p:spPr>
            <a:xfrm>
              <a:off x="6079807" y="3493293"/>
              <a:ext cx="28575" cy="9525"/>
            </a:xfrm>
            <a:custGeom>
              <a:avLst/>
              <a:gdLst>
                <a:gd name="connsiteX0" fmla="*/ 28575 w 28575"/>
                <a:gd name="connsiteY0" fmla="*/ 0 h 9525"/>
                <a:gd name="connsiteX1" fmla="*/ 0 w 28575"/>
                <a:gd name="connsiteY1" fmla="*/ 0 h 9525"/>
              </a:gdLst>
              <a:ahLst/>
              <a:cxnLst>
                <a:cxn ang="0">
                  <a:pos x="connsiteX0" y="connsiteY0"/>
                </a:cxn>
                <a:cxn ang="0">
                  <a:pos x="connsiteX1" y="connsiteY1"/>
                </a:cxn>
              </a:cxnLst>
              <a:rect l="l" t="t" r="r" b="b"/>
              <a:pathLst>
                <a:path w="28575" h="9525">
                  <a:moveTo>
                    <a:pt x="28575" y="0"/>
                  </a:moveTo>
                  <a:lnTo>
                    <a:pt x="0" y="0"/>
                  </a:lnTo>
                </a:path>
              </a:pathLst>
            </a:custGeom>
            <a:noFill/>
            <a:ln w="15875" cap="rnd">
              <a:solidFill>
                <a:schemeClr val="accent1"/>
              </a:solidFill>
              <a:prstDash val="solid"/>
              <a:round/>
            </a:ln>
          </p:spPr>
          <p:txBody>
            <a:bodyPr rtlCol="0" anchor="ctr"/>
            <a:lstStyle/>
            <a:p>
              <a:endParaRPr lang="en-GB"/>
            </a:p>
          </p:txBody>
        </p:sp>
        <p:sp>
          <p:nvSpPr>
            <p:cNvPr id="42" name="Free-form: Shape 41">
              <a:extLst>
                <a:ext uri="{FF2B5EF4-FFF2-40B4-BE49-F238E27FC236}">
                  <a16:creationId xmlns:a16="http://schemas.microsoft.com/office/drawing/2014/main" id="{C0F8374F-27F0-100E-E678-6A33B550941A}"/>
                </a:ext>
              </a:extLst>
            </p:cNvPr>
            <p:cNvSpPr/>
            <p:nvPr/>
          </p:nvSpPr>
          <p:spPr>
            <a:xfrm>
              <a:off x="5994394" y="3398043"/>
              <a:ext cx="203200" cy="114261"/>
            </a:xfrm>
            <a:custGeom>
              <a:avLst/>
              <a:gdLst>
                <a:gd name="connsiteX0" fmla="*/ 200056 w 203200"/>
                <a:gd name="connsiteY0" fmla="*/ 52788 h 114261"/>
                <a:gd name="connsiteX1" fmla="*/ 200716 w 203200"/>
                <a:gd name="connsiteY1" fmla="*/ 66323 h 114261"/>
                <a:gd name="connsiteX2" fmla="*/ 200418 w 203200"/>
                <a:gd name="connsiteY2" fmla="*/ 66637 h 114261"/>
                <a:gd name="connsiteX3" fmla="*/ 99701 w 203200"/>
                <a:gd name="connsiteY3" fmla="*/ 114262 h 114261"/>
                <a:gd name="connsiteX4" fmla="*/ 2717 w 203200"/>
                <a:gd name="connsiteY4" fmla="*/ 65799 h 114261"/>
                <a:gd name="connsiteX5" fmla="*/ 2451 w 203200"/>
                <a:gd name="connsiteY5" fmla="*/ 52759 h 114261"/>
                <a:gd name="connsiteX6" fmla="*/ 99701 w 203200"/>
                <a:gd name="connsiteY6" fmla="*/ 0 h 114261"/>
                <a:gd name="connsiteX7" fmla="*/ 200056 w 203200"/>
                <a:gd name="connsiteY7" fmla="*/ 52788 h 1142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3200" h="114261">
                  <a:moveTo>
                    <a:pt x="200056" y="52788"/>
                  </a:moveTo>
                  <a:cubicBezTo>
                    <a:pt x="203976" y="56343"/>
                    <a:pt x="204272" y="62403"/>
                    <a:pt x="200716" y="66323"/>
                  </a:cubicBezTo>
                  <a:cubicBezTo>
                    <a:pt x="200619" y="66429"/>
                    <a:pt x="200520" y="66534"/>
                    <a:pt x="200418" y="66637"/>
                  </a:cubicBezTo>
                  <a:cubicBezTo>
                    <a:pt x="185550" y="81524"/>
                    <a:pt x="147402" y="114262"/>
                    <a:pt x="99701" y="114262"/>
                  </a:cubicBezTo>
                  <a:cubicBezTo>
                    <a:pt x="54714" y="114262"/>
                    <a:pt x="16833" y="80277"/>
                    <a:pt x="2717" y="65799"/>
                  </a:cubicBezTo>
                  <a:cubicBezTo>
                    <a:pt x="-800" y="62204"/>
                    <a:pt x="-917" y="56495"/>
                    <a:pt x="2451" y="52759"/>
                  </a:cubicBezTo>
                  <a:cubicBezTo>
                    <a:pt x="16328" y="37290"/>
                    <a:pt x="54428" y="0"/>
                    <a:pt x="99701" y="0"/>
                  </a:cubicBezTo>
                  <a:cubicBezTo>
                    <a:pt x="137715" y="0"/>
                    <a:pt x="182902" y="37271"/>
                    <a:pt x="200056" y="52788"/>
                  </a:cubicBezTo>
                  <a:close/>
                </a:path>
              </a:pathLst>
            </a:custGeom>
            <a:noFill/>
            <a:ln w="15875" cap="rnd">
              <a:solidFill>
                <a:schemeClr val="accent1"/>
              </a:solidFill>
              <a:prstDash val="solid"/>
              <a:round/>
            </a:ln>
          </p:spPr>
          <p:txBody>
            <a:bodyPr rtlCol="0" anchor="ctr"/>
            <a:lstStyle/>
            <a:p>
              <a:endParaRPr lang="en-GB"/>
            </a:p>
          </p:txBody>
        </p:sp>
        <p:sp>
          <p:nvSpPr>
            <p:cNvPr id="43" name="Free-form: Shape 42">
              <a:extLst>
                <a:ext uri="{FF2B5EF4-FFF2-40B4-BE49-F238E27FC236}">
                  <a16:creationId xmlns:a16="http://schemas.microsoft.com/office/drawing/2014/main" id="{EAEB9D39-4B7E-0A50-7378-58F3E6FFA9D9}"/>
                </a:ext>
              </a:extLst>
            </p:cNvPr>
            <p:cNvSpPr/>
            <p:nvPr/>
          </p:nvSpPr>
          <p:spPr>
            <a:xfrm>
              <a:off x="6094095" y="3345656"/>
              <a:ext cx="9525" cy="28575"/>
            </a:xfrm>
            <a:custGeom>
              <a:avLst/>
              <a:gdLst>
                <a:gd name="connsiteX0" fmla="*/ 0 w 9525"/>
                <a:gd name="connsiteY0" fmla="*/ 28575 h 28575"/>
                <a:gd name="connsiteX1" fmla="*/ 0 w 9525"/>
                <a:gd name="connsiteY1" fmla="*/ 0 h 28575"/>
              </a:gdLst>
              <a:ahLst/>
              <a:cxnLst>
                <a:cxn ang="0">
                  <a:pos x="connsiteX0" y="connsiteY0"/>
                </a:cxn>
                <a:cxn ang="0">
                  <a:pos x="connsiteX1" y="connsiteY1"/>
                </a:cxn>
              </a:cxnLst>
              <a:rect l="l" t="t" r="r" b="b"/>
              <a:pathLst>
                <a:path w="9525" h="28575">
                  <a:moveTo>
                    <a:pt x="0" y="28575"/>
                  </a:moveTo>
                  <a:lnTo>
                    <a:pt x="0" y="0"/>
                  </a:lnTo>
                </a:path>
              </a:pathLst>
            </a:custGeom>
            <a:noFill/>
            <a:ln w="15875" cap="rnd">
              <a:solidFill>
                <a:schemeClr val="accent1"/>
              </a:solidFill>
              <a:prstDash val="solid"/>
              <a:round/>
            </a:ln>
          </p:spPr>
          <p:txBody>
            <a:bodyPr rtlCol="0" anchor="ctr"/>
            <a:lstStyle/>
            <a:p>
              <a:endParaRPr lang="en-GB"/>
            </a:p>
          </p:txBody>
        </p:sp>
        <p:sp>
          <p:nvSpPr>
            <p:cNvPr id="44" name="Free-form: Shape 43">
              <a:extLst>
                <a:ext uri="{FF2B5EF4-FFF2-40B4-BE49-F238E27FC236}">
                  <a16:creationId xmlns:a16="http://schemas.microsoft.com/office/drawing/2014/main" id="{0DDC0024-14D2-107F-50EA-9D1FF058FE59}"/>
                </a:ext>
              </a:extLst>
            </p:cNvPr>
            <p:cNvSpPr/>
            <p:nvPr/>
          </p:nvSpPr>
          <p:spPr>
            <a:xfrm>
              <a:off x="6051232" y="3355181"/>
              <a:ext cx="4762" cy="19050"/>
            </a:xfrm>
            <a:custGeom>
              <a:avLst/>
              <a:gdLst>
                <a:gd name="connsiteX0" fmla="*/ 4763 w 4762"/>
                <a:gd name="connsiteY0" fmla="*/ 19050 h 19050"/>
                <a:gd name="connsiteX1" fmla="*/ 0 w 4762"/>
                <a:gd name="connsiteY1" fmla="*/ 0 h 19050"/>
              </a:gdLst>
              <a:ahLst/>
              <a:cxnLst>
                <a:cxn ang="0">
                  <a:pos x="connsiteX0" y="connsiteY0"/>
                </a:cxn>
                <a:cxn ang="0">
                  <a:pos x="connsiteX1" y="connsiteY1"/>
                </a:cxn>
              </a:cxnLst>
              <a:rect l="l" t="t" r="r" b="b"/>
              <a:pathLst>
                <a:path w="4762" h="19050">
                  <a:moveTo>
                    <a:pt x="4763" y="19050"/>
                  </a:moveTo>
                  <a:lnTo>
                    <a:pt x="0" y="0"/>
                  </a:lnTo>
                </a:path>
              </a:pathLst>
            </a:custGeom>
            <a:noFill/>
            <a:ln w="15875" cap="rnd">
              <a:solidFill>
                <a:schemeClr val="accent1"/>
              </a:solidFill>
              <a:prstDash val="solid"/>
              <a:round/>
            </a:ln>
          </p:spPr>
          <p:txBody>
            <a:bodyPr rtlCol="0" anchor="ctr"/>
            <a:lstStyle/>
            <a:p>
              <a:endParaRPr lang="en-GB"/>
            </a:p>
          </p:txBody>
        </p:sp>
        <p:sp>
          <p:nvSpPr>
            <p:cNvPr id="45" name="Free-form: Shape 44">
              <a:extLst>
                <a:ext uri="{FF2B5EF4-FFF2-40B4-BE49-F238E27FC236}">
                  <a16:creationId xmlns:a16="http://schemas.microsoft.com/office/drawing/2014/main" id="{45DCFBB3-5B31-944E-7DF6-C57CE791307D}"/>
                </a:ext>
              </a:extLst>
            </p:cNvPr>
            <p:cNvSpPr/>
            <p:nvPr/>
          </p:nvSpPr>
          <p:spPr>
            <a:xfrm>
              <a:off x="6022657" y="3374231"/>
              <a:ext cx="9525" cy="14287"/>
            </a:xfrm>
            <a:custGeom>
              <a:avLst/>
              <a:gdLst>
                <a:gd name="connsiteX0" fmla="*/ 9525 w 9525"/>
                <a:gd name="connsiteY0" fmla="*/ 14288 h 14287"/>
                <a:gd name="connsiteX1" fmla="*/ 0 w 9525"/>
                <a:gd name="connsiteY1" fmla="*/ 0 h 14287"/>
              </a:gdLst>
              <a:ahLst/>
              <a:cxnLst>
                <a:cxn ang="0">
                  <a:pos x="connsiteX0" y="connsiteY0"/>
                </a:cxn>
                <a:cxn ang="0">
                  <a:pos x="connsiteX1" y="connsiteY1"/>
                </a:cxn>
              </a:cxnLst>
              <a:rect l="l" t="t" r="r" b="b"/>
              <a:pathLst>
                <a:path w="9525" h="14287">
                  <a:moveTo>
                    <a:pt x="9525" y="14288"/>
                  </a:moveTo>
                  <a:lnTo>
                    <a:pt x="0" y="0"/>
                  </a:lnTo>
                </a:path>
              </a:pathLst>
            </a:custGeom>
            <a:noFill/>
            <a:ln w="15875" cap="rnd">
              <a:solidFill>
                <a:schemeClr val="accent1"/>
              </a:solidFill>
              <a:prstDash val="solid"/>
              <a:round/>
            </a:ln>
          </p:spPr>
          <p:txBody>
            <a:bodyPr rtlCol="0" anchor="ctr"/>
            <a:lstStyle/>
            <a:p>
              <a:endParaRPr lang="en-GB"/>
            </a:p>
          </p:txBody>
        </p:sp>
        <p:sp>
          <p:nvSpPr>
            <p:cNvPr id="46" name="Free-form: Shape 45">
              <a:extLst>
                <a:ext uri="{FF2B5EF4-FFF2-40B4-BE49-F238E27FC236}">
                  <a16:creationId xmlns:a16="http://schemas.microsoft.com/office/drawing/2014/main" id="{FDD2B99E-F6BE-1727-DC8A-E4B764808164}"/>
                </a:ext>
              </a:extLst>
            </p:cNvPr>
            <p:cNvSpPr/>
            <p:nvPr/>
          </p:nvSpPr>
          <p:spPr>
            <a:xfrm>
              <a:off x="5998844" y="3393281"/>
              <a:ext cx="14287" cy="14287"/>
            </a:xfrm>
            <a:custGeom>
              <a:avLst/>
              <a:gdLst>
                <a:gd name="connsiteX0" fmla="*/ 14288 w 14287"/>
                <a:gd name="connsiteY0" fmla="*/ 14288 h 14287"/>
                <a:gd name="connsiteX1" fmla="*/ 0 w 14287"/>
                <a:gd name="connsiteY1" fmla="*/ 0 h 14287"/>
              </a:gdLst>
              <a:ahLst/>
              <a:cxnLst>
                <a:cxn ang="0">
                  <a:pos x="connsiteX0" y="connsiteY0"/>
                </a:cxn>
                <a:cxn ang="0">
                  <a:pos x="connsiteX1" y="connsiteY1"/>
                </a:cxn>
              </a:cxnLst>
              <a:rect l="l" t="t" r="r" b="b"/>
              <a:pathLst>
                <a:path w="14287" h="14287">
                  <a:moveTo>
                    <a:pt x="14288" y="14288"/>
                  </a:moveTo>
                  <a:lnTo>
                    <a:pt x="0" y="0"/>
                  </a:lnTo>
                </a:path>
              </a:pathLst>
            </a:custGeom>
            <a:noFill/>
            <a:ln w="15875" cap="rnd">
              <a:solidFill>
                <a:schemeClr val="accent1"/>
              </a:solidFill>
              <a:prstDash val="solid"/>
              <a:round/>
            </a:ln>
          </p:spPr>
          <p:txBody>
            <a:bodyPr rtlCol="0" anchor="ctr"/>
            <a:lstStyle/>
            <a:p>
              <a:endParaRPr lang="en-GB"/>
            </a:p>
          </p:txBody>
        </p:sp>
        <p:sp>
          <p:nvSpPr>
            <p:cNvPr id="47" name="Free-form: Shape 46">
              <a:extLst>
                <a:ext uri="{FF2B5EF4-FFF2-40B4-BE49-F238E27FC236}">
                  <a16:creationId xmlns:a16="http://schemas.microsoft.com/office/drawing/2014/main" id="{4F733DF8-632A-3E5B-2388-CB00D8F7C430}"/>
                </a:ext>
              </a:extLst>
            </p:cNvPr>
            <p:cNvSpPr/>
            <p:nvPr/>
          </p:nvSpPr>
          <p:spPr>
            <a:xfrm>
              <a:off x="6132195" y="3355181"/>
              <a:ext cx="4762" cy="19050"/>
            </a:xfrm>
            <a:custGeom>
              <a:avLst/>
              <a:gdLst>
                <a:gd name="connsiteX0" fmla="*/ 0 w 4762"/>
                <a:gd name="connsiteY0" fmla="*/ 19050 h 19050"/>
                <a:gd name="connsiteX1" fmla="*/ 4762 w 4762"/>
                <a:gd name="connsiteY1" fmla="*/ 0 h 19050"/>
              </a:gdLst>
              <a:ahLst/>
              <a:cxnLst>
                <a:cxn ang="0">
                  <a:pos x="connsiteX0" y="connsiteY0"/>
                </a:cxn>
                <a:cxn ang="0">
                  <a:pos x="connsiteX1" y="connsiteY1"/>
                </a:cxn>
              </a:cxnLst>
              <a:rect l="l" t="t" r="r" b="b"/>
              <a:pathLst>
                <a:path w="4762" h="19050">
                  <a:moveTo>
                    <a:pt x="0" y="19050"/>
                  </a:moveTo>
                  <a:lnTo>
                    <a:pt x="4762" y="0"/>
                  </a:lnTo>
                </a:path>
              </a:pathLst>
            </a:custGeom>
            <a:noFill/>
            <a:ln w="15875" cap="rnd">
              <a:solidFill>
                <a:schemeClr val="accent1"/>
              </a:solidFill>
              <a:prstDash val="solid"/>
              <a:round/>
            </a:ln>
          </p:spPr>
          <p:txBody>
            <a:bodyPr rtlCol="0" anchor="ctr"/>
            <a:lstStyle/>
            <a:p>
              <a:endParaRPr lang="en-GB"/>
            </a:p>
          </p:txBody>
        </p:sp>
        <p:sp>
          <p:nvSpPr>
            <p:cNvPr id="48" name="Free-form: Shape 47">
              <a:extLst>
                <a:ext uri="{FF2B5EF4-FFF2-40B4-BE49-F238E27FC236}">
                  <a16:creationId xmlns:a16="http://schemas.microsoft.com/office/drawing/2014/main" id="{3A07B483-68F8-B742-F9FF-B700EC67120B}"/>
                </a:ext>
              </a:extLst>
            </p:cNvPr>
            <p:cNvSpPr/>
            <p:nvPr/>
          </p:nvSpPr>
          <p:spPr>
            <a:xfrm>
              <a:off x="6156007" y="3374231"/>
              <a:ext cx="9525" cy="14287"/>
            </a:xfrm>
            <a:custGeom>
              <a:avLst/>
              <a:gdLst>
                <a:gd name="connsiteX0" fmla="*/ 0 w 9525"/>
                <a:gd name="connsiteY0" fmla="*/ 14288 h 14287"/>
                <a:gd name="connsiteX1" fmla="*/ 9525 w 9525"/>
                <a:gd name="connsiteY1" fmla="*/ 0 h 14287"/>
              </a:gdLst>
              <a:ahLst/>
              <a:cxnLst>
                <a:cxn ang="0">
                  <a:pos x="connsiteX0" y="connsiteY0"/>
                </a:cxn>
                <a:cxn ang="0">
                  <a:pos x="connsiteX1" y="connsiteY1"/>
                </a:cxn>
              </a:cxnLst>
              <a:rect l="l" t="t" r="r" b="b"/>
              <a:pathLst>
                <a:path w="9525" h="14287">
                  <a:moveTo>
                    <a:pt x="0" y="14288"/>
                  </a:moveTo>
                  <a:lnTo>
                    <a:pt x="9525" y="0"/>
                  </a:lnTo>
                </a:path>
              </a:pathLst>
            </a:custGeom>
            <a:noFill/>
            <a:ln w="15875" cap="rnd">
              <a:solidFill>
                <a:schemeClr val="accent1"/>
              </a:solidFill>
              <a:prstDash val="solid"/>
              <a:round/>
            </a:ln>
          </p:spPr>
          <p:txBody>
            <a:bodyPr rtlCol="0" anchor="ctr"/>
            <a:lstStyle/>
            <a:p>
              <a:endParaRPr lang="en-GB"/>
            </a:p>
          </p:txBody>
        </p:sp>
        <p:sp>
          <p:nvSpPr>
            <p:cNvPr id="59" name="Free-form: Shape 58">
              <a:extLst>
                <a:ext uri="{FF2B5EF4-FFF2-40B4-BE49-F238E27FC236}">
                  <a16:creationId xmlns:a16="http://schemas.microsoft.com/office/drawing/2014/main" id="{7000733F-9A69-5D6D-15CC-8E7B50546F0A}"/>
                </a:ext>
              </a:extLst>
            </p:cNvPr>
            <p:cNvSpPr/>
            <p:nvPr/>
          </p:nvSpPr>
          <p:spPr>
            <a:xfrm>
              <a:off x="6175057" y="3393281"/>
              <a:ext cx="14287" cy="14287"/>
            </a:xfrm>
            <a:custGeom>
              <a:avLst/>
              <a:gdLst>
                <a:gd name="connsiteX0" fmla="*/ 0 w 14287"/>
                <a:gd name="connsiteY0" fmla="*/ 14288 h 14287"/>
                <a:gd name="connsiteX1" fmla="*/ 14288 w 14287"/>
                <a:gd name="connsiteY1" fmla="*/ 0 h 14287"/>
              </a:gdLst>
              <a:ahLst/>
              <a:cxnLst>
                <a:cxn ang="0">
                  <a:pos x="connsiteX0" y="connsiteY0"/>
                </a:cxn>
                <a:cxn ang="0">
                  <a:pos x="connsiteX1" y="connsiteY1"/>
                </a:cxn>
              </a:cxnLst>
              <a:rect l="l" t="t" r="r" b="b"/>
              <a:pathLst>
                <a:path w="14287" h="14287">
                  <a:moveTo>
                    <a:pt x="0" y="14288"/>
                  </a:moveTo>
                  <a:lnTo>
                    <a:pt x="14288" y="0"/>
                  </a:lnTo>
                </a:path>
              </a:pathLst>
            </a:custGeom>
            <a:noFill/>
            <a:ln w="15875" cap="rnd">
              <a:solidFill>
                <a:schemeClr val="accent1"/>
              </a:solidFill>
              <a:prstDash val="solid"/>
              <a:round/>
            </a:ln>
          </p:spPr>
          <p:txBody>
            <a:bodyPr rtlCol="0" anchor="ctr"/>
            <a:lstStyle/>
            <a:p>
              <a:endParaRPr lang="en-GB"/>
            </a:p>
          </p:txBody>
        </p:sp>
        <p:sp>
          <p:nvSpPr>
            <p:cNvPr id="61" name="Free-form: Shape 60">
              <a:extLst>
                <a:ext uri="{FF2B5EF4-FFF2-40B4-BE49-F238E27FC236}">
                  <a16:creationId xmlns:a16="http://schemas.microsoft.com/office/drawing/2014/main" id="{BACA43FC-8AF2-3F17-3F03-7B0456BB72E6}"/>
                </a:ext>
              </a:extLst>
            </p:cNvPr>
            <p:cNvSpPr/>
            <p:nvPr/>
          </p:nvSpPr>
          <p:spPr>
            <a:xfrm>
              <a:off x="6070282" y="3416988"/>
              <a:ext cx="47624" cy="57255"/>
            </a:xfrm>
            <a:custGeom>
              <a:avLst/>
              <a:gdLst>
                <a:gd name="connsiteX0" fmla="*/ 47625 w 47624"/>
                <a:gd name="connsiteY0" fmla="*/ 23918 h 57255"/>
                <a:gd name="connsiteX1" fmla="*/ 23917 w 47624"/>
                <a:gd name="connsiteY1" fmla="*/ 0 h 57255"/>
                <a:gd name="connsiteX2" fmla="*/ 0 w 47624"/>
                <a:gd name="connsiteY2" fmla="*/ 23708 h 57255"/>
                <a:gd name="connsiteX3" fmla="*/ 9525 w 47624"/>
                <a:gd name="connsiteY3" fmla="*/ 42863 h 57255"/>
                <a:gd name="connsiteX4" fmla="*/ 9525 w 47624"/>
                <a:gd name="connsiteY4" fmla="*/ 57255 h 57255"/>
                <a:gd name="connsiteX5" fmla="*/ 38100 w 47624"/>
                <a:gd name="connsiteY5" fmla="*/ 57255 h 57255"/>
                <a:gd name="connsiteX6" fmla="*/ 38100 w 47624"/>
                <a:gd name="connsiteY6" fmla="*/ 42863 h 57255"/>
                <a:gd name="connsiteX7" fmla="*/ 47625 w 47624"/>
                <a:gd name="connsiteY7" fmla="*/ 23918 h 572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7624" h="57255">
                  <a:moveTo>
                    <a:pt x="47625" y="23918"/>
                  </a:moveTo>
                  <a:cubicBezTo>
                    <a:pt x="47683" y="10766"/>
                    <a:pt x="37068" y="58"/>
                    <a:pt x="23917" y="0"/>
                  </a:cubicBezTo>
                  <a:cubicBezTo>
                    <a:pt x="10766" y="-57"/>
                    <a:pt x="58" y="10557"/>
                    <a:pt x="0" y="23708"/>
                  </a:cubicBezTo>
                  <a:cubicBezTo>
                    <a:pt x="-33" y="31240"/>
                    <a:pt x="3499" y="38343"/>
                    <a:pt x="9525" y="42863"/>
                  </a:cubicBezTo>
                  <a:lnTo>
                    <a:pt x="9525" y="57255"/>
                  </a:lnTo>
                  <a:lnTo>
                    <a:pt x="38100" y="57255"/>
                  </a:lnTo>
                  <a:lnTo>
                    <a:pt x="38100" y="42863"/>
                  </a:lnTo>
                  <a:cubicBezTo>
                    <a:pt x="44080" y="38398"/>
                    <a:pt x="47609" y="31379"/>
                    <a:pt x="47625" y="23918"/>
                  </a:cubicBezTo>
                  <a:close/>
                </a:path>
              </a:pathLst>
            </a:custGeom>
            <a:noFill/>
            <a:ln w="15875" cap="rnd">
              <a:solidFill>
                <a:schemeClr val="accent1"/>
              </a:solidFill>
              <a:prstDash val="solid"/>
              <a:round/>
            </a:ln>
          </p:spPr>
          <p:txBody>
            <a:bodyPr rtlCol="0" anchor="ctr"/>
            <a:lstStyle/>
            <a:p>
              <a:endParaRPr lang="en-GB"/>
            </a:p>
          </p:txBody>
        </p:sp>
        <p:sp>
          <p:nvSpPr>
            <p:cNvPr id="62" name="Free-form: Shape 61">
              <a:extLst>
                <a:ext uri="{FF2B5EF4-FFF2-40B4-BE49-F238E27FC236}">
                  <a16:creationId xmlns:a16="http://schemas.microsoft.com/office/drawing/2014/main" id="{999CE029-2C71-8643-D617-63C531790763}"/>
                </a:ext>
              </a:extLst>
            </p:cNvPr>
            <p:cNvSpPr/>
            <p:nvPr/>
          </p:nvSpPr>
          <p:spPr>
            <a:xfrm>
              <a:off x="6036945" y="3398043"/>
              <a:ext cx="114300" cy="114300"/>
            </a:xfrm>
            <a:custGeom>
              <a:avLst/>
              <a:gdLst>
                <a:gd name="connsiteX0" fmla="*/ 114300 w 114300"/>
                <a:gd name="connsiteY0" fmla="*/ 57150 h 114300"/>
                <a:gd name="connsiteX1" fmla="*/ 57150 w 114300"/>
                <a:gd name="connsiteY1" fmla="*/ 114300 h 114300"/>
                <a:gd name="connsiteX2" fmla="*/ 0 w 114300"/>
                <a:gd name="connsiteY2" fmla="*/ 57150 h 114300"/>
                <a:gd name="connsiteX3" fmla="*/ 57150 w 114300"/>
                <a:gd name="connsiteY3" fmla="*/ 0 h 114300"/>
                <a:gd name="connsiteX4" fmla="*/ 114300 w 114300"/>
                <a:gd name="connsiteY4" fmla="*/ 57150 h 1143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4300" h="114300">
                  <a:moveTo>
                    <a:pt x="114300" y="57150"/>
                  </a:moveTo>
                  <a:cubicBezTo>
                    <a:pt x="114300" y="88713"/>
                    <a:pt x="88713" y="114300"/>
                    <a:pt x="57150" y="114300"/>
                  </a:cubicBezTo>
                  <a:cubicBezTo>
                    <a:pt x="25587" y="114300"/>
                    <a:pt x="0" y="88713"/>
                    <a:pt x="0" y="57150"/>
                  </a:cubicBezTo>
                  <a:cubicBezTo>
                    <a:pt x="0" y="25587"/>
                    <a:pt x="25587" y="0"/>
                    <a:pt x="57150" y="0"/>
                  </a:cubicBezTo>
                  <a:cubicBezTo>
                    <a:pt x="88713" y="0"/>
                    <a:pt x="114300" y="25587"/>
                    <a:pt x="114300" y="57150"/>
                  </a:cubicBezTo>
                  <a:close/>
                </a:path>
              </a:pathLst>
            </a:custGeom>
            <a:noFill/>
            <a:ln w="15875" cap="rnd">
              <a:solidFill>
                <a:schemeClr val="accent1"/>
              </a:solidFill>
              <a:prstDash val="solid"/>
              <a:round/>
            </a:ln>
          </p:spPr>
          <p:txBody>
            <a:bodyPr rtlCol="0" anchor="ctr"/>
            <a:lstStyle/>
            <a:p>
              <a:endParaRPr lang="en-GB"/>
            </a:p>
          </p:txBody>
        </p:sp>
      </p:grpSp>
      <p:grpSp>
        <p:nvGrpSpPr>
          <p:cNvPr id="65" name="Graphic 63">
            <a:extLst>
              <a:ext uri="{FF2B5EF4-FFF2-40B4-BE49-F238E27FC236}">
                <a16:creationId xmlns:a16="http://schemas.microsoft.com/office/drawing/2014/main" id="{687F94B6-5951-C228-56DB-09F6F01F64B6}"/>
              </a:ext>
            </a:extLst>
          </p:cNvPr>
          <p:cNvGrpSpPr/>
          <p:nvPr/>
        </p:nvGrpSpPr>
        <p:grpSpPr>
          <a:xfrm>
            <a:off x="792156" y="4594412"/>
            <a:ext cx="478320" cy="438077"/>
            <a:chOff x="5972112" y="3324739"/>
            <a:chExt cx="233438" cy="213798"/>
          </a:xfrm>
          <a:noFill/>
        </p:grpSpPr>
        <p:sp>
          <p:nvSpPr>
            <p:cNvPr id="66" name="Free-form: Shape 65">
              <a:extLst>
                <a:ext uri="{FF2B5EF4-FFF2-40B4-BE49-F238E27FC236}">
                  <a16:creationId xmlns:a16="http://schemas.microsoft.com/office/drawing/2014/main" id="{4C0CE291-0F15-F85B-D2A5-88775295DC4C}"/>
                </a:ext>
              </a:extLst>
            </p:cNvPr>
            <p:cNvSpPr/>
            <p:nvPr/>
          </p:nvSpPr>
          <p:spPr>
            <a:xfrm>
              <a:off x="6101286" y="3324739"/>
              <a:ext cx="104264" cy="213798"/>
            </a:xfrm>
            <a:custGeom>
              <a:avLst/>
              <a:gdLst>
                <a:gd name="connsiteX0" fmla="*/ 41853 w 104264"/>
                <a:gd name="connsiteY0" fmla="*/ 213798 h 213798"/>
                <a:gd name="connsiteX1" fmla="*/ 41853 w 104264"/>
                <a:gd name="connsiteY1" fmla="*/ 181480 h 213798"/>
                <a:gd name="connsiteX2" fmla="*/ 76419 w 104264"/>
                <a:gd name="connsiteY2" fmla="*/ 173707 h 213798"/>
                <a:gd name="connsiteX3" fmla="*/ 83972 w 104264"/>
                <a:gd name="connsiteY3" fmla="*/ 130140 h 213798"/>
                <a:gd name="connsiteX4" fmla="*/ 97898 w 104264"/>
                <a:gd name="connsiteY4" fmla="*/ 130197 h 213798"/>
                <a:gd name="connsiteX5" fmla="*/ 103241 w 104264"/>
                <a:gd name="connsiteY5" fmla="*/ 127340 h 213798"/>
                <a:gd name="connsiteX6" fmla="*/ 104194 w 104264"/>
                <a:gd name="connsiteY6" fmla="*/ 121491 h 213798"/>
                <a:gd name="connsiteX7" fmla="*/ 84249 w 104264"/>
                <a:gd name="connsiteY7" fmla="*/ 73495 h 213798"/>
                <a:gd name="connsiteX8" fmla="*/ 0 w 104264"/>
                <a:gd name="connsiteY8" fmla="*/ 0 h 213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4264" h="213798">
                  <a:moveTo>
                    <a:pt x="41853" y="213798"/>
                  </a:moveTo>
                  <a:lnTo>
                    <a:pt x="41853" y="181480"/>
                  </a:lnTo>
                  <a:cubicBezTo>
                    <a:pt x="60436" y="181585"/>
                    <a:pt x="69894" y="180242"/>
                    <a:pt x="76419" y="173707"/>
                  </a:cubicBezTo>
                  <a:cubicBezTo>
                    <a:pt x="84763" y="165364"/>
                    <a:pt x="83972" y="130140"/>
                    <a:pt x="83972" y="130140"/>
                  </a:cubicBezTo>
                  <a:cubicBezTo>
                    <a:pt x="83972" y="130140"/>
                    <a:pt x="91907" y="130435"/>
                    <a:pt x="97898" y="130197"/>
                  </a:cubicBezTo>
                  <a:cubicBezTo>
                    <a:pt x="100022" y="130111"/>
                    <a:pt x="101990" y="129058"/>
                    <a:pt x="103241" y="127340"/>
                  </a:cubicBezTo>
                  <a:cubicBezTo>
                    <a:pt x="104093" y="125516"/>
                    <a:pt x="104423" y="123492"/>
                    <a:pt x="104194" y="121491"/>
                  </a:cubicBezTo>
                  <a:cubicBezTo>
                    <a:pt x="105280" y="106556"/>
                    <a:pt x="84249" y="80934"/>
                    <a:pt x="84249" y="73495"/>
                  </a:cubicBezTo>
                  <a:cubicBezTo>
                    <a:pt x="84249" y="26727"/>
                    <a:pt x="40091" y="0"/>
                    <a:pt x="0" y="0"/>
                  </a:cubicBezTo>
                </a:path>
              </a:pathLst>
            </a:custGeom>
            <a:noFill/>
            <a:ln w="15875" cap="rnd">
              <a:solidFill>
                <a:schemeClr val="accent1"/>
              </a:solidFill>
              <a:prstDash val="solid"/>
              <a:round/>
            </a:ln>
          </p:spPr>
          <p:txBody>
            <a:bodyPr rtlCol="0" anchor="ctr"/>
            <a:lstStyle/>
            <a:p>
              <a:endParaRPr lang="en-GB"/>
            </a:p>
          </p:txBody>
        </p:sp>
        <p:sp>
          <p:nvSpPr>
            <p:cNvPr id="67" name="Free-form: Shape 66">
              <a:extLst>
                <a:ext uri="{FF2B5EF4-FFF2-40B4-BE49-F238E27FC236}">
                  <a16:creationId xmlns:a16="http://schemas.microsoft.com/office/drawing/2014/main" id="{B3CDC650-496C-20AC-C5D8-C9A5D3B1B237}"/>
                </a:ext>
              </a:extLst>
            </p:cNvPr>
            <p:cNvSpPr/>
            <p:nvPr/>
          </p:nvSpPr>
          <p:spPr>
            <a:xfrm>
              <a:off x="6050184" y="3506000"/>
              <a:ext cx="9525" cy="32537"/>
            </a:xfrm>
            <a:custGeom>
              <a:avLst/>
              <a:gdLst>
                <a:gd name="connsiteX0" fmla="*/ 0 w 9525"/>
                <a:gd name="connsiteY0" fmla="*/ 0 h 32537"/>
                <a:gd name="connsiteX1" fmla="*/ 0 w 9525"/>
                <a:gd name="connsiteY1" fmla="*/ 32537 h 32537"/>
              </a:gdLst>
              <a:ahLst/>
              <a:cxnLst>
                <a:cxn ang="0">
                  <a:pos x="connsiteX0" y="connsiteY0"/>
                </a:cxn>
                <a:cxn ang="0">
                  <a:pos x="connsiteX1" y="connsiteY1"/>
                </a:cxn>
              </a:cxnLst>
              <a:rect l="l" t="t" r="r" b="b"/>
              <a:pathLst>
                <a:path w="9525" h="32537">
                  <a:moveTo>
                    <a:pt x="0" y="0"/>
                  </a:moveTo>
                  <a:lnTo>
                    <a:pt x="0" y="32537"/>
                  </a:lnTo>
                </a:path>
              </a:pathLst>
            </a:custGeom>
            <a:noFill/>
            <a:ln w="15875" cap="rnd">
              <a:solidFill>
                <a:schemeClr val="accent1"/>
              </a:solidFill>
              <a:prstDash val="solid"/>
              <a:round/>
            </a:ln>
          </p:spPr>
          <p:txBody>
            <a:bodyPr rtlCol="0" anchor="ctr"/>
            <a:lstStyle/>
            <a:p>
              <a:endParaRPr lang="en-GB"/>
            </a:p>
          </p:txBody>
        </p:sp>
        <p:sp>
          <p:nvSpPr>
            <p:cNvPr id="68" name="Free-form: Shape 67">
              <a:extLst>
                <a:ext uri="{FF2B5EF4-FFF2-40B4-BE49-F238E27FC236}">
                  <a16:creationId xmlns:a16="http://schemas.microsoft.com/office/drawing/2014/main" id="{21B338BF-619A-6519-CD3D-7C900B316E6E}"/>
                </a:ext>
              </a:extLst>
            </p:cNvPr>
            <p:cNvSpPr/>
            <p:nvPr/>
          </p:nvSpPr>
          <p:spPr>
            <a:xfrm>
              <a:off x="6024276" y="3324739"/>
              <a:ext cx="65074" cy="158019"/>
            </a:xfrm>
            <a:custGeom>
              <a:avLst/>
              <a:gdLst>
                <a:gd name="connsiteX0" fmla="*/ 65075 w 65074"/>
                <a:gd name="connsiteY0" fmla="*/ 79010 h 158019"/>
                <a:gd name="connsiteX1" fmla="*/ 32537 w 65074"/>
                <a:gd name="connsiteY1" fmla="*/ 158020 h 158019"/>
                <a:gd name="connsiteX2" fmla="*/ 0 w 65074"/>
                <a:gd name="connsiteY2" fmla="*/ 79010 h 158019"/>
                <a:gd name="connsiteX3" fmla="*/ 32537 w 65074"/>
                <a:gd name="connsiteY3" fmla="*/ 0 h 158019"/>
                <a:gd name="connsiteX4" fmla="*/ 65075 w 65074"/>
                <a:gd name="connsiteY4" fmla="*/ 79010 h 1580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5074" h="158019">
                  <a:moveTo>
                    <a:pt x="65075" y="79010"/>
                  </a:moveTo>
                  <a:cubicBezTo>
                    <a:pt x="65075" y="122646"/>
                    <a:pt x="50507" y="158020"/>
                    <a:pt x="32537" y="158020"/>
                  </a:cubicBezTo>
                  <a:cubicBezTo>
                    <a:pt x="14567" y="158020"/>
                    <a:pt x="0" y="122646"/>
                    <a:pt x="0" y="79010"/>
                  </a:cubicBezTo>
                  <a:cubicBezTo>
                    <a:pt x="0" y="35374"/>
                    <a:pt x="14567" y="0"/>
                    <a:pt x="32537" y="0"/>
                  </a:cubicBezTo>
                  <a:cubicBezTo>
                    <a:pt x="50507" y="0"/>
                    <a:pt x="65075" y="35374"/>
                    <a:pt x="65075" y="79010"/>
                  </a:cubicBezTo>
                  <a:close/>
                </a:path>
              </a:pathLst>
            </a:custGeom>
            <a:noFill/>
            <a:ln w="15875" cap="rnd">
              <a:solidFill>
                <a:schemeClr val="accent1"/>
              </a:solidFill>
              <a:prstDash val="solid"/>
              <a:round/>
            </a:ln>
          </p:spPr>
          <p:txBody>
            <a:bodyPr rtlCol="0" anchor="ctr"/>
            <a:lstStyle/>
            <a:p>
              <a:endParaRPr lang="en-GB"/>
            </a:p>
          </p:txBody>
        </p:sp>
        <p:sp>
          <p:nvSpPr>
            <p:cNvPr id="69" name="Free-form: Shape 68">
              <a:extLst>
                <a:ext uri="{FF2B5EF4-FFF2-40B4-BE49-F238E27FC236}">
                  <a16:creationId xmlns:a16="http://schemas.microsoft.com/office/drawing/2014/main" id="{2A3DA80E-FE9A-77BA-4420-0EA1D5CA4949}"/>
                </a:ext>
              </a:extLst>
            </p:cNvPr>
            <p:cNvSpPr/>
            <p:nvPr/>
          </p:nvSpPr>
          <p:spPr>
            <a:xfrm rot="-1800001">
              <a:off x="5977802" y="3371207"/>
              <a:ext cx="158019" cy="65074"/>
            </a:xfrm>
            <a:custGeom>
              <a:avLst/>
              <a:gdLst>
                <a:gd name="connsiteX0" fmla="*/ 158020 w 158019"/>
                <a:gd name="connsiteY0" fmla="*/ 32537 h 65074"/>
                <a:gd name="connsiteX1" fmla="*/ 79010 w 158019"/>
                <a:gd name="connsiteY1" fmla="*/ 65075 h 65074"/>
                <a:gd name="connsiteX2" fmla="*/ 0 w 158019"/>
                <a:gd name="connsiteY2" fmla="*/ 32537 h 65074"/>
                <a:gd name="connsiteX3" fmla="*/ 79010 w 158019"/>
                <a:gd name="connsiteY3" fmla="*/ 0 h 65074"/>
                <a:gd name="connsiteX4" fmla="*/ 158020 w 158019"/>
                <a:gd name="connsiteY4" fmla="*/ 32537 h 650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8019" h="65074">
                  <a:moveTo>
                    <a:pt x="158020" y="32537"/>
                  </a:moveTo>
                  <a:cubicBezTo>
                    <a:pt x="158020" y="50507"/>
                    <a:pt x="122646" y="65075"/>
                    <a:pt x="79010" y="65075"/>
                  </a:cubicBezTo>
                  <a:cubicBezTo>
                    <a:pt x="35374" y="65075"/>
                    <a:pt x="0" y="50507"/>
                    <a:pt x="0" y="32537"/>
                  </a:cubicBezTo>
                  <a:cubicBezTo>
                    <a:pt x="0" y="14567"/>
                    <a:pt x="35374" y="0"/>
                    <a:pt x="79010" y="0"/>
                  </a:cubicBezTo>
                  <a:cubicBezTo>
                    <a:pt x="122646" y="0"/>
                    <a:pt x="158020" y="14567"/>
                    <a:pt x="158020" y="32537"/>
                  </a:cubicBezTo>
                  <a:close/>
                </a:path>
              </a:pathLst>
            </a:custGeom>
            <a:noFill/>
            <a:ln w="15875" cap="rnd">
              <a:solidFill>
                <a:schemeClr val="accent1"/>
              </a:solidFill>
              <a:prstDash val="solid"/>
              <a:round/>
            </a:ln>
          </p:spPr>
          <p:txBody>
            <a:bodyPr rtlCol="0" anchor="ctr"/>
            <a:lstStyle/>
            <a:p>
              <a:endParaRPr lang="en-GB"/>
            </a:p>
          </p:txBody>
        </p:sp>
        <p:sp>
          <p:nvSpPr>
            <p:cNvPr id="71" name="Free-form: Shape 70">
              <a:extLst>
                <a:ext uri="{FF2B5EF4-FFF2-40B4-BE49-F238E27FC236}">
                  <a16:creationId xmlns:a16="http://schemas.microsoft.com/office/drawing/2014/main" id="{B119104D-5573-FD98-9A92-F032F743C544}"/>
                </a:ext>
              </a:extLst>
            </p:cNvPr>
            <p:cNvSpPr/>
            <p:nvPr/>
          </p:nvSpPr>
          <p:spPr>
            <a:xfrm rot="-3599999">
              <a:off x="6024268" y="3324744"/>
              <a:ext cx="65074" cy="158019"/>
            </a:xfrm>
            <a:custGeom>
              <a:avLst/>
              <a:gdLst>
                <a:gd name="connsiteX0" fmla="*/ 65075 w 65074"/>
                <a:gd name="connsiteY0" fmla="*/ 79010 h 158019"/>
                <a:gd name="connsiteX1" fmla="*/ 32537 w 65074"/>
                <a:gd name="connsiteY1" fmla="*/ 158020 h 158019"/>
                <a:gd name="connsiteX2" fmla="*/ 0 w 65074"/>
                <a:gd name="connsiteY2" fmla="*/ 79010 h 158019"/>
                <a:gd name="connsiteX3" fmla="*/ 32537 w 65074"/>
                <a:gd name="connsiteY3" fmla="*/ 0 h 158019"/>
                <a:gd name="connsiteX4" fmla="*/ 65075 w 65074"/>
                <a:gd name="connsiteY4" fmla="*/ 79010 h 1580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5074" h="158019">
                  <a:moveTo>
                    <a:pt x="65075" y="79010"/>
                  </a:moveTo>
                  <a:cubicBezTo>
                    <a:pt x="65075" y="122646"/>
                    <a:pt x="50507" y="158020"/>
                    <a:pt x="32537" y="158020"/>
                  </a:cubicBezTo>
                  <a:cubicBezTo>
                    <a:pt x="14567" y="158020"/>
                    <a:pt x="0" y="122646"/>
                    <a:pt x="0" y="79010"/>
                  </a:cubicBezTo>
                  <a:cubicBezTo>
                    <a:pt x="0" y="35374"/>
                    <a:pt x="14567" y="0"/>
                    <a:pt x="32537" y="0"/>
                  </a:cubicBezTo>
                  <a:cubicBezTo>
                    <a:pt x="50507" y="0"/>
                    <a:pt x="65075" y="35374"/>
                    <a:pt x="65075" y="79010"/>
                  </a:cubicBezTo>
                  <a:close/>
                </a:path>
              </a:pathLst>
            </a:custGeom>
            <a:noFill/>
            <a:ln w="15875" cap="rnd">
              <a:solidFill>
                <a:schemeClr val="accent1"/>
              </a:solidFill>
              <a:prstDash val="solid"/>
              <a:round/>
            </a:ln>
          </p:spPr>
          <p:txBody>
            <a:bodyPr rtlCol="0" anchor="ctr"/>
            <a:lstStyle/>
            <a:p>
              <a:endParaRPr lang="en-GB"/>
            </a:p>
          </p:txBody>
        </p:sp>
        <p:sp>
          <p:nvSpPr>
            <p:cNvPr id="72" name="Free-form: Shape 71">
              <a:extLst>
                <a:ext uri="{FF2B5EF4-FFF2-40B4-BE49-F238E27FC236}">
                  <a16:creationId xmlns:a16="http://schemas.microsoft.com/office/drawing/2014/main" id="{055EFA9A-2DB1-A9EC-4CEF-ECDA5C19A6DF}"/>
                </a:ext>
              </a:extLst>
            </p:cNvPr>
            <p:cNvSpPr/>
            <p:nvPr/>
          </p:nvSpPr>
          <p:spPr>
            <a:xfrm>
              <a:off x="6056814" y="3401377"/>
              <a:ext cx="2381" cy="2381"/>
            </a:xfrm>
            <a:custGeom>
              <a:avLst/>
              <a:gdLst>
                <a:gd name="connsiteX0" fmla="*/ 0 w 2381"/>
                <a:gd name="connsiteY0" fmla="*/ 0 h 2381"/>
                <a:gd name="connsiteX1" fmla="*/ 2381 w 2381"/>
                <a:gd name="connsiteY1" fmla="*/ 2381 h 2381"/>
              </a:gdLst>
              <a:ahLst/>
              <a:cxnLst>
                <a:cxn ang="0">
                  <a:pos x="connsiteX0" y="connsiteY0"/>
                </a:cxn>
                <a:cxn ang="0">
                  <a:pos x="connsiteX1" y="connsiteY1"/>
                </a:cxn>
              </a:cxnLst>
              <a:rect l="l" t="t" r="r" b="b"/>
              <a:pathLst>
                <a:path w="2381" h="2381">
                  <a:moveTo>
                    <a:pt x="0" y="0"/>
                  </a:moveTo>
                  <a:cubicBezTo>
                    <a:pt x="1315" y="0"/>
                    <a:pt x="2381" y="1066"/>
                    <a:pt x="2381" y="2381"/>
                  </a:cubicBezTo>
                </a:path>
              </a:pathLst>
            </a:custGeom>
            <a:noFill/>
            <a:ln w="15875" cap="rnd">
              <a:solidFill>
                <a:schemeClr val="accent1"/>
              </a:solidFill>
              <a:prstDash val="solid"/>
              <a:round/>
            </a:ln>
          </p:spPr>
          <p:txBody>
            <a:bodyPr rtlCol="0" anchor="ctr"/>
            <a:lstStyle/>
            <a:p>
              <a:endParaRPr lang="en-GB"/>
            </a:p>
          </p:txBody>
        </p:sp>
        <p:sp>
          <p:nvSpPr>
            <p:cNvPr id="73" name="Free-form: Shape 72">
              <a:extLst>
                <a:ext uri="{FF2B5EF4-FFF2-40B4-BE49-F238E27FC236}">
                  <a16:creationId xmlns:a16="http://schemas.microsoft.com/office/drawing/2014/main" id="{3C3BCA40-F569-E0A8-F798-0A3CF90204C1}"/>
                </a:ext>
              </a:extLst>
            </p:cNvPr>
            <p:cNvSpPr/>
            <p:nvPr/>
          </p:nvSpPr>
          <p:spPr>
            <a:xfrm>
              <a:off x="6054432" y="3401367"/>
              <a:ext cx="2381" cy="2381"/>
            </a:xfrm>
            <a:custGeom>
              <a:avLst/>
              <a:gdLst>
                <a:gd name="connsiteX0" fmla="*/ 0 w 2381"/>
                <a:gd name="connsiteY0" fmla="*/ 2381 h 2381"/>
                <a:gd name="connsiteX1" fmla="*/ 2381 w 2381"/>
                <a:gd name="connsiteY1" fmla="*/ 0 h 2381"/>
              </a:gdLst>
              <a:ahLst/>
              <a:cxnLst>
                <a:cxn ang="0">
                  <a:pos x="connsiteX0" y="connsiteY0"/>
                </a:cxn>
                <a:cxn ang="0">
                  <a:pos x="connsiteX1" y="connsiteY1"/>
                </a:cxn>
              </a:cxnLst>
              <a:rect l="l" t="t" r="r" b="b"/>
              <a:pathLst>
                <a:path w="2381" h="2381">
                  <a:moveTo>
                    <a:pt x="0" y="2381"/>
                  </a:moveTo>
                  <a:cubicBezTo>
                    <a:pt x="0" y="1066"/>
                    <a:pt x="1066" y="0"/>
                    <a:pt x="2381" y="0"/>
                  </a:cubicBezTo>
                </a:path>
              </a:pathLst>
            </a:custGeom>
            <a:noFill/>
            <a:ln w="15875" cap="rnd">
              <a:solidFill>
                <a:schemeClr val="accent1"/>
              </a:solidFill>
              <a:prstDash val="solid"/>
              <a:round/>
            </a:ln>
          </p:spPr>
          <p:txBody>
            <a:bodyPr rtlCol="0" anchor="ctr"/>
            <a:lstStyle/>
            <a:p>
              <a:endParaRPr lang="en-GB"/>
            </a:p>
          </p:txBody>
        </p:sp>
        <p:sp>
          <p:nvSpPr>
            <p:cNvPr id="74" name="Free-form: Shape 73">
              <a:extLst>
                <a:ext uri="{FF2B5EF4-FFF2-40B4-BE49-F238E27FC236}">
                  <a16:creationId xmlns:a16="http://schemas.microsoft.com/office/drawing/2014/main" id="{17C4914E-C916-978D-C832-927CA0C2F803}"/>
                </a:ext>
              </a:extLst>
            </p:cNvPr>
            <p:cNvSpPr/>
            <p:nvPr/>
          </p:nvSpPr>
          <p:spPr>
            <a:xfrm>
              <a:off x="6054432" y="3403758"/>
              <a:ext cx="2381" cy="2381"/>
            </a:xfrm>
            <a:custGeom>
              <a:avLst/>
              <a:gdLst>
                <a:gd name="connsiteX0" fmla="*/ 2381 w 2381"/>
                <a:gd name="connsiteY0" fmla="*/ 2381 h 2381"/>
                <a:gd name="connsiteX1" fmla="*/ 0 w 2381"/>
                <a:gd name="connsiteY1" fmla="*/ 19 h 2381"/>
                <a:gd name="connsiteX2" fmla="*/ 0 w 2381"/>
                <a:gd name="connsiteY2" fmla="*/ 0 h 2381"/>
              </a:gdLst>
              <a:ahLst/>
              <a:cxnLst>
                <a:cxn ang="0">
                  <a:pos x="connsiteX0" y="connsiteY0"/>
                </a:cxn>
                <a:cxn ang="0">
                  <a:pos x="connsiteX1" y="connsiteY1"/>
                </a:cxn>
                <a:cxn ang="0">
                  <a:pos x="connsiteX2" y="connsiteY2"/>
                </a:cxn>
              </a:cxnLst>
              <a:rect l="l" t="t" r="r" b="b"/>
              <a:pathLst>
                <a:path w="2381" h="2381">
                  <a:moveTo>
                    <a:pt x="2381" y="2381"/>
                  </a:moveTo>
                  <a:cubicBezTo>
                    <a:pt x="1071" y="2386"/>
                    <a:pt x="5" y="1329"/>
                    <a:pt x="0" y="19"/>
                  </a:cubicBezTo>
                  <a:cubicBezTo>
                    <a:pt x="0" y="13"/>
                    <a:pt x="0" y="6"/>
                    <a:pt x="0" y="0"/>
                  </a:cubicBezTo>
                </a:path>
              </a:pathLst>
            </a:custGeom>
            <a:noFill/>
            <a:ln w="15875" cap="rnd">
              <a:solidFill>
                <a:schemeClr val="accent1"/>
              </a:solidFill>
              <a:prstDash val="solid"/>
              <a:round/>
            </a:ln>
          </p:spPr>
          <p:txBody>
            <a:bodyPr rtlCol="0" anchor="ctr"/>
            <a:lstStyle/>
            <a:p>
              <a:endParaRPr lang="en-GB"/>
            </a:p>
          </p:txBody>
        </p:sp>
        <p:sp>
          <p:nvSpPr>
            <p:cNvPr id="75" name="Free-form: Shape 74">
              <a:extLst>
                <a:ext uri="{FF2B5EF4-FFF2-40B4-BE49-F238E27FC236}">
                  <a16:creationId xmlns:a16="http://schemas.microsoft.com/office/drawing/2014/main" id="{96E6AA74-0E53-3886-8D0A-DB9308574956}"/>
                </a:ext>
              </a:extLst>
            </p:cNvPr>
            <p:cNvSpPr/>
            <p:nvPr/>
          </p:nvSpPr>
          <p:spPr>
            <a:xfrm>
              <a:off x="6056814" y="3403749"/>
              <a:ext cx="2381" cy="2381"/>
            </a:xfrm>
            <a:custGeom>
              <a:avLst/>
              <a:gdLst>
                <a:gd name="connsiteX0" fmla="*/ 2381 w 2381"/>
                <a:gd name="connsiteY0" fmla="*/ 0 h 2381"/>
                <a:gd name="connsiteX1" fmla="*/ 19 w 2381"/>
                <a:gd name="connsiteY1" fmla="*/ 2381 h 2381"/>
                <a:gd name="connsiteX2" fmla="*/ 0 w 2381"/>
                <a:gd name="connsiteY2" fmla="*/ 2381 h 2381"/>
              </a:gdLst>
              <a:ahLst/>
              <a:cxnLst>
                <a:cxn ang="0">
                  <a:pos x="connsiteX0" y="connsiteY0"/>
                </a:cxn>
                <a:cxn ang="0">
                  <a:pos x="connsiteX1" y="connsiteY1"/>
                </a:cxn>
                <a:cxn ang="0">
                  <a:pos x="connsiteX2" y="connsiteY2"/>
                </a:cxn>
              </a:cxnLst>
              <a:rect l="l" t="t" r="r" b="b"/>
              <a:pathLst>
                <a:path w="2381" h="2381">
                  <a:moveTo>
                    <a:pt x="2381" y="0"/>
                  </a:moveTo>
                  <a:cubicBezTo>
                    <a:pt x="2386" y="1310"/>
                    <a:pt x="1329" y="2376"/>
                    <a:pt x="19" y="2381"/>
                  </a:cubicBezTo>
                  <a:cubicBezTo>
                    <a:pt x="13" y="2381"/>
                    <a:pt x="6" y="2381"/>
                    <a:pt x="0" y="2381"/>
                  </a:cubicBezTo>
                </a:path>
              </a:pathLst>
            </a:custGeom>
            <a:noFill/>
            <a:ln w="15875" cap="rnd">
              <a:solidFill>
                <a:schemeClr val="accent1"/>
              </a:solidFill>
              <a:prstDash val="solid"/>
              <a:round/>
            </a:ln>
          </p:spPr>
          <p:txBody>
            <a:bodyPr rtlCol="0" anchor="ctr"/>
            <a:lstStyle/>
            <a:p>
              <a:endParaRPr lang="en-GB"/>
            </a:p>
          </p:txBody>
        </p:sp>
      </p:grpSp>
      <p:grpSp>
        <p:nvGrpSpPr>
          <p:cNvPr id="78" name="Graphic 76">
            <a:extLst>
              <a:ext uri="{FF2B5EF4-FFF2-40B4-BE49-F238E27FC236}">
                <a16:creationId xmlns:a16="http://schemas.microsoft.com/office/drawing/2014/main" id="{55142618-5689-3E0B-9D16-A8D43A76506D}"/>
              </a:ext>
            </a:extLst>
          </p:cNvPr>
          <p:cNvGrpSpPr/>
          <p:nvPr/>
        </p:nvGrpSpPr>
        <p:grpSpPr>
          <a:xfrm>
            <a:off x="836634" y="5618164"/>
            <a:ext cx="389363" cy="389363"/>
            <a:chOff x="5986614" y="3319462"/>
            <a:chExt cx="219075" cy="219075"/>
          </a:xfrm>
          <a:noFill/>
        </p:grpSpPr>
        <p:sp>
          <p:nvSpPr>
            <p:cNvPr id="80" name="Free-form: Shape 79">
              <a:extLst>
                <a:ext uri="{FF2B5EF4-FFF2-40B4-BE49-F238E27FC236}">
                  <a16:creationId xmlns:a16="http://schemas.microsoft.com/office/drawing/2014/main" id="{E12AD5AE-97BF-A939-CB53-AE853C49D766}"/>
                </a:ext>
              </a:extLst>
            </p:cNvPr>
            <p:cNvSpPr/>
            <p:nvPr/>
          </p:nvSpPr>
          <p:spPr>
            <a:xfrm>
              <a:off x="5986614" y="3400425"/>
              <a:ext cx="95249" cy="138112"/>
            </a:xfrm>
            <a:custGeom>
              <a:avLst/>
              <a:gdLst>
                <a:gd name="connsiteX0" fmla="*/ 66675 w 95249"/>
                <a:gd name="connsiteY0" fmla="*/ 138113 h 138112"/>
                <a:gd name="connsiteX1" fmla="*/ 71438 w 95249"/>
                <a:gd name="connsiteY1" fmla="*/ 80963 h 138112"/>
                <a:gd name="connsiteX2" fmla="*/ 95250 w 95249"/>
                <a:gd name="connsiteY2" fmla="*/ 80963 h 138112"/>
                <a:gd name="connsiteX3" fmla="*/ 95250 w 95249"/>
                <a:gd name="connsiteY3" fmla="*/ 47625 h 138112"/>
                <a:gd name="connsiteX4" fmla="*/ 47625 w 95249"/>
                <a:gd name="connsiteY4" fmla="*/ 0 h 138112"/>
                <a:gd name="connsiteX5" fmla="*/ 0 w 95249"/>
                <a:gd name="connsiteY5" fmla="*/ 47625 h 138112"/>
                <a:gd name="connsiteX6" fmla="*/ 0 w 95249"/>
                <a:gd name="connsiteY6" fmla="*/ 80963 h 138112"/>
                <a:gd name="connsiteX7" fmla="*/ 23813 w 95249"/>
                <a:gd name="connsiteY7" fmla="*/ 80963 h 138112"/>
                <a:gd name="connsiteX8" fmla="*/ 28575 w 95249"/>
                <a:gd name="connsiteY8" fmla="*/ 138113 h 138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5249" h="138112">
                  <a:moveTo>
                    <a:pt x="66675" y="138113"/>
                  </a:moveTo>
                  <a:lnTo>
                    <a:pt x="71438" y="80963"/>
                  </a:lnTo>
                  <a:lnTo>
                    <a:pt x="95250" y="80963"/>
                  </a:lnTo>
                  <a:lnTo>
                    <a:pt x="95250" y="47625"/>
                  </a:lnTo>
                  <a:cubicBezTo>
                    <a:pt x="95250" y="21323"/>
                    <a:pt x="73928" y="0"/>
                    <a:pt x="47625" y="0"/>
                  </a:cubicBezTo>
                  <a:cubicBezTo>
                    <a:pt x="21322" y="0"/>
                    <a:pt x="0" y="21323"/>
                    <a:pt x="0" y="47625"/>
                  </a:cubicBezTo>
                  <a:lnTo>
                    <a:pt x="0" y="80963"/>
                  </a:lnTo>
                  <a:lnTo>
                    <a:pt x="23813" y="80963"/>
                  </a:lnTo>
                  <a:lnTo>
                    <a:pt x="28575" y="138113"/>
                  </a:lnTo>
                  <a:close/>
                </a:path>
              </a:pathLst>
            </a:custGeom>
            <a:noFill/>
            <a:ln w="15875" cap="rnd">
              <a:solidFill>
                <a:schemeClr val="accent1"/>
              </a:solidFill>
              <a:prstDash val="solid"/>
              <a:round/>
            </a:ln>
          </p:spPr>
          <p:txBody>
            <a:bodyPr rtlCol="0" anchor="ctr"/>
            <a:lstStyle/>
            <a:p>
              <a:endParaRPr lang="en-GB"/>
            </a:p>
          </p:txBody>
        </p:sp>
        <p:sp>
          <p:nvSpPr>
            <p:cNvPr id="83" name="Free-form: Shape 82">
              <a:extLst>
                <a:ext uri="{FF2B5EF4-FFF2-40B4-BE49-F238E27FC236}">
                  <a16:creationId xmlns:a16="http://schemas.microsoft.com/office/drawing/2014/main" id="{4A42EBE6-3391-B84E-40F5-CA9899D3F03B}"/>
                </a:ext>
              </a:extLst>
            </p:cNvPr>
            <p:cNvSpPr/>
            <p:nvPr/>
          </p:nvSpPr>
          <p:spPr>
            <a:xfrm>
              <a:off x="6000902" y="3319462"/>
              <a:ext cx="66675" cy="66675"/>
            </a:xfrm>
            <a:custGeom>
              <a:avLst/>
              <a:gdLst>
                <a:gd name="connsiteX0" fmla="*/ 66675 w 66675"/>
                <a:gd name="connsiteY0" fmla="*/ 33338 h 66675"/>
                <a:gd name="connsiteX1" fmla="*/ 33337 w 66675"/>
                <a:gd name="connsiteY1" fmla="*/ 66675 h 66675"/>
                <a:gd name="connsiteX2" fmla="*/ 0 w 66675"/>
                <a:gd name="connsiteY2" fmla="*/ 33338 h 66675"/>
                <a:gd name="connsiteX3" fmla="*/ 33337 w 66675"/>
                <a:gd name="connsiteY3" fmla="*/ 0 h 66675"/>
                <a:gd name="connsiteX4" fmla="*/ 66675 w 66675"/>
                <a:gd name="connsiteY4" fmla="*/ 33338 h 666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675" h="66675">
                  <a:moveTo>
                    <a:pt x="66675" y="33338"/>
                  </a:moveTo>
                  <a:cubicBezTo>
                    <a:pt x="66675" y="51749"/>
                    <a:pt x="51749" y="66675"/>
                    <a:pt x="33337" y="66675"/>
                  </a:cubicBezTo>
                  <a:cubicBezTo>
                    <a:pt x="14926" y="66675"/>
                    <a:pt x="0" y="51749"/>
                    <a:pt x="0" y="33338"/>
                  </a:cubicBezTo>
                  <a:cubicBezTo>
                    <a:pt x="0" y="14926"/>
                    <a:pt x="14926" y="0"/>
                    <a:pt x="33337" y="0"/>
                  </a:cubicBezTo>
                  <a:cubicBezTo>
                    <a:pt x="51749" y="0"/>
                    <a:pt x="66675" y="14926"/>
                    <a:pt x="66675" y="33338"/>
                  </a:cubicBezTo>
                  <a:close/>
                </a:path>
              </a:pathLst>
            </a:custGeom>
            <a:noFill/>
            <a:ln w="15875" cap="rnd">
              <a:solidFill>
                <a:schemeClr val="accent1"/>
              </a:solidFill>
              <a:prstDash val="solid"/>
              <a:round/>
            </a:ln>
          </p:spPr>
          <p:txBody>
            <a:bodyPr rtlCol="0" anchor="ctr"/>
            <a:lstStyle/>
            <a:p>
              <a:endParaRPr lang="en-GB"/>
            </a:p>
          </p:txBody>
        </p:sp>
        <p:sp>
          <p:nvSpPr>
            <p:cNvPr id="84" name="Free-form: Shape 83">
              <a:extLst>
                <a:ext uri="{FF2B5EF4-FFF2-40B4-BE49-F238E27FC236}">
                  <a16:creationId xmlns:a16="http://schemas.microsoft.com/office/drawing/2014/main" id="{7638C682-56A2-CDB3-DD0E-3F1EFB7D68DF}"/>
                </a:ext>
              </a:extLst>
            </p:cNvPr>
            <p:cNvSpPr/>
            <p:nvPr/>
          </p:nvSpPr>
          <p:spPr>
            <a:xfrm>
              <a:off x="6129489" y="3319462"/>
              <a:ext cx="9525" cy="19050"/>
            </a:xfrm>
            <a:custGeom>
              <a:avLst/>
              <a:gdLst>
                <a:gd name="connsiteX0" fmla="*/ 0 w 9525"/>
                <a:gd name="connsiteY0" fmla="*/ 0 h 19050"/>
                <a:gd name="connsiteX1" fmla="*/ 0 w 9525"/>
                <a:gd name="connsiteY1" fmla="*/ 19050 h 19050"/>
              </a:gdLst>
              <a:ahLst/>
              <a:cxnLst>
                <a:cxn ang="0">
                  <a:pos x="connsiteX0" y="connsiteY0"/>
                </a:cxn>
                <a:cxn ang="0">
                  <a:pos x="connsiteX1" y="connsiteY1"/>
                </a:cxn>
              </a:cxnLst>
              <a:rect l="l" t="t" r="r" b="b"/>
              <a:pathLst>
                <a:path w="9525" h="19050">
                  <a:moveTo>
                    <a:pt x="0" y="0"/>
                  </a:moveTo>
                  <a:lnTo>
                    <a:pt x="0" y="19050"/>
                  </a:lnTo>
                </a:path>
              </a:pathLst>
            </a:custGeom>
            <a:noFill/>
            <a:ln w="15875" cap="rnd">
              <a:solidFill>
                <a:schemeClr val="accent1"/>
              </a:solidFill>
              <a:prstDash val="solid"/>
              <a:round/>
            </a:ln>
          </p:spPr>
          <p:txBody>
            <a:bodyPr rtlCol="0" anchor="ctr"/>
            <a:lstStyle/>
            <a:p>
              <a:endParaRPr lang="en-GB"/>
            </a:p>
          </p:txBody>
        </p:sp>
        <p:sp>
          <p:nvSpPr>
            <p:cNvPr id="85" name="Free-form: Shape 84">
              <a:extLst>
                <a:ext uri="{FF2B5EF4-FFF2-40B4-BE49-F238E27FC236}">
                  <a16:creationId xmlns:a16="http://schemas.microsoft.com/office/drawing/2014/main" id="{BBEC6A41-1C95-B309-A9F6-FBC6D13DF557}"/>
                </a:ext>
              </a:extLst>
            </p:cNvPr>
            <p:cNvSpPr/>
            <p:nvPr/>
          </p:nvSpPr>
          <p:spPr>
            <a:xfrm>
              <a:off x="6086627" y="3338512"/>
              <a:ext cx="119062" cy="104775"/>
            </a:xfrm>
            <a:custGeom>
              <a:avLst/>
              <a:gdLst>
                <a:gd name="connsiteX0" fmla="*/ 0 w 119062"/>
                <a:gd name="connsiteY0" fmla="*/ 0 h 104775"/>
                <a:gd name="connsiteX1" fmla="*/ 109538 w 119062"/>
                <a:gd name="connsiteY1" fmla="*/ 0 h 104775"/>
                <a:gd name="connsiteX2" fmla="*/ 119063 w 119062"/>
                <a:gd name="connsiteY2" fmla="*/ 9525 h 104775"/>
                <a:gd name="connsiteX3" fmla="*/ 119063 w 119062"/>
                <a:gd name="connsiteY3" fmla="*/ 95250 h 104775"/>
                <a:gd name="connsiteX4" fmla="*/ 109538 w 119062"/>
                <a:gd name="connsiteY4" fmla="*/ 104775 h 104775"/>
                <a:gd name="connsiteX5" fmla="*/ 14288 w 119062"/>
                <a:gd name="connsiteY5" fmla="*/ 104775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062" h="104775">
                  <a:moveTo>
                    <a:pt x="0" y="0"/>
                  </a:moveTo>
                  <a:lnTo>
                    <a:pt x="109538" y="0"/>
                  </a:lnTo>
                  <a:cubicBezTo>
                    <a:pt x="114798" y="0"/>
                    <a:pt x="119063" y="4265"/>
                    <a:pt x="119063" y="9525"/>
                  </a:cubicBezTo>
                  <a:lnTo>
                    <a:pt x="119063" y="95250"/>
                  </a:lnTo>
                  <a:cubicBezTo>
                    <a:pt x="119063" y="100511"/>
                    <a:pt x="114798" y="104775"/>
                    <a:pt x="109538" y="104775"/>
                  </a:cubicBezTo>
                  <a:lnTo>
                    <a:pt x="14288" y="104775"/>
                  </a:lnTo>
                </a:path>
              </a:pathLst>
            </a:custGeom>
            <a:noFill/>
            <a:ln w="15875" cap="rnd">
              <a:solidFill>
                <a:schemeClr val="accent1"/>
              </a:solidFill>
              <a:prstDash val="solid"/>
              <a:round/>
            </a:ln>
          </p:spPr>
          <p:txBody>
            <a:bodyPr rtlCol="0" anchor="ctr"/>
            <a:lstStyle/>
            <a:p>
              <a:endParaRPr lang="en-GB"/>
            </a:p>
          </p:txBody>
        </p:sp>
        <p:sp>
          <p:nvSpPr>
            <p:cNvPr id="86" name="Free-form: Shape 85">
              <a:extLst>
                <a:ext uri="{FF2B5EF4-FFF2-40B4-BE49-F238E27FC236}">
                  <a16:creationId xmlns:a16="http://schemas.microsoft.com/office/drawing/2014/main" id="{BAA97608-09EB-F630-A93F-F00CEE6B3763}"/>
                </a:ext>
              </a:extLst>
            </p:cNvPr>
            <p:cNvSpPr/>
            <p:nvPr/>
          </p:nvSpPr>
          <p:spPr>
            <a:xfrm>
              <a:off x="6096152" y="3370116"/>
              <a:ext cx="90592" cy="26803"/>
            </a:xfrm>
            <a:custGeom>
              <a:avLst/>
              <a:gdLst>
                <a:gd name="connsiteX0" fmla="*/ 0 w 90592"/>
                <a:gd name="connsiteY0" fmla="*/ 26803 h 26803"/>
                <a:gd name="connsiteX1" fmla="*/ 10049 w 90592"/>
                <a:gd name="connsiteY1" fmla="*/ 16754 h 26803"/>
                <a:gd name="connsiteX2" fmla="*/ 16783 w 90592"/>
                <a:gd name="connsiteY2" fmla="*/ 16754 h 26803"/>
                <a:gd name="connsiteX3" fmla="*/ 23451 w 90592"/>
                <a:gd name="connsiteY3" fmla="*/ 23422 h 26803"/>
                <a:gd name="connsiteX4" fmla="*/ 30185 w 90592"/>
                <a:gd name="connsiteY4" fmla="*/ 23422 h 26803"/>
                <a:gd name="connsiteX5" fmla="*/ 45282 w 90592"/>
                <a:gd name="connsiteY5" fmla="*/ 8401 h 26803"/>
                <a:gd name="connsiteX6" fmla="*/ 52016 w 90592"/>
                <a:gd name="connsiteY6" fmla="*/ 8401 h 26803"/>
                <a:gd name="connsiteX7" fmla="*/ 63741 w 90592"/>
                <a:gd name="connsiteY7" fmla="*/ 20126 h 26803"/>
                <a:gd name="connsiteX8" fmla="*/ 70475 w 90592"/>
                <a:gd name="connsiteY8" fmla="*/ 20126 h 26803"/>
                <a:gd name="connsiteX9" fmla="*/ 90592 w 90592"/>
                <a:gd name="connsiteY9" fmla="*/ 0 h 268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0592" h="26803">
                  <a:moveTo>
                    <a:pt x="0" y="26803"/>
                  </a:moveTo>
                  <a:lnTo>
                    <a:pt x="10049" y="16754"/>
                  </a:lnTo>
                  <a:cubicBezTo>
                    <a:pt x="11908" y="14895"/>
                    <a:pt x="14924" y="14895"/>
                    <a:pt x="16783" y="16754"/>
                  </a:cubicBezTo>
                  <a:lnTo>
                    <a:pt x="23451" y="23422"/>
                  </a:lnTo>
                  <a:cubicBezTo>
                    <a:pt x="25310" y="25281"/>
                    <a:pt x="28324" y="25281"/>
                    <a:pt x="30185" y="23422"/>
                  </a:cubicBezTo>
                  <a:lnTo>
                    <a:pt x="45282" y="8401"/>
                  </a:lnTo>
                  <a:cubicBezTo>
                    <a:pt x="47142" y="6542"/>
                    <a:pt x="50156" y="6542"/>
                    <a:pt x="52016" y="8401"/>
                  </a:cubicBezTo>
                  <a:lnTo>
                    <a:pt x="63741" y="20126"/>
                  </a:lnTo>
                  <a:cubicBezTo>
                    <a:pt x="65601" y="21986"/>
                    <a:pt x="68615" y="21986"/>
                    <a:pt x="70475" y="20126"/>
                  </a:cubicBezTo>
                  <a:lnTo>
                    <a:pt x="90592" y="0"/>
                  </a:lnTo>
                </a:path>
              </a:pathLst>
            </a:custGeom>
            <a:noFill/>
            <a:ln w="15875" cap="rnd">
              <a:solidFill>
                <a:schemeClr val="accent1"/>
              </a:solidFill>
              <a:prstDash val="solid"/>
              <a:round/>
            </a:ln>
          </p:spPr>
          <p:txBody>
            <a:bodyPr rtlCol="0" anchor="ctr"/>
            <a:lstStyle/>
            <a:p>
              <a:endParaRPr lang="en-GB"/>
            </a:p>
          </p:txBody>
        </p:sp>
        <p:sp>
          <p:nvSpPr>
            <p:cNvPr id="87" name="Free-form: Shape 86">
              <a:extLst>
                <a:ext uri="{FF2B5EF4-FFF2-40B4-BE49-F238E27FC236}">
                  <a16:creationId xmlns:a16="http://schemas.microsoft.com/office/drawing/2014/main" id="{3A05703B-B7FA-8284-EBFD-229FCC615234}"/>
                </a:ext>
              </a:extLst>
            </p:cNvPr>
            <p:cNvSpPr/>
            <p:nvPr/>
          </p:nvSpPr>
          <p:spPr>
            <a:xfrm>
              <a:off x="6129489" y="3443287"/>
              <a:ext cx="9525" cy="45367"/>
            </a:xfrm>
            <a:custGeom>
              <a:avLst/>
              <a:gdLst>
                <a:gd name="connsiteX0" fmla="*/ 0 w 9525"/>
                <a:gd name="connsiteY0" fmla="*/ 0 h 45367"/>
                <a:gd name="connsiteX1" fmla="*/ 0 w 9525"/>
                <a:gd name="connsiteY1" fmla="*/ 45368 h 45367"/>
              </a:gdLst>
              <a:ahLst/>
              <a:cxnLst>
                <a:cxn ang="0">
                  <a:pos x="connsiteX0" y="connsiteY0"/>
                </a:cxn>
                <a:cxn ang="0">
                  <a:pos x="connsiteX1" y="connsiteY1"/>
                </a:cxn>
              </a:cxnLst>
              <a:rect l="l" t="t" r="r" b="b"/>
              <a:pathLst>
                <a:path w="9525" h="45367">
                  <a:moveTo>
                    <a:pt x="0" y="0"/>
                  </a:moveTo>
                  <a:lnTo>
                    <a:pt x="0" y="45368"/>
                  </a:lnTo>
                </a:path>
              </a:pathLst>
            </a:custGeom>
            <a:noFill/>
            <a:ln w="15875" cap="rnd">
              <a:solidFill>
                <a:schemeClr val="accent1"/>
              </a:solidFill>
              <a:prstDash val="solid"/>
              <a:round/>
            </a:ln>
          </p:spPr>
          <p:txBody>
            <a:bodyPr rtlCol="0" anchor="ctr"/>
            <a:lstStyle/>
            <a:p>
              <a:endParaRPr lang="en-GB"/>
            </a:p>
          </p:txBody>
        </p:sp>
        <p:sp>
          <p:nvSpPr>
            <p:cNvPr id="88" name="Free-form: Shape 87">
              <a:extLst>
                <a:ext uri="{FF2B5EF4-FFF2-40B4-BE49-F238E27FC236}">
                  <a16:creationId xmlns:a16="http://schemas.microsoft.com/office/drawing/2014/main" id="{7A827468-7D88-2ECF-4945-02B9F4C2B8EE}"/>
                </a:ext>
              </a:extLst>
            </p:cNvPr>
            <p:cNvSpPr/>
            <p:nvPr/>
          </p:nvSpPr>
          <p:spPr>
            <a:xfrm>
              <a:off x="6105677" y="3488426"/>
              <a:ext cx="23488" cy="16773"/>
            </a:xfrm>
            <a:custGeom>
              <a:avLst/>
              <a:gdLst>
                <a:gd name="connsiteX0" fmla="*/ 23489 w 23488"/>
                <a:gd name="connsiteY0" fmla="*/ 0 h 16773"/>
                <a:gd name="connsiteX1" fmla="*/ 0 w 23488"/>
                <a:gd name="connsiteY1" fmla="*/ 16774 h 16773"/>
              </a:gdLst>
              <a:ahLst/>
              <a:cxnLst>
                <a:cxn ang="0">
                  <a:pos x="connsiteX0" y="connsiteY0"/>
                </a:cxn>
                <a:cxn ang="0">
                  <a:pos x="connsiteX1" y="connsiteY1"/>
                </a:cxn>
              </a:cxnLst>
              <a:rect l="l" t="t" r="r" b="b"/>
              <a:pathLst>
                <a:path w="23488" h="16773">
                  <a:moveTo>
                    <a:pt x="23489" y="0"/>
                  </a:moveTo>
                  <a:lnTo>
                    <a:pt x="0" y="16774"/>
                  </a:lnTo>
                </a:path>
              </a:pathLst>
            </a:custGeom>
            <a:noFill/>
            <a:ln w="15875" cap="rnd">
              <a:solidFill>
                <a:schemeClr val="accent1"/>
              </a:solidFill>
              <a:prstDash val="solid"/>
              <a:round/>
            </a:ln>
          </p:spPr>
          <p:txBody>
            <a:bodyPr rtlCol="0" anchor="ctr"/>
            <a:lstStyle/>
            <a:p>
              <a:endParaRPr lang="en-GB"/>
            </a:p>
          </p:txBody>
        </p:sp>
        <p:sp>
          <p:nvSpPr>
            <p:cNvPr id="89" name="Free-form: Shape 88">
              <a:extLst>
                <a:ext uri="{FF2B5EF4-FFF2-40B4-BE49-F238E27FC236}">
                  <a16:creationId xmlns:a16="http://schemas.microsoft.com/office/drawing/2014/main" id="{E73F56CF-9046-1501-E43B-7E70D1117DD0}"/>
                </a:ext>
              </a:extLst>
            </p:cNvPr>
            <p:cNvSpPr/>
            <p:nvPr/>
          </p:nvSpPr>
          <p:spPr>
            <a:xfrm>
              <a:off x="6129166" y="3488426"/>
              <a:ext cx="23479" cy="16773"/>
            </a:xfrm>
            <a:custGeom>
              <a:avLst/>
              <a:gdLst>
                <a:gd name="connsiteX0" fmla="*/ 0 w 23479"/>
                <a:gd name="connsiteY0" fmla="*/ 0 h 16773"/>
                <a:gd name="connsiteX1" fmla="*/ 23479 w 23479"/>
                <a:gd name="connsiteY1" fmla="*/ 16774 h 16773"/>
              </a:gdLst>
              <a:ahLst/>
              <a:cxnLst>
                <a:cxn ang="0">
                  <a:pos x="connsiteX0" y="connsiteY0"/>
                </a:cxn>
                <a:cxn ang="0">
                  <a:pos x="connsiteX1" y="connsiteY1"/>
                </a:cxn>
              </a:cxnLst>
              <a:rect l="l" t="t" r="r" b="b"/>
              <a:pathLst>
                <a:path w="23479" h="16773">
                  <a:moveTo>
                    <a:pt x="0" y="0"/>
                  </a:moveTo>
                  <a:lnTo>
                    <a:pt x="23479" y="16774"/>
                  </a:lnTo>
                </a:path>
              </a:pathLst>
            </a:custGeom>
            <a:noFill/>
            <a:ln w="15875" cap="rnd">
              <a:solidFill>
                <a:schemeClr val="accent1"/>
              </a:solidFill>
              <a:prstDash val="solid"/>
              <a:round/>
            </a:ln>
          </p:spPr>
          <p:txBody>
            <a:bodyPr rtlCol="0" anchor="ctr"/>
            <a:lstStyle/>
            <a:p>
              <a:endParaRPr lang="en-GB"/>
            </a:p>
          </p:txBody>
        </p:sp>
      </p:grpSp>
    </p:spTree>
    <p:extLst>
      <p:ext uri="{BB962C8B-B14F-4D97-AF65-F5344CB8AC3E}">
        <p14:creationId xmlns:p14="http://schemas.microsoft.com/office/powerpoint/2010/main" val="36569363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bg>
      <p:bgPr>
        <a:solidFill>
          <a:srgbClr val="F7F7F7"/>
        </a:solidFill>
        <a:effectLst/>
      </p:bgPr>
    </p:bg>
    <p:spTree>
      <p:nvGrpSpPr>
        <p:cNvPr id="1" name=""/>
        <p:cNvGrpSpPr/>
        <p:nvPr/>
      </p:nvGrpSpPr>
      <p:grpSpPr>
        <a:xfrm>
          <a:off x="0" y="0"/>
          <a:ext cx="0" cy="0"/>
          <a:chOff x="0" y="0"/>
          <a:chExt cx="0" cy="0"/>
        </a:xfrm>
      </p:grpSpPr>
      <p:sp>
        <p:nvSpPr>
          <p:cNvPr id="127" name="Rectangle: Rounded Corners 126">
            <a:extLst>
              <a:ext uri="{FF2B5EF4-FFF2-40B4-BE49-F238E27FC236}">
                <a16:creationId xmlns:a16="http://schemas.microsoft.com/office/drawing/2014/main" id="{34500C84-A1F0-60FA-A21D-97ECD263C8AC}"/>
              </a:ext>
            </a:extLst>
          </p:cNvPr>
          <p:cNvSpPr>
            <a:spLocks/>
          </p:cNvSpPr>
          <p:nvPr/>
        </p:nvSpPr>
        <p:spPr bwMode="auto">
          <a:xfrm>
            <a:off x="574892" y="1480008"/>
            <a:ext cx="4476533" cy="826560"/>
          </a:xfrm>
          <a:prstGeom prst="roundRect">
            <a:avLst>
              <a:gd name="adj" fmla="val 0"/>
            </a:avLst>
          </a:prstGeom>
          <a:gradFill>
            <a:gsLst>
              <a:gs pos="0">
                <a:schemeClr val="bg1">
                  <a:lumMod val="55000"/>
                  <a:lumOff val="45000"/>
                </a:schemeClr>
              </a:gs>
              <a:gs pos="100000">
                <a:srgbClr val="E8E9E8">
                  <a:lumMod val="20000"/>
                  <a:lumOff val="80000"/>
                </a:srgbClr>
              </a:gs>
            </a:gsLst>
            <a:lin ang="2700000" scaled="1"/>
          </a:gradFill>
          <a:ln w="12700">
            <a:noFill/>
            <a:headEnd type="none" w="med" len="med"/>
            <a:tailEnd type="none" w="med" len="med"/>
          </a:ln>
          <a:effectLst>
            <a:outerShdw blurRad="76200" dist="25400" dir="2700000" algn="tl" rotWithShape="0">
              <a:prstClr val="black">
                <a:alpha val="14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20" tIns="97536" rIns="121920" bIns="97536" numCol="1" spcCol="0" rtlCol="0" fromWordArt="0" anchor="t" anchorCtr="0" forceAA="0" compatLnSpc="1">
            <a:prstTxWarp prst="textNoShape">
              <a:avLst/>
            </a:prstTxWarp>
            <a:noAutofit/>
          </a:bodyPr>
          <a:lstStyle/>
          <a:p>
            <a:pPr defTabSz="621679" fontAlgn="base">
              <a:spcBef>
                <a:spcPct val="0"/>
              </a:spcBef>
              <a:spcAft>
                <a:spcPts val="300"/>
              </a:spcAft>
            </a:pPr>
            <a:endParaRPr lang="en-GB" sz="1200">
              <a:solidFill>
                <a:schemeClr val="tx2"/>
              </a:solidFill>
              <a:latin typeface="Segoe UI Semibold"/>
              <a:cs typeface="Segoe UI" pitchFamily="34" charset="0"/>
            </a:endParaRPr>
          </a:p>
        </p:txBody>
      </p:sp>
      <p:sp>
        <p:nvSpPr>
          <p:cNvPr id="128" name="Rectangle: Rounded Corners 127">
            <a:extLst>
              <a:ext uri="{FF2B5EF4-FFF2-40B4-BE49-F238E27FC236}">
                <a16:creationId xmlns:a16="http://schemas.microsoft.com/office/drawing/2014/main" id="{B132C9B7-594D-4525-1E69-C90950B7E4F6}"/>
              </a:ext>
            </a:extLst>
          </p:cNvPr>
          <p:cNvSpPr/>
          <p:nvPr/>
        </p:nvSpPr>
        <p:spPr bwMode="auto">
          <a:xfrm>
            <a:off x="1471048" y="1480008"/>
            <a:ext cx="54000" cy="826560"/>
          </a:xfrm>
          <a:prstGeom prst="roundRect">
            <a:avLst>
              <a:gd name="adj" fmla="val 50000"/>
            </a:avLst>
          </a:prstGeom>
          <a:gradFill>
            <a:gsLst>
              <a:gs pos="50000">
                <a:schemeClr val="bg1">
                  <a:alpha val="30000"/>
                </a:schemeClr>
              </a:gs>
              <a:gs pos="50000">
                <a:schemeClr val="tx1">
                  <a:alpha val="6000"/>
                </a:schemeClr>
              </a:gs>
            </a:gsLst>
            <a:lin ang="0" scaled="0"/>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rm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GB"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sp>
        <p:nvSpPr>
          <p:cNvPr id="129" name="Rectangle: Rounded Corners 128">
            <a:extLst>
              <a:ext uri="{FF2B5EF4-FFF2-40B4-BE49-F238E27FC236}">
                <a16:creationId xmlns:a16="http://schemas.microsoft.com/office/drawing/2014/main" id="{B11CD39D-B641-90DE-451D-F4C46E605DC2}"/>
              </a:ext>
            </a:extLst>
          </p:cNvPr>
          <p:cNvSpPr>
            <a:spLocks/>
          </p:cNvSpPr>
          <p:nvPr/>
        </p:nvSpPr>
        <p:spPr bwMode="auto">
          <a:xfrm>
            <a:off x="574892" y="2456820"/>
            <a:ext cx="4476533" cy="826560"/>
          </a:xfrm>
          <a:prstGeom prst="roundRect">
            <a:avLst>
              <a:gd name="adj" fmla="val 0"/>
            </a:avLst>
          </a:prstGeom>
          <a:gradFill>
            <a:gsLst>
              <a:gs pos="0">
                <a:schemeClr val="bg1">
                  <a:lumMod val="55000"/>
                  <a:lumOff val="45000"/>
                </a:schemeClr>
              </a:gs>
              <a:gs pos="100000">
                <a:srgbClr val="E8E9E8">
                  <a:lumMod val="20000"/>
                  <a:lumOff val="80000"/>
                </a:srgbClr>
              </a:gs>
            </a:gsLst>
            <a:lin ang="2700000" scaled="1"/>
          </a:gradFill>
          <a:ln w="12700">
            <a:noFill/>
            <a:headEnd type="none" w="med" len="med"/>
            <a:tailEnd type="none" w="med" len="med"/>
          </a:ln>
          <a:effectLst>
            <a:outerShdw blurRad="76200" dist="25400" dir="2700000" algn="tl" rotWithShape="0">
              <a:prstClr val="black">
                <a:alpha val="14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20" tIns="97536" rIns="121920" bIns="97536" numCol="1" spcCol="0" rtlCol="0" fromWordArt="0" anchor="t" anchorCtr="0" forceAA="0" compatLnSpc="1">
            <a:prstTxWarp prst="textNoShape">
              <a:avLst/>
            </a:prstTxWarp>
            <a:noAutofit/>
          </a:bodyPr>
          <a:lstStyle/>
          <a:p>
            <a:pPr defTabSz="621679" fontAlgn="base">
              <a:spcBef>
                <a:spcPct val="0"/>
              </a:spcBef>
              <a:spcAft>
                <a:spcPts val="300"/>
              </a:spcAft>
            </a:pPr>
            <a:endParaRPr lang="en-GB" sz="1200">
              <a:solidFill>
                <a:schemeClr val="tx2"/>
              </a:solidFill>
              <a:latin typeface="Segoe UI Semibold"/>
              <a:cs typeface="Segoe UI" pitchFamily="34" charset="0"/>
            </a:endParaRPr>
          </a:p>
        </p:txBody>
      </p:sp>
      <p:sp>
        <p:nvSpPr>
          <p:cNvPr id="130" name="Rectangle: Rounded Corners 129">
            <a:extLst>
              <a:ext uri="{FF2B5EF4-FFF2-40B4-BE49-F238E27FC236}">
                <a16:creationId xmlns:a16="http://schemas.microsoft.com/office/drawing/2014/main" id="{2CC2925B-AC71-D9E4-18FE-9D4C5568F75B}"/>
              </a:ext>
            </a:extLst>
          </p:cNvPr>
          <p:cNvSpPr/>
          <p:nvPr/>
        </p:nvSpPr>
        <p:spPr bwMode="auto">
          <a:xfrm>
            <a:off x="1471048" y="2457108"/>
            <a:ext cx="54000" cy="826560"/>
          </a:xfrm>
          <a:prstGeom prst="roundRect">
            <a:avLst>
              <a:gd name="adj" fmla="val 50000"/>
            </a:avLst>
          </a:prstGeom>
          <a:gradFill>
            <a:gsLst>
              <a:gs pos="50000">
                <a:schemeClr val="bg1">
                  <a:alpha val="30000"/>
                </a:schemeClr>
              </a:gs>
              <a:gs pos="50000">
                <a:schemeClr val="tx1">
                  <a:alpha val="6000"/>
                </a:schemeClr>
              </a:gs>
            </a:gsLst>
            <a:lin ang="0" scaled="0"/>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rm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GB"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sp>
        <p:nvSpPr>
          <p:cNvPr id="131" name="Rectangle: Rounded Corners 130">
            <a:extLst>
              <a:ext uri="{FF2B5EF4-FFF2-40B4-BE49-F238E27FC236}">
                <a16:creationId xmlns:a16="http://schemas.microsoft.com/office/drawing/2014/main" id="{D1F0D818-0DEF-C867-3401-C881D988DAF7}"/>
              </a:ext>
            </a:extLst>
          </p:cNvPr>
          <p:cNvSpPr>
            <a:spLocks/>
          </p:cNvSpPr>
          <p:nvPr/>
        </p:nvSpPr>
        <p:spPr bwMode="auto">
          <a:xfrm>
            <a:off x="574892" y="3433633"/>
            <a:ext cx="4476533" cy="826560"/>
          </a:xfrm>
          <a:prstGeom prst="roundRect">
            <a:avLst>
              <a:gd name="adj" fmla="val 0"/>
            </a:avLst>
          </a:prstGeom>
          <a:gradFill>
            <a:gsLst>
              <a:gs pos="0">
                <a:schemeClr val="bg1">
                  <a:lumMod val="55000"/>
                  <a:lumOff val="45000"/>
                </a:schemeClr>
              </a:gs>
              <a:gs pos="100000">
                <a:srgbClr val="E8E9E8">
                  <a:lumMod val="20000"/>
                  <a:lumOff val="80000"/>
                </a:srgbClr>
              </a:gs>
            </a:gsLst>
            <a:lin ang="2700000" scaled="1"/>
          </a:gradFill>
          <a:ln w="12700">
            <a:noFill/>
            <a:headEnd type="none" w="med" len="med"/>
            <a:tailEnd type="none" w="med" len="med"/>
          </a:ln>
          <a:effectLst>
            <a:outerShdw blurRad="76200" dist="25400" dir="2700000" algn="tl" rotWithShape="0">
              <a:prstClr val="black">
                <a:alpha val="14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20" tIns="97536" rIns="121920" bIns="97536" numCol="1" spcCol="0" rtlCol="0" fromWordArt="0" anchor="t" anchorCtr="0" forceAA="0" compatLnSpc="1">
            <a:prstTxWarp prst="textNoShape">
              <a:avLst/>
            </a:prstTxWarp>
            <a:noAutofit/>
          </a:bodyPr>
          <a:lstStyle/>
          <a:p>
            <a:pPr defTabSz="621679" fontAlgn="base">
              <a:spcBef>
                <a:spcPct val="0"/>
              </a:spcBef>
              <a:spcAft>
                <a:spcPts val="300"/>
              </a:spcAft>
            </a:pPr>
            <a:endParaRPr lang="en-GB" sz="1200">
              <a:solidFill>
                <a:schemeClr val="tx2"/>
              </a:solidFill>
              <a:latin typeface="Segoe UI Semibold"/>
              <a:cs typeface="Segoe UI" pitchFamily="34" charset="0"/>
            </a:endParaRPr>
          </a:p>
        </p:txBody>
      </p:sp>
      <p:sp>
        <p:nvSpPr>
          <p:cNvPr id="132" name="Rectangle: Rounded Corners 131">
            <a:extLst>
              <a:ext uri="{FF2B5EF4-FFF2-40B4-BE49-F238E27FC236}">
                <a16:creationId xmlns:a16="http://schemas.microsoft.com/office/drawing/2014/main" id="{E0BADAF8-DB0A-E52E-BDC4-AD6BD7CCA664}"/>
              </a:ext>
            </a:extLst>
          </p:cNvPr>
          <p:cNvSpPr/>
          <p:nvPr/>
        </p:nvSpPr>
        <p:spPr bwMode="auto">
          <a:xfrm>
            <a:off x="1471048" y="3433058"/>
            <a:ext cx="54000" cy="826560"/>
          </a:xfrm>
          <a:prstGeom prst="roundRect">
            <a:avLst>
              <a:gd name="adj" fmla="val 50000"/>
            </a:avLst>
          </a:prstGeom>
          <a:gradFill>
            <a:gsLst>
              <a:gs pos="50000">
                <a:schemeClr val="bg1">
                  <a:alpha val="30000"/>
                </a:schemeClr>
              </a:gs>
              <a:gs pos="50000">
                <a:schemeClr val="tx1">
                  <a:alpha val="6000"/>
                </a:schemeClr>
              </a:gs>
            </a:gsLst>
            <a:lin ang="0" scaled="0"/>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rm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GB"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sp>
        <p:nvSpPr>
          <p:cNvPr id="133" name="Rectangle: Rounded Corners 132">
            <a:extLst>
              <a:ext uri="{FF2B5EF4-FFF2-40B4-BE49-F238E27FC236}">
                <a16:creationId xmlns:a16="http://schemas.microsoft.com/office/drawing/2014/main" id="{FC484E41-7332-9324-E1D7-66955A2EA312}"/>
              </a:ext>
            </a:extLst>
          </p:cNvPr>
          <p:cNvSpPr>
            <a:spLocks/>
          </p:cNvSpPr>
          <p:nvPr/>
        </p:nvSpPr>
        <p:spPr bwMode="auto">
          <a:xfrm>
            <a:off x="574892" y="4410445"/>
            <a:ext cx="4476533" cy="826560"/>
          </a:xfrm>
          <a:prstGeom prst="roundRect">
            <a:avLst>
              <a:gd name="adj" fmla="val 0"/>
            </a:avLst>
          </a:prstGeom>
          <a:gradFill>
            <a:gsLst>
              <a:gs pos="0">
                <a:schemeClr val="bg1">
                  <a:lumMod val="55000"/>
                  <a:lumOff val="45000"/>
                </a:schemeClr>
              </a:gs>
              <a:gs pos="100000">
                <a:srgbClr val="E8E9E8">
                  <a:lumMod val="20000"/>
                  <a:lumOff val="80000"/>
                </a:srgbClr>
              </a:gs>
            </a:gsLst>
            <a:lin ang="2700000" scaled="1"/>
          </a:gradFill>
          <a:ln w="12700">
            <a:noFill/>
            <a:headEnd type="none" w="med" len="med"/>
            <a:tailEnd type="none" w="med" len="med"/>
          </a:ln>
          <a:effectLst>
            <a:outerShdw blurRad="76200" dist="25400" dir="2700000" algn="tl" rotWithShape="0">
              <a:prstClr val="black">
                <a:alpha val="14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20" tIns="97536" rIns="121920" bIns="97536" numCol="1" spcCol="0" rtlCol="0" fromWordArt="0" anchor="t" anchorCtr="0" forceAA="0" compatLnSpc="1">
            <a:prstTxWarp prst="textNoShape">
              <a:avLst/>
            </a:prstTxWarp>
            <a:noAutofit/>
          </a:bodyPr>
          <a:lstStyle/>
          <a:p>
            <a:pPr defTabSz="621679" fontAlgn="base">
              <a:spcBef>
                <a:spcPct val="0"/>
              </a:spcBef>
              <a:spcAft>
                <a:spcPts val="300"/>
              </a:spcAft>
            </a:pPr>
            <a:endParaRPr lang="en-GB" sz="1200">
              <a:solidFill>
                <a:schemeClr val="tx2"/>
              </a:solidFill>
              <a:latin typeface="Segoe UI Semibold"/>
              <a:cs typeface="Segoe UI" pitchFamily="34" charset="0"/>
            </a:endParaRPr>
          </a:p>
        </p:txBody>
      </p:sp>
      <p:sp>
        <p:nvSpPr>
          <p:cNvPr id="134" name="Rectangle: Rounded Corners 133">
            <a:extLst>
              <a:ext uri="{FF2B5EF4-FFF2-40B4-BE49-F238E27FC236}">
                <a16:creationId xmlns:a16="http://schemas.microsoft.com/office/drawing/2014/main" id="{4BB416CC-4615-6214-56F0-D992ED2C30A6}"/>
              </a:ext>
            </a:extLst>
          </p:cNvPr>
          <p:cNvSpPr/>
          <p:nvPr/>
        </p:nvSpPr>
        <p:spPr bwMode="auto">
          <a:xfrm>
            <a:off x="1471048" y="4410158"/>
            <a:ext cx="54000" cy="826560"/>
          </a:xfrm>
          <a:prstGeom prst="roundRect">
            <a:avLst>
              <a:gd name="adj" fmla="val 50000"/>
            </a:avLst>
          </a:prstGeom>
          <a:gradFill>
            <a:gsLst>
              <a:gs pos="50000">
                <a:schemeClr val="bg1">
                  <a:alpha val="30000"/>
                </a:schemeClr>
              </a:gs>
              <a:gs pos="50000">
                <a:schemeClr val="tx1">
                  <a:alpha val="6000"/>
                </a:schemeClr>
              </a:gs>
            </a:gsLst>
            <a:lin ang="0" scaled="0"/>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rm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GB"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sp>
        <p:nvSpPr>
          <p:cNvPr id="135" name="Rectangle: Rounded Corners 134">
            <a:extLst>
              <a:ext uri="{FF2B5EF4-FFF2-40B4-BE49-F238E27FC236}">
                <a16:creationId xmlns:a16="http://schemas.microsoft.com/office/drawing/2014/main" id="{F1ECE800-06EC-1BF9-3CD7-8008A9D3FBAC}"/>
              </a:ext>
            </a:extLst>
          </p:cNvPr>
          <p:cNvSpPr>
            <a:spLocks/>
          </p:cNvSpPr>
          <p:nvPr/>
        </p:nvSpPr>
        <p:spPr bwMode="auto">
          <a:xfrm>
            <a:off x="574892" y="5387258"/>
            <a:ext cx="4476533" cy="826560"/>
          </a:xfrm>
          <a:prstGeom prst="roundRect">
            <a:avLst>
              <a:gd name="adj" fmla="val 0"/>
            </a:avLst>
          </a:prstGeom>
          <a:gradFill>
            <a:gsLst>
              <a:gs pos="0">
                <a:schemeClr val="bg1">
                  <a:lumMod val="55000"/>
                  <a:lumOff val="45000"/>
                </a:schemeClr>
              </a:gs>
              <a:gs pos="100000">
                <a:srgbClr val="E8E9E8">
                  <a:lumMod val="20000"/>
                  <a:lumOff val="80000"/>
                </a:srgbClr>
              </a:gs>
            </a:gsLst>
            <a:lin ang="2700000" scaled="1"/>
          </a:gradFill>
          <a:ln w="12700">
            <a:noFill/>
            <a:headEnd type="none" w="med" len="med"/>
            <a:tailEnd type="none" w="med" len="med"/>
          </a:ln>
          <a:effectLst>
            <a:outerShdw blurRad="76200" dist="25400" dir="2700000" algn="tl" rotWithShape="0">
              <a:prstClr val="black">
                <a:alpha val="14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20" tIns="97536" rIns="121920" bIns="97536" numCol="1" spcCol="0" rtlCol="0" fromWordArt="0" anchor="t" anchorCtr="0" forceAA="0" compatLnSpc="1">
            <a:prstTxWarp prst="textNoShape">
              <a:avLst/>
            </a:prstTxWarp>
            <a:noAutofit/>
          </a:bodyPr>
          <a:lstStyle/>
          <a:p>
            <a:pPr defTabSz="621679" fontAlgn="base">
              <a:spcBef>
                <a:spcPct val="0"/>
              </a:spcBef>
              <a:spcAft>
                <a:spcPts val="300"/>
              </a:spcAft>
            </a:pPr>
            <a:endParaRPr lang="en-GB" sz="1200">
              <a:solidFill>
                <a:schemeClr val="tx2"/>
              </a:solidFill>
              <a:latin typeface="Segoe UI Semibold"/>
              <a:cs typeface="Segoe UI" pitchFamily="34" charset="0"/>
            </a:endParaRPr>
          </a:p>
        </p:txBody>
      </p:sp>
      <p:sp>
        <p:nvSpPr>
          <p:cNvPr id="136" name="Rectangle: Rounded Corners 135">
            <a:extLst>
              <a:ext uri="{FF2B5EF4-FFF2-40B4-BE49-F238E27FC236}">
                <a16:creationId xmlns:a16="http://schemas.microsoft.com/office/drawing/2014/main" id="{6649ABF9-1F33-D579-E1AF-2CD20232C986}"/>
              </a:ext>
            </a:extLst>
          </p:cNvPr>
          <p:cNvSpPr/>
          <p:nvPr/>
        </p:nvSpPr>
        <p:spPr bwMode="auto">
          <a:xfrm>
            <a:off x="1471048" y="5387258"/>
            <a:ext cx="54000" cy="826560"/>
          </a:xfrm>
          <a:prstGeom prst="roundRect">
            <a:avLst>
              <a:gd name="adj" fmla="val 50000"/>
            </a:avLst>
          </a:prstGeom>
          <a:gradFill>
            <a:gsLst>
              <a:gs pos="50000">
                <a:schemeClr val="bg1">
                  <a:alpha val="30000"/>
                </a:schemeClr>
              </a:gs>
              <a:gs pos="50000">
                <a:schemeClr val="tx1">
                  <a:alpha val="6000"/>
                </a:schemeClr>
              </a:gs>
            </a:gsLst>
            <a:lin ang="0" scaled="0"/>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rm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GB"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sp>
        <p:nvSpPr>
          <p:cNvPr id="137" name="Rectangle 136">
            <a:extLst>
              <a:ext uri="{FF2B5EF4-FFF2-40B4-BE49-F238E27FC236}">
                <a16:creationId xmlns:a16="http://schemas.microsoft.com/office/drawing/2014/main" id="{D4AA336F-84FB-E181-C7CC-BEA2B2C3EE28}"/>
              </a:ext>
            </a:extLst>
          </p:cNvPr>
          <p:cNvSpPr>
            <a:spLocks/>
          </p:cNvSpPr>
          <p:nvPr/>
        </p:nvSpPr>
        <p:spPr bwMode="auto">
          <a:xfrm>
            <a:off x="1677402" y="1712995"/>
            <a:ext cx="2954470" cy="360585"/>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36000" tIns="146304" rIns="36000" bIns="146304" numCol="1" spcCol="0" rtlCol="0" fromWordArt="0" anchor="ctr"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ts val="600"/>
              </a:spcAft>
              <a:buClrTx/>
              <a:buSzTx/>
              <a:buFontTx/>
              <a:buNone/>
              <a:tabLst/>
              <a:defRPr/>
            </a:pPr>
            <a:r>
              <a:rPr lang="en-GB" sz="2400">
                <a:solidFill>
                  <a:schemeClr val="tx2"/>
                </a:solidFill>
                <a:latin typeface="Segoe UI Semibold"/>
                <a:cs typeface="Segoe UI" pitchFamily="34" charset="0"/>
              </a:rPr>
              <a:t>A</a:t>
            </a:r>
            <a:r>
              <a:rPr lang="en-GB">
                <a:solidFill>
                  <a:srgbClr val="000000"/>
                </a:solidFill>
                <a:latin typeface="Segoe UI Semibold"/>
                <a:cs typeface="Segoe UI" pitchFamily="34" charset="0"/>
              </a:rPr>
              <a:t> - </a:t>
            </a:r>
            <a:r>
              <a:rPr lang="en-GB">
                <a:solidFill>
                  <a:srgbClr val="000000"/>
                </a:solidFill>
                <a:cs typeface="Segoe UI" pitchFamily="34" charset="0"/>
              </a:rPr>
              <a:t>Awareness</a:t>
            </a:r>
            <a:endParaRPr kumimoji="0" lang="en-GB" sz="1800" b="0" i="0" u="none" strike="noStrike" kern="1200" cap="none" spc="0" normalizeH="0" baseline="0" noProof="0">
              <a:ln>
                <a:noFill/>
              </a:ln>
              <a:solidFill>
                <a:srgbClr val="000000"/>
              </a:solidFill>
              <a:effectLst/>
              <a:uLnTx/>
              <a:uFillTx/>
              <a:ea typeface="+mn-ea"/>
              <a:cs typeface="Segoe UI" pitchFamily="34" charset="0"/>
            </a:endParaRPr>
          </a:p>
        </p:txBody>
      </p:sp>
      <p:sp>
        <p:nvSpPr>
          <p:cNvPr id="138" name="Rectangle 137">
            <a:extLst>
              <a:ext uri="{FF2B5EF4-FFF2-40B4-BE49-F238E27FC236}">
                <a16:creationId xmlns:a16="http://schemas.microsoft.com/office/drawing/2014/main" id="{F9B1B5AC-3B61-48ED-F41F-87561C0D7714}"/>
              </a:ext>
            </a:extLst>
          </p:cNvPr>
          <p:cNvSpPr>
            <a:spLocks/>
          </p:cNvSpPr>
          <p:nvPr/>
        </p:nvSpPr>
        <p:spPr bwMode="auto">
          <a:xfrm>
            <a:off x="1677402" y="2690095"/>
            <a:ext cx="2954470" cy="360585"/>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36000" tIns="146304" rIns="36000" bIns="146304" numCol="1" spcCol="0" rtlCol="0" fromWordArt="0" anchor="ctr"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ts val="600"/>
              </a:spcAft>
              <a:buClrTx/>
              <a:buSzTx/>
              <a:buFontTx/>
              <a:buNone/>
              <a:tabLst/>
              <a:defRPr/>
            </a:pPr>
            <a:r>
              <a:rPr lang="en-GB" sz="2400">
                <a:solidFill>
                  <a:schemeClr val="tx2"/>
                </a:solidFill>
                <a:latin typeface="Segoe UI Semibold"/>
                <a:cs typeface="Segoe UI" pitchFamily="34" charset="0"/>
              </a:rPr>
              <a:t>D</a:t>
            </a:r>
            <a:r>
              <a:rPr lang="en-GB">
                <a:solidFill>
                  <a:srgbClr val="000000"/>
                </a:solidFill>
                <a:latin typeface="Segoe UI Semibold"/>
                <a:cs typeface="Segoe UI" pitchFamily="34" charset="0"/>
              </a:rPr>
              <a:t> - </a:t>
            </a:r>
            <a:r>
              <a:rPr lang="en-GB">
                <a:solidFill>
                  <a:srgbClr val="000000"/>
                </a:solidFill>
                <a:cs typeface="Segoe UI" pitchFamily="34" charset="0"/>
              </a:rPr>
              <a:t>Desire</a:t>
            </a:r>
            <a:endParaRPr kumimoji="0" lang="en-GB" sz="1800" b="0" i="0" u="none" strike="noStrike" kern="1200" cap="none" spc="0" normalizeH="0" baseline="0" noProof="0">
              <a:ln>
                <a:noFill/>
              </a:ln>
              <a:solidFill>
                <a:srgbClr val="000000"/>
              </a:solidFill>
              <a:effectLst/>
              <a:uLnTx/>
              <a:uFillTx/>
              <a:ea typeface="+mn-ea"/>
              <a:cs typeface="Segoe UI" pitchFamily="34" charset="0"/>
            </a:endParaRPr>
          </a:p>
        </p:txBody>
      </p:sp>
      <p:sp>
        <p:nvSpPr>
          <p:cNvPr id="139" name="Rectangle 138">
            <a:extLst>
              <a:ext uri="{FF2B5EF4-FFF2-40B4-BE49-F238E27FC236}">
                <a16:creationId xmlns:a16="http://schemas.microsoft.com/office/drawing/2014/main" id="{AA332352-5EC1-75BE-0087-9BCC791BE902}"/>
              </a:ext>
            </a:extLst>
          </p:cNvPr>
          <p:cNvSpPr>
            <a:spLocks/>
          </p:cNvSpPr>
          <p:nvPr/>
        </p:nvSpPr>
        <p:spPr bwMode="auto">
          <a:xfrm>
            <a:off x="1677402" y="3666045"/>
            <a:ext cx="2954470" cy="360585"/>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36000" tIns="146304" rIns="36000" bIns="146304" numCol="1" spcCol="0" rtlCol="0" fromWordArt="0" anchor="ctr"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ts val="600"/>
              </a:spcAft>
              <a:buClrTx/>
              <a:buSzTx/>
              <a:buFontTx/>
              <a:buNone/>
              <a:tabLst/>
              <a:defRPr/>
            </a:pPr>
            <a:r>
              <a:rPr lang="en-GB" sz="2400">
                <a:solidFill>
                  <a:schemeClr val="tx2"/>
                </a:solidFill>
                <a:latin typeface="Segoe UI Semibold"/>
                <a:cs typeface="Segoe UI" pitchFamily="34" charset="0"/>
              </a:rPr>
              <a:t>K </a:t>
            </a:r>
            <a:r>
              <a:rPr lang="en-GB">
                <a:solidFill>
                  <a:srgbClr val="000000"/>
                </a:solidFill>
                <a:latin typeface="Segoe UI Semibold"/>
                <a:cs typeface="Segoe UI" pitchFamily="34" charset="0"/>
              </a:rPr>
              <a:t>- </a:t>
            </a:r>
            <a:r>
              <a:rPr lang="en-GB">
                <a:solidFill>
                  <a:srgbClr val="000000"/>
                </a:solidFill>
                <a:cs typeface="Segoe UI" pitchFamily="34" charset="0"/>
              </a:rPr>
              <a:t>Knowledge</a:t>
            </a:r>
            <a:endParaRPr kumimoji="0" lang="en-GB" sz="1800" b="0" i="0" u="none" strike="noStrike" kern="1200" cap="none" spc="0" normalizeH="0" baseline="0" noProof="0">
              <a:ln>
                <a:noFill/>
              </a:ln>
              <a:solidFill>
                <a:srgbClr val="000000"/>
              </a:solidFill>
              <a:effectLst/>
              <a:uLnTx/>
              <a:uFillTx/>
              <a:ea typeface="+mn-ea"/>
              <a:cs typeface="Segoe UI" pitchFamily="34" charset="0"/>
            </a:endParaRPr>
          </a:p>
        </p:txBody>
      </p:sp>
      <p:sp>
        <p:nvSpPr>
          <p:cNvPr id="140" name="Rectangle 139">
            <a:extLst>
              <a:ext uri="{FF2B5EF4-FFF2-40B4-BE49-F238E27FC236}">
                <a16:creationId xmlns:a16="http://schemas.microsoft.com/office/drawing/2014/main" id="{3A8B2CBA-0F18-C8A4-6DFC-ABE4CF060170}"/>
              </a:ext>
            </a:extLst>
          </p:cNvPr>
          <p:cNvSpPr>
            <a:spLocks/>
          </p:cNvSpPr>
          <p:nvPr/>
        </p:nvSpPr>
        <p:spPr bwMode="auto">
          <a:xfrm>
            <a:off x="1677402" y="4643145"/>
            <a:ext cx="2954470" cy="360585"/>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36000" tIns="146304" rIns="36000" bIns="146304" numCol="1" spcCol="0" rtlCol="0" fromWordArt="0" anchor="ctr"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ts val="600"/>
              </a:spcAft>
              <a:buClrTx/>
              <a:buSzTx/>
              <a:buFontTx/>
              <a:buNone/>
              <a:tabLst/>
              <a:defRPr/>
            </a:pPr>
            <a:r>
              <a:rPr lang="en-GB" sz="2400">
                <a:solidFill>
                  <a:schemeClr val="tx2"/>
                </a:solidFill>
                <a:latin typeface="Segoe UI Semibold"/>
                <a:cs typeface="Segoe UI" pitchFamily="34" charset="0"/>
              </a:rPr>
              <a:t>A</a:t>
            </a:r>
            <a:r>
              <a:rPr lang="en-GB">
                <a:solidFill>
                  <a:srgbClr val="000000"/>
                </a:solidFill>
                <a:latin typeface="Segoe UI Semibold"/>
                <a:cs typeface="Segoe UI" pitchFamily="34" charset="0"/>
              </a:rPr>
              <a:t> - </a:t>
            </a:r>
            <a:r>
              <a:rPr lang="en-GB">
                <a:solidFill>
                  <a:srgbClr val="000000"/>
                </a:solidFill>
                <a:cs typeface="Segoe UI" pitchFamily="34" charset="0"/>
              </a:rPr>
              <a:t>Ability</a:t>
            </a:r>
            <a:endParaRPr kumimoji="0" lang="en-GB" sz="1800" b="0" i="0" u="none" strike="noStrike" kern="1200" cap="none" spc="0" normalizeH="0" baseline="0" noProof="0">
              <a:ln>
                <a:noFill/>
              </a:ln>
              <a:solidFill>
                <a:srgbClr val="000000"/>
              </a:solidFill>
              <a:effectLst/>
              <a:uLnTx/>
              <a:uFillTx/>
              <a:ea typeface="+mn-ea"/>
              <a:cs typeface="Segoe UI" pitchFamily="34" charset="0"/>
            </a:endParaRPr>
          </a:p>
        </p:txBody>
      </p:sp>
      <p:sp>
        <p:nvSpPr>
          <p:cNvPr id="141" name="Rectangle 140">
            <a:extLst>
              <a:ext uri="{FF2B5EF4-FFF2-40B4-BE49-F238E27FC236}">
                <a16:creationId xmlns:a16="http://schemas.microsoft.com/office/drawing/2014/main" id="{8AAF4050-2293-CC34-69C3-5B498F6809BE}"/>
              </a:ext>
            </a:extLst>
          </p:cNvPr>
          <p:cNvSpPr>
            <a:spLocks/>
          </p:cNvSpPr>
          <p:nvPr/>
        </p:nvSpPr>
        <p:spPr bwMode="auto">
          <a:xfrm>
            <a:off x="1677402" y="5620245"/>
            <a:ext cx="2954470" cy="360585"/>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36000" tIns="146304" rIns="36000" bIns="146304" numCol="1" spcCol="0" rtlCol="0" fromWordArt="0" anchor="ctr"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ts val="600"/>
              </a:spcAft>
              <a:buClrTx/>
              <a:buSzTx/>
              <a:buFontTx/>
              <a:buNone/>
              <a:tabLst/>
              <a:defRPr/>
            </a:pPr>
            <a:r>
              <a:rPr lang="en-GB" sz="2400">
                <a:solidFill>
                  <a:schemeClr val="tx2"/>
                </a:solidFill>
                <a:latin typeface="Segoe UI Semibold"/>
                <a:cs typeface="Segoe UI" pitchFamily="34" charset="0"/>
              </a:rPr>
              <a:t>R</a:t>
            </a:r>
            <a:r>
              <a:rPr lang="en-GB">
                <a:solidFill>
                  <a:srgbClr val="000000"/>
                </a:solidFill>
                <a:latin typeface="Segoe UI Semibold"/>
                <a:cs typeface="Segoe UI" pitchFamily="34" charset="0"/>
              </a:rPr>
              <a:t> - </a:t>
            </a:r>
            <a:r>
              <a:rPr lang="en-GB">
                <a:solidFill>
                  <a:srgbClr val="000000"/>
                </a:solidFill>
                <a:cs typeface="Segoe UI" pitchFamily="34" charset="0"/>
              </a:rPr>
              <a:t>Reinforcement</a:t>
            </a:r>
            <a:endParaRPr kumimoji="0" lang="en-GB" sz="1800" b="0" i="0" u="none" strike="noStrike" kern="1200" cap="none" spc="0" normalizeH="0" baseline="0" noProof="0">
              <a:ln>
                <a:noFill/>
              </a:ln>
              <a:solidFill>
                <a:srgbClr val="000000"/>
              </a:solidFill>
              <a:effectLst/>
              <a:uLnTx/>
              <a:uFillTx/>
              <a:ea typeface="+mn-ea"/>
              <a:cs typeface="Segoe UI" pitchFamily="34" charset="0"/>
            </a:endParaRPr>
          </a:p>
        </p:txBody>
      </p:sp>
      <p:grpSp>
        <p:nvGrpSpPr>
          <p:cNvPr id="142" name="Graphic 12">
            <a:extLst>
              <a:ext uri="{FF2B5EF4-FFF2-40B4-BE49-F238E27FC236}">
                <a16:creationId xmlns:a16="http://schemas.microsoft.com/office/drawing/2014/main" id="{CA9BE927-B070-14FF-8399-773DC23EFAF4}"/>
              </a:ext>
            </a:extLst>
          </p:cNvPr>
          <p:cNvGrpSpPr/>
          <p:nvPr/>
        </p:nvGrpSpPr>
        <p:grpSpPr>
          <a:xfrm>
            <a:off x="813429" y="1661489"/>
            <a:ext cx="435774" cy="416546"/>
            <a:chOff x="5987357" y="3325080"/>
            <a:chExt cx="217324" cy="207735"/>
          </a:xfrm>
          <a:noFill/>
        </p:grpSpPr>
        <p:sp>
          <p:nvSpPr>
            <p:cNvPr id="143" name="Free-form: Shape 142">
              <a:extLst>
                <a:ext uri="{FF2B5EF4-FFF2-40B4-BE49-F238E27FC236}">
                  <a16:creationId xmlns:a16="http://schemas.microsoft.com/office/drawing/2014/main" id="{BF22AB59-D4E0-0B19-4CC3-C10ABEAE1684}"/>
                </a:ext>
              </a:extLst>
            </p:cNvPr>
            <p:cNvSpPr/>
            <p:nvPr/>
          </p:nvSpPr>
          <p:spPr>
            <a:xfrm>
              <a:off x="5987357" y="3500742"/>
              <a:ext cx="15992" cy="24098"/>
            </a:xfrm>
            <a:custGeom>
              <a:avLst/>
              <a:gdLst>
                <a:gd name="connsiteX0" fmla="*/ 0 w 15992"/>
                <a:gd name="connsiteY0" fmla="*/ 0 h 24098"/>
                <a:gd name="connsiteX1" fmla="*/ 15992 w 15992"/>
                <a:gd name="connsiteY1" fmla="*/ 24098 h 24098"/>
              </a:gdLst>
              <a:ahLst/>
              <a:cxnLst>
                <a:cxn ang="0">
                  <a:pos x="connsiteX0" y="connsiteY0"/>
                </a:cxn>
                <a:cxn ang="0">
                  <a:pos x="connsiteX1" y="connsiteY1"/>
                </a:cxn>
              </a:cxnLst>
              <a:rect l="l" t="t" r="r" b="b"/>
              <a:pathLst>
                <a:path w="15992" h="24098">
                  <a:moveTo>
                    <a:pt x="0" y="0"/>
                  </a:moveTo>
                  <a:lnTo>
                    <a:pt x="15992" y="24098"/>
                  </a:lnTo>
                </a:path>
              </a:pathLst>
            </a:custGeom>
            <a:noFill/>
            <a:ln w="15875" cap="rnd">
              <a:solidFill>
                <a:schemeClr val="accent1"/>
              </a:solidFill>
              <a:prstDash val="solid"/>
              <a:round/>
            </a:ln>
          </p:spPr>
          <p:txBody>
            <a:bodyPr rtlCol="0" anchor="ctr"/>
            <a:lstStyle/>
            <a:p>
              <a:endParaRPr lang="en-GB"/>
            </a:p>
          </p:txBody>
        </p:sp>
        <p:sp>
          <p:nvSpPr>
            <p:cNvPr id="144" name="Free-form: Shape 143">
              <a:extLst>
                <a:ext uri="{FF2B5EF4-FFF2-40B4-BE49-F238E27FC236}">
                  <a16:creationId xmlns:a16="http://schemas.microsoft.com/office/drawing/2014/main" id="{60C67C95-7AB6-127A-5DDA-035EE0E792AA}"/>
                </a:ext>
              </a:extLst>
            </p:cNvPr>
            <p:cNvSpPr/>
            <p:nvPr/>
          </p:nvSpPr>
          <p:spPr>
            <a:xfrm>
              <a:off x="6075797" y="3393424"/>
              <a:ext cx="60779" cy="91563"/>
            </a:xfrm>
            <a:custGeom>
              <a:avLst/>
              <a:gdLst>
                <a:gd name="connsiteX0" fmla="*/ 0 w 60779"/>
                <a:gd name="connsiteY0" fmla="*/ 0 h 91563"/>
                <a:gd name="connsiteX1" fmla="*/ 60779 w 60779"/>
                <a:gd name="connsiteY1" fmla="*/ 91564 h 91563"/>
              </a:gdLst>
              <a:ahLst/>
              <a:cxnLst>
                <a:cxn ang="0">
                  <a:pos x="connsiteX0" y="connsiteY0"/>
                </a:cxn>
                <a:cxn ang="0">
                  <a:pos x="connsiteX1" y="connsiteY1"/>
                </a:cxn>
              </a:cxnLst>
              <a:rect l="l" t="t" r="r" b="b"/>
              <a:pathLst>
                <a:path w="60779" h="91563">
                  <a:moveTo>
                    <a:pt x="0" y="0"/>
                  </a:moveTo>
                  <a:lnTo>
                    <a:pt x="60779" y="91564"/>
                  </a:lnTo>
                </a:path>
              </a:pathLst>
            </a:custGeom>
            <a:noFill/>
            <a:ln w="15875" cap="rnd">
              <a:solidFill>
                <a:schemeClr val="accent1"/>
              </a:solidFill>
              <a:prstDash val="solid"/>
              <a:round/>
            </a:ln>
          </p:spPr>
          <p:txBody>
            <a:bodyPr rtlCol="0" anchor="ctr"/>
            <a:lstStyle/>
            <a:p>
              <a:endParaRPr lang="en-GB"/>
            </a:p>
          </p:txBody>
        </p:sp>
        <p:sp>
          <p:nvSpPr>
            <p:cNvPr id="145" name="Free-form: Shape 144">
              <a:extLst>
                <a:ext uri="{FF2B5EF4-FFF2-40B4-BE49-F238E27FC236}">
                  <a16:creationId xmlns:a16="http://schemas.microsoft.com/office/drawing/2014/main" id="{0C1D5386-DAEB-C671-3E8F-E91BFC38A9CB}"/>
                </a:ext>
              </a:extLst>
            </p:cNvPr>
            <p:cNvSpPr/>
            <p:nvPr/>
          </p:nvSpPr>
          <p:spPr>
            <a:xfrm>
              <a:off x="5990558" y="3398243"/>
              <a:ext cx="142827" cy="121777"/>
            </a:xfrm>
            <a:custGeom>
              <a:avLst/>
              <a:gdLst>
                <a:gd name="connsiteX0" fmla="*/ 142827 w 142827"/>
                <a:gd name="connsiteY0" fmla="*/ 81925 h 121777"/>
                <a:gd name="connsiteX1" fmla="*/ 9592 w 142827"/>
                <a:gd name="connsiteY1" fmla="*/ 121777 h 121777"/>
                <a:gd name="connsiteX2" fmla="*/ 0 w 142827"/>
                <a:gd name="connsiteY2" fmla="*/ 107318 h 121777"/>
                <a:gd name="connsiteX3" fmla="*/ 88430 w 142827"/>
                <a:gd name="connsiteY3" fmla="*/ 0 h 121777"/>
                <a:gd name="connsiteX4" fmla="*/ 142827 w 142827"/>
                <a:gd name="connsiteY4" fmla="*/ 81925 h 1217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2827" h="121777">
                  <a:moveTo>
                    <a:pt x="142827" y="81925"/>
                  </a:moveTo>
                  <a:lnTo>
                    <a:pt x="9592" y="121777"/>
                  </a:lnTo>
                  <a:lnTo>
                    <a:pt x="0" y="107318"/>
                  </a:lnTo>
                  <a:lnTo>
                    <a:pt x="88430" y="0"/>
                  </a:lnTo>
                  <a:lnTo>
                    <a:pt x="142827" y="81925"/>
                  </a:lnTo>
                  <a:close/>
                </a:path>
              </a:pathLst>
            </a:custGeom>
            <a:noFill/>
            <a:ln w="15875" cap="rnd">
              <a:solidFill>
                <a:schemeClr val="accent1"/>
              </a:solidFill>
              <a:prstDash val="solid"/>
              <a:round/>
            </a:ln>
          </p:spPr>
          <p:txBody>
            <a:bodyPr rtlCol="0" anchor="ctr"/>
            <a:lstStyle/>
            <a:p>
              <a:endParaRPr lang="en-GB"/>
            </a:p>
          </p:txBody>
        </p:sp>
        <p:sp>
          <p:nvSpPr>
            <p:cNvPr id="146" name="Free-form: Shape 145">
              <a:extLst>
                <a:ext uri="{FF2B5EF4-FFF2-40B4-BE49-F238E27FC236}">
                  <a16:creationId xmlns:a16="http://schemas.microsoft.com/office/drawing/2014/main" id="{2F6A7C19-3D90-D6EE-30E2-B53D2A6BDD32}"/>
                </a:ext>
              </a:extLst>
            </p:cNvPr>
            <p:cNvSpPr/>
            <p:nvPr/>
          </p:nvSpPr>
          <p:spPr>
            <a:xfrm>
              <a:off x="6029048" y="3499275"/>
              <a:ext cx="45416" cy="33540"/>
            </a:xfrm>
            <a:custGeom>
              <a:avLst/>
              <a:gdLst>
                <a:gd name="connsiteX0" fmla="*/ 40434 w 45416"/>
                <a:gd name="connsiteY0" fmla="*/ 0 h 33540"/>
                <a:gd name="connsiteX1" fmla="*/ 38475 w 45416"/>
                <a:gd name="connsiteY1" fmla="*/ 28558 h 33540"/>
                <a:gd name="connsiteX2" fmla="*/ 9918 w 45416"/>
                <a:gd name="connsiteY2" fmla="*/ 26599 h 33540"/>
                <a:gd name="connsiteX3" fmla="*/ 8353 w 45416"/>
                <a:gd name="connsiteY3" fmla="*/ 24555 h 33540"/>
                <a:gd name="connsiteX4" fmla="*/ 0 w 45416"/>
                <a:gd name="connsiteY4" fmla="*/ 11973 h 335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416" h="33540">
                  <a:moveTo>
                    <a:pt x="40434" y="0"/>
                  </a:moveTo>
                  <a:cubicBezTo>
                    <a:pt x="47779" y="8427"/>
                    <a:pt x="46902" y="21212"/>
                    <a:pt x="38475" y="28558"/>
                  </a:cubicBezTo>
                  <a:cubicBezTo>
                    <a:pt x="30048" y="35903"/>
                    <a:pt x="17263" y="35025"/>
                    <a:pt x="9918" y="26599"/>
                  </a:cubicBezTo>
                  <a:cubicBezTo>
                    <a:pt x="9353" y="25952"/>
                    <a:pt x="8831" y="25269"/>
                    <a:pt x="8353" y="24555"/>
                  </a:cubicBezTo>
                  <a:lnTo>
                    <a:pt x="0" y="11973"/>
                  </a:lnTo>
                </a:path>
              </a:pathLst>
            </a:custGeom>
            <a:noFill/>
            <a:ln w="15875" cap="rnd">
              <a:solidFill>
                <a:schemeClr val="accent1"/>
              </a:solidFill>
              <a:prstDash val="solid"/>
              <a:round/>
            </a:ln>
          </p:spPr>
          <p:txBody>
            <a:bodyPr rtlCol="0" anchor="ctr"/>
            <a:lstStyle/>
            <a:p>
              <a:endParaRPr lang="en-GB"/>
            </a:p>
          </p:txBody>
        </p:sp>
        <p:sp>
          <p:nvSpPr>
            <p:cNvPr id="147" name="Free-form: Shape 146">
              <a:extLst>
                <a:ext uri="{FF2B5EF4-FFF2-40B4-BE49-F238E27FC236}">
                  <a16:creationId xmlns:a16="http://schemas.microsoft.com/office/drawing/2014/main" id="{2928B9A5-D57F-71F6-20FE-0DDA3F506B97}"/>
                </a:ext>
              </a:extLst>
            </p:cNvPr>
            <p:cNvSpPr/>
            <p:nvPr/>
          </p:nvSpPr>
          <p:spPr>
            <a:xfrm>
              <a:off x="6008187" y="3325080"/>
              <a:ext cx="196495" cy="196504"/>
            </a:xfrm>
            <a:custGeom>
              <a:avLst/>
              <a:gdLst>
                <a:gd name="connsiteX0" fmla="*/ 7689 w 196495"/>
                <a:gd name="connsiteY0" fmla="*/ 108301 h 196504"/>
                <a:gd name="connsiteX1" fmla="*/ 1297 w 196495"/>
                <a:gd name="connsiteY1" fmla="*/ 101529 h 196504"/>
                <a:gd name="connsiteX2" fmla="*/ 1297 w 196495"/>
                <a:gd name="connsiteY2" fmla="*/ 94995 h 196504"/>
                <a:gd name="connsiteX3" fmla="*/ 18442 w 196495"/>
                <a:gd name="connsiteY3" fmla="*/ 76897 h 196504"/>
                <a:gd name="connsiteX4" fmla="*/ 12727 w 196495"/>
                <a:gd name="connsiteY4" fmla="*/ 52647 h 196504"/>
                <a:gd name="connsiteX5" fmla="*/ 16004 w 196495"/>
                <a:gd name="connsiteY5" fmla="*/ 46989 h 196504"/>
                <a:gd name="connsiteX6" fmla="*/ 39893 w 196495"/>
                <a:gd name="connsiteY6" fmla="*/ 39874 h 196504"/>
                <a:gd name="connsiteX7" fmla="*/ 47008 w 196495"/>
                <a:gd name="connsiteY7" fmla="*/ 15985 h 196504"/>
                <a:gd name="connsiteX8" fmla="*/ 52570 w 196495"/>
                <a:gd name="connsiteY8" fmla="*/ 12680 h 196504"/>
                <a:gd name="connsiteX9" fmla="*/ 76812 w 196495"/>
                <a:gd name="connsiteY9" fmla="*/ 18442 h 196504"/>
                <a:gd name="connsiteX10" fmla="*/ 94909 w 196495"/>
                <a:gd name="connsiteY10" fmla="*/ 1297 h 196504"/>
                <a:gd name="connsiteX11" fmla="*/ 101443 w 196495"/>
                <a:gd name="connsiteY11" fmla="*/ 1297 h 196504"/>
                <a:gd name="connsiteX12" fmla="*/ 119541 w 196495"/>
                <a:gd name="connsiteY12" fmla="*/ 18442 h 196504"/>
                <a:gd name="connsiteX13" fmla="*/ 143791 w 196495"/>
                <a:gd name="connsiteY13" fmla="*/ 12727 h 196504"/>
                <a:gd name="connsiteX14" fmla="*/ 149449 w 196495"/>
                <a:gd name="connsiteY14" fmla="*/ 16004 h 196504"/>
                <a:gd name="connsiteX15" fmla="*/ 156564 w 196495"/>
                <a:gd name="connsiteY15" fmla="*/ 39893 h 196504"/>
                <a:gd name="connsiteX16" fmla="*/ 180453 w 196495"/>
                <a:gd name="connsiteY16" fmla="*/ 47008 h 196504"/>
                <a:gd name="connsiteX17" fmla="*/ 183730 w 196495"/>
                <a:gd name="connsiteY17" fmla="*/ 52723 h 196504"/>
                <a:gd name="connsiteX18" fmla="*/ 178053 w 196495"/>
                <a:gd name="connsiteY18" fmla="*/ 76869 h 196504"/>
                <a:gd name="connsiteX19" fmla="*/ 195198 w 196495"/>
                <a:gd name="connsiteY19" fmla="*/ 94966 h 196504"/>
                <a:gd name="connsiteX20" fmla="*/ 195198 w 196495"/>
                <a:gd name="connsiteY20" fmla="*/ 101500 h 196504"/>
                <a:gd name="connsiteX21" fmla="*/ 178053 w 196495"/>
                <a:gd name="connsiteY21" fmla="*/ 119598 h 196504"/>
                <a:gd name="connsiteX22" fmla="*/ 183815 w 196495"/>
                <a:gd name="connsiteY22" fmla="*/ 143839 h 196504"/>
                <a:gd name="connsiteX23" fmla="*/ 180539 w 196495"/>
                <a:gd name="connsiteY23" fmla="*/ 149506 h 196504"/>
                <a:gd name="connsiteX24" fmla="*/ 156650 w 196495"/>
                <a:gd name="connsiteY24" fmla="*/ 156621 h 196504"/>
                <a:gd name="connsiteX25" fmla="*/ 149535 w 196495"/>
                <a:gd name="connsiteY25" fmla="*/ 180510 h 196504"/>
                <a:gd name="connsiteX26" fmla="*/ 143868 w 196495"/>
                <a:gd name="connsiteY26" fmla="*/ 183777 h 196504"/>
                <a:gd name="connsiteX27" fmla="*/ 119626 w 196495"/>
                <a:gd name="connsiteY27" fmla="*/ 178062 h 196504"/>
                <a:gd name="connsiteX28" fmla="*/ 101529 w 196495"/>
                <a:gd name="connsiteY28" fmla="*/ 195207 h 196504"/>
                <a:gd name="connsiteX29" fmla="*/ 94995 w 196495"/>
                <a:gd name="connsiteY29" fmla="*/ 195207 h 196504"/>
                <a:gd name="connsiteX30" fmla="*/ 91556 w 196495"/>
                <a:gd name="connsiteY30" fmla="*/ 191959 h 196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96495" h="196504">
                  <a:moveTo>
                    <a:pt x="7689" y="108301"/>
                  </a:moveTo>
                  <a:lnTo>
                    <a:pt x="1297" y="101529"/>
                  </a:lnTo>
                  <a:cubicBezTo>
                    <a:pt x="-432" y="99694"/>
                    <a:pt x="-432" y="96829"/>
                    <a:pt x="1297" y="94995"/>
                  </a:cubicBezTo>
                  <a:lnTo>
                    <a:pt x="18442" y="76897"/>
                  </a:lnTo>
                  <a:lnTo>
                    <a:pt x="12727" y="52647"/>
                  </a:lnTo>
                  <a:cubicBezTo>
                    <a:pt x="12148" y="50190"/>
                    <a:pt x="13585" y="47709"/>
                    <a:pt x="16004" y="46989"/>
                  </a:cubicBezTo>
                  <a:lnTo>
                    <a:pt x="39893" y="39874"/>
                  </a:lnTo>
                  <a:lnTo>
                    <a:pt x="47008" y="15985"/>
                  </a:lnTo>
                  <a:cubicBezTo>
                    <a:pt x="47714" y="13599"/>
                    <a:pt x="50138" y="12159"/>
                    <a:pt x="52570" y="12680"/>
                  </a:cubicBezTo>
                  <a:lnTo>
                    <a:pt x="76812" y="18442"/>
                  </a:lnTo>
                  <a:lnTo>
                    <a:pt x="94909" y="1297"/>
                  </a:lnTo>
                  <a:cubicBezTo>
                    <a:pt x="96744" y="-432"/>
                    <a:pt x="99609" y="-432"/>
                    <a:pt x="101443" y="1297"/>
                  </a:cubicBezTo>
                  <a:lnTo>
                    <a:pt x="119541" y="18442"/>
                  </a:lnTo>
                  <a:lnTo>
                    <a:pt x="143791" y="12727"/>
                  </a:lnTo>
                  <a:cubicBezTo>
                    <a:pt x="146248" y="12148"/>
                    <a:pt x="148729" y="13585"/>
                    <a:pt x="149449" y="16004"/>
                  </a:cubicBezTo>
                  <a:lnTo>
                    <a:pt x="156564" y="39893"/>
                  </a:lnTo>
                  <a:lnTo>
                    <a:pt x="180453" y="47008"/>
                  </a:lnTo>
                  <a:cubicBezTo>
                    <a:pt x="182899" y="47728"/>
                    <a:pt x="184344" y="50248"/>
                    <a:pt x="183730" y="52723"/>
                  </a:cubicBezTo>
                  <a:lnTo>
                    <a:pt x="178053" y="76869"/>
                  </a:lnTo>
                  <a:lnTo>
                    <a:pt x="195198" y="94966"/>
                  </a:lnTo>
                  <a:cubicBezTo>
                    <a:pt x="196927" y="96801"/>
                    <a:pt x="196927" y="99666"/>
                    <a:pt x="195198" y="101500"/>
                  </a:cubicBezTo>
                  <a:lnTo>
                    <a:pt x="178053" y="119598"/>
                  </a:lnTo>
                  <a:lnTo>
                    <a:pt x="183815" y="143839"/>
                  </a:lnTo>
                  <a:cubicBezTo>
                    <a:pt x="184400" y="146298"/>
                    <a:pt x="182962" y="148786"/>
                    <a:pt x="180539" y="149506"/>
                  </a:cubicBezTo>
                  <a:lnTo>
                    <a:pt x="156650" y="156621"/>
                  </a:lnTo>
                  <a:lnTo>
                    <a:pt x="149535" y="180510"/>
                  </a:lnTo>
                  <a:cubicBezTo>
                    <a:pt x="148811" y="182930"/>
                    <a:pt x="146324" y="184363"/>
                    <a:pt x="143868" y="183777"/>
                  </a:cubicBezTo>
                  <a:lnTo>
                    <a:pt x="119626" y="178062"/>
                  </a:lnTo>
                  <a:lnTo>
                    <a:pt x="101529" y="195207"/>
                  </a:lnTo>
                  <a:cubicBezTo>
                    <a:pt x="99694" y="196937"/>
                    <a:pt x="96829" y="196937"/>
                    <a:pt x="94995" y="195207"/>
                  </a:cubicBezTo>
                  <a:lnTo>
                    <a:pt x="91556" y="191959"/>
                  </a:lnTo>
                </a:path>
              </a:pathLst>
            </a:custGeom>
            <a:noFill/>
            <a:ln w="15875" cap="rnd">
              <a:solidFill>
                <a:schemeClr val="accent1"/>
              </a:solidFill>
              <a:prstDash val="solid"/>
              <a:round/>
            </a:ln>
          </p:spPr>
          <p:txBody>
            <a:bodyPr rtlCol="0" anchor="ctr"/>
            <a:lstStyle/>
            <a:p>
              <a:endParaRPr lang="en-GB"/>
            </a:p>
          </p:txBody>
        </p:sp>
      </p:grpSp>
      <p:grpSp>
        <p:nvGrpSpPr>
          <p:cNvPr id="148" name="Graphic 20">
            <a:extLst>
              <a:ext uri="{FF2B5EF4-FFF2-40B4-BE49-F238E27FC236}">
                <a16:creationId xmlns:a16="http://schemas.microsoft.com/office/drawing/2014/main" id="{AA5EA1F3-2398-3984-D164-02A1630010B9}"/>
              </a:ext>
            </a:extLst>
          </p:cNvPr>
          <p:cNvGrpSpPr/>
          <p:nvPr/>
        </p:nvGrpSpPr>
        <p:grpSpPr>
          <a:xfrm>
            <a:off x="874805" y="2718369"/>
            <a:ext cx="313022" cy="313025"/>
            <a:chOff x="5986462" y="3319460"/>
            <a:chExt cx="219075" cy="219077"/>
          </a:xfrm>
          <a:noFill/>
        </p:grpSpPr>
        <p:sp>
          <p:nvSpPr>
            <p:cNvPr id="149" name="Free-form: Shape 148">
              <a:extLst>
                <a:ext uri="{FF2B5EF4-FFF2-40B4-BE49-F238E27FC236}">
                  <a16:creationId xmlns:a16="http://schemas.microsoft.com/office/drawing/2014/main" id="{3CFAB4D0-D51B-4060-F2B6-57F0D4AEFCFF}"/>
                </a:ext>
              </a:extLst>
            </p:cNvPr>
            <p:cNvSpPr/>
            <p:nvPr/>
          </p:nvSpPr>
          <p:spPr>
            <a:xfrm>
              <a:off x="6029326" y="3319460"/>
              <a:ext cx="133346" cy="112474"/>
            </a:xfrm>
            <a:custGeom>
              <a:avLst/>
              <a:gdLst>
                <a:gd name="connsiteX0" fmla="*/ 73550 w 133346"/>
                <a:gd name="connsiteY0" fmla="*/ 109540 h 112474"/>
                <a:gd name="connsiteX1" fmla="*/ 60083 w 133346"/>
                <a:gd name="connsiteY1" fmla="*/ 109826 h 112474"/>
                <a:gd name="connsiteX2" fmla="*/ 59796 w 133346"/>
                <a:gd name="connsiteY2" fmla="*/ 109540 h 112474"/>
                <a:gd name="connsiteX3" fmla="*/ 9847 w 133346"/>
                <a:gd name="connsiteY3" fmla="*/ 57400 h 112474"/>
                <a:gd name="connsiteX4" fmla="*/ 3551 w 133346"/>
                <a:gd name="connsiteY4" fmla="*/ 18595 h 112474"/>
                <a:gd name="connsiteX5" fmla="*/ 48645 w 133346"/>
                <a:gd name="connsiteY5" fmla="*/ 3553 h 112474"/>
                <a:gd name="connsiteX6" fmla="*/ 57396 w 133346"/>
                <a:gd name="connsiteY6" fmla="*/ 9861 h 112474"/>
                <a:gd name="connsiteX7" fmla="*/ 66673 w 133346"/>
                <a:gd name="connsiteY7" fmla="*/ 19138 h 112474"/>
                <a:gd name="connsiteX8" fmla="*/ 75951 w 133346"/>
                <a:gd name="connsiteY8" fmla="*/ 9861 h 112474"/>
                <a:gd name="connsiteX9" fmla="*/ 123488 w 133346"/>
                <a:gd name="connsiteY9" fmla="*/ 9845 h 112474"/>
                <a:gd name="connsiteX10" fmla="*/ 129795 w 133346"/>
                <a:gd name="connsiteY10" fmla="*/ 18595 h 112474"/>
                <a:gd name="connsiteX11" fmla="*/ 123499 w 133346"/>
                <a:gd name="connsiteY11" fmla="*/ 57400 h 1124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33346" h="112474">
                  <a:moveTo>
                    <a:pt x="73550" y="109540"/>
                  </a:moveTo>
                  <a:cubicBezTo>
                    <a:pt x="69911" y="113337"/>
                    <a:pt x="63881" y="113466"/>
                    <a:pt x="60083" y="109826"/>
                  </a:cubicBezTo>
                  <a:cubicBezTo>
                    <a:pt x="59986" y="109733"/>
                    <a:pt x="59890" y="109637"/>
                    <a:pt x="59796" y="109540"/>
                  </a:cubicBezTo>
                  <a:lnTo>
                    <a:pt x="9847" y="57400"/>
                  </a:lnTo>
                  <a:cubicBezTo>
                    <a:pt x="-385" y="47168"/>
                    <a:pt x="-2921" y="31537"/>
                    <a:pt x="3551" y="18595"/>
                  </a:cubicBezTo>
                  <a:cubicBezTo>
                    <a:pt x="11850" y="1989"/>
                    <a:pt x="32039" y="-4746"/>
                    <a:pt x="48645" y="3553"/>
                  </a:cubicBezTo>
                  <a:cubicBezTo>
                    <a:pt x="51883" y="5171"/>
                    <a:pt x="54837" y="7301"/>
                    <a:pt x="57396" y="9861"/>
                  </a:cubicBezTo>
                  <a:lnTo>
                    <a:pt x="66673" y="19138"/>
                  </a:lnTo>
                  <a:lnTo>
                    <a:pt x="75951" y="9861"/>
                  </a:lnTo>
                  <a:cubicBezTo>
                    <a:pt x="89073" y="-3271"/>
                    <a:pt x="110356" y="-3278"/>
                    <a:pt x="123488" y="9845"/>
                  </a:cubicBezTo>
                  <a:cubicBezTo>
                    <a:pt x="126047" y="12403"/>
                    <a:pt x="128177" y="15358"/>
                    <a:pt x="129795" y="18595"/>
                  </a:cubicBezTo>
                  <a:cubicBezTo>
                    <a:pt x="136268" y="31537"/>
                    <a:pt x="133732" y="47168"/>
                    <a:pt x="123499" y="57400"/>
                  </a:cubicBezTo>
                  <a:close/>
                </a:path>
              </a:pathLst>
            </a:custGeom>
            <a:noFill/>
            <a:ln w="15875" cap="rnd">
              <a:solidFill>
                <a:schemeClr val="accent1"/>
              </a:solidFill>
              <a:prstDash val="solid"/>
              <a:round/>
            </a:ln>
          </p:spPr>
          <p:txBody>
            <a:bodyPr rtlCol="0" anchor="ctr"/>
            <a:lstStyle/>
            <a:p>
              <a:endParaRPr lang="en-GB"/>
            </a:p>
          </p:txBody>
        </p:sp>
        <p:sp>
          <p:nvSpPr>
            <p:cNvPr id="150" name="Free-form: Shape 149">
              <a:extLst>
                <a:ext uri="{FF2B5EF4-FFF2-40B4-BE49-F238E27FC236}">
                  <a16:creationId xmlns:a16="http://schemas.microsoft.com/office/drawing/2014/main" id="{332BCAEF-F304-2712-AF21-54A471F44A63}"/>
                </a:ext>
              </a:extLst>
            </p:cNvPr>
            <p:cNvSpPr/>
            <p:nvPr/>
          </p:nvSpPr>
          <p:spPr>
            <a:xfrm>
              <a:off x="6124898" y="3390961"/>
              <a:ext cx="80638" cy="147575"/>
            </a:xfrm>
            <a:custGeom>
              <a:avLst/>
              <a:gdLst>
                <a:gd name="connsiteX0" fmla="*/ 61913 w 80638"/>
                <a:gd name="connsiteY0" fmla="*/ 147576 h 147575"/>
                <a:gd name="connsiteX1" fmla="*/ 80639 w 80638"/>
                <a:gd name="connsiteY1" fmla="*/ 53393 h 147575"/>
                <a:gd name="connsiteX2" fmla="*/ 80639 w 80638"/>
                <a:gd name="connsiteY2" fmla="*/ 12483 h 147575"/>
                <a:gd name="connsiteX3" fmla="*/ 68032 w 80638"/>
                <a:gd name="connsiteY3" fmla="*/ 0 h 147575"/>
                <a:gd name="connsiteX4" fmla="*/ 55674 w 80638"/>
                <a:gd name="connsiteY4" fmla="*/ 10787 h 147575"/>
                <a:gd name="connsiteX5" fmla="*/ 43872 w 80638"/>
                <a:gd name="connsiteY5" fmla="*/ 97341 h 147575"/>
                <a:gd name="connsiteX6" fmla="*/ 34022 w 80638"/>
                <a:gd name="connsiteY6" fmla="*/ 104409 h 147575"/>
                <a:gd name="connsiteX7" fmla="*/ 27099 w 80638"/>
                <a:gd name="connsiteY7" fmla="*/ 98036 h 147575"/>
                <a:gd name="connsiteX8" fmla="*/ 20888 w 80638"/>
                <a:gd name="connsiteY8" fmla="*/ 70128 h 147575"/>
                <a:gd name="connsiteX9" fmla="*/ 8255 w 80638"/>
                <a:gd name="connsiteY9" fmla="*/ 62130 h 147575"/>
                <a:gd name="connsiteX10" fmla="*/ 0 w 80638"/>
                <a:gd name="connsiteY10" fmla="*/ 72424 h 147575"/>
                <a:gd name="connsiteX11" fmla="*/ 5896 w 80638"/>
                <a:gd name="connsiteY11" fmla="*/ 130021 h 147575"/>
                <a:gd name="connsiteX12" fmla="*/ 9525 w 80638"/>
                <a:gd name="connsiteY12" fmla="*/ 147576 h 147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0638" h="147575">
                  <a:moveTo>
                    <a:pt x="61913" y="147576"/>
                  </a:moveTo>
                  <a:cubicBezTo>
                    <a:pt x="74251" y="117707"/>
                    <a:pt x="80614" y="85709"/>
                    <a:pt x="80639" y="53393"/>
                  </a:cubicBezTo>
                  <a:lnTo>
                    <a:pt x="80639" y="12483"/>
                  </a:lnTo>
                  <a:cubicBezTo>
                    <a:pt x="80604" y="5555"/>
                    <a:pt x="74961" y="-34"/>
                    <a:pt x="68032" y="0"/>
                  </a:cubicBezTo>
                  <a:cubicBezTo>
                    <a:pt x="61807" y="31"/>
                    <a:pt x="56546" y="4623"/>
                    <a:pt x="55674" y="10787"/>
                  </a:cubicBezTo>
                  <a:lnTo>
                    <a:pt x="43872" y="97341"/>
                  </a:lnTo>
                  <a:cubicBezTo>
                    <a:pt x="43103" y="102013"/>
                    <a:pt x="38693" y="105177"/>
                    <a:pt x="34022" y="104409"/>
                  </a:cubicBezTo>
                  <a:cubicBezTo>
                    <a:pt x="30650" y="103854"/>
                    <a:pt x="27930" y="101350"/>
                    <a:pt x="27099" y="98036"/>
                  </a:cubicBezTo>
                  <a:lnTo>
                    <a:pt x="20888" y="70128"/>
                  </a:lnTo>
                  <a:cubicBezTo>
                    <a:pt x="19608" y="64431"/>
                    <a:pt x="13952" y="60850"/>
                    <a:pt x="8255" y="62130"/>
                  </a:cubicBezTo>
                  <a:cubicBezTo>
                    <a:pt x="3438" y="63213"/>
                    <a:pt x="10" y="67486"/>
                    <a:pt x="0" y="72424"/>
                  </a:cubicBezTo>
                  <a:cubicBezTo>
                    <a:pt x="3" y="91774"/>
                    <a:pt x="1978" y="111072"/>
                    <a:pt x="5896" y="130021"/>
                  </a:cubicBezTo>
                  <a:lnTo>
                    <a:pt x="9525" y="147576"/>
                  </a:lnTo>
                </a:path>
              </a:pathLst>
            </a:custGeom>
            <a:noFill/>
            <a:ln w="15875" cap="rnd">
              <a:solidFill>
                <a:schemeClr val="accent1"/>
              </a:solidFill>
              <a:prstDash val="solid"/>
              <a:round/>
            </a:ln>
          </p:spPr>
          <p:txBody>
            <a:bodyPr rtlCol="0" anchor="ctr"/>
            <a:lstStyle/>
            <a:p>
              <a:endParaRPr lang="en-GB"/>
            </a:p>
          </p:txBody>
        </p:sp>
        <p:sp>
          <p:nvSpPr>
            <p:cNvPr id="151" name="Free-form: Shape 150">
              <a:extLst>
                <a:ext uri="{FF2B5EF4-FFF2-40B4-BE49-F238E27FC236}">
                  <a16:creationId xmlns:a16="http://schemas.microsoft.com/office/drawing/2014/main" id="{29EFF58D-2878-AB0D-94F2-6FBE1C17D74B}"/>
                </a:ext>
              </a:extLst>
            </p:cNvPr>
            <p:cNvSpPr/>
            <p:nvPr/>
          </p:nvSpPr>
          <p:spPr>
            <a:xfrm>
              <a:off x="5986462" y="3390961"/>
              <a:ext cx="80638" cy="147575"/>
            </a:xfrm>
            <a:custGeom>
              <a:avLst/>
              <a:gdLst>
                <a:gd name="connsiteX0" fmla="*/ 18726 w 80638"/>
                <a:gd name="connsiteY0" fmla="*/ 147576 h 147575"/>
                <a:gd name="connsiteX1" fmla="*/ 0 w 80638"/>
                <a:gd name="connsiteY1" fmla="*/ 53393 h 147575"/>
                <a:gd name="connsiteX2" fmla="*/ 0 w 80638"/>
                <a:gd name="connsiteY2" fmla="*/ 12483 h 147575"/>
                <a:gd name="connsiteX3" fmla="*/ 12606 w 80638"/>
                <a:gd name="connsiteY3" fmla="*/ 0 h 147575"/>
                <a:gd name="connsiteX4" fmla="*/ 24965 w 80638"/>
                <a:gd name="connsiteY4" fmla="*/ 10787 h 147575"/>
                <a:gd name="connsiteX5" fmla="*/ 36767 w 80638"/>
                <a:gd name="connsiteY5" fmla="*/ 97341 h 147575"/>
                <a:gd name="connsiteX6" fmla="*/ 46617 w 80638"/>
                <a:gd name="connsiteY6" fmla="*/ 104409 h 147575"/>
                <a:gd name="connsiteX7" fmla="*/ 53540 w 80638"/>
                <a:gd name="connsiteY7" fmla="*/ 98036 h 147575"/>
                <a:gd name="connsiteX8" fmla="*/ 59750 w 80638"/>
                <a:gd name="connsiteY8" fmla="*/ 70128 h 147575"/>
                <a:gd name="connsiteX9" fmla="*/ 72384 w 80638"/>
                <a:gd name="connsiteY9" fmla="*/ 62130 h 147575"/>
                <a:gd name="connsiteX10" fmla="*/ 80639 w 80638"/>
                <a:gd name="connsiteY10" fmla="*/ 72424 h 147575"/>
                <a:gd name="connsiteX11" fmla="*/ 74743 w 80638"/>
                <a:gd name="connsiteY11" fmla="*/ 130021 h 147575"/>
                <a:gd name="connsiteX12" fmla="*/ 71114 w 80638"/>
                <a:gd name="connsiteY12" fmla="*/ 147576 h 147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0638" h="147575">
                  <a:moveTo>
                    <a:pt x="18726" y="147576"/>
                  </a:moveTo>
                  <a:cubicBezTo>
                    <a:pt x="6387" y="117707"/>
                    <a:pt x="25" y="85709"/>
                    <a:pt x="0" y="53393"/>
                  </a:cubicBezTo>
                  <a:lnTo>
                    <a:pt x="0" y="12483"/>
                  </a:lnTo>
                  <a:cubicBezTo>
                    <a:pt x="34" y="5555"/>
                    <a:pt x="5678" y="-34"/>
                    <a:pt x="12606" y="0"/>
                  </a:cubicBezTo>
                  <a:cubicBezTo>
                    <a:pt x="18832" y="31"/>
                    <a:pt x="24093" y="4623"/>
                    <a:pt x="24965" y="10787"/>
                  </a:cubicBezTo>
                  <a:lnTo>
                    <a:pt x="36767" y="97341"/>
                  </a:lnTo>
                  <a:cubicBezTo>
                    <a:pt x="37535" y="102013"/>
                    <a:pt x="41945" y="105177"/>
                    <a:pt x="46617" y="104409"/>
                  </a:cubicBezTo>
                  <a:cubicBezTo>
                    <a:pt x="49988" y="103854"/>
                    <a:pt x="52708" y="101350"/>
                    <a:pt x="53540" y="98036"/>
                  </a:cubicBezTo>
                  <a:lnTo>
                    <a:pt x="59750" y="70128"/>
                  </a:lnTo>
                  <a:cubicBezTo>
                    <a:pt x="61030" y="64431"/>
                    <a:pt x="66686" y="60850"/>
                    <a:pt x="72384" y="62130"/>
                  </a:cubicBezTo>
                  <a:cubicBezTo>
                    <a:pt x="77201" y="63213"/>
                    <a:pt x="80628" y="67486"/>
                    <a:pt x="80639" y="72424"/>
                  </a:cubicBezTo>
                  <a:cubicBezTo>
                    <a:pt x="80636" y="91774"/>
                    <a:pt x="78660" y="111072"/>
                    <a:pt x="74743" y="130021"/>
                  </a:cubicBezTo>
                  <a:lnTo>
                    <a:pt x="71114" y="147576"/>
                  </a:lnTo>
                </a:path>
              </a:pathLst>
            </a:custGeom>
            <a:noFill/>
            <a:ln w="15875" cap="rnd">
              <a:solidFill>
                <a:schemeClr val="accent1"/>
              </a:solidFill>
              <a:prstDash val="solid"/>
              <a:round/>
            </a:ln>
          </p:spPr>
          <p:txBody>
            <a:bodyPr rtlCol="0" anchor="ctr"/>
            <a:lstStyle/>
            <a:p>
              <a:endParaRPr lang="en-GB"/>
            </a:p>
          </p:txBody>
        </p:sp>
      </p:grpSp>
      <p:grpSp>
        <p:nvGrpSpPr>
          <p:cNvPr id="152" name="Graphic 35">
            <a:extLst>
              <a:ext uri="{FF2B5EF4-FFF2-40B4-BE49-F238E27FC236}">
                <a16:creationId xmlns:a16="http://schemas.microsoft.com/office/drawing/2014/main" id="{58062402-5C5F-51E2-7F57-6348D33178A3}"/>
              </a:ext>
            </a:extLst>
          </p:cNvPr>
          <p:cNvGrpSpPr/>
          <p:nvPr/>
        </p:nvGrpSpPr>
        <p:grpSpPr>
          <a:xfrm>
            <a:off x="837043" y="3674906"/>
            <a:ext cx="388545" cy="318727"/>
            <a:chOff x="5994394" y="3345656"/>
            <a:chExt cx="203200" cy="166687"/>
          </a:xfrm>
          <a:noFill/>
        </p:grpSpPr>
        <p:sp>
          <p:nvSpPr>
            <p:cNvPr id="153" name="Free-form: Shape 152">
              <a:extLst>
                <a:ext uri="{FF2B5EF4-FFF2-40B4-BE49-F238E27FC236}">
                  <a16:creationId xmlns:a16="http://schemas.microsoft.com/office/drawing/2014/main" id="{A9D7502D-03FC-6927-F595-88551C8F7FD2}"/>
                </a:ext>
              </a:extLst>
            </p:cNvPr>
            <p:cNvSpPr/>
            <p:nvPr/>
          </p:nvSpPr>
          <p:spPr>
            <a:xfrm>
              <a:off x="6079807" y="3493293"/>
              <a:ext cx="28575" cy="9525"/>
            </a:xfrm>
            <a:custGeom>
              <a:avLst/>
              <a:gdLst>
                <a:gd name="connsiteX0" fmla="*/ 28575 w 28575"/>
                <a:gd name="connsiteY0" fmla="*/ 0 h 9525"/>
                <a:gd name="connsiteX1" fmla="*/ 0 w 28575"/>
                <a:gd name="connsiteY1" fmla="*/ 0 h 9525"/>
              </a:gdLst>
              <a:ahLst/>
              <a:cxnLst>
                <a:cxn ang="0">
                  <a:pos x="connsiteX0" y="connsiteY0"/>
                </a:cxn>
                <a:cxn ang="0">
                  <a:pos x="connsiteX1" y="connsiteY1"/>
                </a:cxn>
              </a:cxnLst>
              <a:rect l="l" t="t" r="r" b="b"/>
              <a:pathLst>
                <a:path w="28575" h="9525">
                  <a:moveTo>
                    <a:pt x="28575" y="0"/>
                  </a:moveTo>
                  <a:lnTo>
                    <a:pt x="0" y="0"/>
                  </a:lnTo>
                </a:path>
              </a:pathLst>
            </a:custGeom>
            <a:noFill/>
            <a:ln w="15875" cap="rnd">
              <a:solidFill>
                <a:schemeClr val="accent1"/>
              </a:solidFill>
              <a:prstDash val="solid"/>
              <a:round/>
            </a:ln>
          </p:spPr>
          <p:txBody>
            <a:bodyPr rtlCol="0" anchor="ctr"/>
            <a:lstStyle/>
            <a:p>
              <a:endParaRPr lang="en-GB"/>
            </a:p>
          </p:txBody>
        </p:sp>
        <p:sp>
          <p:nvSpPr>
            <p:cNvPr id="154" name="Free-form: Shape 153">
              <a:extLst>
                <a:ext uri="{FF2B5EF4-FFF2-40B4-BE49-F238E27FC236}">
                  <a16:creationId xmlns:a16="http://schemas.microsoft.com/office/drawing/2014/main" id="{7D2E19A1-E16E-3C27-6F8E-BF5C8EB40651}"/>
                </a:ext>
              </a:extLst>
            </p:cNvPr>
            <p:cNvSpPr/>
            <p:nvPr/>
          </p:nvSpPr>
          <p:spPr>
            <a:xfrm>
              <a:off x="5994394" y="3398043"/>
              <a:ext cx="203200" cy="114261"/>
            </a:xfrm>
            <a:custGeom>
              <a:avLst/>
              <a:gdLst>
                <a:gd name="connsiteX0" fmla="*/ 200056 w 203200"/>
                <a:gd name="connsiteY0" fmla="*/ 52788 h 114261"/>
                <a:gd name="connsiteX1" fmla="*/ 200716 w 203200"/>
                <a:gd name="connsiteY1" fmla="*/ 66323 h 114261"/>
                <a:gd name="connsiteX2" fmla="*/ 200418 w 203200"/>
                <a:gd name="connsiteY2" fmla="*/ 66637 h 114261"/>
                <a:gd name="connsiteX3" fmla="*/ 99701 w 203200"/>
                <a:gd name="connsiteY3" fmla="*/ 114262 h 114261"/>
                <a:gd name="connsiteX4" fmla="*/ 2717 w 203200"/>
                <a:gd name="connsiteY4" fmla="*/ 65799 h 114261"/>
                <a:gd name="connsiteX5" fmla="*/ 2451 w 203200"/>
                <a:gd name="connsiteY5" fmla="*/ 52759 h 114261"/>
                <a:gd name="connsiteX6" fmla="*/ 99701 w 203200"/>
                <a:gd name="connsiteY6" fmla="*/ 0 h 114261"/>
                <a:gd name="connsiteX7" fmla="*/ 200056 w 203200"/>
                <a:gd name="connsiteY7" fmla="*/ 52788 h 1142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3200" h="114261">
                  <a:moveTo>
                    <a:pt x="200056" y="52788"/>
                  </a:moveTo>
                  <a:cubicBezTo>
                    <a:pt x="203976" y="56343"/>
                    <a:pt x="204272" y="62403"/>
                    <a:pt x="200716" y="66323"/>
                  </a:cubicBezTo>
                  <a:cubicBezTo>
                    <a:pt x="200619" y="66429"/>
                    <a:pt x="200520" y="66534"/>
                    <a:pt x="200418" y="66637"/>
                  </a:cubicBezTo>
                  <a:cubicBezTo>
                    <a:pt x="185550" y="81524"/>
                    <a:pt x="147402" y="114262"/>
                    <a:pt x="99701" y="114262"/>
                  </a:cubicBezTo>
                  <a:cubicBezTo>
                    <a:pt x="54714" y="114262"/>
                    <a:pt x="16833" y="80277"/>
                    <a:pt x="2717" y="65799"/>
                  </a:cubicBezTo>
                  <a:cubicBezTo>
                    <a:pt x="-800" y="62204"/>
                    <a:pt x="-917" y="56495"/>
                    <a:pt x="2451" y="52759"/>
                  </a:cubicBezTo>
                  <a:cubicBezTo>
                    <a:pt x="16328" y="37290"/>
                    <a:pt x="54428" y="0"/>
                    <a:pt x="99701" y="0"/>
                  </a:cubicBezTo>
                  <a:cubicBezTo>
                    <a:pt x="137715" y="0"/>
                    <a:pt x="182902" y="37271"/>
                    <a:pt x="200056" y="52788"/>
                  </a:cubicBezTo>
                  <a:close/>
                </a:path>
              </a:pathLst>
            </a:custGeom>
            <a:noFill/>
            <a:ln w="15875" cap="rnd">
              <a:solidFill>
                <a:schemeClr val="accent1"/>
              </a:solidFill>
              <a:prstDash val="solid"/>
              <a:round/>
            </a:ln>
          </p:spPr>
          <p:txBody>
            <a:bodyPr rtlCol="0" anchor="ctr"/>
            <a:lstStyle/>
            <a:p>
              <a:endParaRPr lang="en-GB"/>
            </a:p>
          </p:txBody>
        </p:sp>
        <p:sp>
          <p:nvSpPr>
            <p:cNvPr id="155" name="Free-form: Shape 154">
              <a:extLst>
                <a:ext uri="{FF2B5EF4-FFF2-40B4-BE49-F238E27FC236}">
                  <a16:creationId xmlns:a16="http://schemas.microsoft.com/office/drawing/2014/main" id="{87CE4173-9601-D236-7865-711039CE41CE}"/>
                </a:ext>
              </a:extLst>
            </p:cNvPr>
            <p:cNvSpPr/>
            <p:nvPr/>
          </p:nvSpPr>
          <p:spPr>
            <a:xfrm>
              <a:off x="6094095" y="3345656"/>
              <a:ext cx="9525" cy="28575"/>
            </a:xfrm>
            <a:custGeom>
              <a:avLst/>
              <a:gdLst>
                <a:gd name="connsiteX0" fmla="*/ 0 w 9525"/>
                <a:gd name="connsiteY0" fmla="*/ 28575 h 28575"/>
                <a:gd name="connsiteX1" fmla="*/ 0 w 9525"/>
                <a:gd name="connsiteY1" fmla="*/ 0 h 28575"/>
              </a:gdLst>
              <a:ahLst/>
              <a:cxnLst>
                <a:cxn ang="0">
                  <a:pos x="connsiteX0" y="connsiteY0"/>
                </a:cxn>
                <a:cxn ang="0">
                  <a:pos x="connsiteX1" y="connsiteY1"/>
                </a:cxn>
              </a:cxnLst>
              <a:rect l="l" t="t" r="r" b="b"/>
              <a:pathLst>
                <a:path w="9525" h="28575">
                  <a:moveTo>
                    <a:pt x="0" y="28575"/>
                  </a:moveTo>
                  <a:lnTo>
                    <a:pt x="0" y="0"/>
                  </a:lnTo>
                </a:path>
              </a:pathLst>
            </a:custGeom>
            <a:noFill/>
            <a:ln w="15875" cap="rnd">
              <a:solidFill>
                <a:schemeClr val="accent1"/>
              </a:solidFill>
              <a:prstDash val="solid"/>
              <a:round/>
            </a:ln>
          </p:spPr>
          <p:txBody>
            <a:bodyPr rtlCol="0" anchor="ctr"/>
            <a:lstStyle/>
            <a:p>
              <a:endParaRPr lang="en-GB"/>
            </a:p>
          </p:txBody>
        </p:sp>
        <p:sp>
          <p:nvSpPr>
            <p:cNvPr id="156" name="Free-form: Shape 155">
              <a:extLst>
                <a:ext uri="{FF2B5EF4-FFF2-40B4-BE49-F238E27FC236}">
                  <a16:creationId xmlns:a16="http://schemas.microsoft.com/office/drawing/2014/main" id="{D00DCBE4-7787-FD1D-81F5-3732C7579DA5}"/>
                </a:ext>
              </a:extLst>
            </p:cNvPr>
            <p:cNvSpPr/>
            <p:nvPr/>
          </p:nvSpPr>
          <p:spPr>
            <a:xfrm>
              <a:off x="6051232" y="3355181"/>
              <a:ext cx="4762" cy="19050"/>
            </a:xfrm>
            <a:custGeom>
              <a:avLst/>
              <a:gdLst>
                <a:gd name="connsiteX0" fmla="*/ 4763 w 4762"/>
                <a:gd name="connsiteY0" fmla="*/ 19050 h 19050"/>
                <a:gd name="connsiteX1" fmla="*/ 0 w 4762"/>
                <a:gd name="connsiteY1" fmla="*/ 0 h 19050"/>
              </a:gdLst>
              <a:ahLst/>
              <a:cxnLst>
                <a:cxn ang="0">
                  <a:pos x="connsiteX0" y="connsiteY0"/>
                </a:cxn>
                <a:cxn ang="0">
                  <a:pos x="connsiteX1" y="connsiteY1"/>
                </a:cxn>
              </a:cxnLst>
              <a:rect l="l" t="t" r="r" b="b"/>
              <a:pathLst>
                <a:path w="4762" h="19050">
                  <a:moveTo>
                    <a:pt x="4763" y="19050"/>
                  </a:moveTo>
                  <a:lnTo>
                    <a:pt x="0" y="0"/>
                  </a:lnTo>
                </a:path>
              </a:pathLst>
            </a:custGeom>
            <a:noFill/>
            <a:ln w="15875" cap="rnd">
              <a:solidFill>
                <a:schemeClr val="accent1"/>
              </a:solidFill>
              <a:prstDash val="solid"/>
              <a:round/>
            </a:ln>
          </p:spPr>
          <p:txBody>
            <a:bodyPr rtlCol="0" anchor="ctr"/>
            <a:lstStyle/>
            <a:p>
              <a:endParaRPr lang="en-GB"/>
            </a:p>
          </p:txBody>
        </p:sp>
        <p:sp>
          <p:nvSpPr>
            <p:cNvPr id="157" name="Free-form: Shape 156">
              <a:extLst>
                <a:ext uri="{FF2B5EF4-FFF2-40B4-BE49-F238E27FC236}">
                  <a16:creationId xmlns:a16="http://schemas.microsoft.com/office/drawing/2014/main" id="{07859F9E-A84B-93B4-5582-56E8ED0E84D5}"/>
                </a:ext>
              </a:extLst>
            </p:cNvPr>
            <p:cNvSpPr/>
            <p:nvPr/>
          </p:nvSpPr>
          <p:spPr>
            <a:xfrm>
              <a:off x="6022657" y="3374231"/>
              <a:ext cx="9525" cy="14287"/>
            </a:xfrm>
            <a:custGeom>
              <a:avLst/>
              <a:gdLst>
                <a:gd name="connsiteX0" fmla="*/ 9525 w 9525"/>
                <a:gd name="connsiteY0" fmla="*/ 14288 h 14287"/>
                <a:gd name="connsiteX1" fmla="*/ 0 w 9525"/>
                <a:gd name="connsiteY1" fmla="*/ 0 h 14287"/>
              </a:gdLst>
              <a:ahLst/>
              <a:cxnLst>
                <a:cxn ang="0">
                  <a:pos x="connsiteX0" y="connsiteY0"/>
                </a:cxn>
                <a:cxn ang="0">
                  <a:pos x="connsiteX1" y="connsiteY1"/>
                </a:cxn>
              </a:cxnLst>
              <a:rect l="l" t="t" r="r" b="b"/>
              <a:pathLst>
                <a:path w="9525" h="14287">
                  <a:moveTo>
                    <a:pt x="9525" y="14288"/>
                  </a:moveTo>
                  <a:lnTo>
                    <a:pt x="0" y="0"/>
                  </a:lnTo>
                </a:path>
              </a:pathLst>
            </a:custGeom>
            <a:noFill/>
            <a:ln w="15875" cap="rnd">
              <a:solidFill>
                <a:schemeClr val="accent1"/>
              </a:solidFill>
              <a:prstDash val="solid"/>
              <a:round/>
            </a:ln>
          </p:spPr>
          <p:txBody>
            <a:bodyPr rtlCol="0" anchor="ctr"/>
            <a:lstStyle/>
            <a:p>
              <a:endParaRPr lang="en-GB"/>
            </a:p>
          </p:txBody>
        </p:sp>
        <p:sp>
          <p:nvSpPr>
            <p:cNvPr id="158" name="Free-form: Shape 157">
              <a:extLst>
                <a:ext uri="{FF2B5EF4-FFF2-40B4-BE49-F238E27FC236}">
                  <a16:creationId xmlns:a16="http://schemas.microsoft.com/office/drawing/2014/main" id="{80DF2524-5B96-1A17-9791-E3136BC6B87A}"/>
                </a:ext>
              </a:extLst>
            </p:cNvPr>
            <p:cNvSpPr/>
            <p:nvPr/>
          </p:nvSpPr>
          <p:spPr>
            <a:xfrm>
              <a:off x="5998844" y="3393281"/>
              <a:ext cx="14287" cy="14287"/>
            </a:xfrm>
            <a:custGeom>
              <a:avLst/>
              <a:gdLst>
                <a:gd name="connsiteX0" fmla="*/ 14288 w 14287"/>
                <a:gd name="connsiteY0" fmla="*/ 14288 h 14287"/>
                <a:gd name="connsiteX1" fmla="*/ 0 w 14287"/>
                <a:gd name="connsiteY1" fmla="*/ 0 h 14287"/>
              </a:gdLst>
              <a:ahLst/>
              <a:cxnLst>
                <a:cxn ang="0">
                  <a:pos x="connsiteX0" y="connsiteY0"/>
                </a:cxn>
                <a:cxn ang="0">
                  <a:pos x="connsiteX1" y="connsiteY1"/>
                </a:cxn>
              </a:cxnLst>
              <a:rect l="l" t="t" r="r" b="b"/>
              <a:pathLst>
                <a:path w="14287" h="14287">
                  <a:moveTo>
                    <a:pt x="14288" y="14288"/>
                  </a:moveTo>
                  <a:lnTo>
                    <a:pt x="0" y="0"/>
                  </a:lnTo>
                </a:path>
              </a:pathLst>
            </a:custGeom>
            <a:noFill/>
            <a:ln w="15875" cap="rnd">
              <a:solidFill>
                <a:schemeClr val="accent1"/>
              </a:solidFill>
              <a:prstDash val="solid"/>
              <a:round/>
            </a:ln>
          </p:spPr>
          <p:txBody>
            <a:bodyPr rtlCol="0" anchor="ctr"/>
            <a:lstStyle/>
            <a:p>
              <a:endParaRPr lang="en-GB"/>
            </a:p>
          </p:txBody>
        </p:sp>
        <p:sp>
          <p:nvSpPr>
            <p:cNvPr id="159" name="Free-form: Shape 158">
              <a:extLst>
                <a:ext uri="{FF2B5EF4-FFF2-40B4-BE49-F238E27FC236}">
                  <a16:creationId xmlns:a16="http://schemas.microsoft.com/office/drawing/2014/main" id="{94500817-6B6B-1721-7B77-F4F453B8BC5A}"/>
                </a:ext>
              </a:extLst>
            </p:cNvPr>
            <p:cNvSpPr/>
            <p:nvPr/>
          </p:nvSpPr>
          <p:spPr>
            <a:xfrm>
              <a:off x="6132195" y="3355181"/>
              <a:ext cx="4762" cy="19050"/>
            </a:xfrm>
            <a:custGeom>
              <a:avLst/>
              <a:gdLst>
                <a:gd name="connsiteX0" fmla="*/ 0 w 4762"/>
                <a:gd name="connsiteY0" fmla="*/ 19050 h 19050"/>
                <a:gd name="connsiteX1" fmla="*/ 4762 w 4762"/>
                <a:gd name="connsiteY1" fmla="*/ 0 h 19050"/>
              </a:gdLst>
              <a:ahLst/>
              <a:cxnLst>
                <a:cxn ang="0">
                  <a:pos x="connsiteX0" y="connsiteY0"/>
                </a:cxn>
                <a:cxn ang="0">
                  <a:pos x="connsiteX1" y="connsiteY1"/>
                </a:cxn>
              </a:cxnLst>
              <a:rect l="l" t="t" r="r" b="b"/>
              <a:pathLst>
                <a:path w="4762" h="19050">
                  <a:moveTo>
                    <a:pt x="0" y="19050"/>
                  </a:moveTo>
                  <a:lnTo>
                    <a:pt x="4762" y="0"/>
                  </a:lnTo>
                </a:path>
              </a:pathLst>
            </a:custGeom>
            <a:noFill/>
            <a:ln w="15875" cap="rnd">
              <a:solidFill>
                <a:schemeClr val="accent1"/>
              </a:solidFill>
              <a:prstDash val="solid"/>
              <a:round/>
            </a:ln>
          </p:spPr>
          <p:txBody>
            <a:bodyPr rtlCol="0" anchor="ctr"/>
            <a:lstStyle/>
            <a:p>
              <a:endParaRPr lang="en-GB"/>
            </a:p>
          </p:txBody>
        </p:sp>
        <p:sp>
          <p:nvSpPr>
            <p:cNvPr id="160" name="Free-form: Shape 159">
              <a:extLst>
                <a:ext uri="{FF2B5EF4-FFF2-40B4-BE49-F238E27FC236}">
                  <a16:creationId xmlns:a16="http://schemas.microsoft.com/office/drawing/2014/main" id="{A71251ED-8C6E-67E6-5C2C-C57C737A5E18}"/>
                </a:ext>
              </a:extLst>
            </p:cNvPr>
            <p:cNvSpPr/>
            <p:nvPr/>
          </p:nvSpPr>
          <p:spPr>
            <a:xfrm>
              <a:off x="6156007" y="3374231"/>
              <a:ext cx="9525" cy="14287"/>
            </a:xfrm>
            <a:custGeom>
              <a:avLst/>
              <a:gdLst>
                <a:gd name="connsiteX0" fmla="*/ 0 w 9525"/>
                <a:gd name="connsiteY0" fmla="*/ 14288 h 14287"/>
                <a:gd name="connsiteX1" fmla="*/ 9525 w 9525"/>
                <a:gd name="connsiteY1" fmla="*/ 0 h 14287"/>
              </a:gdLst>
              <a:ahLst/>
              <a:cxnLst>
                <a:cxn ang="0">
                  <a:pos x="connsiteX0" y="connsiteY0"/>
                </a:cxn>
                <a:cxn ang="0">
                  <a:pos x="connsiteX1" y="connsiteY1"/>
                </a:cxn>
              </a:cxnLst>
              <a:rect l="l" t="t" r="r" b="b"/>
              <a:pathLst>
                <a:path w="9525" h="14287">
                  <a:moveTo>
                    <a:pt x="0" y="14288"/>
                  </a:moveTo>
                  <a:lnTo>
                    <a:pt x="9525" y="0"/>
                  </a:lnTo>
                </a:path>
              </a:pathLst>
            </a:custGeom>
            <a:noFill/>
            <a:ln w="15875" cap="rnd">
              <a:solidFill>
                <a:schemeClr val="accent1"/>
              </a:solidFill>
              <a:prstDash val="solid"/>
              <a:round/>
            </a:ln>
          </p:spPr>
          <p:txBody>
            <a:bodyPr rtlCol="0" anchor="ctr"/>
            <a:lstStyle/>
            <a:p>
              <a:endParaRPr lang="en-GB"/>
            </a:p>
          </p:txBody>
        </p:sp>
        <p:sp>
          <p:nvSpPr>
            <p:cNvPr id="161" name="Free-form: Shape 160">
              <a:extLst>
                <a:ext uri="{FF2B5EF4-FFF2-40B4-BE49-F238E27FC236}">
                  <a16:creationId xmlns:a16="http://schemas.microsoft.com/office/drawing/2014/main" id="{670E7266-4F3C-CF08-8E47-351086403E3C}"/>
                </a:ext>
              </a:extLst>
            </p:cNvPr>
            <p:cNvSpPr/>
            <p:nvPr/>
          </p:nvSpPr>
          <p:spPr>
            <a:xfrm>
              <a:off x="6175057" y="3393281"/>
              <a:ext cx="14287" cy="14287"/>
            </a:xfrm>
            <a:custGeom>
              <a:avLst/>
              <a:gdLst>
                <a:gd name="connsiteX0" fmla="*/ 0 w 14287"/>
                <a:gd name="connsiteY0" fmla="*/ 14288 h 14287"/>
                <a:gd name="connsiteX1" fmla="*/ 14288 w 14287"/>
                <a:gd name="connsiteY1" fmla="*/ 0 h 14287"/>
              </a:gdLst>
              <a:ahLst/>
              <a:cxnLst>
                <a:cxn ang="0">
                  <a:pos x="connsiteX0" y="connsiteY0"/>
                </a:cxn>
                <a:cxn ang="0">
                  <a:pos x="connsiteX1" y="connsiteY1"/>
                </a:cxn>
              </a:cxnLst>
              <a:rect l="l" t="t" r="r" b="b"/>
              <a:pathLst>
                <a:path w="14287" h="14287">
                  <a:moveTo>
                    <a:pt x="0" y="14288"/>
                  </a:moveTo>
                  <a:lnTo>
                    <a:pt x="14288" y="0"/>
                  </a:lnTo>
                </a:path>
              </a:pathLst>
            </a:custGeom>
            <a:noFill/>
            <a:ln w="15875" cap="rnd">
              <a:solidFill>
                <a:schemeClr val="accent1"/>
              </a:solidFill>
              <a:prstDash val="solid"/>
              <a:round/>
            </a:ln>
          </p:spPr>
          <p:txBody>
            <a:bodyPr rtlCol="0" anchor="ctr"/>
            <a:lstStyle/>
            <a:p>
              <a:endParaRPr lang="en-GB"/>
            </a:p>
          </p:txBody>
        </p:sp>
        <p:sp>
          <p:nvSpPr>
            <p:cNvPr id="162" name="Free-form: Shape 161">
              <a:extLst>
                <a:ext uri="{FF2B5EF4-FFF2-40B4-BE49-F238E27FC236}">
                  <a16:creationId xmlns:a16="http://schemas.microsoft.com/office/drawing/2014/main" id="{96634DBA-DF85-1ABE-0DFE-D1620EF61154}"/>
                </a:ext>
              </a:extLst>
            </p:cNvPr>
            <p:cNvSpPr/>
            <p:nvPr/>
          </p:nvSpPr>
          <p:spPr>
            <a:xfrm>
              <a:off x="6070282" y="3416988"/>
              <a:ext cx="47624" cy="57255"/>
            </a:xfrm>
            <a:custGeom>
              <a:avLst/>
              <a:gdLst>
                <a:gd name="connsiteX0" fmla="*/ 47625 w 47624"/>
                <a:gd name="connsiteY0" fmla="*/ 23918 h 57255"/>
                <a:gd name="connsiteX1" fmla="*/ 23917 w 47624"/>
                <a:gd name="connsiteY1" fmla="*/ 0 h 57255"/>
                <a:gd name="connsiteX2" fmla="*/ 0 w 47624"/>
                <a:gd name="connsiteY2" fmla="*/ 23708 h 57255"/>
                <a:gd name="connsiteX3" fmla="*/ 9525 w 47624"/>
                <a:gd name="connsiteY3" fmla="*/ 42863 h 57255"/>
                <a:gd name="connsiteX4" fmla="*/ 9525 w 47624"/>
                <a:gd name="connsiteY4" fmla="*/ 57255 h 57255"/>
                <a:gd name="connsiteX5" fmla="*/ 38100 w 47624"/>
                <a:gd name="connsiteY5" fmla="*/ 57255 h 57255"/>
                <a:gd name="connsiteX6" fmla="*/ 38100 w 47624"/>
                <a:gd name="connsiteY6" fmla="*/ 42863 h 57255"/>
                <a:gd name="connsiteX7" fmla="*/ 47625 w 47624"/>
                <a:gd name="connsiteY7" fmla="*/ 23918 h 572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7624" h="57255">
                  <a:moveTo>
                    <a:pt x="47625" y="23918"/>
                  </a:moveTo>
                  <a:cubicBezTo>
                    <a:pt x="47683" y="10766"/>
                    <a:pt x="37068" y="58"/>
                    <a:pt x="23917" y="0"/>
                  </a:cubicBezTo>
                  <a:cubicBezTo>
                    <a:pt x="10766" y="-57"/>
                    <a:pt x="58" y="10557"/>
                    <a:pt x="0" y="23708"/>
                  </a:cubicBezTo>
                  <a:cubicBezTo>
                    <a:pt x="-33" y="31240"/>
                    <a:pt x="3499" y="38343"/>
                    <a:pt x="9525" y="42863"/>
                  </a:cubicBezTo>
                  <a:lnTo>
                    <a:pt x="9525" y="57255"/>
                  </a:lnTo>
                  <a:lnTo>
                    <a:pt x="38100" y="57255"/>
                  </a:lnTo>
                  <a:lnTo>
                    <a:pt x="38100" y="42863"/>
                  </a:lnTo>
                  <a:cubicBezTo>
                    <a:pt x="44080" y="38398"/>
                    <a:pt x="47609" y="31379"/>
                    <a:pt x="47625" y="23918"/>
                  </a:cubicBezTo>
                  <a:close/>
                </a:path>
              </a:pathLst>
            </a:custGeom>
            <a:noFill/>
            <a:ln w="15875" cap="rnd">
              <a:solidFill>
                <a:schemeClr val="accent1"/>
              </a:solidFill>
              <a:prstDash val="solid"/>
              <a:round/>
            </a:ln>
          </p:spPr>
          <p:txBody>
            <a:bodyPr rtlCol="0" anchor="ctr"/>
            <a:lstStyle/>
            <a:p>
              <a:endParaRPr lang="en-GB"/>
            </a:p>
          </p:txBody>
        </p:sp>
        <p:sp>
          <p:nvSpPr>
            <p:cNvPr id="163" name="Free-form: Shape 162">
              <a:extLst>
                <a:ext uri="{FF2B5EF4-FFF2-40B4-BE49-F238E27FC236}">
                  <a16:creationId xmlns:a16="http://schemas.microsoft.com/office/drawing/2014/main" id="{59763AEA-2133-826F-72E2-88C87FD9E296}"/>
                </a:ext>
              </a:extLst>
            </p:cNvPr>
            <p:cNvSpPr/>
            <p:nvPr/>
          </p:nvSpPr>
          <p:spPr>
            <a:xfrm>
              <a:off x="6036945" y="3398043"/>
              <a:ext cx="114300" cy="114300"/>
            </a:xfrm>
            <a:custGeom>
              <a:avLst/>
              <a:gdLst>
                <a:gd name="connsiteX0" fmla="*/ 114300 w 114300"/>
                <a:gd name="connsiteY0" fmla="*/ 57150 h 114300"/>
                <a:gd name="connsiteX1" fmla="*/ 57150 w 114300"/>
                <a:gd name="connsiteY1" fmla="*/ 114300 h 114300"/>
                <a:gd name="connsiteX2" fmla="*/ 0 w 114300"/>
                <a:gd name="connsiteY2" fmla="*/ 57150 h 114300"/>
                <a:gd name="connsiteX3" fmla="*/ 57150 w 114300"/>
                <a:gd name="connsiteY3" fmla="*/ 0 h 114300"/>
                <a:gd name="connsiteX4" fmla="*/ 114300 w 114300"/>
                <a:gd name="connsiteY4" fmla="*/ 57150 h 1143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4300" h="114300">
                  <a:moveTo>
                    <a:pt x="114300" y="57150"/>
                  </a:moveTo>
                  <a:cubicBezTo>
                    <a:pt x="114300" y="88713"/>
                    <a:pt x="88713" y="114300"/>
                    <a:pt x="57150" y="114300"/>
                  </a:cubicBezTo>
                  <a:cubicBezTo>
                    <a:pt x="25587" y="114300"/>
                    <a:pt x="0" y="88713"/>
                    <a:pt x="0" y="57150"/>
                  </a:cubicBezTo>
                  <a:cubicBezTo>
                    <a:pt x="0" y="25587"/>
                    <a:pt x="25587" y="0"/>
                    <a:pt x="57150" y="0"/>
                  </a:cubicBezTo>
                  <a:cubicBezTo>
                    <a:pt x="88713" y="0"/>
                    <a:pt x="114300" y="25587"/>
                    <a:pt x="114300" y="57150"/>
                  </a:cubicBezTo>
                  <a:close/>
                </a:path>
              </a:pathLst>
            </a:custGeom>
            <a:noFill/>
            <a:ln w="15875" cap="rnd">
              <a:solidFill>
                <a:schemeClr val="accent1"/>
              </a:solidFill>
              <a:prstDash val="solid"/>
              <a:round/>
            </a:ln>
          </p:spPr>
          <p:txBody>
            <a:bodyPr rtlCol="0" anchor="ctr"/>
            <a:lstStyle/>
            <a:p>
              <a:endParaRPr lang="en-GB"/>
            </a:p>
          </p:txBody>
        </p:sp>
      </p:grpSp>
      <p:grpSp>
        <p:nvGrpSpPr>
          <p:cNvPr id="164" name="Graphic 63">
            <a:extLst>
              <a:ext uri="{FF2B5EF4-FFF2-40B4-BE49-F238E27FC236}">
                <a16:creationId xmlns:a16="http://schemas.microsoft.com/office/drawing/2014/main" id="{77C81E3E-8631-8F59-B2C7-48108BA6DF36}"/>
              </a:ext>
            </a:extLst>
          </p:cNvPr>
          <p:cNvGrpSpPr/>
          <p:nvPr/>
        </p:nvGrpSpPr>
        <p:grpSpPr>
          <a:xfrm>
            <a:off x="792156" y="4594412"/>
            <a:ext cx="478320" cy="438077"/>
            <a:chOff x="5972112" y="3324739"/>
            <a:chExt cx="233438" cy="213798"/>
          </a:xfrm>
          <a:noFill/>
        </p:grpSpPr>
        <p:sp>
          <p:nvSpPr>
            <p:cNvPr id="165" name="Free-form: Shape 164">
              <a:extLst>
                <a:ext uri="{FF2B5EF4-FFF2-40B4-BE49-F238E27FC236}">
                  <a16:creationId xmlns:a16="http://schemas.microsoft.com/office/drawing/2014/main" id="{D3FC1CFA-D9CB-9E87-832D-6CF735BDC43C}"/>
                </a:ext>
              </a:extLst>
            </p:cNvPr>
            <p:cNvSpPr/>
            <p:nvPr/>
          </p:nvSpPr>
          <p:spPr>
            <a:xfrm>
              <a:off x="6101286" y="3324739"/>
              <a:ext cx="104264" cy="213798"/>
            </a:xfrm>
            <a:custGeom>
              <a:avLst/>
              <a:gdLst>
                <a:gd name="connsiteX0" fmla="*/ 41853 w 104264"/>
                <a:gd name="connsiteY0" fmla="*/ 213798 h 213798"/>
                <a:gd name="connsiteX1" fmla="*/ 41853 w 104264"/>
                <a:gd name="connsiteY1" fmla="*/ 181480 h 213798"/>
                <a:gd name="connsiteX2" fmla="*/ 76419 w 104264"/>
                <a:gd name="connsiteY2" fmla="*/ 173707 h 213798"/>
                <a:gd name="connsiteX3" fmla="*/ 83972 w 104264"/>
                <a:gd name="connsiteY3" fmla="*/ 130140 h 213798"/>
                <a:gd name="connsiteX4" fmla="*/ 97898 w 104264"/>
                <a:gd name="connsiteY4" fmla="*/ 130197 h 213798"/>
                <a:gd name="connsiteX5" fmla="*/ 103241 w 104264"/>
                <a:gd name="connsiteY5" fmla="*/ 127340 h 213798"/>
                <a:gd name="connsiteX6" fmla="*/ 104194 w 104264"/>
                <a:gd name="connsiteY6" fmla="*/ 121491 h 213798"/>
                <a:gd name="connsiteX7" fmla="*/ 84249 w 104264"/>
                <a:gd name="connsiteY7" fmla="*/ 73495 h 213798"/>
                <a:gd name="connsiteX8" fmla="*/ 0 w 104264"/>
                <a:gd name="connsiteY8" fmla="*/ 0 h 213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4264" h="213798">
                  <a:moveTo>
                    <a:pt x="41853" y="213798"/>
                  </a:moveTo>
                  <a:lnTo>
                    <a:pt x="41853" y="181480"/>
                  </a:lnTo>
                  <a:cubicBezTo>
                    <a:pt x="60436" y="181585"/>
                    <a:pt x="69894" y="180242"/>
                    <a:pt x="76419" y="173707"/>
                  </a:cubicBezTo>
                  <a:cubicBezTo>
                    <a:pt x="84763" y="165364"/>
                    <a:pt x="83972" y="130140"/>
                    <a:pt x="83972" y="130140"/>
                  </a:cubicBezTo>
                  <a:cubicBezTo>
                    <a:pt x="83972" y="130140"/>
                    <a:pt x="91907" y="130435"/>
                    <a:pt x="97898" y="130197"/>
                  </a:cubicBezTo>
                  <a:cubicBezTo>
                    <a:pt x="100022" y="130111"/>
                    <a:pt x="101990" y="129058"/>
                    <a:pt x="103241" y="127340"/>
                  </a:cubicBezTo>
                  <a:cubicBezTo>
                    <a:pt x="104093" y="125516"/>
                    <a:pt x="104423" y="123492"/>
                    <a:pt x="104194" y="121491"/>
                  </a:cubicBezTo>
                  <a:cubicBezTo>
                    <a:pt x="105280" y="106556"/>
                    <a:pt x="84249" y="80934"/>
                    <a:pt x="84249" y="73495"/>
                  </a:cubicBezTo>
                  <a:cubicBezTo>
                    <a:pt x="84249" y="26727"/>
                    <a:pt x="40091" y="0"/>
                    <a:pt x="0" y="0"/>
                  </a:cubicBezTo>
                </a:path>
              </a:pathLst>
            </a:custGeom>
            <a:noFill/>
            <a:ln w="15875" cap="rnd">
              <a:solidFill>
                <a:schemeClr val="accent1"/>
              </a:solidFill>
              <a:prstDash val="solid"/>
              <a:round/>
            </a:ln>
          </p:spPr>
          <p:txBody>
            <a:bodyPr rtlCol="0" anchor="ctr"/>
            <a:lstStyle/>
            <a:p>
              <a:endParaRPr lang="en-GB"/>
            </a:p>
          </p:txBody>
        </p:sp>
        <p:sp>
          <p:nvSpPr>
            <p:cNvPr id="166" name="Free-form: Shape 165">
              <a:extLst>
                <a:ext uri="{FF2B5EF4-FFF2-40B4-BE49-F238E27FC236}">
                  <a16:creationId xmlns:a16="http://schemas.microsoft.com/office/drawing/2014/main" id="{C108E989-6B59-6EA0-9521-5919853626DC}"/>
                </a:ext>
              </a:extLst>
            </p:cNvPr>
            <p:cNvSpPr/>
            <p:nvPr/>
          </p:nvSpPr>
          <p:spPr>
            <a:xfrm>
              <a:off x="6050184" y="3506000"/>
              <a:ext cx="9525" cy="32537"/>
            </a:xfrm>
            <a:custGeom>
              <a:avLst/>
              <a:gdLst>
                <a:gd name="connsiteX0" fmla="*/ 0 w 9525"/>
                <a:gd name="connsiteY0" fmla="*/ 0 h 32537"/>
                <a:gd name="connsiteX1" fmla="*/ 0 w 9525"/>
                <a:gd name="connsiteY1" fmla="*/ 32537 h 32537"/>
              </a:gdLst>
              <a:ahLst/>
              <a:cxnLst>
                <a:cxn ang="0">
                  <a:pos x="connsiteX0" y="connsiteY0"/>
                </a:cxn>
                <a:cxn ang="0">
                  <a:pos x="connsiteX1" y="connsiteY1"/>
                </a:cxn>
              </a:cxnLst>
              <a:rect l="l" t="t" r="r" b="b"/>
              <a:pathLst>
                <a:path w="9525" h="32537">
                  <a:moveTo>
                    <a:pt x="0" y="0"/>
                  </a:moveTo>
                  <a:lnTo>
                    <a:pt x="0" y="32537"/>
                  </a:lnTo>
                </a:path>
              </a:pathLst>
            </a:custGeom>
            <a:noFill/>
            <a:ln w="15875" cap="rnd">
              <a:solidFill>
                <a:schemeClr val="accent1"/>
              </a:solidFill>
              <a:prstDash val="solid"/>
              <a:round/>
            </a:ln>
          </p:spPr>
          <p:txBody>
            <a:bodyPr rtlCol="0" anchor="ctr"/>
            <a:lstStyle/>
            <a:p>
              <a:endParaRPr lang="en-GB"/>
            </a:p>
          </p:txBody>
        </p:sp>
        <p:sp>
          <p:nvSpPr>
            <p:cNvPr id="167" name="Free-form: Shape 166">
              <a:extLst>
                <a:ext uri="{FF2B5EF4-FFF2-40B4-BE49-F238E27FC236}">
                  <a16:creationId xmlns:a16="http://schemas.microsoft.com/office/drawing/2014/main" id="{9BD179C0-8FA6-B8A4-3DE7-8BE2A0C79478}"/>
                </a:ext>
              </a:extLst>
            </p:cNvPr>
            <p:cNvSpPr/>
            <p:nvPr/>
          </p:nvSpPr>
          <p:spPr>
            <a:xfrm>
              <a:off x="6024276" y="3324739"/>
              <a:ext cx="65074" cy="158019"/>
            </a:xfrm>
            <a:custGeom>
              <a:avLst/>
              <a:gdLst>
                <a:gd name="connsiteX0" fmla="*/ 65075 w 65074"/>
                <a:gd name="connsiteY0" fmla="*/ 79010 h 158019"/>
                <a:gd name="connsiteX1" fmla="*/ 32537 w 65074"/>
                <a:gd name="connsiteY1" fmla="*/ 158020 h 158019"/>
                <a:gd name="connsiteX2" fmla="*/ 0 w 65074"/>
                <a:gd name="connsiteY2" fmla="*/ 79010 h 158019"/>
                <a:gd name="connsiteX3" fmla="*/ 32537 w 65074"/>
                <a:gd name="connsiteY3" fmla="*/ 0 h 158019"/>
                <a:gd name="connsiteX4" fmla="*/ 65075 w 65074"/>
                <a:gd name="connsiteY4" fmla="*/ 79010 h 1580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5074" h="158019">
                  <a:moveTo>
                    <a:pt x="65075" y="79010"/>
                  </a:moveTo>
                  <a:cubicBezTo>
                    <a:pt x="65075" y="122646"/>
                    <a:pt x="50507" y="158020"/>
                    <a:pt x="32537" y="158020"/>
                  </a:cubicBezTo>
                  <a:cubicBezTo>
                    <a:pt x="14567" y="158020"/>
                    <a:pt x="0" y="122646"/>
                    <a:pt x="0" y="79010"/>
                  </a:cubicBezTo>
                  <a:cubicBezTo>
                    <a:pt x="0" y="35374"/>
                    <a:pt x="14567" y="0"/>
                    <a:pt x="32537" y="0"/>
                  </a:cubicBezTo>
                  <a:cubicBezTo>
                    <a:pt x="50507" y="0"/>
                    <a:pt x="65075" y="35374"/>
                    <a:pt x="65075" y="79010"/>
                  </a:cubicBezTo>
                  <a:close/>
                </a:path>
              </a:pathLst>
            </a:custGeom>
            <a:noFill/>
            <a:ln w="15875" cap="rnd">
              <a:solidFill>
                <a:schemeClr val="accent1"/>
              </a:solidFill>
              <a:prstDash val="solid"/>
              <a:round/>
            </a:ln>
          </p:spPr>
          <p:txBody>
            <a:bodyPr rtlCol="0" anchor="ctr"/>
            <a:lstStyle/>
            <a:p>
              <a:endParaRPr lang="en-GB"/>
            </a:p>
          </p:txBody>
        </p:sp>
        <p:sp>
          <p:nvSpPr>
            <p:cNvPr id="168" name="Free-form: Shape 167">
              <a:extLst>
                <a:ext uri="{FF2B5EF4-FFF2-40B4-BE49-F238E27FC236}">
                  <a16:creationId xmlns:a16="http://schemas.microsoft.com/office/drawing/2014/main" id="{A1A8CEB7-CFB4-5A3F-714F-8C5B36FA6145}"/>
                </a:ext>
              </a:extLst>
            </p:cNvPr>
            <p:cNvSpPr/>
            <p:nvPr/>
          </p:nvSpPr>
          <p:spPr>
            <a:xfrm rot="-1800001">
              <a:off x="5977802" y="3371207"/>
              <a:ext cx="158019" cy="65074"/>
            </a:xfrm>
            <a:custGeom>
              <a:avLst/>
              <a:gdLst>
                <a:gd name="connsiteX0" fmla="*/ 158020 w 158019"/>
                <a:gd name="connsiteY0" fmla="*/ 32537 h 65074"/>
                <a:gd name="connsiteX1" fmla="*/ 79010 w 158019"/>
                <a:gd name="connsiteY1" fmla="*/ 65075 h 65074"/>
                <a:gd name="connsiteX2" fmla="*/ 0 w 158019"/>
                <a:gd name="connsiteY2" fmla="*/ 32537 h 65074"/>
                <a:gd name="connsiteX3" fmla="*/ 79010 w 158019"/>
                <a:gd name="connsiteY3" fmla="*/ 0 h 65074"/>
                <a:gd name="connsiteX4" fmla="*/ 158020 w 158019"/>
                <a:gd name="connsiteY4" fmla="*/ 32537 h 650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8019" h="65074">
                  <a:moveTo>
                    <a:pt x="158020" y="32537"/>
                  </a:moveTo>
                  <a:cubicBezTo>
                    <a:pt x="158020" y="50507"/>
                    <a:pt x="122646" y="65075"/>
                    <a:pt x="79010" y="65075"/>
                  </a:cubicBezTo>
                  <a:cubicBezTo>
                    <a:pt x="35374" y="65075"/>
                    <a:pt x="0" y="50507"/>
                    <a:pt x="0" y="32537"/>
                  </a:cubicBezTo>
                  <a:cubicBezTo>
                    <a:pt x="0" y="14567"/>
                    <a:pt x="35374" y="0"/>
                    <a:pt x="79010" y="0"/>
                  </a:cubicBezTo>
                  <a:cubicBezTo>
                    <a:pt x="122646" y="0"/>
                    <a:pt x="158020" y="14567"/>
                    <a:pt x="158020" y="32537"/>
                  </a:cubicBezTo>
                  <a:close/>
                </a:path>
              </a:pathLst>
            </a:custGeom>
            <a:noFill/>
            <a:ln w="15875" cap="rnd">
              <a:solidFill>
                <a:schemeClr val="accent1"/>
              </a:solidFill>
              <a:prstDash val="solid"/>
              <a:round/>
            </a:ln>
          </p:spPr>
          <p:txBody>
            <a:bodyPr rtlCol="0" anchor="ctr"/>
            <a:lstStyle/>
            <a:p>
              <a:endParaRPr lang="en-GB"/>
            </a:p>
          </p:txBody>
        </p:sp>
        <p:sp>
          <p:nvSpPr>
            <p:cNvPr id="169" name="Free-form: Shape 168">
              <a:extLst>
                <a:ext uri="{FF2B5EF4-FFF2-40B4-BE49-F238E27FC236}">
                  <a16:creationId xmlns:a16="http://schemas.microsoft.com/office/drawing/2014/main" id="{1326E83A-784B-ACD9-34C6-52906593E93D}"/>
                </a:ext>
              </a:extLst>
            </p:cNvPr>
            <p:cNvSpPr/>
            <p:nvPr/>
          </p:nvSpPr>
          <p:spPr>
            <a:xfrm rot="-3599999">
              <a:off x="6024268" y="3324744"/>
              <a:ext cx="65074" cy="158019"/>
            </a:xfrm>
            <a:custGeom>
              <a:avLst/>
              <a:gdLst>
                <a:gd name="connsiteX0" fmla="*/ 65075 w 65074"/>
                <a:gd name="connsiteY0" fmla="*/ 79010 h 158019"/>
                <a:gd name="connsiteX1" fmla="*/ 32537 w 65074"/>
                <a:gd name="connsiteY1" fmla="*/ 158020 h 158019"/>
                <a:gd name="connsiteX2" fmla="*/ 0 w 65074"/>
                <a:gd name="connsiteY2" fmla="*/ 79010 h 158019"/>
                <a:gd name="connsiteX3" fmla="*/ 32537 w 65074"/>
                <a:gd name="connsiteY3" fmla="*/ 0 h 158019"/>
                <a:gd name="connsiteX4" fmla="*/ 65075 w 65074"/>
                <a:gd name="connsiteY4" fmla="*/ 79010 h 1580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5074" h="158019">
                  <a:moveTo>
                    <a:pt x="65075" y="79010"/>
                  </a:moveTo>
                  <a:cubicBezTo>
                    <a:pt x="65075" y="122646"/>
                    <a:pt x="50507" y="158020"/>
                    <a:pt x="32537" y="158020"/>
                  </a:cubicBezTo>
                  <a:cubicBezTo>
                    <a:pt x="14567" y="158020"/>
                    <a:pt x="0" y="122646"/>
                    <a:pt x="0" y="79010"/>
                  </a:cubicBezTo>
                  <a:cubicBezTo>
                    <a:pt x="0" y="35374"/>
                    <a:pt x="14567" y="0"/>
                    <a:pt x="32537" y="0"/>
                  </a:cubicBezTo>
                  <a:cubicBezTo>
                    <a:pt x="50507" y="0"/>
                    <a:pt x="65075" y="35374"/>
                    <a:pt x="65075" y="79010"/>
                  </a:cubicBezTo>
                  <a:close/>
                </a:path>
              </a:pathLst>
            </a:custGeom>
            <a:noFill/>
            <a:ln w="15875" cap="rnd">
              <a:solidFill>
                <a:schemeClr val="accent1"/>
              </a:solidFill>
              <a:prstDash val="solid"/>
              <a:round/>
            </a:ln>
          </p:spPr>
          <p:txBody>
            <a:bodyPr rtlCol="0" anchor="ctr"/>
            <a:lstStyle/>
            <a:p>
              <a:endParaRPr lang="en-GB"/>
            </a:p>
          </p:txBody>
        </p:sp>
        <p:sp>
          <p:nvSpPr>
            <p:cNvPr id="170" name="Free-form: Shape 169">
              <a:extLst>
                <a:ext uri="{FF2B5EF4-FFF2-40B4-BE49-F238E27FC236}">
                  <a16:creationId xmlns:a16="http://schemas.microsoft.com/office/drawing/2014/main" id="{5F861537-8CA2-B83D-7AAA-15554446EBF7}"/>
                </a:ext>
              </a:extLst>
            </p:cNvPr>
            <p:cNvSpPr/>
            <p:nvPr/>
          </p:nvSpPr>
          <p:spPr>
            <a:xfrm>
              <a:off x="6056814" y="3401377"/>
              <a:ext cx="2381" cy="2381"/>
            </a:xfrm>
            <a:custGeom>
              <a:avLst/>
              <a:gdLst>
                <a:gd name="connsiteX0" fmla="*/ 0 w 2381"/>
                <a:gd name="connsiteY0" fmla="*/ 0 h 2381"/>
                <a:gd name="connsiteX1" fmla="*/ 2381 w 2381"/>
                <a:gd name="connsiteY1" fmla="*/ 2381 h 2381"/>
              </a:gdLst>
              <a:ahLst/>
              <a:cxnLst>
                <a:cxn ang="0">
                  <a:pos x="connsiteX0" y="connsiteY0"/>
                </a:cxn>
                <a:cxn ang="0">
                  <a:pos x="connsiteX1" y="connsiteY1"/>
                </a:cxn>
              </a:cxnLst>
              <a:rect l="l" t="t" r="r" b="b"/>
              <a:pathLst>
                <a:path w="2381" h="2381">
                  <a:moveTo>
                    <a:pt x="0" y="0"/>
                  </a:moveTo>
                  <a:cubicBezTo>
                    <a:pt x="1315" y="0"/>
                    <a:pt x="2381" y="1066"/>
                    <a:pt x="2381" y="2381"/>
                  </a:cubicBezTo>
                </a:path>
              </a:pathLst>
            </a:custGeom>
            <a:noFill/>
            <a:ln w="15875" cap="rnd">
              <a:solidFill>
                <a:schemeClr val="accent1"/>
              </a:solidFill>
              <a:prstDash val="solid"/>
              <a:round/>
            </a:ln>
          </p:spPr>
          <p:txBody>
            <a:bodyPr rtlCol="0" anchor="ctr"/>
            <a:lstStyle/>
            <a:p>
              <a:endParaRPr lang="en-GB"/>
            </a:p>
          </p:txBody>
        </p:sp>
        <p:sp>
          <p:nvSpPr>
            <p:cNvPr id="171" name="Free-form: Shape 170">
              <a:extLst>
                <a:ext uri="{FF2B5EF4-FFF2-40B4-BE49-F238E27FC236}">
                  <a16:creationId xmlns:a16="http://schemas.microsoft.com/office/drawing/2014/main" id="{586CFFAC-5C45-61D4-24DD-67FDF8B5C295}"/>
                </a:ext>
              </a:extLst>
            </p:cNvPr>
            <p:cNvSpPr/>
            <p:nvPr/>
          </p:nvSpPr>
          <p:spPr>
            <a:xfrm>
              <a:off x="6054432" y="3401367"/>
              <a:ext cx="2381" cy="2381"/>
            </a:xfrm>
            <a:custGeom>
              <a:avLst/>
              <a:gdLst>
                <a:gd name="connsiteX0" fmla="*/ 0 w 2381"/>
                <a:gd name="connsiteY0" fmla="*/ 2381 h 2381"/>
                <a:gd name="connsiteX1" fmla="*/ 2381 w 2381"/>
                <a:gd name="connsiteY1" fmla="*/ 0 h 2381"/>
              </a:gdLst>
              <a:ahLst/>
              <a:cxnLst>
                <a:cxn ang="0">
                  <a:pos x="connsiteX0" y="connsiteY0"/>
                </a:cxn>
                <a:cxn ang="0">
                  <a:pos x="connsiteX1" y="connsiteY1"/>
                </a:cxn>
              </a:cxnLst>
              <a:rect l="l" t="t" r="r" b="b"/>
              <a:pathLst>
                <a:path w="2381" h="2381">
                  <a:moveTo>
                    <a:pt x="0" y="2381"/>
                  </a:moveTo>
                  <a:cubicBezTo>
                    <a:pt x="0" y="1066"/>
                    <a:pt x="1066" y="0"/>
                    <a:pt x="2381" y="0"/>
                  </a:cubicBezTo>
                </a:path>
              </a:pathLst>
            </a:custGeom>
            <a:noFill/>
            <a:ln w="15875" cap="rnd">
              <a:solidFill>
                <a:schemeClr val="accent1"/>
              </a:solidFill>
              <a:prstDash val="solid"/>
              <a:round/>
            </a:ln>
          </p:spPr>
          <p:txBody>
            <a:bodyPr rtlCol="0" anchor="ctr"/>
            <a:lstStyle/>
            <a:p>
              <a:endParaRPr lang="en-GB"/>
            </a:p>
          </p:txBody>
        </p:sp>
        <p:sp>
          <p:nvSpPr>
            <p:cNvPr id="172" name="Free-form: Shape 171">
              <a:extLst>
                <a:ext uri="{FF2B5EF4-FFF2-40B4-BE49-F238E27FC236}">
                  <a16:creationId xmlns:a16="http://schemas.microsoft.com/office/drawing/2014/main" id="{DF80BDE4-BC47-63F0-6E2F-CDBF055113AE}"/>
                </a:ext>
              </a:extLst>
            </p:cNvPr>
            <p:cNvSpPr/>
            <p:nvPr/>
          </p:nvSpPr>
          <p:spPr>
            <a:xfrm>
              <a:off x="6054432" y="3403758"/>
              <a:ext cx="2381" cy="2381"/>
            </a:xfrm>
            <a:custGeom>
              <a:avLst/>
              <a:gdLst>
                <a:gd name="connsiteX0" fmla="*/ 2381 w 2381"/>
                <a:gd name="connsiteY0" fmla="*/ 2381 h 2381"/>
                <a:gd name="connsiteX1" fmla="*/ 0 w 2381"/>
                <a:gd name="connsiteY1" fmla="*/ 19 h 2381"/>
                <a:gd name="connsiteX2" fmla="*/ 0 w 2381"/>
                <a:gd name="connsiteY2" fmla="*/ 0 h 2381"/>
              </a:gdLst>
              <a:ahLst/>
              <a:cxnLst>
                <a:cxn ang="0">
                  <a:pos x="connsiteX0" y="connsiteY0"/>
                </a:cxn>
                <a:cxn ang="0">
                  <a:pos x="connsiteX1" y="connsiteY1"/>
                </a:cxn>
                <a:cxn ang="0">
                  <a:pos x="connsiteX2" y="connsiteY2"/>
                </a:cxn>
              </a:cxnLst>
              <a:rect l="l" t="t" r="r" b="b"/>
              <a:pathLst>
                <a:path w="2381" h="2381">
                  <a:moveTo>
                    <a:pt x="2381" y="2381"/>
                  </a:moveTo>
                  <a:cubicBezTo>
                    <a:pt x="1071" y="2386"/>
                    <a:pt x="5" y="1329"/>
                    <a:pt x="0" y="19"/>
                  </a:cubicBezTo>
                  <a:cubicBezTo>
                    <a:pt x="0" y="13"/>
                    <a:pt x="0" y="6"/>
                    <a:pt x="0" y="0"/>
                  </a:cubicBezTo>
                </a:path>
              </a:pathLst>
            </a:custGeom>
            <a:noFill/>
            <a:ln w="15875" cap="rnd">
              <a:solidFill>
                <a:schemeClr val="accent1"/>
              </a:solidFill>
              <a:prstDash val="solid"/>
              <a:round/>
            </a:ln>
          </p:spPr>
          <p:txBody>
            <a:bodyPr rtlCol="0" anchor="ctr"/>
            <a:lstStyle/>
            <a:p>
              <a:endParaRPr lang="en-GB"/>
            </a:p>
          </p:txBody>
        </p:sp>
        <p:sp>
          <p:nvSpPr>
            <p:cNvPr id="173" name="Free-form: Shape 172">
              <a:extLst>
                <a:ext uri="{FF2B5EF4-FFF2-40B4-BE49-F238E27FC236}">
                  <a16:creationId xmlns:a16="http://schemas.microsoft.com/office/drawing/2014/main" id="{631E756C-EB3D-5B12-F87A-8DD6BEC45E11}"/>
                </a:ext>
              </a:extLst>
            </p:cNvPr>
            <p:cNvSpPr/>
            <p:nvPr/>
          </p:nvSpPr>
          <p:spPr>
            <a:xfrm>
              <a:off x="6056814" y="3403749"/>
              <a:ext cx="2381" cy="2381"/>
            </a:xfrm>
            <a:custGeom>
              <a:avLst/>
              <a:gdLst>
                <a:gd name="connsiteX0" fmla="*/ 2381 w 2381"/>
                <a:gd name="connsiteY0" fmla="*/ 0 h 2381"/>
                <a:gd name="connsiteX1" fmla="*/ 19 w 2381"/>
                <a:gd name="connsiteY1" fmla="*/ 2381 h 2381"/>
                <a:gd name="connsiteX2" fmla="*/ 0 w 2381"/>
                <a:gd name="connsiteY2" fmla="*/ 2381 h 2381"/>
              </a:gdLst>
              <a:ahLst/>
              <a:cxnLst>
                <a:cxn ang="0">
                  <a:pos x="connsiteX0" y="connsiteY0"/>
                </a:cxn>
                <a:cxn ang="0">
                  <a:pos x="connsiteX1" y="connsiteY1"/>
                </a:cxn>
                <a:cxn ang="0">
                  <a:pos x="connsiteX2" y="connsiteY2"/>
                </a:cxn>
              </a:cxnLst>
              <a:rect l="l" t="t" r="r" b="b"/>
              <a:pathLst>
                <a:path w="2381" h="2381">
                  <a:moveTo>
                    <a:pt x="2381" y="0"/>
                  </a:moveTo>
                  <a:cubicBezTo>
                    <a:pt x="2386" y="1310"/>
                    <a:pt x="1329" y="2376"/>
                    <a:pt x="19" y="2381"/>
                  </a:cubicBezTo>
                  <a:cubicBezTo>
                    <a:pt x="13" y="2381"/>
                    <a:pt x="6" y="2381"/>
                    <a:pt x="0" y="2381"/>
                  </a:cubicBezTo>
                </a:path>
              </a:pathLst>
            </a:custGeom>
            <a:noFill/>
            <a:ln w="15875" cap="rnd">
              <a:solidFill>
                <a:schemeClr val="accent1"/>
              </a:solidFill>
              <a:prstDash val="solid"/>
              <a:round/>
            </a:ln>
          </p:spPr>
          <p:txBody>
            <a:bodyPr rtlCol="0" anchor="ctr"/>
            <a:lstStyle/>
            <a:p>
              <a:endParaRPr lang="en-GB"/>
            </a:p>
          </p:txBody>
        </p:sp>
      </p:grpSp>
      <p:grpSp>
        <p:nvGrpSpPr>
          <p:cNvPr id="174" name="Graphic 76">
            <a:extLst>
              <a:ext uri="{FF2B5EF4-FFF2-40B4-BE49-F238E27FC236}">
                <a16:creationId xmlns:a16="http://schemas.microsoft.com/office/drawing/2014/main" id="{73468F72-3A96-4C62-0991-125445E8443B}"/>
              </a:ext>
            </a:extLst>
          </p:cNvPr>
          <p:cNvGrpSpPr/>
          <p:nvPr/>
        </p:nvGrpSpPr>
        <p:grpSpPr>
          <a:xfrm>
            <a:off x="836634" y="5618164"/>
            <a:ext cx="389363" cy="389363"/>
            <a:chOff x="5986614" y="3319462"/>
            <a:chExt cx="219075" cy="219075"/>
          </a:xfrm>
          <a:noFill/>
        </p:grpSpPr>
        <p:sp>
          <p:nvSpPr>
            <p:cNvPr id="175" name="Free-form: Shape 174">
              <a:extLst>
                <a:ext uri="{FF2B5EF4-FFF2-40B4-BE49-F238E27FC236}">
                  <a16:creationId xmlns:a16="http://schemas.microsoft.com/office/drawing/2014/main" id="{797DF664-B066-3DB4-81E0-ED9AFFFDD456}"/>
                </a:ext>
              </a:extLst>
            </p:cNvPr>
            <p:cNvSpPr/>
            <p:nvPr/>
          </p:nvSpPr>
          <p:spPr>
            <a:xfrm>
              <a:off x="5986614" y="3400425"/>
              <a:ext cx="95249" cy="138112"/>
            </a:xfrm>
            <a:custGeom>
              <a:avLst/>
              <a:gdLst>
                <a:gd name="connsiteX0" fmla="*/ 66675 w 95249"/>
                <a:gd name="connsiteY0" fmla="*/ 138113 h 138112"/>
                <a:gd name="connsiteX1" fmla="*/ 71438 w 95249"/>
                <a:gd name="connsiteY1" fmla="*/ 80963 h 138112"/>
                <a:gd name="connsiteX2" fmla="*/ 95250 w 95249"/>
                <a:gd name="connsiteY2" fmla="*/ 80963 h 138112"/>
                <a:gd name="connsiteX3" fmla="*/ 95250 w 95249"/>
                <a:gd name="connsiteY3" fmla="*/ 47625 h 138112"/>
                <a:gd name="connsiteX4" fmla="*/ 47625 w 95249"/>
                <a:gd name="connsiteY4" fmla="*/ 0 h 138112"/>
                <a:gd name="connsiteX5" fmla="*/ 0 w 95249"/>
                <a:gd name="connsiteY5" fmla="*/ 47625 h 138112"/>
                <a:gd name="connsiteX6" fmla="*/ 0 w 95249"/>
                <a:gd name="connsiteY6" fmla="*/ 80963 h 138112"/>
                <a:gd name="connsiteX7" fmla="*/ 23813 w 95249"/>
                <a:gd name="connsiteY7" fmla="*/ 80963 h 138112"/>
                <a:gd name="connsiteX8" fmla="*/ 28575 w 95249"/>
                <a:gd name="connsiteY8" fmla="*/ 138113 h 138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5249" h="138112">
                  <a:moveTo>
                    <a:pt x="66675" y="138113"/>
                  </a:moveTo>
                  <a:lnTo>
                    <a:pt x="71438" y="80963"/>
                  </a:lnTo>
                  <a:lnTo>
                    <a:pt x="95250" y="80963"/>
                  </a:lnTo>
                  <a:lnTo>
                    <a:pt x="95250" y="47625"/>
                  </a:lnTo>
                  <a:cubicBezTo>
                    <a:pt x="95250" y="21323"/>
                    <a:pt x="73928" y="0"/>
                    <a:pt x="47625" y="0"/>
                  </a:cubicBezTo>
                  <a:cubicBezTo>
                    <a:pt x="21322" y="0"/>
                    <a:pt x="0" y="21323"/>
                    <a:pt x="0" y="47625"/>
                  </a:cubicBezTo>
                  <a:lnTo>
                    <a:pt x="0" y="80963"/>
                  </a:lnTo>
                  <a:lnTo>
                    <a:pt x="23813" y="80963"/>
                  </a:lnTo>
                  <a:lnTo>
                    <a:pt x="28575" y="138113"/>
                  </a:lnTo>
                  <a:close/>
                </a:path>
              </a:pathLst>
            </a:custGeom>
            <a:noFill/>
            <a:ln w="15875" cap="rnd">
              <a:solidFill>
                <a:schemeClr val="accent1"/>
              </a:solidFill>
              <a:prstDash val="solid"/>
              <a:round/>
            </a:ln>
          </p:spPr>
          <p:txBody>
            <a:bodyPr rtlCol="0" anchor="ctr"/>
            <a:lstStyle/>
            <a:p>
              <a:endParaRPr lang="en-GB"/>
            </a:p>
          </p:txBody>
        </p:sp>
        <p:sp>
          <p:nvSpPr>
            <p:cNvPr id="176" name="Free-form: Shape 175">
              <a:extLst>
                <a:ext uri="{FF2B5EF4-FFF2-40B4-BE49-F238E27FC236}">
                  <a16:creationId xmlns:a16="http://schemas.microsoft.com/office/drawing/2014/main" id="{30DEAB81-34D0-86D7-CA12-34719488AA3D}"/>
                </a:ext>
              </a:extLst>
            </p:cNvPr>
            <p:cNvSpPr/>
            <p:nvPr/>
          </p:nvSpPr>
          <p:spPr>
            <a:xfrm>
              <a:off x="6000902" y="3319462"/>
              <a:ext cx="66675" cy="66675"/>
            </a:xfrm>
            <a:custGeom>
              <a:avLst/>
              <a:gdLst>
                <a:gd name="connsiteX0" fmla="*/ 66675 w 66675"/>
                <a:gd name="connsiteY0" fmla="*/ 33338 h 66675"/>
                <a:gd name="connsiteX1" fmla="*/ 33337 w 66675"/>
                <a:gd name="connsiteY1" fmla="*/ 66675 h 66675"/>
                <a:gd name="connsiteX2" fmla="*/ 0 w 66675"/>
                <a:gd name="connsiteY2" fmla="*/ 33338 h 66675"/>
                <a:gd name="connsiteX3" fmla="*/ 33337 w 66675"/>
                <a:gd name="connsiteY3" fmla="*/ 0 h 66675"/>
                <a:gd name="connsiteX4" fmla="*/ 66675 w 66675"/>
                <a:gd name="connsiteY4" fmla="*/ 33338 h 666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675" h="66675">
                  <a:moveTo>
                    <a:pt x="66675" y="33338"/>
                  </a:moveTo>
                  <a:cubicBezTo>
                    <a:pt x="66675" y="51749"/>
                    <a:pt x="51749" y="66675"/>
                    <a:pt x="33337" y="66675"/>
                  </a:cubicBezTo>
                  <a:cubicBezTo>
                    <a:pt x="14926" y="66675"/>
                    <a:pt x="0" y="51749"/>
                    <a:pt x="0" y="33338"/>
                  </a:cubicBezTo>
                  <a:cubicBezTo>
                    <a:pt x="0" y="14926"/>
                    <a:pt x="14926" y="0"/>
                    <a:pt x="33337" y="0"/>
                  </a:cubicBezTo>
                  <a:cubicBezTo>
                    <a:pt x="51749" y="0"/>
                    <a:pt x="66675" y="14926"/>
                    <a:pt x="66675" y="33338"/>
                  </a:cubicBezTo>
                  <a:close/>
                </a:path>
              </a:pathLst>
            </a:custGeom>
            <a:noFill/>
            <a:ln w="15875" cap="rnd">
              <a:solidFill>
                <a:schemeClr val="accent1"/>
              </a:solidFill>
              <a:prstDash val="solid"/>
              <a:round/>
            </a:ln>
          </p:spPr>
          <p:txBody>
            <a:bodyPr rtlCol="0" anchor="ctr"/>
            <a:lstStyle/>
            <a:p>
              <a:endParaRPr lang="en-GB"/>
            </a:p>
          </p:txBody>
        </p:sp>
        <p:sp>
          <p:nvSpPr>
            <p:cNvPr id="177" name="Free-form: Shape 176">
              <a:extLst>
                <a:ext uri="{FF2B5EF4-FFF2-40B4-BE49-F238E27FC236}">
                  <a16:creationId xmlns:a16="http://schemas.microsoft.com/office/drawing/2014/main" id="{9F0628E4-61E6-B156-2ED0-2DC18C4AF84C}"/>
                </a:ext>
              </a:extLst>
            </p:cNvPr>
            <p:cNvSpPr/>
            <p:nvPr/>
          </p:nvSpPr>
          <p:spPr>
            <a:xfrm>
              <a:off x="6129489" y="3319462"/>
              <a:ext cx="9525" cy="19050"/>
            </a:xfrm>
            <a:custGeom>
              <a:avLst/>
              <a:gdLst>
                <a:gd name="connsiteX0" fmla="*/ 0 w 9525"/>
                <a:gd name="connsiteY0" fmla="*/ 0 h 19050"/>
                <a:gd name="connsiteX1" fmla="*/ 0 w 9525"/>
                <a:gd name="connsiteY1" fmla="*/ 19050 h 19050"/>
              </a:gdLst>
              <a:ahLst/>
              <a:cxnLst>
                <a:cxn ang="0">
                  <a:pos x="connsiteX0" y="connsiteY0"/>
                </a:cxn>
                <a:cxn ang="0">
                  <a:pos x="connsiteX1" y="connsiteY1"/>
                </a:cxn>
              </a:cxnLst>
              <a:rect l="l" t="t" r="r" b="b"/>
              <a:pathLst>
                <a:path w="9525" h="19050">
                  <a:moveTo>
                    <a:pt x="0" y="0"/>
                  </a:moveTo>
                  <a:lnTo>
                    <a:pt x="0" y="19050"/>
                  </a:lnTo>
                </a:path>
              </a:pathLst>
            </a:custGeom>
            <a:noFill/>
            <a:ln w="15875" cap="rnd">
              <a:solidFill>
                <a:schemeClr val="accent1"/>
              </a:solidFill>
              <a:prstDash val="solid"/>
              <a:round/>
            </a:ln>
          </p:spPr>
          <p:txBody>
            <a:bodyPr rtlCol="0" anchor="ctr"/>
            <a:lstStyle/>
            <a:p>
              <a:endParaRPr lang="en-GB"/>
            </a:p>
          </p:txBody>
        </p:sp>
        <p:sp>
          <p:nvSpPr>
            <p:cNvPr id="178" name="Free-form: Shape 177">
              <a:extLst>
                <a:ext uri="{FF2B5EF4-FFF2-40B4-BE49-F238E27FC236}">
                  <a16:creationId xmlns:a16="http://schemas.microsoft.com/office/drawing/2014/main" id="{408E4B4C-C533-48EC-CB18-CFA37B94D735}"/>
                </a:ext>
              </a:extLst>
            </p:cNvPr>
            <p:cNvSpPr/>
            <p:nvPr/>
          </p:nvSpPr>
          <p:spPr>
            <a:xfrm>
              <a:off x="6086627" y="3338512"/>
              <a:ext cx="119062" cy="104775"/>
            </a:xfrm>
            <a:custGeom>
              <a:avLst/>
              <a:gdLst>
                <a:gd name="connsiteX0" fmla="*/ 0 w 119062"/>
                <a:gd name="connsiteY0" fmla="*/ 0 h 104775"/>
                <a:gd name="connsiteX1" fmla="*/ 109538 w 119062"/>
                <a:gd name="connsiteY1" fmla="*/ 0 h 104775"/>
                <a:gd name="connsiteX2" fmla="*/ 119063 w 119062"/>
                <a:gd name="connsiteY2" fmla="*/ 9525 h 104775"/>
                <a:gd name="connsiteX3" fmla="*/ 119063 w 119062"/>
                <a:gd name="connsiteY3" fmla="*/ 95250 h 104775"/>
                <a:gd name="connsiteX4" fmla="*/ 109538 w 119062"/>
                <a:gd name="connsiteY4" fmla="*/ 104775 h 104775"/>
                <a:gd name="connsiteX5" fmla="*/ 14288 w 119062"/>
                <a:gd name="connsiteY5" fmla="*/ 104775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062" h="104775">
                  <a:moveTo>
                    <a:pt x="0" y="0"/>
                  </a:moveTo>
                  <a:lnTo>
                    <a:pt x="109538" y="0"/>
                  </a:lnTo>
                  <a:cubicBezTo>
                    <a:pt x="114798" y="0"/>
                    <a:pt x="119063" y="4265"/>
                    <a:pt x="119063" y="9525"/>
                  </a:cubicBezTo>
                  <a:lnTo>
                    <a:pt x="119063" y="95250"/>
                  </a:lnTo>
                  <a:cubicBezTo>
                    <a:pt x="119063" y="100511"/>
                    <a:pt x="114798" y="104775"/>
                    <a:pt x="109538" y="104775"/>
                  </a:cubicBezTo>
                  <a:lnTo>
                    <a:pt x="14288" y="104775"/>
                  </a:lnTo>
                </a:path>
              </a:pathLst>
            </a:custGeom>
            <a:noFill/>
            <a:ln w="15875" cap="rnd">
              <a:solidFill>
                <a:schemeClr val="accent1"/>
              </a:solidFill>
              <a:prstDash val="solid"/>
              <a:round/>
            </a:ln>
          </p:spPr>
          <p:txBody>
            <a:bodyPr rtlCol="0" anchor="ctr"/>
            <a:lstStyle/>
            <a:p>
              <a:endParaRPr lang="en-GB"/>
            </a:p>
          </p:txBody>
        </p:sp>
        <p:sp>
          <p:nvSpPr>
            <p:cNvPr id="179" name="Free-form: Shape 178">
              <a:extLst>
                <a:ext uri="{FF2B5EF4-FFF2-40B4-BE49-F238E27FC236}">
                  <a16:creationId xmlns:a16="http://schemas.microsoft.com/office/drawing/2014/main" id="{B5FF8C39-B302-08BD-26CB-DC8517F5F07E}"/>
                </a:ext>
              </a:extLst>
            </p:cNvPr>
            <p:cNvSpPr/>
            <p:nvPr/>
          </p:nvSpPr>
          <p:spPr>
            <a:xfrm>
              <a:off x="6096152" y="3370116"/>
              <a:ext cx="90592" cy="26803"/>
            </a:xfrm>
            <a:custGeom>
              <a:avLst/>
              <a:gdLst>
                <a:gd name="connsiteX0" fmla="*/ 0 w 90592"/>
                <a:gd name="connsiteY0" fmla="*/ 26803 h 26803"/>
                <a:gd name="connsiteX1" fmla="*/ 10049 w 90592"/>
                <a:gd name="connsiteY1" fmla="*/ 16754 h 26803"/>
                <a:gd name="connsiteX2" fmla="*/ 16783 w 90592"/>
                <a:gd name="connsiteY2" fmla="*/ 16754 h 26803"/>
                <a:gd name="connsiteX3" fmla="*/ 23451 w 90592"/>
                <a:gd name="connsiteY3" fmla="*/ 23422 h 26803"/>
                <a:gd name="connsiteX4" fmla="*/ 30185 w 90592"/>
                <a:gd name="connsiteY4" fmla="*/ 23422 h 26803"/>
                <a:gd name="connsiteX5" fmla="*/ 45282 w 90592"/>
                <a:gd name="connsiteY5" fmla="*/ 8401 h 26803"/>
                <a:gd name="connsiteX6" fmla="*/ 52016 w 90592"/>
                <a:gd name="connsiteY6" fmla="*/ 8401 h 26803"/>
                <a:gd name="connsiteX7" fmla="*/ 63741 w 90592"/>
                <a:gd name="connsiteY7" fmla="*/ 20126 h 26803"/>
                <a:gd name="connsiteX8" fmla="*/ 70475 w 90592"/>
                <a:gd name="connsiteY8" fmla="*/ 20126 h 26803"/>
                <a:gd name="connsiteX9" fmla="*/ 90592 w 90592"/>
                <a:gd name="connsiteY9" fmla="*/ 0 h 268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0592" h="26803">
                  <a:moveTo>
                    <a:pt x="0" y="26803"/>
                  </a:moveTo>
                  <a:lnTo>
                    <a:pt x="10049" y="16754"/>
                  </a:lnTo>
                  <a:cubicBezTo>
                    <a:pt x="11908" y="14895"/>
                    <a:pt x="14924" y="14895"/>
                    <a:pt x="16783" y="16754"/>
                  </a:cubicBezTo>
                  <a:lnTo>
                    <a:pt x="23451" y="23422"/>
                  </a:lnTo>
                  <a:cubicBezTo>
                    <a:pt x="25310" y="25281"/>
                    <a:pt x="28324" y="25281"/>
                    <a:pt x="30185" y="23422"/>
                  </a:cubicBezTo>
                  <a:lnTo>
                    <a:pt x="45282" y="8401"/>
                  </a:lnTo>
                  <a:cubicBezTo>
                    <a:pt x="47142" y="6542"/>
                    <a:pt x="50156" y="6542"/>
                    <a:pt x="52016" y="8401"/>
                  </a:cubicBezTo>
                  <a:lnTo>
                    <a:pt x="63741" y="20126"/>
                  </a:lnTo>
                  <a:cubicBezTo>
                    <a:pt x="65601" y="21986"/>
                    <a:pt x="68615" y="21986"/>
                    <a:pt x="70475" y="20126"/>
                  </a:cubicBezTo>
                  <a:lnTo>
                    <a:pt x="90592" y="0"/>
                  </a:lnTo>
                </a:path>
              </a:pathLst>
            </a:custGeom>
            <a:noFill/>
            <a:ln w="15875" cap="rnd">
              <a:solidFill>
                <a:schemeClr val="accent1"/>
              </a:solidFill>
              <a:prstDash val="solid"/>
              <a:round/>
            </a:ln>
          </p:spPr>
          <p:txBody>
            <a:bodyPr rtlCol="0" anchor="ctr"/>
            <a:lstStyle/>
            <a:p>
              <a:endParaRPr lang="en-GB"/>
            </a:p>
          </p:txBody>
        </p:sp>
        <p:sp>
          <p:nvSpPr>
            <p:cNvPr id="180" name="Free-form: Shape 179">
              <a:extLst>
                <a:ext uri="{FF2B5EF4-FFF2-40B4-BE49-F238E27FC236}">
                  <a16:creationId xmlns:a16="http://schemas.microsoft.com/office/drawing/2014/main" id="{5621A174-4C4B-31BB-F8A8-D2501FB21CF4}"/>
                </a:ext>
              </a:extLst>
            </p:cNvPr>
            <p:cNvSpPr/>
            <p:nvPr/>
          </p:nvSpPr>
          <p:spPr>
            <a:xfrm>
              <a:off x="6129489" y="3443287"/>
              <a:ext cx="9525" cy="45367"/>
            </a:xfrm>
            <a:custGeom>
              <a:avLst/>
              <a:gdLst>
                <a:gd name="connsiteX0" fmla="*/ 0 w 9525"/>
                <a:gd name="connsiteY0" fmla="*/ 0 h 45367"/>
                <a:gd name="connsiteX1" fmla="*/ 0 w 9525"/>
                <a:gd name="connsiteY1" fmla="*/ 45368 h 45367"/>
              </a:gdLst>
              <a:ahLst/>
              <a:cxnLst>
                <a:cxn ang="0">
                  <a:pos x="connsiteX0" y="connsiteY0"/>
                </a:cxn>
                <a:cxn ang="0">
                  <a:pos x="connsiteX1" y="connsiteY1"/>
                </a:cxn>
              </a:cxnLst>
              <a:rect l="l" t="t" r="r" b="b"/>
              <a:pathLst>
                <a:path w="9525" h="45367">
                  <a:moveTo>
                    <a:pt x="0" y="0"/>
                  </a:moveTo>
                  <a:lnTo>
                    <a:pt x="0" y="45368"/>
                  </a:lnTo>
                </a:path>
              </a:pathLst>
            </a:custGeom>
            <a:noFill/>
            <a:ln w="15875" cap="rnd">
              <a:solidFill>
                <a:schemeClr val="accent1"/>
              </a:solidFill>
              <a:prstDash val="solid"/>
              <a:round/>
            </a:ln>
          </p:spPr>
          <p:txBody>
            <a:bodyPr rtlCol="0" anchor="ctr"/>
            <a:lstStyle/>
            <a:p>
              <a:endParaRPr lang="en-GB"/>
            </a:p>
          </p:txBody>
        </p:sp>
        <p:sp>
          <p:nvSpPr>
            <p:cNvPr id="181" name="Free-form: Shape 180">
              <a:extLst>
                <a:ext uri="{FF2B5EF4-FFF2-40B4-BE49-F238E27FC236}">
                  <a16:creationId xmlns:a16="http://schemas.microsoft.com/office/drawing/2014/main" id="{32EA4D38-A6D6-6013-B396-43033ED12C6F}"/>
                </a:ext>
              </a:extLst>
            </p:cNvPr>
            <p:cNvSpPr/>
            <p:nvPr/>
          </p:nvSpPr>
          <p:spPr>
            <a:xfrm>
              <a:off x="6105677" y="3488426"/>
              <a:ext cx="23488" cy="16773"/>
            </a:xfrm>
            <a:custGeom>
              <a:avLst/>
              <a:gdLst>
                <a:gd name="connsiteX0" fmla="*/ 23489 w 23488"/>
                <a:gd name="connsiteY0" fmla="*/ 0 h 16773"/>
                <a:gd name="connsiteX1" fmla="*/ 0 w 23488"/>
                <a:gd name="connsiteY1" fmla="*/ 16774 h 16773"/>
              </a:gdLst>
              <a:ahLst/>
              <a:cxnLst>
                <a:cxn ang="0">
                  <a:pos x="connsiteX0" y="connsiteY0"/>
                </a:cxn>
                <a:cxn ang="0">
                  <a:pos x="connsiteX1" y="connsiteY1"/>
                </a:cxn>
              </a:cxnLst>
              <a:rect l="l" t="t" r="r" b="b"/>
              <a:pathLst>
                <a:path w="23488" h="16773">
                  <a:moveTo>
                    <a:pt x="23489" y="0"/>
                  </a:moveTo>
                  <a:lnTo>
                    <a:pt x="0" y="16774"/>
                  </a:lnTo>
                </a:path>
              </a:pathLst>
            </a:custGeom>
            <a:noFill/>
            <a:ln w="15875" cap="rnd">
              <a:solidFill>
                <a:schemeClr val="accent1"/>
              </a:solidFill>
              <a:prstDash val="solid"/>
              <a:round/>
            </a:ln>
          </p:spPr>
          <p:txBody>
            <a:bodyPr rtlCol="0" anchor="ctr"/>
            <a:lstStyle/>
            <a:p>
              <a:endParaRPr lang="en-GB"/>
            </a:p>
          </p:txBody>
        </p:sp>
        <p:sp>
          <p:nvSpPr>
            <p:cNvPr id="182" name="Free-form: Shape 181">
              <a:extLst>
                <a:ext uri="{FF2B5EF4-FFF2-40B4-BE49-F238E27FC236}">
                  <a16:creationId xmlns:a16="http://schemas.microsoft.com/office/drawing/2014/main" id="{5EAE1977-6A7A-237C-0610-441AC2D051C6}"/>
                </a:ext>
              </a:extLst>
            </p:cNvPr>
            <p:cNvSpPr/>
            <p:nvPr/>
          </p:nvSpPr>
          <p:spPr>
            <a:xfrm>
              <a:off x="6129166" y="3488426"/>
              <a:ext cx="23479" cy="16773"/>
            </a:xfrm>
            <a:custGeom>
              <a:avLst/>
              <a:gdLst>
                <a:gd name="connsiteX0" fmla="*/ 0 w 23479"/>
                <a:gd name="connsiteY0" fmla="*/ 0 h 16773"/>
                <a:gd name="connsiteX1" fmla="*/ 23479 w 23479"/>
                <a:gd name="connsiteY1" fmla="*/ 16774 h 16773"/>
              </a:gdLst>
              <a:ahLst/>
              <a:cxnLst>
                <a:cxn ang="0">
                  <a:pos x="connsiteX0" y="connsiteY0"/>
                </a:cxn>
                <a:cxn ang="0">
                  <a:pos x="connsiteX1" y="connsiteY1"/>
                </a:cxn>
              </a:cxnLst>
              <a:rect l="l" t="t" r="r" b="b"/>
              <a:pathLst>
                <a:path w="23479" h="16773">
                  <a:moveTo>
                    <a:pt x="0" y="0"/>
                  </a:moveTo>
                  <a:lnTo>
                    <a:pt x="23479" y="16774"/>
                  </a:lnTo>
                </a:path>
              </a:pathLst>
            </a:custGeom>
            <a:noFill/>
            <a:ln w="15875" cap="rnd">
              <a:solidFill>
                <a:schemeClr val="accent1"/>
              </a:solidFill>
              <a:prstDash val="solid"/>
              <a:round/>
            </a:ln>
          </p:spPr>
          <p:txBody>
            <a:bodyPr rtlCol="0" anchor="ctr"/>
            <a:lstStyle/>
            <a:p>
              <a:endParaRPr lang="en-GB"/>
            </a:p>
          </p:txBody>
        </p:sp>
      </p:grpSp>
      <p:sp>
        <p:nvSpPr>
          <p:cNvPr id="4" name="Freeform: Shape 3">
            <a:extLst>
              <a:ext uri="{FF2B5EF4-FFF2-40B4-BE49-F238E27FC236}">
                <a16:creationId xmlns:a16="http://schemas.microsoft.com/office/drawing/2014/main" id="{38695748-F541-40FE-3A90-2C20F0D29DCC}"/>
              </a:ext>
            </a:extLst>
          </p:cNvPr>
          <p:cNvSpPr/>
          <p:nvPr/>
        </p:nvSpPr>
        <p:spPr bwMode="auto">
          <a:xfrm flipH="1" flipV="1">
            <a:off x="0" y="-1"/>
            <a:ext cx="12192000" cy="1291771"/>
          </a:xfrm>
          <a:custGeom>
            <a:avLst/>
            <a:gdLst>
              <a:gd name="connsiteX0" fmla="*/ 11268532 w 12192000"/>
              <a:gd name="connsiteY0" fmla="*/ 106 h 4074802"/>
              <a:gd name="connsiteX1" fmla="*/ 12185209 w 12192000"/>
              <a:gd name="connsiteY1" fmla="*/ 20416 h 4074802"/>
              <a:gd name="connsiteX2" fmla="*/ 12192000 w 12192000"/>
              <a:gd name="connsiteY2" fmla="*/ 20811 h 4074802"/>
              <a:gd name="connsiteX3" fmla="*/ 12192000 w 12192000"/>
              <a:gd name="connsiteY3" fmla="*/ 1064902 h 4074802"/>
              <a:gd name="connsiteX4" fmla="*/ 12192000 w 12192000"/>
              <a:gd name="connsiteY4" fmla="*/ 1585602 h 4074802"/>
              <a:gd name="connsiteX5" fmla="*/ 12192000 w 12192000"/>
              <a:gd name="connsiteY5" fmla="*/ 4074802 h 4074802"/>
              <a:gd name="connsiteX6" fmla="*/ 0 w 12192000"/>
              <a:gd name="connsiteY6" fmla="*/ 4074802 h 4074802"/>
              <a:gd name="connsiteX7" fmla="*/ 0 w 12192000"/>
              <a:gd name="connsiteY7" fmla="*/ 1585602 h 4074802"/>
              <a:gd name="connsiteX8" fmla="*/ 0 w 12192000"/>
              <a:gd name="connsiteY8" fmla="*/ 1064902 h 4074802"/>
              <a:gd name="connsiteX9" fmla="*/ 0 w 12192000"/>
              <a:gd name="connsiteY9" fmla="*/ 16345 h 4074802"/>
              <a:gd name="connsiteX10" fmla="*/ 244047 w 12192000"/>
              <a:gd name="connsiteY10" fmla="*/ 27486 h 4074802"/>
              <a:gd name="connsiteX11" fmla="*/ 1686840 w 12192000"/>
              <a:gd name="connsiteY11" fmla="*/ 173856 h 4074802"/>
              <a:gd name="connsiteX12" fmla="*/ 9172284 w 12192000"/>
              <a:gd name="connsiteY12" fmla="*/ 173856 h 4074802"/>
              <a:gd name="connsiteX13" fmla="*/ 11268532 w 12192000"/>
              <a:gd name="connsiteY13" fmla="*/ 106 h 4074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2192000" h="4074802">
                <a:moveTo>
                  <a:pt x="11268532" y="106"/>
                </a:moveTo>
                <a:cubicBezTo>
                  <a:pt x="11570638" y="-964"/>
                  <a:pt x="11877794" y="6092"/>
                  <a:pt x="12185209" y="20416"/>
                </a:cubicBezTo>
                <a:lnTo>
                  <a:pt x="12192000" y="20811"/>
                </a:lnTo>
                <a:lnTo>
                  <a:pt x="12192000" y="1064902"/>
                </a:lnTo>
                <a:lnTo>
                  <a:pt x="12192000" y="1585602"/>
                </a:lnTo>
                <a:lnTo>
                  <a:pt x="12192000" y="4074802"/>
                </a:lnTo>
                <a:lnTo>
                  <a:pt x="0" y="4074802"/>
                </a:lnTo>
                <a:lnTo>
                  <a:pt x="0" y="1585602"/>
                </a:lnTo>
                <a:lnTo>
                  <a:pt x="0" y="1064902"/>
                </a:lnTo>
                <a:lnTo>
                  <a:pt x="0" y="16345"/>
                </a:lnTo>
                <a:lnTo>
                  <a:pt x="244047" y="27486"/>
                </a:lnTo>
                <a:cubicBezTo>
                  <a:pt x="678291" y="52375"/>
                  <a:pt x="1158360" y="99922"/>
                  <a:pt x="1686840" y="173856"/>
                </a:cubicBezTo>
                <a:cubicBezTo>
                  <a:pt x="5914682" y="765330"/>
                  <a:pt x="9172284" y="173856"/>
                  <a:pt x="9172284" y="173856"/>
                </a:cubicBezTo>
                <a:cubicBezTo>
                  <a:pt x="9789564" y="56236"/>
                  <a:pt x="10513267" y="2780"/>
                  <a:pt x="11268532" y="106"/>
                </a:cubicBezTo>
                <a:close/>
              </a:path>
            </a:pathLst>
          </a:custGeom>
          <a:solidFill>
            <a:schemeClr val="accent1"/>
          </a:solidFill>
          <a:ln w="3768" cap="flat">
            <a:noFill/>
            <a:prstDash val="solid"/>
            <a:miter/>
          </a:ln>
          <a:effectLst>
            <a:outerShdw blurRad="63500" dist="25400" dir="6600000" algn="l" rotWithShape="0">
              <a:prstClr val="black">
                <a:alpha val="26000"/>
              </a:prstClr>
            </a:outerShdw>
          </a:effectLst>
        </p:spPr>
        <p:txBody>
          <a:bodyPr wrap="square" rtlCol="0" anchor="ctr">
            <a:noAutofit/>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GB" sz="1765" b="0" i="0" u="none" strike="noStrike" kern="1200" cap="none" spc="0" normalizeH="0" baseline="0" noProof="0">
              <a:ln>
                <a:noFill/>
              </a:ln>
              <a:solidFill>
                <a:srgbClr val="000000"/>
              </a:solidFill>
              <a:effectLst/>
              <a:uLnTx/>
              <a:uFillTx/>
              <a:latin typeface="+mj-lt"/>
              <a:ea typeface="+mn-ea"/>
              <a:cs typeface="+mn-cs"/>
            </a:endParaRPr>
          </a:p>
        </p:txBody>
      </p:sp>
      <p:sp>
        <p:nvSpPr>
          <p:cNvPr id="13" name="Title 1">
            <a:extLst>
              <a:ext uri="{FF2B5EF4-FFF2-40B4-BE49-F238E27FC236}">
                <a16:creationId xmlns:a16="http://schemas.microsoft.com/office/drawing/2014/main" id="{3BD7DD15-4510-5FA3-EB97-19B0F71C5E7B}"/>
              </a:ext>
            </a:extLst>
          </p:cNvPr>
          <p:cNvSpPr txBox="1">
            <a:spLocks/>
          </p:cNvSpPr>
          <p:nvPr/>
        </p:nvSpPr>
        <p:spPr>
          <a:xfrm>
            <a:off x="600076" y="419100"/>
            <a:ext cx="5694990" cy="461024"/>
          </a:xfrm>
          <a:prstGeom prst="rect">
            <a:avLst/>
          </a:prstGeom>
        </p:spPr>
        <p:txBody>
          <a:bodyPr vert="horz" wrap="square" lIns="0" tIns="0" rIns="0" bIns="0" rtlCol="0" anchor="t">
            <a:spAutoFit/>
          </a:bodyPr>
          <a:lstStyle>
            <a:lvl1pPr algn="l" defTabSz="932742" rtl="0" eaLnBrk="1" latinLnBrk="0" hangingPunct="1">
              <a:lnSpc>
                <a:spcPct val="100000"/>
              </a:lnSpc>
              <a:spcBef>
                <a:spcPct val="0"/>
              </a:spcBef>
              <a:buNone/>
              <a:defRPr lang="en-US" sz="2800" b="0" kern="1200" cap="none" spc="-50" baseline="0" dirty="0" smtClean="0">
                <a:ln w="3175">
                  <a:noFill/>
                </a:ln>
                <a:solidFill>
                  <a:schemeClr val="tx1"/>
                </a:solidFill>
                <a:effectLst/>
                <a:latin typeface="+mj-lt"/>
                <a:ea typeface="+mn-ea"/>
                <a:cs typeface="Segoe UI" pitchFamily="34" charset="0"/>
              </a:defRPr>
            </a:lvl1pPr>
          </a:lstStyle>
          <a:p>
            <a:pPr marL="0" marR="0" lvl="0" indent="0" algn="l" defTabSz="457200" rtl="0" eaLnBrk="1" fontAlgn="auto" latinLnBrk="0" hangingPunct="1">
              <a:lnSpc>
                <a:spcPct val="107000"/>
              </a:lnSpc>
              <a:spcBef>
                <a:spcPts val="1200"/>
              </a:spcBef>
              <a:spcAft>
                <a:spcPts val="0"/>
              </a:spcAft>
              <a:buClrTx/>
              <a:buSzTx/>
              <a:buFontTx/>
              <a:buNone/>
              <a:tabLst/>
              <a:defRPr/>
            </a:pPr>
            <a:r>
              <a:rPr kumimoji="0" lang="en-US" sz="2800" b="0" i="0" u="none" strike="noStrike" kern="0" cap="none" spc="0" normalizeH="0" baseline="0" noProof="0">
                <a:ln w="3175">
                  <a:noFill/>
                </a:ln>
                <a:solidFill>
                  <a:srgbClr val="FFFFFF"/>
                </a:solidFill>
                <a:effectLst/>
                <a:uLnTx/>
                <a:uFillTx/>
                <a:ea typeface="Times New Roman" panose="02020603050405020304" pitchFamily="18" charset="0"/>
                <a:cs typeface="Times New Roman" panose="02020603050405020304" pitchFamily="18" charset="0"/>
              </a:rPr>
              <a:t>Communications assets</a:t>
            </a:r>
          </a:p>
        </p:txBody>
      </p:sp>
      <p:sp>
        <p:nvSpPr>
          <p:cNvPr id="49" name="Rectangle: Rounded Corners 48">
            <a:extLst>
              <a:ext uri="{FF2B5EF4-FFF2-40B4-BE49-F238E27FC236}">
                <a16:creationId xmlns:a16="http://schemas.microsoft.com/office/drawing/2014/main" id="{ECEC1267-CD14-BA20-75EA-440068510DC9}"/>
              </a:ext>
            </a:extLst>
          </p:cNvPr>
          <p:cNvSpPr>
            <a:spLocks/>
          </p:cNvSpPr>
          <p:nvPr/>
        </p:nvSpPr>
        <p:spPr bwMode="auto">
          <a:xfrm>
            <a:off x="5165724" y="1480008"/>
            <a:ext cx="6462796" cy="4751110"/>
          </a:xfrm>
          <a:prstGeom prst="roundRect">
            <a:avLst>
              <a:gd name="adj" fmla="val 0"/>
            </a:avLst>
          </a:prstGeom>
          <a:gradFill>
            <a:gsLst>
              <a:gs pos="0">
                <a:schemeClr val="bg1">
                  <a:lumMod val="55000"/>
                  <a:lumOff val="45000"/>
                </a:schemeClr>
              </a:gs>
              <a:gs pos="100000">
                <a:srgbClr val="E8E9E8">
                  <a:lumMod val="20000"/>
                  <a:lumOff val="80000"/>
                </a:srgbClr>
              </a:gs>
            </a:gsLst>
            <a:lin ang="2700000" scaled="1"/>
          </a:gradFill>
          <a:ln w="12700">
            <a:noFill/>
            <a:headEnd type="none" w="med" len="med"/>
            <a:tailEnd type="none" w="med" len="med"/>
          </a:ln>
          <a:effectLst>
            <a:outerShdw blurRad="76200" dist="25400" dir="2700000" algn="tl" rotWithShape="0">
              <a:prstClr val="black">
                <a:alpha val="14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20" tIns="97536" rIns="121920" bIns="97536" numCol="1" spcCol="0" rtlCol="0" fromWordArt="0" anchor="t" anchorCtr="0" forceAA="0" compatLnSpc="1">
            <a:prstTxWarp prst="textNoShape">
              <a:avLst/>
            </a:prstTxWarp>
            <a:noAutofit/>
          </a:bodyPr>
          <a:lstStyle/>
          <a:p>
            <a:pPr defTabSz="621679" fontAlgn="base">
              <a:spcBef>
                <a:spcPct val="0"/>
              </a:spcBef>
              <a:spcAft>
                <a:spcPts val="300"/>
              </a:spcAft>
            </a:pPr>
            <a:endParaRPr lang="en-GB" sz="1200">
              <a:solidFill>
                <a:schemeClr val="tx2"/>
              </a:solidFill>
              <a:latin typeface="Segoe UI Semibold"/>
              <a:cs typeface="Segoe UI" pitchFamily="34" charset="0"/>
            </a:endParaRPr>
          </a:p>
        </p:txBody>
      </p:sp>
      <p:sp>
        <p:nvSpPr>
          <p:cNvPr id="54" name="Rectangle 53">
            <a:extLst>
              <a:ext uri="{FF2B5EF4-FFF2-40B4-BE49-F238E27FC236}">
                <a16:creationId xmlns:a16="http://schemas.microsoft.com/office/drawing/2014/main" id="{0FEC404B-DBCA-366F-6905-277C8BA6A4B2}"/>
              </a:ext>
            </a:extLst>
          </p:cNvPr>
          <p:cNvSpPr>
            <a:spLocks/>
          </p:cNvSpPr>
          <p:nvPr/>
        </p:nvSpPr>
        <p:spPr bwMode="auto">
          <a:xfrm>
            <a:off x="5338629" y="1647297"/>
            <a:ext cx="6098927" cy="4442734"/>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36000" tIns="146304" rIns="36000" bIns="146304" numCol="1" spcCol="0" rtlCol="0" fromWordArt="0" anchor="t" anchorCtr="0" forceAA="0" compatLnSpc="1">
            <a:prstTxWarp prst="textNoShape">
              <a:avLst/>
            </a:prstTxWarp>
            <a:noAutofit/>
          </a:bodyPr>
          <a:lstStyle/>
          <a:p>
            <a:pPr defTabSz="932472" fontAlgn="base">
              <a:spcBef>
                <a:spcPct val="0"/>
              </a:spcBef>
              <a:spcAft>
                <a:spcPts val="1500"/>
              </a:spcAft>
              <a:buClr>
                <a:schemeClr val="accent1"/>
              </a:buClr>
              <a:defRPr/>
            </a:pPr>
            <a:r>
              <a:rPr lang="en-GB" sz="1600">
                <a:solidFill>
                  <a:srgbClr val="000000"/>
                </a:solidFill>
                <a:cs typeface="Segoe UI" pitchFamily="34" charset="0"/>
              </a:rPr>
              <a:t>To support the awareness and desire phases of your frontline transformation, we have included the following assets in your adoption kit:</a:t>
            </a:r>
          </a:p>
          <a:p>
            <a:pPr marL="180000" indent="-180000" defTabSz="932472" fontAlgn="base">
              <a:spcBef>
                <a:spcPct val="0"/>
              </a:spcBef>
              <a:spcAft>
                <a:spcPts val="1500"/>
              </a:spcAft>
              <a:buClr>
                <a:schemeClr val="accent1"/>
              </a:buClr>
              <a:buFont typeface="Arial" panose="020B0604020202020204" pitchFamily="34" charset="0"/>
              <a:buChar char="•"/>
              <a:defRPr/>
            </a:pPr>
            <a:r>
              <a:rPr lang="en-GB" sz="1600">
                <a:solidFill>
                  <a:srgbClr val="000000"/>
                </a:solidFill>
                <a:cs typeface="Segoe UI" pitchFamily="34" charset="0"/>
              </a:rPr>
              <a:t>5 editable email templates</a:t>
            </a:r>
          </a:p>
          <a:p>
            <a:pPr marL="180000" indent="-180000" defTabSz="932472" fontAlgn="base">
              <a:spcBef>
                <a:spcPct val="0"/>
              </a:spcBef>
              <a:spcAft>
                <a:spcPts val="1500"/>
              </a:spcAft>
              <a:buClr>
                <a:schemeClr val="accent1"/>
              </a:buClr>
              <a:buFont typeface="Arial" panose="020B0604020202020204" pitchFamily="34" charset="0"/>
              <a:buChar char="•"/>
              <a:defRPr/>
            </a:pPr>
            <a:r>
              <a:rPr lang="en-GB" sz="1600">
                <a:solidFill>
                  <a:srgbClr val="000000"/>
                </a:solidFill>
                <a:cs typeface="Segoe UI" pitchFamily="34" charset="0"/>
              </a:rPr>
              <a:t>5 editable poster designs</a:t>
            </a:r>
          </a:p>
          <a:p>
            <a:pPr marL="180000" indent="-180000" defTabSz="932472" fontAlgn="base">
              <a:spcBef>
                <a:spcPct val="0"/>
              </a:spcBef>
              <a:spcAft>
                <a:spcPts val="1500"/>
              </a:spcAft>
              <a:buClr>
                <a:schemeClr val="accent1"/>
              </a:buClr>
              <a:buFont typeface="Arial" panose="020B0604020202020204" pitchFamily="34" charset="0"/>
              <a:buChar char="•"/>
              <a:defRPr/>
            </a:pPr>
            <a:r>
              <a:rPr lang="en-GB" sz="1600">
                <a:solidFill>
                  <a:srgbClr val="000000"/>
                </a:solidFill>
                <a:cs typeface="Segoe UI" pitchFamily="34" charset="0"/>
              </a:rPr>
              <a:t>5 editable tent card designs</a:t>
            </a:r>
          </a:p>
          <a:p>
            <a:pPr marL="180000" indent="-180000" defTabSz="932472" fontAlgn="base">
              <a:spcBef>
                <a:spcPct val="0"/>
              </a:spcBef>
              <a:spcAft>
                <a:spcPts val="1500"/>
              </a:spcAft>
              <a:buClr>
                <a:schemeClr val="accent1"/>
              </a:buClr>
              <a:buFont typeface="Arial" panose="020B0604020202020204" pitchFamily="34" charset="0"/>
              <a:buChar char="•"/>
              <a:defRPr/>
            </a:pPr>
            <a:r>
              <a:rPr lang="en-GB" sz="1600">
                <a:solidFill>
                  <a:srgbClr val="000000"/>
                </a:solidFill>
                <a:cs typeface="Segoe UI" pitchFamily="34" charset="0"/>
              </a:rPr>
              <a:t>5 pieces of digital artwork to be used as posts on Teams</a:t>
            </a:r>
          </a:p>
          <a:p>
            <a:pPr marL="180000" indent="-180000" defTabSz="932472" fontAlgn="base">
              <a:spcBef>
                <a:spcPct val="0"/>
              </a:spcBef>
              <a:spcAft>
                <a:spcPts val="1500"/>
              </a:spcAft>
              <a:buClr>
                <a:schemeClr val="accent1"/>
              </a:buClr>
              <a:buFont typeface="Arial" panose="020B0604020202020204" pitchFamily="34" charset="0"/>
              <a:buChar char="•"/>
              <a:defRPr/>
            </a:pPr>
            <a:r>
              <a:rPr lang="en-GB" sz="1600">
                <a:solidFill>
                  <a:srgbClr val="000000"/>
                </a:solidFill>
                <a:cs typeface="Segoe UI" pitchFamily="34" charset="0"/>
              </a:rPr>
              <a:t>4 editable GIFs</a:t>
            </a:r>
          </a:p>
        </p:txBody>
      </p:sp>
      <p:sp>
        <p:nvSpPr>
          <p:cNvPr id="9" name="Rectangle: Rounded Corners 8">
            <a:extLst>
              <a:ext uri="{FF2B5EF4-FFF2-40B4-BE49-F238E27FC236}">
                <a16:creationId xmlns:a16="http://schemas.microsoft.com/office/drawing/2014/main" id="{AE3AD491-A0AA-36EE-4809-5DAF9467DDA5}"/>
              </a:ext>
            </a:extLst>
          </p:cNvPr>
          <p:cNvSpPr>
            <a:spLocks/>
          </p:cNvSpPr>
          <p:nvPr/>
        </p:nvSpPr>
        <p:spPr bwMode="auto">
          <a:xfrm>
            <a:off x="3305175" y="4500860"/>
            <a:ext cx="1693070" cy="708924"/>
          </a:xfrm>
          <a:prstGeom prst="roundRect">
            <a:avLst>
              <a:gd name="adj" fmla="val 0"/>
            </a:avLst>
          </a:prstGeom>
          <a:gradFill>
            <a:gsLst>
              <a:gs pos="0">
                <a:schemeClr val="bg1">
                  <a:lumMod val="55000"/>
                  <a:lumOff val="45000"/>
                </a:schemeClr>
              </a:gs>
              <a:gs pos="100000">
                <a:srgbClr val="E8E9E8">
                  <a:lumMod val="20000"/>
                  <a:lumOff val="80000"/>
                </a:srgbClr>
              </a:gs>
            </a:gsLst>
            <a:lin ang="2700000" scaled="1"/>
          </a:gradFill>
          <a:ln w="12700">
            <a:noFill/>
            <a:headEnd type="none" w="med" len="med"/>
            <a:tailEnd type="none" w="med" len="med"/>
          </a:ln>
          <a:effectLst>
            <a:outerShdw blurRad="76200" dist="25400" dir="2700000" algn="tl" rotWithShape="0">
              <a:prstClr val="black">
                <a:alpha val="14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20" tIns="97536" rIns="121920" bIns="97536" numCol="1" spcCol="0" rtlCol="0" fromWordArt="0" anchor="t" anchorCtr="0" forceAA="0" compatLnSpc="1">
            <a:prstTxWarp prst="textNoShape">
              <a:avLst/>
            </a:prstTxWarp>
            <a:noAutofit/>
          </a:bodyPr>
          <a:lstStyle/>
          <a:p>
            <a:pPr defTabSz="621679" fontAlgn="base">
              <a:spcBef>
                <a:spcPct val="0"/>
              </a:spcBef>
              <a:spcAft>
                <a:spcPts val="300"/>
              </a:spcAft>
            </a:pPr>
            <a:endParaRPr lang="en-GB" sz="1200">
              <a:solidFill>
                <a:schemeClr val="tx2"/>
              </a:solidFill>
              <a:latin typeface="Segoe UI Semibold"/>
              <a:cs typeface="Segoe UI" pitchFamily="34" charset="0"/>
            </a:endParaRPr>
          </a:p>
        </p:txBody>
      </p:sp>
      <p:sp>
        <p:nvSpPr>
          <p:cNvPr id="10" name="Rectangle 9">
            <a:extLst>
              <a:ext uri="{FF2B5EF4-FFF2-40B4-BE49-F238E27FC236}">
                <a16:creationId xmlns:a16="http://schemas.microsoft.com/office/drawing/2014/main" id="{D6F9396F-3798-837D-0173-562F2D5D56C0}"/>
              </a:ext>
            </a:extLst>
          </p:cNvPr>
          <p:cNvSpPr>
            <a:spLocks/>
          </p:cNvSpPr>
          <p:nvPr/>
        </p:nvSpPr>
        <p:spPr bwMode="auto">
          <a:xfrm>
            <a:off x="3393281" y="4676883"/>
            <a:ext cx="1566863" cy="356877"/>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36000" tIns="146304" rIns="36000" bIns="146304" numCol="1" spcCol="0" rtlCol="0" fromWordArt="0" anchor="ctr" anchorCtr="0" forceAA="0" compatLnSpc="1">
            <a:prstTxWarp prst="textNoShape">
              <a:avLst/>
            </a:prstTxWarp>
            <a:noAutofit/>
          </a:bodyPr>
          <a:lstStyle/>
          <a:p>
            <a:pPr defTabSz="757634" fontAlgn="base">
              <a:spcBef>
                <a:spcPct val="0"/>
              </a:spcBef>
              <a:spcAft>
                <a:spcPct val="0"/>
              </a:spcAft>
            </a:pPr>
            <a:r>
              <a:rPr lang="en-GB" sz="1200">
                <a:solidFill>
                  <a:sysClr val="windowText" lastClr="000000"/>
                </a:solidFill>
                <a:ea typeface="Segoe UI" pitchFamily="34" charset="0"/>
                <a:cs typeface="Segoe UI" pitchFamily="34" charset="0"/>
              </a:rPr>
              <a:t>How to get it on their phone (QR codes)</a:t>
            </a:r>
          </a:p>
        </p:txBody>
      </p:sp>
      <p:sp>
        <p:nvSpPr>
          <p:cNvPr id="22" name="Free-form: Shape 21">
            <a:extLst>
              <a:ext uri="{FF2B5EF4-FFF2-40B4-BE49-F238E27FC236}">
                <a16:creationId xmlns:a16="http://schemas.microsoft.com/office/drawing/2014/main" id="{DD244F4A-597E-8191-3411-A728D0E4F642}"/>
              </a:ext>
            </a:extLst>
          </p:cNvPr>
          <p:cNvSpPr/>
          <p:nvPr/>
        </p:nvSpPr>
        <p:spPr>
          <a:xfrm>
            <a:off x="4498721" y="2718569"/>
            <a:ext cx="290450" cy="303062"/>
          </a:xfrm>
          <a:custGeom>
            <a:avLst/>
            <a:gdLst>
              <a:gd name="connsiteX0" fmla="*/ 63923 w 114364"/>
              <a:gd name="connsiteY0" fmla="*/ 3993 h 114212"/>
              <a:gd name="connsiteX1" fmla="*/ 78582 w 114364"/>
              <a:gd name="connsiteY1" fmla="*/ 37998 h 114212"/>
              <a:gd name="connsiteX2" fmla="*/ 107109 w 114364"/>
              <a:gd name="connsiteY2" fmla="*/ 37998 h 114212"/>
              <a:gd name="connsiteX3" fmla="*/ 114359 w 114364"/>
              <a:gd name="connsiteY3" fmla="*/ 44739 h 114212"/>
              <a:gd name="connsiteX4" fmla="*/ 112024 w 114364"/>
              <a:gd name="connsiteY4" fmla="*/ 50218 h 114212"/>
              <a:gd name="connsiteX5" fmla="*/ 87259 w 114364"/>
              <a:gd name="connsiteY5" fmla="*/ 72278 h 114212"/>
              <a:gd name="connsiteX6" fmla="*/ 100975 w 114364"/>
              <a:gd name="connsiteY6" fmla="*/ 103834 h 114212"/>
              <a:gd name="connsiteX7" fmla="*/ 96952 w 114364"/>
              <a:gd name="connsiteY7" fmla="*/ 113614 h 114212"/>
              <a:gd name="connsiteX8" fmla="*/ 90335 w 114364"/>
              <a:gd name="connsiteY8" fmla="*/ 113188 h 114212"/>
              <a:gd name="connsiteX9" fmla="*/ 57198 w 114364"/>
              <a:gd name="connsiteY9" fmla="*/ 94509 h 114212"/>
              <a:gd name="connsiteX10" fmla="*/ 24051 w 114364"/>
              <a:gd name="connsiteY10" fmla="*/ 113188 h 114212"/>
              <a:gd name="connsiteX11" fmla="*/ 13821 w 114364"/>
              <a:gd name="connsiteY11" fmla="*/ 110510 h 114212"/>
              <a:gd name="connsiteX12" fmla="*/ 13383 w 114364"/>
              <a:gd name="connsiteY12" fmla="*/ 103834 h 114212"/>
              <a:gd name="connsiteX13" fmla="*/ 27128 w 114364"/>
              <a:gd name="connsiteY13" fmla="*/ 72288 h 114212"/>
              <a:gd name="connsiteX14" fmla="*/ 2363 w 114364"/>
              <a:gd name="connsiteY14" fmla="*/ 50237 h 114212"/>
              <a:gd name="connsiteX15" fmla="*/ 1757 w 114364"/>
              <a:gd name="connsiteY15" fmla="*/ 40355 h 114212"/>
              <a:gd name="connsiteX16" fmla="*/ 7268 w 114364"/>
              <a:gd name="connsiteY16" fmla="*/ 37998 h 114212"/>
              <a:gd name="connsiteX17" fmla="*/ 35843 w 114364"/>
              <a:gd name="connsiteY17" fmla="*/ 37998 h 114212"/>
              <a:gd name="connsiteX18" fmla="*/ 50521 w 114364"/>
              <a:gd name="connsiteY18" fmla="*/ 3993 h 114212"/>
              <a:gd name="connsiteX19" fmla="*/ 60850 w 114364"/>
              <a:gd name="connsiteY19" fmla="*/ 921 h 114212"/>
              <a:gd name="connsiteX20" fmla="*/ 63923 w 114364"/>
              <a:gd name="connsiteY20" fmla="*/ 3993 h 1142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14364" h="114212">
                <a:moveTo>
                  <a:pt x="63923" y="3993"/>
                </a:moveTo>
                <a:lnTo>
                  <a:pt x="78582" y="37998"/>
                </a:lnTo>
                <a:lnTo>
                  <a:pt x="107109" y="37998"/>
                </a:lnTo>
                <a:cubicBezTo>
                  <a:pt x="110973" y="37857"/>
                  <a:pt x="114219" y="40875"/>
                  <a:pt x="114359" y="44739"/>
                </a:cubicBezTo>
                <a:cubicBezTo>
                  <a:pt x="114436" y="46823"/>
                  <a:pt x="113579" y="48830"/>
                  <a:pt x="112024" y="50218"/>
                </a:cubicBezTo>
                <a:lnTo>
                  <a:pt x="87259" y="72278"/>
                </a:lnTo>
                <a:lnTo>
                  <a:pt x="100975" y="103834"/>
                </a:lnTo>
                <a:cubicBezTo>
                  <a:pt x="102565" y="107645"/>
                  <a:pt x="100763" y="112024"/>
                  <a:pt x="96952" y="113614"/>
                </a:cubicBezTo>
                <a:cubicBezTo>
                  <a:pt x="94801" y="114511"/>
                  <a:pt x="92354" y="114353"/>
                  <a:pt x="90335" y="113188"/>
                </a:cubicBezTo>
                <a:lnTo>
                  <a:pt x="57198" y="94509"/>
                </a:lnTo>
                <a:lnTo>
                  <a:pt x="24051" y="113188"/>
                </a:lnTo>
                <a:cubicBezTo>
                  <a:pt x="20487" y="115274"/>
                  <a:pt x="15907" y="114075"/>
                  <a:pt x="13821" y="110510"/>
                </a:cubicBezTo>
                <a:cubicBezTo>
                  <a:pt x="12632" y="108479"/>
                  <a:pt x="12470" y="106004"/>
                  <a:pt x="13383" y="103834"/>
                </a:cubicBezTo>
                <a:lnTo>
                  <a:pt x="27128" y="72288"/>
                </a:lnTo>
                <a:lnTo>
                  <a:pt x="2363" y="50237"/>
                </a:lnTo>
                <a:cubicBezTo>
                  <a:pt x="-533" y="47676"/>
                  <a:pt x="-805" y="43252"/>
                  <a:pt x="1757" y="40355"/>
                </a:cubicBezTo>
                <a:cubicBezTo>
                  <a:pt x="3148" y="38783"/>
                  <a:pt x="5170" y="37918"/>
                  <a:pt x="7268" y="37998"/>
                </a:cubicBezTo>
                <a:lnTo>
                  <a:pt x="35843" y="37998"/>
                </a:lnTo>
                <a:lnTo>
                  <a:pt x="50521" y="3993"/>
                </a:lnTo>
                <a:cubicBezTo>
                  <a:pt x="52525" y="293"/>
                  <a:pt x="57149" y="-1083"/>
                  <a:pt x="60850" y="921"/>
                </a:cubicBezTo>
                <a:cubicBezTo>
                  <a:pt x="62151" y="1625"/>
                  <a:pt x="63219" y="2693"/>
                  <a:pt x="63923" y="3993"/>
                </a:cubicBezTo>
                <a:close/>
              </a:path>
            </a:pathLst>
          </a:custGeom>
          <a:solidFill>
            <a:schemeClr val="tx2"/>
          </a:solidFill>
          <a:ln w="9525" cap="rnd">
            <a:solidFill>
              <a:srgbClr val="34258E"/>
            </a:solidFill>
            <a:prstDash val="solid"/>
            <a:round/>
          </a:ln>
        </p:spPr>
        <p:txBody>
          <a:bodyPr rtlCol="0" anchor="ctr"/>
          <a:lstStyle/>
          <a:p>
            <a:endParaRPr lang="en-GB"/>
          </a:p>
        </p:txBody>
      </p:sp>
      <p:sp>
        <p:nvSpPr>
          <p:cNvPr id="183" name="Free-form: Shape 182">
            <a:extLst>
              <a:ext uri="{FF2B5EF4-FFF2-40B4-BE49-F238E27FC236}">
                <a16:creationId xmlns:a16="http://schemas.microsoft.com/office/drawing/2014/main" id="{96FA3AF2-534B-0101-786E-91E34B83392B}"/>
              </a:ext>
            </a:extLst>
          </p:cNvPr>
          <p:cNvSpPr/>
          <p:nvPr/>
        </p:nvSpPr>
        <p:spPr>
          <a:xfrm>
            <a:off x="4498721" y="1741757"/>
            <a:ext cx="290450" cy="303062"/>
          </a:xfrm>
          <a:custGeom>
            <a:avLst/>
            <a:gdLst>
              <a:gd name="connsiteX0" fmla="*/ 63923 w 114364"/>
              <a:gd name="connsiteY0" fmla="*/ 3993 h 114212"/>
              <a:gd name="connsiteX1" fmla="*/ 78582 w 114364"/>
              <a:gd name="connsiteY1" fmla="*/ 37998 h 114212"/>
              <a:gd name="connsiteX2" fmla="*/ 107109 w 114364"/>
              <a:gd name="connsiteY2" fmla="*/ 37998 h 114212"/>
              <a:gd name="connsiteX3" fmla="*/ 114359 w 114364"/>
              <a:gd name="connsiteY3" fmla="*/ 44739 h 114212"/>
              <a:gd name="connsiteX4" fmla="*/ 112024 w 114364"/>
              <a:gd name="connsiteY4" fmla="*/ 50218 h 114212"/>
              <a:gd name="connsiteX5" fmla="*/ 87259 w 114364"/>
              <a:gd name="connsiteY5" fmla="*/ 72278 h 114212"/>
              <a:gd name="connsiteX6" fmla="*/ 100975 w 114364"/>
              <a:gd name="connsiteY6" fmla="*/ 103834 h 114212"/>
              <a:gd name="connsiteX7" fmla="*/ 96952 w 114364"/>
              <a:gd name="connsiteY7" fmla="*/ 113614 h 114212"/>
              <a:gd name="connsiteX8" fmla="*/ 90335 w 114364"/>
              <a:gd name="connsiteY8" fmla="*/ 113188 h 114212"/>
              <a:gd name="connsiteX9" fmla="*/ 57198 w 114364"/>
              <a:gd name="connsiteY9" fmla="*/ 94509 h 114212"/>
              <a:gd name="connsiteX10" fmla="*/ 24051 w 114364"/>
              <a:gd name="connsiteY10" fmla="*/ 113188 h 114212"/>
              <a:gd name="connsiteX11" fmla="*/ 13821 w 114364"/>
              <a:gd name="connsiteY11" fmla="*/ 110510 h 114212"/>
              <a:gd name="connsiteX12" fmla="*/ 13383 w 114364"/>
              <a:gd name="connsiteY12" fmla="*/ 103834 h 114212"/>
              <a:gd name="connsiteX13" fmla="*/ 27128 w 114364"/>
              <a:gd name="connsiteY13" fmla="*/ 72288 h 114212"/>
              <a:gd name="connsiteX14" fmla="*/ 2363 w 114364"/>
              <a:gd name="connsiteY14" fmla="*/ 50237 h 114212"/>
              <a:gd name="connsiteX15" fmla="*/ 1757 w 114364"/>
              <a:gd name="connsiteY15" fmla="*/ 40355 h 114212"/>
              <a:gd name="connsiteX16" fmla="*/ 7268 w 114364"/>
              <a:gd name="connsiteY16" fmla="*/ 37998 h 114212"/>
              <a:gd name="connsiteX17" fmla="*/ 35843 w 114364"/>
              <a:gd name="connsiteY17" fmla="*/ 37998 h 114212"/>
              <a:gd name="connsiteX18" fmla="*/ 50521 w 114364"/>
              <a:gd name="connsiteY18" fmla="*/ 3993 h 114212"/>
              <a:gd name="connsiteX19" fmla="*/ 60850 w 114364"/>
              <a:gd name="connsiteY19" fmla="*/ 921 h 114212"/>
              <a:gd name="connsiteX20" fmla="*/ 63923 w 114364"/>
              <a:gd name="connsiteY20" fmla="*/ 3993 h 1142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14364" h="114212">
                <a:moveTo>
                  <a:pt x="63923" y="3993"/>
                </a:moveTo>
                <a:lnTo>
                  <a:pt x="78582" y="37998"/>
                </a:lnTo>
                <a:lnTo>
                  <a:pt x="107109" y="37998"/>
                </a:lnTo>
                <a:cubicBezTo>
                  <a:pt x="110973" y="37857"/>
                  <a:pt x="114219" y="40875"/>
                  <a:pt x="114359" y="44739"/>
                </a:cubicBezTo>
                <a:cubicBezTo>
                  <a:pt x="114436" y="46823"/>
                  <a:pt x="113579" y="48830"/>
                  <a:pt x="112024" y="50218"/>
                </a:cubicBezTo>
                <a:lnTo>
                  <a:pt x="87259" y="72278"/>
                </a:lnTo>
                <a:lnTo>
                  <a:pt x="100975" y="103834"/>
                </a:lnTo>
                <a:cubicBezTo>
                  <a:pt x="102565" y="107645"/>
                  <a:pt x="100763" y="112024"/>
                  <a:pt x="96952" y="113614"/>
                </a:cubicBezTo>
                <a:cubicBezTo>
                  <a:pt x="94801" y="114511"/>
                  <a:pt x="92354" y="114353"/>
                  <a:pt x="90335" y="113188"/>
                </a:cubicBezTo>
                <a:lnTo>
                  <a:pt x="57198" y="94509"/>
                </a:lnTo>
                <a:lnTo>
                  <a:pt x="24051" y="113188"/>
                </a:lnTo>
                <a:cubicBezTo>
                  <a:pt x="20487" y="115274"/>
                  <a:pt x="15907" y="114075"/>
                  <a:pt x="13821" y="110510"/>
                </a:cubicBezTo>
                <a:cubicBezTo>
                  <a:pt x="12632" y="108479"/>
                  <a:pt x="12470" y="106004"/>
                  <a:pt x="13383" y="103834"/>
                </a:cubicBezTo>
                <a:lnTo>
                  <a:pt x="27128" y="72288"/>
                </a:lnTo>
                <a:lnTo>
                  <a:pt x="2363" y="50237"/>
                </a:lnTo>
                <a:cubicBezTo>
                  <a:pt x="-533" y="47676"/>
                  <a:pt x="-805" y="43252"/>
                  <a:pt x="1757" y="40355"/>
                </a:cubicBezTo>
                <a:cubicBezTo>
                  <a:pt x="3148" y="38783"/>
                  <a:pt x="5170" y="37918"/>
                  <a:pt x="7268" y="37998"/>
                </a:cubicBezTo>
                <a:lnTo>
                  <a:pt x="35843" y="37998"/>
                </a:lnTo>
                <a:lnTo>
                  <a:pt x="50521" y="3993"/>
                </a:lnTo>
                <a:cubicBezTo>
                  <a:pt x="52525" y="293"/>
                  <a:pt x="57149" y="-1083"/>
                  <a:pt x="60850" y="921"/>
                </a:cubicBezTo>
                <a:cubicBezTo>
                  <a:pt x="62151" y="1625"/>
                  <a:pt x="63219" y="2693"/>
                  <a:pt x="63923" y="3993"/>
                </a:cubicBezTo>
                <a:close/>
              </a:path>
            </a:pathLst>
          </a:custGeom>
          <a:solidFill>
            <a:schemeClr val="tx2"/>
          </a:solidFill>
          <a:ln w="9525" cap="rnd">
            <a:solidFill>
              <a:srgbClr val="34258E"/>
            </a:solidFill>
            <a:prstDash val="solid"/>
            <a:round/>
          </a:ln>
        </p:spPr>
        <p:txBody>
          <a:bodyPr rtlCol="0" anchor="ctr"/>
          <a:lstStyle/>
          <a:p>
            <a:endParaRPr lang="en-GB"/>
          </a:p>
        </p:txBody>
      </p:sp>
    </p:spTree>
    <p:extLst>
      <p:ext uri="{BB962C8B-B14F-4D97-AF65-F5344CB8AC3E}">
        <p14:creationId xmlns:p14="http://schemas.microsoft.com/office/powerpoint/2010/main" val="38720816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bg>
      <p:bgPr>
        <a:solidFill>
          <a:srgbClr val="F7F7F7"/>
        </a:solidFill>
        <a:effectLst/>
      </p:bgPr>
    </p:bg>
    <p:spTree>
      <p:nvGrpSpPr>
        <p:cNvPr id="1" name=""/>
        <p:cNvGrpSpPr/>
        <p:nvPr/>
      </p:nvGrpSpPr>
      <p:grpSpPr>
        <a:xfrm>
          <a:off x="0" y="0"/>
          <a:ext cx="0" cy="0"/>
          <a:chOff x="0" y="0"/>
          <a:chExt cx="0" cy="0"/>
        </a:xfrm>
      </p:grpSpPr>
      <p:sp>
        <p:nvSpPr>
          <p:cNvPr id="8" name="Freeform: Shape 3">
            <a:extLst>
              <a:ext uri="{FF2B5EF4-FFF2-40B4-BE49-F238E27FC236}">
                <a16:creationId xmlns:a16="http://schemas.microsoft.com/office/drawing/2014/main" id="{3F378AF1-A74B-7B64-F1A3-A18F1BC0A4A7}"/>
              </a:ext>
            </a:extLst>
          </p:cNvPr>
          <p:cNvSpPr/>
          <p:nvPr/>
        </p:nvSpPr>
        <p:spPr bwMode="auto">
          <a:xfrm flipH="1" flipV="1">
            <a:off x="0" y="-1"/>
            <a:ext cx="12192000" cy="1291771"/>
          </a:xfrm>
          <a:custGeom>
            <a:avLst/>
            <a:gdLst>
              <a:gd name="connsiteX0" fmla="*/ 11268532 w 12192000"/>
              <a:gd name="connsiteY0" fmla="*/ 106 h 4074802"/>
              <a:gd name="connsiteX1" fmla="*/ 12185209 w 12192000"/>
              <a:gd name="connsiteY1" fmla="*/ 20416 h 4074802"/>
              <a:gd name="connsiteX2" fmla="*/ 12192000 w 12192000"/>
              <a:gd name="connsiteY2" fmla="*/ 20811 h 4074802"/>
              <a:gd name="connsiteX3" fmla="*/ 12192000 w 12192000"/>
              <a:gd name="connsiteY3" fmla="*/ 1064902 h 4074802"/>
              <a:gd name="connsiteX4" fmla="*/ 12192000 w 12192000"/>
              <a:gd name="connsiteY4" fmla="*/ 1585602 h 4074802"/>
              <a:gd name="connsiteX5" fmla="*/ 12192000 w 12192000"/>
              <a:gd name="connsiteY5" fmla="*/ 4074802 h 4074802"/>
              <a:gd name="connsiteX6" fmla="*/ 0 w 12192000"/>
              <a:gd name="connsiteY6" fmla="*/ 4074802 h 4074802"/>
              <a:gd name="connsiteX7" fmla="*/ 0 w 12192000"/>
              <a:gd name="connsiteY7" fmla="*/ 1585602 h 4074802"/>
              <a:gd name="connsiteX8" fmla="*/ 0 w 12192000"/>
              <a:gd name="connsiteY8" fmla="*/ 1064902 h 4074802"/>
              <a:gd name="connsiteX9" fmla="*/ 0 w 12192000"/>
              <a:gd name="connsiteY9" fmla="*/ 16345 h 4074802"/>
              <a:gd name="connsiteX10" fmla="*/ 244047 w 12192000"/>
              <a:gd name="connsiteY10" fmla="*/ 27486 h 4074802"/>
              <a:gd name="connsiteX11" fmla="*/ 1686840 w 12192000"/>
              <a:gd name="connsiteY11" fmla="*/ 173856 h 4074802"/>
              <a:gd name="connsiteX12" fmla="*/ 9172284 w 12192000"/>
              <a:gd name="connsiteY12" fmla="*/ 173856 h 4074802"/>
              <a:gd name="connsiteX13" fmla="*/ 11268532 w 12192000"/>
              <a:gd name="connsiteY13" fmla="*/ 106 h 4074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2192000" h="4074802">
                <a:moveTo>
                  <a:pt x="11268532" y="106"/>
                </a:moveTo>
                <a:cubicBezTo>
                  <a:pt x="11570638" y="-964"/>
                  <a:pt x="11877794" y="6092"/>
                  <a:pt x="12185209" y="20416"/>
                </a:cubicBezTo>
                <a:lnTo>
                  <a:pt x="12192000" y="20811"/>
                </a:lnTo>
                <a:lnTo>
                  <a:pt x="12192000" y="1064902"/>
                </a:lnTo>
                <a:lnTo>
                  <a:pt x="12192000" y="1585602"/>
                </a:lnTo>
                <a:lnTo>
                  <a:pt x="12192000" y="4074802"/>
                </a:lnTo>
                <a:lnTo>
                  <a:pt x="0" y="4074802"/>
                </a:lnTo>
                <a:lnTo>
                  <a:pt x="0" y="1585602"/>
                </a:lnTo>
                <a:lnTo>
                  <a:pt x="0" y="1064902"/>
                </a:lnTo>
                <a:lnTo>
                  <a:pt x="0" y="16345"/>
                </a:lnTo>
                <a:lnTo>
                  <a:pt x="244047" y="27486"/>
                </a:lnTo>
                <a:cubicBezTo>
                  <a:pt x="678291" y="52375"/>
                  <a:pt x="1158360" y="99922"/>
                  <a:pt x="1686840" y="173856"/>
                </a:cubicBezTo>
                <a:cubicBezTo>
                  <a:pt x="5914682" y="765330"/>
                  <a:pt x="9172284" y="173856"/>
                  <a:pt x="9172284" y="173856"/>
                </a:cubicBezTo>
                <a:cubicBezTo>
                  <a:pt x="9789564" y="56236"/>
                  <a:pt x="10513267" y="2780"/>
                  <a:pt x="11268532" y="106"/>
                </a:cubicBezTo>
                <a:close/>
              </a:path>
            </a:pathLst>
          </a:custGeom>
          <a:solidFill>
            <a:schemeClr val="accent1"/>
          </a:solidFill>
          <a:ln w="3768" cap="flat">
            <a:noFill/>
            <a:prstDash val="solid"/>
            <a:miter/>
          </a:ln>
          <a:effectLst>
            <a:outerShdw blurRad="63500" dist="25400" dir="6600000" algn="l" rotWithShape="0">
              <a:prstClr val="black">
                <a:alpha val="26000"/>
              </a:prstClr>
            </a:outerShdw>
          </a:effectLst>
        </p:spPr>
        <p:txBody>
          <a:bodyPr wrap="square" rtlCol="0" anchor="ctr">
            <a:noAutofit/>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GB" sz="1765" b="0" i="0" u="none" strike="noStrike" kern="1200" cap="none" spc="0" normalizeH="0" baseline="0" noProof="0">
              <a:ln>
                <a:noFill/>
              </a:ln>
              <a:solidFill>
                <a:srgbClr val="000000"/>
              </a:solidFill>
              <a:effectLst/>
              <a:uLnTx/>
              <a:uFillTx/>
              <a:latin typeface="+mj-lt"/>
              <a:ea typeface="+mn-ea"/>
              <a:cs typeface="+mn-cs"/>
            </a:endParaRPr>
          </a:p>
        </p:txBody>
      </p:sp>
      <p:graphicFrame>
        <p:nvGraphicFramePr>
          <p:cNvPr id="54" name="Table 29">
            <a:extLst>
              <a:ext uri="{FF2B5EF4-FFF2-40B4-BE49-F238E27FC236}">
                <a16:creationId xmlns:a16="http://schemas.microsoft.com/office/drawing/2014/main" id="{B84D7388-239A-1745-87DA-05F426867AA9}"/>
              </a:ext>
            </a:extLst>
          </p:cNvPr>
          <p:cNvGraphicFramePr>
            <a:graphicFrameLocks noGrp="1"/>
          </p:cNvGraphicFramePr>
          <p:nvPr>
            <p:extLst>
              <p:ext uri="{D42A27DB-BD31-4B8C-83A1-F6EECF244321}">
                <p14:modId xmlns:p14="http://schemas.microsoft.com/office/powerpoint/2010/main" val="959022016"/>
              </p:ext>
            </p:extLst>
          </p:nvPr>
        </p:nvGraphicFramePr>
        <p:xfrm>
          <a:off x="457200" y="1589155"/>
          <a:ext cx="3404104" cy="495300"/>
        </p:xfrm>
        <a:graphic>
          <a:graphicData uri="http://schemas.openxmlformats.org/drawingml/2006/table">
            <a:tbl>
              <a:tblPr firstRow="1" bandRow="1">
                <a:effectLst>
                  <a:outerShdw blurRad="88900" dist="25400" dir="2700000" algn="tl" rotWithShape="0">
                    <a:prstClr val="black">
                      <a:alpha val="15000"/>
                    </a:prstClr>
                  </a:outerShdw>
                </a:effectLst>
                <a:tableStyleId>{2D5ABB26-0587-4C30-8999-92F81FD0307C}</a:tableStyleId>
              </a:tblPr>
              <a:tblGrid>
                <a:gridCol w="304412">
                  <a:extLst>
                    <a:ext uri="{9D8B030D-6E8A-4147-A177-3AD203B41FA5}">
                      <a16:colId xmlns:a16="http://schemas.microsoft.com/office/drawing/2014/main" val="2071697397"/>
                    </a:ext>
                  </a:extLst>
                </a:gridCol>
                <a:gridCol w="3099692">
                  <a:extLst>
                    <a:ext uri="{9D8B030D-6E8A-4147-A177-3AD203B41FA5}">
                      <a16:colId xmlns:a16="http://schemas.microsoft.com/office/drawing/2014/main" val="2449013507"/>
                    </a:ext>
                  </a:extLst>
                </a:gridCol>
              </a:tblGrid>
              <a:tr h="130157">
                <a:tc>
                  <a:txBody>
                    <a:bodyPr/>
                    <a:lstStyle/>
                    <a:p>
                      <a:pPr marL="0" marR="0" lvl="0" indent="0" algn="l" defTabSz="932742" rtl="0" eaLnBrk="1" fontAlgn="auto" hangingPunct="1">
                        <a:lnSpc>
                          <a:spcPct val="100000"/>
                        </a:lnSpc>
                        <a:spcBef>
                          <a:spcPts val="0"/>
                        </a:spcBef>
                        <a:spcAft>
                          <a:spcPts val="0"/>
                        </a:spcAft>
                        <a:buFontTx/>
                        <a:buNone/>
                      </a:pPr>
                      <a:endParaRPr lang="en-GB" sz="1050" b="1" i="0" u="none" strike="noStrike" kern="1200" cap="none" spc="0" normalizeH="0" baseline="0">
                        <a:solidFill>
                          <a:schemeClr val="lt1">
                            <a:lumMod val="100000"/>
                          </a:schemeClr>
                        </a:solidFill>
                        <a:latin typeface="+mn-lt"/>
                        <a:ea typeface="+mn-ea"/>
                        <a:cs typeface="+mn-cs"/>
                        <a:sym typeface=""/>
                      </a:endParaRPr>
                    </a:p>
                  </a:txBody>
                  <a:tcPr anchor="ctr">
                    <a:lnL w="12700" cap="flat" cmpd="sng" algn="ctr">
                      <a:noFill/>
                      <a:prstDash val="solid"/>
                      <a:round/>
                      <a:headEnd type="none" w="med" len="med"/>
                      <a:tailEnd type="none" w="med" len="med"/>
                    </a:lnL>
                    <a:lnR w="9525"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9525" cap="flat" cmpd="sng" algn="ctr">
                      <a:solidFill>
                        <a:schemeClr val="bg1"/>
                      </a:solidFill>
                      <a:prstDash val="solid"/>
                      <a:round/>
                      <a:headEnd type="none" w="med" len="med"/>
                      <a:tailEnd type="none" w="med" len="med"/>
                    </a:lnB>
                    <a:solidFill>
                      <a:schemeClr val="accent1">
                        <a:lumMod val="100000"/>
                      </a:schemeClr>
                    </a:solidFill>
                  </a:tcPr>
                </a:tc>
                <a:tc>
                  <a:txBody>
                    <a:bodyPr/>
                    <a:lstStyle/>
                    <a:p>
                      <a:pPr marL="0" marR="0" lvl="0" indent="0" algn="l" defTabSz="932742" rtl="0" eaLnBrk="1" fontAlgn="auto" latinLnBrk="0" hangingPunct="1">
                        <a:lnSpc>
                          <a:spcPct val="100000"/>
                        </a:lnSpc>
                        <a:spcBef>
                          <a:spcPts val="0"/>
                        </a:spcBef>
                        <a:spcAft>
                          <a:spcPts val="0"/>
                        </a:spcAft>
                        <a:buClrTx/>
                        <a:buSzTx/>
                        <a:buFontTx/>
                        <a:buNone/>
                        <a:tabLst/>
                        <a:defRPr/>
                      </a:pPr>
                      <a:r>
                        <a:rPr lang="en-GB" sz="1050" b="1" i="0" u="none" strike="noStrike" kern="1200" cap="none" spc="0" normalizeH="0" baseline="0">
                          <a:solidFill>
                            <a:schemeClr val="lt1">
                              <a:lumMod val="100000"/>
                            </a:schemeClr>
                          </a:solidFill>
                          <a:latin typeface="+mn-lt"/>
                          <a:ea typeface="+mn-ea"/>
                          <a:cs typeface="+mn-cs"/>
                          <a:sym typeface=""/>
                        </a:rPr>
                        <a:t>Gather your people</a:t>
                      </a:r>
                    </a:p>
                  </a:txBody>
                  <a:tcPr anchor="ctr">
                    <a:lnL w="9525"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9525" cap="flat" cmpd="sng" algn="ctr">
                      <a:solidFill>
                        <a:schemeClr val="bg1"/>
                      </a:solidFill>
                      <a:prstDash val="solid"/>
                      <a:round/>
                      <a:headEnd type="none" w="med" len="med"/>
                      <a:tailEnd type="none" w="med" len="med"/>
                    </a:lnB>
                    <a:solidFill>
                      <a:schemeClr val="accent1">
                        <a:lumMod val="100000"/>
                      </a:schemeClr>
                    </a:solidFill>
                  </a:tcPr>
                </a:tc>
                <a:extLst>
                  <a:ext uri="{0D108BD9-81ED-4DB2-BD59-A6C34878D82A}">
                    <a16:rowId xmlns:a16="http://schemas.microsoft.com/office/drawing/2014/main" val="2658598503"/>
                  </a:ext>
                </a:extLst>
              </a:tr>
              <a:tr h="0">
                <a:tc>
                  <a:txBody>
                    <a:bodyPr/>
                    <a:lstStyle/>
                    <a:p>
                      <a:pPr marL="0" marR="0" lvl="0" indent="0" algn="l" defTabSz="932742" rtl="0" eaLnBrk="1" fontAlgn="auto" hangingPunct="1">
                        <a:lnSpc>
                          <a:spcPct val="100000"/>
                        </a:lnSpc>
                        <a:spcBef>
                          <a:spcPts val="0"/>
                        </a:spcBef>
                        <a:spcAft>
                          <a:spcPts val="0"/>
                        </a:spcAft>
                        <a:buFontTx/>
                        <a:buNone/>
                      </a:pPr>
                      <a:endParaRPr lang="en-GB" sz="1000" b="1" i="0" u="none" strike="noStrike" kern="1200" cap="none" spc="0" normalizeH="0" baseline="0">
                        <a:solidFill>
                          <a:schemeClr val="dk1">
                            <a:lumMod val="100000"/>
                          </a:schemeClr>
                        </a:solidFill>
                        <a:latin typeface="+mn-lt"/>
                        <a:ea typeface="+mn-ea"/>
                        <a:cs typeface="+mn-cs"/>
                        <a:sym typeface=""/>
                      </a:endParaRPr>
                    </a:p>
                  </a:txBody>
                  <a:tcPr>
                    <a:lnL w="12700" cap="flat" cmpd="sng" algn="ctr">
                      <a:noFill/>
                      <a:prstDash val="solid"/>
                      <a:round/>
                      <a:headEnd type="none" w="med" len="med"/>
                      <a:tailEnd type="none" w="med" len="med"/>
                    </a:lnL>
                    <a:lnR w="6350" cap="flat" cmpd="sng" algn="ctr">
                      <a:solidFill>
                        <a:schemeClr val="tx1">
                          <a:lumMod val="65000"/>
                          <a:lumOff val="35000"/>
                        </a:schemeClr>
                      </a:solidFill>
                      <a:prstDash val="solid"/>
                      <a:round/>
                      <a:headEnd type="none" w="med" len="med"/>
                      <a:tailEnd type="none" w="med" len="med"/>
                    </a:lnR>
                    <a:lnT w="9525" cap="flat" cmpd="sng" algn="ctr">
                      <a:solidFill>
                        <a:schemeClr val="bg1"/>
                      </a:solidFill>
                      <a:prstDash val="solid"/>
                      <a:round/>
                      <a:headEnd type="none" w="med" len="med"/>
                      <a:tailEnd type="none" w="med" len="med"/>
                    </a:lnT>
                    <a:lnB w="12700" cap="flat" cmpd="sng" algn="ctr">
                      <a:noFill/>
                      <a:prstDash val="solid"/>
                      <a:round/>
                      <a:headEnd type="none" w="med" len="med"/>
                      <a:tailEnd type="none" w="med" len="med"/>
                    </a:lnB>
                    <a:solidFill>
                      <a:schemeClr val="bg1">
                        <a:lumMod val="100000"/>
                      </a:schemeClr>
                    </a:solidFill>
                  </a:tcPr>
                </a:tc>
                <a:tc>
                  <a:txBody>
                    <a:bodyPr/>
                    <a:lstStyle/>
                    <a:p>
                      <a:r>
                        <a:rPr lang="en-GB" sz="1000"/>
                        <a:t>Identify Frontline pilot users and their managers</a:t>
                      </a:r>
                    </a:p>
                  </a:txBody>
                  <a:tcPr>
                    <a:lnL w="6350" cap="flat" cmpd="sng" algn="ctr">
                      <a:solidFill>
                        <a:schemeClr val="tx1">
                          <a:lumMod val="65000"/>
                          <a:lumOff val="35000"/>
                        </a:schemeClr>
                      </a:solidFill>
                      <a:prstDash val="solid"/>
                      <a:round/>
                      <a:headEnd type="none" w="med" len="med"/>
                      <a:tailEnd type="none" w="med" len="med"/>
                    </a:lnL>
                    <a:lnR w="12700" cap="flat" cmpd="sng" algn="ctr">
                      <a:noFill/>
                      <a:prstDash val="solid"/>
                      <a:round/>
                      <a:headEnd type="none" w="med" len="med"/>
                      <a:tailEnd type="none" w="med" len="med"/>
                    </a:lnR>
                    <a:lnT w="9525" cap="flat" cmpd="sng" algn="ctr">
                      <a:solidFill>
                        <a:schemeClr val="bg1"/>
                      </a:solidFill>
                      <a:prstDash val="solid"/>
                      <a:round/>
                      <a:headEnd type="none" w="med" len="med"/>
                      <a:tailEnd type="none" w="med" len="med"/>
                    </a:lnT>
                    <a:lnB w="12700" cap="flat" cmpd="sng" algn="ctr">
                      <a:noFill/>
                      <a:prstDash val="solid"/>
                      <a:round/>
                      <a:headEnd type="none" w="med" len="med"/>
                      <a:tailEnd type="none" w="med" len="med"/>
                    </a:lnB>
                    <a:solidFill>
                      <a:schemeClr val="bg1">
                        <a:lumMod val="100000"/>
                      </a:schemeClr>
                    </a:solidFill>
                  </a:tcPr>
                </a:tc>
                <a:extLst>
                  <a:ext uri="{0D108BD9-81ED-4DB2-BD59-A6C34878D82A}">
                    <a16:rowId xmlns:a16="http://schemas.microsoft.com/office/drawing/2014/main" val="2368918332"/>
                  </a:ext>
                </a:extLst>
              </a:tr>
            </a:tbl>
          </a:graphicData>
        </a:graphic>
      </p:graphicFrame>
      <p:graphicFrame>
        <p:nvGraphicFramePr>
          <p:cNvPr id="55" name="Table 54">
            <a:extLst>
              <a:ext uri="{FF2B5EF4-FFF2-40B4-BE49-F238E27FC236}">
                <a16:creationId xmlns:a16="http://schemas.microsoft.com/office/drawing/2014/main" id="{D4A44919-8D72-566A-BEAA-DFFAE316C212}"/>
              </a:ext>
            </a:extLst>
          </p:cNvPr>
          <p:cNvGraphicFramePr>
            <a:graphicFrameLocks noGrp="1"/>
          </p:cNvGraphicFramePr>
          <p:nvPr>
            <p:extLst>
              <p:ext uri="{D42A27DB-BD31-4B8C-83A1-F6EECF244321}">
                <p14:modId xmlns:p14="http://schemas.microsoft.com/office/powerpoint/2010/main" val="2320175758"/>
              </p:ext>
            </p:extLst>
          </p:nvPr>
        </p:nvGraphicFramePr>
        <p:xfrm>
          <a:off x="457200" y="2321039"/>
          <a:ext cx="3404104" cy="1440180"/>
        </p:xfrm>
        <a:graphic>
          <a:graphicData uri="http://schemas.openxmlformats.org/drawingml/2006/table">
            <a:tbl>
              <a:tblPr firstRow="1" bandRow="1">
                <a:effectLst>
                  <a:outerShdw blurRad="88900" dist="38100" dir="2700000" algn="tl" rotWithShape="0">
                    <a:prstClr val="black">
                      <a:alpha val="15000"/>
                    </a:prstClr>
                  </a:outerShdw>
                </a:effectLst>
                <a:tableStyleId>{2D5ABB26-0587-4C30-8999-92F81FD0307C}</a:tableStyleId>
              </a:tblPr>
              <a:tblGrid>
                <a:gridCol w="304412">
                  <a:extLst>
                    <a:ext uri="{9D8B030D-6E8A-4147-A177-3AD203B41FA5}">
                      <a16:colId xmlns:a16="http://schemas.microsoft.com/office/drawing/2014/main" val="2071697397"/>
                    </a:ext>
                  </a:extLst>
                </a:gridCol>
                <a:gridCol w="3099692">
                  <a:extLst>
                    <a:ext uri="{9D8B030D-6E8A-4147-A177-3AD203B41FA5}">
                      <a16:colId xmlns:a16="http://schemas.microsoft.com/office/drawing/2014/main" val="2449013507"/>
                    </a:ext>
                  </a:extLst>
                </a:gridCol>
              </a:tblGrid>
              <a:tr h="0">
                <a:tc>
                  <a:txBody>
                    <a:bodyPr/>
                    <a:lstStyle/>
                    <a:p>
                      <a:pPr marL="0" marR="0" lvl="0" indent="0" algn="l" defTabSz="932742" rtl="0" eaLnBrk="1" fontAlgn="auto" hangingPunct="1">
                        <a:lnSpc>
                          <a:spcPct val="100000"/>
                        </a:lnSpc>
                        <a:spcBef>
                          <a:spcPts val="0"/>
                        </a:spcBef>
                        <a:spcAft>
                          <a:spcPts val="0"/>
                        </a:spcAft>
                        <a:buFontTx/>
                        <a:buNone/>
                      </a:pPr>
                      <a:endParaRPr lang="en-GB" sz="1050" b="1" i="0" u="none" strike="noStrike" kern="1200" cap="none" spc="0" normalizeH="0" baseline="0">
                        <a:solidFill>
                          <a:schemeClr val="lt1">
                            <a:lumMod val="100000"/>
                          </a:schemeClr>
                        </a:solidFill>
                        <a:latin typeface="+mn-lt"/>
                        <a:ea typeface="+mn-ea"/>
                        <a:cs typeface="+mn-cs"/>
                        <a:sym typeface=""/>
                      </a:endParaRPr>
                    </a:p>
                  </a:txBody>
                  <a:tcPr anchor="ctr">
                    <a:lnL w="12700" cap="flat" cmpd="sng" algn="ctr">
                      <a:noFill/>
                      <a:prstDash val="solid"/>
                      <a:round/>
                      <a:headEnd type="none" w="med" len="med"/>
                      <a:tailEnd type="none" w="med" len="med"/>
                    </a:lnL>
                    <a:lnR w="9525"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9525" cap="flat" cmpd="sng" algn="ctr">
                      <a:solidFill>
                        <a:schemeClr val="bg1"/>
                      </a:solidFill>
                      <a:prstDash val="solid"/>
                      <a:round/>
                      <a:headEnd type="none" w="med" len="med"/>
                      <a:tailEnd type="none" w="med" len="med"/>
                    </a:lnB>
                    <a:solidFill>
                      <a:schemeClr val="accent1">
                        <a:lumMod val="100000"/>
                      </a:schemeClr>
                    </a:solidFill>
                  </a:tcPr>
                </a:tc>
                <a:tc>
                  <a:txBody>
                    <a:bodyPr/>
                    <a:lstStyle/>
                    <a:p>
                      <a:pPr marL="0" marR="0" lvl="0" indent="0" algn="l" defTabSz="932742" rtl="0" eaLnBrk="1" fontAlgn="auto" latinLnBrk="0" hangingPunct="1">
                        <a:lnSpc>
                          <a:spcPct val="100000"/>
                        </a:lnSpc>
                        <a:spcBef>
                          <a:spcPts val="0"/>
                        </a:spcBef>
                        <a:spcAft>
                          <a:spcPts val="0"/>
                        </a:spcAft>
                        <a:buClrTx/>
                        <a:buSzTx/>
                        <a:buFontTx/>
                        <a:buNone/>
                        <a:tabLst/>
                        <a:defRPr/>
                      </a:pPr>
                      <a:r>
                        <a:rPr lang="en-GB" sz="1050" b="1" i="0" u="none" strike="noStrike" kern="1200" cap="none" spc="0" normalizeH="0" baseline="0">
                          <a:solidFill>
                            <a:schemeClr val="lt1">
                              <a:lumMod val="100000"/>
                            </a:schemeClr>
                          </a:solidFill>
                          <a:latin typeface="+mn-lt"/>
                          <a:ea typeface="+mn-ea"/>
                          <a:cs typeface="+mn-cs"/>
                          <a:sym typeface=""/>
                        </a:rPr>
                        <a:t>Plan pilot logistics</a:t>
                      </a:r>
                    </a:p>
                  </a:txBody>
                  <a:tcPr anchor="ctr">
                    <a:lnL w="9525"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accent1">
                        <a:lumMod val="100000"/>
                      </a:schemeClr>
                    </a:solidFill>
                  </a:tcPr>
                </a:tc>
                <a:extLst>
                  <a:ext uri="{0D108BD9-81ED-4DB2-BD59-A6C34878D82A}">
                    <a16:rowId xmlns:a16="http://schemas.microsoft.com/office/drawing/2014/main" val="2658598503"/>
                  </a:ext>
                </a:extLst>
              </a:tr>
              <a:tr h="0">
                <a:tc>
                  <a:txBody>
                    <a:bodyPr/>
                    <a:lstStyle/>
                    <a:p>
                      <a:pPr marL="0" marR="0" lvl="0" indent="0" algn="l" defTabSz="932742" rtl="0" eaLnBrk="1" fontAlgn="auto" hangingPunct="1">
                        <a:lnSpc>
                          <a:spcPct val="100000"/>
                        </a:lnSpc>
                        <a:spcBef>
                          <a:spcPts val="0"/>
                        </a:spcBef>
                        <a:spcAft>
                          <a:spcPts val="0"/>
                        </a:spcAft>
                        <a:buFontTx/>
                        <a:buNone/>
                      </a:pPr>
                      <a:endParaRPr lang="en-GB" sz="1000" b="1" i="0" u="none" strike="noStrike" kern="1200" cap="none" spc="0" normalizeH="0" baseline="0">
                        <a:solidFill>
                          <a:schemeClr val="dk1">
                            <a:lumMod val="100000"/>
                          </a:schemeClr>
                        </a:solidFill>
                        <a:latin typeface="+mn-lt"/>
                        <a:ea typeface="+mn-ea"/>
                        <a:cs typeface="+mn-cs"/>
                        <a:sym typeface=""/>
                      </a:endParaRPr>
                    </a:p>
                  </a:txBody>
                  <a:tcPr>
                    <a:lnL w="12700" cap="flat" cmpd="sng" algn="ctr">
                      <a:noFill/>
                      <a:prstDash val="solid"/>
                      <a:round/>
                      <a:headEnd type="none" w="med" len="med"/>
                      <a:tailEnd type="none" w="med" len="med"/>
                    </a:lnL>
                    <a:lnR w="6350" cap="flat" cmpd="sng" algn="ctr">
                      <a:solidFill>
                        <a:schemeClr val="tx1">
                          <a:lumMod val="65000"/>
                          <a:lumOff val="35000"/>
                        </a:schemeClr>
                      </a:solidFill>
                      <a:prstDash val="solid"/>
                      <a:round/>
                      <a:headEnd type="none" w="med" len="med"/>
                      <a:tailEnd type="none" w="med" len="med"/>
                    </a:lnR>
                    <a:lnT w="9525" cap="flat" cmpd="sng" algn="ctr">
                      <a:solidFill>
                        <a:schemeClr val="bg1"/>
                      </a:solidFill>
                      <a:prstDash val="solid"/>
                      <a:round/>
                      <a:headEnd type="none" w="med" len="med"/>
                      <a:tailEnd type="none" w="med" len="med"/>
                    </a:lnT>
                    <a:lnB w="6350" cap="flat" cmpd="sng" algn="ctr">
                      <a:solidFill>
                        <a:schemeClr val="tx1">
                          <a:lumMod val="65000"/>
                          <a:lumOff val="35000"/>
                        </a:schemeClr>
                      </a:solidFill>
                      <a:prstDash val="solid"/>
                      <a:round/>
                      <a:headEnd type="none" w="med" len="med"/>
                      <a:tailEnd type="none" w="med" len="med"/>
                    </a:lnB>
                    <a:solidFill>
                      <a:schemeClr val="bg1">
                        <a:lumMod val="100000"/>
                      </a:schemeClr>
                    </a:solidFill>
                  </a:tcPr>
                </a:tc>
                <a:tc>
                  <a:txBody>
                    <a:bodyPr/>
                    <a:lstStyle/>
                    <a:p>
                      <a:r>
                        <a:rPr lang="en-GB" sz="1000"/>
                        <a:t>Key scenarios across 2-6 solution areas that best fit pilot group confirmed</a:t>
                      </a:r>
                    </a:p>
                  </a:txBody>
                  <a:tcPr>
                    <a:lnL w="6350" cap="flat" cmpd="sng" algn="ctr">
                      <a:solidFill>
                        <a:schemeClr val="tx1">
                          <a:lumMod val="65000"/>
                          <a:lumOff val="35000"/>
                        </a:schemeClr>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6350" cap="flat" cmpd="sng" algn="ctr">
                      <a:solidFill>
                        <a:schemeClr val="tx1">
                          <a:lumMod val="65000"/>
                          <a:lumOff val="35000"/>
                        </a:schemeClr>
                      </a:solidFill>
                      <a:prstDash val="solid"/>
                      <a:round/>
                      <a:headEnd type="none" w="med" len="med"/>
                      <a:tailEnd type="none" w="med" len="med"/>
                    </a:lnB>
                    <a:solidFill>
                      <a:schemeClr val="bg1">
                        <a:lumMod val="100000"/>
                      </a:schemeClr>
                    </a:solidFill>
                  </a:tcPr>
                </a:tc>
                <a:extLst>
                  <a:ext uri="{0D108BD9-81ED-4DB2-BD59-A6C34878D82A}">
                    <a16:rowId xmlns:a16="http://schemas.microsoft.com/office/drawing/2014/main" val="2368918332"/>
                  </a:ext>
                </a:extLst>
              </a:tr>
              <a:tr h="0">
                <a:tc>
                  <a:txBody>
                    <a:bodyPr/>
                    <a:lstStyle/>
                    <a:p>
                      <a:pPr marL="0" marR="0" lvl="0" indent="0" algn="l" defTabSz="932742" rtl="0" eaLnBrk="1" fontAlgn="auto" hangingPunct="1">
                        <a:lnSpc>
                          <a:spcPct val="100000"/>
                        </a:lnSpc>
                        <a:spcBef>
                          <a:spcPts val="0"/>
                        </a:spcBef>
                        <a:spcAft>
                          <a:spcPts val="0"/>
                        </a:spcAft>
                        <a:buFontTx/>
                        <a:buNone/>
                      </a:pPr>
                      <a:endParaRPr lang="en-GB" sz="1000" b="1" i="0" u="none" strike="noStrike" kern="1200" cap="none" spc="0" normalizeH="0" baseline="0">
                        <a:solidFill>
                          <a:schemeClr val="dk1">
                            <a:lumMod val="100000"/>
                          </a:schemeClr>
                        </a:solidFill>
                        <a:latin typeface="+mn-lt"/>
                        <a:ea typeface="+mn-ea"/>
                        <a:cs typeface="+mn-cs"/>
                        <a:sym typeface=""/>
                      </a:endParaRPr>
                    </a:p>
                  </a:txBody>
                  <a:tcPr>
                    <a:lnL w="12700" cap="flat" cmpd="sng" algn="ctr">
                      <a:noFill/>
                      <a:prstDash val="solid"/>
                      <a:round/>
                      <a:headEnd type="none" w="med" len="med"/>
                      <a:tailEnd type="none" w="med" len="med"/>
                    </a:lnL>
                    <a:lnR w="6350" cap="flat" cmpd="sng" algn="ctr">
                      <a:solidFill>
                        <a:schemeClr val="tx1">
                          <a:lumMod val="65000"/>
                          <a:lumOff val="35000"/>
                        </a:schemeClr>
                      </a:solidFill>
                      <a:prstDash val="solid"/>
                      <a:round/>
                      <a:headEnd type="none" w="med" len="med"/>
                      <a:tailEnd type="none" w="med" len="med"/>
                    </a:lnR>
                    <a:lnT w="6350" cap="flat" cmpd="sng" algn="ctr">
                      <a:solidFill>
                        <a:schemeClr val="tx1">
                          <a:lumMod val="65000"/>
                          <a:lumOff val="35000"/>
                        </a:schemeClr>
                      </a:solidFill>
                      <a:prstDash val="solid"/>
                      <a:round/>
                      <a:headEnd type="none" w="med" len="med"/>
                      <a:tailEnd type="none" w="med" len="med"/>
                    </a:lnT>
                    <a:lnB w="6350" cap="flat" cmpd="sng" algn="ctr">
                      <a:solidFill>
                        <a:schemeClr val="tx1">
                          <a:lumMod val="65000"/>
                          <a:lumOff val="35000"/>
                        </a:schemeClr>
                      </a:solidFill>
                      <a:prstDash val="solid"/>
                      <a:round/>
                      <a:headEnd type="none" w="med" len="med"/>
                      <a:tailEnd type="none" w="med" len="med"/>
                    </a:lnB>
                    <a:solidFill>
                      <a:schemeClr val="bg1">
                        <a:lumMod val="100000"/>
                      </a:schemeClr>
                    </a:solidFill>
                  </a:tcPr>
                </a:tc>
                <a:tc>
                  <a:txBody>
                    <a:bodyPr/>
                    <a:lstStyle/>
                    <a:p>
                      <a:pPr marL="0" marR="0" lvl="0" indent="0" algn="l" defTabSz="932742" rtl="0" eaLnBrk="1" fontAlgn="auto" latinLnBrk="0" hangingPunct="1">
                        <a:lnSpc>
                          <a:spcPct val="100000"/>
                        </a:lnSpc>
                        <a:spcBef>
                          <a:spcPts val="0"/>
                        </a:spcBef>
                        <a:spcAft>
                          <a:spcPts val="0"/>
                        </a:spcAft>
                        <a:buClrTx/>
                        <a:buSzTx/>
                        <a:buFontTx/>
                        <a:buNone/>
                        <a:tabLst/>
                        <a:defRPr/>
                      </a:pPr>
                      <a:r>
                        <a:rPr lang="en-GB" sz="1000"/>
                        <a:t>Agreed</a:t>
                      </a:r>
                      <a:r>
                        <a:rPr lang="en-GB" sz="1000">
                          <a:solidFill>
                            <a:schemeClr val="tx1"/>
                          </a:solidFill>
                        </a:rPr>
                        <a:t> on </a:t>
                      </a:r>
                      <a:r>
                        <a:rPr lang="en-GB" sz="1000"/>
                        <a:t>plan for monitoring usage of Teams </a:t>
                      </a:r>
                      <a:br>
                        <a:rPr lang="en-GB" sz="1000"/>
                      </a:br>
                      <a:r>
                        <a:rPr lang="en-GB" sz="1000"/>
                        <a:t>by Frontline</a:t>
                      </a:r>
                    </a:p>
                  </a:txBody>
                  <a:tcPr>
                    <a:lnL w="6350" cap="flat" cmpd="sng" algn="ctr">
                      <a:solidFill>
                        <a:schemeClr val="tx1">
                          <a:lumMod val="65000"/>
                          <a:lumOff val="35000"/>
                        </a:schemeClr>
                      </a:solid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tx1">
                          <a:lumMod val="65000"/>
                          <a:lumOff val="35000"/>
                        </a:schemeClr>
                      </a:solidFill>
                      <a:prstDash val="solid"/>
                      <a:round/>
                      <a:headEnd type="none" w="med" len="med"/>
                      <a:tailEnd type="none" w="med" len="med"/>
                    </a:lnT>
                    <a:lnB w="6350" cap="flat" cmpd="sng" algn="ctr">
                      <a:solidFill>
                        <a:schemeClr val="tx1">
                          <a:lumMod val="65000"/>
                          <a:lumOff val="35000"/>
                        </a:schemeClr>
                      </a:solidFill>
                      <a:prstDash val="solid"/>
                      <a:round/>
                      <a:headEnd type="none" w="med" len="med"/>
                      <a:tailEnd type="none" w="med" len="med"/>
                    </a:lnB>
                    <a:solidFill>
                      <a:schemeClr val="bg1">
                        <a:lumMod val="100000"/>
                      </a:schemeClr>
                    </a:solidFill>
                  </a:tcPr>
                </a:tc>
                <a:extLst>
                  <a:ext uri="{0D108BD9-81ED-4DB2-BD59-A6C34878D82A}">
                    <a16:rowId xmlns:a16="http://schemas.microsoft.com/office/drawing/2014/main" val="2248764321"/>
                  </a:ext>
                </a:extLst>
              </a:tr>
              <a:tr h="0">
                <a:tc>
                  <a:txBody>
                    <a:bodyPr/>
                    <a:lstStyle/>
                    <a:p>
                      <a:pPr marL="0" marR="0" lvl="0" indent="0" algn="l" defTabSz="932742" rtl="0" eaLnBrk="1" fontAlgn="auto" hangingPunct="1">
                        <a:lnSpc>
                          <a:spcPct val="100000"/>
                        </a:lnSpc>
                        <a:spcBef>
                          <a:spcPts val="0"/>
                        </a:spcBef>
                        <a:spcAft>
                          <a:spcPts val="0"/>
                        </a:spcAft>
                        <a:buFontTx/>
                        <a:buNone/>
                      </a:pPr>
                      <a:endParaRPr lang="en-GB" sz="1000" b="1" i="0" u="none" strike="noStrike" kern="1200" cap="none" spc="0" normalizeH="0" baseline="0">
                        <a:solidFill>
                          <a:schemeClr val="dk1">
                            <a:lumMod val="100000"/>
                          </a:schemeClr>
                        </a:solidFill>
                        <a:latin typeface="+mn-lt"/>
                        <a:ea typeface="+mn-ea"/>
                        <a:cs typeface="+mn-cs"/>
                        <a:sym typeface=""/>
                      </a:endParaRPr>
                    </a:p>
                  </a:txBody>
                  <a:tcPr>
                    <a:lnL w="12700" cap="flat" cmpd="sng" algn="ctr">
                      <a:noFill/>
                      <a:prstDash val="solid"/>
                      <a:round/>
                      <a:headEnd type="none" w="med" len="med"/>
                      <a:tailEnd type="none" w="med" len="med"/>
                    </a:lnL>
                    <a:lnR w="6350" cap="flat" cmpd="sng" algn="ctr">
                      <a:solidFill>
                        <a:schemeClr val="tx1">
                          <a:lumMod val="65000"/>
                          <a:lumOff val="35000"/>
                        </a:schemeClr>
                      </a:solidFill>
                      <a:prstDash val="solid"/>
                      <a:round/>
                      <a:headEnd type="none" w="med" len="med"/>
                      <a:tailEnd type="none" w="med" len="med"/>
                    </a:lnR>
                    <a:lnT w="6350" cap="flat" cmpd="sng" algn="ctr">
                      <a:solidFill>
                        <a:schemeClr val="tx1">
                          <a:lumMod val="65000"/>
                          <a:lumOff val="35000"/>
                        </a:schemeClr>
                      </a:solidFill>
                      <a:prstDash val="solid"/>
                      <a:round/>
                      <a:headEnd type="none" w="med" len="med"/>
                      <a:tailEnd type="none" w="med" len="med"/>
                    </a:lnT>
                    <a:lnB w="12700" cap="flat" cmpd="sng" algn="ctr">
                      <a:noFill/>
                      <a:prstDash val="solid"/>
                      <a:round/>
                      <a:headEnd type="none" w="med" len="med"/>
                      <a:tailEnd type="none" w="med" len="med"/>
                    </a:lnB>
                    <a:solidFill>
                      <a:schemeClr val="bg1">
                        <a:lumMod val="100000"/>
                      </a:schemeClr>
                    </a:solidFill>
                  </a:tcPr>
                </a:tc>
                <a:tc>
                  <a:txBody>
                    <a:bodyPr/>
                    <a:lstStyle/>
                    <a:p>
                      <a:pPr marL="0" marR="0" lvl="0" indent="0" algn="l" defTabSz="932742" rtl="0" eaLnBrk="1" fontAlgn="auto" latinLnBrk="0" hangingPunct="1">
                        <a:lnSpc>
                          <a:spcPct val="100000"/>
                        </a:lnSpc>
                        <a:spcBef>
                          <a:spcPts val="0"/>
                        </a:spcBef>
                        <a:spcAft>
                          <a:spcPts val="0"/>
                        </a:spcAft>
                        <a:buClrTx/>
                        <a:buSzTx/>
                        <a:buFontTx/>
                        <a:buNone/>
                        <a:tabLst/>
                        <a:defRPr/>
                      </a:pPr>
                      <a:r>
                        <a:rPr lang="en-GB" sz="1000"/>
                        <a:t>Success criteria and feedback mechanism established</a:t>
                      </a:r>
                    </a:p>
                  </a:txBody>
                  <a:tcPr>
                    <a:lnL w="6350" cap="flat" cmpd="sng" algn="ctr">
                      <a:solidFill>
                        <a:schemeClr val="tx1">
                          <a:lumMod val="65000"/>
                          <a:lumOff val="35000"/>
                        </a:schemeClr>
                      </a:solid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tx1">
                          <a:lumMod val="65000"/>
                          <a:lumOff val="35000"/>
                        </a:schemeClr>
                      </a:solidFill>
                      <a:prstDash val="solid"/>
                      <a:round/>
                      <a:headEnd type="none" w="med" len="med"/>
                      <a:tailEnd type="none" w="med" len="med"/>
                    </a:lnT>
                    <a:lnB w="12700" cap="flat" cmpd="sng" algn="ctr">
                      <a:noFill/>
                      <a:prstDash val="solid"/>
                      <a:round/>
                      <a:headEnd type="none" w="med" len="med"/>
                      <a:tailEnd type="none" w="med" len="med"/>
                    </a:lnB>
                    <a:solidFill>
                      <a:schemeClr val="bg1">
                        <a:lumMod val="100000"/>
                      </a:schemeClr>
                    </a:solidFill>
                  </a:tcPr>
                </a:tc>
                <a:extLst>
                  <a:ext uri="{0D108BD9-81ED-4DB2-BD59-A6C34878D82A}">
                    <a16:rowId xmlns:a16="http://schemas.microsoft.com/office/drawing/2014/main" val="2102899822"/>
                  </a:ext>
                </a:extLst>
              </a:tr>
            </a:tbl>
          </a:graphicData>
        </a:graphic>
      </p:graphicFrame>
      <p:graphicFrame>
        <p:nvGraphicFramePr>
          <p:cNvPr id="56" name="Table 55">
            <a:extLst>
              <a:ext uri="{FF2B5EF4-FFF2-40B4-BE49-F238E27FC236}">
                <a16:creationId xmlns:a16="http://schemas.microsoft.com/office/drawing/2014/main" id="{20446E2A-9788-58E9-C0A4-24517BD5C7CA}"/>
              </a:ext>
            </a:extLst>
          </p:cNvPr>
          <p:cNvGraphicFramePr>
            <a:graphicFrameLocks noGrp="1"/>
          </p:cNvGraphicFramePr>
          <p:nvPr>
            <p:extLst>
              <p:ext uri="{D42A27DB-BD31-4B8C-83A1-F6EECF244321}">
                <p14:modId xmlns:p14="http://schemas.microsoft.com/office/powerpoint/2010/main" val="3493696671"/>
              </p:ext>
            </p:extLst>
          </p:nvPr>
        </p:nvGraphicFramePr>
        <p:xfrm>
          <a:off x="4285007" y="1589155"/>
          <a:ext cx="3621986" cy="4488180"/>
        </p:xfrm>
        <a:graphic>
          <a:graphicData uri="http://schemas.openxmlformats.org/drawingml/2006/table">
            <a:tbl>
              <a:tblPr firstRow="1" bandRow="1">
                <a:effectLst>
                  <a:outerShdw blurRad="88900" dist="38100" dir="2700000" algn="tl" rotWithShape="0">
                    <a:prstClr val="black">
                      <a:alpha val="15000"/>
                    </a:prstClr>
                  </a:outerShdw>
                </a:effectLst>
                <a:tableStyleId>{2D5ABB26-0587-4C30-8999-92F81FD0307C}</a:tableStyleId>
              </a:tblPr>
              <a:tblGrid>
                <a:gridCol w="323896">
                  <a:extLst>
                    <a:ext uri="{9D8B030D-6E8A-4147-A177-3AD203B41FA5}">
                      <a16:colId xmlns:a16="http://schemas.microsoft.com/office/drawing/2014/main" val="2071697397"/>
                    </a:ext>
                  </a:extLst>
                </a:gridCol>
                <a:gridCol w="3298090">
                  <a:extLst>
                    <a:ext uri="{9D8B030D-6E8A-4147-A177-3AD203B41FA5}">
                      <a16:colId xmlns:a16="http://schemas.microsoft.com/office/drawing/2014/main" val="2449013507"/>
                    </a:ext>
                  </a:extLst>
                </a:gridCol>
              </a:tblGrid>
              <a:tr h="152903">
                <a:tc>
                  <a:txBody>
                    <a:bodyPr/>
                    <a:lstStyle/>
                    <a:p>
                      <a:pPr marL="0" marR="0" lvl="0" indent="0" algn="l" defTabSz="932742" rtl="0" eaLnBrk="1" fontAlgn="auto" hangingPunct="1">
                        <a:lnSpc>
                          <a:spcPct val="100000"/>
                        </a:lnSpc>
                        <a:spcBef>
                          <a:spcPts val="0"/>
                        </a:spcBef>
                        <a:spcAft>
                          <a:spcPts val="0"/>
                        </a:spcAft>
                        <a:buFontTx/>
                        <a:buNone/>
                      </a:pPr>
                      <a:endParaRPr lang="en-GB" sz="1050" b="1" i="0" u="none" strike="noStrike" kern="1200" cap="none" spc="0" normalizeH="0" baseline="0">
                        <a:solidFill>
                          <a:schemeClr val="lt1">
                            <a:lumMod val="100000"/>
                          </a:schemeClr>
                        </a:solidFill>
                        <a:latin typeface="+mn-lt"/>
                        <a:ea typeface="+mn-ea"/>
                        <a:cs typeface="+mn-cs"/>
                        <a:sym typeface=""/>
                      </a:endParaRPr>
                    </a:p>
                  </a:txBody>
                  <a:tcPr anchor="ctr">
                    <a:lnL w="12700" cap="flat" cmpd="sng" algn="ctr">
                      <a:noFill/>
                      <a:prstDash val="solid"/>
                      <a:round/>
                      <a:headEnd type="none" w="med" len="med"/>
                      <a:tailEnd type="none" w="med" len="med"/>
                    </a:lnL>
                    <a:lnR w="9525"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9525" cap="flat" cmpd="sng" algn="ctr">
                      <a:solidFill>
                        <a:schemeClr val="bg1"/>
                      </a:solidFill>
                      <a:prstDash val="solid"/>
                      <a:round/>
                      <a:headEnd type="none" w="med" len="med"/>
                      <a:tailEnd type="none" w="med" len="med"/>
                    </a:lnB>
                    <a:solidFill>
                      <a:schemeClr val="accent1">
                        <a:lumMod val="100000"/>
                      </a:schemeClr>
                    </a:solidFill>
                  </a:tcPr>
                </a:tc>
                <a:tc>
                  <a:txBody>
                    <a:bodyPr/>
                    <a:lstStyle/>
                    <a:p>
                      <a:pPr marL="0" marR="0" lvl="0" indent="0" algn="l" defTabSz="932742" rtl="0" eaLnBrk="1" fontAlgn="auto" latinLnBrk="0" hangingPunct="1">
                        <a:lnSpc>
                          <a:spcPct val="100000"/>
                        </a:lnSpc>
                        <a:spcBef>
                          <a:spcPts val="0"/>
                        </a:spcBef>
                        <a:spcAft>
                          <a:spcPts val="0"/>
                        </a:spcAft>
                        <a:buClrTx/>
                        <a:buSzTx/>
                        <a:buFontTx/>
                        <a:buNone/>
                        <a:tabLst/>
                        <a:defRPr/>
                      </a:pPr>
                      <a:r>
                        <a:rPr lang="en-GB" sz="1050" b="1" i="0" u="none" strike="noStrike" kern="1200" cap="none" spc="0" normalizeH="0" baseline="0">
                          <a:solidFill>
                            <a:schemeClr val="lt1">
                              <a:lumMod val="100000"/>
                            </a:schemeClr>
                          </a:solidFill>
                          <a:latin typeface="+mn-lt"/>
                          <a:ea typeface="+mn-ea"/>
                          <a:cs typeface="+mn-cs"/>
                          <a:sym typeface=""/>
                        </a:rPr>
                        <a:t>Configure Teams</a:t>
                      </a:r>
                    </a:p>
                  </a:txBody>
                  <a:tcPr anchor="ctr">
                    <a:lnL w="9525"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9525" cap="flat" cmpd="sng" algn="ctr">
                      <a:solidFill>
                        <a:schemeClr val="bg1"/>
                      </a:solidFill>
                      <a:prstDash val="solid"/>
                      <a:round/>
                      <a:headEnd type="none" w="med" len="med"/>
                      <a:tailEnd type="none" w="med" len="med"/>
                    </a:lnB>
                    <a:solidFill>
                      <a:schemeClr val="accent1">
                        <a:lumMod val="100000"/>
                      </a:schemeClr>
                    </a:solidFill>
                  </a:tcPr>
                </a:tc>
                <a:extLst>
                  <a:ext uri="{0D108BD9-81ED-4DB2-BD59-A6C34878D82A}">
                    <a16:rowId xmlns:a16="http://schemas.microsoft.com/office/drawing/2014/main" val="2658598503"/>
                  </a:ext>
                </a:extLst>
              </a:tr>
              <a:tr h="148270">
                <a:tc>
                  <a:txBody>
                    <a:bodyPr/>
                    <a:lstStyle/>
                    <a:p>
                      <a:pPr marL="0" marR="0" lvl="0" indent="0" algn="l" defTabSz="932742" rtl="0" eaLnBrk="1" fontAlgn="auto" hangingPunct="1">
                        <a:lnSpc>
                          <a:spcPct val="100000"/>
                        </a:lnSpc>
                        <a:spcBef>
                          <a:spcPts val="0"/>
                        </a:spcBef>
                        <a:spcAft>
                          <a:spcPts val="0"/>
                        </a:spcAft>
                        <a:buFontTx/>
                        <a:buNone/>
                      </a:pPr>
                      <a:endParaRPr lang="en-GB" sz="1000" b="1" i="0" u="none" strike="noStrike" kern="1200" cap="none" spc="0" normalizeH="0" baseline="0">
                        <a:solidFill>
                          <a:schemeClr val="dk1">
                            <a:lumMod val="100000"/>
                          </a:schemeClr>
                        </a:solidFill>
                        <a:latin typeface="+mn-lt"/>
                        <a:ea typeface="+mn-ea"/>
                        <a:cs typeface="+mn-cs"/>
                        <a:sym typeface=""/>
                      </a:endParaRPr>
                    </a:p>
                  </a:txBody>
                  <a:tcPr>
                    <a:lnL w="12700" cap="flat" cmpd="sng" algn="ctr">
                      <a:noFill/>
                      <a:prstDash val="solid"/>
                      <a:round/>
                      <a:headEnd type="none" w="med" len="med"/>
                      <a:tailEnd type="none" w="med" len="med"/>
                    </a:lnL>
                    <a:lnR w="6350" cap="flat" cmpd="sng" algn="ctr">
                      <a:solidFill>
                        <a:schemeClr val="tx1">
                          <a:lumMod val="65000"/>
                          <a:lumOff val="35000"/>
                        </a:schemeClr>
                      </a:solidFill>
                      <a:prstDash val="solid"/>
                      <a:round/>
                      <a:headEnd type="none" w="med" len="med"/>
                      <a:tailEnd type="none" w="med" len="med"/>
                    </a:lnR>
                    <a:lnT w="9525" cap="flat" cmpd="sng" algn="ctr">
                      <a:solidFill>
                        <a:schemeClr val="bg1"/>
                      </a:solidFill>
                      <a:prstDash val="solid"/>
                      <a:round/>
                      <a:headEnd type="none" w="med" len="med"/>
                      <a:tailEnd type="none" w="med" len="med"/>
                    </a:lnT>
                    <a:lnB w="6350" cap="flat" cmpd="sng" algn="ctr">
                      <a:solidFill>
                        <a:schemeClr val="tx1">
                          <a:lumMod val="65000"/>
                          <a:lumOff val="35000"/>
                        </a:schemeClr>
                      </a:solidFill>
                      <a:prstDash val="solid"/>
                      <a:round/>
                      <a:headEnd type="none" w="med" len="med"/>
                      <a:tailEnd type="none" w="med" len="med"/>
                    </a:lnB>
                    <a:solidFill>
                      <a:schemeClr val="bg1">
                        <a:lumMod val="100000"/>
                      </a:schemeClr>
                    </a:solidFill>
                  </a:tcPr>
                </a:tc>
                <a:tc>
                  <a:txBody>
                    <a:bodyPr/>
                    <a:lstStyle/>
                    <a:p>
                      <a:r>
                        <a:rPr lang="en-GB" sz="1000"/>
                        <a:t>Teams capabilities for pilot enabled</a:t>
                      </a:r>
                    </a:p>
                  </a:txBody>
                  <a:tcPr>
                    <a:lnL w="6350" cap="flat" cmpd="sng" algn="ctr">
                      <a:solidFill>
                        <a:schemeClr val="tx1">
                          <a:lumMod val="65000"/>
                          <a:lumOff val="35000"/>
                        </a:schemeClr>
                      </a:solidFill>
                      <a:prstDash val="solid"/>
                      <a:round/>
                      <a:headEnd type="none" w="med" len="med"/>
                      <a:tailEnd type="none" w="med" len="med"/>
                    </a:lnL>
                    <a:lnR w="12700" cap="flat" cmpd="sng" algn="ctr">
                      <a:noFill/>
                      <a:prstDash val="solid"/>
                      <a:round/>
                      <a:headEnd type="none" w="med" len="med"/>
                      <a:tailEnd type="none" w="med" len="med"/>
                    </a:lnR>
                    <a:lnT w="9525" cap="flat" cmpd="sng" algn="ctr">
                      <a:solidFill>
                        <a:schemeClr val="bg1"/>
                      </a:solidFill>
                      <a:prstDash val="solid"/>
                      <a:round/>
                      <a:headEnd type="none" w="med" len="med"/>
                      <a:tailEnd type="none" w="med" len="med"/>
                    </a:lnT>
                    <a:lnB w="6350" cap="flat" cmpd="sng" algn="ctr">
                      <a:solidFill>
                        <a:schemeClr val="tx1">
                          <a:lumMod val="65000"/>
                          <a:lumOff val="35000"/>
                        </a:schemeClr>
                      </a:solidFill>
                      <a:prstDash val="solid"/>
                      <a:round/>
                      <a:headEnd type="none" w="med" len="med"/>
                      <a:tailEnd type="none" w="med" len="med"/>
                    </a:lnB>
                    <a:solidFill>
                      <a:schemeClr val="bg1">
                        <a:lumMod val="100000"/>
                      </a:schemeClr>
                    </a:solidFill>
                  </a:tcPr>
                </a:tc>
                <a:extLst>
                  <a:ext uri="{0D108BD9-81ED-4DB2-BD59-A6C34878D82A}">
                    <a16:rowId xmlns:a16="http://schemas.microsoft.com/office/drawing/2014/main" val="2368918332"/>
                  </a:ext>
                </a:extLst>
              </a:tr>
              <a:tr h="148270">
                <a:tc>
                  <a:txBody>
                    <a:bodyPr/>
                    <a:lstStyle/>
                    <a:p>
                      <a:pPr marL="0" marR="0" lvl="0" indent="0" algn="l" defTabSz="932742" rtl="0" eaLnBrk="1" fontAlgn="auto" hangingPunct="1">
                        <a:lnSpc>
                          <a:spcPct val="100000"/>
                        </a:lnSpc>
                        <a:spcBef>
                          <a:spcPts val="0"/>
                        </a:spcBef>
                        <a:spcAft>
                          <a:spcPts val="0"/>
                        </a:spcAft>
                        <a:buFontTx/>
                        <a:buNone/>
                      </a:pPr>
                      <a:endParaRPr lang="en-GB" sz="1000" b="1" i="0" u="none" strike="noStrike" kern="1200" cap="none" spc="0" normalizeH="0" baseline="0">
                        <a:solidFill>
                          <a:schemeClr val="dk1">
                            <a:lumMod val="100000"/>
                          </a:schemeClr>
                        </a:solidFill>
                        <a:latin typeface="+mn-lt"/>
                        <a:ea typeface="+mn-ea"/>
                        <a:cs typeface="+mn-cs"/>
                        <a:sym typeface=""/>
                      </a:endParaRPr>
                    </a:p>
                  </a:txBody>
                  <a:tcPr>
                    <a:lnL w="12700" cap="flat" cmpd="sng" algn="ctr">
                      <a:noFill/>
                      <a:prstDash val="solid"/>
                      <a:round/>
                      <a:headEnd type="none" w="med" len="med"/>
                      <a:tailEnd type="none" w="med" len="med"/>
                    </a:lnL>
                    <a:lnR w="6350" cap="flat" cmpd="sng" algn="ctr">
                      <a:solidFill>
                        <a:schemeClr val="tx1">
                          <a:lumMod val="65000"/>
                          <a:lumOff val="35000"/>
                        </a:schemeClr>
                      </a:solidFill>
                      <a:prstDash val="solid"/>
                      <a:round/>
                      <a:headEnd type="none" w="med" len="med"/>
                      <a:tailEnd type="none" w="med" len="med"/>
                    </a:lnR>
                    <a:lnT w="6350" cap="flat" cmpd="sng" algn="ctr">
                      <a:solidFill>
                        <a:schemeClr val="tx1">
                          <a:lumMod val="65000"/>
                          <a:lumOff val="35000"/>
                        </a:schemeClr>
                      </a:solidFill>
                      <a:prstDash val="solid"/>
                      <a:round/>
                      <a:headEnd type="none" w="med" len="med"/>
                      <a:tailEnd type="none" w="med" len="med"/>
                    </a:lnT>
                    <a:lnB w="6350" cap="flat" cmpd="sng" algn="ctr">
                      <a:solidFill>
                        <a:schemeClr val="tx1">
                          <a:lumMod val="65000"/>
                          <a:lumOff val="35000"/>
                        </a:schemeClr>
                      </a:solidFill>
                      <a:prstDash val="solid"/>
                      <a:round/>
                      <a:headEnd type="none" w="med" len="med"/>
                      <a:tailEnd type="none" w="med" len="med"/>
                    </a:lnB>
                    <a:solidFill>
                      <a:schemeClr val="bg1">
                        <a:lumMod val="100000"/>
                      </a:schemeClr>
                    </a:solidFill>
                  </a:tcPr>
                </a:tc>
                <a:tc>
                  <a:txBody>
                    <a:bodyPr/>
                    <a:lstStyle/>
                    <a:p>
                      <a:r>
                        <a:rPr lang="en-GB" sz="1000"/>
                        <a:t>Pre-pinned apps in Teams configured</a:t>
                      </a:r>
                    </a:p>
                  </a:txBody>
                  <a:tcPr>
                    <a:lnL w="6350" cap="flat" cmpd="sng" algn="ctr">
                      <a:solidFill>
                        <a:schemeClr val="tx1">
                          <a:lumMod val="65000"/>
                          <a:lumOff val="35000"/>
                        </a:schemeClr>
                      </a:solid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tx1">
                          <a:lumMod val="65000"/>
                          <a:lumOff val="35000"/>
                        </a:schemeClr>
                      </a:solidFill>
                      <a:prstDash val="solid"/>
                      <a:round/>
                      <a:headEnd type="none" w="med" len="med"/>
                      <a:tailEnd type="none" w="med" len="med"/>
                    </a:lnT>
                    <a:lnB w="6350" cap="flat" cmpd="sng" algn="ctr">
                      <a:solidFill>
                        <a:schemeClr val="tx1">
                          <a:lumMod val="65000"/>
                          <a:lumOff val="35000"/>
                        </a:schemeClr>
                      </a:solidFill>
                      <a:prstDash val="solid"/>
                      <a:round/>
                      <a:headEnd type="none" w="med" len="med"/>
                      <a:tailEnd type="none" w="med" len="med"/>
                    </a:lnB>
                    <a:solidFill>
                      <a:schemeClr val="bg1">
                        <a:lumMod val="100000"/>
                      </a:schemeClr>
                    </a:solidFill>
                  </a:tcPr>
                </a:tc>
                <a:extLst>
                  <a:ext uri="{0D108BD9-81ED-4DB2-BD59-A6C34878D82A}">
                    <a16:rowId xmlns:a16="http://schemas.microsoft.com/office/drawing/2014/main" val="2248764321"/>
                  </a:ext>
                </a:extLst>
              </a:tr>
              <a:tr h="240938">
                <a:tc>
                  <a:txBody>
                    <a:bodyPr/>
                    <a:lstStyle/>
                    <a:p>
                      <a:pPr marL="0" marR="0" lvl="0" indent="0" algn="l" defTabSz="932742" rtl="0" eaLnBrk="1" fontAlgn="auto" hangingPunct="1">
                        <a:lnSpc>
                          <a:spcPct val="100000"/>
                        </a:lnSpc>
                        <a:spcBef>
                          <a:spcPts val="0"/>
                        </a:spcBef>
                        <a:spcAft>
                          <a:spcPts val="0"/>
                        </a:spcAft>
                        <a:buFontTx/>
                        <a:buNone/>
                      </a:pPr>
                      <a:endParaRPr lang="en-GB" sz="1000" b="1" i="0" u="none" strike="noStrike" kern="1200" cap="none" spc="0" normalizeH="0" baseline="0">
                        <a:solidFill>
                          <a:schemeClr val="dk1">
                            <a:lumMod val="100000"/>
                          </a:schemeClr>
                        </a:solidFill>
                        <a:latin typeface="+mn-lt"/>
                        <a:ea typeface="+mn-ea"/>
                        <a:cs typeface="+mn-cs"/>
                        <a:sym typeface=""/>
                      </a:endParaRPr>
                    </a:p>
                  </a:txBody>
                  <a:tcPr>
                    <a:lnL w="12700" cap="flat" cmpd="sng" algn="ctr">
                      <a:noFill/>
                      <a:prstDash val="solid"/>
                      <a:round/>
                      <a:headEnd type="none" w="med" len="med"/>
                      <a:tailEnd type="none" w="med" len="med"/>
                    </a:lnL>
                    <a:lnR w="6350" cap="flat" cmpd="sng" algn="ctr">
                      <a:solidFill>
                        <a:schemeClr val="tx1">
                          <a:lumMod val="65000"/>
                          <a:lumOff val="35000"/>
                        </a:schemeClr>
                      </a:solidFill>
                      <a:prstDash val="solid"/>
                      <a:round/>
                      <a:headEnd type="none" w="med" len="med"/>
                      <a:tailEnd type="none" w="med" len="med"/>
                    </a:lnR>
                    <a:lnT w="6350" cap="flat" cmpd="sng" algn="ctr">
                      <a:solidFill>
                        <a:schemeClr val="tx1">
                          <a:lumMod val="65000"/>
                          <a:lumOff val="35000"/>
                        </a:schemeClr>
                      </a:solidFill>
                      <a:prstDash val="solid"/>
                      <a:round/>
                      <a:headEnd type="none" w="med" len="med"/>
                      <a:tailEnd type="none" w="med" len="med"/>
                    </a:lnT>
                    <a:lnB w="6350" cap="flat" cmpd="sng" algn="ctr">
                      <a:solidFill>
                        <a:schemeClr val="tx1">
                          <a:lumMod val="65000"/>
                          <a:lumOff val="35000"/>
                        </a:schemeClr>
                      </a:solidFill>
                      <a:prstDash val="solid"/>
                      <a:round/>
                      <a:headEnd type="none" w="med" len="med"/>
                      <a:tailEnd type="none" w="med" len="med"/>
                    </a:lnB>
                    <a:solidFill>
                      <a:schemeClr val="bg1">
                        <a:lumMod val="100000"/>
                      </a:schemeClr>
                    </a:solidFill>
                  </a:tcPr>
                </a:tc>
                <a:tc>
                  <a:txBody>
                    <a:bodyPr/>
                    <a:lstStyle/>
                    <a:p>
                      <a:r>
                        <a:rPr lang="en-GB" sz="1000"/>
                        <a:t>Messaging policies configured for defined</a:t>
                      </a:r>
                      <a:br>
                        <a:rPr lang="en-GB" sz="1000"/>
                      </a:br>
                      <a:r>
                        <a:rPr lang="en-GB" sz="1000"/>
                        <a:t>pilot scenario(s)</a:t>
                      </a:r>
                    </a:p>
                  </a:txBody>
                  <a:tcPr>
                    <a:lnL w="6350" cap="flat" cmpd="sng" algn="ctr">
                      <a:solidFill>
                        <a:schemeClr val="tx1">
                          <a:lumMod val="65000"/>
                          <a:lumOff val="35000"/>
                        </a:schemeClr>
                      </a:solid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tx1">
                          <a:lumMod val="65000"/>
                          <a:lumOff val="35000"/>
                        </a:schemeClr>
                      </a:solidFill>
                      <a:prstDash val="solid"/>
                      <a:round/>
                      <a:headEnd type="none" w="med" len="med"/>
                      <a:tailEnd type="none" w="med" len="med"/>
                    </a:lnT>
                    <a:lnB w="6350" cap="flat" cmpd="sng" algn="ctr">
                      <a:solidFill>
                        <a:schemeClr val="tx1">
                          <a:lumMod val="65000"/>
                          <a:lumOff val="35000"/>
                        </a:schemeClr>
                      </a:solidFill>
                      <a:prstDash val="solid"/>
                      <a:round/>
                      <a:headEnd type="none" w="med" len="med"/>
                      <a:tailEnd type="none" w="med" len="med"/>
                    </a:lnB>
                    <a:solidFill>
                      <a:schemeClr val="bg1">
                        <a:lumMod val="100000"/>
                      </a:schemeClr>
                    </a:solidFill>
                  </a:tcPr>
                </a:tc>
                <a:extLst>
                  <a:ext uri="{0D108BD9-81ED-4DB2-BD59-A6C34878D82A}">
                    <a16:rowId xmlns:a16="http://schemas.microsoft.com/office/drawing/2014/main" val="2102899822"/>
                  </a:ext>
                </a:extLst>
              </a:tr>
              <a:tr h="240938">
                <a:tc>
                  <a:txBody>
                    <a:bodyPr/>
                    <a:lstStyle/>
                    <a:p>
                      <a:pPr marL="0" marR="0" lvl="0" indent="0" algn="l" defTabSz="932742" rtl="0" eaLnBrk="1" fontAlgn="auto" hangingPunct="1">
                        <a:lnSpc>
                          <a:spcPct val="100000"/>
                        </a:lnSpc>
                        <a:spcBef>
                          <a:spcPts val="0"/>
                        </a:spcBef>
                        <a:spcAft>
                          <a:spcPts val="0"/>
                        </a:spcAft>
                        <a:buFontTx/>
                        <a:buNone/>
                      </a:pPr>
                      <a:endParaRPr lang="en-GB" sz="1000" b="1" i="0" u="none" strike="noStrike" kern="1200" cap="none" spc="0" normalizeH="0" baseline="0">
                        <a:solidFill>
                          <a:schemeClr val="dk1">
                            <a:lumMod val="100000"/>
                          </a:schemeClr>
                        </a:solidFill>
                        <a:latin typeface="+mn-lt"/>
                        <a:ea typeface="+mn-ea"/>
                        <a:cs typeface="+mn-cs"/>
                        <a:sym typeface=""/>
                      </a:endParaRPr>
                    </a:p>
                  </a:txBody>
                  <a:tcPr>
                    <a:lnL w="12700" cap="flat" cmpd="sng" algn="ctr">
                      <a:noFill/>
                      <a:prstDash val="solid"/>
                      <a:round/>
                      <a:headEnd type="none" w="med" len="med"/>
                      <a:tailEnd type="none" w="med" len="med"/>
                    </a:lnL>
                    <a:lnR w="6350" cap="flat" cmpd="sng" algn="ctr">
                      <a:solidFill>
                        <a:schemeClr val="tx1">
                          <a:lumMod val="65000"/>
                          <a:lumOff val="35000"/>
                        </a:schemeClr>
                      </a:solidFill>
                      <a:prstDash val="solid"/>
                      <a:round/>
                      <a:headEnd type="none" w="med" len="med"/>
                      <a:tailEnd type="none" w="med" len="med"/>
                    </a:lnR>
                    <a:lnT w="6350" cap="flat" cmpd="sng" algn="ctr">
                      <a:solidFill>
                        <a:schemeClr val="tx1">
                          <a:lumMod val="65000"/>
                          <a:lumOff val="35000"/>
                        </a:schemeClr>
                      </a:solidFill>
                      <a:prstDash val="solid"/>
                      <a:round/>
                      <a:headEnd type="none" w="med" len="med"/>
                      <a:tailEnd type="none" w="med" len="med"/>
                    </a:lnT>
                    <a:lnB w="6350" cap="flat" cmpd="sng" algn="ctr">
                      <a:solidFill>
                        <a:schemeClr val="tx1">
                          <a:lumMod val="65000"/>
                          <a:lumOff val="35000"/>
                        </a:schemeClr>
                      </a:solidFill>
                      <a:prstDash val="solid"/>
                      <a:round/>
                      <a:headEnd type="none" w="med" len="med"/>
                      <a:tailEnd type="none" w="med" len="med"/>
                    </a:lnB>
                    <a:solidFill>
                      <a:schemeClr val="bg1">
                        <a:lumMod val="100000"/>
                      </a:schemeClr>
                    </a:solidFill>
                  </a:tcPr>
                </a:tc>
                <a:tc>
                  <a:txBody>
                    <a:bodyPr/>
                    <a:lstStyle/>
                    <a:p>
                      <a:pPr marL="0" marR="0" lvl="0" indent="0" algn="l" defTabSz="932742" rtl="0" eaLnBrk="1" fontAlgn="auto" latinLnBrk="0" hangingPunct="1">
                        <a:lnSpc>
                          <a:spcPct val="100000"/>
                        </a:lnSpc>
                        <a:spcBef>
                          <a:spcPts val="0"/>
                        </a:spcBef>
                        <a:spcAft>
                          <a:spcPts val="0"/>
                        </a:spcAft>
                        <a:buClrTx/>
                        <a:buSzTx/>
                        <a:buFontTx/>
                        <a:buNone/>
                        <a:tabLst/>
                        <a:defRPr/>
                      </a:pPr>
                      <a:r>
                        <a:rPr lang="en-GB" sz="1000"/>
                        <a:t>Teams for Frontline configured with relevant connectors, channels and tabs</a:t>
                      </a:r>
                    </a:p>
                  </a:txBody>
                  <a:tcPr>
                    <a:lnL w="6350" cap="flat" cmpd="sng" algn="ctr">
                      <a:solidFill>
                        <a:schemeClr val="tx1">
                          <a:lumMod val="65000"/>
                          <a:lumOff val="35000"/>
                        </a:schemeClr>
                      </a:solid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tx1">
                          <a:lumMod val="65000"/>
                          <a:lumOff val="35000"/>
                        </a:schemeClr>
                      </a:solidFill>
                      <a:prstDash val="solid"/>
                      <a:round/>
                      <a:headEnd type="none" w="med" len="med"/>
                      <a:tailEnd type="none" w="med" len="med"/>
                    </a:lnT>
                    <a:lnB w="6350" cap="flat" cmpd="sng" algn="ctr">
                      <a:solidFill>
                        <a:schemeClr val="tx1">
                          <a:lumMod val="65000"/>
                          <a:lumOff val="35000"/>
                        </a:schemeClr>
                      </a:solidFill>
                      <a:prstDash val="solid"/>
                      <a:round/>
                      <a:headEnd type="none" w="med" len="med"/>
                      <a:tailEnd type="none" w="med" len="med"/>
                    </a:lnB>
                    <a:solidFill>
                      <a:schemeClr val="bg1">
                        <a:lumMod val="100000"/>
                      </a:schemeClr>
                    </a:solidFill>
                  </a:tcPr>
                </a:tc>
                <a:extLst>
                  <a:ext uri="{0D108BD9-81ED-4DB2-BD59-A6C34878D82A}">
                    <a16:rowId xmlns:a16="http://schemas.microsoft.com/office/drawing/2014/main" val="1061735293"/>
                  </a:ext>
                </a:extLst>
              </a:tr>
              <a:tr h="240938">
                <a:tc>
                  <a:txBody>
                    <a:bodyPr/>
                    <a:lstStyle/>
                    <a:p>
                      <a:pPr marL="0" marR="0" lvl="0" indent="0" algn="l" defTabSz="932742" rtl="0" eaLnBrk="1" fontAlgn="auto" hangingPunct="1">
                        <a:lnSpc>
                          <a:spcPct val="100000"/>
                        </a:lnSpc>
                        <a:spcBef>
                          <a:spcPts val="0"/>
                        </a:spcBef>
                        <a:spcAft>
                          <a:spcPts val="0"/>
                        </a:spcAft>
                        <a:buFontTx/>
                        <a:buNone/>
                      </a:pPr>
                      <a:endParaRPr lang="en-GB" sz="1000" b="1" i="0" u="none" strike="noStrike" kern="1200" cap="none" spc="0" normalizeH="0" baseline="0">
                        <a:solidFill>
                          <a:schemeClr val="dk1">
                            <a:lumMod val="100000"/>
                          </a:schemeClr>
                        </a:solidFill>
                        <a:latin typeface="+mn-lt"/>
                        <a:ea typeface="+mn-ea"/>
                        <a:cs typeface="+mn-cs"/>
                        <a:sym typeface=""/>
                      </a:endParaRPr>
                    </a:p>
                  </a:txBody>
                  <a:tcPr>
                    <a:lnL w="12700" cap="flat" cmpd="sng" algn="ctr">
                      <a:noFill/>
                      <a:prstDash val="solid"/>
                      <a:round/>
                      <a:headEnd type="none" w="med" len="med"/>
                      <a:tailEnd type="none" w="med" len="med"/>
                    </a:lnL>
                    <a:lnR w="6350" cap="flat" cmpd="sng" algn="ctr">
                      <a:solidFill>
                        <a:schemeClr val="tx1">
                          <a:lumMod val="65000"/>
                          <a:lumOff val="35000"/>
                        </a:schemeClr>
                      </a:solidFill>
                      <a:prstDash val="solid"/>
                      <a:round/>
                      <a:headEnd type="none" w="med" len="med"/>
                      <a:tailEnd type="none" w="med" len="med"/>
                    </a:lnR>
                    <a:lnT w="6350" cap="flat" cmpd="sng" algn="ctr">
                      <a:solidFill>
                        <a:schemeClr val="tx1">
                          <a:lumMod val="65000"/>
                          <a:lumOff val="35000"/>
                        </a:schemeClr>
                      </a:solidFill>
                      <a:prstDash val="solid"/>
                      <a:round/>
                      <a:headEnd type="none" w="med" len="med"/>
                      <a:tailEnd type="none" w="med" len="med"/>
                    </a:lnT>
                    <a:lnB w="6350" cap="flat" cmpd="sng" algn="ctr">
                      <a:solidFill>
                        <a:schemeClr val="tx1">
                          <a:lumMod val="65000"/>
                          <a:lumOff val="35000"/>
                        </a:schemeClr>
                      </a:solidFill>
                      <a:prstDash val="solid"/>
                      <a:round/>
                      <a:headEnd type="none" w="med" len="med"/>
                      <a:tailEnd type="none" w="med" len="med"/>
                    </a:lnB>
                    <a:solidFill>
                      <a:schemeClr val="bg1">
                        <a:lumMod val="100000"/>
                      </a:schemeClr>
                    </a:solidFill>
                  </a:tcPr>
                </a:tc>
                <a:tc>
                  <a:txBody>
                    <a:bodyPr/>
                    <a:lstStyle/>
                    <a:p>
                      <a:pPr marL="0" marR="0" lvl="0" indent="0" algn="l" defTabSz="932742" rtl="0" eaLnBrk="1" fontAlgn="auto" latinLnBrk="0" hangingPunct="1">
                        <a:lnSpc>
                          <a:spcPct val="100000"/>
                        </a:lnSpc>
                        <a:spcBef>
                          <a:spcPts val="0"/>
                        </a:spcBef>
                        <a:spcAft>
                          <a:spcPts val="0"/>
                        </a:spcAft>
                        <a:buClrTx/>
                        <a:buSzTx/>
                        <a:buFontTx/>
                        <a:buNone/>
                        <a:tabLst/>
                        <a:defRPr/>
                      </a:pPr>
                      <a:r>
                        <a:rPr lang="en-GB" sz="1000"/>
                        <a:t>Pilot users have log-in credentials and can mange </a:t>
                      </a:r>
                      <a:br>
                        <a:rPr lang="en-GB" sz="1000"/>
                      </a:br>
                      <a:r>
                        <a:rPr lang="en-GB" sz="1000"/>
                        <a:t>their credentials</a:t>
                      </a:r>
                    </a:p>
                  </a:txBody>
                  <a:tcPr>
                    <a:lnL w="6350" cap="flat" cmpd="sng" algn="ctr">
                      <a:solidFill>
                        <a:schemeClr val="tx1">
                          <a:lumMod val="65000"/>
                          <a:lumOff val="35000"/>
                        </a:schemeClr>
                      </a:solid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tx1">
                          <a:lumMod val="65000"/>
                          <a:lumOff val="35000"/>
                        </a:schemeClr>
                      </a:solidFill>
                      <a:prstDash val="solid"/>
                      <a:round/>
                      <a:headEnd type="none" w="med" len="med"/>
                      <a:tailEnd type="none" w="med" len="med"/>
                    </a:lnT>
                    <a:lnB w="6350" cap="flat" cmpd="sng" algn="ctr">
                      <a:solidFill>
                        <a:schemeClr val="tx1">
                          <a:lumMod val="65000"/>
                          <a:lumOff val="35000"/>
                        </a:schemeClr>
                      </a:solidFill>
                      <a:prstDash val="solid"/>
                      <a:round/>
                      <a:headEnd type="none" w="med" len="med"/>
                      <a:tailEnd type="none" w="med" len="med"/>
                    </a:lnB>
                    <a:solidFill>
                      <a:schemeClr val="bg1">
                        <a:lumMod val="100000"/>
                      </a:schemeClr>
                    </a:solidFill>
                  </a:tcPr>
                </a:tc>
                <a:extLst>
                  <a:ext uri="{0D108BD9-81ED-4DB2-BD59-A6C34878D82A}">
                    <a16:rowId xmlns:a16="http://schemas.microsoft.com/office/drawing/2014/main" val="112154122"/>
                  </a:ext>
                </a:extLst>
              </a:tr>
              <a:tr h="148270">
                <a:tc>
                  <a:txBody>
                    <a:bodyPr/>
                    <a:lstStyle/>
                    <a:p>
                      <a:pPr marL="0" marR="0" lvl="0" indent="0" algn="l" defTabSz="932742" rtl="0" eaLnBrk="1" fontAlgn="auto" hangingPunct="1">
                        <a:lnSpc>
                          <a:spcPct val="100000"/>
                        </a:lnSpc>
                        <a:spcBef>
                          <a:spcPts val="0"/>
                        </a:spcBef>
                        <a:spcAft>
                          <a:spcPts val="0"/>
                        </a:spcAft>
                        <a:buFontTx/>
                        <a:buNone/>
                      </a:pPr>
                      <a:endParaRPr lang="en-GB" sz="1000" b="1" i="0" u="none" strike="noStrike" kern="1200" cap="none" spc="0" normalizeH="0" baseline="0">
                        <a:solidFill>
                          <a:schemeClr val="dk1">
                            <a:lumMod val="100000"/>
                          </a:schemeClr>
                        </a:solidFill>
                        <a:latin typeface="+mn-lt"/>
                        <a:ea typeface="+mn-ea"/>
                        <a:cs typeface="+mn-cs"/>
                        <a:sym typeface=""/>
                      </a:endParaRPr>
                    </a:p>
                  </a:txBody>
                  <a:tcPr>
                    <a:lnL w="12700" cap="flat" cmpd="sng" algn="ctr">
                      <a:noFill/>
                      <a:prstDash val="solid"/>
                      <a:round/>
                      <a:headEnd type="none" w="med" len="med"/>
                      <a:tailEnd type="none" w="med" len="med"/>
                    </a:lnL>
                    <a:lnR w="6350" cap="flat" cmpd="sng" algn="ctr">
                      <a:solidFill>
                        <a:schemeClr val="tx1">
                          <a:lumMod val="65000"/>
                          <a:lumOff val="35000"/>
                        </a:schemeClr>
                      </a:solidFill>
                      <a:prstDash val="solid"/>
                      <a:round/>
                      <a:headEnd type="none" w="med" len="med"/>
                      <a:tailEnd type="none" w="med" len="med"/>
                    </a:lnR>
                    <a:lnT w="6350" cap="flat" cmpd="sng" algn="ctr">
                      <a:solidFill>
                        <a:schemeClr val="tx1">
                          <a:lumMod val="65000"/>
                          <a:lumOff val="35000"/>
                        </a:schemeClr>
                      </a:solidFill>
                      <a:prstDash val="solid"/>
                      <a:round/>
                      <a:headEnd type="none" w="med" len="med"/>
                      <a:tailEnd type="none" w="med" len="med"/>
                    </a:lnT>
                    <a:lnB w="6350" cap="flat" cmpd="sng" algn="ctr">
                      <a:solidFill>
                        <a:schemeClr val="tx1">
                          <a:lumMod val="65000"/>
                          <a:lumOff val="35000"/>
                        </a:schemeClr>
                      </a:solidFill>
                      <a:prstDash val="solid"/>
                      <a:round/>
                      <a:headEnd type="none" w="med" len="med"/>
                      <a:tailEnd type="none" w="med" len="med"/>
                    </a:lnB>
                    <a:solidFill>
                      <a:schemeClr val="bg1">
                        <a:lumMod val="100000"/>
                      </a:schemeClr>
                    </a:solidFill>
                  </a:tcPr>
                </a:tc>
                <a:tc>
                  <a:txBody>
                    <a:bodyPr/>
                    <a:lstStyle/>
                    <a:p>
                      <a:pPr marL="0" marR="0" lvl="0" indent="0" algn="l" defTabSz="932742" rtl="0" eaLnBrk="1" fontAlgn="auto" latinLnBrk="0" hangingPunct="1">
                        <a:lnSpc>
                          <a:spcPct val="100000"/>
                        </a:lnSpc>
                        <a:spcBef>
                          <a:spcPts val="0"/>
                        </a:spcBef>
                        <a:spcAft>
                          <a:spcPts val="0"/>
                        </a:spcAft>
                        <a:buClrTx/>
                        <a:buSzTx/>
                        <a:buFontTx/>
                        <a:buNone/>
                        <a:tabLst/>
                        <a:defRPr/>
                      </a:pPr>
                      <a:r>
                        <a:rPr lang="en-GB" sz="1000"/>
                        <a:t>Pilot users are licenses</a:t>
                      </a:r>
                    </a:p>
                  </a:txBody>
                  <a:tcPr>
                    <a:lnL w="6350" cap="flat" cmpd="sng" algn="ctr">
                      <a:solidFill>
                        <a:schemeClr val="tx1">
                          <a:lumMod val="65000"/>
                          <a:lumOff val="35000"/>
                        </a:schemeClr>
                      </a:solid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tx1">
                          <a:lumMod val="65000"/>
                          <a:lumOff val="35000"/>
                        </a:schemeClr>
                      </a:solidFill>
                      <a:prstDash val="solid"/>
                      <a:round/>
                      <a:headEnd type="none" w="med" len="med"/>
                      <a:tailEnd type="none" w="med" len="med"/>
                    </a:lnT>
                    <a:lnB w="6350" cap="flat" cmpd="sng" algn="ctr">
                      <a:solidFill>
                        <a:schemeClr val="tx1">
                          <a:lumMod val="65000"/>
                          <a:lumOff val="35000"/>
                        </a:schemeClr>
                      </a:solidFill>
                      <a:prstDash val="solid"/>
                      <a:round/>
                      <a:headEnd type="none" w="med" len="med"/>
                      <a:tailEnd type="none" w="med" len="med"/>
                    </a:lnB>
                    <a:solidFill>
                      <a:schemeClr val="bg1">
                        <a:lumMod val="100000"/>
                      </a:schemeClr>
                    </a:solidFill>
                  </a:tcPr>
                </a:tc>
                <a:extLst>
                  <a:ext uri="{0D108BD9-81ED-4DB2-BD59-A6C34878D82A}">
                    <a16:rowId xmlns:a16="http://schemas.microsoft.com/office/drawing/2014/main" val="3052859879"/>
                  </a:ext>
                </a:extLst>
              </a:tr>
              <a:tr h="148270">
                <a:tc>
                  <a:txBody>
                    <a:bodyPr/>
                    <a:lstStyle/>
                    <a:p>
                      <a:pPr marL="0" marR="0" lvl="0" indent="0" algn="l" defTabSz="932742" rtl="0" eaLnBrk="1" fontAlgn="auto" hangingPunct="1">
                        <a:lnSpc>
                          <a:spcPct val="100000"/>
                        </a:lnSpc>
                        <a:spcBef>
                          <a:spcPts val="0"/>
                        </a:spcBef>
                        <a:spcAft>
                          <a:spcPts val="0"/>
                        </a:spcAft>
                        <a:buFontTx/>
                        <a:buNone/>
                      </a:pPr>
                      <a:endParaRPr lang="en-GB" sz="1000" b="1" i="0" u="none" strike="noStrike" kern="1200" cap="none" spc="0" normalizeH="0" baseline="0">
                        <a:solidFill>
                          <a:schemeClr val="dk1">
                            <a:lumMod val="100000"/>
                          </a:schemeClr>
                        </a:solidFill>
                        <a:latin typeface="+mn-lt"/>
                        <a:ea typeface="+mn-ea"/>
                        <a:cs typeface="+mn-cs"/>
                        <a:sym typeface=""/>
                      </a:endParaRPr>
                    </a:p>
                  </a:txBody>
                  <a:tcPr>
                    <a:lnL w="12700" cap="flat" cmpd="sng" algn="ctr">
                      <a:noFill/>
                      <a:prstDash val="solid"/>
                      <a:round/>
                      <a:headEnd type="none" w="med" len="med"/>
                      <a:tailEnd type="none" w="med" len="med"/>
                    </a:lnL>
                    <a:lnR w="6350" cap="flat" cmpd="sng" algn="ctr">
                      <a:solidFill>
                        <a:schemeClr val="tx1">
                          <a:lumMod val="65000"/>
                          <a:lumOff val="35000"/>
                        </a:schemeClr>
                      </a:solidFill>
                      <a:prstDash val="solid"/>
                      <a:round/>
                      <a:headEnd type="none" w="med" len="med"/>
                      <a:tailEnd type="none" w="med" len="med"/>
                    </a:lnR>
                    <a:lnT w="6350" cap="flat" cmpd="sng" algn="ctr">
                      <a:solidFill>
                        <a:schemeClr val="tx1">
                          <a:lumMod val="65000"/>
                          <a:lumOff val="35000"/>
                        </a:schemeClr>
                      </a:solidFill>
                      <a:prstDash val="solid"/>
                      <a:round/>
                      <a:headEnd type="none" w="med" len="med"/>
                      <a:tailEnd type="none" w="med" len="med"/>
                    </a:lnT>
                    <a:lnB w="6350" cap="flat" cmpd="sng" algn="ctr">
                      <a:solidFill>
                        <a:schemeClr val="tx1">
                          <a:lumMod val="65000"/>
                          <a:lumOff val="35000"/>
                        </a:schemeClr>
                      </a:solidFill>
                      <a:prstDash val="solid"/>
                      <a:round/>
                      <a:headEnd type="none" w="med" len="med"/>
                      <a:tailEnd type="none" w="med" len="med"/>
                    </a:lnB>
                    <a:solidFill>
                      <a:schemeClr val="bg1">
                        <a:lumMod val="100000"/>
                      </a:schemeClr>
                    </a:solidFill>
                  </a:tcPr>
                </a:tc>
                <a:tc>
                  <a:txBody>
                    <a:bodyPr/>
                    <a:lstStyle/>
                    <a:p>
                      <a:pPr marL="0" marR="0" lvl="0" indent="0" algn="l" defTabSz="932742" rtl="0" eaLnBrk="1" fontAlgn="auto" latinLnBrk="0" hangingPunct="1">
                        <a:lnSpc>
                          <a:spcPct val="100000"/>
                        </a:lnSpc>
                        <a:spcBef>
                          <a:spcPts val="0"/>
                        </a:spcBef>
                        <a:spcAft>
                          <a:spcPts val="0"/>
                        </a:spcAft>
                        <a:buClrTx/>
                        <a:buSzTx/>
                        <a:buFontTx/>
                        <a:buNone/>
                        <a:tabLst/>
                        <a:defRPr/>
                      </a:pPr>
                      <a:r>
                        <a:rPr lang="en-GB" sz="1000"/>
                        <a:t>Pilot users can get to Teams app</a:t>
                      </a:r>
                    </a:p>
                  </a:txBody>
                  <a:tcPr>
                    <a:lnL w="6350" cap="flat" cmpd="sng" algn="ctr">
                      <a:solidFill>
                        <a:schemeClr val="tx1">
                          <a:lumMod val="65000"/>
                          <a:lumOff val="35000"/>
                        </a:schemeClr>
                      </a:solid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tx1">
                          <a:lumMod val="65000"/>
                          <a:lumOff val="35000"/>
                        </a:schemeClr>
                      </a:solidFill>
                      <a:prstDash val="solid"/>
                      <a:round/>
                      <a:headEnd type="none" w="med" len="med"/>
                      <a:tailEnd type="none" w="med" len="med"/>
                    </a:lnT>
                    <a:lnB w="6350" cap="flat" cmpd="sng" algn="ctr">
                      <a:solidFill>
                        <a:schemeClr val="tx1">
                          <a:lumMod val="65000"/>
                          <a:lumOff val="35000"/>
                        </a:schemeClr>
                      </a:solidFill>
                      <a:prstDash val="solid"/>
                      <a:round/>
                      <a:headEnd type="none" w="med" len="med"/>
                      <a:tailEnd type="none" w="med" len="med"/>
                    </a:lnB>
                    <a:solidFill>
                      <a:schemeClr val="bg1">
                        <a:lumMod val="100000"/>
                      </a:schemeClr>
                    </a:solidFill>
                  </a:tcPr>
                </a:tc>
                <a:extLst>
                  <a:ext uri="{0D108BD9-81ED-4DB2-BD59-A6C34878D82A}">
                    <a16:rowId xmlns:a16="http://schemas.microsoft.com/office/drawing/2014/main" val="1381681888"/>
                  </a:ext>
                </a:extLst>
              </a:tr>
              <a:tr h="240938">
                <a:tc>
                  <a:txBody>
                    <a:bodyPr/>
                    <a:lstStyle/>
                    <a:p>
                      <a:pPr marL="0" marR="0" lvl="0" indent="0" algn="l" defTabSz="932742" rtl="0" eaLnBrk="1" fontAlgn="auto" hangingPunct="1">
                        <a:lnSpc>
                          <a:spcPct val="100000"/>
                        </a:lnSpc>
                        <a:spcBef>
                          <a:spcPts val="0"/>
                        </a:spcBef>
                        <a:spcAft>
                          <a:spcPts val="0"/>
                        </a:spcAft>
                        <a:buFontTx/>
                        <a:buNone/>
                      </a:pPr>
                      <a:endParaRPr lang="en-GB" sz="1000" b="1" i="0" u="none" strike="noStrike" kern="1200" cap="none" spc="0" normalizeH="0" baseline="0">
                        <a:solidFill>
                          <a:schemeClr val="dk1">
                            <a:lumMod val="100000"/>
                          </a:schemeClr>
                        </a:solidFill>
                        <a:latin typeface="+mn-lt"/>
                        <a:ea typeface="+mn-ea"/>
                        <a:cs typeface="+mn-cs"/>
                        <a:sym typeface=""/>
                      </a:endParaRPr>
                    </a:p>
                  </a:txBody>
                  <a:tcPr>
                    <a:lnL w="12700" cap="flat" cmpd="sng" algn="ctr">
                      <a:noFill/>
                      <a:prstDash val="solid"/>
                      <a:round/>
                      <a:headEnd type="none" w="med" len="med"/>
                      <a:tailEnd type="none" w="med" len="med"/>
                    </a:lnL>
                    <a:lnR w="6350" cap="flat" cmpd="sng" algn="ctr">
                      <a:solidFill>
                        <a:schemeClr val="tx1">
                          <a:lumMod val="65000"/>
                          <a:lumOff val="35000"/>
                        </a:schemeClr>
                      </a:solidFill>
                      <a:prstDash val="solid"/>
                      <a:round/>
                      <a:headEnd type="none" w="med" len="med"/>
                      <a:tailEnd type="none" w="med" len="med"/>
                    </a:lnR>
                    <a:lnT w="6350" cap="flat" cmpd="sng" algn="ctr">
                      <a:solidFill>
                        <a:schemeClr val="tx1">
                          <a:lumMod val="65000"/>
                          <a:lumOff val="35000"/>
                        </a:schemeClr>
                      </a:solidFill>
                      <a:prstDash val="solid"/>
                      <a:round/>
                      <a:headEnd type="none" w="med" len="med"/>
                      <a:tailEnd type="none" w="med" len="med"/>
                    </a:lnT>
                    <a:lnB w="6350" cap="flat" cmpd="sng" algn="ctr">
                      <a:solidFill>
                        <a:schemeClr val="tx1">
                          <a:lumMod val="65000"/>
                          <a:lumOff val="35000"/>
                        </a:schemeClr>
                      </a:solidFill>
                      <a:prstDash val="solid"/>
                      <a:round/>
                      <a:headEnd type="none" w="med" len="med"/>
                      <a:tailEnd type="none" w="med" len="med"/>
                    </a:lnB>
                    <a:solidFill>
                      <a:schemeClr val="bg1">
                        <a:lumMod val="100000"/>
                      </a:schemeClr>
                    </a:solidFill>
                  </a:tcPr>
                </a:tc>
                <a:tc>
                  <a:txBody>
                    <a:bodyPr/>
                    <a:lstStyle/>
                    <a:p>
                      <a:pPr marL="0" marR="0" lvl="0" indent="0" algn="l" defTabSz="932742" rtl="0" eaLnBrk="1" fontAlgn="auto" latinLnBrk="0" hangingPunct="1">
                        <a:lnSpc>
                          <a:spcPct val="100000"/>
                        </a:lnSpc>
                        <a:spcBef>
                          <a:spcPts val="0"/>
                        </a:spcBef>
                        <a:spcAft>
                          <a:spcPts val="0"/>
                        </a:spcAft>
                        <a:buClrTx/>
                        <a:buSzTx/>
                        <a:buFontTx/>
                        <a:buNone/>
                        <a:tabLst/>
                        <a:defRPr/>
                      </a:pPr>
                      <a:r>
                        <a:rPr lang="en-GB" sz="1000"/>
                        <a:t>Agreed method of joining teams and chats in Teams for pilot users is enabled</a:t>
                      </a:r>
                    </a:p>
                  </a:txBody>
                  <a:tcPr>
                    <a:lnL w="6350" cap="flat" cmpd="sng" algn="ctr">
                      <a:solidFill>
                        <a:schemeClr val="tx1">
                          <a:lumMod val="65000"/>
                          <a:lumOff val="35000"/>
                        </a:schemeClr>
                      </a:solid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tx1">
                          <a:lumMod val="65000"/>
                          <a:lumOff val="35000"/>
                        </a:schemeClr>
                      </a:solidFill>
                      <a:prstDash val="solid"/>
                      <a:round/>
                      <a:headEnd type="none" w="med" len="med"/>
                      <a:tailEnd type="none" w="med" len="med"/>
                    </a:lnT>
                    <a:lnB w="6350" cap="flat" cmpd="sng" algn="ctr">
                      <a:solidFill>
                        <a:schemeClr val="tx1">
                          <a:lumMod val="65000"/>
                          <a:lumOff val="35000"/>
                        </a:schemeClr>
                      </a:solidFill>
                      <a:prstDash val="solid"/>
                      <a:round/>
                      <a:headEnd type="none" w="med" len="med"/>
                      <a:tailEnd type="none" w="med" len="med"/>
                    </a:lnB>
                    <a:solidFill>
                      <a:schemeClr val="bg1">
                        <a:lumMod val="100000"/>
                      </a:schemeClr>
                    </a:solidFill>
                  </a:tcPr>
                </a:tc>
                <a:extLst>
                  <a:ext uri="{0D108BD9-81ED-4DB2-BD59-A6C34878D82A}">
                    <a16:rowId xmlns:a16="http://schemas.microsoft.com/office/drawing/2014/main" val="1447582949"/>
                  </a:ext>
                </a:extLst>
              </a:tr>
              <a:tr h="240938">
                <a:tc>
                  <a:txBody>
                    <a:bodyPr/>
                    <a:lstStyle/>
                    <a:p>
                      <a:pPr marL="0" marR="0" lvl="0" indent="0" algn="l" defTabSz="932742" rtl="0" eaLnBrk="1" fontAlgn="auto" hangingPunct="1">
                        <a:lnSpc>
                          <a:spcPct val="100000"/>
                        </a:lnSpc>
                        <a:spcBef>
                          <a:spcPts val="0"/>
                        </a:spcBef>
                        <a:spcAft>
                          <a:spcPts val="0"/>
                        </a:spcAft>
                        <a:buFontTx/>
                        <a:buNone/>
                      </a:pPr>
                      <a:endParaRPr lang="en-GB" sz="1000" b="1" i="0" u="none" strike="noStrike" kern="1200" cap="none" spc="0" normalizeH="0" baseline="0">
                        <a:solidFill>
                          <a:schemeClr val="dk1">
                            <a:lumMod val="100000"/>
                          </a:schemeClr>
                        </a:solidFill>
                        <a:latin typeface="+mn-lt"/>
                        <a:ea typeface="+mn-ea"/>
                        <a:cs typeface="+mn-cs"/>
                        <a:sym typeface=""/>
                      </a:endParaRPr>
                    </a:p>
                  </a:txBody>
                  <a:tcPr>
                    <a:lnL w="12700" cap="flat" cmpd="sng" algn="ctr">
                      <a:noFill/>
                      <a:prstDash val="solid"/>
                      <a:round/>
                      <a:headEnd type="none" w="med" len="med"/>
                      <a:tailEnd type="none" w="med" len="med"/>
                    </a:lnL>
                    <a:lnR w="6350" cap="flat" cmpd="sng" algn="ctr">
                      <a:solidFill>
                        <a:schemeClr val="tx1">
                          <a:lumMod val="65000"/>
                          <a:lumOff val="35000"/>
                        </a:schemeClr>
                      </a:solidFill>
                      <a:prstDash val="solid"/>
                      <a:round/>
                      <a:headEnd type="none" w="med" len="med"/>
                      <a:tailEnd type="none" w="med" len="med"/>
                    </a:lnR>
                    <a:lnT w="6350" cap="flat" cmpd="sng" algn="ctr">
                      <a:solidFill>
                        <a:schemeClr val="tx1">
                          <a:lumMod val="65000"/>
                          <a:lumOff val="35000"/>
                        </a:schemeClr>
                      </a:solidFill>
                      <a:prstDash val="solid"/>
                      <a:round/>
                      <a:headEnd type="none" w="med" len="med"/>
                      <a:tailEnd type="none" w="med" len="med"/>
                    </a:lnT>
                    <a:lnB w="6350" cap="flat" cmpd="sng" algn="ctr">
                      <a:solidFill>
                        <a:schemeClr val="tx1">
                          <a:lumMod val="65000"/>
                          <a:lumOff val="35000"/>
                        </a:schemeClr>
                      </a:solidFill>
                      <a:prstDash val="solid"/>
                      <a:round/>
                      <a:headEnd type="none" w="med" len="med"/>
                      <a:tailEnd type="none" w="med" len="med"/>
                    </a:lnB>
                    <a:solidFill>
                      <a:schemeClr val="bg1">
                        <a:lumMod val="100000"/>
                      </a:schemeClr>
                    </a:solidFill>
                  </a:tcPr>
                </a:tc>
                <a:tc>
                  <a:txBody>
                    <a:bodyPr/>
                    <a:lstStyle/>
                    <a:p>
                      <a:pPr marL="0" marR="0" lvl="0" indent="0" algn="l" defTabSz="932742" rtl="0" eaLnBrk="1" fontAlgn="auto" latinLnBrk="0" hangingPunct="1">
                        <a:lnSpc>
                          <a:spcPct val="100000"/>
                        </a:lnSpc>
                        <a:spcBef>
                          <a:spcPts val="0"/>
                        </a:spcBef>
                        <a:spcAft>
                          <a:spcPts val="0"/>
                        </a:spcAft>
                        <a:buClrTx/>
                        <a:buSzTx/>
                        <a:buFontTx/>
                        <a:buNone/>
                        <a:tabLst/>
                        <a:defRPr/>
                      </a:pPr>
                      <a:r>
                        <a:rPr lang="en-GB" sz="1000"/>
                        <a:t>Confirmed environment for pilot - production or </a:t>
                      </a:r>
                      <a:br>
                        <a:rPr lang="en-GB" sz="1000"/>
                      </a:br>
                      <a:r>
                        <a:rPr lang="en-GB" sz="1000"/>
                        <a:t>test tenant</a:t>
                      </a:r>
                    </a:p>
                  </a:txBody>
                  <a:tcPr>
                    <a:lnL w="6350" cap="flat" cmpd="sng" algn="ctr">
                      <a:solidFill>
                        <a:schemeClr val="tx1">
                          <a:lumMod val="65000"/>
                          <a:lumOff val="35000"/>
                        </a:schemeClr>
                      </a:solid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tx1">
                          <a:lumMod val="65000"/>
                          <a:lumOff val="35000"/>
                        </a:schemeClr>
                      </a:solidFill>
                      <a:prstDash val="solid"/>
                      <a:round/>
                      <a:headEnd type="none" w="med" len="med"/>
                      <a:tailEnd type="none" w="med" len="med"/>
                    </a:lnT>
                    <a:lnB w="6350" cap="flat" cmpd="sng" algn="ctr">
                      <a:solidFill>
                        <a:schemeClr val="tx1">
                          <a:lumMod val="65000"/>
                          <a:lumOff val="35000"/>
                        </a:schemeClr>
                      </a:solidFill>
                      <a:prstDash val="solid"/>
                      <a:round/>
                      <a:headEnd type="none" w="med" len="med"/>
                      <a:tailEnd type="none" w="med" len="med"/>
                    </a:lnB>
                    <a:solidFill>
                      <a:schemeClr val="bg1">
                        <a:lumMod val="100000"/>
                      </a:schemeClr>
                    </a:solidFill>
                  </a:tcPr>
                </a:tc>
                <a:extLst>
                  <a:ext uri="{0D108BD9-81ED-4DB2-BD59-A6C34878D82A}">
                    <a16:rowId xmlns:a16="http://schemas.microsoft.com/office/drawing/2014/main" val="1179112128"/>
                  </a:ext>
                </a:extLst>
              </a:tr>
              <a:tr h="240938">
                <a:tc>
                  <a:txBody>
                    <a:bodyPr/>
                    <a:lstStyle/>
                    <a:p>
                      <a:pPr marL="0" marR="0" lvl="0" indent="0" algn="l" defTabSz="932742" rtl="0" eaLnBrk="1" fontAlgn="auto" hangingPunct="1">
                        <a:lnSpc>
                          <a:spcPct val="100000"/>
                        </a:lnSpc>
                        <a:spcBef>
                          <a:spcPts val="0"/>
                        </a:spcBef>
                        <a:spcAft>
                          <a:spcPts val="0"/>
                        </a:spcAft>
                        <a:buFontTx/>
                        <a:buNone/>
                      </a:pPr>
                      <a:endParaRPr lang="en-GB" sz="1000" b="1" i="0" u="none" strike="noStrike" kern="1200" cap="none" spc="0" normalizeH="0" baseline="0">
                        <a:solidFill>
                          <a:schemeClr val="dk1">
                            <a:lumMod val="100000"/>
                          </a:schemeClr>
                        </a:solidFill>
                        <a:latin typeface="+mn-lt"/>
                        <a:ea typeface="+mn-ea"/>
                        <a:cs typeface="+mn-cs"/>
                        <a:sym typeface=""/>
                      </a:endParaRPr>
                    </a:p>
                  </a:txBody>
                  <a:tcPr>
                    <a:lnL w="12700" cap="flat" cmpd="sng" algn="ctr">
                      <a:noFill/>
                      <a:prstDash val="solid"/>
                      <a:round/>
                      <a:headEnd type="none" w="med" len="med"/>
                      <a:tailEnd type="none" w="med" len="med"/>
                    </a:lnL>
                    <a:lnR w="6350" cap="flat" cmpd="sng" algn="ctr">
                      <a:solidFill>
                        <a:schemeClr val="tx1">
                          <a:lumMod val="65000"/>
                          <a:lumOff val="35000"/>
                        </a:schemeClr>
                      </a:solidFill>
                      <a:prstDash val="solid"/>
                      <a:round/>
                      <a:headEnd type="none" w="med" len="med"/>
                      <a:tailEnd type="none" w="med" len="med"/>
                    </a:lnR>
                    <a:lnT w="6350" cap="flat" cmpd="sng" algn="ctr">
                      <a:solidFill>
                        <a:schemeClr val="tx1">
                          <a:lumMod val="65000"/>
                          <a:lumOff val="35000"/>
                        </a:schemeClr>
                      </a:solidFill>
                      <a:prstDash val="solid"/>
                      <a:round/>
                      <a:headEnd type="none" w="med" len="med"/>
                      <a:tailEnd type="none" w="med" len="med"/>
                    </a:lnT>
                    <a:lnB w="6350" cap="flat" cmpd="sng" algn="ctr">
                      <a:solidFill>
                        <a:schemeClr val="tx1">
                          <a:lumMod val="65000"/>
                          <a:lumOff val="35000"/>
                        </a:schemeClr>
                      </a:solidFill>
                      <a:prstDash val="solid"/>
                      <a:round/>
                      <a:headEnd type="none" w="med" len="med"/>
                      <a:tailEnd type="none" w="med" len="med"/>
                    </a:lnB>
                    <a:solidFill>
                      <a:schemeClr val="bg1">
                        <a:lumMod val="100000"/>
                      </a:schemeClr>
                    </a:solidFill>
                  </a:tcPr>
                </a:tc>
                <a:tc>
                  <a:txBody>
                    <a:bodyPr/>
                    <a:lstStyle/>
                    <a:p>
                      <a:pPr marL="0" marR="0" lvl="0" indent="0" algn="l" defTabSz="932742" rtl="0" eaLnBrk="1" fontAlgn="auto" latinLnBrk="0" hangingPunct="1">
                        <a:lnSpc>
                          <a:spcPct val="100000"/>
                        </a:lnSpc>
                        <a:spcBef>
                          <a:spcPts val="0"/>
                        </a:spcBef>
                        <a:spcAft>
                          <a:spcPts val="0"/>
                        </a:spcAft>
                        <a:buClrTx/>
                        <a:buSzTx/>
                        <a:buFontTx/>
                        <a:buNone/>
                        <a:tabLst/>
                        <a:defRPr/>
                      </a:pPr>
                      <a:r>
                        <a:rPr lang="en-GB" sz="1000"/>
                        <a:t>Applicable guest and external access settings configured</a:t>
                      </a:r>
                    </a:p>
                  </a:txBody>
                  <a:tcPr>
                    <a:lnL w="6350" cap="flat" cmpd="sng" algn="ctr">
                      <a:solidFill>
                        <a:schemeClr val="tx1">
                          <a:lumMod val="65000"/>
                          <a:lumOff val="35000"/>
                        </a:schemeClr>
                      </a:solid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tx1">
                          <a:lumMod val="65000"/>
                          <a:lumOff val="35000"/>
                        </a:schemeClr>
                      </a:solidFill>
                      <a:prstDash val="solid"/>
                      <a:round/>
                      <a:headEnd type="none" w="med" len="med"/>
                      <a:tailEnd type="none" w="med" len="med"/>
                    </a:lnT>
                    <a:lnB w="6350" cap="flat" cmpd="sng" algn="ctr">
                      <a:solidFill>
                        <a:schemeClr val="tx1">
                          <a:lumMod val="65000"/>
                          <a:lumOff val="35000"/>
                        </a:schemeClr>
                      </a:solidFill>
                      <a:prstDash val="solid"/>
                      <a:round/>
                      <a:headEnd type="none" w="med" len="med"/>
                      <a:tailEnd type="none" w="med" len="med"/>
                    </a:lnB>
                    <a:solidFill>
                      <a:schemeClr val="bg1">
                        <a:lumMod val="100000"/>
                      </a:schemeClr>
                    </a:solidFill>
                  </a:tcPr>
                </a:tc>
                <a:extLst>
                  <a:ext uri="{0D108BD9-81ED-4DB2-BD59-A6C34878D82A}">
                    <a16:rowId xmlns:a16="http://schemas.microsoft.com/office/drawing/2014/main" val="2497884940"/>
                  </a:ext>
                </a:extLst>
              </a:tr>
              <a:tr h="148270">
                <a:tc>
                  <a:txBody>
                    <a:bodyPr/>
                    <a:lstStyle/>
                    <a:p>
                      <a:pPr marL="0" marR="0" lvl="0" indent="0" algn="l" defTabSz="932742" rtl="0" eaLnBrk="1" fontAlgn="auto" hangingPunct="1">
                        <a:lnSpc>
                          <a:spcPct val="100000"/>
                        </a:lnSpc>
                        <a:spcBef>
                          <a:spcPts val="0"/>
                        </a:spcBef>
                        <a:spcAft>
                          <a:spcPts val="0"/>
                        </a:spcAft>
                        <a:buFontTx/>
                        <a:buNone/>
                      </a:pPr>
                      <a:endParaRPr lang="en-GB" sz="1000" b="1" i="0" u="none" strike="noStrike" kern="1200" cap="none" spc="0" normalizeH="0" baseline="0">
                        <a:solidFill>
                          <a:schemeClr val="dk1">
                            <a:lumMod val="100000"/>
                          </a:schemeClr>
                        </a:solidFill>
                        <a:latin typeface="+mn-lt"/>
                        <a:ea typeface="+mn-ea"/>
                        <a:cs typeface="+mn-cs"/>
                        <a:sym typeface=""/>
                      </a:endParaRPr>
                    </a:p>
                  </a:txBody>
                  <a:tcPr>
                    <a:lnL w="12700" cap="flat" cmpd="sng" algn="ctr">
                      <a:noFill/>
                      <a:prstDash val="solid"/>
                      <a:round/>
                      <a:headEnd type="none" w="med" len="med"/>
                      <a:tailEnd type="none" w="med" len="med"/>
                    </a:lnL>
                    <a:lnR w="6350" cap="flat" cmpd="sng" algn="ctr">
                      <a:solidFill>
                        <a:schemeClr val="tx1">
                          <a:lumMod val="65000"/>
                          <a:lumOff val="35000"/>
                        </a:schemeClr>
                      </a:solidFill>
                      <a:prstDash val="solid"/>
                      <a:round/>
                      <a:headEnd type="none" w="med" len="med"/>
                      <a:tailEnd type="none" w="med" len="med"/>
                    </a:lnR>
                    <a:lnT w="6350" cap="flat" cmpd="sng" algn="ctr">
                      <a:solidFill>
                        <a:schemeClr val="tx1">
                          <a:lumMod val="65000"/>
                          <a:lumOff val="35000"/>
                        </a:schemeClr>
                      </a:solidFill>
                      <a:prstDash val="solid"/>
                      <a:round/>
                      <a:headEnd type="none" w="med" len="med"/>
                      <a:tailEnd type="none" w="med" len="med"/>
                    </a:lnT>
                    <a:lnB w="6350" cap="flat" cmpd="sng" algn="ctr">
                      <a:solidFill>
                        <a:schemeClr val="tx1">
                          <a:lumMod val="65000"/>
                          <a:lumOff val="35000"/>
                        </a:schemeClr>
                      </a:solidFill>
                      <a:prstDash val="solid"/>
                      <a:round/>
                      <a:headEnd type="none" w="med" len="med"/>
                      <a:tailEnd type="none" w="med" len="med"/>
                    </a:lnB>
                    <a:solidFill>
                      <a:schemeClr val="bg1">
                        <a:lumMod val="100000"/>
                      </a:schemeClr>
                    </a:solidFill>
                  </a:tcPr>
                </a:tc>
                <a:tc>
                  <a:txBody>
                    <a:bodyPr/>
                    <a:lstStyle/>
                    <a:p>
                      <a:r>
                        <a:rPr lang="en-GB" sz="1000"/>
                        <a:t>Pilot users are assigned relevant member permissions</a:t>
                      </a:r>
                    </a:p>
                  </a:txBody>
                  <a:tcPr>
                    <a:lnL w="6350" cap="flat" cmpd="sng" algn="ctr">
                      <a:solidFill>
                        <a:schemeClr val="tx1">
                          <a:lumMod val="65000"/>
                          <a:lumOff val="35000"/>
                        </a:schemeClr>
                      </a:solid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tx1">
                          <a:lumMod val="65000"/>
                          <a:lumOff val="35000"/>
                        </a:schemeClr>
                      </a:solidFill>
                      <a:prstDash val="solid"/>
                      <a:round/>
                      <a:headEnd type="none" w="med" len="med"/>
                      <a:tailEnd type="none" w="med" len="med"/>
                    </a:lnT>
                    <a:lnB w="6350" cap="flat" cmpd="sng" algn="ctr">
                      <a:solidFill>
                        <a:schemeClr val="tx1">
                          <a:lumMod val="65000"/>
                          <a:lumOff val="35000"/>
                        </a:schemeClr>
                      </a:solidFill>
                      <a:prstDash val="solid"/>
                      <a:round/>
                      <a:headEnd type="none" w="med" len="med"/>
                      <a:tailEnd type="none" w="med" len="med"/>
                    </a:lnB>
                    <a:solidFill>
                      <a:schemeClr val="bg1">
                        <a:lumMod val="100000"/>
                      </a:schemeClr>
                    </a:solidFill>
                  </a:tcPr>
                </a:tc>
                <a:extLst>
                  <a:ext uri="{0D108BD9-81ED-4DB2-BD59-A6C34878D82A}">
                    <a16:rowId xmlns:a16="http://schemas.microsoft.com/office/drawing/2014/main" val="813383285"/>
                  </a:ext>
                </a:extLst>
              </a:tr>
              <a:tr h="240938">
                <a:tc>
                  <a:txBody>
                    <a:bodyPr/>
                    <a:lstStyle/>
                    <a:p>
                      <a:pPr marL="0" marR="0" lvl="0" indent="0" algn="l" defTabSz="932742" rtl="0" eaLnBrk="1" fontAlgn="auto" hangingPunct="1">
                        <a:lnSpc>
                          <a:spcPct val="100000"/>
                        </a:lnSpc>
                        <a:spcBef>
                          <a:spcPts val="0"/>
                        </a:spcBef>
                        <a:spcAft>
                          <a:spcPts val="0"/>
                        </a:spcAft>
                        <a:buFontTx/>
                        <a:buNone/>
                      </a:pPr>
                      <a:endParaRPr lang="en-GB" sz="1000" b="1" i="0" u="none" strike="noStrike" kern="1200" cap="none" spc="0" normalizeH="0" baseline="0">
                        <a:solidFill>
                          <a:schemeClr val="dk1">
                            <a:lumMod val="100000"/>
                          </a:schemeClr>
                        </a:solidFill>
                        <a:latin typeface="+mn-lt"/>
                        <a:ea typeface="+mn-ea"/>
                        <a:cs typeface="+mn-cs"/>
                        <a:sym typeface=""/>
                      </a:endParaRPr>
                    </a:p>
                  </a:txBody>
                  <a:tcPr>
                    <a:lnL w="12700" cap="flat" cmpd="sng" algn="ctr">
                      <a:noFill/>
                      <a:prstDash val="solid"/>
                      <a:round/>
                      <a:headEnd type="none" w="med" len="med"/>
                      <a:tailEnd type="none" w="med" len="med"/>
                    </a:lnL>
                    <a:lnR w="6350" cap="flat" cmpd="sng" algn="ctr">
                      <a:solidFill>
                        <a:schemeClr val="tx1">
                          <a:lumMod val="65000"/>
                          <a:lumOff val="35000"/>
                        </a:schemeClr>
                      </a:solidFill>
                      <a:prstDash val="solid"/>
                      <a:round/>
                      <a:headEnd type="none" w="med" len="med"/>
                      <a:tailEnd type="none" w="med" len="med"/>
                    </a:lnR>
                    <a:lnT w="6350" cap="flat" cmpd="sng" algn="ctr">
                      <a:solidFill>
                        <a:schemeClr val="tx1">
                          <a:lumMod val="65000"/>
                          <a:lumOff val="35000"/>
                        </a:schemeClr>
                      </a:solidFill>
                      <a:prstDash val="solid"/>
                      <a:round/>
                      <a:headEnd type="none" w="med" len="med"/>
                      <a:tailEnd type="none" w="med" len="med"/>
                    </a:lnT>
                    <a:lnB w="6350" cap="flat" cmpd="sng" algn="ctr">
                      <a:solidFill>
                        <a:schemeClr val="tx1">
                          <a:lumMod val="65000"/>
                          <a:lumOff val="35000"/>
                        </a:schemeClr>
                      </a:solidFill>
                      <a:prstDash val="solid"/>
                      <a:round/>
                      <a:headEnd type="none" w="med" len="med"/>
                      <a:tailEnd type="none" w="med" len="med"/>
                    </a:lnB>
                    <a:solidFill>
                      <a:schemeClr val="bg1">
                        <a:lumMod val="100000"/>
                      </a:schemeClr>
                    </a:solidFill>
                  </a:tcPr>
                </a:tc>
                <a:tc>
                  <a:txBody>
                    <a:bodyPr/>
                    <a:lstStyle/>
                    <a:p>
                      <a:pPr marL="0" marR="0" lvl="0" indent="0" algn="l" defTabSz="932742" rtl="0" eaLnBrk="1" fontAlgn="auto" latinLnBrk="0" hangingPunct="1">
                        <a:lnSpc>
                          <a:spcPct val="100000"/>
                        </a:lnSpc>
                        <a:spcBef>
                          <a:spcPts val="0"/>
                        </a:spcBef>
                        <a:spcAft>
                          <a:spcPts val="0"/>
                        </a:spcAft>
                        <a:buClrTx/>
                        <a:buSzTx/>
                        <a:buFontTx/>
                        <a:buNone/>
                        <a:tabLst/>
                        <a:defRPr/>
                      </a:pPr>
                      <a:r>
                        <a:rPr lang="en-GB" sz="1000"/>
                        <a:t>Permission policies configured to allow apps needed for pilot</a:t>
                      </a:r>
                    </a:p>
                  </a:txBody>
                  <a:tcPr>
                    <a:lnL w="6350" cap="flat" cmpd="sng" algn="ctr">
                      <a:solidFill>
                        <a:schemeClr val="tx1">
                          <a:lumMod val="65000"/>
                          <a:lumOff val="35000"/>
                        </a:schemeClr>
                      </a:solid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tx1">
                          <a:lumMod val="65000"/>
                          <a:lumOff val="35000"/>
                        </a:schemeClr>
                      </a:solidFill>
                      <a:prstDash val="solid"/>
                      <a:round/>
                      <a:headEnd type="none" w="med" len="med"/>
                      <a:tailEnd type="none" w="med" len="med"/>
                    </a:lnT>
                    <a:lnB w="6350" cap="flat" cmpd="sng" algn="ctr">
                      <a:solidFill>
                        <a:schemeClr val="tx1">
                          <a:lumMod val="65000"/>
                          <a:lumOff val="35000"/>
                        </a:schemeClr>
                      </a:solidFill>
                      <a:prstDash val="solid"/>
                      <a:round/>
                      <a:headEnd type="none" w="med" len="med"/>
                      <a:tailEnd type="none" w="med" len="med"/>
                    </a:lnB>
                    <a:solidFill>
                      <a:schemeClr val="bg1">
                        <a:lumMod val="100000"/>
                      </a:schemeClr>
                    </a:solidFill>
                  </a:tcPr>
                </a:tc>
                <a:extLst>
                  <a:ext uri="{0D108BD9-81ED-4DB2-BD59-A6C34878D82A}">
                    <a16:rowId xmlns:a16="http://schemas.microsoft.com/office/drawing/2014/main" val="2318566092"/>
                  </a:ext>
                </a:extLst>
              </a:tr>
              <a:tr h="148270">
                <a:tc>
                  <a:txBody>
                    <a:bodyPr/>
                    <a:lstStyle/>
                    <a:p>
                      <a:pPr marL="0" marR="0" lvl="0" indent="0" algn="l" defTabSz="932742" rtl="0" eaLnBrk="1" fontAlgn="auto" hangingPunct="1">
                        <a:lnSpc>
                          <a:spcPct val="100000"/>
                        </a:lnSpc>
                        <a:spcBef>
                          <a:spcPts val="0"/>
                        </a:spcBef>
                        <a:spcAft>
                          <a:spcPts val="0"/>
                        </a:spcAft>
                        <a:buFontTx/>
                        <a:buNone/>
                      </a:pPr>
                      <a:endParaRPr lang="en-GB" sz="1000" b="1" i="0" u="none" strike="noStrike" kern="1200" cap="none" spc="0" normalizeH="0" baseline="0">
                        <a:solidFill>
                          <a:schemeClr val="dk1">
                            <a:lumMod val="100000"/>
                          </a:schemeClr>
                        </a:solidFill>
                        <a:latin typeface="+mn-lt"/>
                        <a:ea typeface="+mn-ea"/>
                        <a:cs typeface="+mn-cs"/>
                        <a:sym typeface=""/>
                      </a:endParaRPr>
                    </a:p>
                  </a:txBody>
                  <a:tcPr>
                    <a:lnL w="12700" cap="flat" cmpd="sng" algn="ctr">
                      <a:noFill/>
                      <a:prstDash val="solid"/>
                      <a:round/>
                      <a:headEnd type="none" w="med" len="med"/>
                      <a:tailEnd type="none" w="med" len="med"/>
                    </a:lnL>
                    <a:lnR w="6350" cap="flat" cmpd="sng" algn="ctr">
                      <a:solidFill>
                        <a:schemeClr val="tx1">
                          <a:lumMod val="65000"/>
                          <a:lumOff val="35000"/>
                        </a:schemeClr>
                      </a:solidFill>
                      <a:prstDash val="solid"/>
                      <a:round/>
                      <a:headEnd type="none" w="med" len="med"/>
                      <a:tailEnd type="none" w="med" len="med"/>
                    </a:lnR>
                    <a:lnT w="6350" cap="flat" cmpd="sng" algn="ctr">
                      <a:solidFill>
                        <a:schemeClr val="tx1">
                          <a:lumMod val="65000"/>
                          <a:lumOff val="35000"/>
                        </a:schemeClr>
                      </a:solidFill>
                      <a:prstDash val="solid"/>
                      <a:round/>
                      <a:headEnd type="none" w="med" len="med"/>
                      <a:tailEnd type="none" w="med" len="med"/>
                    </a:lnT>
                    <a:lnB w="12700" cap="flat" cmpd="sng" algn="ctr">
                      <a:noFill/>
                      <a:prstDash val="solid"/>
                      <a:round/>
                      <a:headEnd type="none" w="med" len="med"/>
                      <a:tailEnd type="none" w="med" len="med"/>
                    </a:lnB>
                    <a:solidFill>
                      <a:schemeClr val="bg1">
                        <a:lumMod val="100000"/>
                      </a:schemeClr>
                    </a:solidFill>
                  </a:tcPr>
                </a:tc>
                <a:tc>
                  <a:txBody>
                    <a:bodyPr/>
                    <a:lstStyle/>
                    <a:p>
                      <a:pPr marL="0" marR="0" lvl="0" indent="0" algn="l" defTabSz="932742" rtl="0" eaLnBrk="1" fontAlgn="auto" latinLnBrk="0" hangingPunct="1">
                        <a:lnSpc>
                          <a:spcPct val="100000"/>
                        </a:lnSpc>
                        <a:spcBef>
                          <a:spcPts val="0"/>
                        </a:spcBef>
                        <a:spcAft>
                          <a:spcPts val="0"/>
                        </a:spcAft>
                        <a:buClrTx/>
                        <a:buSzTx/>
                        <a:buFontTx/>
                        <a:buNone/>
                        <a:tabLst/>
                        <a:defRPr/>
                      </a:pPr>
                      <a:r>
                        <a:rPr lang="en-GB" sz="1000"/>
                        <a:t>Channel moderation is set up</a:t>
                      </a:r>
                    </a:p>
                  </a:txBody>
                  <a:tcPr>
                    <a:lnL w="6350" cap="flat" cmpd="sng" algn="ctr">
                      <a:solidFill>
                        <a:schemeClr val="tx1">
                          <a:lumMod val="65000"/>
                          <a:lumOff val="35000"/>
                        </a:schemeClr>
                      </a:solid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tx1">
                          <a:lumMod val="65000"/>
                          <a:lumOff val="35000"/>
                        </a:schemeClr>
                      </a:solidFill>
                      <a:prstDash val="solid"/>
                      <a:round/>
                      <a:headEnd type="none" w="med" len="med"/>
                      <a:tailEnd type="none" w="med" len="med"/>
                    </a:lnT>
                    <a:lnB w="12700" cap="flat" cmpd="sng" algn="ctr">
                      <a:noFill/>
                      <a:prstDash val="solid"/>
                      <a:round/>
                      <a:headEnd type="none" w="med" len="med"/>
                      <a:tailEnd type="none" w="med" len="med"/>
                    </a:lnB>
                    <a:solidFill>
                      <a:schemeClr val="bg1">
                        <a:lumMod val="100000"/>
                      </a:schemeClr>
                    </a:solidFill>
                  </a:tcPr>
                </a:tc>
                <a:extLst>
                  <a:ext uri="{0D108BD9-81ED-4DB2-BD59-A6C34878D82A}">
                    <a16:rowId xmlns:a16="http://schemas.microsoft.com/office/drawing/2014/main" val="2190700392"/>
                  </a:ext>
                </a:extLst>
              </a:tr>
            </a:tbl>
          </a:graphicData>
        </a:graphic>
      </p:graphicFrame>
      <p:graphicFrame>
        <p:nvGraphicFramePr>
          <p:cNvPr id="57" name="Table 56">
            <a:extLst>
              <a:ext uri="{FF2B5EF4-FFF2-40B4-BE49-F238E27FC236}">
                <a16:creationId xmlns:a16="http://schemas.microsoft.com/office/drawing/2014/main" id="{BB9C2814-CEEC-FD2B-DA0A-591352839FA8}"/>
              </a:ext>
            </a:extLst>
          </p:cNvPr>
          <p:cNvGraphicFramePr>
            <a:graphicFrameLocks noGrp="1"/>
          </p:cNvGraphicFramePr>
          <p:nvPr>
            <p:extLst>
              <p:ext uri="{D42A27DB-BD31-4B8C-83A1-F6EECF244321}">
                <p14:modId xmlns:p14="http://schemas.microsoft.com/office/powerpoint/2010/main" val="4164582591"/>
              </p:ext>
            </p:extLst>
          </p:nvPr>
        </p:nvGraphicFramePr>
        <p:xfrm>
          <a:off x="8330696" y="1589155"/>
          <a:ext cx="3404104" cy="1348740"/>
        </p:xfrm>
        <a:graphic>
          <a:graphicData uri="http://schemas.openxmlformats.org/drawingml/2006/table">
            <a:tbl>
              <a:tblPr firstRow="1" bandRow="1">
                <a:effectLst>
                  <a:outerShdw blurRad="88900" dist="38100" dir="2700000" algn="tl" rotWithShape="0">
                    <a:prstClr val="black">
                      <a:alpha val="25000"/>
                    </a:prstClr>
                  </a:outerShdw>
                </a:effectLst>
                <a:tableStyleId>{2D5ABB26-0587-4C30-8999-92F81FD0307C}</a:tableStyleId>
              </a:tblPr>
              <a:tblGrid>
                <a:gridCol w="304412">
                  <a:extLst>
                    <a:ext uri="{9D8B030D-6E8A-4147-A177-3AD203B41FA5}">
                      <a16:colId xmlns:a16="http://schemas.microsoft.com/office/drawing/2014/main" val="2071697397"/>
                    </a:ext>
                  </a:extLst>
                </a:gridCol>
                <a:gridCol w="3099692">
                  <a:extLst>
                    <a:ext uri="{9D8B030D-6E8A-4147-A177-3AD203B41FA5}">
                      <a16:colId xmlns:a16="http://schemas.microsoft.com/office/drawing/2014/main" val="2449013507"/>
                    </a:ext>
                  </a:extLst>
                </a:gridCol>
              </a:tblGrid>
              <a:tr h="0">
                <a:tc>
                  <a:txBody>
                    <a:bodyPr/>
                    <a:lstStyle/>
                    <a:p>
                      <a:pPr marL="0" marR="0" lvl="0" indent="0" algn="l" defTabSz="932742" rtl="0" eaLnBrk="1" fontAlgn="auto" hangingPunct="1">
                        <a:lnSpc>
                          <a:spcPct val="100000"/>
                        </a:lnSpc>
                        <a:spcBef>
                          <a:spcPts val="0"/>
                        </a:spcBef>
                        <a:spcAft>
                          <a:spcPts val="0"/>
                        </a:spcAft>
                        <a:buFontTx/>
                        <a:buNone/>
                      </a:pPr>
                      <a:endParaRPr lang="en-GB" sz="1050" b="1" i="0" u="none" strike="noStrike" kern="1200" cap="none" spc="0" normalizeH="0" baseline="0">
                        <a:solidFill>
                          <a:schemeClr val="lt1">
                            <a:lumMod val="100000"/>
                          </a:schemeClr>
                        </a:solidFill>
                        <a:latin typeface="+mn-lt"/>
                        <a:ea typeface="+mn-ea"/>
                        <a:cs typeface="+mn-cs"/>
                        <a:sym typeface=""/>
                      </a:endParaRPr>
                    </a:p>
                  </a:txBody>
                  <a:tcPr anchor="ctr">
                    <a:lnL w="12700" cap="flat" cmpd="sng" algn="ctr">
                      <a:noFill/>
                      <a:prstDash val="solid"/>
                      <a:round/>
                      <a:headEnd type="none" w="med" len="med"/>
                      <a:tailEnd type="none" w="med" len="med"/>
                    </a:lnL>
                    <a:lnR w="9525"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9525" cap="flat" cmpd="sng" algn="ctr">
                      <a:solidFill>
                        <a:schemeClr val="bg1"/>
                      </a:solidFill>
                      <a:prstDash val="solid"/>
                      <a:round/>
                      <a:headEnd type="none" w="med" len="med"/>
                      <a:tailEnd type="none" w="med" len="med"/>
                    </a:lnB>
                    <a:solidFill>
                      <a:schemeClr val="accent1">
                        <a:lumMod val="100000"/>
                      </a:schemeClr>
                    </a:solidFill>
                  </a:tcPr>
                </a:tc>
                <a:tc>
                  <a:txBody>
                    <a:bodyPr/>
                    <a:lstStyle/>
                    <a:p>
                      <a:pPr marL="0" marR="0" lvl="0" indent="0" algn="l" defTabSz="932742" rtl="0" eaLnBrk="1" fontAlgn="auto" latinLnBrk="0" hangingPunct="1">
                        <a:lnSpc>
                          <a:spcPct val="100000"/>
                        </a:lnSpc>
                        <a:spcBef>
                          <a:spcPts val="0"/>
                        </a:spcBef>
                        <a:spcAft>
                          <a:spcPts val="0"/>
                        </a:spcAft>
                        <a:buClrTx/>
                        <a:buSzTx/>
                        <a:buFontTx/>
                        <a:buNone/>
                        <a:tabLst/>
                        <a:defRPr/>
                      </a:pPr>
                      <a:r>
                        <a:rPr lang="en-GB" sz="1050" b="1" i="0" u="none" strike="noStrike" kern="1200" cap="none" spc="0" normalizeH="0" baseline="0">
                          <a:solidFill>
                            <a:schemeClr val="lt1">
                              <a:lumMod val="100000"/>
                            </a:schemeClr>
                          </a:solidFill>
                          <a:latin typeface="+mn-lt"/>
                          <a:ea typeface="+mn-ea"/>
                          <a:cs typeface="+mn-cs"/>
                          <a:sym typeface=""/>
                        </a:rPr>
                        <a:t>Communicate and train</a:t>
                      </a:r>
                    </a:p>
                  </a:txBody>
                  <a:tcPr anchor="ctr">
                    <a:lnL w="9525"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9525" cap="flat" cmpd="sng" algn="ctr">
                      <a:solidFill>
                        <a:schemeClr val="bg1"/>
                      </a:solidFill>
                      <a:prstDash val="solid"/>
                      <a:round/>
                      <a:headEnd type="none" w="med" len="med"/>
                      <a:tailEnd type="none" w="med" len="med"/>
                    </a:lnB>
                    <a:solidFill>
                      <a:schemeClr val="accent1">
                        <a:lumMod val="100000"/>
                      </a:schemeClr>
                    </a:solidFill>
                  </a:tcPr>
                </a:tc>
                <a:extLst>
                  <a:ext uri="{0D108BD9-81ED-4DB2-BD59-A6C34878D82A}">
                    <a16:rowId xmlns:a16="http://schemas.microsoft.com/office/drawing/2014/main" val="2658598503"/>
                  </a:ext>
                </a:extLst>
              </a:tr>
              <a:tr h="0">
                <a:tc>
                  <a:txBody>
                    <a:bodyPr/>
                    <a:lstStyle/>
                    <a:p>
                      <a:pPr marL="0" marR="0" lvl="0" indent="0" algn="l" defTabSz="932742" rtl="0" eaLnBrk="1" fontAlgn="auto" hangingPunct="1">
                        <a:lnSpc>
                          <a:spcPct val="100000"/>
                        </a:lnSpc>
                        <a:spcBef>
                          <a:spcPts val="0"/>
                        </a:spcBef>
                        <a:spcAft>
                          <a:spcPts val="0"/>
                        </a:spcAft>
                        <a:buFontTx/>
                        <a:buNone/>
                      </a:pPr>
                      <a:endParaRPr lang="en-GB" sz="1000" b="1" i="0" u="none" strike="noStrike" kern="1200" cap="none" spc="0" normalizeH="0" baseline="0">
                        <a:solidFill>
                          <a:schemeClr val="dk1">
                            <a:lumMod val="100000"/>
                          </a:schemeClr>
                        </a:solidFill>
                        <a:latin typeface="+mn-lt"/>
                        <a:ea typeface="+mn-ea"/>
                        <a:cs typeface="+mn-cs"/>
                        <a:sym typeface=""/>
                      </a:endParaRPr>
                    </a:p>
                  </a:txBody>
                  <a:tcPr>
                    <a:lnL w="12700" cap="flat" cmpd="sng" algn="ctr">
                      <a:noFill/>
                      <a:prstDash val="solid"/>
                      <a:round/>
                      <a:headEnd type="none" w="med" len="med"/>
                      <a:tailEnd type="none" w="med" len="med"/>
                    </a:lnL>
                    <a:lnR w="6350" cap="flat" cmpd="sng" algn="ctr">
                      <a:solidFill>
                        <a:schemeClr val="tx1">
                          <a:lumMod val="65000"/>
                          <a:lumOff val="35000"/>
                        </a:schemeClr>
                      </a:solidFill>
                      <a:prstDash val="solid"/>
                      <a:round/>
                      <a:headEnd type="none" w="med" len="med"/>
                      <a:tailEnd type="none" w="med" len="med"/>
                    </a:lnR>
                    <a:lnT w="9525" cap="flat" cmpd="sng" algn="ctr">
                      <a:solidFill>
                        <a:schemeClr val="bg1"/>
                      </a:solidFill>
                      <a:prstDash val="solid"/>
                      <a:round/>
                      <a:headEnd type="none" w="med" len="med"/>
                      <a:tailEnd type="none" w="med" len="med"/>
                    </a:lnT>
                    <a:lnB w="6350" cap="flat" cmpd="sng" algn="ctr">
                      <a:solidFill>
                        <a:schemeClr val="tx1">
                          <a:lumMod val="65000"/>
                          <a:lumOff val="35000"/>
                        </a:schemeClr>
                      </a:solidFill>
                      <a:prstDash val="solid"/>
                      <a:round/>
                      <a:headEnd type="none" w="med" len="med"/>
                      <a:tailEnd type="none" w="med" len="med"/>
                    </a:lnB>
                    <a:solidFill>
                      <a:schemeClr val="bg1">
                        <a:lumMod val="100000"/>
                      </a:schemeClr>
                    </a:solidFill>
                  </a:tcPr>
                </a:tc>
                <a:tc>
                  <a:txBody>
                    <a:bodyPr/>
                    <a:lstStyle/>
                    <a:p>
                      <a:r>
                        <a:rPr lang="en-GB" sz="1000"/>
                        <a:t>Pilot user readiness plan established including awareness, training and support on</a:t>
                      </a:r>
                      <a:br>
                        <a:rPr lang="en-GB" sz="1000"/>
                      </a:br>
                      <a:r>
                        <a:rPr lang="en-GB" sz="1000"/>
                        <a:t>targeted scenarios</a:t>
                      </a:r>
                    </a:p>
                  </a:txBody>
                  <a:tcPr>
                    <a:lnL w="6350" cap="flat" cmpd="sng" algn="ctr">
                      <a:solidFill>
                        <a:schemeClr val="tx1">
                          <a:lumMod val="65000"/>
                          <a:lumOff val="35000"/>
                        </a:schemeClr>
                      </a:solidFill>
                      <a:prstDash val="solid"/>
                      <a:round/>
                      <a:headEnd type="none" w="med" len="med"/>
                      <a:tailEnd type="none" w="med" len="med"/>
                    </a:lnL>
                    <a:lnR w="12700" cap="flat" cmpd="sng" algn="ctr">
                      <a:noFill/>
                      <a:prstDash val="solid"/>
                      <a:round/>
                      <a:headEnd type="none" w="med" len="med"/>
                      <a:tailEnd type="none" w="med" len="med"/>
                    </a:lnR>
                    <a:lnT w="9525" cap="flat" cmpd="sng" algn="ctr">
                      <a:solidFill>
                        <a:schemeClr val="bg1"/>
                      </a:solidFill>
                      <a:prstDash val="solid"/>
                      <a:round/>
                      <a:headEnd type="none" w="med" len="med"/>
                      <a:tailEnd type="none" w="med" len="med"/>
                    </a:lnT>
                    <a:lnB w="6350" cap="flat" cmpd="sng" algn="ctr">
                      <a:solidFill>
                        <a:schemeClr val="tx1">
                          <a:lumMod val="65000"/>
                          <a:lumOff val="35000"/>
                        </a:schemeClr>
                      </a:solidFill>
                      <a:prstDash val="solid"/>
                      <a:round/>
                      <a:headEnd type="none" w="med" len="med"/>
                      <a:tailEnd type="none" w="med" len="med"/>
                    </a:lnB>
                    <a:solidFill>
                      <a:schemeClr val="bg1">
                        <a:lumMod val="100000"/>
                      </a:schemeClr>
                    </a:solidFill>
                  </a:tcPr>
                </a:tc>
                <a:extLst>
                  <a:ext uri="{0D108BD9-81ED-4DB2-BD59-A6C34878D82A}">
                    <a16:rowId xmlns:a16="http://schemas.microsoft.com/office/drawing/2014/main" val="2368918332"/>
                  </a:ext>
                </a:extLst>
              </a:tr>
              <a:tr h="0">
                <a:tc>
                  <a:txBody>
                    <a:bodyPr/>
                    <a:lstStyle/>
                    <a:p>
                      <a:pPr marL="0" marR="0" lvl="0" indent="0" algn="l" defTabSz="932742" rtl="0" eaLnBrk="1" fontAlgn="auto" hangingPunct="1">
                        <a:lnSpc>
                          <a:spcPct val="100000"/>
                        </a:lnSpc>
                        <a:spcBef>
                          <a:spcPts val="0"/>
                        </a:spcBef>
                        <a:spcAft>
                          <a:spcPts val="0"/>
                        </a:spcAft>
                        <a:buFontTx/>
                        <a:buNone/>
                      </a:pPr>
                      <a:endParaRPr lang="en-GB" sz="1000" b="1" i="0" u="none" strike="noStrike" kern="1200" cap="none" spc="0" normalizeH="0" baseline="0">
                        <a:solidFill>
                          <a:schemeClr val="dk1">
                            <a:lumMod val="100000"/>
                          </a:schemeClr>
                        </a:solidFill>
                        <a:latin typeface="+mn-lt"/>
                        <a:ea typeface="+mn-ea"/>
                        <a:cs typeface="+mn-cs"/>
                        <a:sym typeface=""/>
                      </a:endParaRPr>
                    </a:p>
                  </a:txBody>
                  <a:tcPr>
                    <a:lnL w="12700" cap="flat" cmpd="sng" algn="ctr">
                      <a:noFill/>
                      <a:prstDash val="solid"/>
                      <a:round/>
                      <a:headEnd type="none" w="med" len="med"/>
                      <a:tailEnd type="none" w="med" len="med"/>
                    </a:lnL>
                    <a:lnR w="6350" cap="flat" cmpd="sng" algn="ctr">
                      <a:solidFill>
                        <a:schemeClr val="tx1">
                          <a:lumMod val="65000"/>
                          <a:lumOff val="35000"/>
                        </a:schemeClr>
                      </a:solidFill>
                      <a:prstDash val="solid"/>
                      <a:round/>
                      <a:headEnd type="none" w="med" len="med"/>
                      <a:tailEnd type="none" w="med" len="med"/>
                    </a:lnR>
                    <a:lnT w="6350" cap="flat" cmpd="sng" algn="ctr">
                      <a:solidFill>
                        <a:schemeClr val="tx1">
                          <a:lumMod val="65000"/>
                          <a:lumOff val="35000"/>
                        </a:schemeClr>
                      </a:solidFill>
                      <a:prstDash val="solid"/>
                      <a:round/>
                      <a:headEnd type="none" w="med" len="med"/>
                      <a:tailEnd type="none" w="med" len="med"/>
                    </a:lnT>
                    <a:lnB w="12700" cap="flat" cmpd="sng" algn="ctr">
                      <a:noFill/>
                      <a:prstDash val="solid"/>
                      <a:round/>
                      <a:headEnd type="none" w="med" len="med"/>
                      <a:tailEnd type="none" w="med" len="med"/>
                    </a:lnB>
                    <a:solidFill>
                      <a:schemeClr val="bg1">
                        <a:lumMod val="100000"/>
                      </a:schemeClr>
                    </a:solidFill>
                  </a:tcPr>
                </a:tc>
                <a:tc>
                  <a:txBody>
                    <a:bodyPr/>
                    <a:lstStyle/>
                    <a:p>
                      <a:r>
                        <a:rPr lang="en-GB" sz="1000"/>
                        <a:t>Managers of Frontline pilot users can articulate </a:t>
                      </a:r>
                      <a:br>
                        <a:rPr lang="en-GB" sz="1000"/>
                      </a:br>
                      <a:r>
                        <a:rPr lang="en-GB" sz="1000"/>
                        <a:t>the benefits of new ways of working using Teams and the expectations for the pilots</a:t>
                      </a:r>
                    </a:p>
                  </a:txBody>
                  <a:tcPr>
                    <a:lnL w="6350" cap="flat" cmpd="sng" algn="ctr">
                      <a:solidFill>
                        <a:schemeClr val="tx1">
                          <a:lumMod val="65000"/>
                          <a:lumOff val="35000"/>
                        </a:schemeClr>
                      </a:solid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tx1">
                          <a:lumMod val="65000"/>
                          <a:lumOff val="35000"/>
                        </a:schemeClr>
                      </a:solidFill>
                      <a:prstDash val="solid"/>
                      <a:round/>
                      <a:headEnd type="none" w="med" len="med"/>
                      <a:tailEnd type="none" w="med" len="med"/>
                    </a:lnT>
                    <a:lnB w="12700" cap="flat" cmpd="sng" algn="ctr">
                      <a:noFill/>
                      <a:prstDash val="solid"/>
                      <a:round/>
                      <a:headEnd type="none" w="med" len="med"/>
                      <a:tailEnd type="none" w="med" len="med"/>
                    </a:lnB>
                    <a:solidFill>
                      <a:schemeClr val="bg1">
                        <a:lumMod val="100000"/>
                      </a:schemeClr>
                    </a:solidFill>
                  </a:tcPr>
                </a:tc>
                <a:extLst>
                  <a:ext uri="{0D108BD9-81ED-4DB2-BD59-A6C34878D82A}">
                    <a16:rowId xmlns:a16="http://schemas.microsoft.com/office/drawing/2014/main" val="2248764321"/>
                  </a:ext>
                </a:extLst>
              </a:tr>
            </a:tbl>
          </a:graphicData>
        </a:graphic>
      </p:graphicFrame>
      <p:graphicFrame>
        <p:nvGraphicFramePr>
          <p:cNvPr id="58" name="Table 57">
            <a:extLst>
              <a:ext uri="{FF2B5EF4-FFF2-40B4-BE49-F238E27FC236}">
                <a16:creationId xmlns:a16="http://schemas.microsoft.com/office/drawing/2014/main" id="{0F181896-33B9-57F2-43C0-669ADABBD560}"/>
              </a:ext>
            </a:extLst>
          </p:cNvPr>
          <p:cNvGraphicFramePr>
            <a:graphicFrameLocks noGrp="1"/>
          </p:cNvGraphicFramePr>
          <p:nvPr>
            <p:extLst>
              <p:ext uri="{D42A27DB-BD31-4B8C-83A1-F6EECF244321}">
                <p14:modId xmlns:p14="http://schemas.microsoft.com/office/powerpoint/2010/main" val="2245955104"/>
              </p:ext>
            </p:extLst>
          </p:nvPr>
        </p:nvGraphicFramePr>
        <p:xfrm>
          <a:off x="8330696" y="3171437"/>
          <a:ext cx="3404104" cy="647700"/>
        </p:xfrm>
        <a:graphic>
          <a:graphicData uri="http://schemas.openxmlformats.org/drawingml/2006/table">
            <a:tbl>
              <a:tblPr firstRow="1" bandRow="1">
                <a:effectLst>
                  <a:outerShdw blurRad="101600" dist="38100" dir="2700000" algn="tl" rotWithShape="0">
                    <a:prstClr val="black">
                      <a:alpha val="25000"/>
                    </a:prstClr>
                  </a:outerShdw>
                </a:effectLst>
                <a:tableStyleId>{2D5ABB26-0587-4C30-8999-92F81FD0307C}</a:tableStyleId>
              </a:tblPr>
              <a:tblGrid>
                <a:gridCol w="304412">
                  <a:extLst>
                    <a:ext uri="{9D8B030D-6E8A-4147-A177-3AD203B41FA5}">
                      <a16:colId xmlns:a16="http://schemas.microsoft.com/office/drawing/2014/main" val="2071697397"/>
                    </a:ext>
                  </a:extLst>
                </a:gridCol>
                <a:gridCol w="3099692">
                  <a:extLst>
                    <a:ext uri="{9D8B030D-6E8A-4147-A177-3AD203B41FA5}">
                      <a16:colId xmlns:a16="http://schemas.microsoft.com/office/drawing/2014/main" val="2449013507"/>
                    </a:ext>
                  </a:extLst>
                </a:gridCol>
              </a:tblGrid>
              <a:tr h="0">
                <a:tc>
                  <a:txBody>
                    <a:bodyPr/>
                    <a:lstStyle/>
                    <a:p>
                      <a:pPr marL="0" marR="0" lvl="0" indent="0" algn="l" defTabSz="932742" rtl="0" eaLnBrk="1" fontAlgn="auto" hangingPunct="1">
                        <a:lnSpc>
                          <a:spcPct val="100000"/>
                        </a:lnSpc>
                        <a:spcBef>
                          <a:spcPts val="0"/>
                        </a:spcBef>
                        <a:spcAft>
                          <a:spcPts val="0"/>
                        </a:spcAft>
                        <a:buFontTx/>
                        <a:buNone/>
                      </a:pPr>
                      <a:endParaRPr lang="en-GB" sz="1050" b="1" i="0" u="none" strike="noStrike" kern="1200" cap="none" spc="0" normalizeH="0" baseline="0">
                        <a:solidFill>
                          <a:schemeClr val="lt1">
                            <a:lumMod val="100000"/>
                          </a:schemeClr>
                        </a:solidFill>
                        <a:latin typeface="+mn-lt"/>
                        <a:ea typeface="+mn-ea"/>
                        <a:cs typeface="+mn-cs"/>
                        <a:sym typeface=""/>
                      </a:endParaRPr>
                    </a:p>
                  </a:txBody>
                  <a:tcPr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chemeClr val="accent1">
                        <a:lumMod val="100000"/>
                      </a:schemeClr>
                    </a:solidFill>
                  </a:tcPr>
                </a:tc>
                <a:tc>
                  <a:txBody>
                    <a:bodyPr/>
                    <a:lstStyle/>
                    <a:p>
                      <a:pPr marL="0" marR="0" lvl="0" indent="0" algn="l" defTabSz="932742" rtl="0" eaLnBrk="1" fontAlgn="auto" latinLnBrk="0" hangingPunct="1">
                        <a:lnSpc>
                          <a:spcPct val="100000"/>
                        </a:lnSpc>
                        <a:spcBef>
                          <a:spcPts val="0"/>
                        </a:spcBef>
                        <a:spcAft>
                          <a:spcPts val="0"/>
                        </a:spcAft>
                        <a:buClrTx/>
                        <a:buSzTx/>
                        <a:buFontTx/>
                        <a:buNone/>
                        <a:tabLst/>
                        <a:defRPr/>
                      </a:pPr>
                      <a:r>
                        <a:rPr lang="en-GB" sz="1050" b="1" i="0" u="none" strike="noStrike" kern="1200" cap="none" spc="0" normalizeH="0" baseline="0">
                          <a:solidFill>
                            <a:schemeClr val="lt1">
                              <a:lumMod val="100000"/>
                            </a:schemeClr>
                          </a:solidFill>
                          <a:latin typeface="+mn-lt"/>
                          <a:ea typeface="+mn-ea"/>
                          <a:cs typeface="+mn-cs"/>
                          <a:sym typeface=""/>
                        </a:rPr>
                        <a:t>Measure feedback</a:t>
                      </a:r>
                    </a:p>
                  </a:txBody>
                  <a:tcPr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12700" cap="flat" cmpd="sng" algn="ctr">
                      <a:noFill/>
                      <a:prstDash val="solid"/>
                      <a:round/>
                      <a:headEnd type="none" w="med" len="med"/>
                      <a:tailEnd type="none" w="med" len="med"/>
                    </a:lnB>
                    <a:solidFill>
                      <a:schemeClr val="accent1">
                        <a:lumMod val="100000"/>
                      </a:schemeClr>
                    </a:solidFill>
                  </a:tcPr>
                </a:tc>
                <a:extLst>
                  <a:ext uri="{0D108BD9-81ED-4DB2-BD59-A6C34878D82A}">
                    <a16:rowId xmlns:a16="http://schemas.microsoft.com/office/drawing/2014/main" val="2658598503"/>
                  </a:ext>
                </a:extLst>
              </a:tr>
              <a:tr h="0">
                <a:tc>
                  <a:txBody>
                    <a:bodyPr/>
                    <a:lstStyle/>
                    <a:p>
                      <a:pPr marL="0" marR="0" lvl="0" indent="0" algn="l" defTabSz="932742" rtl="0" eaLnBrk="1" fontAlgn="auto" hangingPunct="1">
                        <a:lnSpc>
                          <a:spcPct val="100000"/>
                        </a:lnSpc>
                        <a:spcBef>
                          <a:spcPts val="0"/>
                        </a:spcBef>
                        <a:spcAft>
                          <a:spcPts val="0"/>
                        </a:spcAft>
                        <a:buFontTx/>
                        <a:buNone/>
                      </a:pPr>
                      <a:endParaRPr lang="en-GB" sz="1000" b="1" i="0" u="none" strike="noStrike" kern="1200" cap="none" spc="0" normalizeH="0" baseline="0">
                        <a:solidFill>
                          <a:schemeClr val="dk1">
                            <a:lumMod val="100000"/>
                          </a:schemeClr>
                        </a:solidFill>
                        <a:latin typeface="+mn-lt"/>
                        <a:ea typeface="+mn-ea"/>
                        <a:cs typeface="+mn-cs"/>
                        <a:sym typeface=""/>
                      </a:endParaRPr>
                    </a:p>
                  </a:txBody>
                  <a:tcPr>
                    <a:lnL w="12700" cap="flat" cmpd="sng" algn="ctr">
                      <a:solidFill>
                        <a:schemeClr val="lt1">
                          <a:lumMod val="100000"/>
                        </a:schemeClr>
                      </a:solidFill>
                      <a:prstDash val="solid"/>
                      <a:round/>
                      <a:headEnd type="none" w="med" len="med"/>
                      <a:tailEnd type="none" w="med" len="med"/>
                    </a:lnL>
                    <a:lnR w="6350" cap="flat" cmpd="sng" algn="ctr">
                      <a:solidFill>
                        <a:schemeClr val="tx1">
                          <a:lumMod val="65000"/>
                          <a:lumOff val="35000"/>
                        </a:schemeClr>
                      </a:solidFill>
                      <a:prstDash val="solid"/>
                      <a:round/>
                      <a:headEnd type="none" w="med" len="med"/>
                      <a:tailEnd type="none" w="med" len="med"/>
                    </a:lnR>
                    <a:lnT w="9525" cap="flat" cmpd="sng" algn="ctr">
                      <a:solidFill>
                        <a:schemeClr val="bg1"/>
                      </a:solidFill>
                      <a:prstDash val="solid"/>
                      <a:round/>
                      <a:headEnd type="none" w="med" len="med"/>
                      <a:tailEnd type="none" w="med" len="med"/>
                    </a:lnT>
                    <a:lnB w="12700" cap="flat" cmpd="sng" algn="ctr">
                      <a:noFill/>
                      <a:prstDash val="solid"/>
                      <a:round/>
                      <a:headEnd type="none" w="med" len="med"/>
                      <a:tailEnd type="none" w="med" len="med"/>
                    </a:lnB>
                    <a:solidFill>
                      <a:schemeClr val="bg1">
                        <a:lumMod val="100000"/>
                      </a:schemeClr>
                    </a:solidFill>
                  </a:tcPr>
                </a:tc>
                <a:tc>
                  <a:txBody>
                    <a:bodyPr/>
                    <a:lstStyle/>
                    <a:p>
                      <a:r>
                        <a:rPr lang="en-GB" sz="1000"/>
                        <a:t>Measure usage and assess user satisfaction, feedback and insights</a:t>
                      </a:r>
                    </a:p>
                  </a:txBody>
                  <a:tcPr>
                    <a:lnL w="6350" cap="flat" cmpd="sng" algn="ctr">
                      <a:solidFill>
                        <a:schemeClr val="tx1">
                          <a:lumMod val="65000"/>
                          <a:lumOff val="35000"/>
                        </a:schemeClr>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bg1">
                        <a:lumMod val="100000"/>
                      </a:schemeClr>
                    </a:solidFill>
                  </a:tcPr>
                </a:tc>
                <a:extLst>
                  <a:ext uri="{0D108BD9-81ED-4DB2-BD59-A6C34878D82A}">
                    <a16:rowId xmlns:a16="http://schemas.microsoft.com/office/drawing/2014/main" val="2368918332"/>
                  </a:ext>
                </a:extLst>
              </a:tr>
            </a:tbl>
          </a:graphicData>
        </a:graphic>
      </p:graphicFrame>
      <p:graphicFrame>
        <p:nvGraphicFramePr>
          <p:cNvPr id="59" name="Table 58">
            <a:extLst>
              <a:ext uri="{FF2B5EF4-FFF2-40B4-BE49-F238E27FC236}">
                <a16:creationId xmlns:a16="http://schemas.microsoft.com/office/drawing/2014/main" id="{3AFBD93B-5539-F8EB-1205-A596B8A0F1C9}"/>
              </a:ext>
            </a:extLst>
          </p:cNvPr>
          <p:cNvGraphicFramePr>
            <a:graphicFrameLocks noGrp="1"/>
          </p:cNvGraphicFramePr>
          <p:nvPr>
            <p:extLst>
              <p:ext uri="{D42A27DB-BD31-4B8C-83A1-F6EECF244321}">
                <p14:modId xmlns:p14="http://schemas.microsoft.com/office/powerpoint/2010/main" val="551762743"/>
              </p:ext>
            </p:extLst>
          </p:nvPr>
        </p:nvGraphicFramePr>
        <p:xfrm>
          <a:off x="8330696" y="4052679"/>
          <a:ext cx="3404104" cy="739140"/>
        </p:xfrm>
        <a:graphic>
          <a:graphicData uri="http://schemas.openxmlformats.org/drawingml/2006/table">
            <a:tbl>
              <a:tblPr firstRow="1" bandRow="1">
                <a:effectLst>
                  <a:outerShdw blurRad="88900" dist="38100" dir="2700000" algn="tl" rotWithShape="0">
                    <a:prstClr val="black">
                      <a:alpha val="15000"/>
                    </a:prstClr>
                  </a:outerShdw>
                </a:effectLst>
                <a:tableStyleId>{2D5ABB26-0587-4C30-8999-92F81FD0307C}</a:tableStyleId>
              </a:tblPr>
              <a:tblGrid>
                <a:gridCol w="304412">
                  <a:extLst>
                    <a:ext uri="{9D8B030D-6E8A-4147-A177-3AD203B41FA5}">
                      <a16:colId xmlns:a16="http://schemas.microsoft.com/office/drawing/2014/main" val="2071697397"/>
                    </a:ext>
                  </a:extLst>
                </a:gridCol>
                <a:gridCol w="3099692">
                  <a:extLst>
                    <a:ext uri="{9D8B030D-6E8A-4147-A177-3AD203B41FA5}">
                      <a16:colId xmlns:a16="http://schemas.microsoft.com/office/drawing/2014/main" val="2449013507"/>
                    </a:ext>
                  </a:extLst>
                </a:gridCol>
              </a:tblGrid>
              <a:tr h="0">
                <a:tc>
                  <a:txBody>
                    <a:bodyPr/>
                    <a:lstStyle/>
                    <a:p>
                      <a:pPr marL="0" marR="0" lvl="0" indent="0" algn="l" defTabSz="932742" rtl="0" eaLnBrk="1" fontAlgn="auto" hangingPunct="1">
                        <a:lnSpc>
                          <a:spcPct val="100000"/>
                        </a:lnSpc>
                        <a:spcBef>
                          <a:spcPts val="0"/>
                        </a:spcBef>
                        <a:spcAft>
                          <a:spcPts val="0"/>
                        </a:spcAft>
                        <a:buFontTx/>
                        <a:buNone/>
                      </a:pPr>
                      <a:endParaRPr lang="en-GB" sz="1050" b="1" i="0" u="none" strike="noStrike" kern="1200" cap="none" spc="0" normalizeH="0" baseline="0">
                        <a:solidFill>
                          <a:schemeClr val="lt1">
                            <a:lumMod val="100000"/>
                          </a:schemeClr>
                        </a:solidFill>
                        <a:latin typeface="+mn-lt"/>
                        <a:ea typeface="+mn-ea"/>
                        <a:cs typeface="+mn-cs"/>
                        <a:sym typeface=""/>
                      </a:endParaRPr>
                    </a:p>
                  </a:txBody>
                  <a:tcPr anchor="ctr">
                    <a:lnL w="9525"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chemeClr val="accent1">
                        <a:lumMod val="100000"/>
                      </a:schemeClr>
                    </a:solidFill>
                  </a:tcPr>
                </a:tc>
                <a:tc>
                  <a:txBody>
                    <a:bodyPr/>
                    <a:lstStyle/>
                    <a:p>
                      <a:pPr marL="0" marR="0" lvl="0" indent="0" algn="l" defTabSz="932742" rtl="0" eaLnBrk="1" fontAlgn="auto" latinLnBrk="0" hangingPunct="1">
                        <a:lnSpc>
                          <a:spcPct val="100000"/>
                        </a:lnSpc>
                        <a:spcBef>
                          <a:spcPts val="0"/>
                        </a:spcBef>
                        <a:spcAft>
                          <a:spcPts val="0"/>
                        </a:spcAft>
                        <a:buClrTx/>
                        <a:buSzTx/>
                        <a:buFontTx/>
                        <a:buNone/>
                        <a:tabLst/>
                        <a:defRPr/>
                      </a:pPr>
                      <a:r>
                        <a:rPr lang="en-GB" sz="1050" b="1" i="0" u="none" strike="noStrike" kern="1200" cap="none" spc="0" normalizeH="0" baseline="0">
                          <a:solidFill>
                            <a:schemeClr val="lt1">
                              <a:lumMod val="100000"/>
                            </a:schemeClr>
                          </a:solidFill>
                          <a:latin typeface="+mn-lt"/>
                          <a:ea typeface="+mn-ea"/>
                          <a:cs typeface="+mn-cs"/>
                          <a:sym typeface=""/>
                        </a:rPr>
                        <a:t>Iterate &amp; Expand</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9525" cap="flat" cmpd="sng" algn="ctr">
                      <a:solidFill>
                        <a:schemeClr val="bg1"/>
                      </a:solidFill>
                      <a:prstDash val="solid"/>
                      <a:round/>
                      <a:headEnd type="none" w="med" len="med"/>
                      <a:tailEnd type="none" w="med" len="med"/>
                    </a:lnB>
                    <a:solidFill>
                      <a:schemeClr val="accent1">
                        <a:lumMod val="100000"/>
                      </a:schemeClr>
                    </a:solidFill>
                  </a:tcPr>
                </a:tc>
                <a:extLst>
                  <a:ext uri="{0D108BD9-81ED-4DB2-BD59-A6C34878D82A}">
                    <a16:rowId xmlns:a16="http://schemas.microsoft.com/office/drawing/2014/main" val="2658598503"/>
                  </a:ext>
                </a:extLst>
              </a:tr>
              <a:tr h="0">
                <a:tc>
                  <a:txBody>
                    <a:bodyPr/>
                    <a:lstStyle/>
                    <a:p>
                      <a:pPr marL="0" marR="0" lvl="0" indent="0" algn="l" defTabSz="932742" rtl="0" eaLnBrk="1" fontAlgn="auto" hangingPunct="1">
                        <a:lnSpc>
                          <a:spcPct val="100000"/>
                        </a:lnSpc>
                        <a:spcBef>
                          <a:spcPts val="0"/>
                        </a:spcBef>
                        <a:spcAft>
                          <a:spcPts val="0"/>
                        </a:spcAft>
                        <a:buFontTx/>
                        <a:buNone/>
                      </a:pPr>
                      <a:endParaRPr lang="en-GB" sz="1000" b="1" i="0" u="none" strike="noStrike" kern="1200" cap="none" spc="0" normalizeH="0" baseline="0">
                        <a:solidFill>
                          <a:schemeClr val="dk1">
                            <a:lumMod val="100000"/>
                          </a:schemeClr>
                        </a:solidFill>
                        <a:latin typeface="+mn-lt"/>
                        <a:ea typeface="+mn-ea"/>
                        <a:cs typeface="+mn-cs"/>
                        <a:sym typeface=""/>
                      </a:endParaRPr>
                    </a:p>
                  </a:txBody>
                  <a:tcPr>
                    <a:lnL w="12700" cap="flat" cmpd="sng" algn="ctr">
                      <a:solidFill>
                        <a:schemeClr val="lt1">
                          <a:lumMod val="100000"/>
                        </a:schemeClr>
                      </a:solidFill>
                      <a:prstDash val="solid"/>
                      <a:round/>
                      <a:headEnd type="none" w="med" len="med"/>
                      <a:tailEnd type="none" w="med" len="med"/>
                    </a:lnL>
                    <a:lnR w="6350" cap="flat" cmpd="sng" algn="ctr">
                      <a:solidFill>
                        <a:schemeClr val="tx1">
                          <a:lumMod val="65000"/>
                          <a:lumOff val="35000"/>
                        </a:schemeClr>
                      </a:solidFill>
                      <a:prstDash val="solid"/>
                      <a:round/>
                      <a:headEnd type="none" w="med" len="med"/>
                      <a:tailEnd type="none" w="med" len="med"/>
                    </a:lnR>
                    <a:lnT w="9525" cap="flat" cmpd="sng" algn="ctr">
                      <a:solidFill>
                        <a:schemeClr val="bg1"/>
                      </a:solidFill>
                      <a:prstDash val="solid"/>
                      <a:round/>
                      <a:headEnd type="none" w="med" len="med"/>
                      <a:tailEnd type="none" w="med" len="med"/>
                    </a:lnT>
                    <a:lnB w="6350" cap="flat" cmpd="sng" algn="ctr">
                      <a:solidFill>
                        <a:schemeClr val="tx1">
                          <a:lumMod val="65000"/>
                          <a:lumOff val="35000"/>
                        </a:schemeClr>
                      </a:solidFill>
                      <a:prstDash val="solid"/>
                      <a:round/>
                      <a:headEnd type="none" w="med" len="med"/>
                      <a:tailEnd type="none" w="med" len="med"/>
                    </a:lnB>
                    <a:solidFill>
                      <a:schemeClr val="bg1">
                        <a:lumMod val="100000"/>
                      </a:schemeClr>
                    </a:solidFill>
                  </a:tcPr>
                </a:tc>
                <a:tc>
                  <a:txBody>
                    <a:bodyPr/>
                    <a:lstStyle/>
                    <a:p>
                      <a:r>
                        <a:rPr lang="en-GB" sz="1000"/>
                        <a:t>Adjust plan based on feedback and success criteria</a:t>
                      </a:r>
                    </a:p>
                  </a:txBody>
                  <a:tcPr>
                    <a:lnL w="6350" cap="flat" cmpd="sng" algn="ctr">
                      <a:solidFill>
                        <a:schemeClr val="tx1">
                          <a:lumMod val="65000"/>
                          <a:lumOff val="35000"/>
                        </a:schemeClr>
                      </a:solidFill>
                      <a:prstDash val="solid"/>
                      <a:round/>
                      <a:headEnd type="none" w="med" len="med"/>
                      <a:tailEnd type="none" w="med" len="med"/>
                    </a:lnL>
                    <a:lnR w="12700" cap="flat" cmpd="sng" algn="ctr">
                      <a:noFill/>
                      <a:prstDash val="solid"/>
                      <a:round/>
                      <a:headEnd type="none" w="med" len="med"/>
                      <a:tailEnd type="none" w="med" len="med"/>
                    </a:lnR>
                    <a:lnT w="9525" cap="flat" cmpd="sng" algn="ctr">
                      <a:solidFill>
                        <a:schemeClr val="bg1"/>
                      </a:solidFill>
                      <a:prstDash val="solid"/>
                      <a:round/>
                      <a:headEnd type="none" w="med" len="med"/>
                      <a:tailEnd type="none" w="med" len="med"/>
                    </a:lnT>
                    <a:lnB w="6350" cap="flat" cmpd="sng" algn="ctr">
                      <a:solidFill>
                        <a:schemeClr val="tx1">
                          <a:lumMod val="65000"/>
                          <a:lumOff val="35000"/>
                        </a:schemeClr>
                      </a:solidFill>
                      <a:prstDash val="solid"/>
                      <a:round/>
                      <a:headEnd type="none" w="med" len="med"/>
                      <a:tailEnd type="none" w="med" len="med"/>
                    </a:lnB>
                    <a:solidFill>
                      <a:schemeClr val="bg1">
                        <a:lumMod val="100000"/>
                      </a:schemeClr>
                    </a:solidFill>
                  </a:tcPr>
                </a:tc>
                <a:extLst>
                  <a:ext uri="{0D108BD9-81ED-4DB2-BD59-A6C34878D82A}">
                    <a16:rowId xmlns:a16="http://schemas.microsoft.com/office/drawing/2014/main" val="2368918332"/>
                  </a:ext>
                </a:extLst>
              </a:tr>
              <a:tr h="0">
                <a:tc>
                  <a:txBody>
                    <a:bodyPr/>
                    <a:lstStyle/>
                    <a:p>
                      <a:pPr marL="0" marR="0" lvl="0" indent="0" algn="l" defTabSz="932742" rtl="0" eaLnBrk="1" fontAlgn="auto" hangingPunct="1">
                        <a:lnSpc>
                          <a:spcPct val="100000"/>
                        </a:lnSpc>
                        <a:spcBef>
                          <a:spcPts val="0"/>
                        </a:spcBef>
                        <a:spcAft>
                          <a:spcPts val="0"/>
                        </a:spcAft>
                        <a:buFontTx/>
                        <a:buNone/>
                      </a:pPr>
                      <a:endParaRPr lang="en-GB" sz="1000" b="1" i="0" u="none" strike="noStrike" kern="1200" cap="none" spc="0" normalizeH="0" baseline="0">
                        <a:solidFill>
                          <a:schemeClr val="dk1">
                            <a:lumMod val="100000"/>
                          </a:schemeClr>
                        </a:solidFill>
                        <a:latin typeface="+mn-lt"/>
                        <a:ea typeface="+mn-ea"/>
                        <a:cs typeface="+mn-cs"/>
                        <a:sym typeface=""/>
                      </a:endParaRPr>
                    </a:p>
                  </a:txBody>
                  <a:tcPr>
                    <a:lnL w="12700" cap="flat" cmpd="sng" algn="ctr">
                      <a:solidFill>
                        <a:schemeClr val="lt1">
                          <a:lumMod val="100000"/>
                        </a:schemeClr>
                      </a:solidFill>
                      <a:prstDash val="solid"/>
                      <a:round/>
                      <a:headEnd type="none" w="med" len="med"/>
                      <a:tailEnd type="none" w="med" len="med"/>
                    </a:lnL>
                    <a:lnR w="6350" cap="flat" cmpd="sng" algn="ctr">
                      <a:solidFill>
                        <a:schemeClr val="tx1">
                          <a:lumMod val="65000"/>
                          <a:lumOff val="35000"/>
                        </a:schemeClr>
                      </a:solidFill>
                      <a:prstDash val="solid"/>
                      <a:round/>
                      <a:headEnd type="none" w="med" len="med"/>
                      <a:tailEnd type="none" w="med" len="med"/>
                    </a:lnR>
                    <a:lnT w="6350" cap="flat" cmpd="sng" algn="ctr">
                      <a:solidFill>
                        <a:schemeClr val="tx1">
                          <a:lumMod val="65000"/>
                          <a:lumOff val="35000"/>
                        </a:schemeClr>
                      </a:solidFill>
                      <a:prstDash val="solid"/>
                      <a:round/>
                      <a:headEnd type="none" w="med" len="med"/>
                      <a:tailEnd type="none" w="med" len="med"/>
                    </a:lnT>
                    <a:lnB w="12700" cap="flat" cmpd="sng" algn="ctr">
                      <a:noFill/>
                      <a:prstDash val="solid"/>
                      <a:round/>
                      <a:headEnd type="none" w="med" len="med"/>
                      <a:tailEnd type="none" w="med" len="med"/>
                    </a:lnB>
                    <a:solidFill>
                      <a:schemeClr val="bg1">
                        <a:lumMod val="100000"/>
                      </a:schemeClr>
                    </a:solidFill>
                  </a:tcPr>
                </a:tc>
                <a:tc>
                  <a:txBody>
                    <a:bodyPr/>
                    <a:lstStyle/>
                    <a:p>
                      <a:r>
                        <a:rPr lang="en-GB" sz="1000"/>
                        <a:t>Expand Teams to more capabilities or locations</a:t>
                      </a:r>
                    </a:p>
                  </a:txBody>
                  <a:tcPr>
                    <a:lnL w="6350" cap="flat" cmpd="sng" algn="ctr">
                      <a:solidFill>
                        <a:schemeClr val="tx1">
                          <a:lumMod val="65000"/>
                          <a:lumOff val="35000"/>
                        </a:schemeClr>
                      </a:solid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tx1">
                          <a:lumMod val="65000"/>
                          <a:lumOff val="35000"/>
                        </a:schemeClr>
                      </a:solidFill>
                      <a:prstDash val="solid"/>
                      <a:round/>
                      <a:headEnd type="none" w="med" len="med"/>
                      <a:tailEnd type="none" w="med" len="med"/>
                    </a:lnT>
                    <a:lnB w="12700" cap="flat" cmpd="sng" algn="ctr">
                      <a:noFill/>
                      <a:prstDash val="solid"/>
                      <a:round/>
                      <a:headEnd type="none" w="med" len="med"/>
                      <a:tailEnd type="none" w="med" len="med"/>
                    </a:lnB>
                    <a:solidFill>
                      <a:schemeClr val="bg1">
                        <a:lumMod val="100000"/>
                      </a:schemeClr>
                    </a:solidFill>
                  </a:tcPr>
                </a:tc>
                <a:extLst>
                  <a:ext uri="{0D108BD9-81ED-4DB2-BD59-A6C34878D82A}">
                    <a16:rowId xmlns:a16="http://schemas.microsoft.com/office/drawing/2014/main" val="2248764321"/>
                  </a:ext>
                </a:extLst>
              </a:tr>
            </a:tbl>
          </a:graphicData>
        </a:graphic>
      </p:graphicFrame>
      <p:sp>
        <p:nvSpPr>
          <p:cNvPr id="4" name="Title 1">
            <a:extLst>
              <a:ext uri="{FF2B5EF4-FFF2-40B4-BE49-F238E27FC236}">
                <a16:creationId xmlns:a16="http://schemas.microsoft.com/office/drawing/2014/main" id="{0BCC8450-C503-886A-3F7E-5C7E26C1B7B4}"/>
              </a:ext>
            </a:extLst>
          </p:cNvPr>
          <p:cNvSpPr txBox="1">
            <a:spLocks/>
          </p:cNvSpPr>
          <p:nvPr/>
        </p:nvSpPr>
        <p:spPr>
          <a:xfrm>
            <a:off x="600076" y="419100"/>
            <a:ext cx="9242424" cy="461024"/>
          </a:xfrm>
          <a:prstGeom prst="rect">
            <a:avLst/>
          </a:prstGeom>
        </p:spPr>
        <p:txBody>
          <a:bodyPr vert="horz" wrap="square" lIns="0" tIns="0" rIns="0" bIns="0" rtlCol="0" anchor="t">
            <a:spAutoFit/>
          </a:bodyPr>
          <a:lstStyle>
            <a:lvl1pPr algn="l" defTabSz="932742" rtl="0" eaLnBrk="1" latinLnBrk="0" hangingPunct="1">
              <a:lnSpc>
                <a:spcPct val="100000"/>
              </a:lnSpc>
              <a:spcBef>
                <a:spcPct val="0"/>
              </a:spcBef>
              <a:buNone/>
              <a:defRPr lang="en-US" sz="2800" b="0" kern="1200" cap="none" spc="-50" baseline="0" dirty="0" smtClean="0">
                <a:ln w="3175">
                  <a:noFill/>
                </a:ln>
                <a:solidFill>
                  <a:schemeClr val="tx1"/>
                </a:solidFill>
                <a:effectLst/>
                <a:latin typeface="+mj-lt"/>
                <a:ea typeface="+mn-ea"/>
                <a:cs typeface="Segoe UI" pitchFamily="34" charset="0"/>
              </a:defRPr>
            </a:lvl1pPr>
          </a:lstStyle>
          <a:p>
            <a:pPr marL="0" marR="0" lvl="0" indent="0" algn="l" defTabSz="457200" rtl="0" eaLnBrk="1" fontAlgn="auto" latinLnBrk="0" hangingPunct="1">
              <a:lnSpc>
                <a:spcPct val="107000"/>
              </a:lnSpc>
              <a:spcBef>
                <a:spcPts val="1200"/>
              </a:spcBef>
              <a:spcAft>
                <a:spcPts val="0"/>
              </a:spcAft>
              <a:buClrTx/>
              <a:buSzTx/>
              <a:buFontTx/>
              <a:buNone/>
              <a:tabLst/>
              <a:defRPr/>
            </a:pPr>
            <a:r>
              <a:rPr kumimoji="0" lang="en-GB" sz="2800" b="0" i="0" u="none" strike="noStrike" kern="0" cap="none" spc="0" normalizeH="0" baseline="0" noProof="0">
                <a:ln w="3175">
                  <a:noFill/>
                </a:ln>
                <a:solidFill>
                  <a:srgbClr val="FFFFFF"/>
                </a:solidFill>
                <a:effectLst/>
                <a:uLnTx/>
                <a:uFillTx/>
                <a:ea typeface="Times New Roman" panose="02020603050405020304" pitchFamily="18" charset="0"/>
                <a:cs typeface="Times New Roman" panose="02020603050405020304" pitchFamily="18" charset="0"/>
              </a:rPr>
              <a:t>Is everything in place? – Pilot checklist</a:t>
            </a:r>
          </a:p>
        </p:txBody>
      </p:sp>
      <p:pic>
        <p:nvPicPr>
          <p:cNvPr id="5" name="Picture 4" descr="A blue and green sign&#10;&#10;Description automatically generated with medium confidence">
            <a:extLst>
              <a:ext uri="{FF2B5EF4-FFF2-40B4-BE49-F238E27FC236}">
                <a16:creationId xmlns:a16="http://schemas.microsoft.com/office/drawing/2014/main" id="{18B68495-575F-170E-9092-CD214BE9EFB5}"/>
              </a:ext>
            </a:extLst>
          </p:cNvPr>
          <p:cNvPicPr>
            <a:picLocks noChangeAspect="1"/>
          </p:cNvPicPr>
          <p:nvPr/>
        </p:nvPicPr>
        <p:blipFill rotWithShape="1">
          <a:blip r:embed="rId2">
            <a:extLst>
              <a:ext uri="{28A0092B-C50C-407E-A947-70E740481C1C}">
                <a14:useLocalDpi xmlns:a14="http://schemas.microsoft.com/office/drawing/2010/main" val="0"/>
              </a:ext>
            </a:extLst>
          </a:blip>
          <a:srcRect r="3968"/>
          <a:stretch/>
        </p:blipFill>
        <p:spPr>
          <a:xfrm>
            <a:off x="10257196" y="122866"/>
            <a:ext cx="1934804" cy="459865"/>
          </a:xfrm>
          <a:prstGeom prst="rect">
            <a:avLst/>
          </a:prstGeom>
          <a:effectLst>
            <a:outerShdw blurRad="88900" dist="50800" dir="8100000" algn="tr" rotWithShape="0">
              <a:prstClr val="black">
                <a:alpha val="40000"/>
              </a:prstClr>
            </a:outerShdw>
          </a:effectLst>
        </p:spPr>
      </p:pic>
      <p:pic>
        <p:nvPicPr>
          <p:cNvPr id="2" name="Graphic 1">
            <a:extLst>
              <a:ext uri="{FF2B5EF4-FFF2-40B4-BE49-F238E27FC236}">
                <a16:creationId xmlns:a16="http://schemas.microsoft.com/office/drawing/2014/main" id="{4C7092CD-3155-0183-0628-3E6EAD5E07CE}"/>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2904854" y="554393"/>
            <a:ext cx="149253" cy="149253"/>
          </a:xfrm>
          <a:prstGeom prst="rect">
            <a:avLst/>
          </a:prstGeom>
        </p:spPr>
      </p:pic>
      <p:pic>
        <p:nvPicPr>
          <p:cNvPr id="3" name="Graphic 2">
            <a:extLst>
              <a:ext uri="{FF2B5EF4-FFF2-40B4-BE49-F238E27FC236}">
                <a16:creationId xmlns:a16="http://schemas.microsoft.com/office/drawing/2014/main" id="{C528E13D-ED57-4D2D-DE18-1312C3085A00}"/>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2584984" y="554393"/>
            <a:ext cx="149253" cy="149253"/>
          </a:xfrm>
          <a:prstGeom prst="rect">
            <a:avLst/>
          </a:prstGeom>
        </p:spPr>
      </p:pic>
      <p:pic>
        <p:nvPicPr>
          <p:cNvPr id="6" name="Graphic 5">
            <a:extLst>
              <a:ext uri="{FF2B5EF4-FFF2-40B4-BE49-F238E27FC236}">
                <a16:creationId xmlns:a16="http://schemas.microsoft.com/office/drawing/2014/main" id="{D440DBB5-2CF4-0067-C37C-CB7350356B33}"/>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2265114" y="554393"/>
            <a:ext cx="149253" cy="149253"/>
          </a:xfrm>
          <a:prstGeom prst="rect">
            <a:avLst/>
          </a:prstGeom>
        </p:spPr>
      </p:pic>
      <p:pic>
        <p:nvPicPr>
          <p:cNvPr id="7" name="Graphic 6">
            <a:extLst>
              <a:ext uri="{FF2B5EF4-FFF2-40B4-BE49-F238E27FC236}">
                <a16:creationId xmlns:a16="http://schemas.microsoft.com/office/drawing/2014/main" id="{CDC4F8E3-1B8B-4216-C311-65670EC15E7E}"/>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945244" y="554393"/>
            <a:ext cx="149253" cy="149253"/>
          </a:xfrm>
          <a:prstGeom prst="rect">
            <a:avLst/>
          </a:prstGeom>
        </p:spPr>
      </p:pic>
      <p:pic>
        <p:nvPicPr>
          <p:cNvPr id="9" name="Graphic 8">
            <a:extLst>
              <a:ext uri="{FF2B5EF4-FFF2-40B4-BE49-F238E27FC236}">
                <a16:creationId xmlns:a16="http://schemas.microsoft.com/office/drawing/2014/main" id="{FAABF5BD-8A3B-FE81-3E51-A7D5BE906194}"/>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625374" y="554393"/>
            <a:ext cx="149253" cy="149253"/>
          </a:xfrm>
          <a:prstGeom prst="rect">
            <a:avLst/>
          </a:prstGeom>
        </p:spPr>
      </p:pic>
      <p:pic>
        <p:nvPicPr>
          <p:cNvPr id="10" name="Graphic 9">
            <a:extLst>
              <a:ext uri="{FF2B5EF4-FFF2-40B4-BE49-F238E27FC236}">
                <a16:creationId xmlns:a16="http://schemas.microsoft.com/office/drawing/2014/main" id="{5796E967-D6BF-8F6A-2AD9-8328D0A20F56}"/>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305504" y="554393"/>
            <a:ext cx="149253" cy="149253"/>
          </a:xfrm>
          <a:prstGeom prst="rect">
            <a:avLst/>
          </a:prstGeom>
        </p:spPr>
      </p:pic>
      <p:pic>
        <p:nvPicPr>
          <p:cNvPr id="11" name="Graphic 10">
            <a:extLst>
              <a:ext uri="{FF2B5EF4-FFF2-40B4-BE49-F238E27FC236}">
                <a16:creationId xmlns:a16="http://schemas.microsoft.com/office/drawing/2014/main" id="{15F46715-C96A-39F3-4DC4-4ED30DA9B389}"/>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985636" y="554393"/>
            <a:ext cx="149253" cy="149253"/>
          </a:xfrm>
          <a:prstGeom prst="rect">
            <a:avLst/>
          </a:prstGeom>
        </p:spPr>
      </p:pic>
      <p:pic>
        <p:nvPicPr>
          <p:cNvPr id="12" name="Graphic 11">
            <a:extLst>
              <a:ext uri="{FF2B5EF4-FFF2-40B4-BE49-F238E27FC236}">
                <a16:creationId xmlns:a16="http://schemas.microsoft.com/office/drawing/2014/main" id="{5EDCBE85-11E0-F74C-2F95-45B46C4C538B}"/>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2904854" y="846205"/>
            <a:ext cx="149253" cy="149253"/>
          </a:xfrm>
          <a:prstGeom prst="rect">
            <a:avLst/>
          </a:prstGeom>
        </p:spPr>
      </p:pic>
      <p:pic>
        <p:nvPicPr>
          <p:cNvPr id="13" name="Graphic 12">
            <a:extLst>
              <a:ext uri="{FF2B5EF4-FFF2-40B4-BE49-F238E27FC236}">
                <a16:creationId xmlns:a16="http://schemas.microsoft.com/office/drawing/2014/main" id="{285F4569-83EE-E26E-EFBE-DF3C1C2EB529}"/>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2584984" y="846205"/>
            <a:ext cx="149253" cy="149253"/>
          </a:xfrm>
          <a:prstGeom prst="rect">
            <a:avLst/>
          </a:prstGeom>
        </p:spPr>
      </p:pic>
      <p:pic>
        <p:nvPicPr>
          <p:cNvPr id="14" name="Graphic 13">
            <a:extLst>
              <a:ext uri="{FF2B5EF4-FFF2-40B4-BE49-F238E27FC236}">
                <a16:creationId xmlns:a16="http://schemas.microsoft.com/office/drawing/2014/main" id="{F7D8EDE4-5C03-533F-AAA2-DCBF25846337}"/>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2265114" y="846205"/>
            <a:ext cx="149253" cy="149253"/>
          </a:xfrm>
          <a:prstGeom prst="rect">
            <a:avLst/>
          </a:prstGeom>
        </p:spPr>
      </p:pic>
      <p:pic>
        <p:nvPicPr>
          <p:cNvPr id="15" name="Graphic 14">
            <a:extLst>
              <a:ext uri="{FF2B5EF4-FFF2-40B4-BE49-F238E27FC236}">
                <a16:creationId xmlns:a16="http://schemas.microsoft.com/office/drawing/2014/main" id="{78B33E7B-B554-C18C-49ED-F537B244F115}"/>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945244" y="846205"/>
            <a:ext cx="149253" cy="149253"/>
          </a:xfrm>
          <a:prstGeom prst="rect">
            <a:avLst/>
          </a:prstGeom>
        </p:spPr>
      </p:pic>
      <p:pic>
        <p:nvPicPr>
          <p:cNvPr id="16" name="Graphic 15">
            <a:extLst>
              <a:ext uri="{FF2B5EF4-FFF2-40B4-BE49-F238E27FC236}">
                <a16:creationId xmlns:a16="http://schemas.microsoft.com/office/drawing/2014/main" id="{E2EBF262-485F-EF61-7B70-D94E741D1EAD}"/>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625374" y="846205"/>
            <a:ext cx="149253" cy="149253"/>
          </a:xfrm>
          <a:prstGeom prst="rect">
            <a:avLst/>
          </a:prstGeom>
        </p:spPr>
      </p:pic>
      <p:pic>
        <p:nvPicPr>
          <p:cNvPr id="17" name="Graphic 16">
            <a:extLst>
              <a:ext uri="{FF2B5EF4-FFF2-40B4-BE49-F238E27FC236}">
                <a16:creationId xmlns:a16="http://schemas.microsoft.com/office/drawing/2014/main" id="{D8F9A2DA-E221-A3B4-01AD-9A0F4FEC618E}"/>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305504" y="846205"/>
            <a:ext cx="149253" cy="149253"/>
          </a:xfrm>
          <a:prstGeom prst="rect">
            <a:avLst/>
          </a:prstGeom>
        </p:spPr>
      </p:pic>
      <p:pic>
        <p:nvPicPr>
          <p:cNvPr id="18" name="Graphic 17">
            <a:extLst>
              <a:ext uri="{FF2B5EF4-FFF2-40B4-BE49-F238E27FC236}">
                <a16:creationId xmlns:a16="http://schemas.microsoft.com/office/drawing/2014/main" id="{DF99FEDF-72B7-2579-7F9A-4881947FF144}"/>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985636" y="846205"/>
            <a:ext cx="149253" cy="149253"/>
          </a:xfrm>
          <a:prstGeom prst="rect">
            <a:avLst/>
          </a:prstGeom>
        </p:spPr>
      </p:pic>
      <p:pic>
        <p:nvPicPr>
          <p:cNvPr id="19" name="Graphic 18">
            <a:extLst>
              <a:ext uri="{FF2B5EF4-FFF2-40B4-BE49-F238E27FC236}">
                <a16:creationId xmlns:a16="http://schemas.microsoft.com/office/drawing/2014/main" id="{00B5AB5E-63F7-F8DE-CE84-E63B95D655B5}"/>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2904854" y="1202093"/>
            <a:ext cx="149253" cy="149253"/>
          </a:xfrm>
          <a:prstGeom prst="rect">
            <a:avLst/>
          </a:prstGeom>
        </p:spPr>
      </p:pic>
      <p:pic>
        <p:nvPicPr>
          <p:cNvPr id="20" name="Graphic 19">
            <a:extLst>
              <a:ext uri="{FF2B5EF4-FFF2-40B4-BE49-F238E27FC236}">
                <a16:creationId xmlns:a16="http://schemas.microsoft.com/office/drawing/2014/main" id="{1040B20F-3968-C50C-37BB-333E032E0186}"/>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2584984" y="1202093"/>
            <a:ext cx="149253" cy="149253"/>
          </a:xfrm>
          <a:prstGeom prst="rect">
            <a:avLst/>
          </a:prstGeom>
        </p:spPr>
      </p:pic>
      <p:pic>
        <p:nvPicPr>
          <p:cNvPr id="21" name="Graphic 20">
            <a:extLst>
              <a:ext uri="{FF2B5EF4-FFF2-40B4-BE49-F238E27FC236}">
                <a16:creationId xmlns:a16="http://schemas.microsoft.com/office/drawing/2014/main" id="{13B8AEAE-FBB8-3E2C-9F86-D527C137DD63}"/>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2265114" y="1202093"/>
            <a:ext cx="149253" cy="149253"/>
          </a:xfrm>
          <a:prstGeom prst="rect">
            <a:avLst/>
          </a:prstGeom>
        </p:spPr>
      </p:pic>
      <p:pic>
        <p:nvPicPr>
          <p:cNvPr id="22" name="Graphic 21">
            <a:extLst>
              <a:ext uri="{FF2B5EF4-FFF2-40B4-BE49-F238E27FC236}">
                <a16:creationId xmlns:a16="http://schemas.microsoft.com/office/drawing/2014/main" id="{BB64B7CF-2E39-7DD7-D092-66EF2B0456D3}"/>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945244" y="1202093"/>
            <a:ext cx="149253" cy="149253"/>
          </a:xfrm>
          <a:prstGeom prst="rect">
            <a:avLst/>
          </a:prstGeom>
        </p:spPr>
      </p:pic>
      <p:pic>
        <p:nvPicPr>
          <p:cNvPr id="23" name="Graphic 22">
            <a:extLst>
              <a:ext uri="{FF2B5EF4-FFF2-40B4-BE49-F238E27FC236}">
                <a16:creationId xmlns:a16="http://schemas.microsoft.com/office/drawing/2014/main" id="{93D2B40F-A776-5103-0DF1-12D5170736B1}"/>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625374" y="1202093"/>
            <a:ext cx="149253" cy="149253"/>
          </a:xfrm>
          <a:prstGeom prst="rect">
            <a:avLst/>
          </a:prstGeom>
        </p:spPr>
      </p:pic>
      <p:pic>
        <p:nvPicPr>
          <p:cNvPr id="24" name="Graphic 23">
            <a:extLst>
              <a:ext uri="{FF2B5EF4-FFF2-40B4-BE49-F238E27FC236}">
                <a16:creationId xmlns:a16="http://schemas.microsoft.com/office/drawing/2014/main" id="{4B9EFFA6-0782-551A-B71D-BC45B46F59A2}"/>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305504" y="1202093"/>
            <a:ext cx="149253" cy="149253"/>
          </a:xfrm>
          <a:prstGeom prst="rect">
            <a:avLst/>
          </a:prstGeom>
        </p:spPr>
      </p:pic>
      <p:pic>
        <p:nvPicPr>
          <p:cNvPr id="25" name="Graphic 24">
            <a:extLst>
              <a:ext uri="{FF2B5EF4-FFF2-40B4-BE49-F238E27FC236}">
                <a16:creationId xmlns:a16="http://schemas.microsoft.com/office/drawing/2014/main" id="{A9B904BD-D1A5-E980-E3E9-1665404FA4B1}"/>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985636" y="1202093"/>
            <a:ext cx="149253" cy="149253"/>
          </a:xfrm>
          <a:prstGeom prst="rect">
            <a:avLst/>
          </a:prstGeom>
        </p:spPr>
      </p:pic>
      <p:pic>
        <p:nvPicPr>
          <p:cNvPr id="26" name="Graphic 25">
            <a:extLst>
              <a:ext uri="{FF2B5EF4-FFF2-40B4-BE49-F238E27FC236}">
                <a16:creationId xmlns:a16="http://schemas.microsoft.com/office/drawing/2014/main" id="{2C57BE3D-4D93-E818-7529-ED1F2FCA85F0}"/>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2904854" y="1493905"/>
            <a:ext cx="149253" cy="149253"/>
          </a:xfrm>
          <a:prstGeom prst="rect">
            <a:avLst/>
          </a:prstGeom>
        </p:spPr>
      </p:pic>
      <p:pic>
        <p:nvPicPr>
          <p:cNvPr id="27" name="Graphic 26">
            <a:extLst>
              <a:ext uri="{FF2B5EF4-FFF2-40B4-BE49-F238E27FC236}">
                <a16:creationId xmlns:a16="http://schemas.microsoft.com/office/drawing/2014/main" id="{EF2498AC-C67B-5FFC-E17D-BB2EB0197665}"/>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2584984" y="1493905"/>
            <a:ext cx="149253" cy="149253"/>
          </a:xfrm>
          <a:prstGeom prst="rect">
            <a:avLst/>
          </a:prstGeom>
        </p:spPr>
      </p:pic>
      <p:pic>
        <p:nvPicPr>
          <p:cNvPr id="28" name="Graphic 27">
            <a:extLst>
              <a:ext uri="{FF2B5EF4-FFF2-40B4-BE49-F238E27FC236}">
                <a16:creationId xmlns:a16="http://schemas.microsoft.com/office/drawing/2014/main" id="{F38A1F4B-70B1-7AE3-EDE3-F0954278EDA1}"/>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2265114" y="1493905"/>
            <a:ext cx="149253" cy="149253"/>
          </a:xfrm>
          <a:prstGeom prst="rect">
            <a:avLst/>
          </a:prstGeom>
        </p:spPr>
      </p:pic>
      <p:pic>
        <p:nvPicPr>
          <p:cNvPr id="29" name="Graphic 28">
            <a:extLst>
              <a:ext uri="{FF2B5EF4-FFF2-40B4-BE49-F238E27FC236}">
                <a16:creationId xmlns:a16="http://schemas.microsoft.com/office/drawing/2014/main" id="{36C79CFA-3436-D91B-A996-35DE646A5839}"/>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945244" y="1493905"/>
            <a:ext cx="149253" cy="149253"/>
          </a:xfrm>
          <a:prstGeom prst="rect">
            <a:avLst/>
          </a:prstGeom>
        </p:spPr>
      </p:pic>
      <p:pic>
        <p:nvPicPr>
          <p:cNvPr id="30" name="Graphic 29">
            <a:extLst>
              <a:ext uri="{FF2B5EF4-FFF2-40B4-BE49-F238E27FC236}">
                <a16:creationId xmlns:a16="http://schemas.microsoft.com/office/drawing/2014/main" id="{FA6BDC53-0404-0A71-7A21-155192A170D2}"/>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625374" y="1493905"/>
            <a:ext cx="149253" cy="149253"/>
          </a:xfrm>
          <a:prstGeom prst="rect">
            <a:avLst/>
          </a:prstGeom>
        </p:spPr>
      </p:pic>
      <p:pic>
        <p:nvPicPr>
          <p:cNvPr id="31" name="Graphic 30">
            <a:extLst>
              <a:ext uri="{FF2B5EF4-FFF2-40B4-BE49-F238E27FC236}">
                <a16:creationId xmlns:a16="http://schemas.microsoft.com/office/drawing/2014/main" id="{000AB98F-D45A-0CE8-F17C-46414D8230C3}"/>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305504" y="1493905"/>
            <a:ext cx="149253" cy="149253"/>
          </a:xfrm>
          <a:prstGeom prst="rect">
            <a:avLst/>
          </a:prstGeom>
        </p:spPr>
      </p:pic>
      <p:pic>
        <p:nvPicPr>
          <p:cNvPr id="32" name="Graphic 31">
            <a:extLst>
              <a:ext uri="{FF2B5EF4-FFF2-40B4-BE49-F238E27FC236}">
                <a16:creationId xmlns:a16="http://schemas.microsoft.com/office/drawing/2014/main" id="{0C288350-B007-D2C2-1B4E-8DC246188C85}"/>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985636" y="1493905"/>
            <a:ext cx="149253" cy="149253"/>
          </a:xfrm>
          <a:prstGeom prst="rect">
            <a:avLst/>
          </a:prstGeom>
        </p:spPr>
      </p:pic>
      <p:pic>
        <p:nvPicPr>
          <p:cNvPr id="33" name="Graphic 32">
            <a:extLst>
              <a:ext uri="{FF2B5EF4-FFF2-40B4-BE49-F238E27FC236}">
                <a16:creationId xmlns:a16="http://schemas.microsoft.com/office/drawing/2014/main" id="{757397D5-7E98-3C26-944A-2395E908BECA}"/>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2904854" y="1792643"/>
            <a:ext cx="149253" cy="149253"/>
          </a:xfrm>
          <a:prstGeom prst="rect">
            <a:avLst/>
          </a:prstGeom>
        </p:spPr>
      </p:pic>
      <p:pic>
        <p:nvPicPr>
          <p:cNvPr id="34" name="Graphic 33">
            <a:extLst>
              <a:ext uri="{FF2B5EF4-FFF2-40B4-BE49-F238E27FC236}">
                <a16:creationId xmlns:a16="http://schemas.microsoft.com/office/drawing/2014/main" id="{E6685A5A-9FDF-A8A4-C769-D5001F9F986D}"/>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2584984" y="1792643"/>
            <a:ext cx="149253" cy="149253"/>
          </a:xfrm>
          <a:prstGeom prst="rect">
            <a:avLst/>
          </a:prstGeom>
        </p:spPr>
      </p:pic>
      <p:pic>
        <p:nvPicPr>
          <p:cNvPr id="35" name="Graphic 34">
            <a:extLst>
              <a:ext uri="{FF2B5EF4-FFF2-40B4-BE49-F238E27FC236}">
                <a16:creationId xmlns:a16="http://schemas.microsoft.com/office/drawing/2014/main" id="{5CF40C67-96F1-D96E-6970-CBD3F8BBBC6C}"/>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2265114" y="1792643"/>
            <a:ext cx="149253" cy="149253"/>
          </a:xfrm>
          <a:prstGeom prst="rect">
            <a:avLst/>
          </a:prstGeom>
        </p:spPr>
      </p:pic>
      <p:pic>
        <p:nvPicPr>
          <p:cNvPr id="36" name="Graphic 35">
            <a:extLst>
              <a:ext uri="{FF2B5EF4-FFF2-40B4-BE49-F238E27FC236}">
                <a16:creationId xmlns:a16="http://schemas.microsoft.com/office/drawing/2014/main" id="{972D4369-573B-20B3-5056-F30B5CD8E641}"/>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945244" y="1792643"/>
            <a:ext cx="149253" cy="149253"/>
          </a:xfrm>
          <a:prstGeom prst="rect">
            <a:avLst/>
          </a:prstGeom>
        </p:spPr>
      </p:pic>
      <p:pic>
        <p:nvPicPr>
          <p:cNvPr id="37" name="Graphic 36">
            <a:extLst>
              <a:ext uri="{FF2B5EF4-FFF2-40B4-BE49-F238E27FC236}">
                <a16:creationId xmlns:a16="http://schemas.microsoft.com/office/drawing/2014/main" id="{4A343852-F90B-B89D-EE30-555C587E0D42}"/>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625374" y="1792643"/>
            <a:ext cx="149253" cy="149253"/>
          </a:xfrm>
          <a:prstGeom prst="rect">
            <a:avLst/>
          </a:prstGeom>
        </p:spPr>
      </p:pic>
      <p:pic>
        <p:nvPicPr>
          <p:cNvPr id="38" name="Graphic 37">
            <a:extLst>
              <a:ext uri="{FF2B5EF4-FFF2-40B4-BE49-F238E27FC236}">
                <a16:creationId xmlns:a16="http://schemas.microsoft.com/office/drawing/2014/main" id="{26EA9F87-7F77-4385-E419-D379FE485905}"/>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305504" y="1792643"/>
            <a:ext cx="149253" cy="149253"/>
          </a:xfrm>
          <a:prstGeom prst="rect">
            <a:avLst/>
          </a:prstGeom>
        </p:spPr>
      </p:pic>
      <p:pic>
        <p:nvPicPr>
          <p:cNvPr id="39" name="Graphic 38">
            <a:extLst>
              <a:ext uri="{FF2B5EF4-FFF2-40B4-BE49-F238E27FC236}">
                <a16:creationId xmlns:a16="http://schemas.microsoft.com/office/drawing/2014/main" id="{18C2DC4E-5DEB-030B-DD41-5C5F12EFBF37}"/>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985636" y="1792643"/>
            <a:ext cx="149253" cy="149253"/>
          </a:xfrm>
          <a:prstGeom prst="rect">
            <a:avLst/>
          </a:prstGeom>
        </p:spPr>
      </p:pic>
      <p:pic>
        <p:nvPicPr>
          <p:cNvPr id="40" name="Graphic 39">
            <a:extLst>
              <a:ext uri="{FF2B5EF4-FFF2-40B4-BE49-F238E27FC236}">
                <a16:creationId xmlns:a16="http://schemas.microsoft.com/office/drawing/2014/main" id="{74BAE02C-728E-C8D6-C5A0-ABF8AAB26827}"/>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2904854" y="2084455"/>
            <a:ext cx="149253" cy="149253"/>
          </a:xfrm>
          <a:prstGeom prst="rect">
            <a:avLst/>
          </a:prstGeom>
        </p:spPr>
      </p:pic>
      <p:pic>
        <p:nvPicPr>
          <p:cNvPr id="41" name="Graphic 40">
            <a:extLst>
              <a:ext uri="{FF2B5EF4-FFF2-40B4-BE49-F238E27FC236}">
                <a16:creationId xmlns:a16="http://schemas.microsoft.com/office/drawing/2014/main" id="{9BB7F78A-E43A-3805-B601-3F81347F5BA3}"/>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2584984" y="2084455"/>
            <a:ext cx="149253" cy="149253"/>
          </a:xfrm>
          <a:prstGeom prst="rect">
            <a:avLst/>
          </a:prstGeom>
        </p:spPr>
      </p:pic>
      <p:pic>
        <p:nvPicPr>
          <p:cNvPr id="42" name="Graphic 41">
            <a:extLst>
              <a:ext uri="{FF2B5EF4-FFF2-40B4-BE49-F238E27FC236}">
                <a16:creationId xmlns:a16="http://schemas.microsoft.com/office/drawing/2014/main" id="{0BE9EF02-3AC1-6772-1DC0-1266ECD6CFAB}"/>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2265114" y="2084455"/>
            <a:ext cx="149253" cy="149253"/>
          </a:xfrm>
          <a:prstGeom prst="rect">
            <a:avLst/>
          </a:prstGeom>
        </p:spPr>
      </p:pic>
      <p:pic>
        <p:nvPicPr>
          <p:cNvPr id="43" name="Graphic 42">
            <a:extLst>
              <a:ext uri="{FF2B5EF4-FFF2-40B4-BE49-F238E27FC236}">
                <a16:creationId xmlns:a16="http://schemas.microsoft.com/office/drawing/2014/main" id="{957F64FB-C23C-B1DB-801F-54F7064910E5}"/>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945244" y="2084455"/>
            <a:ext cx="149253" cy="149253"/>
          </a:xfrm>
          <a:prstGeom prst="rect">
            <a:avLst/>
          </a:prstGeom>
        </p:spPr>
      </p:pic>
      <p:pic>
        <p:nvPicPr>
          <p:cNvPr id="44" name="Graphic 43">
            <a:extLst>
              <a:ext uri="{FF2B5EF4-FFF2-40B4-BE49-F238E27FC236}">
                <a16:creationId xmlns:a16="http://schemas.microsoft.com/office/drawing/2014/main" id="{1E6B0441-8E72-72B0-1B67-1BF907E00EB0}"/>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625374" y="2084455"/>
            <a:ext cx="149253" cy="149253"/>
          </a:xfrm>
          <a:prstGeom prst="rect">
            <a:avLst/>
          </a:prstGeom>
        </p:spPr>
      </p:pic>
      <p:pic>
        <p:nvPicPr>
          <p:cNvPr id="45" name="Graphic 44">
            <a:extLst>
              <a:ext uri="{FF2B5EF4-FFF2-40B4-BE49-F238E27FC236}">
                <a16:creationId xmlns:a16="http://schemas.microsoft.com/office/drawing/2014/main" id="{4A6BF0E7-BACF-AEC8-23EA-A1BB01996651}"/>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305504" y="2084455"/>
            <a:ext cx="149253" cy="149253"/>
          </a:xfrm>
          <a:prstGeom prst="rect">
            <a:avLst/>
          </a:prstGeom>
        </p:spPr>
      </p:pic>
      <p:pic>
        <p:nvPicPr>
          <p:cNvPr id="46" name="Graphic 45">
            <a:extLst>
              <a:ext uri="{FF2B5EF4-FFF2-40B4-BE49-F238E27FC236}">
                <a16:creationId xmlns:a16="http://schemas.microsoft.com/office/drawing/2014/main" id="{066ECB24-0487-E8BB-6747-4DFE61DB3FEC}"/>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985636" y="2084455"/>
            <a:ext cx="149253" cy="149253"/>
          </a:xfrm>
          <a:prstGeom prst="rect">
            <a:avLst/>
          </a:prstGeom>
        </p:spPr>
      </p:pic>
      <p:sp>
        <p:nvSpPr>
          <p:cNvPr id="47" name="TextBox 46">
            <a:extLst>
              <a:ext uri="{FF2B5EF4-FFF2-40B4-BE49-F238E27FC236}">
                <a16:creationId xmlns:a16="http://schemas.microsoft.com/office/drawing/2014/main" id="{E635D01A-3415-82A9-A610-91AE613C41DA}"/>
              </a:ext>
            </a:extLst>
          </p:cNvPr>
          <p:cNvSpPr txBox="1"/>
          <p:nvPr/>
        </p:nvSpPr>
        <p:spPr>
          <a:xfrm>
            <a:off x="12754708" y="679938"/>
            <a:ext cx="2608087" cy="2154436"/>
          </a:xfrm>
          <a:prstGeom prst="rect">
            <a:avLst/>
          </a:prstGeom>
          <a:noFill/>
        </p:spPr>
        <p:txBody>
          <a:bodyPr wrap="square" lIns="0" tIns="0" rIns="0" bIns="0" rtlCol="0">
            <a:spAutoFit/>
          </a:bodyPr>
          <a:lstStyle/>
          <a:p>
            <a:pPr algn="l"/>
            <a:r>
              <a:rPr lang="en-GB" sz="1400"/>
              <a:t>In this activity, you will tick off tasks as you complete them. </a:t>
            </a:r>
          </a:p>
          <a:p>
            <a:pPr algn="l"/>
            <a:endParaRPr lang="en-GB" sz="1400"/>
          </a:p>
          <a:p>
            <a:pPr algn="l"/>
            <a:r>
              <a:rPr lang="en-GB" sz="1400"/>
              <a:t>You can use the tick boxes in the activity assets section (to the left of the slide) to show that you have completed tasks.</a:t>
            </a:r>
          </a:p>
          <a:p>
            <a:pPr algn="l"/>
            <a:endParaRPr lang="en-GB" sz="1400"/>
          </a:p>
          <a:p>
            <a:pPr algn="l"/>
            <a:endParaRPr lang="en-GB" sz="1400"/>
          </a:p>
          <a:p>
            <a:pPr algn="l"/>
            <a:endParaRPr lang="en-GB" sz="1400"/>
          </a:p>
        </p:txBody>
      </p:sp>
    </p:spTree>
    <p:extLst>
      <p:ext uri="{BB962C8B-B14F-4D97-AF65-F5344CB8AC3E}">
        <p14:creationId xmlns:p14="http://schemas.microsoft.com/office/powerpoint/2010/main" val="3439789658"/>
      </p:ext>
    </p:extLst>
  </p:cSld>
  <p:clrMapOvr>
    <a:masterClrMapping/>
  </p:clrMapOvr>
  <p:transition>
    <p:fade/>
  </p:transition>
</p:sld>
</file>

<file path=ppt/slides/slide43.xml><?xml version="1.0" encoding="utf-8"?>
<p:sld xmlns:a="http://schemas.openxmlformats.org/drawingml/2006/main" xmlns:r="http://schemas.openxmlformats.org/officeDocument/2006/relationships" xmlns:p="http://schemas.openxmlformats.org/presentationml/2006/main">
  <p:cSld>
    <p:bg>
      <p:bgPr>
        <a:solidFill>
          <a:srgbClr val="F7F7F7"/>
        </a:solidFill>
        <a:effectLst/>
      </p:bgPr>
    </p:bg>
    <p:spTree>
      <p:nvGrpSpPr>
        <p:cNvPr id="1" name=""/>
        <p:cNvGrpSpPr/>
        <p:nvPr/>
      </p:nvGrpSpPr>
      <p:grpSpPr>
        <a:xfrm>
          <a:off x="0" y="0"/>
          <a:ext cx="0" cy="0"/>
          <a:chOff x="0" y="0"/>
          <a:chExt cx="0" cy="0"/>
        </a:xfrm>
      </p:grpSpPr>
      <p:sp useBgFill="1">
        <p:nvSpPr>
          <p:cNvPr id="3" name="Rectangle 2">
            <a:extLst>
              <a:ext uri="{FF2B5EF4-FFF2-40B4-BE49-F238E27FC236}">
                <a16:creationId xmlns:a16="http://schemas.microsoft.com/office/drawing/2014/main" id="{ED6BEA37-4D43-390C-0BA9-D1D7E948500C}"/>
              </a:ext>
            </a:extLst>
          </p:cNvPr>
          <p:cNvSpPr/>
          <p:nvPr/>
        </p:nvSpPr>
        <p:spPr bwMode="auto">
          <a:xfrm>
            <a:off x="725994" y="2029766"/>
            <a:ext cx="10740011" cy="4101797"/>
          </a:xfrm>
          <a:prstGeom prst="rect">
            <a:avLst/>
          </a:prstGeom>
          <a:ln>
            <a:noFill/>
            <a:headEnd type="none" w="med" len="med"/>
            <a:tailEnd type="none" w="med" len="med"/>
          </a:ln>
          <a:effectLst>
            <a:outerShdw blurRad="88900" dist="38100" dir="2700000" algn="tl" rotWithShape="0">
              <a:prstClr val="black">
                <a:alpha val="15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GB" sz="2000">
              <a:solidFill>
                <a:srgbClr val="FFFFFF"/>
              </a:solidFill>
              <a:ea typeface="Segoe UI" pitchFamily="34" charset="0"/>
              <a:cs typeface="Segoe UI" pitchFamily="34" charset="0"/>
            </a:endParaRPr>
          </a:p>
        </p:txBody>
      </p:sp>
      <p:sp>
        <p:nvSpPr>
          <p:cNvPr id="16" name="Rectangle 15">
            <a:extLst>
              <a:ext uri="{FF2B5EF4-FFF2-40B4-BE49-F238E27FC236}">
                <a16:creationId xmlns:a16="http://schemas.microsoft.com/office/drawing/2014/main" id="{A7F4FE62-E801-5392-C36B-987D6A7B20F0}"/>
              </a:ext>
            </a:extLst>
          </p:cNvPr>
          <p:cNvSpPr/>
          <p:nvPr/>
        </p:nvSpPr>
        <p:spPr bwMode="auto">
          <a:xfrm>
            <a:off x="725994" y="2843920"/>
            <a:ext cx="1125415" cy="824872"/>
          </a:xfrm>
          <a:prstGeom prst="rect">
            <a:avLst/>
          </a:prstGeom>
          <a:solidFill>
            <a:srgbClr val="F5F5F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GB" sz="2000">
              <a:solidFill>
                <a:srgbClr val="FFFFFF"/>
              </a:solidFill>
              <a:ea typeface="Segoe UI" pitchFamily="34" charset="0"/>
              <a:cs typeface="Segoe UI" pitchFamily="34" charset="0"/>
            </a:endParaRPr>
          </a:p>
        </p:txBody>
      </p:sp>
      <p:sp>
        <p:nvSpPr>
          <p:cNvPr id="17" name="Rectangle 16">
            <a:extLst>
              <a:ext uri="{FF2B5EF4-FFF2-40B4-BE49-F238E27FC236}">
                <a16:creationId xmlns:a16="http://schemas.microsoft.com/office/drawing/2014/main" id="{22714B25-9CCB-242E-69DA-A1D85E7D288D}"/>
              </a:ext>
            </a:extLst>
          </p:cNvPr>
          <p:cNvSpPr/>
          <p:nvPr/>
        </p:nvSpPr>
        <p:spPr bwMode="auto">
          <a:xfrm>
            <a:off x="725994" y="4486266"/>
            <a:ext cx="1125415" cy="824872"/>
          </a:xfrm>
          <a:prstGeom prst="rect">
            <a:avLst/>
          </a:prstGeom>
          <a:solidFill>
            <a:srgbClr val="F5F5F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GB" sz="2000">
              <a:solidFill>
                <a:srgbClr val="FFFFFF"/>
              </a:solidFill>
              <a:ea typeface="Segoe UI" pitchFamily="34" charset="0"/>
              <a:cs typeface="Segoe UI" pitchFamily="34" charset="0"/>
            </a:endParaRPr>
          </a:p>
        </p:txBody>
      </p:sp>
      <p:sp>
        <p:nvSpPr>
          <p:cNvPr id="15" name="Rectangle 14">
            <a:extLst>
              <a:ext uri="{FF2B5EF4-FFF2-40B4-BE49-F238E27FC236}">
                <a16:creationId xmlns:a16="http://schemas.microsoft.com/office/drawing/2014/main" id="{23F7D2F8-9152-FEB8-1A60-DF9CEEBE9600}"/>
              </a:ext>
            </a:extLst>
          </p:cNvPr>
          <p:cNvSpPr/>
          <p:nvPr/>
        </p:nvSpPr>
        <p:spPr bwMode="auto">
          <a:xfrm>
            <a:off x="725994" y="5312527"/>
            <a:ext cx="1125415" cy="824872"/>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GB" sz="2000">
              <a:solidFill>
                <a:srgbClr val="FFFFFF"/>
              </a:solidFill>
              <a:ea typeface="Segoe UI" pitchFamily="34" charset="0"/>
              <a:cs typeface="Segoe UI" pitchFamily="34" charset="0"/>
            </a:endParaRPr>
          </a:p>
        </p:txBody>
      </p:sp>
      <p:sp>
        <p:nvSpPr>
          <p:cNvPr id="14" name="Rectangle 13">
            <a:extLst>
              <a:ext uri="{FF2B5EF4-FFF2-40B4-BE49-F238E27FC236}">
                <a16:creationId xmlns:a16="http://schemas.microsoft.com/office/drawing/2014/main" id="{60E9FDF0-6FA4-53C9-795B-1D39C543C0F4}"/>
              </a:ext>
            </a:extLst>
          </p:cNvPr>
          <p:cNvSpPr/>
          <p:nvPr/>
        </p:nvSpPr>
        <p:spPr bwMode="auto">
          <a:xfrm>
            <a:off x="725994" y="3671084"/>
            <a:ext cx="1125415" cy="824872"/>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GB" sz="2000">
              <a:solidFill>
                <a:srgbClr val="FFFFFF"/>
              </a:solidFill>
              <a:ea typeface="Segoe UI" pitchFamily="34" charset="0"/>
              <a:cs typeface="Segoe UI" pitchFamily="34" charset="0"/>
            </a:endParaRPr>
          </a:p>
        </p:txBody>
      </p:sp>
      <p:sp>
        <p:nvSpPr>
          <p:cNvPr id="13" name="Rectangle 12">
            <a:extLst>
              <a:ext uri="{FF2B5EF4-FFF2-40B4-BE49-F238E27FC236}">
                <a16:creationId xmlns:a16="http://schemas.microsoft.com/office/drawing/2014/main" id="{3B78FB4C-BB1C-68D6-A6FD-117738EC0DDF}"/>
              </a:ext>
            </a:extLst>
          </p:cNvPr>
          <p:cNvSpPr/>
          <p:nvPr/>
        </p:nvSpPr>
        <p:spPr bwMode="auto">
          <a:xfrm>
            <a:off x="725994" y="2029767"/>
            <a:ext cx="1125415" cy="824872"/>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GB" sz="2000">
              <a:solidFill>
                <a:srgbClr val="FFFFFF"/>
              </a:solidFill>
              <a:ea typeface="Segoe UI" pitchFamily="34" charset="0"/>
              <a:cs typeface="Segoe UI" pitchFamily="34" charset="0"/>
            </a:endParaRPr>
          </a:p>
        </p:txBody>
      </p:sp>
      <p:sp>
        <p:nvSpPr>
          <p:cNvPr id="8" name="Freeform: Shape 3">
            <a:extLst>
              <a:ext uri="{FF2B5EF4-FFF2-40B4-BE49-F238E27FC236}">
                <a16:creationId xmlns:a16="http://schemas.microsoft.com/office/drawing/2014/main" id="{3F378AF1-A74B-7B64-F1A3-A18F1BC0A4A7}"/>
              </a:ext>
            </a:extLst>
          </p:cNvPr>
          <p:cNvSpPr/>
          <p:nvPr/>
        </p:nvSpPr>
        <p:spPr bwMode="auto">
          <a:xfrm flipH="1" flipV="1">
            <a:off x="0" y="-1"/>
            <a:ext cx="12192000" cy="1291771"/>
          </a:xfrm>
          <a:custGeom>
            <a:avLst/>
            <a:gdLst>
              <a:gd name="connsiteX0" fmla="*/ 11268532 w 12192000"/>
              <a:gd name="connsiteY0" fmla="*/ 106 h 4074802"/>
              <a:gd name="connsiteX1" fmla="*/ 12185209 w 12192000"/>
              <a:gd name="connsiteY1" fmla="*/ 20416 h 4074802"/>
              <a:gd name="connsiteX2" fmla="*/ 12192000 w 12192000"/>
              <a:gd name="connsiteY2" fmla="*/ 20811 h 4074802"/>
              <a:gd name="connsiteX3" fmla="*/ 12192000 w 12192000"/>
              <a:gd name="connsiteY3" fmla="*/ 1064902 h 4074802"/>
              <a:gd name="connsiteX4" fmla="*/ 12192000 w 12192000"/>
              <a:gd name="connsiteY4" fmla="*/ 1585602 h 4074802"/>
              <a:gd name="connsiteX5" fmla="*/ 12192000 w 12192000"/>
              <a:gd name="connsiteY5" fmla="*/ 4074802 h 4074802"/>
              <a:gd name="connsiteX6" fmla="*/ 0 w 12192000"/>
              <a:gd name="connsiteY6" fmla="*/ 4074802 h 4074802"/>
              <a:gd name="connsiteX7" fmla="*/ 0 w 12192000"/>
              <a:gd name="connsiteY7" fmla="*/ 1585602 h 4074802"/>
              <a:gd name="connsiteX8" fmla="*/ 0 w 12192000"/>
              <a:gd name="connsiteY8" fmla="*/ 1064902 h 4074802"/>
              <a:gd name="connsiteX9" fmla="*/ 0 w 12192000"/>
              <a:gd name="connsiteY9" fmla="*/ 16345 h 4074802"/>
              <a:gd name="connsiteX10" fmla="*/ 244047 w 12192000"/>
              <a:gd name="connsiteY10" fmla="*/ 27486 h 4074802"/>
              <a:gd name="connsiteX11" fmla="*/ 1686840 w 12192000"/>
              <a:gd name="connsiteY11" fmla="*/ 173856 h 4074802"/>
              <a:gd name="connsiteX12" fmla="*/ 9172284 w 12192000"/>
              <a:gd name="connsiteY12" fmla="*/ 173856 h 4074802"/>
              <a:gd name="connsiteX13" fmla="*/ 11268532 w 12192000"/>
              <a:gd name="connsiteY13" fmla="*/ 106 h 4074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2192000" h="4074802">
                <a:moveTo>
                  <a:pt x="11268532" y="106"/>
                </a:moveTo>
                <a:cubicBezTo>
                  <a:pt x="11570638" y="-964"/>
                  <a:pt x="11877794" y="6092"/>
                  <a:pt x="12185209" y="20416"/>
                </a:cubicBezTo>
                <a:lnTo>
                  <a:pt x="12192000" y="20811"/>
                </a:lnTo>
                <a:lnTo>
                  <a:pt x="12192000" y="1064902"/>
                </a:lnTo>
                <a:lnTo>
                  <a:pt x="12192000" y="1585602"/>
                </a:lnTo>
                <a:lnTo>
                  <a:pt x="12192000" y="4074802"/>
                </a:lnTo>
                <a:lnTo>
                  <a:pt x="0" y="4074802"/>
                </a:lnTo>
                <a:lnTo>
                  <a:pt x="0" y="1585602"/>
                </a:lnTo>
                <a:lnTo>
                  <a:pt x="0" y="1064902"/>
                </a:lnTo>
                <a:lnTo>
                  <a:pt x="0" y="16345"/>
                </a:lnTo>
                <a:lnTo>
                  <a:pt x="244047" y="27486"/>
                </a:lnTo>
                <a:cubicBezTo>
                  <a:pt x="678291" y="52375"/>
                  <a:pt x="1158360" y="99922"/>
                  <a:pt x="1686840" y="173856"/>
                </a:cubicBezTo>
                <a:cubicBezTo>
                  <a:pt x="5914682" y="765330"/>
                  <a:pt x="9172284" y="173856"/>
                  <a:pt x="9172284" y="173856"/>
                </a:cubicBezTo>
                <a:cubicBezTo>
                  <a:pt x="9789564" y="56236"/>
                  <a:pt x="10513267" y="2780"/>
                  <a:pt x="11268532" y="106"/>
                </a:cubicBezTo>
                <a:close/>
              </a:path>
            </a:pathLst>
          </a:custGeom>
          <a:solidFill>
            <a:schemeClr val="accent1"/>
          </a:solidFill>
          <a:ln w="3768" cap="flat">
            <a:noFill/>
            <a:prstDash val="solid"/>
            <a:miter/>
          </a:ln>
          <a:effectLst>
            <a:outerShdw blurRad="63500" dist="25400" dir="6600000" algn="l" rotWithShape="0">
              <a:prstClr val="black">
                <a:alpha val="26000"/>
              </a:prstClr>
            </a:outerShdw>
          </a:effectLst>
        </p:spPr>
        <p:txBody>
          <a:bodyPr wrap="square" rtlCol="0" anchor="ctr">
            <a:noAutofit/>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GB" sz="1765" b="0" i="0" u="none" strike="noStrike" kern="1200" cap="none" spc="0" normalizeH="0" baseline="0" noProof="0">
              <a:ln>
                <a:noFill/>
              </a:ln>
              <a:solidFill>
                <a:srgbClr val="000000"/>
              </a:solidFill>
              <a:effectLst/>
              <a:uLnTx/>
              <a:uFillTx/>
              <a:latin typeface="+mj-lt"/>
              <a:ea typeface="+mn-ea"/>
              <a:cs typeface="+mn-cs"/>
            </a:endParaRPr>
          </a:p>
        </p:txBody>
      </p:sp>
      <p:graphicFrame>
        <p:nvGraphicFramePr>
          <p:cNvPr id="2" name="Table 29">
            <a:extLst>
              <a:ext uri="{FF2B5EF4-FFF2-40B4-BE49-F238E27FC236}">
                <a16:creationId xmlns:a16="http://schemas.microsoft.com/office/drawing/2014/main" id="{86BFD0C7-C6F7-A5ED-4AF4-066D1A74FC86}"/>
              </a:ext>
            </a:extLst>
          </p:cNvPr>
          <p:cNvGraphicFramePr>
            <a:graphicFrameLocks noGrp="1"/>
          </p:cNvGraphicFramePr>
          <p:nvPr>
            <p:extLst>
              <p:ext uri="{D42A27DB-BD31-4B8C-83A1-F6EECF244321}">
                <p14:modId xmlns:p14="http://schemas.microsoft.com/office/powerpoint/2010/main" val="1089606605"/>
              </p:ext>
            </p:extLst>
          </p:nvPr>
        </p:nvGraphicFramePr>
        <p:xfrm>
          <a:off x="1616457" y="1600339"/>
          <a:ext cx="9849548" cy="4531225"/>
        </p:xfrm>
        <a:graphic>
          <a:graphicData uri="http://schemas.openxmlformats.org/drawingml/2006/table">
            <a:tbl>
              <a:tblPr firstRow="1" bandRow="1">
                <a:effectLst/>
                <a:tableStyleId>{2D5ABB26-0587-4C30-8999-92F81FD0307C}</a:tableStyleId>
              </a:tblPr>
              <a:tblGrid>
                <a:gridCol w="2242184">
                  <a:extLst>
                    <a:ext uri="{9D8B030D-6E8A-4147-A177-3AD203B41FA5}">
                      <a16:colId xmlns:a16="http://schemas.microsoft.com/office/drawing/2014/main" val="3708501068"/>
                    </a:ext>
                  </a:extLst>
                </a:gridCol>
                <a:gridCol w="1901841">
                  <a:extLst>
                    <a:ext uri="{9D8B030D-6E8A-4147-A177-3AD203B41FA5}">
                      <a16:colId xmlns:a16="http://schemas.microsoft.com/office/drawing/2014/main" val="3644397373"/>
                    </a:ext>
                  </a:extLst>
                </a:gridCol>
                <a:gridCol w="1486892">
                  <a:extLst>
                    <a:ext uri="{9D8B030D-6E8A-4147-A177-3AD203B41FA5}">
                      <a16:colId xmlns:a16="http://schemas.microsoft.com/office/drawing/2014/main" val="2454751611"/>
                    </a:ext>
                  </a:extLst>
                </a:gridCol>
                <a:gridCol w="1949380">
                  <a:extLst>
                    <a:ext uri="{9D8B030D-6E8A-4147-A177-3AD203B41FA5}">
                      <a16:colId xmlns:a16="http://schemas.microsoft.com/office/drawing/2014/main" val="2636728527"/>
                    </a:ext>
                  </a:extLst>
                </a:gridCol>
                <a:gridCol w="2269251">
                  <a:extLst>
                    <a:ext uri="{9D8B030D-6E8A-4147-A177-3AD203B41FA5}">
                      <a16:colId xmlns:a16="http://schemas.microsoft.com/office/drawing/2014/main" val="1116281024"/>
                    </a:ext>
                  </a:extLst>
                </a:gridCol>
              </a:tblGrid>
              <a:tr h="251794">
                <a:tc>
                  <a:txBody>
                    <a:bodyPr/>
                    <a:lstStyle/>
                    <a:p>
                      <a:pPr marL="0" marR="0" lvl="0" indent="0" algn="l" defTabSz="932742" rtl="0" eaLnBrk="1" fontAlgn="auto" hangingPunct="1">
                        <a:lnSpc>
                          <a:spcPct val="100000"/>
                        </a:lnSpc>
                        <a:spcBef>
                          <a:spcPts val="0"/>
                        </a:spcBef>
                        <a:spcAft>
                          <a:spcPts val="0"/>
                        </a:spcAft>
                        <a:buFontTx/>
                        <a:buNone/>
                      </a:pPr>
                      <a:r>
                        <a:rPr lang="en-GB" sz="1100" b="1" i="0" u="none" strike="noStrike" kern="1200" cap="none" spc="0" normalizeH="0" baseline="0">
                          <a:solidFill>
                            <a:schemeClr val="lt1">
                              <a:lumMod val="100000"/>
                            </a:schemeClr>
                          </a:solidFill>
                          <a:latin typeface="+mn-lt"/>
                          <a:ea typeface="+mn-ea"/>
                          <a:cs typeface="+mn-cs"/>
                          <a:sym typeface=""/>
                        </a:rPr>
                        <a:t>Channel name</a:t>
                      </a:r>
                    </a:p>
                  </a:txBody>
                  <a:tcPr anchor="ctr">
                    <a:lnL w="12700" cap="flat" cmpd="sng" algn="ctr">
                      <a:solidFill>
                        <a:schemeClr val="lt1">
                          <a:lumMod val="100000"/>
                        </a:schemeClr>
                      </a:solidFill>
                      <a:prstDash val="solid"/>
                      <a:round/>
                      <a:headEnd type="none" w="med" len="med"/>
                      <a:tailEnd type="none" w="med" len="med"/>
                    </a:lnL>
                    <a:lnR w="12700" cap="flat" cmpd="sng" algn="ctr">
                      <a:solidFill>
                        <a:schemeClr val="lt1">
                          <a:lumMod val="100000"/>
                        </a:schemeClr>
                      </a:solidFill>
                      <a:prstDash val="solid"/>
                      <a:round/>
                      <a:headEnd type="none" w="med" len="med"/>
                      <a:tailEnd type="none" w="med" len="med"/>
                    </a:lnR>
                    <a:lnT w="12700" cap="flat" cmpd="sng" algn="ctr">
                      <a:solidFill>
                        <a:schemeClr val="lt1">
                          <a:lumMod val="100000"/>
                        </a:schemeClr>
                      </a:solidFill>
                      <a:prstDash val="solid"/>
                      <a:round/>
                      <a:headEnd type="none" w="med" len="med"/>
                      <a:tailEnd type="none" w="med" len="med"/>
                    </a:lnT>
                    <a:lnB w="38100" cap="flat" cmpd="sng" algn="ctr">
                      <a:noFill/>
                      <a:prstDash val="solid"/>
                      <a:round/>
                      <a:headEnd type="none" w="med" len="med"/>
                      <a:tailEnd type="none" w="med" len="med"/>
                    </a:lnB>
                    <a:solidFill>
                      <a:schemeClr val="accent1"/>
                    </a:solidFill>
                  </a:tcPr>
                </a:tc>
                <a:tc>
                  <a:txBody>
                    <a:bodyPr/>
                    <a:lstStyle/>
                    <a:p>
                      <a:pPr marL="0" marR="0" lvl="0" indent="0" algn="l" defTabSz="932742" rtl="0" eaLnBrk="1" fontAlgn="auto" hangingPunct="1">
                        <a:lnSpc>
                          <a:spcPct val="100000"/>
                        </a:lnSpc>
                        <a:spcBef>
                          <a:spcPts val="0"/>
                        </a:spcBef>
                        <a:spcAft>
                          <a:spcPts val="0"/>
                        </a:spcAft>
                        <a:buFontTx/>
                        <a:buNone/>
                      </a:pPr>
                      <a:r>
                        <a:rPr lang="en-GB" sz="1100" b="1" i="0" u="none" strike="noStrike" kern="1200" cap="none" spc="0" normalizeH="0" baseline="0">
                          <a:solidFill>
                            <a:schemeClr val="lt1">
                              <a:lumMod val="100000"/>
                            </a:schemeClr>
                          </a:solidFill>
                          <a:latin typeface="+mn-lt"/>
                          <a:ea typeface="+mn-ea"/>
                          <a:cs typeface="+mn-cs"/>
                          <a:sym typeface=""/>
                        </a:rPr>
                        <a:t>Purpose of Channel</a:t>
                      </a:r>
                    </a:p>
                  </a:txBody>
                  <a:tcPr anchor="ctr">
                    <a:lnL w="12700" cap="flat" cmpd="sng" algn="ctr">
                      <a:solidFill>
                        <a:schemeClr val="lt1">
                          <a:lumMod val="100000"/>
                        </a:schemeClr>
                      </a:solidFill>
                      <a:prstDash val="solid"/>
                      <a:round/>
                      <a:headEnd type="none" w="med" len="med"/>
                      <a:tailEnd type="none" w="med" len="med"/>
                    </a:lnL>
                    <a:lnR w="12700" cap="flat" cmpd="sng" algn="ctr">
                      <a:solidFill>
                        <a:schemeClr val="lt1">
                          <a:lumMod val="100000"/>
                        </a:schemeClr>
                      </a:solidFill>
                      <a:prstDash val="solid"/>
                      <a:round/>
                      <a:headEnd type="none" w="med" len="med"/>
                      <a:tailEnd type="none" w="med" len="med"/>
                    </a:lnR>
                    <a:lnT w="12700" cap="flat" cmpd="sng" algn="ctr">
                      <a:solidFill>
                        <a:schemeClr val="lt1">
                          <a:lumMod val="100000"/>
                        </a:schemeClr>
                      </a:solidFill>
                      <a:prstDash val="solid"/>
                      <a:round/>
                      <a:headEnd type="none" w="med" len="med"/>
                      <a:tailEnd type="none" w="med" len="med"/>
                    </a:lnT>
                    <a:lnB w="38100" cap="flat" cmpd="sng" algn="ctr">
                      <a:noFill/>
                      <a:prstDash val="solid"/>
                      <a:round/>
                      <a:headEnd type="none" w="med" len="med"/>
                      <a:tailEnd type="none" w="med" len="med"/>
                    </a:lnB>
                    <a:solidFill>
                      <a:schemeClr val="accent1"/>
                    </a:solidFill>
                  </a:tcPr>
                </a:tc>
                <a:tc>
                  <a:txBody>
                    <a:bodyPr/>
                    <a:lstStyle/>
                    <a:p>
                      <a:pPr marL="0" marR="0" lvl="0" indent="0" algn="l" defTabSz="932742" rtl="0" eaLnBrk="1" fontAlgn="auto" hangingPunct="1">
                        <a:lnSpc>
                          <a:spcPct val="100000"/>
                        </a:lnSpc>
                        <a:spcBef>
                          <a:spcPts val="0"/>
                        </a:spcBef>
                        <a:spcAft>
                          <a:spcPts val="0"/>
                        </a:spcAft>
                        <a:buFontTx/>
                        <a:buNone/>
                      </a:pPr>
                      <a:r>
                        <a:rPr lang="en-GB" sz="1100" b="1" i="0" u="none" strike="noStrike" kern="1200" cap="none" spc="0" normalizeH="0" baseline="0">
                          <a:solidFill>
                            <a:schemeClr val="lt1">
                              <a:lumMod val="100000"/>
                            </a:schemeClr>
                          </a:solidFill>
                          <a:latin typeface="+mn-lt"/>
                          <a:ea typeface="+mn-ea"/>
                          <a:cs typeface="+mn-cs"/>
                          <a:sym typeface=""/>
                        </a:rPr>
                        <a:t>Team Name</a:t>
                      </a:r>
                    </a:p>
                  </a:txBody>
                  <a:tcPr anchor="ctr">
                    <a:lnL w="12700" cap="flat" cmpd="sng" algn="ctr">
                      <a:solidFill>
                        <a:schemeClr val="lt1">
                          <a:lumMod val="100000"/>
                        </a:schemeClr>
                      </a:solidFill>
                      <a:prstDash val="solid"/>
                      <a:round/>
                      <a:headEnd type="none" w="med" len="med"/>
                      <a:tailEnd type="none" w="med" len="med"/>
                    </a:lnL>
                    <a:lnR w="12700" cap="flat" cmpd="sng" algn="ctr">
                      <a:solidFill>
                        <a:schemeClr val="lt1">
                          <a:lumMod val="100000"/>
                        </a:schemeClr>
                      </a:solidFill>
                      <a:prstDash val="solid"/>
                      <a:round/>
                      <a:headEnd type="none" w="med" len="med"/>
                      <a:tailEnd type="none" w="med" len="med"/>
                    </a:lnR>
                    <a:lnT w="12700" cap="flat" cmpd="sng" algn="ctr">
                      <a:solidFill>
                        <a:schemeClr val="lt1">
                          <a:lumMod val="100000"/>
                        </a:schemeClr>
                      </a:solidFill>
                      <a:prstDash val="solid"/>
                      <a:round/>
                      <a:headEnd type="none" w="med" len="med"/>
                      <a:tailEnd type="none" w="med" len="med"/>
                    </a:lnT>
                    <a:lnB w="38100" cap="flat" cmpd="sng" algn="ctr">
                      <a:noFill/>
                      <a:prstDash val="solid"/>
                      <a:round/>
                      <a:headEnd type="none" w="med" len="med"/>
                      <a:tailEnd type="none" w="med" len="med"/>
                    </a:lnB>
                    <a:solidFill>
                      <a:schemeClr val="accent1"/>
                    </a:solidFill>
                  </a:tcPr>
                </a:tc>
                <a:tc>
                  <a:txBody>
                    <a:bodyPr/>
                    <a:lstStyle/>
                    <a:p>
                      <a:pPr marL="0" marR="0" lvl="0" indent="0" algn="l" defTabSz="932742" rtl="0" eaLnBrk="1" fontAlgn="auto" hangingPunct="1">
                        <a:lnSpc>
                          <a:spcPct val="100000"/>
                        </a:lnSpc>
                        <a:spcBef>
                          <a:spcPts val="0"/>
                        </a:spcBef>
                        <a:spcAft>
                          <a:spcPts val="0"/>
                        </a:spcAft>
                        <a:buFontTx/>
                        <a:buNone/>
                      </a:pPr>
                      <a:r>
                        <a:rPr lang="en-GB" sz="1100" b="1" i="0" u="none" strike="noStrike" kern="1200" cap="none" spc="0" normalizeH="0" baseline="0">
                          <a:solidFill>
                            <a:schemeClr val="lt1">
                              <a:lumMod val="100000"/>
                            </a:schemeClr>
                          </a:solidFill>
                          <a:latin typeface="+mn-lt"/>
                          <a:ea typeface="+mn-ea"/>
                          <a:cs typeface="+mn-cs"/>
                          <a:sym typeface=""/>
                        </a:rPr>
                        <a:t>Who is in the team</a:t>
                      </a:r>
                    </a:p>
                  </a:txBody>
                  <a:tcPr anchor="ctr">
                    <a:lnL w="12700" cap="flat" cmpd="sng" algn="ctr">
                      <a:solidFill>
                        <a:schemeClr val="lt1">
                          <a:lumMod val="100000"/>
                        </a:schemeClr>
                      </a:solidFill>
                      <a:prstDash val="solid"/>
                      <a:round/>
                      <a:headEnd type="none" w="med" len="med"/>
                      <a:tailEnd type="none" w="med" len="med"/>
                    </a:lnL>
                    <a:lnR w="12700" cap="flat" cmpd="sng" algn="ctr">
                      <a:solidFill>
                        <a:schemeClr val="lt1">
                          <a:lumMod val="100000"/>
                        </a:schemeClr>
                      </a:solidFill>
                      <a:prstDash val="solid"/>
                      <a:round/>
                      <a:headEnd type="none" w="med" len="med"/>
                      <a:tailEnd type="none" w="med" len="med"/>
                    </a:lnR>
                    <a:lnT w="12700" cap="flat" cmpd="sng" algn="ctr">
                      <a:solidFill>
                        <a:schemeClr val="lt1">
                          <a:lumMod val="100000"/>
                        </a:schemeClr>
                      </a:solidFill>
                      <a:prstDash val="solid"/>
                      <a:round/>
                      <a:headEnd type="none" w="med" len="med"/>
                      <a:tailEnd type="none" w="med" len="med"/>
                    </a:lnT>
                    <a:lnB w="38100" cap="flat" cmpd="sng" algn="ctr">
                      <a:noFill/>
                      <a:prstDash val="solid"/>
                      <a:round/>
                      <a:headEnd type="none" w="med" len="med"/>
                      <a:tailEnd type="none" w="med" len="med"/>
                    </a:lnB>
                    <a:solidFill>
                      <a:schemeClr val="accent1"/>
                    </a:solidFill>
                  </a:tcPr>
                </a:tc>
                <a:tc>
                  <a:txBody>
                    <a:bodyPr/>
                    <a:lstStyle/>
                    <a:p>
                      <a:pPr marL="0" marR="0" lvl="0" indent="0" algn="l" defTabSz="932742" rtl="0" eaLnBrk="1" fontAlgn="auto" hangingPunct="1">
                        <a:lnSpc>
                          <a:spcPct val="100000"/>
                        </a:lnSpc>
                        <a:spcBef>
                          <a:spcPts val="0"/>
                        </a:spcBef>
                        <a:spcAft>
                          <a:spcPts val="0"/>
                        </a:spcAft>
                        <a:buFontTx/>
                        <a:buNone/>
                      </a:pPr>
                      <a:r>
                        <a:rPr lang="en-GB" sz="1100" b="1" i="0" u="none" strike="noStrike" kern="1200" cap="none" spc="0" normalizeH="0" baseline="0">
                          <a:solidFill>
                            <a:schemeClr val="lt1">
                              <a:lumMod val="100000"/>
                            </a:schemeClr>
                          </a:solidFill>
                          <a:latin typeface="+mn-lt"/>
                          <a:ea typeface="+mn-ea"/>
                          <a:cs typeface="+mn-cs"/>
                          <a:sym typeface=""/>
                        </a:rPr>
                        <a:t>What tags will help with targeting content?</a:t>
                      </a:r>
                    </a:p>
                  </a:txBody>
                  <a:tcPr anchor="ctr">
                    <a:lnL w="12700" cap="flat" cmpd="sng" algn="ctr">
                      <a:solidFill>
                        <a:schemeClr val="lt1">
                          <a:lumMod val="100000"/>
                        </a:schemeClr>
                      </a:solidFill>
                      <a:prstDash val="solid"/>
                      <a:round/>
                      <a:headEnd type="none" w="med" len="med"/>
                      <a:tailEnd type="none" w="med" len="med"/>
                    </a:lnL>
                    <a:lnR w="12700" cap="flat" cmpd="sng" algn="ctr">
                      <a:solidFill>
                        <a:schemeClr val="lt1">
                          <a:lumMod val="100000"/>
                        </a:schemeClr>
                      </a:solidFill>
                      <a:prstDash val="solid"/>
                      <a:round/>
                      <a:headEnd type="none" w="med" len="med"/>
                      <a:tailEnd type="none" w="med" len="med"/>
                    </a:lnR>
                    <a:lnT w="12700" cap="flat" cmpd="sng" algn="ctr">
                      <a:solidFill>
                        <a:schemeClr val="lt1">
                          <a:lumMod val="100000"/>
                        </a:schemeClr>
                      </a:solidFill>
                      <a:prstDash val="solid"/>
                      <a:round/>
                      <a:headEnd type="none" w="med" len="med"/>
                      <a:tailEnd type="none" w="med" len="med"/>
                    </a:lnT>
                    <a:lnB w="38100" cap="flat" cmpd="sng" algn="ctr">
                      <a:noFill/>
                      <a:prstDash val="solid"/>
                      <a:round/>
                      <a:headEnd type="none" w="med" len="med"/>
                      <a:tailEnd type="none" w="med" len="med"/>
                    </a:lnB>
                    <a:solidFill>
                      <a:schemeClr val="accent1"/>
                    </a:solidFill>
                  </a:tcPr>
                </a:tc>
                <a:extLst>
                  <a:ext uri="{0D108BD9-81ED-4DB2-BD59-A6C34878D82A}">
                    <a16:rowId xmlns:a16="http://schemas.microsoft.com/office/drawing/2014/main" val="2658598503"/>
                  </a:ext>
                </a:extLst>
              </a:tr>
              <a:tr h="820901">
                <a:tc>
                  <a:txBody>
                    <a:bodyPr/>
                    <a:lstStyle/>
                    <a:p>
                      <a:pPr marL="0" marR="0" lvl="0" indent="0" algn="l" defTabSz="932742" rtl="0" eaLnBrk="1" fontAlgn="auto" latinLnBrk="0" hangingPunct="1">
                        <a:lnSpc>
                          <a:spcPct val="100000"/>
                        </a:lnSpc>
                        <a:spcBef>
                          <a:spcPts val="0"/>
                        </a:spcBef>
                        <a:spcAft>
                          <a:spcPts val="0"/>
                        </a:spcAft>
                        <a:buFontTx/>
                        <a:buNone/>
                      </a:pPr>
                      <a:r>
                        <a:rPr lang="en-GB" sz="1050" b="0" i="0" u="none" strike="noStrike" kern="1200" cap="none" spc="0" normalizeH="0" baseline="0">
                          <a:solidFill>
                            <a:schemeClr val="dk1">
                              <a:lumMod val="100000"/>
                            </a:schemeClr>
                          </a:solidFill>
                          <a:latin typeface="+mj-lt"/>
                          <a:ea typeface="+mn-ea"/>
                          <a:cs typeface="+mn-cs"/>
                          <a:sym typeface=""/>
                        </a:rPr>
                        <a:t>Insert text</a:t>
                      </a:r>
                    </a:p>
                  </a:txBody>
                  <a:tcPr anchor="ctr">
                    <a:lnL w="6350" cap="flat" cmpd="sng" algn="ctr">
                      <a:solidFill>
                        <a:schemeClr val="tx1">
                          <a:lumMod val="65000"/>
                          <a:lumOff val="35000"/>
                        </a:schemeClr>
                      </a:solidFill>
                      <a:prstDash val="solid"/>
                      <a:round/>
                      <a:headEnd type="none" w="med" len="med"/>
                      <a:tailEnd type="none" w="med" len="med"/>
                    </a:lnL>
                    <a:lnR w="6350" cap="flat" cmpd="sng" algn="ctr">
                      <a:solidFill>
                        <a:schemeClr val="tx1">
                          <a:lumMod val="65000"/>
                          <a:lumOff val="35000"/>
                        </a:schemeClr>
                      </a:solidFill>
                      <a:prstDash val="solid"/>
                      <a:round/>
                      <a:headEnd type="none" w="med" len="med"/>
                      <a:tailEnd type="none" w="med" len="med"/>
                    </a:lnR>
                    <a:lnT w="38100" cap="flat" cmpd="sng" algn="ctr">
                      <a:noFill/>
                      <a:prstDash val="solid"/>
                      <a:round/>
                      <a:headEnd type="none" w="med" len="med"/>
                      <a:tailEnd type="none" w="med" len="med"/>
                    </a:lnT>
                    <a:lnB w="6350" cap="flat" cmpd="sng" algn="ctr">
                      <a:solidFill>
                        <a:schemeClr val="tx1">
                          <a:lumMod val="65000"/>
                          <a:lumOff val="35000"/>
                        </a:schemeClr>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marL="0" marR="0" lvl="0" indent="0" algn="l" defTabSz="932742"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050" b="0" i="0" u="none" strike="noStrike" kern="1200" cap="none" spc="0" normalizeH="0" baseline="0">
                          <a:solidFill>
                            <a:schemeClr val="dk1">
                              <a:lumMod val="100000"/>
                            </a:schemeClr>
                          </a:solidFill>
                          <a:latin typeface="+mn-lt"/>
                          <a:ea typeface="+mn-ea"/>
                          <a:cs typeface="+mn-cs"/>
                          <a:sym typeface=""/>
                        </a:rPr>
                        <a:t>Insert text</a:t>
                      </a:r>
                    </a:p>
                  </a:txBody>
                  <a:tcPr anchor="ctr">
                    <a:lnL w="6350" cap="flat" cmpd="sng" algn="ctr">
                      <a:solidFill>
                        <a:schemeClr val="tx1">
                          <a:lumMod val="65000"/>
                          <a:lumOff val="35000"/>
                        </a:schemeClr>
                      </a:solidFill>
                      <a:prstDash val="solid"/>
                      <a:round/>
                      <a:headEnd type="none" w="med" len="med"/>
                      <a:tailEnd type="none" w="med" len="med"/>
                    </a:lnL>
                    <a:lnR w="6350" cap="flat" cmpd="sng" algn="ctr">
                      <a:solidFill>
                        <a:schemeClr val="tx1">
                          <a:lumMod val="65000"/>
                          <a:lumOff val="35000"/>
                        </a:schemeClr>
                      </a:solidFill>
                      <a:prstDash val="solid"/>
                      <a:round/>
                      <a:headEnd type="none" w="med" len="med"/>
                      <a:tailEnd type="none" w="med" len="med"/>
                    </a:lnR>
                    <a:lnT w="38100" cap="flat" cmpd="sng" algn="ctr">
                      <a:noFill/>
                      <a:prstDash val="solid"/>
                      <a:round/>
                      <a:headEnd type="none" w="med" len="med"/>
                      <a:tailEnd type="none" w="med" len="med"/>
                    </a:lnT>
                    <a:lnB w="6350" cap="flat" cmpd="sng" algn="ctr">
                      <a:solidFill>
                        <a:schemeClr val="tx1">
                          <a:lumMod val="65000"/>
                          <a:lumOff val="35000"/>
                        </a:schemeClr>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marL="0" marR="0" lvl="0" indent="0" algn="l" defTabSz="932742" rtl="0" eaLnBrk="1" fontAlgn="auto" latinLnBrk="0" hangingPunct="1">
                        <a:lnSpc>
                          <a:spcPct val="100000"/>
                        </a:lnSpc>
                        <a:spcBef>
                          <a:spcPts val="0"/>
                        </a:spcBef>
                        <a:spcAft>
                          <a:spcPts val="0"/>
                        </a:spcAft>
                        <a:buFontTx/>
                        <a:buNone/>
                      </a:pPr>
                      <a:r>
                        <a:rPr lang="en-GB" sz="1050" b="0" i="0" u="none" strike="noStrike" kern="1200" cap="none" spc="0" normalizeH="0" baseline="0">
                          <a:solidFill>
                            <a:schemeClr val="dk1">
                              <a:lumMod val="100000"/>
                            </a:schemeClr>
                          </a:solidFill>
                          <a:latin typeface="+mn-lt"/>
                          <a:ea typeface="+mn-ea"/>
                          <a:cs typeface="+mn-cs"/>
                          <a:sym typeface=""/>
                        </a:rPr>
                        <a:t>Insert text</a:t>
                      </a:r>
                    </a:p>
                  </a:txBody>
                  <a:tcPr anchor="ctr">
                    <a:lnL w="6350" cap="flat" cmpd="sng" algn="ctr">
                      <a:solidFill>
                        <a:schemeClr val="tx1">
                          <a:lumMod val="65000"/>
                          <a:lumOff val="35000"/>
                        </a:schemeClr>
                      </a:solidFill>
                      <a:prstDash val="solid"/>
                      <a:round/>
                      <a:headEnd type="none" w="med" len="med"/>
                      <a:tailEnd type="none" w="med" len="med"/>
                    </a:lnL>
                    <a:lnR w="6350" cap="flat" cmpd="sng" algn="ctr">
                      <a:solidFill>
                        <a:schemeClr val="tx1">
                          <a:lumMod val="65000"/>
                          <a:lumOff val="35000"/>
                        </a:schemeClr>
                      </a:solidFill>
                      <a:prstDash val="solid"/>
                      <a:round/>
                      <a:headEnd type="none" w="med" len="med"/>
                      <a:tailEnd type="none" w="med" len="med"/>
                    </a:lnR>
                    <a:lnT w="38100" cap="flat" cmpd="sng" algn="ctr">
                      <a:noFill/>
                      <a:prstDash val="solid"/>
                      <a:round/>
                      <a:headEnd type="none" w="med" len="med"/>
                      <a:tailEnd type="none" w="med" len="med"/>
                    </a:lnT>
                    <a:lnB w="6350" cap="flat" cmpd="sng" algn="ctr">
                      <a:solidFill>
                        <a:schemeClr val="tx1">
                          <a:lumMod val="65000"/>
                          <a:lumOff val="35000"/>
                        </a:schemeClr>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marL="0" marR="0" lvl="0" indent="0" algn="l" defTabSz="932742"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050" b="0" i="0" u="none" strike="noStrike" kern="1200" cap="none" spc="0" normalizeH="0" baseline="0">
                          <a:solidFill>
                            <a:schemeClr val="dk1">
                              <a:lumMod val="100000"/>
                            </a:schemeClr>
                          </a:solidFill>
                          <a:latin typeface="+mn-lt"/>
                          <a:ea typeface="+mn-ea"/>
                          <a:cs typeface="+mn-cs"/>
                          <a:sym typeface=""/>
                        </a:rPr>
                        <a:t>Insert text </a:t>
                      </a:r>
                    </a:p>
                  </a:txBody>
                  <a:tcPr anchor="ctr">
                    <a:lnL w="6350" cap="flat" cmpd="sng" algn="ctr">
                      <a:solidFill>
                        <a:schemeClr val="tx1">
                          <a:lumMod val="65000"/>
                          <a:lumOff val="35000"/>
                        </a:schemeClr>
                      </a:solidFill>
                      <a:prstDash val="solid"/>
                      <a:round/>
                      <a:headEnd type="none" w="med" len="med"/>
                      <a:tailEnd type="none" w="med" len="med"/>
                    </a:lnL>
                    <a:lnR w="6350" cap="flat" cmpd="sng" algn="ctr">
                      <a:solidFill>
                        <a:schemeClr val="tx1">
                          <a:lumMod val="65000"/>
                          <a:lumOff val="35000"/>
                        </a:schemeClr>
                      </a:solidFill>
                      <a:prstDash val="solid"/>
                      <a:round/>
                      <a:headEnd type="none" w="med" len="med"/>
                      <a:tailEnd type="none" w="med" len="med"/>
                    </a:lnR>
                    <a:lnT w="38100" cap="flat" cmpd="sng" algn="ctr">
                      <a:noFill/>
                      <a:prstDash val="solid"/>
                      <a:round/>
                      <a:headEnd type="none" w="med" len="med"/>
                      <a:tailEnd type="none" w="med" len="med"/>
                    </a:lnT>
                    <a:lnB w="6350" cap="flat" cmpd="sng" algn="ctr">
                      <a:solidFill>
                        <a:schemeClr val="tx1">
                          <a:lumMod val="65000"/>
                          <a:lumOff val="35000"/>
                        </a:schemeClr>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marL="0" marR="0" lvl="0" indent="0" algn="l" defTabSz="932742" rtl="0" eaLnBrk="1" fontAlgn="auto" latinLnBrk="0" hangingPunct="1">
                        <a:lnSpc>
                          <a:spcPct val="100000"/>
                        </a:lnSpc>
                        <a:spcBef>
                          <a:spcPts val="0"/>
                        </a:spcBef>
                        <a:spcAft>
                          <a:spcPts val="0"/>
                        </a:spcAft>
                        <a:buFontTx/>
                        <a:buNone/>
                      </a:pPr>
                      <a:r>
                        <a:rPr lang="en-GB" sz="1050" b="0" i="0" u="none" strike="noStrike" kern="1200" cap="none" spc="0" normalizeH="0" baseline="0">
                          <a:solidFill>
                            <a:schemeClr val="dk1">
                              <a:lumMod val="100000"/>
                            </a:schemeClr>
                          </a:solidFill>
                          <a:latin typeface="+mn-lt"/>
                          <a:ea typeface="+mn-ea"/>
                          <a:cs typeface="+mn-cs"/>
                          <a:sym typeface=""/>
                        </a:rPr>
                        <a:t>Insert text</a:t>
                      </a:r>
                    </a:p>
                  </a:txBody>
                  <a:tcPr anchor="ctr">
                    <a:lnL w="6350" cap="flat" cmpd="sng" algn="ctr">
                      <a:solidFill>
                        <a:schemeClr val="tx1">
                          <a:lumMod val="65000"/>
                          <a:lumOff val="35000"/>
                        </a:schemeClr>
                      </a:solidFill>
                      <a:prstDash val="solid"/>
                      <a:round/>
                      <a:headEnd type="none" w="med" len="med"/>
                      <a:tailEnd type="none" w="med" len="med"/>
                    </a:lnL>
                    <a:lnR w="12700" cap="flat" cmpd="sng" algn="ctr">
                      <a:noFill/>
                      <a:prstDash val="solid"/>
                      <a:round/>
                      <a:headEnd type="none" w="med" len="med"/>
                      <a:tailEnd type="none" w="med" len="med"/>
                    </a:lnR>
                    <a:lnT w="38100" cap="flat" cmpd="sng" algn="ctr">
                      <a:noFill/>
                      <a:prstDash val="solid"/>
                      <a:round/>
                      <a:headEnd type="none" w="med" len="med"/>
                      <a:tailEnd type="none" w="med" len="med"/>
                    </a:lnT>
                    <a:lnB w="6350" cap="flat" cmpd="sng" algn="ctr">
                      <a:solidFill>
                        <a:schemeClr val="tx1">
                          <a:lumMod val="65000"/>
                          <a:lumOff val="35000"/>
                        </a:schemeClr>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2368918332"/>
                  </a:ext>
                </a:extLst>
              </a:tr>
              <a:tr h="820901">
                <a:tc>
                  <a:txBody>
                    <a:bodyPr/>
                    <a:lstStyle/>
                    <a:p>
                      <a:pPr marL="0" marR="0" lvl="0" indent="0" algn="l" defTabSz="932742" rtl="0" eaLnBrk="1" fontAlgn="auto" latinLnBrk="0" hangingPunct="1">
                        <a:lnSpc>
                          <a:spcPct val="100000"/>
                        </a:lnSpc>
                        <a:spcBef>
                          <a:spcPts val="0"/>
                        </a:spcBef>
                        <a:spcAft>
                          <a:spcPts val="0"/>
                        </a:spcAft>
                        <a:buFontTx/>
                        <a:buNone/>
                      </a:pPr>
                      <a:r>
                        <a:rPr lang="en-GB" sz="1050" b="0" i="0" u="none" strike="noStrike" kern="1200" cap="none" spc="0" normalizeH="0" baseline="0">
                          <a:solidFill>
                            <a:schemeClr val="dk1">
                              <a:lumMod val="100000"/>
                            </a:schemeClr>
                          </a:solidFill>
                          <a:latin typeface="+mj-lt"/>
                          <a:ea typeface="+mn-ea"/>
                          <a:cs typeface="+mn-cs"/>
                          <a:sym typeface=""/>
                        </a:rPr>
                        <a:t>Insert text</a:t>
                      </a:r>
                    </a:p>
                  </a:txBody>
                  <a:tcPr anchor="ctr">
                    <a:lnL w="6350" cap="flat" cmpd="sng" algn="ctr">
                      <a:solidFill>
                        <a:schemeClr val="tx1">
                          <a:lumMod val="65000"/>
                          <a:lumOff val="35000"/>
                        </a:schemeClr>
                      </a:solidFill>
                      <a:prstDash val="solid"/>
                      <a:round/>
                      <a:headEnd type="none" w="med" len="med"/>
                      <a:tailEnd type="none" w="med" len="med"/>
                    </a:lnL>
                    <a:lnR w="6350" cap="flat" cmpd="sng" algn="ctr">
                      <a:solidFill>
                        <a:schemeClr val="tx1">
                          <a:lumMod val="65000"/>
                          <a:lumOff val="35000"/>
                        </a:schemeClr>
                      </a:solidFill>
                      <a:prstDash val="solid"/>
                      <a:round/>
                      <a:headEnd type="none" w="med" len="med"/>
                      <a:tailEnd type="none" w="med" len="med"/>
                    </a:lnR>
                    <a:lnT w="6350" cap="flat" cmpd="sng" algn="ctr">
                      <a:solidFill>
                        <a:schemeClr val="tx1">
                          <a:lumMod val="65000"/>
                          <a:lumOff val="35000"/>
                        </a:schemeClr>
                      </a:solidFill>
                      <a:prstDash val="solid"/>
                      <a:round/>
                      <a:headEnd type="none" w="med" len="med"/>
                      <a:tailEnd type="none" w="med" len="med"/>
                    </a:lnT>
                    <a:lnB w="6350" cap="flat" cmpd="sng" algn="ctr">
                      <a:solidFill>
                        <a:schemeClr val="tx1">
                          <a:lumMod val="65000"/>
                          <a:lumOff val="35000"/>
                        </a:schemeClr>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p>
                      <a:pPr marL="0" marR="0" lvl="0" indent="0" algn="l" defTabSz="932742"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050" b="0" i="0" u="none" strike="noStrike" kern="1200" cap="none" spc="0" normalizeH="0" baseline="0">
                          <a:solidFill>
                            <a:schemeClr val="dk1">
                              <a:lumMod val="100000"/>
                            </a:schemeClr>
                          </a:solidFill>
                          <a:latin typeface="+mn-lt"/>
                          <a:ea typeface="+mn-ea"/>
                          <a:cs typeface="+mn-cs"/>
                          <a:sym typeface=""/>
                        </a:rPr>
                        <a:t>Insert text</a:t>
                      </a:r>
                    </a:p>
                  </a:txBody>
                  <a:tcPr anchor="ctr">
                    <a:lnL w="6350" cap="flat" cmpd="sng" algn="ctr">
                      <a:solidFill>
                        <a:schemeClr val="tx1">
                          <a:lumMod val="65000"/>
                          <a:lumOff val="35000"/>
                        </a:schemeClr>
                      </a:solidFill>
                      <a:prstDash val="solid"/>
                      <a:round/>
                      <a:headEnd type="none" w="med" len="med"/>
                      <a:tailEnd type="none" w="med" len="med"/>
                    </a:lnL>
                    <a:lnR w="6350" cap="flat" cmpd="sng" algn="ctr">
                      <a:solidFill>
                        <a:schemeClr val="tx1">
                          <a:lumMod val="65000"/>
                          <a:lumOff val="35000"/>
                        </a:schemeClr>
                      </a:solidFill>
                      <a:prstDash val="solid"/>
                      <a:round/>
                      <a:headEnd type="none" w="med" len="med"/>
                      <a:tailEnd type="none" w="med" len="med"/>
                    </a:lnR>
                    <a:lnT w="6350" cap="flat" cmpd="sng" algn="ctr">
                      <a:solidFill>
                        <a:schemeClr val="tx1">
                          <a:lumMod val="65000"/>
                          <a:lumOff val="35000"/>
                        </a:schemeClr>
                      </a:solidFill>
                      <a:prstDash val="solid"/>
                      <a:round/>
                      <a:headEnd type="none" w="med" len="med"/>
                      <a:tailEnd type="none" w="med" len="med"/>
                    </a:lnT>
                    <a:lnB w="6350" cap="flat" cmpd="sng" algn="ctr">
                      <a:solidFill>
                        <a:schemeClr val="tx1">
                          <a:lumMod val="65000"/>
                          <a:lumOff val="35000"/>
                        </a:schemeClr>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p>
                      <a:pPr marL="0" marR="0" lvl="0" indent="0" algn="l" defTabSz="932742"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050" b="0" i="0" u="none" strike="noStrike" kern="1200" cap="none" spc="0" normalizeH="0" baseline="0">
                          <a:solidFill>
                            <a:schemeClr val="dk1">
                              <a:lumMod val="100000"/>
                            </a:schemeClr>
                          </a:solidFill>
                          <a:latin typeface="+mn-lt"/>
                          <a:ea typeface="+mn-ea"/>
                          <a:cs typeface="+mn-cs"/>
                          <a:sym typeface=""/>
                        </a:rPr>
                        <a:t>Insert text</a:t>
                      </a:r>
                    </a:p>
                  </a:txBody>
                  <a:tcPr anchor="ctr">
                    <a:lnL w="6350" cap="flat" cmpd="sng" algn="ctr">
                      <a:solidFill>
                        <a:schemeClr val="tx1">
                          <a:lumMod val="65000"/>
                          <a:lumOff val="35000"/>
                        </a:schemeClr>
                      </a:solidFill>
                      <a:prstDash val="solid"/>
                      <a:round/>
                      <a:headEnd type="none" w="med" len="med"/>
                      <a:tailEnd type="none" w="med" len="med"/>
                    </a:lnL>
                    <a:lnR w="6350" cap="flat" cmpd="sng" algn="ctr">
                      <a:solidFill>
                        <a:schemeClr val="tx1">
                          <a:lumMod val="65000"/>
                          <a:lumOff val="35000"/>
                        </a:schemeClr>
                      </a:solidFill>
                      <a:prstDash val="solid"/>
                      <a:round/>
                      <a:headEnd type="none" w="med" len="med"/>
                      <a:tailEnd type="none" w="med" len="med"/>
                    </a:lnR>
                    <a:lnT w="6350" cap="flat" cmpd="sng" algn="ctr">
                      <a:solidFill>
                        <a:schemeClr val="tx1">
                          <a:lumMod val="65000"/>
                          <a:lumOff val="35000"/>
                        </a:schemeClr>
                      </a:solidFill>
                      <a:prstDash val="solid"/>
                      <a:round/>
                      <a:headEnd type="none" w="med" len="med"/>
                      <a:tailEnd type="none" w="med" len="med"/>
                    </a:lnT>
                    <a:lnB w="6350" cap="flat" cmpd="sng" algn="ctr">
                      <a:solidFill>
                        <a:schemeClr val="tx1">
                          <a:lumMod val="65000"/>
                          <a:lumOff val="35000"/>
                        </a:schemeClr>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p>
                      <a:pPr marL="0" marR="0" lvl="0" indent="0" algn="l" defTabSz="932742"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050" b="0" i="0" u="none" strike="noStrike" kern="1200" cap="none" spc="0" normalizeH="0" baseline="0">
                          <a:solidFill>
                            <a:schemeClr val="dk1">
                              <a:lumMod val="100000"/>
                            </a:schemeClr>
                          </a:solidFill>
                          <a:latin typeface="+mn-lt"/>
                          <a:ea typeface="+mn-ea"/>
                          <a:cs typeface="+mn-cs"/>
                          <a:sym typeface=""/>
                        </a:rPr>
                        <a:t>Insert text</a:t>
                      </a:r>
                    </a:p>
                  </a:txBody>
                  <a:tcPr anchor="ctr">
                    <a:lnL w="6350" cap="flat" cmpd="sng" algn="ctr">
                      <a:solidFill>
                        <a:schemeClr val="tx1">
                          <a:lumMod val="65000"/>
                          <a:lumOff val="35000"/>
                        </a:schemeClr>
                      </a:solidFill>
                      <a:prstDash val="solid"/>
                      <a:round/>
                      <a:headEnd type="none" w="med" len="med"/>
                      <a:tailEnd type="none" w="med" len="med"/>
                    </a:lnL>
                    <a:lnR w="6350" cap="flat" cmpd="sng" algn="ctr">
                      <a:solidFill>
                        <a:schemeClr val="tx1">
                          <a:lumMod val="65000"/>
                          <a:lumOff val="35000"/>
                        </a:schemeClr>
                      </a:solidFill>
                      <a:prstDash val="solid"/>
                      <a:round/>
                      <a:headEnd type="none" w="med" len="med"/>
                      <a:tailEnd type="none" w="med" len="med"/>
                    </a:lnR>
                    <a:lnT w="6350" cap="flat" cmpd="sng" algn="ctr">
                      <a:solidFill>
                        <a:schemeClr val="tx1">
                          <a:lumMod val="65000"/>
                          <a:lumOff val="35000"/>
                        </a:schemeClr>
                      </a:solidFill>
                      <a:prstDash val="solid"/>
                      <a:round/>
                      <a:headEnd type="none" w="med" len="med"/>
                      <a:tailEnd type="none" w="med" len="med"/>
                    </a:lnT>
                    <a:lnB w="6350" cap="flat" cmpd="sng" algn="ctr">
                      <a:solidFill>
                        <a:schemeClr val="tx1">
                          <a:lumMod val="65000"/>
                          <a:lumOff val="35000"/>
                        </a:schemeClr>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p>
                      <a:pPr marL="0" marR="0" lvl="0" indent="0" algn="l" defTabSz="932742"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050" b="0" i="0" u="none" strike="noStrike" kern="1200" cap="none" spc="0" normalizeH="0" baseline="0">
                          <a:solidFill>
                            <a:schemeClr val="dk1">
                              <a:lumMod val="100000"/>
                            </a:schemeClr>
                          </a:solidFill>
                          <a:latin typeface="+mn-lt"/>
                          <a:ea typeface="+mn-ea"/>
                          <a:cs typeface="+mn-cs"/>
                          <a:sym typeface=""/>
                        </a:rPr>
                        <a:t>Insert text</a:t>
                      </a:r>
                    </a:p>
                  </a:txBody>
                  <a:tcPr anchor="ctr">
                    <a:lnL w="6350" cap="flat" cmpd="sng" algn="ctr">
                      <a:solidFill>
                        <a:schemeClr val="tx1">
                          <a:lumMod val="65000"/>
                          <a:lumOff val="35000"/>
                        </a:schemeClr>
                      </a:solid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tx1">
                          <a:lumMod val="65000"/>
                          <a:lumOff val="35000"/>
                        </a:schemeClr>
                      </a:solidFill>
                      <a:prstDash val="solid"/>
                      <a:round/>
                      <a:headEnd type="none" w="med" len="med"/>
                      <a:tailEnd type="none" w="med" len="med"/>
                    </a:lnT>
                    <a:lnB w="6350" cap="flat" cmpd="sng" algn="ctr">
                      <a:solidFill>
                        <a:schemeClr val="tx1">
                          <a:lumMod val="65000"/>
                          <a:lumOff val="35000"/>
                        </a:schemeClr>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3350361172"/>
                  </a:ext>
                </a:extLst>
              </a:tr>
              <a:tr h="820901">
                <a:tc>
                  <a:txBody>
                    <a:bodyPr/>
                    <a:lstStyle/>
                    <a:p>
                      <a:pPr marL="0" marR="0" lvl="0" indent="0" algn="l" defTabSz="932742" rtl="0" eaLnBrk="1" fontAlgn="auto" latinLnBrk="0" hangingPunct="1">
                        <a:lnSpc>
                          <a:spcPct val="100000"/>
                        </a:lnSpc>
                        <a:spcBef>
                          <a:spcPts val="0"/>
                        </a:spcBef>
                        <a:spcAft>
                          <a:spcPts val="0"/>
                        </a:spcAft>
                        <a:buFontTx/>
                        <a:buNone/>
                      </a:pPr>
                      <a:r>
                        <a:rPr lang="en-GB" sz="1050" b="0" i="0" u="none" strike="noStrike" kern="1200" cap="none" spc="0" normalizeH="0" baseline="0">
                          <a:solidFill>
                            <a:schemeClr val="tx1"/>
                          </a:solidFill>
                          <a:latin typeface="+mn-lt"/>
                          <a:ea typeface="+mn-ea"/>
                          <a:cs typeface="+mn-cs"/>
                          <a:sym typeface=""/>
                        </a:rPr>
                        <a:t>Insert text</a:t>
                      </a:r>
                    </a:p>
                  </a:txBody>
                  <a:tcPr anchor="ctr">
                    <a:lnL w="6350" cap="flat" cmpd="sng" algn="ctr">
                      <a:solidFill>
                        <a:schemeClr val="tx1">
                          <a:lumMod val="65000"/>
                          <a:lumOff val="35000"/>
                        </a:schemeClr>
                      </a:solidFill>
                      <a:prstDash val="solid"/>
                      <a:round/>
                      <a:headEnd type="none" w="med" len="med"/>
                      <a:tailEnd type="none" w="med" len="med"/>
                    </a:lnL>
                    <a:lnR w="6350" cap="flat" cmpd="sng" algn="ctr">
                      <a:solidFill>
                        <a:schemeClr val="tx1">
                          <a:lumMod val="65000"/>
                          <a:lumOff val="35000"/>
                        </a:schemeClr>
                      </a:solidFill>
                      <a:prstDash val="solid"/>
                      <a:round/>
                      <a:headEnd type="none" w="med" len="med"/>
                      <a:tailEnd type="none" w="med" len="med"/>
                    </a:lnR>
                    <a:lnT w="6350" cap="flat" cmpd="sng" algn="ctr">
                      <a:solidFill>
                        <a:schemeClr val="tx1">
                          <a:lumMod val="65000"/>
                          <a:lumOff val="35000"/>
                        </a:schemeClr>
                      </a:solidFill>
                      <a:prstDash val="solid"/>
                      <a:round/>
                      <a:headEnd type="none" w="med" len="med"/>
                      <a:tailEnd type="none" w="med" len="med"/>
                    </a:lnT>
                    <a:lnB w="6350" cap="flat" cmpd="sng" algn="ctr">
                      <a:solidFill>
                        <a:schemeClr val="tx1">
                          <a:lumMod val="65000"/>
                          <a:lumOff val="35000"/>
                        </a:schemeClr>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marL="0" marR="0" lvl="0" indent="0" algn="l" defTabSz="932742"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050" b="0" i="0" u="none" strike="noStrike" kern="1200" cap="none" spc="0" normalizeH="0" baseline="0">
                          <a:solidFill>
                            <a:schemeClr val="dk1">
                              <a:lumMod val="100000"/>
                            </a:schemeClr>
                          </a:solidFill>
                          <a:latin typeface="+mn-lt"/>
                          <a:ea typeface="+mn-ea"/>
                          <a:cs typeface="+mn-cs"/>
                          <a:sym typeface=""/>
                        </a:rPr>
                        <a:t>Insert text</a:t>
                      </a:r>
                    </a:p>
                  </a:txBody>
                  <a:tcPr anchor="ctr">
                    <a:lnL w="6350" cap="flat" cmpd="sng" algn="ctr">
                      <a:solidFill>
                        <a:schemeClr val="tx1">
                          <a:lumMod val="65000"/>
                          <a:lumOff val="35000"/>
                        </a:schemeClr>
                      </a:solidFill>
                      <a:prstDash val="solid"/>
                      <a:round/>
                      <a:headEnd type="none" w="med" len="med"/>
                      <a:tailEnd type="none" w="med" len="med"/>
                    </a:lnL>
                    <a:lnR w="6350" cap="flat" cmpd="sng" algn="ctr">
                      <a:solidFill>
                        <a:schemeClr val="tx1">
                          <a:lumMod val="65000"/>
                          <a:lumOff val="35000"/>
                        </a:schemeClr>
                      </a:solidFill>
                      <a:prstDash val="solid"/>
                      <a:round/>
                      <a:headEnd type="none" w="med" len="med"/>
                      <a:tailEnd type="none" w="med" len="med"/>
                    </a:lnR>
                    <a:lnT w="6350" cap="flat" cmpd="sng" algn="ctr">
                      <a:solidFill>
                        <a:schemeClr val="tx1">
                          <a:lumMod val="65000"/>
                          <a:lumOff val="35000"/>
                        </a:schemeClr>
                      </a:solidFill>
                      <a:prstDash val="solid"/>
                      <a:round/>
                      <a:headEnd type="none" w="med" len="med"/>
                      <a:tailEnd type="none" w="med" len="med"/>
                    </a:lnT>
                    <a:lnB w="6350" cap="flat" cmpd="sng" algn="ctr">
                      <a:solidFill>
                        <a:schemeClr val="tx1">
                          <a:lumMod val="65000"/>
                          <a:lumOff val="35000"/>
                        </a:schemeClr>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marL="0" marR="0" lvl="0" indent="0" algn="l" defTabSz="932742"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050" b="0" i="0" u="none" strike="noStrike" kern="1200" cap="none" spc="0" normalizeH="0" baseline="0">
                          <a:solidFill>
                            <a:schemeClr val="dk1">
                              <a:lumMod val="100000"/>
                            </a:schemeClr>
                          </a:solidFill>
                          <a:latin typeface="+mn-lt"/>
                          <a:ea typeface="+mn-ea"/>
                          <a:cs typeface="+mn-cs"/>
                          <a:sym typeface=""/>
                        </a:rPr>
                        <a:t>Insert text</a:t>
                      </a:r>
                    </a:p>
                  </a:txBody>
                  <a:tcPr anchor="ctr">
                    <a:lnL w="6350" cap="flat" cmpd="sng" algn="ctr">
                      <a:solidFill>
                        <a:schemeClr val="tx1">
                          <a:lumMod val="65000"/>
                          <a:lumOff val="35000"/>
                        </a:schemeClr>
                      </a:solidFill>
                      <a:prstDash val="solid"/>
                      <a:round/>
                      <a:headEnd type="none" w="med" len="med"/>
                      <a:tailEnd type="none" w="med" len="med"/>
                    </a:lnL>
                    <a:lnR w="6350" cap="flat" cmpd="sng" algn="ctr">
                      <a:solidFill>
                        <a:schemeClr val="tx1">
                          <a:lumMod val="65000"/>
                          <a:lumOff val="35000"/>
                        </a:schemeClr>
                      </a:solidFill>
                      <a:prstDash val="solid"/>
                      <a:round/>
                      <a:headEnd type="none" w="med" len="med"/>
                      <a:tailEnd type="none" w="med" len="med"/>
                    </a:lnR>
                    <a:lnT w="6350" cap="flat" cmpd="sng" algn="ctr">
                      <a:solidFill>
                        <a:schemeClr val="tx1">
                          <a:lumMod val="65000"/>
                          <a:lumOff val="35000"/>
                        </a:schemeClr>
                      </a:solidFill>
                      <a:prstDash val="solid"/>
                      <a:round/>
                      <a:headEnd type="none" w="med" len="med"/>
                      <a:tailEnd type="none" w="med" len="med"/>
                    </a:lnT>
                    <a:lnB w="6350" cap="flat" cmpd="sng" algn="ctr">
                      <a:solidFill>
                        <a:schemeClr val="tx1">
                          <a:lumMod val="65000"/>
                          <a:lumOff val="35000"/>
                        </a:schemeClr>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marL="0" marR="0" lvl="0" indent="0" algn="l" defTabSz="932742"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050" b="0" i="0" u="none" strike="noStrike" kern="1200" cap="none" spc="0" normalizeH="0" baseline="0">
                          <a:solidFill>
                            <a:schemeClr val="dk1">
                              <a:lumMod val="100000"/>
                            </a:schemeClr>
                          </a:solidFill>
                          <a:latin typeface="+mn-lt"/>
                          <a:ea typeface="+mn-ea"/>
                          <a:cs typeface="+mn-cs"/>
                          <a:sym typeface=""/>
                        </a:rPr>
                        <a:t>Insert text</a:t>
                      </a:r>
                    </a:p>
                  </a:txBody>
                  <a:tcPr anchor="ctr">
                    <a:lnL w="6350" cap="flat" cmpd="sng" algn="ctr">
                      <a:solidFill>
                        <a:schemeClr val="tx1">
                          <a:lumMod val="65000"/>
                          <a:lumOff val="35000"/>
                        </a:schemeClr>
                      </a:solidFill>
                      <a:prstDash val="solid"/>
                      <a:round/>
                      <a:headEnd type="none" w="med" len="med"/>
                      <a:tailEnd type="none" w="med" len="med"/>
                    </a:lnL>
                    <a:lnR w="6350" cap="flat" cmpd="sng" algn="ctr">
                      <a:solidFill>
                        <a:schemeClr val="tx1">
                          <a:lumMod val="65000"/>
                          <a:lumOff val="35000"/>
                        </a:schemeClr>
                      </a:solidFill>
                      <a:prstDash val="solid"/>
                      <a:round/>
                      <a:headEnd type="none" w="med" len="med"/>
                      <a:tailEnd type="none" w="med" len="med"/>
                    </a:lnR>
                    <a:lnT w="6350" cap="flat" cmpd="sng" algn="ctr">
                      <a:solidFill>
                        <a:schemeClr val="tx1">
                          <a:lumMod val="65000"/>
                          <a:lumOff val="35000"/>
                        </a:schemeClr>
                      </a:solidFill>
                      <a:prstDash val="solid"/>
                      <a:round/>
                      <a:headEnd type="none" w="med" len="med"/>
                      <a:tailEnd type="none" w="med" len="med"/>
                    </a:lnT>
                    <a:lnB w="6350" cap="flat" cmpd="sng" algn="ctr">
                      <a:solidFill>
                        <a:schemeClr val="tx1">
                          <a:lumMod val="65000"/>
                          <a:lumOff val="35000"/>
                        </a:schemeClr>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marL="0" marR="0" lvl="0" indent="0" algn="l" defTabSz="932742"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050" b="0" i="0" u="none" strike="noStrike" kern="1200" cap="none" spc="0" normalizeH="0" baseline="0">
                          <a:solidFill>
                            <a:schemeClr val="dk1">
                              <a:lumMod val="100000"/>
                            </a:schemeClr>
                          </a:solidFill>
                          <a:latin typeface="+mn-lt"/>
                          <a:ea typeface="+mn-ea"/>
                          <a:cs typeface="+mn-cs"/>
                          <a:sym typeface=""/>
                        </a:rPr>
                        <a:t>Insert text</a:t>
                      </a:r>
                    </a:p>
                  </a:txBody>
                  <a:tcPr anchor="ctr">
                    <a:lnL w="6350" cap="flat" cmpd="sng" algn="ctr">
                      <a:solidFill>
                        <a:schemeClr val="tx1">
                          <a:lumMod val="65000"/>
                          <a:lumOff val="35000"/>
                        </a:schemeClr>
                      </a:solid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tx1">
                          <a:lumMod val="65000"/>
                          <a:lumOff val="35000"/>
                        </a:schemeClr>
                      </a:solidFill>
                      <a:prstDash val="solid"/>
                      <a:round/>
                      <a:headEnd type="none" w="med" len="med"/>
                      <a:tailEnd type="none" w="med" len="med"/>
                    </a:lnT>
                    <a:lnB w="6350" cap="flat" cmpd="sng" algn="ctr">
                      <a:solidFill>
                        <a:schemeClr val="tx1">
                          <a:lumMod val="65000"/>
                          <a:lumOff val="35000"/>
                        </a:schemeClr>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847620150"/>
                  </a:ext>
                </a:extLst>
              </a:tr>
              <a:tr h="820901">
                <a:tc>
                  <a:txBody>
                    <a:bodyPr/>
                    <a:lstStyle/>
                    <a:p>
                      <a:pPr marL="0" marR="0" lvl="0" indent="0" algn="l" defTabSz="932742" rtl="0" eaLnBrk="1" fontAlgn="auto" latinLnBrk="0" hangingPunct="1">
                        <a:lnSpc>
                          <a:spcPct val="100000"/>
                        </a:lnSpc>
                        <a:spcBef>
                          <a:spcPts val="0"/>
                        </a:spcBef>
                        <a:spcAft>
                          <a:spcPts val="0"/>
                        </a:spcAft>
                        <a:buFontTx/>
                        <a:buNone/>
                      </a:pPr>
                      <a:r>
                        <a:rPr lang="en-GB" sz="1050" b="0" i="0" u="none" strike="noStrike" kern="1200" cap="none" spc="0" normalizeH="0" baseline="0">
                          <a:solidFill>
                            <a:schemeClr val="tx1"/>
                          </a:solidFill>
                          <a:latin typeface="+mn-lt"/>
                          <a:ea typeface="+mn-ea"/>
                          <a:cs typeface="+mn-cs"/>
                          <a:sym typeface=""/>
                        </a:rPr>
                        <a:t>Insert text</a:t>
                      </a:r>
                    </a:p>
                  </a:txBody>
                  <a:tcPr anchor="ctr">
                    <a:lnL w="6350" cap="flat" cmpd="sng" algn="ctr">
                      <a:solidFill>
                        <a:schemeClr val="tx1">
                          <a:lumMod val="65000"/>
                          <a:lumOff val="35000"/>
                        </a:schemeClr>
                      </a:solidFill>
                      <a:prstDash val="solid"/>
                      <a:round/>
                      <a:headEnd type="none" w="med" len="med"/>
                      <a:tailEnd type="none" w="med" len="med"/>
                    </a:lnL>
                    <a:lnR w="6350" cap="flat" cmpd="sng" algn="ctr">
                      <a:solidFill>
                        <a:schemeClr val="tx1">
                          <a:lumMod val="65000"/>
                          <a:lumOff val="35000"/>
                        </a:schemeClr>
                      </a:solidFill>
                      <a:prstDash val="solid"/>
                      <a:round/>
                      <a:headEnd type="none" w="med" len="med"/>
                      <a:tailEnd type="none" w="med" len="med"/>
                    </a:lnR>
                    <a:lnT w="6350" cap="flat" cmpd="sng" algn="ctr">
                      <a:solidFill>
                        <a:schemeClr val="tx1">
                          <a:lumMod val="65000"/>
                          <a:lumOff val="35000"/>
                        </a:schemeClr>
                      </a:solidFill>
                      <a:prstDash val="solid"/>
                      <a:round/>
                      <a:headEnd type="none" w="med" len="med"/>
                      <a:tailEnd type="none" w="med" len="med"/>
                    </a:lnT>
                    <a:lnB w="6350" cap="flat" cmpd="sng" algn="ctr">
                      <a:solidFill>
                        <a:schemeClr val="tx1">
                          <a:lumMod val="65000"/>
                          <a:lumOff val="35000"/>
                        </a:schemeClr>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p>
                      <a:pPr marL="0" marR="0" lvl="0" indent="0" algn="l" defTabSz="932742"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050" b="0" i="0" u="none" strike="noStrike" kern="1200" cap="none" spc="0" normalizeH="0" baseline="0">
                          <a:solidFill>
                            <a:schemeClr val="dk1">
                              <a:lumMod val="100000"/>
                            </a:schemeClr>
                          </a:solidFill>
                          <a:latin typeface="+mn-lt"/>
                          <a:ea typeface="+mn-ea"/>
                          <a:cs typeface="+mn-cs"/>
                          <a:sym typeface=""/>
                        </a:rPr>
                        <a:t>Insert text</a:t>
                      </a:r>
                    </a:p>
                  </a:txBody>
                  <a:tcPr anchor="ctr">
                    <a:lnL w="6350" cap="flat" cmpd="sng" algn="ctr">
                      <a:solidFill>
                        <a:schemeClr val="tx1">
                          <a:lumMod val="65000"/>
                          <a:lumOff val="35000"/>
                        </a:schemeClr>
                      </a:solidFill>
                      <a:prstDash val="solid"/>
                      <a:round/>
                      <a:headEnd type="none" w="med" len="med"/>
                      <a:tailEnd type="none" w="med" len="med"/>
                    </a:lnL>
                    <a:lnR w="6350" cap="flat" cmpd="sng" algn="ctr">
                      <a:solidFill>
                        <a:schemeClr val="tx1">
                          <a:lumMod val="65000"/>
                          <a:lumOff val="35000"/>
                        </a:schemeClr>
                      </a:solidFill>
                      <a:prstDash val="solid"/>
                      <a:round/>
                      <a:headEnd type="none" w="med" len="med"/>
                      <a:tailEnd type="none" w="med" len="med"/>
                    </a:lnR>
                    <a:lnT w="6350" cap="flat" cmpd="sng" algn="ctr">
                      <a:solidFill>
                        <a:schemeClr val="tx1">
                          <a:lumMod val="65000"/>
                          <a:lumOff val="35000"/>
                        </a:schemeClr>
                      </a:solidFill>
                      <a:prstDash val="solid"/>
                      <a:round/>
                      <a:headEnd type="none" w="med" len="med"/>
                      <a:tailEnd type="none" w="med" len="med"/>
                    </a:lnT>
                    <a:lnB w="6350" cap="flat" cmpd="sng" algn="ctr">
                      <a:solidFill>
                        <a:schemeClr val="tx1">
                          <a:lumMod val="65000"/>
                          <a:lumOff val="35000"/>
                        </a:schemeClr>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p>
                      <a:pPr marL="0" marR="0" lvl="0" indent="0" algn="l" defTabSz="932742"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050" b="0" i="0" u="none" strike="noStrike" kern="1200" cap="none" spc="0" normalizeH="0" baseline="0">
                          <a:solidFill>
                            <a:schemeClr val="dk1">
                              <a:lumMod val="100000"/>
                            </a:schemeClr>
                          </a:solidFill>
                          <a:latin typeface="+mn-lt"/>
                          <a:ea typeface="+mn-ea"/>
                          <a:cs typeface="+mn-cs"/>
                          <a:sym typeface=""/>
                        </a:rPr>
                        <a:t>Insert text</a:t>
                      </a:r>
                    </a:p>
                  </a:txBody>
                  <a:tcPr anchor="ctr">
                    <a:lnL w="6350" cap="flat" cmpd="sng" algn="ctr">
                      <a:solidFill>
                        <a:schemeClr val="tx1">
                          <a:lumMod val="65000"/>
                          <a:lumOff val="35000"/>
                        </a:schemeClr>
                      </a:solidFill>
                      <a:prstDash val="solid"/>
                      <a:round/>
                      <a:headEnd type="none" w="med" len="med"/>
                      <a:tailEnd type="none" w="med" len="med"/>
                    </a:lnL>
                    <a:lnR w="6350" cap="flat" cmpd="sng" algn="ctr">
                      <a:solidFill>
                        <a:schemeClr val="tx1">
                          <a:lumMod val="65000"/>
                          <a:lumOff val="35000"/>
                        </a:schemeClr>
                      </a:solidFill>
                      <a:prstDash val="solid"/>
                      <a:round/>
                      <a:headEnd type="none" w="med" len="med"/>
                      <a:tailEnd type="none" w="med" len="med"/>
                    </a:lnR>
                    <a:lnT w="6350" cap="flat" cmpd="sng" algn="ctr">
                      <a:solidFill>
                        <a:schemeClr val="tx1">
                          <a:lumMod val="65000"/>
                          <a:lumOff val="35000"/>
                        </a:schemeClr>
                      </a:solidFill>
                      <a:prstDash val="solid"/>
                      <a:round/>
                      <a:headEnd type="none" w="med" len="med"/>
                      <a:tailEnd type="none" w="med" len="med"/>
                    </a:lnT>
                    <a:lnB w="6350" cap="flat" cmpd="sng" algn="ctr">
                      <a:solidFill>
                        <a:schemeClr val="tx1">
                          <a:lumMod val="65000"/>
                          <a:lumOff val="35000"/>
                        </a:schemeClr>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p>
                      <a:pPr marL="0" marR="0" lvl="0" indent="0" algn="l" defTabSz="932742"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050" b="0" i="0" u="none" strike="noStrike" kern="1200" cap="none" spc="0" normalizeH="0" baseline="0">
                          <a:solidFill>
                            <a:schemeClr val="dk1">
                              <a:lumMod val="100000"/>
                            </a:schemeClr>
                          </a:solidFill>
                          <a:latin typeface="+mn-lt"/>
                          <a:ea typeface="+mn-ea"/>
                          <a:cs typeface="+mn-cs"/>
                          <a:sym typeface=""/>
                        </a:rPr>
                        <a:t>Insert text</a:t>
                      </a:r>
                    </a:p>
                  </a:txBody>
                  <a:tcPr anchor="ctr">
                    <a:lnL w="6350" cap="flat" cmpd="sng" algn="ctr">
                      <a:solidFill>
                        <a:schemeClr val="tx1">
                          <a:lumMod val="65000"/>
                          <a:lumOff val="35000"/>
                        </a:schemeClr>
                      </a:solidFill>
                      <a:prstDash val="solid"/>
                      <a:round/>
                      <a:headEnd type="none" w="med" len="med"/>
                      <a:tailEnd type="none" w="med" len="med"/>
                    </a:lnL>
                    <a:lnR w="6350" cap="flat" cmpd="sng" algn="ctr">
                      <a:solidFill>
                        <a:schemeClr val="tx1">
                          <a:lumMod val="65000"/>
                          <a:lumOff val="35000"/>
                        </a:schemeClr>
                      </a:solidFill>
                      <a:prstDash val="solid"/>
                      <a:round/>
                      <a:headEnd type="none" w="med" len="med"/>
                      <a:tailEnd type="none" w="med" len="med"/>
                    </a:lnR>
                    <a:lnT w="6350" cap="flat" cmpd="sng" algn="ctr">
                      <a:solidFill>
                        <a:schemeClr val="tx1">
                          <a:lumMod val="65000"/>
                          <a:lumOff val="35000"/>
                        </a:schemeClr>
                      </a:solidFill>
                      <a:prstDash val="solid"/>
                      <a:round/>
                      <a:headEnd type="none" w="med" len="med"/>
                      <a:tailEnd type="none" w="med" len="med"/>
                    </a:lnT>
                    <a:lnB w="6350" cap="flat" cmpd="sng" algn="ctr">
                      <a:solidFill>
                        <a:schemeClr val="tx1">
                          <a:lumMod val="65000"/>
                          <a:lumOff val="35000"/>
                        </a:schemeClr>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p>
                      <a:pPr marL="0" marR="0" lvl="0" indent="0" algn="l" defTabSz="932742"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050" b="0" i="0" u="none" strike="noStrike" kern="1200" cap="none" spc="0" normalizeH="0" baseline="0">
                          <a:solidFill>
                            <a:schemeClr val="dk1">
                              <a:lumMod val="100000"/>
                            </a:schemeClr>
                          </a:solidFill>
                          <a:latin typeface="+mn-lt"/>
                          <a:ea typeface="+mn-ea"/>
                          <a:cs typeface="+mn-cs"/>
                          <a:sym typeface=""/>
                        </a:rPr>
                        <a:t>Insert text</a:t>
                      </a:r>
                    </a:p>
                  </a:txBody>
                  <a:tcPr anchor="ctr">
                    <a:lnL w="6350" cap="flat" cmpd="sng" algn="ctr">
                      <a:solidFill>
                        <a:schemeClr val="tx1">
                          <a:lumMod val="65000"/>
                          <a:lumOff val="35000"/>
                        </a:schemeClr>
                      </a:solid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tx1">
                          <a:lumMod val="65000"/>
                          <a:lumOff val="35000"/>
                        </a:schemeClr>
                      </a:solidFill>
                      <a:prstDash val="solid"/>
                      <a:round/>
                      <a:headEnd type="none" w="med" len="med"/>
                      <a:tailEnd type="none" w="med" len="med"/>
                    </a:lnT>
                    <a:lnB w="6350" cap="flat" cmpd="sng" algn="ctr">
                      <a:solidFill>
                        <a:schemeClr val="tx1">
                          <a:lumMod val="65000"/>
                          <a:lumOff val="35000"/>
                        </a:schemeClr>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3100406831"/>
                  </a:ext>
                </a:extLst>
              </a:tr>
              <a:tr h="820901">
                <a:tc>
                  <a:txBody>
                    <a:bodyPr/>
                    <a:lstStyle/>
                    <a:p>
                      <a:pPr marL="0" marR="0" lvl="0" indent="0" algn="l" defTabSz="932742" rtl="0" eaLnBrk="1" fontAlgn="auto" latinLnBrk="0" hangingPunct="1">
                        <a:lnSpc>
                          <a:spcPct val="100000"/>
                        </a:lnSpc>
                        <a:spcBef>
                          <a:spcPts val="0"/>
                        </a:spcBef>
                        <a:spcAft>
                          <a:spcPts val="0"/>
                        </a:spcAft>
                        <a:buFontTx/>
                        <a:buNone/>
                      </a:pPr>
                      <a:r>
                        <a:rPr lang="en-GB" sz="1050" b="0" i="0" u="none" strike="noStrike" kern="1200" cap="none" spc="0" normalizeH="0" baseline="0">
                          <a:solidFill>
                            <a:schemeClr val="tx1"/>
                          </a:solidFill>
                          <a:latin typeface="+mn-lt"/>
                          <a:ea typeface="+mn-ea"/>
                          <a:cs typeface="+mn-cs"/>
                          <a:sym typeface=""/>
                        </a:rPr>
                        <a:t>Insert text</a:t>
                      </a:r>
                    </a:p>
                  </a:txBody>
                  <a:tcPr anchor="ctr">
                    <a:lnL w="6350" cap="flat" cmpd="sng" algn="ctr">
                      <a:solidFill>
                        <a:schemeClr val="tx1">
                          <a:lumMod val="65000"/>
                          <a:lumOff val="35000"/>
                        </a:schemeClr>
                      </a:solidFill>
                      <a:prstDash val="solid"/>
                      <a:round/>
                      <a:headEnd type="none" w="med" len="med"/>
                      <a:tailEnd type="none" w="med" len="med"/>
                    </a:lnL>
                    <a:lnR w="6350" cap="flat" cmpd="sng" algn="ctr">
                      <a:solidFill>
                        <a:schemeClr val="tx1">
                          <a:lumMod val="65000"/>
                          <a:lumOff val="35000"/>
                        </a:schemeClr>
                      </a:solidFill>
                      <a:prstDash val="solid"/>
                      <a:round/>
                      <a:headEnd type="none" w="med" len="med"/>
                      <a:tailEnd type="none" w="med" len="med"/>
                    </a:lnR>
                    <a:lnT w="6350" cap="flat" cmpd="sng" algn="ctr">
                      <a:solidFill>
                        <a:schemeClr val="tx1">
                          <a:lumMod val="65000"/>
                          <a:lumOff val="35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100000"/>
                      </a:schemeClr>
                    </a:solidFill>
                  </a:tcPr>
                </a:tc>
                <a:tc>
                  <a:txBody>
                    <a:bodyPr/>
                    <a:lstStyle/>
                    <a:p>
                      <a:pPr marL="0" marR="0" lvl="0" indent="0" algn="l" defTabSz="932742"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050" b="0" i="0" u="none" strike="noStrike" kern="1200" cap="none" spc="0" normalizeH="0" baseline="0">
                          <a:solidFill>
                            <a:schemeClr val="dk1">
                              <a:lumMod val="100000"/>
                            </a:schemeClr>
                          </a:solidFill>
                          <a:latin typeface="+mn-lt"/>
                          <a:ea typeface="+mn-ea"/>
                          <a:cs typeface="+mn-cs"/>
                          <a:sym typeface=""/>
                        </a:rPr>
                        <a:t>Insert text</a:t>
                      </a:r>
                    </a:p>
                  </a:txBody>
                  <a:tcPr anchor="ctr">
                    <a:lnL w="6350" cap="flat" cmpd="sng" algn="ctr">
                      <a:solidFill>
                        <a:schemeClr val="tx1">
                          <a:lumMod val="65000"/>
                          <a:lumOff val="35000"/>
                        </a:schemeClr>
                      </a:solidFill>
                      <a:prstDash val="solid"/>
                      <a:round/>
                      <a:headEnd type="none" w="med" len="med"/>
                      <a:tailEnd type="none" w="med" len="med"/>
                    </a:lnL>
                    <a:lnR w="6350" cap="flat" cmpd="sng" algn="ctr">
                      <a:solidFill>
                        <a:schemeClr val="tx1">
                          <a:lumMod val="65000"/>
                          <a:lumOff val="35000"/>
                        </a:schemeClr>
                      </a:solidFill>
                      <a:prstDash val="solid"/>
                      <a:round/>
                      <a:headEnd type="none" w="med" len="med"/>
                      <a:tailEnd type="none" w="med" len="med"/>
                    </a:lnR>
                    <a:lnT w="6350" cap="flat" cmpd="sng" algn="ctr">
                      <a:solidFill>
                        <a:schemeClr val="tx1">
                          <a:lumMod val="65000"/>
                          <a:lumOff val="35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100000"/>
                      </a:schemeClr>
                    </a:solidFill>
                  </a:tcPr>
                </a:tc>
                <a:tc>
                  <a:txBody>
                    <a:bodyPr/>
                    <a:lstStyle/>
                    <a:p>
                      <a:pPr marL="0" marR="0" lvl="0" indent="0" algn="l" defTabSz="932742"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050" b="0" i="0" u="none" strike="noStrike" kern="1200" cap="none" spc="0" normalizeH="0" baseline="0">
                          <a:solidFill>
                            <a:schemeClr val="dk1">
                              <a:lumMod val="100000"/>
                            </a:schemeClr>
                          </a:solidFill>
                          <a:latin typeface="+mn-lt"/>
                          <a:ea typeface="+mn-ea"/>
                          <a:cs typeface="+mn-cs"/>
                          <a:sym typeface=""/>
                        </a:rPr>
                        <a:t>Insert text</a:t>
                      </a:r>
                    </a:p>
                  </a:txBody>
                  <a:tcPr anchor="ctr">
                    <a:lnL w="6350" cap="flat" cmpd="sng" algn="ctr">
                      <a:solidFill>
                        <a:schemeClr val="tx1">
                          <a:lumMod val="65000"/>
                          <a:lumOff val="35000"/>
                        </a:schemeClr>
                      </a:solidFill>
                      <a:prstDash val="solid"/>
                      <a:round/>
                      <a:headEnd type="none" w="med" len="med"/>
                      <a:tailEnd type="none" w="med" len="med"/>
                    </a:lnL>
                    <a:lnR w="6350" cap="flat" cmpd="sng" algn="ctr">
                      <a:solidFill>
                        <a:schemeClr val="tx1">
                          <a:lumMod val="65000"/>
                          <a:lumOff val="35000"/>
                        </a:schemeClr>
                      </a:solidFill>
                      <a:prstDash val="solid"/>
                      <a:round/>
                      <a:headEnd type="none" w="med" len="med"/>
                      <a:tailEnd type="none" w="med" len="med"/>
                    </a:lnR>
                    <a:lnT w="6350" cap="flat" cmpd="sng" algn="ctr">
                      <a:solidFill>
                        <a:schemeClr val="tx1">
                          <a:lumMod val="65000"/>
                          <a:lumOff val="35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100000"/>
                      </a:schemeClr>
                    </a:solidFill>
                  </a:tcPr>
                </a:tc>
                <a:tc>
                  <a:txBody>
                    <a:bodyPr/>
                    <a:lstStyle/>
                    <a:p>
                      <a:pPr marL="0" marR="0" lvl="0" indent="0" algn="l" defTabSz="932742"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050" b="0" i="0" u="none" strike="noStrike" kern="1200" cap="none" spc="0" normalizeH="0" baseline="0">
                          <a:solidFill>
                            <a:schemeClr val="dk1">
                              <a:lumMod val="100000"/>
                            </a:schemeClr>
                          </a:solidFill>
                          <a:latin typeface="+mn-lt"/>
                          <a:ea typeface="+mn-ea"/>
                          <a:cs typeface="+mn-cs"/>
                          <a:sym typeface=""/>
                        </a:rPr>
                        <a:t>Insert text</a:t>
                      </a:r>
                    </a:p>
                  </a:txBody>
                  <a:tcPr anchor="ctr">
                    <a:lnL w="6350" cap="flat" cmpd="sng" algn="ctr">
                      <a:solidFill>
                        <a:schemeClr val="tx1">
                          <a:lumMod val="65000"/>
                          <a:lumOff val="35000"/>
                        </a:schemeClr>
                      </a:solidFill>
                      <a:prstDash val="solid"/>
                      <a:round/>
                      <a:headEnd type="none" w="med" len="med"/>
                      <a:tailEnd type="none" w="med" len="med"/>
                    </a:lnL>
                    <a:lnR w="6350" cap="flat" cmpd="sng" algn="ctr">
                      <a:solidFill>
                        <a:schemeClr val="tx1">
                          <a:lumMod val="65000"/>
                          <a:lumOff val="35000"/>
                        </a:schemeClr>
                      </a:solidFill>
                      <a:prstDash val="solid"/>
                      <a:round/>
                      <a:headEnd type="none" w="med" len="med"/>
                      <a:tailEnd type="none" w="med" len="med"/>
                    </a:lnR>
                    <a:lnT w="6350" cap="flat" cmpd="sng" algn="ctr">
                      <a:solidFill>
                        <a:schemeClr val="tx1">
                          <a:lumMod val="65000"/>
                          <a:lumOff val="35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100000"/>
                      </a:schemeClr>
                    </a:solidFill>
                  </a:tcPr>
                </a:tc>
                <a:tc>
                  <a:txBody>
                    <a:bodyPr/>
                    <a:lstStyle/>
                    <a:p>
                      <a:pPr marL="0" marR="0" lvl="0" indent="0" algn="l" defTabSz="932742"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050" b="0" i="0" u="none" strike="noStrike" kern="1200" cap="none" spc="0" normalizeH="0" baseline="0">
                          <a:solidFill>
                            <a:schemeClr val="dk1">
                              <a:lumMod val="100000"/>
                            </a:schemeClr>
                          </a:solidFill>
                          <a:latin typeface="+mn-lt"/>
                          <a:ea typeface="+mn-ea"/>
                          <a:cs typeface="+mn-cs"/>
                          <a:sym typeface=""/>
                        </a:rPr>
                        <a:t>Insert text</a:t>
                      </a:r>
                    </a:p>
                  </a:txBody>
                  <a:tcPr anchor="ctr">
                    <a:lnL w="6350" cap="flat" cmpd="sng" algn="ctr">
                      <a:solidFill>
                        <a:schemeClr val="tx1">
                          <a:lumMod val="65000"/>
                          <a:lumOff val="35000"/>
                        </a:schemeClr>
                      </a:solid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tx1">
                          <a:lumMod val="65000"/>
                          <a:lumOff val="35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100000"/>
                      </a:schemeClr>
                    </a:solidFill>
                  </a:tcPr>
                </a:tc>
                <a:extLst>
                  <a:ext uri="{0D108BD9-81ED-4DB2-BD59-A6C34878D82A}">
                    <a16:rowId xmlns:a16="http://schemas.microsoft.com/office/drawing/2014/main" val="271879368"/>
                  </a:ext>
                </a:extLst>
              </a:tr>
            </a:tbl>
          </a:graphicData>
        </a:graphic>
      </p:graphicFrame>
      <p:sp>
        <p:nvSpPr>
          <p:cNvPr id="4" name="Oval 3">
            <a:extLst>
              <a:ext uri="{FF2B5EF4-FFF2-40B4-BE49-F238E27FC236}">
                <a16:creationId xmlns:a16="http://schemas.microsoft.com/office/drawing/2014/main" id="{6995BF25-DC75-8F50-92B5-9D3482C562EC}"/>
              </a:ext>
            </a:extLst>
          </p:cNvPr>
          <p:cNvSpPr/>
          <p:nvPr/>
        </p:nvSpPr>
        <p:spPr bwMode="auto">
          <a:xfrm>
            <a:off x="903991" y="2190472"/>
            <a:ext cx="534470" cy="534470"/>
          </a:xfrm>
          <a:prstGeom prst="ellipse">
            <a:avLst/>
          </a:prstGeom>
          <a:noFill/>
          <a:ln w="190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48590" tIns="144000" rIns="148590" bIns="118872" numCol="1" spcCol="0" rtlCol="0" fromWordArt="0" anchor="ctr" anchorCtr="0" forceAA="0" compatLnSpc="1">
            <a:prstTxWarp prst="textNoShape">
              <a:avLst/>
            </a:prstTxWarp>
            <a:noAutofit/>
          </a:bodyPr>
          <a:lstStyle/>
          <a:p>
            <a:pPr algn="ctr" defTabSz="757634" fontAlgn="base">
              <a:lnSpc>
                <a:spcPct val="90000"/>
              </a:lnSpc>
              <a:spcBef>
                <a:spcPct val="0"/>
              </a:spcBef>
              <a:spcAft>
                <a:spcPct val="0"/>
              </a:spcAft>
            </a:pPr>
            <a:r>
              <a:rPr lang="en-GB" sz="2800" b="1">
                <a:solidFill>
                  <a:schemeClr val="tx2"/>
                </a:solidFill>
                <a:latin typeface="+mj-lt"/>
                <a:cs typeface="Segoe UI" pitchFamily="34" charset="0"/>
              </a:rPr>
              <a:t>1</a:t>
            </a:r>
          </a:p>
        </p:txBody>
      </p:sp>
      <p:sp>
        <p:nvSpPr>
          <p:cNvPr id="7" name="Oval 6">
            <a:extLst>
              <a:ext uri="{FF2B5EF4-FFF2-40B4-BE49-F238E27FC236}">
                <a16:creationId xmlns:a16="http://schemas.microsoft.com/office/drawing/2014/main" id="{F51E95E9-22E3-9233-90C4-ABC6F08448EE}"/>
              </a:ext>
            </a:extLst>
          </p:cNvPr>
          <p:cNvSpPr/>
          <p:nvPr/>
        </p:nvSpPr>
        <p:spPr bwMode="auto">
          <a:xfrm>
            <a:off x="903991" y="3009429"/>
            <a:ext cx="534470" cy="534470"/>
          </a:xfrm>
          <a:prstGeom prst="ellipse">
            <a:avLst/>
          </a:prstGeom>
          <a:noFill/>
          <a:ln w="190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48590" tIns="144000" rIns="148590" bIns="118872" numCol="1" spcCol="0" rtlCol="0" fromWordArt="0" anchor="ctr" anchorCtr="0" forceAA="0" compatLnSpc="1">
            <a:prstTxWarp prst="textNoShape">
              <a:avLst/>
            </a:prstTxWarp>
            <a:noAutofit/>
          </a:bodyPr>
          <a:lstStyle/>
          <a:p>
            <a:pPr algn="ctr" defTabSz="757634" fontAlgn="base">
              <a:lnSpc>
                <a:spcPct val="90000"/>
              </a:lnSpc>
              <a:spcBef>
                <a:spcPct val="0"/>
              </a:spcBef>
              <a:spcAft>
                <a:spcPct val="0"/>
              </a:spcAft>
            </a:pPr>
            <a:r>
              <a:rPr lang="en-GB" sz="2800" b="1">
                <a:solidFill>
                  <a:schemeClr val="tx2"/>
                </a:solidFill>
                <a:latin typeface="+mj-lt"/>
                <a:cs typeface="Segoe UI" pitchFamily="34" charset="0"/>
              </a:rPr>
              <a:t>2</a:t>
            </a:r>
          </a:p>
        </p:txBody>
      </p:sp>
      <p:sp>
        <p:nvSpPr>
          <p:cNvPr id="10" name="Oval 9">
            <a:extLst>
              <a:ext uri="{FF2B5EF4-FFF2-40B4-BE49-F238E27FC236}">
                <a16:creationId xmlns:a16="http://schemas.microsoft.com/office/drawing/2014/main" id="{8F165102-F0C8-8574-F731-3BD5CADC9409}"/>
              </a:ext>
            </a:extLst>
          </p:cNvPr>
          <p:cNvSpPr/>
          <p:nvPr/>
        </p:nvSpPr>
        <p:spPr bwMode="auto">
          <a:xfrm>
            <a:off x="903991" y="3828386"/>
            <a:ext cx="534470" cy="534470"/>
          </a:xfrm>
          <a:prstGeom prst="ellipse">
            <a:avLst/>
          </a:prstGeom>
          <a:noFill/>
          <a:ln w="190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48590" tIns="144000" rIns="148590" bIns="118872" numCol="1" spcCol="0" rtlCol="0" fromWordArt="0" anchor="ctr" anchorCtr="0" forceAA="0" compatLnSpc="1">
            <a:prstTxWarp prst="textNoShape">
              <a:avLst/>
            </a:prstTxWarp>
            <a:noAutofit/>
          </a:bodyPr>
          <a:lstStyle/>
          <a:p>
            <a:pPr algn="ctr" defTabSz="757634" fontAlgn="base">
              <a:lnSpc>
                <a:spcPct val="90000"/>
              </a:lnSpc>
              <a:spcBef>
                <a:spcPct val="0"/>
              </a:spcBef>
              <a:spcAft>
                <a:spcPct val="0"/>
              </a:spcAft>
            </a:pPr>
            <a:r>
              <a:rPr lang="en-GB" sz="2800" b="1">
                <a:solidFill>
                  <a:schemeClr val="tx2"/>
                </a:solidFill>
                <a:latin typeface="+mj-lt"/>
                <a:cs typeface="Segoe UI" pitchFamily="34" charset="0"/>
              </a:rPr>
              <a:t>3</a:t>
            </a:r>
          </a:p>
        </p:txBody>
      </p:sp>
      <p:sp>
        <p:nvSpPr>
          <p:cNvPr id="11" name="Oval 10">
            <a:extLst>
              <a:ext uri="{FF2B5EF4-FFF2-40B4-BE49-F238E27FC236}">
                <a16:creationId xmlns:a16="http://schemas.microsoft.com/office/drawing/2014/main" id="{4B6E8168-0731-A2DB-811F-2AF49D51F529}"/>
              </a:ext>
            </a:extLst>
          </p:cNvPr>
          <p:cNvSpPr/>
          <p:nvPr/>
        </p:nvSpPr>
        <p:spPr bwMode="auto">
          <a:xfrm>
            <a:off x="903991" y="4647343"/>
            <a:ext cx="534470" cy="534470"/>
          </a:xfrm>
          <a:prstGeom prst="ellipse">
            <a:avLst/>
          </a:prstGeom>
          <a:noFill/>
          <a:ln w="190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48590" tIns="144000" rIns="148590" bIns="118872" numCol="1" spcCol="0" rtlCol="0" fromWordArt="0" anchor="ctr" anchorCtr="0" forceAA="0" compatLnSpc="1">
            <a:prstTxWarp prst="textNoShape">
              <a:avLst/>
            </a:prstTxWarp>
            <a:noAutofit/>
          </a:bodyPr>
          <a:lstStyle/>
          <a:p>
            <a:pPr algn="ctr" defTabSz="757634" fontAlgn="base">
              <a:lnSpc>
                <a:spcPct val="90000"/>
              </a:lnSpc>
              <a:spcBef>
                <a:spcPct val="0"/>
              </a:spcBef>
              <a:spcAft>
                <a:spcPct val="0"/>
              </a:spcAft>
            </a:pPr>
            <a:r>
              <a:rPr lang="en-GB" sz="2800" b="1">
                <a:solidFill>
                  <a:schemeClr val="tx2"/>
                </a:solidFill>
                <a:latin typeface="+mj-lt"/>
                <a:cs typeface="Segoe UI" pitchFamily="34" charset="0"/>
              </a:rPr>
              <a:t>4</a:t>
            </a:r>
          </a:p>
        </p:txBody>
      </p:sp>
      <p:sp>
        <p:nvSpPr>
          <p:cNvPr id="12" name="Oval 11">
            <a:extLst>
              <a:ext uri="{FF2B5EF4-FFF2-40B4-BE49-F238E27FC236}">
                <a16:creationId xmlns:a16="http://schemas.microsoft.com/office/drawing/2014/main" id="{F2022ED7-14B7-8814-273A-E59F77826A5F}"/>
              </a:ext>
            </a:extLst>
          </p:cNvPr>
          <p:cNvSpPr/>
          <p:nvPr/>
        </p:nvSpPr>
        <p:spPr bwMode="auto">
          <a:xfrm>
            <a:off x="903991" y="5466302"/>
            <a:ext cx="534470" cy="534470"/>
          </a:xfrm>
          <a:prstGeom prst="ellipse">
            <a:avLst/>
          </a:prstGeom>
          <a:noFill/>
          <a:ln w="190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48590" tIns="144000" rIns="148590" bIns="118872" numCol="1" spcCol="0" rtlCol="0" fromWordArt="0" anchor="ctr" anchorCtr="0" forceAA="0" compatLnSpc="1">
            <a:prstTxWarp prst="textNoShape">
              <a:avLst/>
            </a:prstTxWarp>
            <a:noAutofit/>
          </a:bodyPr>
          <a:lstStyle/>
          <a:p>
            <a:pPr algn="ctr" defTabSz="757634" fontAlgn="base">
              <a:lnSpc>
                <a:spcPct val="90000"/>
              </a:lnSpc>
              <a:spcBef>
                <a:spcPct val="0"/>
              </a:spcBef>
              <a:spcAft>
                <a:spcPct val="0"/>
              </a:spcAft>
            </a:pPr>
            <a:r>
              <a:rPr lang="en-GB" sz="2800" b="1">
                <a:solidFill>
                  <a:schemeClr val="tx2"/>
                </a:solidFill>
                <a:latin typeface="+mj-lt"/>
                <a:cs typeface="Segoe UI" pitchFamily="34" charset="0"/>
              </a:rPr>
              <a:t>5</a:t>
            </a:r>
          </a:p>
        </p:txBody>
      </p:sp>
      <p:sp>
        <p:nvSpPr>
          <p:cNvPr id="6" name="Title 1">
            <a:extLst>
              <a:ext uri="{FF2B5EF4-FFF2-40B4-BE49-F238E27FC236}">
                <a16:creationId xmlns:a16="http://schemas.microsoft.com/office/drawing/2014/main" id="{94CF5D85-E8A0-1B9C-B032-9FC16FF46D41}"/>
              </a:ext>
            </a:extLst>
          </p:cNvPr>
          <p:cNvSpPr txBox="1">
            <a:spLocks/>
          </p:cNvSpPr>
          <p:nvPr/>
        </p:nvSpPr>
        <p:spPr>
          <a:xfrm>
            <a:off x="600076" y="419100"/>
            <a:ext cx="9242424" cy="461024"/>
          </a:xfrm>
          <a:prstGeom prst="rect">
            <a:avLst/>
          </a:prstGeom>
        </p:spPr>
        <p:txBody>
          <a:bodyPr vert="horz" wrap="square" lIns="0" tIns="0" rIns="0" bIns="0" rtlCol="0" anchor="t">
            <a:spAutoFit/>
          </a:bodyPr>
          <a:lstStyle>
            <a:lvl1pPr algn="l" defTabSz="932742" rtl="0" eaLnBrk="1" latinLnBrk="0" hangingPunct="1">
              <a:lnSpc>
                <a:spcPct val="100000"/>
              </a:lnSpc>
              <a:spcBef>
                <a:spcPct val="0"/>
              </a:spcBef>
              <a:buNone/>
              <a:defRPr lang="en-US" sz="2800" b="0" kern="1200" cap="none" spc="-50" baseline="0" dirty="0" smtClean="0">
                <a:ln w="3175">
                  <a:noFill/>
                </a:ln>
                <a:solidFill>
                  <a:schemeClr val="tx1"/>
                </a:solidFill>
                <a:effectLst/>
                <a:latin typeface="+mj-lt"/>
                <a:ea typeface="+mn-ea"/>
                <a:cs typeface="Segoe UI" pitchFamily="34" charset="0"/>
              </a:defRPr>
            </a:lvl1pPr>
          </a:lstStyle>
          <a:p>
            <a:pPr marL="0" marR="0" lvl="0" indent="0" algn="l" defTabSz="457200" rtl="0" eaLnBrk="1" fontAlgn="auto" latinLnBrk="0" hangingPunct="1">
              <a:lnSpc>
                <a:spcPct val="107000"/>
              </a:lnSpc>
              <a:spcBef>
                <a:spcPts val="1200"/>
              </a:spcBef>
              <a:spcAft>
                <a:spcPts val="0"/>
              </a:spcAft>
              <a:buClrTx/>
              <a:buSzTx/>
              <a:buFontTx/>
              <a:buNone/>
              <a:tabLst/>
              <a:defRPr/>
            </a:pPr>
            <a:r>
              <a:rPr kumimoji="0" lang="en-GB" sz="2800" b="0" i="0" u="none" strike="noStrike" kern="0" cap="none" spc="0" normalizeH="0" baseline="0" noProof="0">
                <a:ln w="3175">
                  <a:noFill/>
                </a:ln>
                <a:solidFill>
                  <a:srgbClr val="FFFFFF"/>
                </a:solidFill>
                <a:effectLst/>
                <a:uLnTx/>
                <a:uFillTx/>
                <a:ea typeface="Times New Roman" panose="02020603050405020304" pitchFamily="18" charset="0"/>
                <a:cs typeface="Times New Roman" panose="02020603050405020304" pitchFamily="18" charset="0"/>
              </a:rPr>
              <a:t>Setting up communications in Microsoft Teams</a:t>
            </a:r>
          </a:p>
        </p:txBody>
      </p:sp>
      <p:pic>
        <p:nvPicPr>
          <p:cNvPr id="20" name="Picture 19" descr="A blue and green sign&#10;&#10;Description automatically generated with medium confidence">
            <a:extLst>
              <a:ext uri="{FF2B5EF4-FFF2-40B4-BE49-F238E27FC236}">
                <a16:creationId xmlns:a16="http://schemas.microsoft.com/office/drawing/2014/main" id="{79AC6DFF-3FF3-196F-75FC-886C6BF9523E}"/>
              </a:ext>
            </a:extLst>
          </p:cNvPr>
          <p:cNvPicPr>
            <a:picLocks noChangeAspect="1"/>
          </p:cNvPicPr>
          <p:nvPr/>
        </p:nvPicPr>
        <p:blipFill rotWithShape="1">
          <a:blip r:embed="rId2">
            <a:extLst>
              <a:ext uri="{28A0092B-C50C-407E-A947-70E740481C1C}">
                <a14:useLocalDpi xmlns:a14="http://schemas.microsoft.com/office/drawing/2010/main" val="0"/>
              </a:ext>
            </a:extLst>
          </a:blip>
          <a:srcRect r="3968"/>
          <a:stretch/>
        </p:blipFill>
        <p:spPr>
          <a:xfrm>
            <a:off x="10257196" y="122866"/>
            <a:ext cx="1934804" cy="459865"/>
          </a:xfrm>
          <a:prstGeom prst="rect">
            <a:avLst/>
          </a:prstGeom>
          <a:effectLst>
            <a:outerShdw blurRad="88900" dist="50800" dir="8100000" algn="tr" rotWithShape="0">
              <a:prstClr val="black">
                <a:alpha val="40000"/>
              </a:prstClr>
            </a:outerShdw>
          </a:effectLst>
        </p:spPr>
      </p:pic>
      <p:sp>
        <p:nvSpPr>
          <p:cNvPr id="5" name="TextBox 4">
            <a:extLst>
              <a:ext uri="{FF2B5EF4-FFF2-40B4-BE49-F238E27FC236}">
                <a16:creationId xmlns:a16="http://schemas.microsoft.com/office/drawing/2014/main" id="{37116CBF-6656-5113-EBF1-327424F07F86}"/>
              </a:ext>
            </a:extLst>
          </p:cNvPr>
          <p:cNvSpPr txBox="1"/>
          <p:nvPr/>
        </p:nvSpPr>
        <p:spPr>
          <a:xfrm>
            <a:off x="12754708" y="679938"/>
            <a:ext cx="2608087" cy="1508105"/>
          </a:xfrm>
          <a:prstGeom prst="rect">
            <a:avLst/>
          </a:prstGeom>
          <a:noFill/>
        </p:spPr>
        <p:txBody>
          <a:bodyPr wrap="square" lIns="0" tIns="0" rIns="0" bIns="0" rtlCol="0">
            <a:spAutoFit/>
          </a:bodyPr>
          <a:lstStyle/>
          <a:p>
            <a:pPr algn="l"/>
            <a:r>
              <a:rPr lang="en-GB" sz="1400"/>
              <a:t>In this activity, you will plan a structure for your Microsoft Teams channels, outlining the name, purpose, members and tags for each key channel.</a:t>
            </a:r>
          </a:p>
          <a:p>
            <a:pPr algn="l"/>
            <a:endParaRPr lang="en-GB" sz="1400"/>
          </a:p>
          <a:p>
            <a:pPr algn="l"/>
            <a:endParaRPr lang="en-GB" sz="1400"/>
          </a:p>
        </p:txBody>
      </p:sp>
    </p:spTree>
    <p:extLst>
      <p:ext uri="{BB962C8B-B14F-4D97-AF65-F5344CB8AC3E}">
        <p14:creationId xmlns:p14="http://schemas.microsoft.com/office/powerpoint/2010/main" val="1579286839"/>
      </p:ext>
    </p:extLst>
  </p:cSld>
  <p:clrMapOvr>
    <a:masterClrMapping/>
  </p:clrMapOvr>
  <p:transition>
    <p:fade/>
  </p:transition>
</p:sld>
</file>

<file path=ppt/slides/slide44.xml><?xml version="1.0" encoding="utf-8"?>
<p:sld xmlns:a="http://schemas.openxmlformats.org/drawingml/2006/main" xmlns:r="http://schemas.openxmlformats.org/officeDocument/2006/relationships" xmlns:p="http://schemas.openxmlformats.org/presentationml/2006/main">
  <p:cSld>
    <p:bg>
      <p:bgPr>
        <a:solidFill>
          <a:srgbClr val="F7F7F7"/>
        </a:solidFill>
        <a:effectLst/>
      </p:bgPr>
    </p:bg>
    <p:spTree>
      <p:nvGrpSpPr>
        <p:cNvPr id="1" name=""/>
        <p:cNvGrpSpPr/>
        <p:nvPr/>
      </p:nvGrpSpPr>
      <p:grpSpPr>
        <a:xfrm>
          <a:off x="0" y="0"/>
          <a:ext cx="0" cy="0"/>
          <a:chOff x="0" y="0"/>
          <a:chExt cx="0" cy="0"/>
        </a:xfrm>
      </p:grpSpPr>
      <p:sp>
        <p:nvSpPr>
          <p:cNvPr id="29" name="Rectangle: Rounded Corners 28">
            <a:extLst>
              <a:ext uri="{FF2B5EF4-FFF2-40B4-BE49-F238E27FC236}">
                <a16:creationId xmlns:a16="http://schemas.microsoft.com/office/drawing/2014/main" id="{365927CC-7C39-6F17-1686-3353F4A08E8F}"/>
              </a:ext>
            </a:extLst>
          </p:cNvPr>
          <p:cNvSpPr>
            <a:spLocks/>
          </p:cNvSpPr>
          <p:nvPr/>
        </p:nvSpPr>
        <p:spPr bwMode="auto">
          <a:xfrm>
            <a:off x="305581" y="1972879"/>
            <a:ext cx="2409608" cy="1396005"/>
          </a:xfrm>
          <a:prstGeom prst="roundRect">
            <a:avLst>
              <a:gd name="adj" fmla="val 0"/>
            </a:avLst>
          </a:prstGeom>
          <a:gradFill>
            <a:gsLst>
              <a:gs pos="0">
                <a:schemeClr val="bg1">
                  <a:lumMod val="55000"/>
                  <a:lumOff val="45000"/>
                </a:schemeClr>
              </a:gs>
              <a:gs pos="100000">
                <a:srgbClr val="E8E9E8">
                  <a:lumMod val="20000"/>
                  <a:lumOff val="80000"/>
                </a:srgbClr>
              </a:gs>
            </a:gsLst>
            <a:lin ang="2700000" scaled="1"/>
          </a:gradFill>
          <a:ln w="12700">
            <a:noFill/>
            <a:headEnd type="none" w="med" len="med"/>
            <a:tailEnd type="none" w="med" len="med"/>
          </a:ln>
          <a:effectLst>
            <a:outerShdw blurRad="76200" dist="25400" dir="2700000" algn="tl" rotWithShape="0">
              <a:prstClr val="black">
                <a:alpha val="14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20" tIns="97536" rIns="121920" bIns="97536" numCol="1" spcCol="0" rtlCol="0" fromWordArt="0" anchor="t" anchorCtr="0" forceAA="0" compatLnSpc="1">
            <a:prstTxWarp prst="textNoShape">
              <a:avLst/>
            </a:prstTxWarp>
            <a:noAutofit/>
          </a:bodyPr>
          <a:lstStyle/>
          <a:p>
            <a:pPr defTabSz="621679" fontAlgn="base">
              <a:spcBef>
                <a:spcPct val="0"/>
              </a:spcBef>
              <a:spcAft>
                <a:spcPts val="300"/>
              </a:spcAft>
            </a:pPr>
            <a:endParaRPr lang="en-GB" sz="1200">
              <a:solidFill>
                <a:schemeClr val="tx2"/>
              </a:solidFill>
              <a:latin typeface="Segoe UI Semibold"/>
              <a:cs typeface="Segoe UI" pitchFamily="34" charset="0"/>
            </a:endParaRPr>
          </a:p>
        </p:txBody>
      </p:sp>
      <p:sp>
        <p:nvSpPr>
          <p:cNvPr id="28" name="Rectangle: Rounded Corners 27">
            <a:extLst>
              <a:ext uri="{FF2B5EF4-FFF2-40B4-BE49-F238E27FC236}">
                <a16:creationId xmlns:a16="http://schemas.microsoft.com/office/drawing/2014/main" id="{365DA74B-D74D-5CC0-46AE-24803062F5BD}"/>
              </a:ext>
            </a:extLst>
          </p:cNvPr>
          <p:cNvSpPr>
            <a:spLocks/>
          </p:cNvSpPr>
          <p:nvPr/>
        </p:nvSpPr>
        <p:spPr bwMode="auto">
          <a:xfrm>
            <a:off x="9907477" y="4273284"/>
            <a:ext cx="2183861" cy="754557"/>
          </a:xfrm>
          <a:prstGeom prst="roundRect">
            <a:avLst>
              <a:gd name="adj" fmla="val 0"/>
            </a:avLst>
          </a:prstGeom>
          <a:gradFill>
            <a:gsLst>
              <a:gs pos="0">
                <a:schemeClr val="bg1">
                  <a:lumMod val="55000"/>
                  <a:lumOff val="45000"/>
                </a:schemeClr>
              </a:gs>
              <a:gs pos="100000">
                <a:srgbClr val="E8E9E8">
                  <a:lumMod val="20000"/>
                  <a:lumOff val="80000"/>
                </a:srgbClr>
              </a:gs>
            </a:gsLst>
            <a:lin ang="2700000" scaled="1"/>
          </a:gradFill>
          <a:ln w="12700">
            <a:noFill/>
            <a:headEnd type="none" w="med" len="med"/>
            <a:tailEnd type="none" w="med" len="med"/>
          </a:ln>
          <a:effectLst>
            <a:outerShdw blurRad="76200" dist="25400" dir="2700000" algn="tl" rotWithShape="0">
              <a:prstClr val="black">
                <a:alpha val="14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20" tIns="97536" rIns="121920" bIns="97536" numCol="1" spcCol="0" rtlCol="0" fromWordArt="0" anchor="t" anchorCtr="0" forceAA="0" compatLnSpc="1">
            <a:prstTxWarp prst="textNoShape">
              <a:avLst/>
            </a:prstTxWarp>
            <a:noAutofit/>
          </a:bodyPr>
          <a:lstStyle/>
          <a:p>
            <a:pPr defTabSz="621679" fontAlgn="base">
              <a:spcBef>
                <a:spcPct val="0"/>
              </a:spcBef>
              <a:spcAft>
                <a:spcPts val="300"/>
              </a:spcAft>
            </a:pPr>
            <a:endParaRPr lang="en-GB" sz="1200">
              <a:solidFill>
                <a:schemeClr val="tx2"/>
              </a:solidFill>
              <a:latin typeface="Segoe UI Semibold"/>
              <a:cs typeface="Segoe UI" pitchFamily="34" charset="0"/>
            </a:endParaRPr>
          </a:p>
        </p:txBody>
      </p:sp>
      <p:sp>
        <p:nvSpPr>
          <p:cNvPr id="27" name="Rectangle: Rounded Corners 26">
            <a:extLst>
              <a:ext uri="{FF2B5EF4-FFF2-40B4-BE49-F238E27FC236}">
                <a16:creationId xmlns:a16="http://schemas.microsoft.com/office/drawing/2014/main" id="{CB826AC9-9D22-B025-5F02-A3229C4A6B75}"/>
              </a:ext>
            </a:extLst>
          </p:cNvPr>
          <p:cNvSpPr>
            <a:spLocks/>
          </p:cNvSpPr>
          <p:nvPr/>
        </p:nvSpPr>
        <p:spPr bwMode="auto">
          <a:xfrm>
            <a:off x="7241124" y="4273284"/>
            <a:ext cx="2183861" cy="754557"/>
          </a:xfrm>
          <a:prstGeom prst="roundRect">
            <a:avLst>
              <a:gd name="adj" fmla="val 0"/>
            </a:avLst>
          </a:prstGeom>
          <a:gradFill>
            <a:gsLst>
              <a:gs pos="0">
                <a:schemeClr val="bg1">
                  <a:lumMod val="55000"/>
                  <a:lumOff val="45000"/>
                </a:schemeClr>
              </a:gs>
              <a:gs pos="100000">
                <a:srgbClr val="E8E9E8">
                  <a:lumMod val="20000"/>
                  <a:lumOff val="80000"/>
                </a:srgbClr>
              </a:gs>
            </a:gsLst>
            <a:lin ang="2700000" scaled="1"/>
          </a:gradFill>
          <a:ln w="12700">
            <a:noFill/>
            <a:headEnd type="none" w="med" len="med"/>
            <a:tailEnd type="none" w="med" len="med"/>
          </a:ln>
          <a:effectLst>
            <a:outerShdw blurRad="76200" dist="25400" dir="2700000" algn="tl" rotWithShape="0">
              <a:prstClr val="black">
                <a:alpha val="14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20" tIns="97536" rIns="121920" bIns="97536" numCol="1" spcCol="0" rtlCol="0" fromWordArt="0" anchor="t" anchorCtr="0" forceAA="0" compatLnSpc="1">
            <a:prstTxWarp prst="textNoShape">
              <a:avLst/>
            </a:prstTxWarp>
            <a:noAutofit/>
          </a:bodyPr>
          <a:lstStyle/>
          <a:p>
            <a:pPr defTabSz="621679" fontAlgn="base">
              <a:spcBef>
                <a:spcPct val="0"/>
              </a:spcBef>
              <a:spcAft>
                <a:spcPts val="300"/>
              </a:spcAft>
            </a:pPr>
            <a:endParaRPr lang="en-GB" sz="1200">
              <a:solidFill>
                <a:schemeClr val="tx2"/>
              </a:solidFill>
              <a:latin typeface="Segoe UI Semibold"/>
              <a:cs typeface="Segoe UI" pitchFamily="34" charset="0"/>
            </a:endParaRPr>
          </a:p>
        </p:txBody>
      </p:sp>
      <p:sp>
        <p:nvSpPr>
          <p:cNvPr id="26" name="Rectangle: Rounded Corners 25">
            <a:extLst>
              <a:ext uri="{FF2B5EF4-FFF2-40B4-BE49-F238E27FC236}">
                <a16:creationId xmlns:a16="http://schemas.microsoft.com/office/drawing/2014/main" id="{19FAEE6E-AA78-C035-DD04-B1BAD0611F06}"/>
              </a:ext>
            </a:extLst>
          </p:cNvPr>
          <p:cNvSpPr>
            <a:spLocks/>
          </p:cNvSpPr>
          <p:nvPr/>
        </p:nvSpPr>
        <p:spPr bwMode="auto">
          <a:xfrm>
            <a:off x="4415667" y="4273284"/>
            <a:ext cx="2409608" cy="1138732"/>
          </a:xfrm>
          <a:prstGeom prst="roundRect">
            <a:avLst>
              <a:gd name="adj" fmla="val 0"/>
            </a:avLst>
          </a:prstGeom>
          <a:gradFill>
            <a:gsLst>
              <a:gs pos="0">
                <a:schemeClr val="bg1">
                  <a:lumMod val="55000"/>
                  <a:lumOff val="45000"/>
                </a:schemeClr>
              </a:gs>
              <a:gs pos="100000">
                <a:srgbClr val="E8E9E8">
                  <a:lumMod val="20000"/>
                  <a:lumOff val="80000"/>
                </a:srgbClr>
              </a:gs>
            </a:gsLst>
            <a:lin ang="2700000" scaled="1"/>
          </a:gradFill>
          <a:ln w="12700">
            <a:noFill/>
            <a:headEnd type="none" w="med" len="med"/>
            <a:tailEnd type="none" w="med" len="med"/>
          </a:ln>
          <a:effectLst>
            <a:outerShdw blurRad="76200" dist="25400" dir="2700000" algn="tl" rotWithShape="0">
              <a:prstClr val="black">
                <a:alpha val="14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20" tIns="97536" rIns="121920" bIns="97536" numCol="1" spcCol="0" rtlCol="0" fromWordArt="0" anchor="t" anchorCtr="0" forceAA="0" compatLnSpc="1">
            <a:prstTxWarp prst="textNoShape">
              <a:avLst/>
            </a:prstTxWarp>
            <a:noAutofit/>
          </a:bodyPr>
          <a:lstStyle/>
          <a:p>
            <a:pPr defTabSz="621679" fontAlgn="base">
              <a:spcBef>
                <a:spcPct val="0"/>
              </a:spcBef>
              <a:spcAft>
                <a:spcPts val="300"/>
              </a:spcAft>
            </a:pPr>
            <a:endParaRPr lang="en-GB" sz="1200">
              <a:solidFill>
                <a:schemeClr val="tx2"/>
              </a:solidFill>
              <a:latin typeface="Segoe UI Semibold"/>
              <a:cs typeface="Segoe UI" pitchFamily="34" charset="0"/>
            </a:endParaRPr>
          </a:p>
        </p:txBody>
      </p:sp>
      <p:sp>
        <p:nvSpPr>
          <p:cNvPr id="22" name="Rectangle: Rounded Corners 21">
            <a:extLst>
              <a:ext uri="{FF2B5EF4-FFF2-40B4-BE49-F238E27FC236}">
                <a16:creationId xmlns:a16="http://schemas.microsoft.com/office/drawing/2014/main" id="{0A14CF75-1364-222B-3D59-2BFD7D60D865}"/>
              </a:ext>
            </a:extLst>
          </p:cNvPr>
          <p:cNvSpPr>
            <a:spLocks/>
          </p:cNvSpPr>
          <p:nvPr/>
        </p:nvSpPr>
        <p:spPr bwMode="auto">
          <a:xfrm>
            <a:off x="1190684" y="4273284"/>
            <a:ext cx="2409608" cy="2035670"/>
          </a:xfrm>
          <a:prstGeom prst="roundRect">
            <a:avLst>
              <a:gd name="adj" fmla="val 0"/>
            </a:avLst>
          </a:prstGeom>
          <a:gradFill>
            <a:gsLst>
              <a:gs pos="0">
                <a:schemeClr val="bg1">
                  <a:lumMod val="55000"/>
                  <a:lumOff val="45000"/>
                </a:schemeClr>
              </a:gs>
              <a:gs pos="100000">
                <a:srgbClr val="E8E9E8">
                  <a:lumMod val="20000"/>
                  <a:lumOff val="80000"/>
                </a:srgbClr>
              </a:gs>
            </a:gsLst>
            <a:lin ang="2700000" scaled="1"/>
          </a:gradFill>
          <a:ln w="12700">
            <a:noFill/>
            <a:headEnd type="none" w="med" len="med"/>
            <a:tailEnd type="none" w="med" len="med"/>
          </a:ln>
          <a:effectLst>
            <a:outerShdw blurRad="76200" dist="25400" dir="2700000" algn="tl" rotWithShape="0">
              <a:prstClr val="black">
                <a:alpha val="14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20" tIns="97536" rIns="121920" bIns="97536" numCol="1" spcCol="0" rtlCol="0" fromWordArt="0" anchor="t" anchorCtr="0" forceAA="0" compatLnSpc="1">
            <a:prstTxWarp prst="textNoShape">
              <a:avLst/>
            </a:prstTxWarp>
            <a:noAutofit/>
          </a:bodyPr>
          <a:lstStyle/>
          <a:p>
            <a:pPr defTabSz="621679" fontAlgn="base">
              <a:spcBef>
                <a:spcPct val="0"/>
              </a:spcBef>
              <a:spcAft>
                <a:spcPts val="300"/>
              </a:spcAft>
            </a:pPr>
            <a:endParaRPr lang="en-GB" sz="1200">
              <a:solidFill>
                <a:schemeClr val="tx2"/>
              </a:solidFill>
              <a:latin typeface="Segoe UI Semibold"/>
              <a:cs typeface="Segoe UI" pitchFamily="34" charset="0"/>
            </a:endParaRPr>
          </a:p>
        </p:txBody>
      </p:sp>
      <p:sp>
        <p:nvSpPr>
          <p:cNvPr id="25" name="Rectangle: Rounded Corners 24">
            <a:extLst>
              <a:ext uri="{FF2B5EF4-FFF2-40B4-BE49-F238E27FC236}">
                <a16:creationId xmlns:a16="http://schemas.microsoft.com/office/drawing/2014/main" id="{D8B8CB1C-6802-434C-39B3-C3E69F833431}"/>
              </a:ext>
            </a:extLst>
          </p:cNvPr>
          <p:cNvSpPr>
            <a:spLocks/>
          </p:cNvSpPr>
          <p:nvPr/>
        </p:nvSpPr>
        <p:spPr bwMode="auto">
          <a:xfrm>
            <a:off x="8589800" y="2215995"/>
            <a:ext cx="2409608" cy="1131039"/>
          </a:xfrm>
          <a:prstGeom prst="roundRect">
            <a:avLst>
              <a:gd name="adj" fmla="val 0"/>
            </a:avLst>
          </a:prstGeom>
          <a:gradFill>
            <a:gsLst>
              <a:gs pos="0">
                <a:schemeClr val="bg1">
                  <a:lumMod val="55000"/>
                  <a:lumOff val="45000"/>
                </a:schemeClr>
              </a:gs>
              <a:gs pos="100000">
                <a:srgbClr val="E8E9E8">
                  <a:lumMod val="20000"/>
                  <a:lumOff val="80000"/>
                </a:srgbClr>
              </a:gs>
            </a:gsLst>
            <a:lin ang="2700000" scaled="1"/>
          </a:gradFill>
          <a:ln w="12700">
            <a:noFill/>
            <a:headEnd type="none" w="med" len="med"/>
            <a:tailEnd type="none" w="med" len="med"/>
          </a:ln>
          <a:effectLst>
            <a:outerShdw blurRad="76200" dist="25400" dir="2700000" algn="tl" rotWithShape="0">
              <a:prstClr val="black">
                <a:alpha val="14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20" tIns="97536" rIns="121920" bIns="97536" numCol="1" spcCol="0" rtlCol="0" fromWordArt="0" anchor="t" anchorCtr="0" forceAA="0" compatLnSpc="1">
            <a:prstTxWarp prst="textNoShape">
              <a:avLst/>
            </a:prstTxWarp>
            <a:noAutofit/>
          </a:bodyPr>
          <a:lstStyle/>
          <a:p>
            <a:pPr defTabSz="621679" fontAlgn="base">
              <a:spcBef>
                <a:spcPct val="0"/>
              </a:spcBef>
              <a:spcAft>
                <a:spcPts val="300"/>
              </a:spcAft>
            </a:pPr>
            <a:endParaRPr lang="en-GB" sz="1200">
              <a:solidFill>
                <a:schemeClr val="tx2"/>
              </a:solidFill>
              <a:latin typeface="Segoe UI Semibold"/>
              <a:cs typeface="Segoe UI" pitchFamily="34" charset="0"/>
            </a:endParaRPr>
          </a:p>
        </p:txBody>
      </p:sp>
      <p:sp>
        <p:nvSpPr>
          <p:cNvPr id="24" name="Rectangle: Rounded Corners 23">
            <a:extLst>
              <a:ext uri="{FF2B5EF4-FFF2-40B4-BE49-F238E27FC236}">
                <a16:creationId xmlns:a16="http://schemas.microsoft.com/office/drawing/2014/main" id="{4EF88A22-2F70-7FEC-ED9B-587DCC1E78D4}"/>
              </a:ext>
            </a:extLst>
          </p:cNvPr>
          <p:cNvSpPr>
            <a:spLocks/>
          </p:cNvSpPr>
          <p:nvPr/>
        </p:nvSpPr>
        <p:spPr bwMode="auto">
          <a:xfrm>
            <a:off x="5825457" y="1301143"/>
            <a:ext cx="2409608" cy="2128112"/>
          </a:xfrm>
          <a:prstGeom prst="roundRect">
            <a:avLst>
              <a:gd name="adj" fmla="val 0"/>
            </a:avLst>
          </a:prstGeom>
          <a:gradFill>
            <a:gsLst>
              <a:gs pos="0">
                <a:schemeClr val="bg1">
                  <a:lumMod val="55000"/>
                  <a:lumOff val="45000"/>
                </a:schemeClr>
              </a:gs>
              <a:gs pos="100000">
                <a:srgbClr val="E8E9E8">
                  <a:lumMod val="20000"/>
                  <a:lumOff val="80000"/>
                </a:srgbClr>
              </a:gs>
            </a:gsLst>
            <a:lin ang="2700000" scaled="1"/>
          </a:gradFill>
          <a:ln w="12700">
            <a:noFill/>
            <a:headEnd type="none" w="med" len="med"/>
            <a:tailEnd type="none" w="med" len="med"/>
          </a:ln>
          <a:effectLst>
            <a:outerShdw blurRad="76200" dist="25400" dir="2700000" algn="tl" rotWithShape="0">
              <a:prstClr val="black">
                <a:alpha val="14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20" tIns="97536" rIns="121920" bIns="97536" numCol="1" spcCol="0" rtlCol="0" fromWordArt="0" anchor="t" anchorCtr="0" forceAA="0" compatLnSpc="1">
            <a:prstTxWarp prst="textNoShape">
              <a:avLst/>
            </a:prstTxWarp>
            <a:noAutofit/>
          </a:bodyPr>
          <a:lstStyle/>
          <a:p>
            <a:pPr defTabSz="621679" fontAlgn="base">
              <a:spcBef>
                <a:spcPct val="0"/>
              </a:spcBef>
              <a:spcAft>
                <a:spcPts val="300"/>
              </a:spcAft>
            </a:pPr>
            <a:endParaRPr lang="en-GB" sz="1200">
              <a:solidFill>
                <a:schemeClr val="tx2"/>
              </a:solidFill>
              <a:latin typeface="Segoe UI Semibold"/>
              <a:cs typeface="Segoe UI" pitchFamily="34" charset="0"/>
            </a:endParaRPr>
          </a:p>
        </p:txBody>
      </p:sp>
      <p:sp>
        <p:nvSpPr>
          <p:cNvPr id="23" name="Rectangle: Rounded Corners 22">
            <a:extLst>
              <a:ext uri="{FF2B5EF4-FFF2-40B4-BE49-F238E27FC236}">
                <a16:creationId xmlns:a16="http://schemas.microsoft.com/office/drawing/2014/main" id="{F24F3B1E-46AF-4C46-50E9-78F2D29E46DB}"/>
              </a:ext>
            </a:extLst>
          </p:cNvPr>
          <p:cNvSpPr>
            <a:spLocks/>
          </p:cNvSpPr>
          <p:nvPr/>
        </p:nvSpPr>
        <p:spPr bwMode="auto">
          <a:xfrm>
            <a:off x="3067384" y="1684047"/>
            <a:ext cx="2409608" cy="1710795"/>
          </a:xfrm>
          <a:prstGeom prst="roundRect">
            <a:avLst>
              <a:gd name="adj" fmla="val 0"/>
            </a:avLst>
          </a:prstGeom>
          <a:gradFill>
            <a:gsLst>
              <a:gs pos="0">
                <a:schemeClr val="bg1">
                  <a:lumMod val="55000"/>
                  <a:lumOff val="45000"/>
                </a:schemeClr>
              </a:gs>
              <a:gs pos="100000">
                <a:srgbClr val="E8E9E8">
                  <a:lumMod val="20000"/>
                  <a:lumOff val="80000"/>
                </a:srgbClr>
              </a:gs>
            </a:gsLst>
            <a:lin ang="2700000" scaled="1"/>
          </a:gradFill>
          <a:ln w="12700">
            <a:noFill/>
            <a:headEnd type="none" w="med" len="med"/>
            <a:tailEnd type="none" w="med" len="med"/>
          </a:ln>
          <a:effectLst>
            <a:outerShdw blurRad="76200" dist="25400" dir="2700000" algn="tl" rotWithShape="0">
              <a:prstClr val="black">
                <a:alpha val="14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20" tIns="97536" rIns="121920" bIns="97536" numCol="1" spcCol="0" rtlCol="0" fromWordArt="0" anchor="t" anchorCtr="0" forceAA="0" compatLnSpc="1">
            <a:prstTxWarp prst="textNoShape">
              <a:avLst/>
            </a:prstTxWarp>
            <a:noAutofit/>
          </a:bodyPr>
          <a:lstStyle/>
          <a:p>
            <a:pPr defTabSz="621679" fontAlgn="base">
              <a:spcBef>
                <a:spcPct val="0"/>
              </a:spcBef>
              <a:spcAft>
                <a:spcPts val="300"/>
              </a:spcAft>
            </a:pPr>
            <a:endParaRPr lang="en-GB" sz="1200">
              <a:solidFill>
                <a:schemeClr val="tx2"/>
              </a:solidFill>
              <a:latin typeface="Segoe UI Semibold"/>
              <a:cs typeface="Segoe UI" pitchFamily="34" charset="0"/>
            </a:endParaRPr>
          </a:p>
        </p:txBody>
      </p:sp>
      <p:cxnSp>
        <p:nvCxnSpPr>
          <p:cNvPr id="2" name="Straight Arrow Connector 1">
            <a:extLst>
              <a:ext uri="{FF2B5EF4-FFF2-40B4-BE49-F238E27FC236}">
                <a16:creationId xmlns:a16="http://schemas.microsoft.com/office/drawing/2014/main" id="{0C79B1BE-17AE-BCBE-8F74-26120DE11F96}"/>
              </a:ext>
            </a:extLst>
          </p:cNvPr>
          <p:cNvCxnSpPr>
            <a:cxnSpLocks/>
          </p:cNvCxnSpPr>
          <p:nvPr/>
        </p:nvCxnSpPr>
        <p:spPr>
          <a:xfrm flipV="1">
            <a:off x="653780" y="3377501"/>
            <a:ext cx="0" cy="289228"/>
          </a:xfrm>
          <a:prstGeom prst="straightConnector1">
            <a:avLst/>
          </a:prstGeom>
          <a:solidFill>
            <a:schemeClr val="bg1"/>
          </a:solidFill>
          <a:ln w="28575">
            <a:solidFill>
              <a:schemeClr val="accent1"/>
            </a:solidFill>
            <a:prstDash val="sysDot"/>
            <a:headEnd type="none" w="med" len="med"/>
            <a:tailEnd type="oval" w="med" len="med"/>
          </a:ln>
          <a:effectLst/>
        </p:spPr>
        <p:style>
          <a:lnRef idx="1">
            <a:schemeClr val="accent2"/>
          </a:lnRef>
          <a:fillRef idx="3">
            <a:schemeClr val="accent2"/>
          </a:fillRef>
          <a:effectRef idx="2">
            <a:schemeClr val="accent2"/>
          </a:effectRef>
          <a:fontRef idx="minor">
            <a:schemeClr val="lt1"/>
          </a:fontRef>
        </p:style>
      </p:cxnSp>
      <p:cxnSp>
        <p:nvCxnSpPr>
          <p:cNvPr id="5" name="Straight Arrow Connector 4">
            <a:extLst>
              <a:ext uri="{FF2B5EF4-FFF2-40B4-BE49-F238E27FC236}">
                <a16:creationId xmlns:a16="http://schemas.microsoft.com/office/drawing/2014/main" id="{36E4B5F3-10B5-1533-B517-4F739A6D3250}"/>
              </a:ext>
            </a:extLst>
          </p:cNvPr>
          <p:cNvCxnSpPr>
            <a:cxnSpLocks/>
          </p:cNvCxnSpPr>
          <p:nvPr/>
        </p:nvCxnSpPr>
        <p:spPr>
          <a:xfrm flipV="1">
            <a:off x="3406259" y="3377501"/>
            <a:ext cx="0" cy="289228"/>
          </a:xfrm>
          <a:prstGeom prst="straightConnector1">
            <a:avLst/>
          </a:prstGeom>
          <a:solidFill>
            <a:schemeClr val="bg1"/>
          </a:solidFill>
          <a:ln w="28575">
            <a:solidFill>
              <a:schemeClr val="accent1"/>
            </a:solidFill>
            <a:prstDash val="sysDot"/>
            <a:headEnd type="none" w="med" len="med"/>
            <a:tailEnd type="oval" w="med" len="med"/>
          </a:ln>
          <a:effectLst/>
        </p:spPr>
        <p:style>
          <a:lnRef idx="1">
            <a:schemeClr val="accent2"/>
          </a:lnRef>
          <a:fillRef idx="3">
            <a:schemeClr val="accent2"/>
          </a:fillRef>
          <a:effectRef idx="2">
            <a:schemeClr val="accent2"/>
          </a:effectRef>
          <a:fontRef idx="minor">
            <a:schemeClr val="lt1"/>
          </a:fontRef>
        </p:style>
      </p:cxnSp>
      <p:cxnSp>
        <p:nvCxnSpPr>
          <p:cNvPr id="6" name="Straight Arrow Connector 5">
            <a:extLst>
              <a:ext uri="{FF2B5EF4-FFF2-40B4-BE49-F238E27FC236}">
                <a16:creationId xmlns:a16="http://schemas.microsoft.com/office/drawing/2014/main" id="{A85BE4EA-FBCB-A456-5EAF-83CCE818E920}"/>
              </a:ext>
            </a:extLst>
          </p:cNvPr>
          <p:cNvCxnSpPr>
            <a:cxnSpLocks/>
          </p:cNvCxnSpPr>
          <p:nvPr/>
        </p:nvCxnSpPr>
        <p:spPr>
          <a:xfrm flipV="1">
            <a:off x="6158738" y="3377501"/>
            <a:ext cx="0" cy="289228"/>
          </a:xfrm>
          <a:prstGeom prst="straightConnector1">
            <a:avLst/>
          </a:prstGeom>
          <a:solidFill>
            <a:schemeClr val="bg1"/>
          </a:solidFill>
          <a:ln w="28575">
            <a:solidFill>
              <a:schemeClr val="accent1"/>
            </a:solidFill>
            <a:prstDash val="sysDot"/>
            <a:headEnd type="none" w="med" len="med"/>
            <a:tailEnd type="oval" w="med" len="med"/>
          </a:ln>
          <a:effectLst/>
        </p:spPr>
        <p:style>
          <a:lnRef idx="1">
            <a:schemeClr val="accent2"/>
          </a:lnRef>
          <a:fillRef idx="3">
            <a:schemeClr val="accent2"/>
          </a:fillRef>
          <a:effectRef idx="2">
            <a:schemeClr val="accent2"/>
          </a:effectRef>
          <a:fontRef idx="minor">
            <a:schemeClr val="lt1"/>
          </a:fontRef>
        </p:style>
      </p:cxnSp>
      <p:cxnSp>
        <p:nvCxnSpPr>
          <p:cNvPr id="7" name="Straight Arrow Connector 6">
            <a:extLst>
              <a:ext uri="{FF2B5EF4-FFF2-40B4-BE49-F238E27FC236}">
                <a16:creationId xmlns:a16="http://schemas.microsoft.com/office/drawing/2014/main" id="{5ED9EB4E-3604-8088-8FF4-CA1C47C9B711}"/>
              </a:ext>
            </a:extLst>
          </p:cNvPr>
          <p:cNvCxnSpPr>
            <a:cxnSpLocks/>
          </p:cNvCxnSpPr>
          <p:nvPr/>
        </p:nvCxnSpPr>
        <p:spPr>
          <a:xfrm flipV="1">
            <a:off x="8911216" y="3377501"/>
            <a:ext cx="0" cy="289228"/>
          </a:xfrm>
          <a:prstGeom prst="straightConnector1">
            <a:avLst/>
          </a:prstGeom>
          <a:solidFill>
            <a:schemeClr val="bg1"/>
          </a:solidFill>
          <a:ln w="28575">
            <a:solidFill>
              <a:schemeClr val="accent1"/>
            </a:solidFill>
            <a:prstDash val="sysDot"/>
            <a:headEnd type="none" w="med" len="med"/>
            <a:tailEnd type="oval" w="med" len="med"/>
          </a:ln>
          <a:effectLst/>
        </p:spPr>
        <p:style>
          <a:lnRef idx="1">
            <a:schemeClr val="accent2"/>
          </a:lnRef>
          <a:fillRef idx="3">
            <a:schemeClr val="accent2"/>
          </a:fillRef>
          <a:effectRef idx="2">
            <a:schemeClr val="accent2"/>
          </a:effectRef>
          <a:fontRef idx="minor">
            <a:schemeClr val="lt1"/>
          </a:fontRef>
        </p:style>
      </p:cxnSp>
      <p:sp>
        <p:nvSpPr>
          <p:cNvPr id="4" name="Freeform: Shape 3">
            <a:extLst>
              <a:ext uri="{FF2B5EF4-FFF2-40B4-BE49-F238E27FC236}">
                <a16:creationId xmlns:a16="http://schemas.microsoft.com/office/drawing/2014/main" id="{38695748-F541-40FE-3A90-2C20F0D29DCC}"/>
              </a:ext>
            </a:extLst>
          </p:cNvPr>
          <p:cNvSpPr/>
          <p:nvPr/>
        </p:nvSpPr>
        <p:spPr bwMode="auto">
          <a:xfrm flipH="1" flipV="1">
            <a:off x="0" y="-1"/>
            <a:ext cx="12192000" cy="1291771"/>
          </a:xfrm>
          <a:custGeom>
            <a:avLst/>
            <a:gdLst>
              <a:gd name="connsiteX0" fmla="*/ 11268532 w 12192000"/>
              <a:gd name="connsiteY0" fmla="*/ 106 h 4074802"/>
              <a:gd name="connsiteX1" fmla="*/ 12185209 w 12192000"/>
              <a:gd name="connsiteY1" fmla="*/ 20416 h 4074802"/>
              <a:gd name="connsiteX2" fmla="*/ 12192000 w 12192000"/>
              <a:gd name="connsiteY2" fmla="*/ 20811 h 4074802"/>
              <a:gd name="connsiteX3" fmla="*/ 12192000 w 12192000"/>
              <a:gd name="connsiteY3" fmla="*/ 1064902 h 4074802"/>
              <a:gd name="connsiteX4" fmla="*/ 12192000 w 12192000"/>
              <a:gd name="connsiteY4" fmla="*/ 1585602 h 4074802"/>
              <a:gd name="connsiteX5" fmla="*/ 12192000 w 12192000"/>
              <a:gd name="connsiteY5" fmla="*/ 4074802 h 4074802"/>
              <a:gd name="connsiteX6" fmla="*/ 0 w 12192000"/>
              <a:gd name="connsiteY6" fmla="*/ 4074802 h 4074802"/>
              <a:gd name="connsiteX7" fmla="*/ 0 w 12192000"/>
              <a:gd name="connsiteY7" fmla="*/ 1585602 h 4074802"/>
              <a:gd name="connsiteX8" fmla="*/ 0 w 12192000"/>
              <a:gd name="connsiteY8" fmla="*/ 1064902 h 4074802"/>
              <a:gd name="connsiteX9" fmla="*/ 0 w 12192000"/>
              <a:gd name="connsiteY9" fmla="*/ 16345 h 4074802"/>
              <a:gd name="connsiteX10" fmla="*/ 244047 w 12192000"/>
              <a:gd name="connsiteY10" fmla="*/ 27486 h 4074802"/>
              <a:gd name="connsiteX11" fmla="*/ 1686840 w 12192000"/>
              <a:gd name="connsiteY11" fmla="*/ 173856 h 4074802"/>
              <a:gd name="connsiteX12" fmla="*/ 9172284 w 12192000"/>
              <a:gd name="connsiteY12" fmla="*/ 173856 h 4074802"/>
              <a:gd name="connsiteX13" fmla="*/ 11268532 w 12192000"/>
              <a:gd name="connsiteY13" fmla="*/ 106 h 4074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2192000" h="4074802">
                <a:moveTo>
                  <a:pt x="11268532" y="106"/>
                </a:moveTo>
                <a:cubicBezTo>
                  <a:pt x="11570638" y="-964"/>
                  <a:pt x="11877794" y="6092"/>
                  <a:pt x="12185209" y="20416"/>
                </a:cubicBezTo>
                <a:lnTo>
                  <a:pt x="12192000" y="20811"/>
                </a:lnTo>
                <a:lnTo>
                  <a:pt x="12192000" y="1064902"/>
                </a:lnTo>
                <a:lnTo>
                  <a:pt x="12192000" y="1585602"/>
                </a:lnTo>
                <a:lnTo>
                  <a:pt x="12192000" y="4074802"/>
                </a:lnTo>
                <a:lnTo>
                  <a:pt x="0" y="4074802"/>
                </a:lnTo>
                <a:lnTo>
                  <a:pt x="0" y="1585602"/>
                </a:lnTo>
                <a:lnTo>
                  <a:pt x="0" y="1064902"/>
                </a:lnTo>
                <a:lnTo>
                  <a:pt x="0" y="16345"/>
                </a:lnTo>
                <a:lnTo>
                  <a:pt x="244047" y="27486"/>
                </a:lnTo>
                <a:cubicBezTo>
                  <a:pt x="678291" y="52375"/>
                  <a:pt x="1158360" y="99922"/>
                  <a:pt x="1686840" y="173856"/>
                </a:cubicBezTo>
                <a:cubicBezTo>
                  <a:pt x="5914682" y="765330"/>
                  <a:pt x="9172284" y="173856"/>
                  <a:pt x="9172284" y="173856"/>
                </a:cubicBezTo>
                <a:cubicBezTo>
                  <a:pt x="9789564" y="56236"/>
                  <a:pt x="10513267" y="2780"/>
                  <a:pt x="11268532" y="106"/>
                </a:cubicBezTo>
                <a:close/>
              </a:path>
            </a:pathLst>
          </a:custGeom>
          <a:solidFill>
            <a:schemeClr val="accent1"/>
          </a:solidFill>
          <a:ln w="3768" cap="flat">
            <a:noFill/>
            <a:prstDash val="solid"/>
            <a:miter/>
          </a:ln>
          <a:effectLst>
            <a:outerShdw blurRad="63500" dist="25400" dir="6600000" algn="l" rotWithShape="0">
              <a:prstClr val="black">
                <a:alpha val="26000"/>
              </a:prstClr>
            </a:outerShdw>
          </a:effectLst>
        </p:spPr>
        <p:txBody>
          <a:bodyPr wrap="square" rtlCol="0" anchor="ctr">
            <a:noAutofit/>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GB" sz="1765" b="0" i="0" u="none" strike="noStrike" kern="1200" cap="none" spc="0" normalizeH="0" baseline="0" noProof="0">
              <a:ln>
                <a:noFill/>
              </a:ln>
              <a:solidFill>
                <a:srgbClr val="000000"/>
              </a:solidFill>
              <a:effectLst/>
              <a:uLnTx/>
              <a:uFillTx/>
              <a:latin typeface="+mj-lt"/>
              <a:ea typeface="+mn-ea"/>
              <a:cs typeface="+mn-cs"/>
            </a:endParaRPr>
          </a:p>
        </p:txBody>
      </p:sp>
      <p:cxnSp>
        <p:nvCxnSpPr>
          <p:cNvPr id="50" name="Straight Connector 49">
            <a:extLst>
              <a:ext uri="{FF2B5EF4-FFF2-40B4-BE49-F238E27FC236}">
                <a16:creationId xmlns:a16="http://schemas.microsoft.com/office/drawing/2014/main" id="{5613A31A-557D-AAEE-AA84-8243C4A6CEA9}"/>
              </a:ext>
            </a:extLst>
          </p:cNvPr>
          <p:cNvCxnSpPr>
            <a:cxnSpLocks/>
          </p:cNvCxnSpPr>
          <p:nvPr/>
        </p:nvCxnSpPr>
        <p:spPr>
          <a:xfrm>
            <a:off x="0" y="3792891"/>
            <a:ext cx="11511915" cy="0"/>
          </a:xfrm>
          <a:prstGeom prst="line">
            <a:avLst/>
          </a:prstGeom>
          <a:ln w="57150">
            <a:solidFill>
              <a:schemeClr val="accent1"/>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grpSp>
        <p:nvGrpSpPr>
          <p:cNvPr id="53" name="Group 52">
            <a:extLst>
              <a:ext uri="{FF2B5EF4-FFF2-40B4-BE49-F238E27FC236}">
                <a16:creationId xmlns:a16="http://schemas.microsoft.com/office/drawing/2014/main" id="{8CDA61DB-7F62-2816-139F-50CDA246E370}"/>
              </a:ext>
            </a:extLst>
          </p:cNvPr>
          <p:cNvGrpSpPr/>
          <p:nvPr/>
        </p:nvGrpSpPr>
        <p:grpSpPr>
          <a:xfrm>
            <a:off x="11342156" y="3533069"/>
            <a:ext cx="519644" cy="519644"/>
            <a:chOff x="2429680" y="5125924"/>
            <a:chExt cx="265644" cy="265644"/>
          </a:xfrm>
        </p:grpSpPr>
        <p:sp>
          <p:nvSpPr>
            <p:cNvPr id="55" name="!!BOX1">
              <a:extLst>
                <a:ext uri="{FF2B5EF4-FFF2-40B4-BE49-F238E27FC236}">
                  <a16:creationId xmlns:a16="http://schemas.microsoft.com/office/drawing/2014/main" id="{CBFD4F38-BAD5-BB1A-9356-07B910F37964}"/>
                </a:ext>
              </a:extLst>
            </p:cNvPr>
            <p:cNvSpPr>
              <a:spLocks/>
            </p:cNvSpPr>
            <p:nvPr/>
          </p:nvSpPr>
          <p:spPr bwMode="auto">
            <a:xfrm>
              <a:off x="2429680" y="5125924"/>
              <a:ext cx="265644" cy="265644"/>
            </a:xfrm>
            <a:prstGeom prst="roundRect">
              <a:avLst>
                <a:gd name="adj" fmla="val 50000"/>
              </a:avLst>
            </a:prstGeom>
            <a:gradFill flip="none" rotWithShape="1">
              <a:gsLst>
                <a:gs pos="0">
                  <a:srgbClr val="EBECEB"/>
                </a:gs>
                <a:gs pos="75000">
                  <a:schemeClr val="bg1">
                    <a:lumMod val="55000"/>
                    <a:lumOff val="45000"/>
                  </a:schemeClr>
                </a:gs>
                <a:gs pos="33000">
                  <a:schemeClr val="bg1">
                    <a:lumMod val="95000"/>
                  </a:schemeClr>
                </a:gs>
                <a:gs pos="100000">
                  <a:srgbClr val="E8E9E8">
                    <a:lumMod val="65000"/>
                    <a:lumOff val="35000"/>
                  </a:srgbClr>
                </a:gs>
              </a:gsLst>
              <a:lin ang="2700000" scaled="1"/>
              <a:tileRect/>
            </a:gradFill>
            <a:ln w="12700">
              <a:noFill/>
              <a:headEnd type="none" w="med" len="med"/>
              <a:tailEnd type="none" w="med" len="med"/>
            </a:ln>
            <a:effectLst>
              <a:outerShdw blurRad="50800" dist="25400" dir="2700000" algn="tl" rotWithShape="0">
                <a:prstClr val="black">
                  <a:alpha val="2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20" tIns="97536" rIns="121920" bIns="97536" numCol="1" spcCol="0" rtlCol="0" fromWordArt="0" anchor="t" anchorCtr="0" forceAA="0" compatLnSpc="1">
              <a:prstTxWarp prst="textNoShape">
                <a:avLst/>
              </a:prstTxWarp>
              <a:noAutofit/>
            </a:bodyPr>
            <a:lstStyle/>
            <a:p>
              <a:pPr defTabSz="621679" fontAlgn="base">
                <a:spcBef>
                  <a:spcPct val="0"/>
                </a:spcBef>
                <a:spcAft>
                  <a:spcPct val="0"/>
                </a:spcAft>
              </a:pPr>
              <a:endParaRPr lang="en-GB" sz="1333">
                <a:solidFill>
                  <a:srgbClr val="FFFFFF"/>
                </a:solidFill>
                <a:latin typeface="Segoe UI"/>
                <a:cs typeface="Segoe UI" pitchFamily="34" charset="0"/>
              </a:endParaRPr>
            </a:p>
          </p:txBody>
        </p:sp>
        <p:pic>
          <p:nvPicPr>
            <p:cNvPr id="56" name="Graphic 55" descr="Caret Right outline">
              <a:extLst>
                <a:ext uri="{FF2B5EF4-FFF2-40B4-BE49-F238E27FC236}">
                  <a16:creationId xmlns:a16="http://schemas.microsoft.com/office/drawing/2014/main" id="{8DAE6408-2524-8BDF-098B-F1248A8EE621}"/>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2451555" y="5141763"/>
              <a:ext cx="233966" cy="233966"/>
            </a:xfrm>
            <a:prstGeom prst="rect">
              <a:avLst/>
            </a:prstGeom>
          </p:spPr>
        </p:pic>
      </p:grpSp>
      <p:sp>
        <p:nvSpPr>
          <p:cNvPr id="61" name="!!BOX1">
            <a:extLst>
              <a:ext uri="{FF2B5EF4-FFF2-40B4-BE49-F238E27FC236}">
                <a16:creationId xmlns:a16="http://schemas.microsoft.com/office/drawing/2014/main" id="{0388E911-C11B-5155-B6D2-54C9F357C482}"/>
              </a:ext>
            </a:extLst>
          </p:cNvPr>
          <p:cNvSpPr>
            <a:spLocks/>
          </p:cNvSpPr>
          <p:nvPr/>
        </p:nvSpPr>
        <p:spPr bwMode="auto">
          <a:xfrm>
            <a:off x="457200" y="3597839"/>
            <a:ext cx="390104" cy="390104"/>
          </a:xfrm>
          <a:prstGeom prst="rect">
            <a:avLst/>
          </a:prstGeom>
          <a:gradFill flip="none" rotWithShape="1">
            <a:gsLst>
              <a:gs pos="0">
                <a:srgbClr val="EBECEB"/>
              </a:gs>
              <a:gs pos="75000">
                <a:schemeClr val="bg1">
                  <a:lumMod val="55000"/>
                  <a:lumOff val="45000"/>
                </a:schemeClr>
              </a:gs>
              <a:gs pos="33000">
                <a:schemeClr val="bg1">
                  <a:lumMod val="95000"/>
                </a:schemeClr>
              </a:gs>
              <a:gs pos="100000">
                <a:srgbClr val="E8E9E8">
                  <a:lumMod val="65000"/>
                  <a:lumOff val="35000"/>
                </a:srgbClr>
              </a:gs>
            </a:gsLst>
            <a:lin ang="2700000" scaled="1"/>
            <a:tileRect/>
          </a:gradFill>
          <a:ln w="12700">
            <a:noFill/>
            <a:headEnd type="none" w="med" len="med"/>
            <a:tailEnd type="none" w="med" len="med"/>
          </a:ln>
          <a:effectLst>
            <a:outerShdw blurRad="101600" dist="25400" dir="2700000" algn="tl" rotWithShape="0">
              <a:prstClr val="black">
                <a:alpha val="32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20" tIns="97536" rIns="121920" bIns="97536" numCol="1" spcCol="0" rtlCol="0" fromWordArt="0" anchor="t" anchorCtr="0" forceAA="0" compatLnSpc="1">
            <a:prstTxWarp prst="textNoShape">
              <a:avLst/>
            </a:prstTxWarp>
            <a:noAutofit/>
          </a:bodyPr>
          <a:lstStyle/>
          <a:p>
            <a:pPr defTabSz="621679" fontAlgn="base">
              <a:spcBef>
                <a:spcPct val="0"/>
              </a:spcBef>
              <a:spcAft>
                <a:spcPct val="0"/>
              </a:spcAft>
            </a:pPr>
            <a:endParaRPr lang="en-GB" sz="1333">
              <a:solidFill>
                <a:srgbClr val="FFFFFF"/>
              </a:solidFill>
              <a:latin typeface="Segoe UI"/>
              <a:cs typeface="Segoe UI" pitchFamily="34" charset="0"/>
            </a:endParaRPr>
          </a:p>
        </p:txBody>
      </p:sp>
      <p:sp>
        <p:nvSpPr>
          <p:cNvPr id="63" name="!!BOX1">
            <a:extLst>
              <a:ext uri="{FF2B5EF4-FFF2-40B4-BE49-F238E27FC236}">
                <a16:creationId xmlns:a16="http://schemas.microsoft.com/office/drawing/2014/main" id="{919A03FA-241D-7294-E597-32D3E6C4D559}"/>
              </a:ext>
            </a:extLst>
          </p:cNvPr>
          <p:cNvSpPr>
            <a:spLocks/>
          </p:cNvSpPr>
          <p:nvPr/>
        </p:nvSpPr>
        <p:spPr bwMode="auto">
          <a:xfrm>
            <a:off x="3210188" y="3597839"/>
            <a:ext cx="390104" cy="390104"/>
          </a:xfrm>
          <a:prstGeom prst="rect">
            <a:avLst/>
          </a:prstGeom>
          <a:gradFill flip="none" rotWithShape="1">
            <a:gsLst>
              <a:gs pos="0">
                <a:srgbClr val="EBECEB"/>
              </a:gs>
              <a:gs pos="75000">
                <a:schemeClr val="bg1">
                  <a:lumMod val="55000"/>
                  <a:lumOff val="45000"/>
                </a:schemeClr>
              </a:gs>
              <a:gs pos="33000">
                <a:schemeClr val="bg1">
                  <a:lumMod val="95000"/>
                </a:schemeClr>
              </a:gs>
              <a:gs pos="100000">
                <a:srgbClr val="E8E9E8">
                  <a:lumMod val="65000"/>
                  <a:lumOff val="35000"/>
                </a:srgbClr>
              </a:gs>
            </a:gsLst>
            <a:lin ang="2700000" scaled="1"/>
            <a:tileRect/>
          </a:gradFill>
          <a:ln w="12700">
            <a:noFill/>
            <a:headEnd type="none" w="med" len="med"/>
            <a:tailEnd type="none" w="med" len="med"/>
          </a:ln>
          <a:effectLst>
            <a:outerShdw blurRad="101600" dist="25400" dir="2700000" algn="tl" rotWithShape="0">
              <a:prstClr val="black">
                <a:alpha val="32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20" tIns="97536" rIns="121920" bIns="97536" numCol="1" spcCol="0" rtlCol="0" fromWordArt="0" anchor="t" anchorCtr="0" forceAA="0" compatLnSpc="1">
            <a:prstTxWarp prst="textNoShape">
              <a:avLst/>
            </a:prstTxWarp>
            <a:noAutofit/>
          </a:bodyPr>
          <a:lstStyle/>
          <a:p>
            <a:pPr defTabSz="621679" fontAlgn="base">
              <a:spcBef>
                <a:spcPct val="0"/>
              </a:spcBef>
              <a:spcAft>
                <a:spcPct val="0"/>
              </a:spcAft>
            </a:pPr>
            <a:endParaRPr lang="en-GB" sz="1333">
              <a:solidFill>
                <a:srgbClr val="FFFFFF"/>
              </a:solidFill>
              <a:latin typeface="Segoe UI"/>
              <a:cs typeface="Segoe UI" pitchFamily="34" charset="0"/>
            </a:endParaRPr>
          </a:p>
        </p:txBody>
      </p:sp>
      <p:sp>
        <p:nvSpPr>
          <p:cNvPr id="64" name="!!BOX1">
            <a:extLst>
              <a:ext uri="{FF2B5EF4-FFF2-40B4-BE49-F238E27FC236}">
                <a16:creationId xmlns:a16="http://schemas.microsoft.com/office/drawing/2014/main" id="{158BBAEF-1E68-417C-C154-19EEA8DF0495}"/>
              </a:ext>
            </a:extLst>
          </p:cNvPr>
          <p:cNvSpPr>
            <a:spLocks/>
          </p:cNvSpPr>
          <p:nvPr/>
        </p:nvSpPr>
        <p:spPr bwMode="auto">
          <a:xfrm>
            <a:off x="4586682" y="3597839"/>
            <a:ext cx="390104" cy="390104"/>
          </a:xfrm>
          <a:prstGeom prst="rect">
            <a:avLst/>
          </a:prstGeom>
          <a:gradFill flip="none" rotWithShape="1">
            <a:gsLst>
              <a:gs pos="0">
                <a:srgbClr val="EBECEB"/>
              </a:gs>
              <a:gs pos="75000">
                <a:schemeClr val="bg1">
                  <a:lumMod val="55000"/>
                  <a:lumOff val="45000"/>
                </a:schemeClr>
              </a:gs>
              <a:gs pos="33000">
                <a:schemeClr val="bg1">
                  <a:lumMod val="95000"/>
                </a:schemeClr>
              </a:gs>
              <a:gs pos="100000">
                <a:srgbClr val="E8E9E8">
                  <a:lumMod val="65000"/>
                  <a:lumOff val="35000"/>
                </a:srgbClr>
              </a:gs>
            </a:gsLst>
            <a:lin ang="2700000" scaled="1"/>
            <a:tileRect/>
          </a:gradFill>
          <a:ln w="12700">
            <a:noFill/>
            <a:headEnd type="none" w="med" len="med"/>
            <a:tailEnd type="none" w="med" len="med"/>
          </a:ln>
          <a:effectLst>
            <a:outerShdw blurRad="101600" dist="25400" dir="2700000" algn="tl" rotWithShape="0">
              <a:prstClr val="black">
                <a:alpha val="32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20" tIns="97536" rIns="121920" bIns="97536" numCol="1" spcCol="0" rtlCol="0" fromWordArt="0" anchor="t" anchorCtr="0" forceAA="0" compatLnSpc="1">
            <a:prstTxWarp prst="textNoShape">
              <a:avLst/>
            </a:prstTxWarp>
            <a:noAutofit/>
          </a:bodyPr>
          <a:lstStyle/>
          <a:p>
            <a:pPr defTabSz="621679" fontAlgn="base">
              <a:spcBef>
                <a:spcPct val="0"/>
              </a:spcBef>
              <a:spcAft>
                <a:spcPct val="0"/>
              </a:spcAft>
            </a:pPr>
            <a:endParaRPr lang="en-GB" sz="1333">
              <a:solidFill>
                <a:srgbClr val="FFFFFF"/>
              </a:solidFill>
              <a:latin typeface="Segoe UI"/>
              <a:cs typeface="Segoe UI" pitchFamily="34" charset="0"/>
            </a:endParaRPr>
          </a:p>
        </p:txBody>
      </p:sp>
      <p:sp>
        <p:nvSpPr>
          <p:cNvPr id="65" name="!!BOX1">
            <a:extLst>
              <a:ext uri="{FF2B5EF4-FFF2-40B4-BE49-F238E27FC236}">
                <a16:creationId xmlns:a16="http://schemas.microsoft.com/office/drawing/2014/main" id="{C3571E3A-C37A-7D95-3536-3F754E41C646}"/>
              </a:ext>
            </a:extLst>
          </p:cNvPr>
          <p:cNvSpPr>
            <a:spLocks/>
          </p:cNvSpPr>
          <p:nvPr/>
        </p:nvSpPr>
        <p:spPr bwMode="auto">
          <a:xfrm>
            <a:off x="8716164" y="3597839"/>
            <a:ext cx="390104" cy="390104"/>
          </a:xfrm>
          <a:prstGeom prst="rect">
            <a:avLst/>
          </a:prstGeom>
          <a:gradFill flip="none" rotWithShape="1">
            <a:gsLst>
              <a:gs pos="0">
                <a:srgbClr val="EBECEB"/>
              </a:gs>
              <a:gs pos="75000">
                <a:schemeClr val="bg1">
                  <a:lumMod val="55000"/>
                  <a:lumOff val="45000"/>
                </a:schemeClr>
              </a:gs>
              <a:gs pos="33000">
                <a:schemeClr val="bg1">
                  <a:lumMod val="95000"/>
                </a:schemeClr>
              </a:gs>
              <a:gs pos="100000">
                <a:srgbClr val="E8E9E8">
                  <a:lumMod val="65000"/>
                  <a:lumOff val="35000"/>
                </a:srgbClr>
              </a:gs>
            </a:gsLst>
            <a:lin ang="2700000" scaled="1"/>
            <a:tileRect/>
          </a:gradFill>
          <a:ln w="12700">
            <a:noFill/>
            <a:headEnd type="none" w="med" len="med"/>
            <a:tailEnd type="none" w="med" len="med"/>
          </a:ln>
          <a:effectLst>
            <a:outerShdw blurRad="101600" dist="25400" dir="2700000" algn="tl" rotWithShape="0">
              <a:prstClr val="black">
                <a:alpha val="32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20" tIns="97536" rIns="121920" bIns="97536" numCol="1" spcCol="0" rtlCol="0" fromWordArt="0" anchor="t" anchorCtr="0" forceAA="0" compatLnSpc="1">
            <a:prstTxWarp prst="textNoShape">
              <a:avLst/>
            </a:prstTxWarp>
            <a:noAutofit/>
          </a:bodyPr>
          <a:lstStyle/>
          <a:p>
            <a:pPr defTabSz="621679" fontAlgn="base">
              <a:spcBef>
                <a:spcPct val="0"/>
              </a:spcBef>
              <a:spcAft>
                <a:spcPct val="0"/>
              </a:spcAft>
            </a:pPr>
            <a:endParaRPr lang="en-GB" sz="1333">
              <a:solidFill>
                <a:srgbClr val="FFFFFF"/>
              </a:solidFill>
              <a:latin typeface="Segoe UI"/>
              <a:cs typeface="Segoe UI" pitchFamily="34" charset="0"/>
            </a:endParaRPr>
          </a:p>
        </p:txBody>
      </p:sp>
      <p:sp>
        <p:nvSpPr>
          <p:cNvPr id="66" name="!!BOX1">
            <a:extLst>
              <a:ext uri="{FF2B5EF4-FFF2-40B4-BE49-F238E27FC236}">
                <a16:creationId xmlns:a16="http://schemas.microsoft.com/office/drawing/2014/main" id="{4835DBC2-79BD-DEB0-4D4B-381E948D7EAE}"/>
              </a:ext>
            </a:extLst>
          </p:cNvPr>
          <p:cNvSpPr>
            <a:spLocks/>
          </p:cNvSpPr>
          <p:nvPr/>
        </p:nvSpPr>
        <p:spPr bwMode="auto">
          <a:xfrm>
            <a:off x="7339670" y="3597839"/>
            <a:ext cx="390104" cy="390104"/>
          </a:xfrm>
          <a:prstGeom prst="rect">
            <a:avLst/>
          </a:prstGeom>
          <a:gradFill flip="none" rotWithShape="1">
            <a:gsLst>
              <a:gs pos="0">
                <a:srgbClr val="EBECEB"/>
              </a:gs>
              <a:gs pos="75000">
                <a:schemeClr val="bg1">
                  <a:lumMod val="55000"/>
                  <a:lumOff val="45000"/>
                </a:schemeClr>
              </a:gs>
              <a:gs pos="33000">
                <a:schemeClr val="bg1">
                  <a:lumMod val="95000"/>
                </a:schemeClr>
              </a:gs>
              <a:gs pos="100000">
                <a:srgbClr val="E8E9E8">
                  <a:lumMod val="65000"/>
                  <a:lumOff val="35000"/>
                </a:srgbClr>
              </a:gs>
            </a:gsLst>
            <a:lin ang="2700000" scaled="1"/>
            <a:tileRect/>
          </a:gradFill>
          <a:ln w="12700">
            <a:noFill/>
            <a:headEnd type="none" w="med" len="med"/>
            <a:tailEnd type="none" w="med" len="med"/>
          </a:ln>
          <a:effectLst>
            <a:outerShdw blurRad="101600" dist="25400" dir="2700000" algn="tl" rotWithShape="0">
              <a:prstClr val="black">
                <a:alpha val="32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20" tIns="97536" rIns="121920" bIns="97536" numCol="1" spcCol="0" rtlCol="0" fromWordArt="0" anchor="t" anchorCtr="0" forceAA="0" compatLnSpc="1">
            <a:prstTxWarp prst="textNoShape">
              <a:avLst/>
            </a:prstTxWarp>
            <a:noAutofit/>
          </a:bodyPr>
          <a:lstStyle/>
          <a:p>
            <a:pPr defTabSz="621679" fontAlgn="base">
              <a:spcBef>
                <a:spcPct val="0"/>
              </a:spcBef>
              <a:spcAft>
                <a:spcPct val="0"/>
              </a:spcAft>
            </a:pPr>
            <a:endParaRPr lang="en-GB" sz="1333">
              <a:solidFill>
                <a:srgbClr val="FFFFFF"/>
              </a:solidFill>
              <a:latin typeface="Segoe UI"/>
              <a:cs typeface="Segoe UI" pitchFamily="34" charset="0"/>
            </a:endParaRPr>
          </a:p>
        </p:txBody>
      </p:sp>
      <p:sp>
        <p:nvSpPr>
          <p:cNvPr id="67" name="!!BOX1">
            <a:extLst>
              <a:ext uri="{FF2B5EF4-FFF2-40B4-BE49-F238E27FC236}">
                <a16:creationId xmlns:a16="http://schemas.microsoft.com/office/drawing/2014/main" id="{40A4C108-B0B7-E8A9-DE0D-1D37A40938C5}"/>
              </a:ext>
            </a:extLst>
          </p:cNvPr>
          <p:cNvSpPr>
            <a:spLocks/>
          </p:cNvSpPr>
          <p:nvPr/>
        </p:nvSpPr>
        <p:spPr bwMode="auto">
          <a:xfrm>
            <a:off x="10092658" y="3597839"/>
            <a:ext cx="390104" cy="390104"/>
          </a:xfrm>
          <a:prstGeom prst="rect">
            <a:avLst/>
          </a:prstGeom>
          <a:gradFill flip="none" rotWithShape="1">
            <a:gsLst>
              <a:gs pos="0">
                <a:srgbClr val="EBECEB"/>
              </a:gs>
              <a:gs pos="75000">
                <a:schemeClr val="bg1">
                  <a:lumMod val="55000"/>
                  <a:lumOff val="45000"/>
                </a:schemeClr>
              </a:gs>
              <a:gs pos="33000">
                <a:schemeClr val="bg1">
                  <a:lumMod val="95000"/>
                </a:schemeClr>
              </a:gs>
              <a:gs pos="100000">
                <a:srgbClr val="E8E9E8">
                  <a:lumMod val="65000"/>
                  <a:lumOff val="35000"/>
                </a:srgbClr>
              </a:gs>
            </a:gsLst>
            <a:lin ang="2700000" scaled="1"/>
            <a:tileRect/>
          </a:gradFill>
          <a:ln w="12700">
            <a:noFill/>
            <a:headEnd type="none" w="med" len="med"/>
            <a:tailEnd type="none" w="med" len="med"/>
          </a:ln>
          <a:effectLst>
            <a:outerShdw blurRad="101600" dist="25400" dir="2700000" algn="tl" rotWithShape="0">
              <a:prstClr val="black">
                <a:alpha val="32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20" tIns="97536" rIns="121920" bIns="97536" numCol="1" spcCol="0" rtlCol="0" fromWordArt="0" anchor="t" anchorCtr="0" forceAA="0" compatLnSpc="1">
            <a:prstTxWarp prst="textNoShape">
              <a:avLst/>
            </a:prstTxWarp>
            <a:noAutofit/>
          </a:bodyPr>
          <a:lstStyle/>
          <a:p>
            <a:pPr defTabSz="621679" fontAlgn="base">
              <a:spcBef>
                <a:spcPct val="0"/>
              </a:spcBef>
              <a:spcAft>
                <a:spcPct val="0"/>
              </a:spcAft>
            </a:pPr>
            <a:endParaRPr lang="en-GB" sz="1333">
              <a:solidFill>
                <a:srgbClr val="FFFFFF"/>
              </a:solidFill>
              <a:latin typeface="Segoe UI"/>
              <a:cs typeface="Segoe UI" pitchFamily="34" charset="0"/>
            </a:endParaRPr>
          </a:p>
        </p:txBody>
      </p:sp>
      <p:sp>
        <p:nvSpPr>
          <p:cNvPr id="68" name="!!BOX1">
            <a:extLst>
              <a:ext uri="{FF2B5EF4-FFF2-40B4-BE49-F238E27FC236}">
                <a16:creationId xmlns:a16="http://schemas.microsoft.com/office/drawing/2014/main" id="{86522155-BF8C-C90C-1CE7-C7A712CAAA69}"/>
              </a:ext>
            </a:extLst>
          </p:cNvPr>
          <p:cNvSpPr>
            <a:spLocks/>
          </p:cNvSpPr>
          <p:nvPr/>
        </p:nvSpPr>
        <p:spPr bwMode="auto">
          <a:xfrm>
            <a:off x="1833694" y="3597839"/>
            <a:ext cx="390104" cy="390104"/>
          </a:xfrm>
          <a:prstGeom prst="rect">
            <a:avLst/>
          </a:prstGeom>
          <a:gradFill flip="none" rotWithShape="1">
            <a:gsLst>
              <a:gs pos="0">
                <a:srgbClr val="EBECEB"/>
              </a:gs>
              <a:gs pos="75000">
                <a:schemeClr val="bg1">
                  <a:lumMod val="55000"/>
                  <a:lumOff val="45000"/>
                </a:schemeClr>
              </a:gs>
              <a:gs pos="33000">
                <a:schemeClr val="bg1">
                  <a:lumMod val="95000"/>
                </a:schemeClr>
              </a:gs>
              <a:gs pos="100000">
                <a:srgbClr val="E8E9E8">
                  <a:lumMod val="65000"/>
                  <a:lumOff val="35000"/>
                </a:srgbClr>
              </a:gs>
            </a:gsLst>
            <a:lin ang="2700000" scaled="1"/>
            <a:tileRect/>
          </a:gradFill>
          <a:ln w="12700">
            <a:noFill/>
            <a:headEnd type="none" w="med" len="med"/>
            <a:tailEnd type="none" w="med" len="med"/>
          </a:ln>
          <a:effectLst>
            <a:outerShdw blurRad="101600" dist="25400" dir="2700000" algn="tl" rotWithShape="0">
              <a:prstClr val="black">
                <a:alpha val="32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20" tIns="97536" rIns="121920" bIns="97536" numCol="1" spcCol="0" rtlCol="0" fromWordArt="0" anchor="t" anchorCtr="0" forceAA="0" compatLnSpc="1">
            <a:prstTxWarp prst="textNoShape">
              <a:avLst/>
            </a:prstTxWarp>
            <a:noAutofit/>
          </a:bodyPr>
          <a:lstStyle/>
          <a:p>
            <a:pPr defTabSz="621679" fontAlgn="base">
              <a:spcBef>
                <a:spcPct val="0"/>
              </a:spcBef>
              <a:spcAft>
                <a:spcPct val="0"/>
              </a:spcAft>
            </a:pPr>
            <a:endParaRPr lang="en-GB" sz="1333">
              <a:solidFill>
                <a:srgbClr val="FFFFFF"/>
              </a:solidFill>
              <a:latin typeface="Segoe UI"/>
              <a:cs typeface="Segoe UI" pitchFamily="34" charset="0"/>
            </a:endParaRPr>
          </a:p>
        </p:txBody>
      </p:sp>
      <p:sp>
        <p:nvSpPr>
          <p:cNvPr id="69" name="!!BOX1">
            <a:extLst>
              <a:ext uri="{FF2B5EF4-FFF2-40B4-BE49-F238E27FC236}">
                <a16:creationId xmlns:a16="http://schemas.microsoft.com/office/drawing/2014/main" id="{CE761079-C072-0029-B24A-EFA62371A1F9}"/>
              </a:ext>
            </a:extLst>
          </p:cNvPr>
          <p:cNvSpPr>
            <a:spLocks/>
          </p:cNvSpPr>
          <p:nvPr/>
        </p:nvSpPr>
        <p:spPr bwMode="auto">
          <a:xfrm>
            <a:off x="5963176" y="3597839"/>
            <a:ext cx="390104" cy="390104"/>
          </a:xfrm>
          <a:prstGeom prst="rect">
            <a:avLst/>
          </a:prstGeom>
          <a:gradFill flip="none" rotWithShape="1">
            <a:gsLst>
              <a:gs pos="0">
                <a:srgbClr val="EBECEB"/>
              </a:gs>
              <a:gs pos="75000">
                <a:schemeClr val="bg1">
                  <a:lumMod val="55000"/>
                  <a:lumOff val="45000"/>
                </a:schemeClr>
              </a:gs>
              <a:gs pos="33000">
                <a:schemeClr val="bg1">
                  <a:lumMod val="95000"/>
                </a:schemeClr>
              </a:gs>
              <a:gs pos="100000">
                <a:srgbClr val="E8E9E8">
                  <a:lumMod val="65000"/>
                  <a:lumOff val="35000"/>
                </a:srgbClr>
              </a:gs>
            </a:gsLst>
            <a:lin ang="2700000" scaled="1"/>
            <a:tileRect/>
          </a:gradFill>
          <a:ln w="12700">
            <a:noFill/>
            <a:headEnd type="none" w="med" len="med"/>
            <a:tailEnd type="none" w="med" len="med"/>
          </a:ln>
          <a:effectLst>
            <a:outerShdw blurRad="101600" dist="25400" dir="2700000" algn="tl" rotWithShape="0">
              <a:prstClr val="black">
                <a:alpha val="32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20" tIns="97536" rIns="121920" bIns="97536" numCol="1" spcCol="0" rtlCol="0" fromWordArt="0" anchor="t" anchorCtr="0" forceAA="0" compatLnSpc="1">
            <a:prstTxWarp prst="textNoShape">
              <a:avLst/>
            </a:prstTxWarp>
            <a:noAutofit/>
          </a:bodyPr>
          <a:lstStyle/>
          <a:p>
            <a:pPr defTabSz="621679" fontAlgn="base">
              <a:spcBef>
                <a:spcPct val="0"/>
              </a:spcBef>
              <a:spcAft>
                <a:spcPct val="0"/>
              </a:spcAft>
            </a:pPr>
            <a:endParaRPr lang="en-GB" sz="1333">
              <a:solidFill>
                <a:srgbClr val="FFFFFF"/>
              </a:solidFill>
              <a:latin typeface="Segoe UI"/>
              <a:cs typeface="Segoe UI" pitchFamily="34" charset="0"/>
            </a:endParaRPr>
          </a:p>
        </p:txBody>
      </p:sp>
      <p:sp>
        <p:nvSpPr>
          <p:cNvPr id="84" name="Freeform: Shape 13">
            <a:extLst>
              <a:ext uri="{FF2B5EF4-FFF2-40B4-BE49-F238E27FC236}">
                <a16:creationId xmlns:a16="http://schemas.microsoft.com/office/drawing/2014/main" id="{2EB187E7-E204-5799-2B64-19C956AAB724}"/>
              </a:ext>
            </a:extLst>
          </p:cNvPr>
          <p:cNvSpPr/>
          <p:nvPr/>
        </p:nvSpPr>
        <p:spPr>
          <a:xfrm>
            <a:off x="1308100" y="4362522"/>
            <a:ext cx="2124000" cy="1244237"/>
          </a:xfrm>
          <a:custGeom>
            <a:avLst/>
            <a:gdLst>
              <a:gd name="connsiteX0" fmla="*/ 0 w 6496049"/>
              <a:gd name="connsiteY0" fmla="*/ 28076 h 280756"/>
              <a:gd name="connsiteX1" fmla="*/ 28076 w 6496049"/>
              <a:gd name="connsiteY1" fmla="*/ 0 h 280756"/>
              <a:gd name="connsiteX2" fmla="*/ 6467973 w 6496049"/>
              <a:gd name="connsiteY2" fmla="*/ 0 h 280756"/>
              <a:gd name="connsiteX3" fmla="*/ 6496049 w 6496049"/>
              <a:gd name="connsiteY3" fmla="*/ 28076 h 280756"/>
              <a:gd name="connsiteX4" fmla="*/ 6496049 w 6496049"/>
              <a:gd name="connsiteY4" fmla="*/ 252680 h 280756"/>
              <a:gd name="connsiteX5" fmla="*/ 6467973 w 6496049"/>
              <a:gd name="connsiteY5" fmla="*/ 280756 h 280756"/>
              <a:gd name="connsiteX6" fmla="*/ 28076 w 6496049"/>
              <a:gd name="connsiteY6" fmla="*/ 280756 h 280756"/>
              <a:gd name="connsiteX7" fmla="*/ 0 w 6496049"/>
              <a:gd name="connsiteY7" fmla="*/ 252680 h 280756"/>
              <a:gd name="connsiteX8" fmla="*/ 0 w 6496049"/>
              <a:gd name="connsiteY8" fmla="*/ 28076 h 2807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496049" h="280756">
                <a:moveTo>
                  <a:pt x="0" y="28076"/>
                </a:moveTo>
                <a:cubicBezTo>
                  <a:pt x="0" y="12570"/>
                  <a:pt x="12570" y="0"/>
                  <a:pt x="28076" y="0"/>
                </a:cubicBezTo>
                <a:lnTo>
                  <a:pt x="6467973" y="0"/>
                </a:lnTo>
                <a:cubicBezTo>
                  <a:pt x="6483479" y="0"/>
                  <a:pt x="6496049" y="12570"/>
                  <a:pt x="6496049" y="28076"/>
                </a:cubicBezTo>
                <a:lnTo>
                  <a:pt x="6496049" y="252680"/>
                </a:lnTo>
                <a:cubicBezTo>
                  <a:pt x="6496049" y="268186"/>
                  <a:pt x="6483479" y="280756"/>
                  <a:pt x="6467973" y="280756"/>
                </a:cubicBezTo>
                <a:lnTo>
                  <a:pt x="28076" y="280756"/>
                </a:lnTo>
                <a:cubicBezTo>
                  <a:pt x="12570" y="280756"/>
                  <a:pt x="0" y="268186"/>
                  <a:pt x="0" y="252680"/>
                </a:cubicBezTo>
                <a:lnTo>
                  <a:pt x="0" y="28076"/>
                </a:lnTo>
                <a:close/>
              </a:path>
            </a:pathLst>
          </a:custGeom>
          <a:no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7000" tIns="14420" rIns="17000" bIns="14420" numCol="1" spcCol="1270" anchor="t" anchorCtr="0">
            <a:noAutofit/>
          </a:bodyPr>
          <a:lstStyle/>
          <a:p>
            <a:pPr defTabSz="180578">
              <a:lnSpc>
                <a:spcPct val="110000"/>
              </a:lnSpc>
              <a:spcBef>
                <a:spcPct val="0"/>
              </a:spcBef>
              <a:spcAft>
                <a:spcPct val="35000"/>
              </a:spcAft>
              <a:defRPr/>
            </a:pPr>
            <a:r>
              <a:rPr lang="en-GB" sz="1100">
                <a:solidFill>
                  <a:schemeClr val="tx1"/>
                </a:solidFill>
                <a:latin typeface="+mj-lt"/>
              </a:rPr>
              <a:t>Have a clear “why” for moving to Teams </a:t>
            </a:r>
            <a:r>
              <a:rPr lang="en-GB" sz="1100">
                <a:solidFill>
                  <a:schemeClr val="tx1"/>
                </a:solidFill>
                <a:latin typeface="Segoe UI"/>
              </a:rPr>
              <a:t>- </a:t>
            </a:r>
            <a:r>
              <a:rPr lang="en-GB" sz="1100">
                <a:solidFill>
                  <a:schemeClr val="tx1"/>
                </a:solidFill>
              </a:rPr>
              <a:t>whether it’s compliance and security, improved collaboration and productivity or moving work-related conversation away from a platform you and your co-workers use with family and friends, make sure you </a:t>
            </a:r>
            <a:r>
              <a:rPr lang="en-GB" sz="1100" b="1">
                <a:solidFill>
                  <a:schemeClr val="tx1"/>
                </a:solidFill>
                <a:latin typeface="+mj-lt"/>
              </a:rPr>
              <a:t>share the “why” with your co-workers.</a:t>
            </a:r>
          </a:p>
        </p:txBody>
      </p:sp>
      <p:sp>
        <p:nvSpPr>
          <p:cNvPr id="85" name="Freeform: Shape 15">
            <a:extLst>
              <a:ext uri="{FF2B5EF4-FFF2-40B4-BE49-F238E27FC236}">
                <a16:creationId xmlns:a16="http://schemas.microsoft.com/office/drawing/2014/main" id="{29095B97-7F17-B52F-95AC-7AA3DE29983C}"/>
              </a:ext>
            </a:extLst>
          </p:cNvPr>
          <p:cNvSpPr/>
          <p:nvPr/>
        </p:nvSpPr>
        <p:spPr>
          <a:xfrm>
            <a:off x="4593181" y="4362522"/>
            <a:ext cx="2124000" cy="1043027"/>
          </a:xfrm>
          <a:custGeom>
            <a:avLst/>
            <a:gdLst>
              <a:gd name="connsiteX0" fmla="*/ 0 w 6496049"/>
              <a:gd name="connsiteY0" fmla="*/ 28076 h 280756"/>
              <a:gd name="connsiteX1" fmla="*/ 28076 w 6496049"/>
              <a:gd name="connsiteY1" fmla="*/ 0 h 280756"/>
              <a:gd name="connsiteX2" fmla="*/ 6467973 w 6496049"/>
              <a:gd name="connsiteY2" fmla="*/ 0 h 280756"/>
              <a:gd name="connsiteX3" fmla="*/ 6496049 w 6496049"/>
              <a:gd name="connsiteY3" fmla="*/ 28076 h 280756"/>
              <a:gd name="connsiteX4" fmla="*/ 6496049 w 6496049"/>
              <a:gd name="connsiteY4" fmla="*/ 252680 h 280756"/>
              <a:gd name="connsiteX5" fmla="*/ 6467973 w 6496049"/>
              <a:gd name="connsiteY5" fmla="*/ 280756 h 280756"/>
              <a:gd name="connsiteX6" fmla="*/ 28076 w 6496049"/>
              <a:gd name="connsiteY6" fmla="*/ 280756 h 280756"/>
              <a:gd name="connsiteX7" fmla="*/ 0 w 6496049"/>
              <a:gd name="connsiteY7" fmla="*/ 252680 h 280756"/>
              <a:gd name="connsiteX8" fmla="*/ 0 w 6496049"/>
              <a:gd name="connsiteY8" fmla="*/ 28076 h 2807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496049" h="280756">
                <a:moveTo>
                  <a:pt x="0" y="28076"/>
                </a:moveTo>
                <a:cubicBezTo>
                  <a:pt x="0" y="12570"/>
                  <a:pt x="12570" y="0"/>
                  <a:pt x="28076" y="0"/>
                </a:cubicBezTo>
                <a:lnTo>
                  <a:pt x="6467973" y="0"/>
                </a:lnTo>
                <a:cubicBezTo>
                  <a:pt x="6483479" y="0"/>
                  <a:pt x="6496049" y="12570"/>
                  <a:pt x="6496049" y="28076"/>
                </a:cubicBezTo>
                <a:lnTo>
                  <a:pt x="6496049" y="252680"/>
                </a:lnTo>
                <a:cubicBezTo>
                  <a:pt x="6496049" y="268186"/>
                  <a:pt x="6483479" y="280756"/>
                  <a:pt x="6467973" y="280756"/>
                </a:cubicBezTo>
                <a:lnTo>
                  <a:pt x="28076" y="280756"/>
                </a:lnTo>
                <a:cubicBezTo>
                  <a:pt x="12570" y="280756"/>
                  <a:pt x="0" y="268186"/>
                  <a:pt x="0" y="252680"/>
                </a:cubicBezTo>
                <a:lnTo>
                  <a:pt x="0" y="28076"/>
                </a:lnTo>
                <a:close/>
              </a:path>
            </a:pathLst>
          </a:custGeom>
          <a:no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7000" tIns="14420" rIns="17000" bIns="14420" numCol="1" spcCol="1270" anchor="t" anchorCtr="0">
            <a:noAutofit/>
          </a:bodyPr>
          <a:lstStyle/>
          <a:p>
            <a:pPr defTabSz="180578">
              <a:lnSpc>
                <a:spcPct val="110000"/>
              </a:lnSpc>
              <a:spcBef>
                <a:spcPct val="0"/>
              </a:spcBef>
              <a:spcAft>
                <a:spcPct val="35000"/>
              </a:spcAft>
              <a:defRPr/>
            </a:pPr>
            <a:r>
              <a:rPr lang="en-GB" sz="1100">
                <a:solidFill>
                  <a:schemeClr val="tx1"/>
                </a:solidFill>
                <a:latin typeface="+mj-lt"/>
              </a:rPr>
              <a:t>Add your co-workers </a:t>
            </a:r>
            <a:r>
              <a:rPr lang="en-GB" sz="1100">
                <a:solidFill>
                  <a:schemeClr val="tx1"/>
                </a:solidFill>
              </a:rPr>
              <a:t>to your new Chat or if you created a Team, ensure that all the WhatsApp participants are members of the Team.  </a:t>
            </a:r>
          </a:p>
        </p:txBody>
      </p:sp>
      <p:sp>
        <p:nvSpPr>
          <p:cNvPr id="86" name="Freeform: Shape 17">
            <a:extLst>
              <a:ext uri="{FF2B5EF4-FFF2-40B4-BE49-F238E27FC236}">
                <a16:creationId xmlns:a16="http://schemas.microsoft.com/office/drawing/2014/main" id="{1A437C98-0D10-79F5-2F7B-6D97F3C13620}"/>
              </a:ext>
            </a:extLst>
          </p:cNvPr>
          <p:cNvSpPr/>
          <p:nvPr/>
        </p:nvSpPr>
        <p:spPr>
          <a:xfrm>
            <a:off x="7341664" y="4362522"/>
            <a:ext cx="2124000" cy="456937"/>
          </a:xfrm>
          <a:custGeom>
            <a:avLst/>
            <a:gdLst>
              <a:gd name="connsiteX0" fmla="*/ 0 w 6496049"/>
              <a:gd name="connsiteY0" fmla="*/ 28076 h 280756"/>
              <a:gd name="connsiteX1" fmla="*/ 28076 w 6496049"/>
              <a:gd name="connsiteY1" fmla="*/ 0 h 280756"/>
              <a:gd name="connsiteX2" fmla="*/ 6467973 w 6496049"/>
              <a:gd name="connsiteY2" fmla="*/ 0 h 280756"/>
              <a:gd name="connsiteX3" fmla="*/ 6496049 w 6496049"/>
              <a:gd name="connsiteY3" fmla="*/ 28076 h 280756"/>
              <a:gd name="connsiteX4" fmla="*/ 6496049 w 6496049"/>
              <a:gd name="connsiteY4" fmla="*/ 252680 h 280756"/>
              <a:gd name="connsiteX5" fmla="*/ 6467973 w 6496049"/>
              <a:gd name="connsiteY5" fmla="*/ 280756 h 280756"/>
              <a:gd name="connsiteX6" fmla="*/ 28076 w 6496049"/>
              <a:gd name="connsiteY6" fmla="*/ 280756 h 280756"/>
              <a:gd name="connsiteX7" fmla="*/ 0 w 6496049"/>
              <a:gd name="connsiteY7" fmla="*/ 252680 h 280756"/>
              <a:gd name="connsiteX8" fmla="*/ 0 w 6496049"/>
              <a:gd name="connsiteY8" fmla="*/ 28076 h 2807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496049" h="280756">
                <a:moveTo>
                  <a:pt x="0" y="28076"/>
                </a:moveTo>
                <a:cubicBezTo>
                  <a:pt x="0" y="12570"/>
                  <a:pt x="12570" y="0"/>
                  <a:pt x="28076" y="0"/>
                </a:cubicBezTo>
                <a:lnTo>
                  <a:pt x="6467973" y="0"/>
                </a:lnTo>
                <a:cubicBezTo>
                  <a:pt x="6483479" y="0"/>
                  <a:pt x="6496049" y="12570"/>
                  <a:pt x="6496049" y="28076"/>
                </a:cubicBezTo>
                <a:lnTo>
                  <a:pt x="6496049" y="252680"/>
                </a:lnTo>
                <a:cubicBezTo>
                  <a:pt x="6496049" y="268186"/>
                  <a:pt x="6483479" y="280756"/>
                  <a:pt x="6467973" y="280756"/>
                </a:cubicBezTo>
                <a:lnTo>
                  <a:pt x="28076" y="280756"/>
                </a:lnTo>
                <a:cubicBezTo>
                  <a:pt x="12570" y="280756"/>
                  <a:pt x="0" y="268186"/>
                  <a:pt x="0" y="252680"/>
                </a:cubicBezTo>
                <a:lnTo>
                  <a:pt x="0" y="28076"/>
                </a:lnTo>
                <a:close/>
              </a:path>
            </a:pathLst>
          </a:custGeom>
          <a:no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7000" tIns="14420" rIns="17000" bIns="14420" numCol="1" spcCol="1270" anchor="t" anchorCtr="0">
            <a:noAutofit/>
          </a:bodyPr>
          <a:lstStyle/>
          <a:p>
            <a:pPr defTabSz="180578">
              <a:lnSpc>
                <a:spcPct val="110000"/>
              </a:lnSpc>
              <a:spcBef>
                <a:spcPct val="0"/>
              </a:spcBef>
              <a:spcAft>
                <a:spcPct val="35000"/>
              </a:spcAft>
              <a:defRPr/>
            </a:pPr>
            <a:r>
              <a:rPr lang="en-GB" sz="1100">
                <a:solidFill>
                  <a:schemeClr val="tx1"/>
                </a:solidFill>
                <a:latin typeface="+mj-lt"/>
              </a:rPr>
              <a:t>Export WhatsApp chat history </a:t>
            </a:r>
            <a:r>
              <a:rPr lang="en-GB" sz="1100">
                <a:solidFill>
                  <a:schemeClr val="tx1"/>
                </a:solidFill>
              </a:rPr>
              <a:t>and share in your new Chat or Teams channel.</a:t>
            </a:r>
          </a:p>
        </p:txBody>
      </p:sp>
      <p:sp>
        <p:nvSpPr>
          <p:cNvPr id="87" name="Freeform: Shape 19">
            <a:extLst>
              <a:ext uri="{FF2B5EF4-FFF2-40B4-BE49-F238E27FC236}">
                <a16:creationId xmlns:a16="http://schemas.microsoft.com/office/drawing/2014/main" id="{ADD26B8E-6D5A-EF20-01B9-B87F97972D41}"/>
              </a:ext>
            </a:extLst>
          </p:cNvPr>
          <p:cNvSpPr/>
          <p:nvPr/>
        </p:nvSpPr>
        <p:spPr>
          <a:xfrm>
            <a:off x="9974837" y="4362522"/>
            <a:ext cx="2029838" cy="544669"/>
          </a:xfrm>
          <a:custGeom>
            <a:avLst/>
            <a:gdLst>
              <a:gd name="connsiteX0" fmla="*/ 0 w 6496049"/>
              <a:gd name="connsiteY0" fmla="*/ 28076 h 280756"/>
              <a:gd name="connsiteX1" fmla="*/ 28076 w 6496049"/>
              <a:gd name="connsiteY1" fmla="*/ 0 h 280756"/>
              <a:gd name="connsiteX2" fmla="*/ 6467973 w 6496049"/>
              <a:gd name="connsiteY2" fmla="*/ 0 h 280756"/>
              <a:gd name="connsiteX3" fmla="*/ 6496049 w 6496049"/>
              <a:gd name="connsiteY3" fmla="*/ 28076 h 280756"/>
              <a:gd name="connsiteX4" fmla="*/ 6496049 w 6496049"/>
              <a:gd name="connsiteY4" fmla="*/ 252680 h 280756"/>
              <a:gd name="connsiteX5" fmla="*/ 6467973 w 6496049"/>
              <a:gd name="connsiteY5" fmla="*/ 280756 h 280756"/>
              <a:gd name="connsiteX6" fmla="*/ 28076 w 6496049"/>
              <a:gd name="connsiteY6" fmla="*/ 280756 h 280756"/>
              <a:gd name="connsiteX7" fmla="*/ 0 w 6496049"/>
              <a:gd name="connsiteY7" fmla="*/ 252680 h 280756"/>
              <a:gd name="connsiteX8" fmla="*/ 0 w 6496049"/>
              <a:gd name="connsiteY8" fmla="*/ 28076 h 2807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496049" h="280756">
                <a:moveTo>
                  <a:pt x="0" y="28076"/>
                </a:moveTo>
                <a:cubicBezTo>
                  <a:pt x="0" y="12570"/>
                  <a:pt x="12570" y="0"/>
                  <a:pt x="28076" y="0"/>
                </a:cubicBezTo>
                <a:lnTo>
                  <a:pt x="6467973" y="0"/>
                </a:lnTo>
                <a:cubicBezTo>
                  <a:pt x="6483479" y="0"/>
                  <a:pt x="6496049" y="12570"/>
                  <a:pt x="6496049" y="28076"/>
                </a:cubicBezTo>
                <a:lnTo>
                  <a:pt x="6496049" y="252680"/>
                </a:lnTo>
                <a:cubicBezTo>
                  <a:pt x="6496049" y="268186"/>
                  <a:pt x="6483479" y="280756"/>
                  <a:pt x="6467973" y="280756"/>
                </a:cubicBezTo>
                <a:lnTo>
                  <a:pt x="28076" y="280756"/>
                </a:lnTo>
                <a:cubicBezTo>
                  <a:pt x="12570" y="280756"/>
                  <a:pt x="0" y="268186"/>
                  <a:pt x="0" y="252680"/>
                </a:cubicBezTo>
                <a:lnTo>
                  <a:pt x="0" y="28076"/>
                </a:lnTo>
                <a:close/>
              </a:path>
            </a:pathLst>
          </a:custGeom>
          <a:no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7000" tIns="14420" rIns="17000" bIns="14420" numCol="1" spcCol="1270" anchor="t" anchorCtr="0">
            <a:noAutofit/>
          </a:bodyPr>
          <a:lstStyle/>
          <a:p>
            <a:pPr defTabSz="180578">
              <a:lnSpc>
                <a:spcPct val="110000"/>
              </a:lnSpc>
              <a:spcBef>
                <a:spcPct val="0"/>
              </a:spcBef>
              <a:spcAft>
                <a:spcPct val="35000"/>
              </a:spcAft>
              <a:defRPr/>
            </a:pPr>
            <a:r>
              <a:rPr lang="en-GB" sz="1100">
                <a:solidFill>
                  <a:schemeClr val="tx1"/>
                </a:solidFill>
                <a:latin typeface="+mj-lt"/>
              </a:rPr>
              <a:t>Don’t forget to check in with your co-workers </a:t>
            </a:r>
            <a:r>
              <a:rPr lang="en-GB" sz="1100">
                <a:solidFill>
                  <a:schemeClr val="tx1"/>
                </a:solidFill>
              </a:rPr>
              <a:t>on how the switch to Teams is going.</a:t>
            </a:r>
            <a:endParaRPr lang="en-US" sz="1100">
              <a:solidFill>
                <a:schemeClr val="tx1"/>
              </a:solidFill>
            </a:endParaRPr>
          </a:p>
        </p:txBody>
      </p:sp>
      <p:sp>
        <p:nvSpPr>
          <p:cNvPr id="88" name="Freeform: Shape 11">
            <a:extLst>
              <a:ext uri="{FF2B5EF4-FFF2-40B4-BE49-F238E27FC236}">
                <a16:creationId xmlns:a16="http://schemas.microsoft.com/office/drawing/2014/main" id="{5816709D-A5BA-4174-4EFE-4EF1E3A50DAD}"/>
              </a:ext>
            </a:extLst>
          </p:cNvPr>
          <p:cNvSpPr/>
          <p:nvPr/>
        </p:nvSpPr>
        <p:spPr>
          <a:xfrm>
            <a:off x="419311" y="2049872"/>
            <a:ext cx="2124000" cy="1097833"/>
          </a:xfrm>
          <a:custGeom>
            <a:avLst/>
            <a:gdLst>
              <a:gd name="connsiteX0" fmla="*/ 0 w 6496049"/>
              <a:gd name="connsiteY0" fmla="*/ 28076 h 280756"/>
              <a:gd name="connsiteX1" fmla="*/ 28076 w 6496049"/>
              <a:gd name="connsiteY1" fmla="*/ 0 h 280756"/>
              <a:gd name="connsiteX2" fmla="*/ 6467973 w 6496049"/>
              <a:gd name="connsiteY2" fmla="*/ 0 h 280756"/>
              <a:gd name="connsiteX3" fmla="*/ 6496049 w 6496049"/>
              <a:gd name="connsiteY3" fmla="*/ 28076 h 280756"/>
              <a:gd name="connsiteX4" fmla="*/ 6496049 w 6496049"/>
              <a:gd name="connsiteY4" fmla="*/ 252680 h 280756"/>
              <a:gd name="connsiteX5" fmla="*/ 6467973 w 6496049"/>
              <a:gd name="connsiteY5" fmla="*/ 280756 h 280756"/>
              <a:gd name="connsiteX6" fmla="*/ 28076 w 6496049"/>
              <a:gd name="connsiteY6" fmla="*/ 280756 h 280756"/>
              <a:gd name="connsiteX7" fmla="*/ 0 w 6496049"/>
              <a:gd name="connsiteY7" fmla="*/ 252680 h 280756"/>
              <a:gd name="connsiteX8" fmla="*/ 0 w 6496049"/>
              <a:gd name="connsiteY8" fmla="*/ 28076 h 2807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496049" h="280756">
                <a:moveTo>
                  <a:pt x="0" y="28076"/>
                </a:moveTo>
                <a:cubicBezTo>
                  <a:pt x="0" y="12570"/>
                  <a:pt x="12570" y="0"/>
                  <a:pt x="28076" y="0"/>
                </a:cubicBezTo>
                <a:lnTo>
                  <a:pt x="6467973" y="0"/>
                </a:lnTo>
                <a:cubicBezTo>
                  <a:pt x="6483479" y="0"/>
                  <a:pt x="6496049" y="12570"/>
                  <a:pt x="6496049" y="28076"/>
                </a:cubicBezTo>
                <a:lnTo>
                  <a:pt x="6496049" y="252680"/>
                </a:lnTo>
                <a:cubicBezTo>
                  <a:pt x="6496049" y="268186"/>
                  <a:pt x="6483479" y="280756"/>
                  <a:pt x="6467973" y="280756"/>
                </a:cubicBezTo>
                <a:lnTo>
                  <a:pt x="28076" y="280756"/>
                </a:lnTo>
                <a:cubicBezTo>
                  <a:pt x="12570" y="280756"/>
                  <a:pt x="0" y="268186"/>
                  <a:pt x="0" y="252680"/>
                </a:cubicBezTo>
                <a:lnTo>
                  <a:pt x="0" y="28076"/>
                </a:lnTo>
                <a:close/>
              </a:path>
            </a:pathLst>
          </a:custGeom>
          <a:no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7000" tIns="14420" rIns="17000" bIns="0" numCol="1" spcCol="1270" anchor="b" anchorCtr="0">
            <a:noAutofit/>
          </a:bodyPr>
          <a:lstStyle/>
          <a:p>
            <a:pPr defTabSz="180578">
              <a:lnSpc>
                <a:spcPct val="110000"/>
              </a:lnSpc>
              <a:spcBef>
                <a:spcPct val="0"/>
              </a:spcBef>
              <a:spcAft>
                <a:spcPct val="35000"/>
              </a:spcAft>
              <a:defRPr/>
            </a:pPr>
            <a:r>
              <a:rPr lang="en-GB" sz="1100">
                <a:solidFill>
                  <a:schemeClr val="tx1"/>
                </a:solidFill>
                <a:latin typeface="+mj-lt"/>
              </a:rPr>
              <a:t>Get the Teams app running</a:t>
            </a:r>
            <a:br>
              <a:rPr lang="en-GB" sz="1100">
                <a:solidFill>
                  <a:schemeClr val="tx1"/>
                </a:solidFill>
                <a:latin typeface="+mj-lt"/>
              </a:rPr>
            </a:br>
            <a:r>
              <a:rPr lang="en-GB" sz="1100">
                <a:solidFill>
                  <a:schemeClr val="tx1"/>
                </a:solidFill>
                <a:latin typeface="+mj-lt"/>
              </a:rPr>
              <a:t>on your phone</a:t>
            </a:r>
          </a:p>
          <a:p>
            <a:pPr marL="180000" indent="-180000" defTabSz="180578">
              <a:lnSpc>
                <a:spcPct val="110000"/>
              </a:lnSpc>
              <a:spcBef>
                <a:spcPct val="0"/>
              </a:spcBef>
              <a:spcAft>
                <a:spcPct val="35000"/>
              </a:spcAft>
              <a:buFontTx/>
              <a:buAutoNum type="arabicPeriod"/>
              <a:defRPr/>
            </a:pPr>
            <a:r>
              <a:rPr lang="en-GB" sz="1100">
                <a:solidFill>
                  <a:schemeClr val="tx1"/>
                </a:solidFill>
              </a:rPr>
              <a:t>Install the Teams app</a:t>
            </a:r>
          </a:p>
          <a:p>
            <a:pPr marL="180000" indent="-180000" defTabSz="180578">
              <a:lnSpc>
                <a:spcPct val="110000"/>
              </a:lnSpc>
              <a:spcBef>
                <a:spcPct val="0"/>
              </a:spcBef>
              <a:spcAft>
                <a:spcPct val="35000"/>
              </a:spcAft>
              <a:buFontTx/>
              <a:buAutoNum type="arabicPeriod"/>
              <a:defRPr/>
            </a:pPr>
            <a:r>
              <a:rPr lang="en-GB" sz="1100">
                <a:solidFill>
                  <a:schemeClr val="tx1"/>
                </a:solidFill>
              </a:rPr>
              <a:t>Log in with your Office 365 work account.</a:t>
            </a:r>
          </a:p>
        </p:txBody>
      </p:sp>
      <p:sp>
        <p:nvSpPr>
          <p:cNvPr id="89" name="Freeform: Shape 14">
            <a:extLst>
              <a:ext uri="{FF2B5EF4-FFF2-40B4-BE49-F238E27FC236}">
                <a16:creationId xmlns:a16="http://schemas.microsoft.com/office/drawing/2014/main" id="{CA18B02C-5D73-68ED-34E5-CC2AF6A3F683}"/>
              </a:ext>
            </a:extLst>
          </p:cNvPr>
          <p:cNvSpPr/>
          <p:nvPr/>
        </p:nvSpPr>
        <p:spPr>
          <a:xfrm>
            <a:off x="3210188" y="1851666"/>
            <a:ext cx="2124000" cy="1296040"/>
          </a:xfrm>
          <a:custGeom>
            <a:avLst/>
            <a:gdLst>
              <a:gd name="connsiteX0" fmla="*/ 0 w 6496049"/>
              <a:gd name="connsiteY0" fmla="*/ 28076 h 280756"/>
              <a:gd name="connsiteX1" fmla="*/ 28076 w 6496049"/>
              <a:gd name="connsiteY1" fmla="*/ 0 h 280756"/>
              <a:gd name="connsiteX2" fmla="*/ 6467973 w 6496049"/>
              <a:gd name="connsiteY2" fmla="*/ 0 h 280756"/>
              <a:gd name="connsiteX3" fmla="*/ 6496049 w 6496049"/>
              <a:gd name="connsiteY3" fmla="*/ 28076 h 280756"/>
              <a:gd name="connsiteX4" fmla="*/ 6496049 w 6496049"/>
              <a:gd name="connsiteY4" fmla="*/ 252680 h 280756"/>
              <a:gd name="connsiteX5" fmla="*/ 6467973 w 6496049"/>
              <a:gd name="connsiteY5" fmla="*/ 280756 h 280756"/>
              <a:gd name="connsiteX6" fmla="*/ 28076 w 6496049"/>
              <a:gd name="connsiteY6" fmla="*/ 280756 h 280756"/>
              <a:gd name="connsiteX7" fmla="*/ 0 w 6496049"/>
              <a:gd name="connsiteY7" fmla="*/ 252680 h 280756"/>
              <a:gd name="connsiteX8" fmla="*/ 0 w 6496049"/>
              <a:gd name="connsiteY8" fmla="*/ 28076 h 2807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496049" h="280756">
                <a:moveTo>
                  <a:pt x="0" y="28076"/>
                </a:moveTo>
                <a:cubicBezTo>
                  <a:pt x="0" y="12570"/>
                  <a:pt x="12570" y="0"/>
                  <a:pt x="28076" y="0"/>
                </a:cubicBezTo>
                <a:lnTo>
                  <a:pt x="6467973" y="0"/>
                </a:lnTo>
                <a:cubicBezTo>
                  <a:pt x="6483479" y="0"/>
                  <a:pt x="6496049" y="12570"/>
                  <a:pt x="6496049" y="28076"/>
                </a:cubicBezTo>
                <a:lnTo>
                  <a:pt x="6496049" y="252680"/>
                </a:lnTo>
                <a:cubicBezTo>
                  <a:pt x="6496049" y="268186"/>
                  <a:pt x="6483479" y="280756"/>
                  <a:pt x="6467973" y="280756"/>
                </a:cubicBezTo>
                <a:lnTo>
                  <a:pt x="28076" y="280756"/>
                </a:lnTo>
                <a:cubicBezTo>
                  <a:pt x="12570" y="280756"/>
                  <a:pt x="0" y="268186"/>
                  <a:pt x="0" y="252680"/>
                </a:cubicBezTo>
                <a:lnTo>
                  <a:pt x="0" y="28076"/>
                </a:lnTo>
                <a:close/>
              </a:path>
            </a:pathLst>
          </a:custGeom>
          <a:no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7000" tIns="0" rIns="17000" bIns="0" numCol="1" spcCol="1270" anchor="b" anchorCtr="0">
            <a:noAutofit/>
          </a:bodyPr>
          <a:lstStyle/>
          <a:p>
            <a:pPr defTabSz="180578">
              <a:lnSpc>
                <a:spcPct val="110000"/>
              </a:lnSpc>
              <a:spcBef>
                <a:spcPct val="0"/>
              </a:spcBef>
              <a:spcAft>
                <a:spcPct val="35000"/>
              </a:spcAft>
              <a:defRPr/>
            </a:pPr>
            <a:r>
              <a:rPr lang="en-GB" sz="1100">
                <a:solidFill>
                  <a:schemeClr val="tx1"/>
                </a:solidFill>
                <a:latin typeface="+mj-lt"/>
              </a:rPr>
              <a:t>In Teams app, create a group Chat or a Team channel </a:t>
            </a:r>
            <a:r>
              <a:rPr lang="en-GB" sz="1100">
                <a:solidFill>
                  <a:schemeClr val="tx1"/>
                </a:solidFill>
              </a:rPr>
              <a:t>that best match topics discussed in your WhatsApp group. </a:t>
            </a:r>
          </a:p>
          <a:p>
            <a:pPr defTabSz="180578">
              <a:lnSpc>
                <a:spcPct val="110000"/>
              </a:lnSpc>
              <a:spcBef>
                <a:spcPct val="0"/>
              </a:spcBef>
              <a:spcAft>
                <a:spcPct val="35000"/>
              </a:spcAft>
              <a:defRPr/>
            </a:pPr>
            <a:r>
              <a:rPr lang="en-GB" sz="1050">
                <a:solidFill>
                  <a:schemeClr val="tx1"/>
                </a:solidFill>
              </a:rPr>
              <a:t>Tip. See </a:t>
            </a:r>
            <a:r>
              <a:rPr lang="en-GB" sz="1050" i="1" u="sng">
                <a:solidFill>
                  <a:schemeClr val="tx2"/>
                </a:solidFill>
                <a:hlinkClick r:id="rId4" action="ppaction://hlinksldjump">
                  <a:extLst>
                    <a:ext uri="{A12FA001-AC4F-418D-AE19-62706E023703}">
                      <ahyp:hlinkClr xmlns:ahyp="http://schemas.microsoft.com/office/drawing/2018/hyperlinkcolor" val="tx"/>
                    </a:ext>
                  </a:extLst>
                </a:hlinkClick>
              </a:rPr>
              <a:t>Conversations in Chats</a:t>
            </a:r>
            <a:br>
              <a:rPr lang="en-GB" sz="1050" i="1" u="sng">
                <a:solidFill>
                  <a:schemeClr val="tx2"/>
                </a:solidFill>
                <a:hlinkClick r:id="rId4" action="ppaction://hlinksldjump">
                  <a:extLst>
                    <a:ext uri="{A12FA001-AC4F-418D-AE19-62706E023703}">
                      <ahyp:hlinkClr xmlns:ahyp="http://schemas.microsoft.com/office/drawing/2018/hyperlinkcolor" val="tx"/>
                    </a:ext>
                  </a:extLst>
                </a:hlinkClick>
              </a:rPr>
            </a:br>
            <a:r>
              <a:rPr lang="en-GB" sz="1050" i="1" u="sng">
                <a:solidFill>
                  <a:schemeClr val="tx2"/>
                </a:solidFill>
                <a:hlinkClick r:id="rId4" action="ppaction://hlinksldjump">
                  <a:extLst>
                    <a:ext uri="{A12FA001-AC4F-418D-AE19-62706E023703}">
                      <ahyp:hlinkClr xmlns:ahyp="http://schemas.microsoft.com/office/drawing/2018/hyperlinkcolor" val="tx"/>
                    </a:ext>
                  </a:extLst>
                </a:hlinkClick>
              </a:rPr>
              <a:t>Vs. Teams Channels</a:t>
            </a:r>
            <a:r>
              <a:rPr lang="en-GB" sz="1050" i="1">
                <a:solidFill>
                  <a:schemeClr val="tx2"/>
                </a:solidFill>
                <a:hlinkClick r:id="rId4" action="ppaction://hlinksldjump">
                  <a:extLst>
                    <a:ext uri="{A12FA001-AC4F-418D-AE19-62706E023703}">
                      <ahyp:hlinkClr xmlns:ahyp="http://schemas.microsoft.com/office/drawing/2018/hyperlinkcolor" val="tx"/>
                    </a:ext>
                  </a:extLst>
                </a:hlinkClick>
              </a:rPr>
              <a:t> </a:t>
            </a:r>
            <a:r>
              <a:rPr lang="en-GB" sz="1050">
                <a:solidFill>
                  <a:schemeClr val="tx1"/>
                </a:solidFill>
              </a:rPr>
              <a:t>to help</a:t>
            </a:r>
            <a:br>
              <a:rPr lang="en-GB" sz="1050">
                <a:solidFill>
                  <a:schemeClr val="tx1"/>
                </a:solidFill>
              </a:rPr>
            </a:br>
            <a:r>
              <a:rPr lang="en-GB" sz="1050">
                <a:solidFill>
                  <a:schemeClr val="tx1"/>
                </a:solidFill>
              </a:rPr>
              <a:t>you decide.</a:t>
            </a:r>
          </a:p>
        </p:txBody>
      </p:sp>
      <p:sp>
        <p:nvSpPr>
          <p:cNvPr id="90" name="Freeform: Shape 16">
            <a:extLst>
              <a:ext uri="{FF2B5EF4-FFF2-40B4-BE49-F238E27FC236}">
                <a16:creationId xmlns:a16="http://schemas.microsoft.com/office/drawing/2014/main" id="{7B287482-2936-A7AF-99DF-B47DD921CA5E}"/>
              </a:ext>
            </a:extLst>
          </p:cNvPr>
          <p:cNvSpPr/>
          <p:nvPr/>
        </p:nvSpPr>
        <p:spPr>
          <a:xfrm>
            <a:off x="5968261" y="1354548"/>
            <a:ext cx="2124000" cy="1793158"/>
          </a:xfrm>
          <a:custGeom>
            <a:avLst/>
            <a:gdLst>
              <a:gd name="connsiteX0" fmla="*/ 0 w 6496049"/>
              <a:gd name="connsiteY0" fmla="*/ 28076 h 280756"/>
              <a:gd name="connsiteX1" fmla="*/ 28076 w 6496049"/>
              <a:gd name="connsiteY1" fmla="*/ 0 h 280756"/>
              <a:gd name="connsiteX2" fmla="*/ 6467973 w 6496049"/>
              <a:gd name="connsiteY2" fmla="*/ 0 h 280756"/>
              <a:gd name="connsiteX3" fmla="*/ 6496049 w 6496049"/>
              <a:gd name="connsiteY3" fmla="*/ 28076 h 280756"/>
              <a:gd name="connsiteX4" fmla="*/ 6496049 w 6496049"/>
              <a:gd name="connsiteY4" fmla="*/ 252680 h 280756"/>
              <a:gd name="connsiteX5" fmla="*/ 6467973 w 6496049"/>
              <a:gd name="connsiteY5" fmla="*/ 280756 h 280756"/>
              <a:gd name="connsiteX6" fmla="*/ 28076 w 6496049"/>
              <a:gd name="connsiteY6" fmla="*/ 280756 h 280756"/>
              <a:gd name="connsiteX7" fmla="*/ 0 w 6496049"/>
              <a:gd name="connsiteY7" fmla="*/ 252680 h 280756"/>
              <a:gd name="connsiteX8" fmla="*/ 0 w 6496049"/>
              <a:gd name="connsiteY8" fmla="*/ 28076 h 2807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496049" h="280756">
                <a:moveTo>
                  <a:pt x="0" y="28076"/>
                </a:moveTo>
                <a:cubicBezTo>
                  <a:pt x="0" y="12570"/>
                  <a:pt x="12570" y="0"/>
                  <a:pt x="28076" y="0"/>
                </a:cubicBezTo>
                <a:lnTo>
                  <a:pt x="6467973" y="0"/>
                </a:lnTo>
                <a:cubicBezTo>
                  <a:pt x="6483479" y="0"/>
                  <a:pt x="6496049" y="12570"/>
                  <a:pt x="6496049" y="28076"/>
                </a:cubicBezTo>
                <a:lnTo>
                  <a:pt x="6496049" y="252680"/>
                </a:lnTo>
                <a:cubicBezTo>
                  <a:pt x="6496049" y="268186"/>
                  <a:pt x="6483479" y="280756"/>
                  <a:pt x="6467973" y="280756"/>
                </a:cubicBezTo>
                <a:lnTo>
                  <a:pt x="28076" y="280756"/>
                </a:lnTo>
                <a:cubicBezTo>
                  <a:pt x="12570" y="280756"/>
                  <a:pt x="0" y="268186"/>
                  <a:pt x="0" y="252680"/>
                </a:cubicBezTo>
                <a:lnTo>
                  <a:pt x="0" y="28076"/>
                </a:lnTo>
                <a:close/>
              </a:path>
            </a:pathLst>
          </a:custGeom>
          <a:no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7000" tIns="14420" rIns="17000" bIns="0" numCol="1" spcCol="1270" anchor="b" anchorCtr="0">
            <a:noAutofit/>
          </a:bodyPr>
          <a:lstStyle/>
          <a:p>
            <a:pPr defTabSz="180578">
              <a:lnSpc>
                <a:spcPct val="110000"/>
              </a:lnSpc>
              <a:spcBef>
                <a:spcPct val="0"/>
              </a:spcBef>
              <a:spcAft>
                <a:spcPct val="35000"/>
              </a:spcAft>
              <a:defRPr/>
            </a:pPr>
            <a:r>
              <a:rPr lang="en-GB" sz="1100">
                <a:solidFill>
                  <a:schemeClr val="tx1"/>
                </a:solidFill>
                <a:latin typeface="+mj-lt"/>
              </a:rPr>
              <a:t>Instruct your co-workers what to expect and next steps </a:t>
            </a:r>
            <a:r>
              <a:rPr lang="en-GB" sz="1100">
                <a:solidFill>
                  <a:schemeClr val="tx1"/>
                </a:solidFill>
              </a:rPr>
              <a:t>– make sure you are articulate not only why the conversations are moving to Teams but also some how-tos.</a:t>
            </a:r>
          </a:p>
          <a:p>
            <a:pPr defTabSz="180578">
              <a:lnSpc>
                <a:spcPct val="110000"/>
              </a:lnSpc>
              <a:spcBef>
                <a:spcPct val="0"/>
              </a:spcBef>
              <a:spcAft>
                <a:spcPct val="35000"/>
              </a:spcAft>
              <a:defRPr/>
            </a:pPr>
            <a:r>
              <a:rPr lang="en-GB" sz="1100" i="1">
                <a:solidFill>
                  <a:schemeClr val="tx1"/>
                </a:solidFill>
              </a:rPr>
              <a:t>Tip.</a:t>
            </a:r>
            <a:r>
              <a:rPr lang="en-GB" sz="1100">
                <a:solidFill>
                  <a:schemeClr val="tx1"/>
                </a:solidFill>
              </a:rPr>
              <a:t> See </a:t>
            </a:r>
            <a:r>
              <a:rPr lang="en-GB" sz="1100" i="1">
                <a:solidFill>
                  <a:schemeClr val="tx2"/>
                </a:solidFill>
                <a:hlinkClick r:id="rId5" action="ppaction://hlinksldjump">
                  <a:extLst>
                    <a:ext uri="{A12FA001-AC4F-418D-AE19-62706E023703}">
                      <ahyp:hlinkClr xmlns:ahyp="http://schemas.microsoft.com/office/drawing/2018/hyperlinkcolor" val="tx"/>
                    </a:ext>
                  </a:extLst>
                </a:hlinkClick>
              </a:rPr>
              <a:t>Sample instruction message </a:t>
            </a:r>
            <a:r>
              <a:rPr lang="en-GB" sz="1100">
                <a:solidFill>
                  <a:schemeClr val="tx1"/>
                </a:solidFill>
              </a:rPr>
              <a:t>and</a:t>
            </a:r>
            <a:r>
              <a:rPr lang="en-GB" sz="1100" i="1">
                <a:solidFill>
                  <a:schemeClr val="tx1"/>
                </a:solidFill>
              </a:rPr>
              <a:t> </a:t>
            </a:r>
            <a:r>
              <a:rPr lang="en-GB" sz="1100" i="1">
                <a:solidFill>
                  <a:schemeClr val="tx2"/>
                </a:solidFill>
                <a:hlinkClick r:id="rId6" action="ppaction://hlinksldjump">
                  <a:extLst>
                    <a:ext uri="{A12FA001-AC4F-418D-AE19-62706E023703}">
                      <ahyp:hlinkClr xmlns:ahyp="http://schemas.microsoft.com/office/drawing/2018/hyperlinkcolor" val="tx"/>
                    </a:ext>
                  </a:extLst>
                </a:hlinkClick>
              </a:rPr>
              <a:t>Getting started with Team</a:t>
            </a:r>
            <a:r>
              <a:rPr lang="en-GB" sz="1100" i="1">
                <a:solidFill>
                  <a:schemeClr val="tx2"/>
                </a:solidFill>
              </a:rPr>
              <a:t>s </a:t>
            </a:r>
            <a:r>
              <a:rPr lang="en-GB" sz="1100">
                <a:solidFill>
                  <a:schemeClr val="tx1"/>
                </a:solidFill>
              </a:rPr>
              <a:t>for inspiration.</a:t>
            </a:r>
          </a:p>
        </p:txBody>
      </p:sp>
      <p:sp>
        <p:nvSpPr>
          <p:cNvPr id="91" name="Freeform: Shape 18">
            <a:extLst>
              <a:ext uri="{FF2B5EF4-FFF2-40B4-BE49-F238E27FC236}">
                <a16:creationId xmlns:a16="http://schemas.microsoft.com/office/drawing/2014/main" id="{173BB8D1-5FCA-3175-7359-24F049394755}"/>
              </a:ext>
            </a:extLst>
          </p:cNvPr>
          <p:cNvSpPr/>
          <p:nvPr/>
        </p:nvSpPr>
        <p:spPr>
          <a:xfrm>
            <a:off x="8732603" y="2281590"/>
            <a:ext cx="2124000" cy="900859"/>
          </a:xfrm>
          <a:custGeom>
            <a:avLst/>
            <a:gdLst>
              <a:gd name="connsiteX0" fmla="*/ 0 w 6496049"/>
              <a:gd name="connsiteY0" fmla="*/ 28076 h 280756"/>
              <a:gd name="connsiteX1" fmla="*/ 28076 w 6496049"/>
              <a:gd name="connsiteY1" fmla="*/ 0 h 280756"/>
              <a:gd name="connsiteX2" fmla="*/ 6467973 w 6496049"/>
              <a:gd name="connsiteY2" fmla="*/ 0 h 280756"/>
              <a:gd name="connsiteX3" fmla="*/ 6496049 w 6496049"/>
              <a:gd name="connsiteY3" fmla="*/ 28076 h 280756"/>
              <a:gd name="connsiteX4" fmla="*/ 6496049 w 6496049"/>
              <a:gd name="connsiteY4" fmla="*/ 252680 h 280756"/>
              <a:gd name="connsiteX5" fmla="*/ 6467973 w 6496049"/>
              <a:gd name="connsiteY5" fmla="*/ 280756 h 280756"/>
              <a:gd name="connsiteX6" fmla="*/ 28076 w 6496049"/>
              <a:gd name="connsiteY6" fmla="*/ 280756 h 280756"/>
              <a:gd name="connsiteX7" fmla="*/ 0 w 6496049"/>
              <a:gd name="connsiteY7" fmla="*/ 252680 h 280756"/>
              <a:gd name="connsiteX8" fmla="*/ 0 w 6496049"/>
              <a:gd name="connsiteY8" fmla="*/ 28076 h 2807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496049" h="280756">
                <a:moveTo>
                  <a:pt x="0" y="28076"/>
                </a:moveTo>
                <a:cubicBezTo>
                  <a:pt x="0" y="12570"/>
                  <a:pt x="12570" y="0"/>
                  <a:pt x="28076" y="0"/>
                </a:cubicBezTo>
                <a:lnTo>
                  <a:pt x="6467973" y="0"/>
                </a:lnTo>
                <a:cubicBezTo>
                  <a:pt x="6483479" y="0"/>
                  <a:pt x="6496049" y="12570"/>
                  <a:pt x="6496049" y="28076"/>
                </a:cubicBezTo>
                <a:lnTo>
                  <a:pt x="6496049" y="252680"/>
                </a:lnTo>
                <a:cubicBezTo>
                  <a:pt x="6496049" y="268186"/>
                  <a:pt x="6483479" y="280756"/>
                  <a:pt x="6467973" y="280756"/>
                </a:cubicBezTo>
                <a:lnTo>
                  <a:pt x="28076" y="280756"/>
                </a:lnTo>
                <a:cubicBezTo>
                  <a:pt x="12570" y="280756"/>
                  <a:pt x="0" y="268186"/>
                  <a:pt x="0" y="252680"/>
                </a:cubicBezTo>
                <a:lnTo>
                  <a:pt x="0" y="28076"/>
                </a:lnTo>
                <a:close/>
              </a:path>
            </a:pathLst>
          </a:custGeom>
          <a:no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7000" tIns="14420" rIns="17000" bIns="14420" numCol="1" spcCol="1270" anchor="b" anchorCtr="0">
            <a:noAutofit/>
          </a:bodyPr>
          <a:lstStyle/>
          <a:p>
            <a:pPr defTabSz="180578">
              <a:lnSpc>
                <a:spcPct val="110000"/>
              </a:lnSpc>
              <a:spcBef>
                <a:spcPct val="0"/>
              </a:spcBef>
              <a:spcAft>
                <a:spcPct val="35000"/>
              </a:spcAft>
              <a:defRPr/>
            </a:pPr>
            <a:r>
              <a:rPr lang="en-GB" sz="1100">
                <a:solidFill>
                  <a:schemeClr val="tx1"/>
                </a:solidFill>
                <a:latin typeface="+mj-lt"/>
              </a:rPr>
              <a:t>Get the conversation going</a:t>
            </a:r>
          </a:p>
          <a:p>
            <a:pPr defTabSz="180578">
              <a:lnSpc>
                <a:spcPct val="110000"/>
              </a:lnSpc>
              <a:spcBef>
                <a:spcPct val="0"/>
              </a:spcBef>
              <a:spcAft>
                <a:spcPct val="35000"/>
              </a:spcAft>
              <a:defRPr/>
            </a:pPr>
            <a:r>
              <a:rPr lang="en-GB" sz="1100">
                <a:solidFill>
                  <a:schemeClr val="tx1"/>
                </a:solidFill>
              </a:rPr>
              <a:t>Encourage conversations and bring people in by </a:t>
            </a:r>
            <a:r>
              <a:rPr lang="en-GB" sz="1100" b="1">
                <a:solidFill>
                  <a:schemeClr val="tx2"/>
                </a:solidFill>
              </a:rPr>
              <a:t>@</a:t>
            </a:r>
            <a:r>
              <a:rPr lang="en-GB" sz="1100">
                <a:solidFill>
                  <a:schemeClr val="tx1"/>
                </a:solidFill>
              </a:rPr>
              <a:t>mentioning them.  </a:t>
            </a:r>
          </a:p>
        </p:txBody>
      </p:sp>
      <p:cxnSp>
        <p:nvCxnSpPr>
          <p:cNvPr id="9" name="Straight Arrow Connector 8">
            <a:extLst>
              <a:ext uri="{FF2B5EF4-FFF2-40B4-BE49-F238E27FC236}">
                <a16:creationId xmlns:a16="http://schemas.microsoft.com/office/drawing/2014/main" id="{58750DCC-C8DD-7241-3891-C8F4A0FBE1A3}"/>
              </a:ext>
            </a:extLst>
          </p:cNvPr>
          <p:cNvCxnSpPr>
            <a:cxnSpLocks/>
          </p:cNvCxnSpPr>
          <p:nvPr/>
        </p:nvCxnSpPr>
        <p:spPr>
          <a:xfrm>
            <a:off x="2028746" y="3987943"/>
            <a:ext cx="0" cy="289228"/>
          </a:xfrm>
          <a:prstGeom prst="straightConnector1">
            <a:avLst/>
          </a:prstGeom>
          <a:solidFill>
            <a:schemeClr val="bg1"/>
          </a:solidFill>
          <a:ln w="28575">
            <a:solidFill>
              <a:schemeClr val="accent1"/>
            </a:solidFill>
            <a:prstDash val="sysDot"/>
            <a:headEnd type="none" w="med" len="med"/>
            <a:tailEnd type="oval" w="med" len="med"/>
          </a:ln>
          <a:effectLst/>
        </p:spPr>
        <p:style>
          <a:lnRef idx="1">
            <a:schemeClr val="accent2"/>
          </a:lnRef>
          <a:fillRef idx="3">
            <a:schemeClr val="accent2"/>
          </a:fillRef>
          <a:effectRef idx="2">
            <a:schemeClr val="accent2"/>
          </a:effectRef>
          <a:fontRef idx="minor">
            <a:schemeClr val="lt1"/>
          </a:fontRef>
        </p:style>
      </p:cxnSp>
      <p:cxnSp>
        <p:nvCxnSpPr>
          <p:cNvPr id="10" name="Straight Arrow Connector 9">
            <a:extLst>
              <a:ext uri="{FF2B5EF4-FFF2-40B4-BE49-F238E27FC236}">
                <a16:creationId xmlns:a16="http://schemas.microsoft.com/office/drawing/2014/main" id="{FE9586CE-C256-32EE-EC7E-5EEA39BB4CE1}"/>
              </a:ext>
            </a:extLst>
          </p:cNvPr>
          <p:cNvCxnSpPr>
            <a:cxnSpLocks/>
          </p:cNvCxnSpPr>
          <p:nvPr/>
        </p:nvCxnSpPr>
        <p:spPr>
          <a:xfrm>
            <a:off x="4782155" y="3987943"/>
            <a:ext cx="0" cy="289228"/>
          </a:xfrm>
          <a:prstGeom prst="straightConnector1">
            <a:avLst/>
          </a:prstGeom>
          <a:solidFill>
            <a:schemeClr val="bg1"/>
          </a:solidFill>
          <a:ln w="28575">
            <a:solidFill>
              <a:schemeClr val="accent1"/>
            </a:solidFill>
            <a:prstDash val="sysDot"/>
            <a:headEnd type="none" w="med" len="med"/>
            <a:tailEnd type="oval" w="med" len="med"/>
          </a:ln>
          <a:effectLst/>
        </p:spPr>
        <p:style>
          <a:lnRef idx="1">
            <a:schemeClr val="accent2"/>
          </a:lnRef>
          <a:fillRef idx="3">
            <a:schemeClr val="accent2"/>
          </a:fillRef>
          <a:effectRef idx="2">
            <a:schemeClr val="accent2"/>
          </a:effectRef>
          <a:fontRef idx="minor">
            <a:schemeClr val="lt1"/>
          </a:fontRef>
        </p:style>
      </p:cxnSp>
      <p:cxnSp>
        <p:nvCxnSpPr>
          <p:cNvPr id="11" name="Straight Arrow Connector 10">
            <a:extLst>
              <a:ext uri="{FF2B5EF4-FFF2-40B4-BE49-F238E27FC236}">
                <a16:creationId xmlns:a16="http://schemas.microsoft.com/office/drawing/2014/main" id="{007D41DE-15B2-9278-FA96-CFC56E4F128C}"/>
              </a:ext>
            </a:extLst>
          </p:cNvPr>
          <p:cNvCxnSpPr>
            <a:cxnSpLocks/>
          </p:cNvCxnSpPr>
          <p:nvPr/>
        </p:nvCxnSpPr>
        <p:spPr>
          <a:xfrm>
            <a:off x="7535564" y="3987943"/>
            <a:ext cx="0" cy="289228"/>
          </a:xfrm>
          <a:prstGeom prst="straightConnector1">
            <a:avLst/>
          </a:prstGeom>
          <a:solidFill>
            <a:schemeClr val="bg1"/>
          </a:solidFill>
          <a:ln w="28575">
            <a:solidFill>
              <a:schemeClr val="accent1"/>
            </a:solidFill>
            <a:prstDash val="sysDot"/>
            <a:headEnd type="none" w="med" len="med"/>
            <a:tailEnd type="oval" w="med" len="med"/>
          </a:ln>
          <a:effectLst/>
        </p:spPr>
        <p:style>
          <a:lnRef idx="1">
            <a:schemeClr val="accent2"/>
          </a:lnRef>
          <a:fillRef idx="3">
            <a:schemeClr val="accent2"/>
          </a:fillRef>
          <a:effectRef idx="2">
            <a:schemeClr val="accent2"/>
          </a:effectRef>
          <a:fontRef idx="minor">
            <a:schemeClr val="lt1"/>
          </a:fontRef>
        </p:style>
      </p:cxnSp>
      <p:cxnSp>
        <p:nvCxnSpPr>
          <p:cNvPr id="13" name="Straight Arrow Connector 12">
            <a:extLst>
              <a:ext uri="{FF2B5EF4-FFF2-40B4-BE49-F238E27FC236}">
                <a16:creationId xmlns:a16="http://schemas.microsoft.com/office/drawing/2014/main" id="{CDC4E7E0-9CF6-C811-65A3-7485DB56859B}"/>
              </a:ext>
            </a:extLst>
          </p:cNvPr>
          <p:cNvCxnSpPr>
            <a:cxnSpLocks/>
          </p:cNvCxnSpPr>
          <p:nvPr/>
        </p:nvCxnSpPr>
        <p:spPr>
          <a:xfrm>
            <a:off x="10288974" y="3987943"/>
            <a:ext cx="0" cy="289228"/>
          </a:xfrm>
          <a:prstGeom prst="straightConnector1">
            <a:avLst/>
          </a:prstGeom>
          <a:solidFill>
            <a:schemeClr val="bg1"/>
          </a:solidFill>
          <a:ln w="28575">
            <a:solidFill>
              <a:schemeClr val="accent1"/>
            </a:solidFill>
            <a:prstDash val="sysDot"/>
            <a:headEnd type="none" w="med" len="med"/>
            <a:tailEnd type="oval" w="med" len="med"/>
          </a:ln>
          <a:effectLst/>
        </p:spPr>
        <p:style>
          <a:lnRef idx="1">
            <a:schemeClr val="accent2"/>
          </a:lnRef>
          <a:fillRef idx="3">
            <a:schemeClr val="accent2"/>
          </a:fillRef>
          <a:effectRef idx="2">
            <a:schemeClr val="accent2"/>
          </a:effectRef>
          <a:fontRef idx="minor">
            <a:schemeClr val="lt1"/>
          </a:fontRef>
        </p:style>
      </p:cxnSp>
      <p:sp>
        <p:nvSpPr>
          <p:cNvPr id="3" name="Title 1">
            <a:extLst>
              <a:ext uri="{FF2B5EF4-FFF2-40B4-BE49-F238E27FC236}">
                <a16:creationId xmlns:a16="http://schemas.microsoft.com/office/drawing/2014/main" id="{1E835EDD-8B9D-0201-B9F8-E7DB138EEBA7}"/>
              </a:ext>
            </a:extLst>
          </p:cNvPr>
          <p:cNvSpPr txBox="1">
            <a:spLocks/>
          </p:cNvSpPr>
          <p:nvPr/>
        </p:nvSpPr>
        <p:spPr>
          <a:xfrm>
            <a:off x="600076" y="419100"/>
            <a:ext cx="9882686" cy="461024"/>
          </a:xfrm>
          <a:prstGeom prst="rect">
            <a:avLst/>
          </a:prstGeom>
        </p:spPr>
        <p:txBody>
          <a:bodyPr vert="horz" wrap="square" lIns="0" tIns="0" rIns="0" bIns="0" rtlCol="0" anchor="t">
            <a:spAutoFit/>
          </a:bodyPr>
          <a:lstStyle>
            <a:lvl1pPr algn="l" defTabSz="932742" rtl="0" eaLnBrk="1" latinLnBrk="0" hangingPunct="1">
              <a:lnSpc>
                <a:spcPct val="100000"/>
              </a:lnSpc>
              <a:spcBef>
                <a:spcPct val="0"/>
              </a:spcBef>
              <a:buNone/>
              <a:defRPr lang="en-US" sz="2800" b="0" kern="1200" cap="none" spc="-50" baseline="0" dirty="0" smtClean="0">
                <a:ln w="3175">
                  <a:noFill/>
                </a:ln>
                <a:solidFill>
                  <a:schemeClr val="tx1"/>
                </a:solidFill>
                <a:effectLst/>
                <a:latin typeface="+mj-lt"/>
                <a:ea typeface="+mn-ea"/>
                <a:cs typeface="Segoe UI" pitchFamily="34" charset="0"/>
              </a:defRPr>
            </a:lvl1pPr>
          </a:lstStyle>
          <a:p>
            <a:pPr marL="0" marR="0" lvl="0" indent="0" algn="l" defTabSz="457200" rtl="0" eaLnBrk="1" fontAlgn="auto" latinLnBrk="0" hangingPunct="1">
              <a:lnSpc>
                <a:spcPct val="107000"/>
              </a:lnSpc>
              <a:spcBef>
                <a:spcPts val="1200"/>
              </a:spcBef>
              <a:spcAft>
                <a:spcPts val="0"/>
              </a:spcAft>
              <a:buClrTx/>
              <a:buSzTx/>
              <a:buFontTx/>
              <a:buNone/>
              <a:tabLst/>
              <a:defRPr/>
            </a:pPr>
            <a:r>
              <a:rPr kumimoji="0" lang="en-GB" sz="2800" b="0" i="0" u="none" strike="noStrike" kern="0" cap="none" spc="0" normalizeH="0" baseline="0" noProof="0">
                <a:ln w="3175">
                  <a:noFill/>
                </a:ln>
                <a:solidFill>
                  <a:srgbClr val="FFFFFF"/>
                </a:solidFill>
                <a:effectLst/>
                <a:uLnTx/>
                <a:uFillTx/>
                <a:ea typeface="Times New Roman" panose="02020603050405020304" pitchFamily="18" charset="0"/>
                <a:cs typeface="Times New Roman" panose="02020603050405020304" pitchFamily="18" charset="0"/>
              </a:rPr>
              <a:t>Checklist for moving to Teams for WhatsApp Group Admins</a:t>
            </a:r>
          </a:p>
        </p:txBody>
      </p:sp>
      <p:pic>
        <p:nvPicPr>
          <p:cNvPr id="8" name="Picture 7" descr="A blue and green sign&#10;&#10;Description automatically generated with medium confidence">
            <a:extLst>
              <a:ext uri="{FF2B5EF4-FFF2-40B4-BE49-F238E27FC236}">
                <a16:creationId xmlns:a16="http://schemas.microsoft.com/office/drawing/2014/main" id="{FC41E434-CA00-A87E-D374-94C725303422}"/>
              </a:ext>
            </a:extLst>
          </p:cNvPr>
          <p:cNvPicPr>
            <a:picLocks noChangeAspect="1"/>
          </p:cNvPicPr>
          <p:nvPr/>
        </p:nvPicPr>
        <p:blipFill rotWithShape="1">
          <a:blip r:embed="rId7">
            <a:extLst>
              <a:ext uri="{28A0092B-C50C-407E-A947-70E740481C1C}">
                <a14:useLocalDpi xmlns:a14="http://schemas.microsoft.com/office/drawing/2010/main" val="0"/>
              </a:ext>
            </a:extLst>
          </a:blip>
          <a:srcRect r="3968"/>
          <a:stretch/>
        </p:blipFill>
        <p:spPr>
          <a:xfrm>
            <a:off x="10257196" y="122866"/>
            <a:ext cx="1934804" cy="459865"/>
          </a:xfrm>
          <a:prstGeom prst="rect">
            <a:avLst/>
          </a:prstGeom>
          <a:effectLst>
            <a:outerShdw blurRad="88900" dist="50800" dir="8100000" algn="tr" rotWithShape="0">
              <a:prstClr val="black">
                <a:alpha val="40000"/>
              </a:prstClr>
            </a:outerShdw>
          </a:effectLst>
        </p:spPr>
      </p:pic>
      <p:pic>
        <p:nvPicPr>
          <p:cNvPr id="12" name="Graphic 11">
            <a:extLst>
              <a:ext uri="{FF2B5EF4-FFF2-40B4-BE49-F238E27FC236}">
                <a16:creationId xmlns:a16="http://schemas.microsoft.com/office/drawing/2014/main" id="{4922A126-AF6B-3416-B4B3-3BF08B008F2C}"/>
              </a:ext>
            </a:extLst>
          </p:cNvPr>
          <p:cNvPicPr>
            <a:picLocks noChangeAspect="1"/>
          </p:cNvPicPr>
          <p:nvPr/>
        </p:nvPicPr>
        <p:blipFill rotWithShape="1">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rcRect/>
          <a:stretch/>
        </p:blipFill>
        <p:spPr>
          <a:xfrm>
            <a:off x="-2987181" y="610965"/>
            <a:ext cx="313906" cy="313902"/>
          </a:xfrm>
          <a:prstGeom prst="rect">
            <a:avLst/>
          </a:prstGeom>
        </p:spPr>
      </p:pic>
      <p:pic>
        <p:nvPicPr>
          <p:cNvPr id="30" name="Graphic 29">
            <a:extLst>
              <a:ext uri="{FF2B5EF4-FFF2-40B4-BE49-F238E27FC236}">
                <a16:creationId xmlns:a16="http://schemas.microsoft.com/office/drawing/2014/main" id="{30ECD1E0-92DE-83DA-2918-2E7620E2AB12}"/>
              </a:ext>
            </a:extLst>
          </p:cNvPr>
          <p:cNvPicPr>
            <a:picLocks noChangeAspect="1"/>
          </p:cNvPicPr>
          <p:nvPr/>
        </p:nvPicPr>
        <p:blipFill rotWithShape="1">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rcRect/>
          <a:stretch/>
        </p:blipFill>
        <p:spPr>
          <a:xfrm>
            <a:off x="-2536823" y="610965"/>
            <a:ext cx="313906" cy="313902"/>
          </a:xfrm>
          <a:prstGeom prst="rect">
            <a:avLst/>
          </a:prstGeom>
        </p:spPr>
      </p:pic>
      <p:pic>
        <p:nvPicPr>
          <p:cNvPr id="31" name="Graphic 30">
            <a:extLst>
              <a:ext uri="{FF2B5EF4-FFF2-40B4-BE49-F238E27FC236}">
                <a16:creationId xmlns:a16="http://schemas.microsoft.com/office/drawing/2014/main" id="{04595985-3B17-CDB1-A346-07A95E979909}"/>
              </a:ext>
            </a:extLst>
          </p:cNvPr>
          <p:cNvPicPr>
            <a:picLocks noChangeAspect="1"/>
          </p:cNvPicPr>
          <p:nvPr/>
        </p:nvPicPr>
        <p:blipFill rotWithShape="1">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rcRect/>
          <a:stretch/>
        </p:blipFill>
        <p:spPr>
          <a:xfrm>
            <a:off x="-2086465" y="610965"/>
            <a:ext cx="313906" cy="313902"/>
          </a:xfrm>
          <a:prstGeom prst="rect">
            <a:avLst/>
          </a:prstGeom>
        </p:spPr>
      </p:pic>
      <p:pic>
        <p:nvPicPr>
          <p:cNvPr id="32" name="Graphic 31">
            <a:extLst>
              <a:ext uri="{FF2B5EF4-FFF2-40B4-BE49-F238E27FC236}">
                <a16:creationId xmlns:a16="http://schemas.microsoft.com/office/drawing/2014/main" id="{F52C8883-6197-BBC7-61E4-152271967E97}"/>
              </a:ext>
            </a:extLst>
          </p:cNvPr>
          <p:cNvPicPr>
            <a:picLocks noChangeAspect="1"/>
          </p:cNvPicPr>
          <p:nvPr/>
        </p:nvPicPr>
        <p:blipFill rotWithShape="1">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rcRect/>
          <a:stretch/>
        </p:blipFill>
        <p:spPr>
          <a:xfrm>
            <a:off x="-1636107" y="610965"/>
            <a:ext cx="313906" cy="313902"/>
          </a:xfrm>
          <a:prstGeom prst="rect">
            <a:avLst/>
          </a:prstGeom>
        </p:spPr>
      </p:pic>
      <p:pic>
        <p:nvPicPr>
          <p:cNvPr id="33" name="Graphic 32">
            <a:extLst>
              <a:ext uri="{FF2B5EF4-FFF2-40B4-BE49-F238E27FC236}">
                <a16:creationId xmlns:a16="http://schemas.microsoft.com/office/drawing/2014/main" id="{CB93F86E-8D79-5B2F-3B7B-6EE5FE4867D1}"/>
              </a:ext>
            </a:extLst>
          </p:cNvPr>
          <p:cNvPicPr>
            <a:picLocks noChangeAspect="1"/>
          </p:cNvPicPr>
          <p:nvPr/>
        </p:nvPicPr>
        <p:blipFill rotWithShape="1">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rcRect/>
          <a:stretch/>
        </p:blipFill>
        <p:spPr>
          <a:xfrm>
            <a:off x="-1185751" y="610965"/>
            <a:ext cx="313906" cy="313902"/>
          </a:xfrm>
          <a:prstGeom prst="rect">
            <a:avLst/>
          </a:prstGeom>
        </p:spPr>
      </p:pic>
      <p:pic>
        <p:nvPicPr>
          <p:cNvPr id="34" name="Graphic 33">
            <a:extLst>
              <a:ext uri="{FF2B5EF4-FFF2-40B4-BE49-F238E27FC236}">
                <a16:creationId xmlns:a16="http://schemas.microsoft.com/office/drawing/2014/main" id="{7A84004D-4DCE-A7CB-5AA4-EE12AC83B061}"/>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495299" y="3635940"/>
            <a:ext cx="313906" cy="313902"/>
          </a:xfrm>
          <a:prstGeom prst="rect">
            <a:avLst/>
          </a:prstGeom>
        </p:spPr>
      </p:pic>
      <p:pic>
        <p:nvPicPr>
          <p:cNvPr id="14" name="Graphic 13">
            <a:extLst>
              <a:ext uri="{FF2B5EF4-FFF2-40B4-BE49-F238E27FC236}">
                <a16:creationId xmlns:a16="http://schemas.microsoft.com/office/drawing/2014/main" id="{D7335A29-7855-AF96-BA46-E135F76FE40F}"/>
              </a:ext>
            </a:extLst>
          </p:cNvPr>
          <p:cNvPicPr>
            <a:picLocks noChangeAspect="1"/>
          </p:cNvPicPr>
          <p:nvPr/>
        </p:nvPicPr>
        <p:blipFill rotWithShape="1">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rcRect/>
          <a:stretch/>
        </p:blipFill>
        <p:spPr>
          <a:xfrm>
            <a:off x="-2987181" y="1247573"/>
            <a:ext cx="313906" cy="313902"/>
          </a:xfrm>
          <a:prstGeom prst="rect">
            <a:avLst/>
          </a:prstGeom>
        </p:spPr>
      </p:pic>
      <p:pic>
        <p:nvPicPr>
          <p:cNvPr id="15" name="Graphic 14">
            <a:extLst>
              <a:ext uri="{FF2B5EF4-FFF2-40B4-BE49-F238E27FC236}">
                <a16:creationId xmlns:a16="http://schemas.microsoft.com/office/drawing/2014/main" id="{197CF39E-930B-A8AF-BB66-3B23D8699BD2}"/>
              </a:ext>
            </a:extLst>
          </p:cNvPr>
          <p:cNvPicPr>
            <a:picLocks noChangeAspect="1"/>
          </p:cNvPicPr>
          <p:nvPr/>
        </p:nvPicPr>
        <p:blipFill rotWithShape="1">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rcRect/>
          <a:stretch/>
        </p:blipFill>
        <p:spPr>
          <a:xfrm>
            <a:off x="-2536823" y="1247573"/>
            <a:ext cx="313906" cy="313902"/>
          </a:xfrm>
          <a:prstGeom prst="rect">
            <a:avLst/>
          </a:prstGeom>
        </p:spPr>
      </p:pic>
      <p:pic>
        <p:nvPicPr>
          <p:cNvPr id="16" name="Graphic 15">
            <a:extLst>
              <a:ext uri="{FF2B5EF4-FFF2-40B4-BE49-F238E27FC236}">
                <a16:creationId xmlns:a16="http://schemas.microsoft.com/office/drawing/2014/main" id="{3E36F251-631B-D364-C003-D358B770194E}"/>
              </a:ext>
            </a:extLst>
          </p:cNvPr>
          <p:cNvPicPr>
            <a:picLocks noChangeAspect="1"/>
          </p:cNvPicPr>
          <p:nvPr/>
        </p:nvPicPr>
        <p:blipFill rotWithShape="1">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rcRect/>
          <a:stretch/>
        </p:blipFill>
        <p:spPr>
          <a:xfrm>
            <a:off x="-2086465" y="1247573"/>
            <a:ext cx="313906" cy="313902"/>
          </a:xfrm>
          <a:prstGeom prst="rect">
            <a:avLst/>
          </a:prstGeom>
        </p:spPr>
      </p:pic>
      <p:pic>
        <p:nvPicPr>
          <p:cNvPr id="17" name="Graphic 16">
            <a:extLst>
              <a:ext uri="{FF2B5EF4-FFF2-40B4-BE49-F238E27FC236}">
                <a16:creationId xmlns:a16="http://schemas.microsoft.com/office/drawing/2014/main" id="{A3FEB4FF-43A8-1E96-DD64-A3DE0C48268F}"/>
              </a:ext>
            </a:extLst>
          </p:cNvPr>
          <p:cNvPicPr>
            <a:picLocks noChangeAspect="1"/>
          </p:cNvPicPr>
          <p:nvPr/>
        </p:nvPicPr>
        <p:blipFill rotWithShape="1">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rcRect/>
          <a:stretch/>
        </p:blipFill>
        <p:spPr>
          <a:xfrm>
            <a:off x="-1636107" y="1247573"/>
            <a:ext cx="313906" cy="313902"/>
          </a:xfrm>
          <a:prstGeom prst="rect">
            <a:avLst/>
          </a:prstGeom>
        </p:spPr>
      </p:pic>
      <p:pic>
        <p:nvPicPr>
          <p:cNvPr id="18" name="Graphic 17">
            <a:extLst>
              <a:ext uri="{FF2B5EF4-FFF2-40B4-BE49-F238E27FC236}">
                <a16:creationId xmlns:a16="http://schemas.microsoft.com/office/drawing/2014/main" id="{92CE0185-3D84-93D6-CAC0-77D5871EEE14}"/>
              </a:ext>
            </a:extLst>
          </p:cNvPr>
          <p:cNvPicPr>
            <a:picLocks noChangeAspect="1"/>
          </p:cNvPicPr>
          <p:nvPr/>
        </p:nvPicPr>
        <p:blipFill rotWithShape="1">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rcRect/>
          <a:stretch/>
        </p:blipFill>
        <p:spPr>
          <a:xfrm>
            <a:off x="-1185751" y="1247573"/>
            <a:ext cx="313906" cy="313902"/>
          </a:xfrm>
          <a:prstGeom prst="rect">
            <a:avLst/>
          </a:prstGeom>
        </p:spPr>
      </p:pic>
      <p:pic>
        <p:nvPicPr>
          <p:cNvPr id="19" name="Graphic 18">
            <a:extLst>
              <a:ext uri="{FF2B5EF4-FFF2-40B4-BE49-F238E27FC236}">
                <a16:creationId xmlns:a16="http://schemas.microsoft.com/office/drawing/2014/main" id="{D6E2BF60-F43B-25A9-7E93-89310C50872A}"/>
              </a:ext>
            </a:extLst>
          </p:cNvPr>
          <p:cNvPicPr>
            <a:picLocks noChangeAspect="1"/>
          </p:cNvPicPr>
          <p:nvPr/>
        </p:nvPicPr>
        <p:blipFill rotWithShape="1">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rcRect/>
          <a:stretch/>
        </p:blipFill>
        <p:spPr>
          <a:xfrm>
            <a:off x="-2987181" y="1930479"/>
            <a:ext cx="313906" cy="313902"/>
          </a:xfrm>
          <a:prstGeom prst="rect">
            <a:avLst/>
          </a:prstGeom>
        </p:spPr>
      </p:pic>
      <p:pic>
        <p:nvPicPr>
          <p:cNvPr id="20" name="Graphic 19">
            <a:extLst>
              <a:ext uri="{FF2B5EF4-FFF2-40B4-BE49-F238E27FC236}">
                <a16:creationId xmlns:a16="http://schemas.microsoft.com/office/drawing/2014/main" id="{D40A02DC-FD4F-FD7D-F95B-4D86487D959C}"/>
              </a:ext>
            </a:extLst>
          </p:cNvPr>
          <p:cNvPicPr>
            <a:picLocks noChangeAspect="1"/>
          </p:cNvPicPr>
          <p:nvPr/>
        </p:nvPicPr>
        <p:blipFill rotWithShape="1">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rcRect/>
          <a:stretch/>
        </p:blipFill>
        <p:spPr>
          <a:xfrm>
            <a:off x="-2536823" y="1930479"/>
            <a:ext cx="313906" cy="313902"/>
          </a:xfrm>
          <a:prstGeom prst="rect">
            <a:avLst/>
          </a:prstGeom>
        </p:spPr>
      </p:pic>
      <p:pic>
        <p:nvPicPr>
          <p:cNvPr id="21" name="Graphic 20">
            <a:extLst>
              <a:ext uri="{FF2B5EF4-FFF2-40B4-BE49-F238E27FC236}">
                <a16:creationId xmlns:a16="http://schemas.microsoft.com/office/drawing/2014/main" id="{6F0668F3-5C21-4900-3551-A1ABFA3AA19B}"/>
              </a:ext>
            </a:extLst>
          </p:cNvPr>
          <p:cNvPicPr>
            <a:picLocks noChangeAspect="1"/>
          </p:cNvPicPr>
          <p:nvPr/>
        </p:nvPicPr>
        <p:blipFill rotWithShape="1">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rcRect/>
          <a:stretch/>
        </p:blipFill>
        <p:spPr>
          <a:xfrm>
            <a:off x="-2086465" y="1930479"/>
            <a:ext cx="313906" cy="313902"/>
          </a:xfrm>
          <a:prstGeom prst="rect">
            <a:avLst/>
          </a:prstGeom>
        </p:spPr>
      </p:pic>
      <p:pic>
        <p:nvPicPr>
          <p:cNvPr id="37" name="Graphic 36">
            <a:extLst>
              <a:ext uri="{FF2B5EF4-FFF2-40B4-BE49-F238E27FC236}">
                <a16:creationId xmlns:a16="http://schemas.microsoft.com/office/drawing/2014/main" id="{E6C293FA-DE4F-416C-1CB0-246378ACBFAC}"/>
              </a:ext>
            </a:extLst>
          </p:cNvPr>
          <p:cNvPicPr>
            <a:picLocks noChangeAspect="1"/>
          </p:cNvPicPr>
          <p:nvPr/>
        </p:nvPicPr>
        <p:blipFill rotWithShape="1">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rcRect/>
          <a:stretch/>
        </p:blipFill>
        <p:spPr>
          <a:xfrm>
            <a:off x="-1636107" y="1930479"/>
            <a:ext cx="313906" cy="313902"/>
          </a:xfrm>
          <a:prstGeom prst="rect">
            <a:avLst/>
          </a:prstGeom>
        </p:spPr>
      </p:pic>
      <p:pic>
        <p:nvPicPr>
          <p:cNvPr id="38" name="Graphic 37">
            <a:extLst>
              <a:ext uri="{FF2B5EF4-FFF2-40B4-BE49-F238E27FC236}">
                <a16:creationId xmlns:a16="http://schemas.microsoft.com/office/drawing/2014/main" id="{2401FC7C-F6F5-6144-FC9F-A6FF5CC3A7D9}"/>
              </a:ext>
            </a:extLst>
          </p:cNvPr>
          <p:cNvPicPr>
            <a:picLocks noChangeAspect="1"/>
          </p:cNvPicPr>
          <p:nvPr/>
        </p:nvPicPr>
        <p:blipFill rotWithShape="1">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rcRect/>
          <a:stretch/>
        </p:blipFill>
        <p:spPr>
          <a:xfrm>
            <a:off x="-1185751" y="1930479"/>
            <a:ext cx="313906" cy="313902"/>
          </a:xfrm>
          <a:prstGeom prst="rect">
            <a:avLst/>
          </a:prstGeom>
        </p:spPr>
      </p:pic>
      <p:sp>
        <p:nvSpPr>
          <p:cNvPr id="35" name="TextBox 34">
            <a:extLst>
              <a:ext uri="{FF2B5EF4-FFF2-40B4-BE49-F238E27FC236}">
                <a16:creationId xmlns:a16="http://schemas.microsoft.com/office/drawing/2014/main" id="{A05A0D04-649E-0700-C366-64A8AD3683E7}"/>
              </a:ext>
            </a:extLst>
          </p:cNvPr>
          <p:cNvSpPr txBox="1"/>
          <p:nvPr/>
        </p:nvSpPr>
        <p:spPr>
          <a:xfrm>
            <a:off x="12754708" y="679938"/>
            <a:ext cx="2608087" cy="1723549"/>
          </a:xfrm>
          <a:prstGeom prst="rect">
            <a:avLst/>
          </a:prstGeom>
          <a:noFill/>
        </p:spPr>
        <p:txBody>
          <a:bodyPr wrap="square" lIns="0" tIns="0" rIns="0" bIns="0" rtlCol="0">
            <a:spAutoFit/>
          </a:bodyPr>
          <a:lstStyle/>
          <a:p>
            <a:pPr algn="l"/>
            <a:r>
              <a:rPr lang="en-GB" sz="1400"/>
              <a:t>In this activity, you will tick off tasks as you complete them. </a:t>
            </a:r>
          </a:p>
          <a:p>
            <a:pPr algn="l"/>
            <a:endParaRPr lang="en-GB" sz="1400"/>
          </a:p>
          <a:p>
            <a:pPr algn="l"/>
            <a:r>
              <a:rPr lang="en-GB" sz="1400"/>
              <a:t>You can use the tick boxes in the activity assets section (to the left of the slide) to show that you have completed tasks.</a:t>
            </a:r>
          </a:p>
          <a:p>
            <a:pPr algn="l"/>
            <a:endParaRPr lang="en-GB" sz="1400"/>
          </a:p>
        </p:txBody>
      </p:sp>
    </p:spTree>
    <p:extLst>
      <p:ext uri="{BB962C8B-B14F-4D97-AF65-F5344CB8AC3E}">
        <p14:creationId xmlns:p14="http://schemas.microsoft.com/office/powerpoint/2010/main" val="32290911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bg>
      <p:bgPr>
        <a:solidFill>
          <a:srgbClr val="F7F7F7"/>
        </a:solidFill>
        <a:effectLst/>
      </p:bgPr>
    </p:bg>
    <p:spTree>
      <p:nvGrpSpPr>
        <p:cNvPr id="1" name=""/>
        <p:cNvGrpSpPr/>
        <p:nvPr/>
      </p:nvGrpSpPr>
      <p:grpSpPr>
        <a:xfrm>
          <a:off x="0" y="0"/>
          <a:ext cx="0" cy="0"/>
          <a:chOff x="0" y="0"/>
          <a:chExt cx="0" cy="0"/>
        </a:xfrm>
      </p:grpSpPr>
      <p:sp>
        <p:nvSpPr>
          <p:cNvPr id="44" name="!!BOX1">
            <a:extLst>
              <a:ext uri="{FF2B5EF4-FFF2-40B4-BE49-F238E27FC236}">
                <a16:creationId xmlns:a16="http://schemas.microsoft.com/office/drawing/2014/main" id="{DE490C20-213C-AC68-5232-DEA5DA36FB28}"/>
              </a:ext>
            </a:extLst>
          </p:cNvPr>
          <p:cNvSpPr>
            <a:spLocks/>
          </p:cNvSpPr>
          <p:nvPr/>
        </p:nvSpPr>
        <p:spPr bwMode="auto">
          <a:xfrm>
            <a:off x="6152533" y="1748970"/>
            <a:ext cx="5464091" cy="4204800"/>
          </a:xfrm>
          <a:prstGeom prst="roundRect">
            <a:avLst>
              <a:gd name="adj" fmla="val 0"/>
            </a:avLst>
          </a:prstGeom>
          <a:gradFill>
            <a:gsLst>
              <a:gs pos="0">
                <a:schemeClr val="bg1">
                  <a:lumMod val="55000"/>
                  <a:lumOff val="45000"/>
                </a:schemeClr>
              </a:gs>
              <a:gs pos="100000">
                <a:srgbClr val="E8E9E8">
                  <a:lumMod val="20000"/>
                  <a:lumOff val="80000"/>
                </a:srgbClr>
              </a:gs>
            </a:gsLst>
            <a:lin ang="2700000" scaled="1"/>
          </a:gradFill>
          <a:ln w="12700">
            <a:noFill/>
            <a:headEnd type="none" w="med" len="med"/>
            <a:tailEnd type="none" w="med" len="med"/>
          </a:ln>
          <a:effectLst>
            <a:outerShdw blurRad="76200" dist="25400" dir="2700000" algn="tl" rotWithShape="0">
              <a:prstClr val="black">
                <a:alpha val="14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20" tIns="97536" rIns="121920" bIns="97536" numCol="1" spcCol="0" rtlCol="0" fromWordArt="0" anchor="t" anchorCtr="0" forceAA="0" compatLnSpc="1">
            <a:prstTxWarp prst="textNoShape">
              <a:avLst/>
            </a:prstTxWarp>
            <a:noAutofit/>
          </a:bodyPr>
          <a:lstStyle/>
          <a:p>
            <a:pPr defTabSz="621679" fontAlgn="base">
              <a:spcBef>
                <a:spcPct val="0"/>
              </a:spcBef>
              <a:spcAft>
                <a:spcPts val="300"/>
              </a:spcAft>
            </a:pPr>
            <a:endParaRPr lang="en-GB" sz="1200">
              <a:solidFill>
                <a:schemeClr val="tx2"/>
              </a:solidFill>
              <a:latin typeface="Segoe UI Semibold"/>
              <a:cs typeface="Segoe UI" pitchFamily="34" charset="0"/>
            </a:endParaRPr>
          </a:p>
        </p:txBody>
      </p:sp>
      <p:sp>
        <p:nvSpPr>
          <p:cNvPr id="45" name="Rectangle 44">
            <a:extLst>
              <a:ext uri="{FF2B5EF4-FFF2-40B4-BE49-F238E27FC236}">
                <a16:creationId xmlns:a16="http://schemas.microsoft.com/office/drawing/2014/main" id="{A350BF1C-A0BA-C02E-D6ED-D2F55A3D6592}"/>
              </a:ext>
            </a:extLst>
          </p:cNvPr>
          <p:cNvSpPr>
            <a:spLocks/>
          </p:cNvSpPr>
          <p:nvPr/>
        </p:nvSpPr>
        <p:spPr bwMode="auto">
          <a:xfrm>
            <a:off x="6383362" y="1774370"/>
            <a:ext cx="5233262" cy="720000"/>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36000" tIns="146304" rIns="36000" bIns="146304" numCol="1" spcCol="0" rtlCol="0" fromWordArt="0" anchor="ctr"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ts val="1800"/>
              </a:spcAft>
              <a:buClrTx/>
              <a:buSzTx/>
              <a:buFontTx/>
              <a:buNone/>
              <a:tabLst/>
              <a:defRPr/>
            </a:pPr>
            <a:r>
              <a:rPr kumimoji="0" lang="en-GB" sz="1600" b="0" i="0" u="none" strike="noStrike" kern="1200" cap="none" spc="0" normalizeH="0" baseline="0" noProof="0" dirty="0">
                <a:ln>
                  <a:noFill/>
                </a:ln>
                <a:solidFill>
                  <a:schemeClr val="tx2"/>
                </a:solidFill>
                <a:effectLst/>
                <a:uLnTx/>
                <a:uFillTx/>
                <a:latin typeface="Segoe UI Semibold"/>
                <a:ea typeface="+mn-ea"/>
                <a:cs typeface="Segoe UI" pitchFamily="34" charset="0"/>
              </a:rPr>
              <a:t>Tip: </a:t>
            </a:r>
            <a:r>
              <a:rPr kumimoji="0" lang="en-GB" sz="1600" b="0" i="0" u="none" strike="noStrike" kern="1200" cap="none" spc="0" normalizeH="0" baseline="0" noProof="0" dirty="0">
                <a:ln>
                  <a:noFill/>
                </a:ln>
                <a:solidFill>
                  <a:srgbClr val="000000"/>
                </a:solidFill>
                <a:effectLst/>
                <a:uLnTx/>
                <a:uFillTx/>
                <a:ea typeface="+mn-ea"/>
                <a:cs typeface="Segoe UI" pitchFamily="34" charset="0"/>
              </a:rPr>
              <a:t>Make sure you include instructions on:</a:t>
            </a:r>
          </a:p>
        </p:txBody>
      </p:sp>
      <p:sp>
        <p:nvSpPr>
          <p:cNvPr id="46" name="Rectangle: Rounded Corners 45">
            <a:extLst>
              <a:ext uri="{FF2B5EF4-FFF2-40B4-BE49-F238E27FC236}">
                <a16:creationId xmlns:a16="http://schemas.microsoft.com/office/drawing/2014/main" id="{F2B643AA-0754-E754-3CBC-266549B68D7C}"/>
              </a:ext>
            </a:extLst>
          </p:cNvPr>
          <p:cNvSpPr/>
          <p:nvPr/>
        </p:nvSpPr>
        <p:spPr bwMode="auto">
          <a:xfrm rot="16200000">
            <a:off x="8836369" y="-169926"/>
            <a:ext cx="96418" cy="5464800"/>
          </a:xfrm>
          <a:prstGeom prst="roundRect">
            <a:avLst>
              <a:gd name="adj" fmla="val 50000"/>
            </a:avLst>
          </a:prstGeom>
          <a:gradFill>
            <a:gsLst>
              <a:gs pos="50000">
                <a:schemeClr val="bg1">
                  <a:alpha val="30000"/>
                </a:schemeClr>
              </a:gs>
              <a:gs pos="50000">
                <a:schemeClr val="tx1">
                  <a:alpha val="6000"/>
                </a:schemeClr>
              </a:gs>
            </a:gsLst>
            <a:lin ang="0" scaled="0"/>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rm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GB"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sp>
        <p:nvSpPr>
          <p:cNvPr id="4" name="Freeform: Shape 3">
            <a:extLst>
              <a:ext uri="{FF2B5EF4-FFF2-40B4-BE49-F238E27FC236}">
                <a16:creationId xmlns:a16="http://schemas.microsoft.com/office/drawing/2014/main" id="{38695748-F541-40FE-3A90-2C20F0D29DCC}"/>
              </a:ext>
            </a:extLst>
          </p:cNvPr>
          <p:cNvSpPr/>
          <p:nvPr/>
        </p:nvSpPr>
        <p:spPr bwMode="auto">
          <a:xfrm flipH="1" flipV="1">
            <a:off x="0" y="-1"/>
            <a:ext cx="12192000" cy="1291771"/>
          </a:xfrm>
          <a:custGeom>
            <a:avLst/>
            <a:gdLst>
              <a:gd name="connsiteX0" fmla="*/ 11268532 w 12192000"/>
              <a:gd name="connsiteY0" fmla="*/ 106 h 4074802"/>
              <a:gd name="connsiteX1" fmla="*/ 12185209 w 12192000"/>
              <a:gd name="connsiteY1" fmla="*/ 20416 h 4074802"/>
              <a:gd name="connsiteX2" fmla="*/ 12192000 w 12192000"/>
              <a:gd name="connsiteY2" fmla="*/ 20811 h 4074802"/>
              <a:gd name="connsiteX3" fmla="*/ 12192000 w 12192000"/>
              <a:gd name="connsiteY3" fmla="*/ 1064902 h 4074802"/>
              <a:gd name="connsiteX4" fmla="*/ 12192000 w 12192000"/>
              <a:gd name="connsiteY4" fmla="*/ 1585602 h 4074802"/>
              <a:gd name="connsiteX5" fmla="*/ 12192000 w 12192000"/>
              <a:gd name="connsiteY5" fmla="*/ 4074802 h 4074802"/>
              <a:gd name="connsiteX6" fmla="*/ 0 w 12192000"/>
              <a:gd name="connsiteY6" fmla="*/ 4074802 h 4074802"/>
              <a:gd name="connsiteX7" fmla="*/ 0 w 12192000"/>
              <a:gd name="connsiteY7" fmla="*/ 1585602 h 4074802"/>
              <a:gd name="connsiteX8" fmla="*/ 0 w 12192000"/>
              <a:gd name="connsiteY8" fmla="*/ 1064902 h 4074802"/>
              <a:gd name="connsiteX9" fmla="*/ 0 w 12192000"/>
              <a:gd name="connsiteY9" fmla="*/ 16345 h 4074802"/>
              <a:gd name="connsiteX10" fmla="*/ 244047 w 12192000"/>
              <a:gd name="connsiteY10" fmla="*/ 27486 h 4074802"/>
              <a:gd name="connsiteX11" fmla="*/ 1686840 w 12192000"/>
              <a:gd name="connsiteY11" fmla="*/ 173856 h 4074802"/>
              <a:gd name="connsiteX12" fmla="*/ 9172284 w 12192000"/>
              <a:gd name="connsiteY12" fmla="*/ 173856 h 4074802"/>
              <a:gd name="connsiteX13" fmla="*/ 11268532 w 12192000"/>
              <a:gd name="connsiteY13" fmla="*/ 106 h 4074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2192000" h="4074802">
                <a:moveTo>
                  <a:pt x="11268532" y="106"/>
                </a:moveTo>
                <a:cubicBezTo>
                  <a:pt x="11570638" y="-964"/>
                  <a:pt x="11877794" y="6092"/>
                  <a:pt x="12185209" y="20416"/>
                </a:cubicBezTo>
                <a:lnTo>
                  <a:pt x="12192000" y="20811"/>
                </a:lnTo>
                <a:lnTo>
                  <a:pt x="12192000" y="1064902"/>
                </a:lnTo>
                <a:lnTo>
                  <a:pt x="12192000" y="1585602"/>
                </a:lnTo>
                <a:lnTo>
                  <a:pt x="12192000" y="4074802"/>
                </a:lnTo>
                <a:lnTo>
                  <a:pt x="0" y="4074802"/>
                </a:lnTo>
                <a:lnTo>
                  <a:pt x="0" y="1585602"/>
                </a:lnTo>
                <a:lnTo>
                  <a:pt x="0" y="1064902"/>
                </a:lnTo>
                <a:lnTo>
                  <a:pt x="0" y="16345"/>
                </a:lnTo>
                <a:lnTo>
                  <a:pt x="244047" y="27486"/>
                </a:lnTo>
                <a:cubicBezTo>
                  <a:pt x="678291" y="52375"/>
                  <a:pt x="1158360" y="99922"/>
                  <a:pt x="1686840" y="173856"/>
                </a:cubicBezTo>
                <a:cubicBezTo>
                  <a:pt x="5914682" y="765330"/>
                  <a:pt x="9172284" y="173856"/>
                  <a:pt x="9172284" y="173856"/>
                </a:cubicBezTo>
                <a:cubicBezTo>
                  <a:pt x="9789564" y="56236"/>
                  <a:pt x="10513267" y="2780"/>
                  <a:pt x="11268532" y="106"/>
                </a:cubicBezTo>
                <a:close/>
              </a:path>
            </a:pathLst>
          </a:custGeom>
          <a:solidFill>
            <a:schemeClr val="accent1"/>
          </a:solidFill>
          <a:ln w="3768" cap="flat">
            <a:noFill/>
            <a:prstDash val="solid"/>
            <a:miter/>
          </a:ln>
          <a:effectLst>
            <a:outerShdw blurRad="63500" dist="25400" dir="6600000" algn="l" rotWithShape="0">
              <a:prstClr val="black">
                <a:alpha val="26000"/>
              </a:prstClr>
            </a:outerShdw>
          </a:effectLst>
        </p:spPr>
        <p:txBody>
          <a:bodyPr wrap="square" rtlCol="0" anchor="ctr">
            <a:noAutofit/>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GB" sz="1765" b="0" i="0" u="none" strike="noStrike" kern="1200" cap="none" spc="0" normalizeH="0" baseline="0" noProof="0">
              <a:ln>
                <a:noFill/>
              </a:ln>
              <a:solidFill>
                <a:srgbClr val="000000"/>
              </a:solidFill>
              <a:effectLst/>
              <a:uLnTx/>
              <a:uFillTx/>
              <a:latin typeface="+mj-lt"/>
              <a:ea typeface="+mn-ea"/>
              <a:cs typeface="+mn-cs"/>
            </a:endParaRPr>
          </a:p>
        </p:txBody>
      </p:sp>
      <p:sp>
        <p:nvSpPr>
          <p:cNvPr id="11" name="Rectangle 10">
            <a:extLst>
              <a:ext uri="{FF2B5EF4-FFF2-40B4-BE49-F238E27FC236}">
                <a16:creationId xmlns:a16="http://schemas.microsoft.com/office/drawing/2014/main" id="{E4F21BCE-4F4E-4C5E-6068-EE91DB95BB3D}"/>
              </a:ext>
            </a:extLst>
          </p:cNvPr>
          <p:cNvSpPr>
            <a:spLocks/>
          </p:cNvSpPr>
          <p:nvPr/>
        </p:nvSpPr>
        <p:spPr bwMode="auto">
          <a:xfrm>
            <a:off x="720942" y="1816100"/>
            <a:ext cx="5171858" cy="4070600"/>
          </a:xfrm>
          <a:prstGeom prst="rect">
            <a:avLst/>
          </a:prstGeom>
          <a:gradFill>
            <a:gsLst>
              <a:gs pos="0">
                <a:schemeClr val="bg1">
                  <a:lumMod val="55000"/>
                  <a:lumOff val="45000"/>
                </a:schemeClr>
              </a:gs>
              <a:gs pos="100000">
                <a:srgbClr val="E8E9E8">
                  <a:lumMod val="20000"/>
                  <a:lumOff val="80000"/>
                </a:srgbClr>
              </a:gs>
            </a:gsLst>
            <a:lin ang="2700000" scaled="1"/>
          </a:gradFill>
          <a:ln w="12700">
            <a:noFill/>
            <a:headEnd type="none" w="med" len="med"/>
            <a:tailEnd type="none" w="med" len="med"/>
          </a:ln>
          <a:effectLst>
            <a:outerShdw blurRad="76200" dist="25400" dir="2700000" algn="tl" rotWithShape="0">
              <a:prstClr val="black">
                <a:alpha val="14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20" tIns="97536" rIns="121920" bIns="97536" numCol="1" spcCol="0" rtlCol="0" fromWordArt="0" anchor="t" anchorCtr="0" forceAA="0" compatLnSpc="1">
            <a:prstTxWarp prst="textNoShape">
              <a:avLst/>
            </a:prstTxWarp>
            <a:noAutofit/>
          </a:bodyPr>
          <a:lstStyle/>
          <a:p>
            <a:pPr defTabSz="621679" fontAlgn="base">
              <a:spcBef>
                <a:spcPct val="0"/>
              </a:spcBef>
              <a:spcAft>
                <a:spcPts val="300"/>
              </a:spcAft>
            </a:pPr>
            <a:endParaRPr lang="en-GB" sz="1200">
              <a:solidFill>
                <a:schemeClr val="tx2"/>
              </a:solidFill>
              <a:latin typeface="Segoe UI Semibold"/>
              <a:cs typeface="Segoe UI" pitchFamily="34" charset="0"/>
            </a:endParaRPr>
          </a:p>
        </p:txBody>
      </p:sp>
      <p:grpSp>
        <p:nvGrpSpPr>
          <p:cNvPr id="5" name="Group 4">
            <a:extLst>
              <a:ext uri="{FF2B5EF4-FFF2-40B4-BE49-F238E27FC236}">
                <a16:creationId xmlns:a16="http://schemas.microsoft.com/office/drawing/2014/main" id="{AA0B1342-17E1-39A4-84A9-FBE9FFA8968C}"/>
              </a:ext>
            </a:extLst>
          </p:cNvPr>
          <p:cNvGrpSpPr/>
          <p:nvPr/>
        </p:nvGrpSpPr>
        <p:grpSpPr>
          <a:xfrm>
            <a:off x="477416" y="1569964"/>
            <a:ext cx="462673" cy="462671"/>
            <a:chOff x="482600" y="1569964"/>
            <a:chExt cx="462673" cy="462671"/>
          </a:xfrm>
        </p:grpSpPr>
        <p:sp>
          <p:nvSpPr>
            <p:cNvPr id="20" name="!!BOX1">
              <a:extLst>
                <a:ext uri="{FF2B5EF4-FFF2-40B4-BE49-F238E27FC236}">
                  <a16:creationId xmlns:a16="http://schemas.microsoft.com/office/drawing/2014/main" id="{68FE7F6B-0FEB-5F4D-8617-B41EB86A38FD}"/>
                </a:ext>
              </a:extLst>
            </p:cNvPr>
            <p:cNvSpPr>
              <a:spLocks/>
            </p:cNvSpPr>
            <p:nvPr/>
          </p:nvSpPr>
          <p:spPr bwMode="auto">
            <a:xfrm>
              <a:off x="482600" y="1569964"/>
              <a:ext cx="462673" cy="462671"/>
            </a:xfrm>
            <a:prstGeom prst="roundRect">
              <a:avLst>
                <a:gd name="adj" fmla="val 50000"/>
              </a:avLst>
            </a:prstGeom>
            <a:gradFill>
              <a:gsLst>
                <a:gs pos="0">
                  <a:schemeClr val="bg1">
                    <a:lumMod val="55000"/>
                    <a:lumOff val="45000"/>
                  </a:schemeClr>
                </a:gs>
                <a:gs pos="100000">
                  <a:srgbClr val="E8E9E8">
                    <a:lumMod val="20000"/>
                    <a:lumOff val="80000"/>
                  </a:srgbClr>
                </a:gs>
              </a:gsLst>
              <a:lin ang="2700000" scaled="1"/>
            </a:gradFill>
            <a:ln w="12700">
              <a:noFill/>
              <a:headEnd type="none" w="med" len="med"/>
              <a:tailEnd type="none" w="med" len="med"/>
            </a:ln>
            <a:effectLst>
              <a:outerShdw blurRad="76200" dist="25400" dir="2700000" algn="tl" rotWithShape="0">
                <a:prstClr val="black">
                  <a:alpha val="14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20" tIns="97536" rIns="121920" bIns="97536" numCol="1" spcCol="0" rtlCol="0" fromWordArt="0" anchor="t" anchorCtr="0" forceAA="0" compatLnSpc="1">
              <a:prstTxWarp prst="textNoShape">
                <a:avLst/>
              </a:prstTxWarp>
              <a:noAutofit/>
            </a:bodyPr>
            <a:lstStyle/>
            <a:p>
              <a:pPr defTabSz="621679" fontAlgn="base">
                <a:spcBef>
                  <a:spcPct val="0"/>
                </a:spcBef>
                <a:spcAft>
                  <a:spcPts val="300"/>
                </a:spcAft>
              </a:pPr>
              <a:endParaRPr lang="en-GB" sz="1200">
                <a:solidFill>
                  <a:schemeClr val="tx2"/>
                </a:solidFill>
                <a:latin typeface="Segoe UI Semibold"/>
                <a:cs typeface="Segoe UI" pitchFamily="34" charset="0"/>
              </a:endParaRPr>
            </a:p>
          </p:txBody>
        </p:sp>
        <p:sp>
          <p:nvSpPr>
            <p:cNvPr id="39" name="Graphic 35">
              <a:extLst>
                <a:ext uri="{FF2B5EF4-FFF2-40B4-BE49-F238E27FC236}">
                  <a16:creationId xmlns:a16="http://schemas.microsoft.com/office/drawing/2014/main" id="{1B46C961-B8DA-21B8-C749-E8446E0E5DAF}"/>
                </a:ext>
              </a:extLst>
            </p:cNvPr>
            <p:cNvSpPr/>
            <p:nvPr/>
          </p:nvSpPr>
          <p:spPr>
            <a:xfrm>
              <a:off x="604770" y="1728615"/>
              <a:ext cx="218333" cy="145368"/>
            </a:xfrm>
            <a:custGeom>
              <a:avLst/>
              <a:gdLst>
                <a:gd name="connsiteX0" fmla="*/ 17621 w 37338"/>
                <a:gd name="connsiteY0" fmla="*/ 0 h 24860"/>
                <a:gd name="connsiteX1" fmla="*/ 11525 w 37338"/>
                <a:gd name="connsiteY1" fmla="*/ 24860 h 24860"/>
                <a:gd name="connsiteX2" fmla="*/ 0 w 37338"/>
                <a:gd name="connsiteY2" fmla="*/ 24860 h 24860"/>
                <a:gd name="connsiteX3" fmla="*/ 9144 w 37338"/>
                <a:gd name="connsiteY3" fmla="*/ 0 h 24860"/>
                <a:gd name="connsiteX4" fmla="*/ 17717 w 37338"/>
                <a:gd name="connsiteY4" fmla="*/ 0 h 24860"/>
                <a:gd name="connsiteX5" fmla="*/ 37338 w 37338"/>
                <a:gd name="connsiteY5" fmla="*/ 0 h 24860"/>
                <a:gd name="connsiteX6" fmla="*/ 31052 w 37338"/>
                <a:gd name="connsiteY6" fmla="*/ 24860 h 24860"/>
                <a:gd name="connsiteX7" fmla="*/ 19717 w 37338"/>
                <a:gd name="connsiteY7" fmla="*/ 24860 h 24860"/>
                <a:gd name="connsiteX8" fmla="*/ 28861 w 37338"/>
                <a:gd name="connsiteY8" fmla="*/ 0 h 24860"/>
                <a:gd name="connsiteX9" fmla="*/ 37338 w 37338"/>
                <a:gd name="connsiteY9" fmla="*/ 0 h 248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7338" h="24860">
                  <a:moveTo>
                    <a:pt x="17621" y="0"/>
                  </a:moveTo>
                  <a:lnTo>
                    <a:pt x="11525" y="24860"/>
                  </a:lnTo>
                  <a:lnTo>
                    <a:pt x="0" y="24860"/>
                  </a:lnTo>
                  <a:lnTo>
                    <a:pt x="9144" y="0"/>
                  </a:lnTo>
                  <a:lnTo>
                    <a:pt x="17717" y="0"/>
                  </a:lnTo>
                  <a:close/>
                  <a:moveTo>
                    <a:pt x="37338" y="0"/>
                  </a:moveTo>
                  <a:lnTo>
                    <a:pt x="31052" y="24860"/>
                  </a:lnTo>
                  <a:lnTo>
                    <a:pt x="19717" y="24860"/>
                  </a:lnTo>
                  <a:lnTo>
                    <a:pt x="28861" y="0"/>
                  </a:lnTo>
                  <a:lnTo>
                    <a:pt x="37338" y="0"/>
                  </a:lnTo>
                  <a:close/>
                </a:path>
              </a:pathLst>
            </a:custGeom>
            <a:solidFill>
              <a:schemeClr val="accent1"/>
            </a:solidFill>
            <a:ln w="0" cap="flat">
              <a:noFill/>
              <a:prstDash val="solid"/>
              <a:miter/>
            </a:ln>
          </p:spPr>
          <p:txBody>
            <a:bodyPr rtlCol="0" anchor="ctr"/>
            <a:lstStyle/>
            <a:p>
              <a:endParaRPr lang="en-US"/>
            </a:p>
          </p:txBody>
        </p:sp>
      </p:grpSp>
      <p:grpSp>
        <p:nvGrpSpPr>
          <p:cNvPr id="3" name="Group 2">
            <a:extLst>
              <a:ext uri="{FF2B5EF4-FFF2-40B4-BE49-F238E27FC236}">
                <a16:creationId xmlns:a16="http://schemas.microsoft.com/office/drawing/2014/main" id="{9EFF27F4-34FA-0411-F7DD-BA7A7DDE2157}"/>
              </a:ext>
            </a:extLst>
          </p:cNvPr>
          <p:cNvGrpSpPr/>
          <p:nvPr/>
        </p:nvGrpSpPr>
        <p:grpSpPr>
          <a:xfrm>
            <a:off x="5600599" y="5670105"/>
            <a:ext cx="462673" cy="462671"/>
            <a:chOff x="5690477" y="5593905"/>
            <a:chExt cx="462673" cy="462671"/>
          </a:xfrm>
        </p:grpSpPr>
        <p:sp>
          <p:nvSpPr>
            <p:cNvPr id="22" name="!!BOX1">
              <a:extLst>
                <a:ext uri="{FF2B5EF4-FFF2-40B4-BE49-F238E27FC236}">
                  <a16:creationId xmlns:a16="http://schemas.microsoft.com/office/drawing/2014/main" id="{E064C671-F1B3-B602-F6BB-04F868378661}"/>
                </a:ext>
              </a:extLst>
            </p:cNvPr>
            <p:cNvSpPr>
              <a:spLocks/>
            </p:cNvSpPr>
            <p:nvPr/>
          </p:nvSpPr>
          <p:spPr bwMode="auto">
            <a:xfrm>
              <a:off x="5690477" y="5593905"/>
              <a:ext cx="462673" cy="462671"/>
            </a:xfrm>
            <a:prstGeom prst="roundRect">
              <a:avLst>
                <a:gd name="adj" fmla="val 50000"/>
              </a:avLst>
            </a:prstGeom>
            <a:gradFill flip="none" rotWithShape="1">
              <a:gsLst>
                <a:gs pos="0">
                  <a:srgbClr val="EBECEB"/>
                </a:gs>
                <a:gs pos="75000">
                  <a:schemeClr val="bg1">
                    <a:lumMod val="55000"/>
                    <a:lumOff val="45000"/>
                  </a:schemeClr>
                </a:gs>
                <a:gs pos="33000">
                  <a:schemeClr val="bg1">
                    <a:lumMod val="95000"/>
                  </a:schemeClr>
                </a:gs>
                <a:gs pos="100000">
                  <a:srgbClr val="E8E9E8">
                    <a:lumMod val="65000"/>
                    <a:lumOff val="35000"/>
                  </a:srgbClr>
                </a:gs>
              </a:gsLst>
              <a:lin ang="2700000" scaled="1"/>
              <a:tileRect/>
            </a:gradFill>
            <a:ln w="12700">
              <a:noFill/>
              <a:headEnd type="none" w="med" len="med"/>
              <a:tailEnd type="none" w="med" len="med"/>
            </a:ln>
            <a:effectLst>
              <a:outerShdw blurRad="101600" dist="25400" dir="2700000" algn="tl" rotWithShape="0">
                <a:prstClr val="black">
                  <a:alpha val="32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20" tIns="97536" rIns="121920" bIns="97536" numCol="1" spcCol="0" rtlCol="0" fromWordArt="0" anchor="t" anchorCtr="0" forceAA="0" compatLnSpc="1">
              <a:prstTxWarp prst="textNoShape">
                <a:avLst/>
              </a:prstTxWarp>
              <a:noAutofit/>
            </a:bodyPr>
            <a:lstStyle/>
            <a:p>
              <a:pPr defTabSz="621679" fontAlgn="base">
                <a:spcBef>
                  <a:spcPct val="0"/>
                </a:spcBef>
                <a:spcAft>
                  <a:spcPct val="0"/>
                </a:spcAft>
              </a:pPr>
              <a:endParaRPr lang="en-GB" sz="1333">
                <a:solidFill>
                  <a:srgbClr val="FFFFFF"/>
                </a:solidFill>
                <a:latin typeface="Segoe UI"/>
                <a:cs typeface="Segoe UI" pitchFamily="34" charset="0"/>
              </a:endParaRPr>
            </a:p>
          </p:txBody>
        </p:sp>
        <p:sp>
          <p:nvSpPr>
            <p:cNvPr id="41" name="Graphic 35">
              <a:extLst>
                <a:ext uri="{FF2B5EF4-FFF2-40B4-BE49-F238E27FC236}">
                  <a16:creationId xmlns:a16="http://schemas.microsoft.com/office/drawing/2014/main" id="{81D46882-D263-01C0-F040-D7B6383EE8F3}"/>
                </a:ext>
              </a:extLst>
            </p:cNvPr>
            <p:cNvSpPr/>
            <p:nvPr/>
          </p:nvSpPr>
          <p:spPr>
            <a:xfrm rot="10800000">
              <a:off x="5812647" y="5752557"/>
              <a:ext cx="218333" cy="145368"/>
            </a:xfrm>
            <a:custGeom>
              <a:avLst/>
              <a:gdLst>
                <a:gd name="connsiteX0" fmla="*/ 17621 w 37338"/>
                <a:gd name="connsiteY0" fmla="*/ 0 h 24860"/>
                <a:gd name="connsiteX1" fmla="*/ 11525 w 37338"/>
                <a:gd name="connsiteY1" fmla="*/ 24860 h 24860"/>
                <a:gd name="connsiteX2" fmla="*/ 0 w 37338"/>
                <a:gd name="connsiteY2" fmla="*/ 24860 h 24860"/>
                <a:gd name="connsiteX3" fmla="*/ 9144 w 37338"/>
                <a:gd name="connsiteY3" fmla="*/ 0 h 24860"/>
                <a:gd name="connsiteX4" fmla="*/ 17717 w 37338"/>
                <a:gd name="connsiteY4" fmla="*/ 0 h 24860"/>
                <a:gd name="connsiteX5" fmla="*/ 37338 w 37338"/>
                <a:gd name="connsiteY5" fmla="*/ 0 h 24860"/>
                <a:gd name="connsiteX6" fmla="*/ 31052 w 37338"/>
                <a:gd name="connsiteY6" fmla="*/ 24860 h 24860"/>
                <a:gd name="connsiteX7" fmla="*/ 19717 w 37338"/>
                <a:gd name="connsiteY7" fmla="*/ 24860 h 24860"/>
                <a:gd name="connsiteX8" fmla="*/ 28861 w 37338"/>
                <a:gd name="connsiteY8" fmla="*/ 0 h 24860"/>
                <a:gd name="connsiteX9" fmla="*/ 37338 w 37338"/>
                <a:gd name="connsiteY9" fmla="*/ 0 h 248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7338" h="24860">
                  <a:moveTo>
                    <a:pt x="17621" y="0"/>
                  </a:moveTo>
                  <a:lnTo>
                    <a:pt x="11525" y="24860"/>
                  </a:lnTo>
                  <a:lnTo>
                    <a:pt x="0" y="24860"/>
                  </a:lnTo>
                  <a:lnTo>
                    <a:pt x="9144" y="0"/>
                  </a:lnTo>
                  <a:lnTo>
                    <a:pt x="17717" y="0"/>
                  </a:lnTo>
                  <a:close/>
                  <a:moveTo>
                    <a:pt x="37338" y="0"/>
                  </a:moveTo>
                  <a:lnTo>
                    <a:pt x="31052" y="24860"/>
                  </a:lnTo>
                  <a:lnTo>
                    <a:pt x="19717" y="24860"/>
                  </a:lnTo>
                  <a:lnTo>
                    <a:pt x="28861" y="0"/>
                  </a:lnTo>
                  <a:lnTo>
                    <a:pt x="37338" y="0"/>
                  </a:lnTo>
                  <a:close/>
                </a:path>
              </a:pathLst>
            </a:custGeom>
            <a:solidFill>
              <a:schemeClr val="accent1"/>
            </a:solidFill>
            <a:ln w="0" cap="flat">
              <a:noFill/>
              <a:prstDash val="solid"/>
              <a:miter/>
            </a:ln>
          </p:spPr>
          <p:txBody>
            <a:bodyPr rtlCol="0" anchor="ctr"/>
            <a:lstStyle/>
            <a:p>
              <a:endParaRPr lang="en-US"/>
            </a:p>
          </p:txBody>
        </p:sp>
      </p:grpSp>
      <p:sp>
        <p:nvSpPr>
          <p:cNvPr id="42" name="Content Placeholder 2">
            <a:extLst>
              <a:ext uri="{FF2B5EF4-FFF2-40B4-BE49-F238E27FC236}">
                <a16:creationId xmlns:a16="http://schemas.microsoft.com/office/drawing/2014/main" id="{EA6712EB-EF47-A7FB-8484-943EEF8AAF95}"/>
              </a:ext>
            </a:extLst>
          </p:cNvPr>
          <p:cNvSpPr txBox="1">
            <a:spLocks/>
          </p:cNvSpPr>
          <p:nvPr/>
        </p:nvSpPr>
        <p:spPr>
          <a:xfrm>
            <a:off x="969540" y="2433512"/>
            <a:ext cx="4732760" cy="2835776"/>
          </a:xfrm>
          <a:prstGeom prst="rect">
            <a:avLst/>
          </a:prstGeom>
        </p:spPr>
        <p:txBody>
          <a:bodyPr lIns="0" tIns="0" rIns="0" bIns="0" anchor="ctr">
            <a:noAutofit/>
          </a:bodyPr>
          <a:lst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solidFill>
                  <a:schemeClr val="tx1"/>
                </a:solidFill>
                <a:latin typeface="+mn-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1"/>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10000"/>
              </a:lnSpc>
              <a:spcBef>
                <a:spcPts val="0"/>
              </a:spcBef>
              <a:spcAft>
                <a:spcPts val="1200"/>
              </a:spcAft>
              <a:buNone/>
            </a:pPr>
            <a:r>
              <a:rPr lang="en-GB" sz="1600" dirty="0"/>
              <a:t>Hi Team! This week, we’re moving conversation in this WhatsApp group to the Teams app. </a:t>
            </a:r>
          </a:p>
          <a:p>
            <a:pPr marL="0" indent="0">
              <a:lnSpc>
                <a:spcPct val="110000"/>
              </a:lnSpc>
              <a:spcBef>
                <a:spcPts val="0"/>
              </a:spcBef>
              <a:spcAft>
                <a:spcPts val="1200"/>
              </a:spcAft>
              <a:buNone/>
            </a:pPr>
            <a:r>
              <a:rPr lang="en-GB" sz="1600" dirty="0"/>
              <a:t>If you haven’t downloaded the app, click here. Login with your company credentials.</a:t>
            </a:r>
          </a:p>
          <a:p>
            <a:pPr marL="0" indent="0">
              <a:lnSpc>
                <a:spcPct val="110000"/>
              </a:lnSpc>
              <a:spcBef>
                <a:spcPts val="0"/>
              </a:spcBef>
              <a:spcAft>
                <a:spcPts val="1200"/>
              </a:spcAft>
              <a:buNone/>
            </a:pPr>
            <a:r>
              <a:rPr lang="en-GB" sz="1600" dirty="0"/>
              <a:t>You’ll find our new Teams group called “Euston Daily Ops” under Chat.</a:t>
            </a:r>
          </a:p>
          <a:p>
            <a:pPr marL="0" indent="0">
              <a:lnSpc>
                <a:spcPct val="110000"/>
              </a:lnSpc>
              <a:spcBef>
                <a:spcPts val="0"/>
              </a:spcBef>
              <a:spcAft>
                <a:spcPts val="1200"/>
              </a:spcAft>
              <a:buNone/>
            </a:pPr>
            <a:r>
              <a:rPr lang="en-GB" sz="1600" dirty="0"/>
              <a:t>We’ll be using the new chat group, for quick daily updates on what’s happening in the main concourse. </a:t>
            </a:r>
          </a:p>
          <a:p>
            <a:pPr marL="0" lvl="1" indent="0" defTabSz="144463">
              <a:lnSpc>
                <a:spcPct val="110000"/>
              </a:lnSpc>
              <a:spcBef>
                <a:spcPts val="0"/>
              </a:spcBef>
              <a:spcAft>
                <a:spcPts val="1200"/>
              </a:spcAft>
              <a:buNone/>
            </a:pPr>
            <a:r>
              <a:rPr lang="en-GB" sz="1600" dirty="0"/>
              <a:t>I’ll be deleting this group soon to avoid confusion going forwards. Before deleting the group, I’ll export this chat’s history and uploading it to Teams.</a:t>
            </a:r>
            <a:endParaRPr lang="en-GB" sz="1400" dirty="0"/>
          </a:p>
        </p:txBody>
      </p:sp>
      <p:sp>
        <p:nvSpPr>
          <p:cNvPr id="48" name="Rectangle 47">
            <a:extLst>
              <a:ext uri="{FF2B5EF4-FFF2-40B4-BE49-F238E27FC236}">
                <a16:creationId xmlns:a16="http://schemas.microsoft.com/office/drawing/2014/main" id="{4A4C3708-1C3F-4D62-6681-26DCE996AFA0}"/>
              </a:ext>
            </a:extLst>
          </p:cNvPr>
          <p:cNvSpPr>
            <a:spLocks/>
          </p:cNvSpPr>
          <p:nvPr/>
        </p:nvSpPr>
        <p:spPr bwMode="auto">
          <a:xfrm>
            <a:off x="6383362" y="2775782"/>
            <a:ext cx="5002431" cy="2923987"/>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36000" tIns="146304" rIns="36000" bIns="146304" numCol="1" spcCol="0" rtlCol="0" fromWordArt="0" anchor="ctr" anchorCtr="0" forceAA="0" compatLnSpc="1">
            <a:prstTxWarp prst="textNoShape">
              <a:avLst/>
            </a:prstTxWarp>
            <a:noAutofit/>
          </a:bodyPr>
          <a:lstStyle/>
          <a:p>
            <a:pPr marL="171450" marR="0" lvl="0" indent="-171450" algn="l" defTabSz="932472" rtl="0" eaLnBrk="1" fontAlgn="base" latinLnBrk="0" hangingPunct="1">
              <a:lnSpc>
                <a:spcPct val="100000"/>
              </a:lnSpc>
              <a:spcBef>
                <a:spcPct val="0"/>
              </a:spcBef>
              <a:spcAft>
                <a:spcPts val="600"/>
              </a:spcAft>
              <a:buClr>
                <a:schemeClr val="accent1"/>
              </a:buClr>
              <a:buSzTx/>
              <a:buFont typeface="Arial" panose="020B0604020202020204" pitchFamily="34" charset="0"/>
              <a:buChar char="•"/>
              <a:tabLst/>
              <a:defRPr/>
            </a:pPr>
            <a:r>
              <a:rPr lang="en-GB" sz="1400" dirty="0">
                <a:solidFill>
                  <a:srgbClr val="000000"/>
                </a:solidFill>
                <a:cs typeface="Segoe UI" pitchFamily="34" charset="0"/>
              </a:rPr>
              <a:t>How to log in</a:t>
            </a:r>
          </a:p>
          <a:p>
            <a:pPr marL="171450" marR="0" lvl="0" indent="-171450" algn="l" defTabSz="932472" rtl="0" eaLnBrk="1" fontAlgn="base" latinLnBrk="0" hangingPunct="1">
              <a:lnSpc>
                <a:spcPct val="100000"/>
              </a:lnSpc>
              <a:spcBef>
                <a:spcPct val="0"/>
              </a:spcBef>
              <a:spcAft>
                <a:spcPts val="600"/>
              </a:spcAft>
              <a:buClr>
                <a:schemeClr val="accent1"/>
              </a:buClr>
              <a:buSzTx/>
              <a:buFont typeface="Arial" panose="020B0604020202020204" pitchFamily="34" charset="0"/>
              <a:buChar char="•"/>
              <a:tabLst/>
              <a:defRPr/>
            </a:pPr>
            <a:r>
              <a:rPr lang="en-GB" sz="1400" dirty="0">
                <a:solidFill>
                  <a:srgbClr val="000000"/>
                </a:solidFill>
                <a:cs typeface="Segoe UI" pitchFamily="34" charset="0"/>
              </a:rPr>
              <a:t>Where to get help if your co-workers don’t know their credentials or are struggling to download the app – this will likely be your IT support organisation</a:t>
            </a:r>
          </a:p>
          <a:p>
            <a:pPr marL="171450" marR="0" lvl="0" indent="-171450" algn="l" defTabSz="932472" rtl="0" eaLnBrk="1" fontAlgn="base" latinLnBrk="0" hangingPunct="1">
              <a:lnSpc>
                <a:spcPct val="100000"/>
              </a:lnSpc>
              <a:spcBef>
                <a:spcPct val="0"/>
              </a:spcBef>
              <a:spcAft>
                <a:spcPts val="600"/>
              </a:spcAft>
              <a:buClr>
                <a:schemeClr val="accent1"/>
              </a:buClr>
              <a:buSzTx/>
              <a:buFont typeface="Arial" panose="020B0604020202020204" pitchFamily="34" charset="0"/>
              <a:buChar char="•"/>
              <a:tabLst/>
              <a:defRPr/>
            </a:pPr>
            <a:r>
              <a:rPr lang="en-GB" sz="1400" dirty="0">
                <a:solidFill>
                  <a:srgbClr val="000000"/>
                </a:solidFill>
                <a:cs typeface="Segoe UI" pitchFamily="34" charset="0"/>
              </a:rPr>
              <a:t>How to find the new chat or Team channels where you are moving to from WhatsApp</a:t>
            </a:r>
          </a:p>
          <a:p>
            <a:pPr marL="171450" marR="0" lvl="0" indent="-171450" algn="l" defTabSz="932472" rtl="0" eaLnBrk="1" fontAlgn="base" latinLnBrk="0" hangingPunct="1">
              <a:lnSpc>
                <a:spcPct val="100000"/>
              </a:lnSpc>
              <a:spcBef>
                <a:spcPct val="0"/>
              </a:spcBef>
              <a:spcAft>
                <a:spcPts val="600"/>
              </a:spcAft>
              <a:buClr>
                <a:schemeClr val="accent1"/>
              </a:buClr>
              <a:buSzTx/>
              <a:buFont typeface="Arial" panose="020B0604020202020204" pitchFamily="34" charset="0"/>
              <a:buChar char="•"/>
              <a:tabLst/>
              <a:defRPr/>
            </a:pPr>
            <a:r>
              <a:rPr lang="en-GB" sz="1400" dirty="0">
                <a:solidFill>
                  <a:srgbClr val="000000"/>
                </a:solidFill>
                <a:cs typeface="Segoe UI" pitchFamily="34" charset="0"/>
              </a:rPr>
              <a:t>What will happen to your WhatsApp group – share whether you will you be moving conversation history across or deleting the group in WhatsApp</a:t>
            </a:r>
          </a:p>
          <a:p>
            <a:pPr marL="171450" marR="0" lvl="0" indent="-171450" algn="l" defTabSz="932472" rtl="0" eaLnBrk="1" fontAlgn="base" latinLnBrk="0" hangingPunct="1">
              <a:lnSpc>
                <a:spcPct val="100000"/>
              </a:lnSpc>
              <a:spcBef>
                <a:spcPct val="0"/>
              </a:spcBef>
              <a:spcAft>
                <a:spcPts val="600"/>
              </a:spcAft>
              <a:buClr>
                <a:schemeClr val="accent1"/>
              </a:buClr>
              <a:buSzTx/>
              <a:buFont typeface="Arial" panose="020B0604020202020204" pitchFamily="34" charset="0"/>
              <a:buChar char="•"/>
              <a:tabLst/>
              <a:defRPr/>
            </a:pPr>
            <a:r>
              <a:rPr lang="en-GB" sz="1400" dirty="0">
                <a:solidFill>
                  <a:srgbClr val="000000"/>
                </a:solidFill>
                <a:cs typeface="Segoe UI" pitchFamily="34" charset="0"/>
              </a:rPr>
              <a:t>When/how Teams should be used</a:t>
            </a:r>
          </a:p>
          <a:p>
            <a:pPr marL="171450" marR="0" lvl="0" indent="-171450" algn="l" defTabSz="932472" rtl="0" eaLnBrk="1" fontAlgn="base" latinLnBrk="0" hangingPunct="1">
              <a:lnSpc>
                <a:spcPct val="100000"/>
              </a:lnSpc>
              <a:spcBef>
                <a:spcPct val="0"/>
              </a:spcBef>
              <a:spcAft>
                <a:spcPts val="600"/>
              </a:spcAft>
              <a:buClr>
                <a:schemeClr val="accent1"/>
              </a:buClr>
              <a:buSzTx/>
              <a:buFont typeface="Arial" panose="020B0604020202020204" pitchFamily="34" charset="0"/>
              <a:buChar char="•"/>
              <a:tabLst/>
              <a:defRPr/>
            </a:pPr>
            <a:r>
              <a:rPr lang="en-GB" sz="1400" dirty="0">
                <a:solidFill>
                  <a:srgbClr val="000000"/>
                </a:solidFill>
                <a:cs typeface="Segoe UI" pitchFamily="34" charset="0"/>
              </a:rPr>
              <a:t>What to do with starred messages</a:t>
            </a:r>
          </a:p>
          <a:p>
            <a:pPr marL="171450" marR="0" lvl="0" indent="-171450" algn="l" defTabSz="932472" rtl="0" eaLnBrk="1" fontAlgn="base" latinLnBrk="0" hangingPunct="1">
              <a:lnSpc>
                <a:spcPct val="100000"/>
              </a:lnSpc>
              <a:spcBef>
                <a:spcPct val="0"/>
              </a:spcBef>
              <a:spcAft>
                <a:spcPts val="600"/>
              </a:spcAft>
              <a:buClr>
                <a:schemeClr val="accent1"/>
              </a:buClr>
              <a:buSzTx/>
              <a:buFont typeface="Arial" panose="020B0604020202020204" pitchFamily="34" charset="0"/>
              <a:buChar char="•"/>
              <a:tabLst/>
              <a:defRPr/>
            </a:pPr>
            <a:r>
              <a:rPr lang="en-GB" sz="1400" dirty="0">
                <a:solidFill>
                  <a:srgbClr val="000000"/>
                </a:solidFill>
                <a:cs typeface="Segoe UI" pitchFamily="34" charset="0"/>
              </a:rPr>
              <a:t>When will you be deleting the WhatsApp group</a:t>
            </a:r>
            <a:endParaRPr lang="en-GB" sz="1200" dirty="0">
              <a:solidFill>
                <a:srgbClr val="000000"/>
              </a:solidFill>
              <a:cs typeface="Segoe UI" pitchFamily="34" charset="0"/>
            </a:endParaRPr>
          </a:p>
        </p:txBody>
      </p:sp>
      <p:sp>
        <p:nvSpPr>
          <p:cNvPr id="2" name="Title 1">
            <a:extLst>
              <a:ext uri="{FF2B5EF4-FFF2-40B4-BE49-F238E27FC236}">
                <a16:creationId xmlns:a16="http://schemas.microsoft.com/office/drawing/2014/main" id="{F661A468-634A-7B21-6D7F-B057E97AC9A5}"/>
              </a:ext>
            </a:extLst>
          </p:cNvPr>
          <p:cNvSpPr txBox="1">
            <a:spLocks/>
          </p:cNvSpPr>
          <p:nvPr/>
        </p:nvSpPr>
        <p:spPr>
          <a:xfrm>
            <a:off x="600076" y="419100"/>
            <a:ext cx="11833224" cy="461024"/>
          </a:xfrm>
          <a:prstGeom prst="rect">
            <a:avLst/>
          </a:prstGeom>
        </p:spPr>
        <p:txBody>
          <a:bodyPr vert="horz" wrap="square" lIns="0" tIns="0" rIns="0" bIns="0" rtlCol="0" anchor="t">
            <a:spAutoFit/>
          </a:bodyPr>
          <a:lstStyle>
            <a:lvl1pPr algn="l" defTabSz="932742" rtl="0" eaLnBrk="1" latinLnBrk="0" hangingPunct="1">
              <a:lnSpc>
                <a:spcPct val="100000"/>
              </a:lnSpc>
              <a:spcBef>
                <a:spcPct val="0"/>
              </a:spcBef>
              <a:buNone/>
              <a:defRPr lang="en-US" sz="2800" b="0" kern="1200" cap="none" spc="-50" baseline="0" dirty="0" smtClean="0">
                <a:ln w="3175">
                  <a:noFill/>
                </a:ln>
                <a:solidFill>
                  <a:schemeClr val="tx1"/>
                </a:solidFill>
                <a:effectLst/>
                <a:latin typeface="+mj-lt"/>
                <a:ea typeface="+mn-ea"/>
                <a:cs typeface="Segoe UI" pitchFamily="34" charset="0"/>
              </a:defRPr>
            </a:lvl1pPr>
          </a:lstStyle>
          <a:p>
            <a:pPr marL="0" marR="0" lvl="0" indent="0" algn="l" defTabSz="457200" rtl="0" eaLnBrk="1" fontAlgn="auto" latinLnBrk="0" hangingPunct="1">
              <a:lnSpc>
                <a:spcPct val="107000"/>
              </a:lnSpc>
              <a:spcBef>
                <a:spcPts val="1200"/>
              </a:spcBef>
              <a:spcAft>
                <a:spcPts val="0"/>
              </a:spcAft>
              <a:buClrTx/>
              <a:buSzTx/>
              <a:buFontTx/>
              <a:buNone/>
              <a:tabLst/>
              <a:defRPr/>
            </a:pPr>
            <a:r>
              <a:rPr kumimoji="0" lang="en-GB" sz="2800" b="0" i="0" u="none" strike="noStrike" kern="0" cap="none" spc="0" normalizeH="0" baseline="0" noProof="0">
                <a:ln w="3175">
                  <a:noFill/>
                </a:ln>
                <a:solidFill>
                  <a:srgbClr val="FFFFFF"/>
                </a:solidFill>
                <a:effectLst/>
                <a:uLnTx/>
                <a:uFillTx/>
                <a:ea typeface="Times New Roman" panose="02020603050405020304" pitchFamily="18" charset="0"/>
                <a:cs typeface="Times New Roman" panose="02020603050405020304" pitchFamily="18" charset="0"/>
              </a:rPr>
              <a:t>Sample instruction message for Admins to share in WhatsApp Group</a:t>
            </a:r>
          </a:p>
        </p:txBody>
      </p:sp>
    </p:spTree>
    <p:extLst>
      <p:ext uri="{BB962C8B-B14F-4D97-AF65-F5344CB8AC3E}">
        <p14:creationId xmlns:p14="http://schemas.microsoft.com/office/powerpoint/2010/main" val="24752736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bg>
      <p:bgPr>
        <a:solidFill>
          <a:srgbClr val="F7F7F7"/>
        </a:solidFill>
        <a:effectLst/>
      </p:bgPr>
    </p:bg>
    <p:spTree>
      <p:nvGrpSpPr>
        <p:cNvPr id="1" name=""/>
        <p:cNvGrpSpPr/>
        <p:nvPr/>
      </p:nvGrpSpPr>
      <p:grpSpPr>
        <a:xfrm>
          <a:off x="0" y="0"/>
          <a:ext cx="0" cy="0"/>
          <a:chOff x="0" y="0"/>
          <a:chExt cx="0" cy="0"/>
        </a:xfrm>
      </p:grpSpPr>
      <p:sp>
        <p:nvSpPr>
          <p:cNvPr id="25" name="Rectangle 24">
            <a:extLst>
              <a:ext uri="{FF2B5EF4-FFF2-40B4-BE49-F238E27FC236}">
                <a16:creationId xmlns:a16="http://schemas.microsoft.com/office/drawing/2014/main" id="{19F1648A-2567-F6DF-5462-A6CADEC272E9}"/>
              </a:ext>
            </a:extLst>
          </p:cNvPr>
          <p:cNvSpPr>
            <a:spLocks/>
          </p:cNvSpPr>
          <p:nvPr/>
        </p:nvSpPr>
        <p:spPr bwMode="auto">
          <a:xfrm>
            <a:off x="8989597" y="2477323"/>
            <a:ext cx="2600163" cy="683336"/>
          </a:xfrm>
          <a:prstGeom prst="rect">
            <a:avLst/>
          </a:prstGeom>
          <a:gradFill>
            <a:gsLst>
              <a:gs pos="0">
                <a:schemeClr val="bg1">
                  <a:lumMod val="55000"/>
                  <a:lumOff val="45000"/>
                </a:schemeClr>
              </a:gs>
              <a:gs pos="100000">
                <a:srgbClr val="E8E9E8">
                  <a:lumMod val="20000"/>
                  <a:lumOff val="80000"/>
                </a:srgbClr>
              </a:gs>
            </a:gsLst>
            <a:lin ang="2700000" scaled="1"/>
          </a:gradFill>
          <a:ln w="12700">
            <a:noFill/>
            <a:headEnd type="none" w="med" len="med"/>
            <a:tailEnd type="none" w="med" len="med"/>
          </a:ln>
          <a:effectLst>
            <a:outerShdw blurRad="76200" dist="25400" dir="2700000" algn="tl" rotWithShape="0">
              <a:prstClr val="black">
                <a:alpha val="14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20" tIns="97536" rIns="121920" bIns="97536" numCol="1" spcCol="0" rtlCol="0" fromWordArt="0" anchor="t" anchorCtr="0" forceAA="0" compatLnSpc="1">
            <a:prstTxWarp prst="textNoShape">
              <a:avLst/>
            </a:prstTxWarp>
            <a:noAutofit/>
          </a:bodyPr>
          <a:lstStyle/>
          <a:p>
            <a:pPr defTabSz="621679" fontAlgn="base">
              <a:spcBef>
                <a:spcPct val="0"/>
              </a:spcBef>
              <a:spcAft>
                <a:spcPts val="300"/>
              </a:spcAft>
            </a:pPr>
            <a:endParaRPr lang="en-GB" sz="1200">
              <a:solidFill>
                <a:schemeClr val="tx2"/>
              </a:solidFill>
              <a:latin typeface="Segoe UI Semibold"/>
              <a:cs typeface="Segoe UI" pitchFamily="34" charset="0"/>
            </a:endParaRPr>
          </a:p>
        </p:txBody>
      </p:sp>
      <p:sp>
        <p:nvSpPr>
          <p:cNvPr id="21" name="Rectangle 20">
            <a:extLst>
              <a:ext uri="{FF2B5EF4-FFF2-40B4-BE49-F238E27FC236}">
                <a16:creationId xmlns:a16="http://schemas.microsoft.com/office/drawing/2014/main" id="{35305AAC-545C-0B18-8893-42A424C641E2}"/>
              </a:ext>
            </a:extLst>
          </p:cNvPr>
          <p:cNvSpPr>
            <a:spLocks/>
          </p:cNvSpPr>
          <p:nvPr/>
        </p:nvSpPr>
        <p:spPr bwMode="auto">
          <a:xfrm>
            <a:off x="7107735" y="4005057"/>
            <a:ext cx="3322139" cy="1775633"/>
          </a:xfrm>
          <a:prstGeom prst="rect">
            <a:avLst/>
          </a:prstGeom>
          <a:gradFill>
            <a:gsLst>
              <a:gs pos="0">
                <a:schemeClr val="bg1">
                  <a:lumMod val="55000"/>
                  <a:lumOff val="45000"/>
                </a:schemeClr>
              </a:gs>
              <a:gs pos="100000">
                <a:srgbClr val="E8E9E8">
                  <a:lumMod val="20000"/>
                  <a:lumOff val="80000"/>
                </a:srgbClr>
              </a:gs>
            </a:gsLst>
            <a:lin ang="2700000" scaled="1"/>
          </a:gradFill>
          <a:ln w="12700">
            <a:noFill/>
            <a:headEnd type="none" w="med" len="med"/>
            <a:tailEnd type="none" w="med" len="med"/>
          </a:ln>
          <a:effectLst>
            <a:outerShdw blurRad="76200" dist="25400" dir="2700000" algn="tl" rotWithShape="0">
              <a:prstClr val="black">
                <a:alpha val="14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20" tIns="97536" rIns="121920" bIns="97536" numCol="1" spcCol="0" rtlCol="0" fromWordArt="0" anchor="t" anchorCtr="0" forceAA="0" compatLnSpc="1">
            <a:prstTxWarp prst="textNoShape">
              <a:avLst/>
            </a:prstTxWarp>
            <a:noAutofit/>
          </a:bodyPr>
          <a:lstStyle/>
          <a:p>
            <a:pPr defTabSz="621679" fontAlgn="base">
              <a:spcBef>
                <a:spcPct val="0"/>
              </a:spcBef>
              <a:spcAft>
                <a:spcPts val="300"/>
              </a:spcAft>
            </a:pPr>
            <a:endParaRPr lang="en-GB" sz="1200">
              <a:solidFill>
                <a:schemeClr val="tx2"/>
              </a:solidFill>
              <a:latin typeface="Segoe UI Semibold"/>
              <a:cs typeface="Segoe UI" pitchFamily="34" charset="0"/>
            </a:endParaRPr>
          </a:p>
        </p:txBody>
      </p:sp>
      <p:sp>
        <p:nvSpPr>
          <p:cNvPr id="15" name="Rectangle 14">
            <a:extLst>
              <a:ext uri="{FF2B5EF4-FFF2-40B4-BE49-F238E27FC236}">
                <a16:creationId xmlns:a16="http://schemas.microsoft.com/office/drawing/2014/main" id="{E52BB218-C342-E250-0EB1-84F6F49EAA01}"/>
              </a:ext>
            </a:extLst>
          </p:cNvPr>
          <p:cNvSpPr>
            <a:spLocks/>
          </p:cNvSpPr>
          <p:nvPr/>
        </p:nvSpPr>
        <p:spPr bwMode="auto">
          <a:xfrm>
            <a:off x="1762126" y="4366507"/>
            <a:ext cx="3302962" cy="1963677"/>
          </a:xfrm>
          <a:prstGeom prst="rect">
            <a:avLst/>
          </a:prstGeom>
          <a:gradFill>
            <a:gsLst>
              <a:gs pos="0">
                <a:schemeClr val="bg1">
                  <a:lumMod val="55000"/>
                  <a:lumOff val="45000"/>
                </a:schemeClr>
              </a:gs>
              <a:gs pos="100000">
                <a:srgbClr val="E8E9E8">
                  <a:lumMod val="20000"/>
                  <a:lumOff val="80000"/>
                </a:srgbClr>
              </a:gs>
            </a:gsLst>
            <a:lin ang="2700000" scaled="1"/>
          </a:gradFill>
          <a:ln w="12700">
            <a:noFill/>
            <a:headEnd type="none" w="med" len="med"/>
            <a:tailEnd type="none" w="med" len="med"/>
          </a:ln>
          <a:effectLst>
            <a:outerShdw blurRad="76200" dist="25400" dir="2700000" algn="tl" rotWithShape="0">
              <a:prstClr val="black">
                <a:alpha val="14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20" tIns="97536" rIns="121920" bIns="97536" numCol="1" spcCol="0" rtlCol="0" fromWordArt="0" anchor="t" anchorCtr="0" forceAA="0" compatLnSpc="1">
            <a:prstTxWarp prst="textNoShape">
              <a:avLst/>
            </a:prstTxWarp>
            <a:noAutofit/>
          </a:bodyPr>
          <a:lstStyle/>
          <a:p>
            <a:pPr defTabSz="621679" fontAlgn="base">
              <a:spcBef>
                <a:spcPct val="0"/>
              </a:spcBef>
              <a:spcAft>
                <a:spcPts val="300"/>
              </a:spcAft>
            </a:pPr>
            <a:endParaRPr lang="en-GB" sz="1200">
              <a:solidFill>
                <a:schemeClr val="tx2"/>
              </a:solidFill>
              <a:latin typeface="Segoe UI Semibold"/>
              <a:cs typeface="Segoe UI" pitchFamily="34" charset="0"/>
            </a:endParaRPr>
          </a:p>
        </p:txBody>
      </p:sp>
      <p:cxnSp>
        <p:nvCxnSpPr>
          <p:cNvPr id="37" name="Connector: Elbow 36">
            <a:extLst>
              <a:ext uri="{FF2B5EF4-FFF2-40B4-BE49-F238E27FC236}">
                <a16:creationId xmlns:a16="http://schemas.microsoft.com/office/drawing/2014/main" id="{B0F9FE58-71A2-8720-DE3B-4C037F89A55F}"/>
              </a:ext>
            </a:extLst>
          </p:cNvPr>
          <p:cNvCxnSpPr>
            <a:cxnSpLocks/>
          </p:cNvCxnSpPr>
          <p:nvPr/>
        </p:nvCxnSpPr>
        <p:spPr>
          <a:xfrm rot="5400000" flipH="1" flipV="1">
            <a:off x="3611633" y="4237174"/>
            <a:ext cx="161352" cy="874774"/>
          </a:xfrm>
          <a:prstGeom prst="bentConnector2">
            <a:avLst/>
          </a:prstGeom>
          <a:solidFill>
            <a:schemeClr val="bg1"/>
          </a:solidFill>
          <a:ln w="12700">
            <a:solidFill>
              <a:schemeClr val="accent1"/>
            </a:solidFill>
            <a:prstDash val="sysDot"/>
            <a:headEnd type="none" w="med" len="med"/>
            <a:tailEnd type="oval" w="sm" len="sm"/>
          </a:ln>
          <a:effectLst/>
        </p:spPr>
        <p:style>
          <a:lnRef idx="1">
            <a:schemeClr val="accent2"/>
          </a:lnRef>
          <a:fillRef idx="3">
            <a:schemeClr val="accent2"/>
          </a:fillRef>
          <a:effectRef idx="2">
            <a:schemeClr val="accent2"/>
          </a:effectRef>
          <a:fontRef idx="minor">
            <a:schemeClr val="lt1"/>
          </a:fontRef>
        </p:style>
      </p:cxnSp>
      <p:sp>
        <p:nvSpPr>
          <p:cNvPr id="14" name="Rectangle 13">
            <a:extLst>
              <a:ext uri="{FF2B5EF4-FFF2-40B4-BE49-F238E27FC236}">
                <a16:creationId xmlns:a16="http://schemas.microsoft.com/office/drawing/2014/main" id="{B8AFE2CD-76CF-72E6-CC4B-CB459210B2C3}"/>
              </a:ext>
            </a:extLst>
          </p:cNvPr>
          <p:cNvSpPr>
            <a:spLocks/>
          </p:cNvSpPr>
          <p:nvPr/>
        </p:nvSpPr>
        <p:spPr bwMode="auto">
          <a:xfrm>
            <a:off x="3003255" y="4055534"/>
            <a:ext cx="2154533" cy="360126"/>
          </a:xfrm>
          <a:prstGeom prst="rect">
            <a:avLst/>
          </a:prstGeom>
          <a:gradFill>
            <a:gsLst>
              <a:gs pos="0">
                <a:schemeClr val="bg1">
                  <a:lumMod val="55000"/>
                  <a:lumOff val="45000"/>
                </a:schemeClr>
              </a:gs>
              <a:gs pos="100000">
                <a:srgbClr val="E8E9E8">
                  <a:lumMod val="20000"/>
                  <a:lumOff val="80000"/>
                </a:srgbClr>
              </a:gs>
            </a:gsLst>
            <a:lin ang="2700000" scaled="1"/>
          </a:gradFill>
          <a:ln w="12700">
            <a:noFill/>
            <a:headEnd type="none" w="med" len="med"/>
            <a:tailEnd type="none" w="med" len="med"/>
          </a:ln>
          <a:effectLst>
            <a:outerShdw blurRad="76200" dist="25400" dir="2700000" algn="tl" rotWithShape="0">
              <a:prstClr val="black">
                <a:alpha val="14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20" tIns="97536" rIns="121920" bIns="97536" numCol="1" spcCol="0" rtlCol="0" fromWordArt="0" anchor="t" anchorCtr="0" forceAA="0" compatLnSpc="1">
            <a:prstTxWarp prst="textNoShape">
              <a:avLst/>
            </a:prstTxWarp>
            <a:noAutofit/>
          </a:bodyPr>
          <a:lstStyle/>
          <a:p>
            <a:pPr defTabSz="621679" fontAlgn="base">
              <a:spcBef>
                <a:spcPct val="0"/>
              </a:spcBef>
              <a:spcAft>
                <a:spcPts val="300"/>
              </a:spcAft>
            </a:pPr>
            <a:endParaRPr lang="en-GB" sz="1200">
              <a:solidFill>
                <a:schemeClr val="tx2"/>
              </a:solidFill>
              <a:latin typeface="Segoe UI Semibold"/>
              <a:cs typeface="Segoe UI" pitchFamily="34" charset="0"/>
            </a:endParaRPr>
          </a:p>
        </p:txBody>
      </p:sp>
      <p:sp>
        <p:nvSpPr>
          <p:cNvPr id="85" name="Freeform: Shape 15">
            <a:extLst>
              <a:ext uri="{FF2B5EF4-FFF2-40B4-BE49-F238E27FC236}">
                <a16:creationId xmlns:a16="http://schemas.microsoft.com/office/drawing/2014/main" id="{29095B97-7F17-B52F-95AC-7AA3DE29983C}"/>
              </a:ext>
            </a:extLst>
          </p:cNvPr>
          <p:cNvSpPr/>
          <p:nvPr/>
        </p:nvSpPr>
        <p:spPr>
          <a:xfrm>
            <a:off x="3139335" y="4164882"/>
            <a:ext cx="2178322" cy="289228"/>
          </a:xfrm>
          <a:custGeom>
            <a:avLst/>
            <a:gdLst>
              <a:gd name="connsiteX0" fmla="*/ 0 w 6496049"/>
              <a:gd name="connsiteY0" fmla="*/ 28076 h 280756"/>
              <a:gd name="connsiteX1" fmla="*/ 28076 w 6496049"/>
              <a:gd name="connsiteY1" fmla="*/ 0 h 280756"/>
              <a:gd name="connsiteX2" fmla="*/ 6467973 w 6496049"/>
              <a:gd name="connsiteY2" fmla="*/ 0 h 280756"/>
              <a:gd name="connsiteX3" fmla="*/ 6496049 w 6496049"/>
              <a:gd name="connsiteY3" fmla="*/ 28076 h 280756"/>
              <a:gd name="connsiteX4" fmla="*/ 6496049 w 6496049"/>
              <a:gd name="connsiteY4" fmla="*/ 252680 h 280756"/>
              <a:gd name="connsiteX5" fmla="*/ 6467973 w 6496049"/>
              <a:gd name="connsiteY5" fmla="*/ 280756 h 280756"/>
              <a:gd name="connsiteX6" fmla="*/ 28076 w 6496049"/>
              <a:gd name="connsiteY6" fmla="*/ 280756 h 280756"/>
              <a:gd name="connsiteX7" fmla="*/ 0 w 6496049"/>
              <a:gd name="connsiteY7" fmla="*/ 252680 h 280756"/>
              <a:gd name="connsiteX8" fmla="*/ 0 w 6496049"/>
              <a:gd name="connsiteY8" fmla="*/ 28076 h 2807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496049" h="280756">
                <a:moveTo>
                  <a:pt x="0" y="28076"/>
                </a:moveTo>
                <a:cubicBezTo>
                  <a:pt x="0" y="12570"/>
                  <a:pt x="12570" y="0"/>
                  <a:pt x="28076" y="0"/>
                </a:cubicBezTo>
                <a:lnTo>
                  <a:pt x="6467973" y="0"/>
                </a:lnTo>
                <a:cubicBezTo>
                  <a:pt x="6483479" y="0"/>
                  <a:pt x="6496049" y="12570"/>
                  <a:pt x="6496049" y="28076"/>
                </a:cubicBezTo>
                <a:lnTo>
                  <a:pt x="6496049" y="252680"/>
                </a:lnTo>
                <a:cubicBezTo>
                  <a:pt x="6496049" y="268186"/>
                  <a:pt x="6483479" y="280756"/>
                  <a:pt x="6467973" y="280756"/>
                </a:cubicBezTo>
                <a:lnTo>
                  <a:pt x="28076" y="280756"/>
                </a:lnTo>
                <a:cubicBezTo>
                  <a:pt x="12570" y="280756"/>
                  <a:pt x="0" y="268186"/>
                  <a:pt x="0" y="252680"/>
                </a:cubicBezTo>
                <a:lnTo>
                  <a:pt x="0" y="28076"/>
                </a:lnTo>
                <a:close/>
              </a:path>
            </a:pathLst>
          </a:custGeom>
          <a:no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7000" tIns="14420" rIns="17000" bIns="14420" numCol="1" spcCol="1270" anchor="t" anchorCtr="0">
            <a:noAutofit/>
          </a:bodyPr>
          <a:lstStyle/>
          <a:p>
            <a:pPr defTabSz="180578">
              <a:lnSpc>
                <a:spcPct val="90000"/>
              </a:lnSpc>
              <a:spcBef>
                <a:spcPct val="0"/>
              </a:spcBef>
              <a:spcAft>
                <a:spcPts val="600"/>
              </a:spcAft>
              <a:defRPr/>
            </a:pPr>
            <a:r>
              <a:rPr lang="en-GB" sz="1050" b="1">
                <a:solidFill>
                  <a:schemeClr val="tx2"/>
                </a:solidFill>
                <a:latin typeface="+mj-lt"/>
              </a:rPr>
              <a:t>Get to know your Teams app</a:t>
            </a:r>
          </a:p>
        </p:txBody>
      </p:sp>
      <p:sp>
        <p:nvSpPr>
          <p:cNvPr id="8" name="Rectangle 7">
            <a:extLst>
              <a:ext uri="{FF2B5EF4-FFF2-40B4-BE49-F238E27FC236}">
                <a16:creationId xmlns:a16="http://schemas.microsoft.com/office/drawing/2014/main" id="{9FE13621-27D9-24EA-7670-0EC9ED388A4F}"/>
              </a:ext>
            </a:extLst>
          </p:cNvPr>
          <p:cNvSpPr>
            <a:spLocks/>
          </p:cNvSpPr>
          <p:nvPr/>
        </p:nvSpPr>
        <p:spPr bwMode="auto">
          <a:xfrm>
            <a:off x="5310128" y="2477323"/>
            <a:ext cx="1668522" cy="683336"/>
          </a:xfrm>
          <a:prstGeom prst="rect">
            <a:avLst/>
          </a:prstGeom>
          <a:gradFill>
            <a:gsLst>
              <a:gs pos="0">
                <a:schemeClr val="bg1">
                  <a:lumMod val="55000"/>
                  <a:lumOff val="45000"/>
                </a:schemeClr>
              </a:gs>
              <a:gs pos="100000">
                <a:srgbClr val="E8E9E8">
                  <a:lumMod val="20000"/>
                  <a:lumOff val="80000"/>
                </a:srgbClr>
              </a:gs>
            </a:gsLst>
            <a:lin ang="2700000" scaled="1"/>
          </a:gradFill>
          <a:ln w="12700">
            <a:noFill/>
            <a:headEnd type="none" w="med" len="med"/>
            <a:tailEnd type="none" w="med" len="med"/>
          </a:ln>
          <a:effectLst>
            <a:outerShdw blurRad="76200" dist="25400" dir="2700000" algn="tl" rotWithShape="0">
              <a:prstClr val="black">
                <a:alpha val="14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20" tIns="97536" rIns="121920" bIns="97536" numCol="1" spcCol="0" rtlCol="0" fromWordArt="0" anchor="t" anchorCtr="0" forceAA="0" compatLnSpc="1">
            <a:prstTxWarp prst="textNoShape">
              <a:avLst/>
            </a:prstTxWarp>
            <a:noAutofit/>
          </a:bodyPr>
          <a:lstStyle/>
          <a:p>
            <a:pPr defTabSz="621679" fontAlgn="base">
              <a:spcBef>
                <a:spcPct val="0"/>
              </a:spcBef>
              <a:spcAft>
                <a:spcPts val="300"/>
              </a:spcAft>
            </a:pPr>
            <a:endParaRPr lang="en-GB" sz="1200">
              <a:solidFill>
                <a:schemeClr val="tx2"/>
              </a:solidFill>
              <a:latin typeface="Segoe UI Semibold"/>
              <a:cs typeface="Segoe UI" pitchFamily="34" charset="0"/>
            </a:endParaRPr>
          </a:p>
        </p:txBody>
      </p:sp>
      <p:sp>
        <p:nvSpPr>
          <p:cNvPr id="3" name="Rectangle 2">
            <a:extLst>
              <a:ext uri="{FF2B5EF4-FFF2-40B4-BE49-F238E27FC236}">
                <a16:creationId xmlns:a16="http://schemas.microsoft.com/office/drawing/2014/main" id="{44CF787B-C9B7-CED4-B2AA-F6BA3A1E0619}"/>
              </a:ext>
            </a:extLst>
          </p:cNvPr>
          <p:cNvSpPr>
            <a:spLocks/>
          </p:cNvSpPr>
          <p:nvPr/>
        </p:nvSpPr>
        <p:spPr bwMode="auto">
          <a:xfrm>
            <a:off x="430924" y="1941331"/>
            <a:ext cx="1898113" cy="1219328"/>
          </a:xfrm>
          <a:prstGeom prst="rect">
            <a:avLst/>
          </a:prstGeom>
          <a:gradFill>
            <a:gsLst>
              <a:gs pos="0">
                <a:schemeClr val="bg1">
                  <a:lumMod val="55000"/>
                  <a:lumOff val="45000"/>
                </a:schemeClr>
              </a:gs>
              <a:gs pos="100000">
                <a:srgbClr val="E8E9E8">
                  <a:lumMod val="20000"/>
                  <a:lumOff val="80000"/>
                </a:srgbClr>
              </a:gs>
            </a:gsLst>
            <a:lin ang="2700000" scaled="1"/>
          </a:gradFill>
          <a:ln w="12700">
            <a:noFill/>
            <a:headEnd type="none" w="med" len="med"/>
            <a:tailEnd type="none" w="med" len="med"/>
          </a:ln>
          <a:effectLst>
            <a:outerShdw blurRad="76200" dist="25400" dir="2700000" algn="tl" rotWithShape="0">
              <a:prstClr val="black">
                <a:alpha val="14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20" tIns="97536" rIns="121920" bIns="97536" numCol="1" spcCol="0" rtlCol="0" fromWordArt="0" anchor="t" anchorCtr="0" forceAA="0" compatLnSpc="1">
            <a:prstTxWarp prst="textNoShape">
              <a:avLst/>
            </a:prstTxWarp>
            <a:noAutofit/>
          </a:bodyPr>
          <a:lstStyle/>
          <a:p>
            <a:pPr defTabSz="621679" fontAlgn="base">
              <a:spcBef>
                <a:spcPct val="0"/>
              </a:spcBef>
              <a:spcAft>
                <a:spcPts val="300"/>
              </a:spcAft>
            </a:pPr>
            <a:endParaRPr lang="en-GB" sz="1200">
              <a:solidFill>
                <a:schemeClr val="tx2"/>
              </a:solidFill>
              <a:latin typeface="Segoe UI Semibold"/>
              <a:cs typeface="Segoe UI" pitchFamily="34" charset="0"/>
            </a:endParaRPr>
          </a:p>
        </p:txBody>
      </p:sp>
      <p:cxnSp>
        <p:nvCxnSpPr>
          <p:cNvPr id="5" name="Straight Arrow Connector 4">
            <a:extLst>
              <a:ext uri="{FF2B5EF4-FFF2-40B4-BE49-F238E27FC236}">
                <a16:creationId xmlns:a16="http://schemas.microsoft.com/office/drawing/2014/main" id="{36E4B5F3-10B5-1533-B517-4F739A6D3250}"/>
              </a:ext>
            </a:extLst>
          </p:cNvPr>
          <p:cNvCxnSpPr>
            <a:cxnSpLocks/>
          </p:cNvCxnSpPr>
          <p:nvPr/>
        </p:nvCxnSpPr>
        <p:spPr>
          <a:xfrm flipV="1">
            <a:off x="762655" y="3158766"/>
            <a:ext cx="0" cy="289228"/>
          </a:xfrm>
          <a:prstGeom prst="straightConnector1">
            <a:avLst/>
          </a:prstGeom>
          <a:solidFill>
            <a:schemeClr val="bg1"/>
          </a:solidFill>
          <a:ln w="28575">
            <a:solidFill>
              <a:schemeClr val="accent1"/>
            </a:solidFill>
            <a:prstDash val="sysDot"/>
            <a:headEnd type="none" w="med" len="med"/>
            <a:tailEnd type="oval" w="med" len="med"/>
          </a:ln>
          <a:effectLst/>
        </p:spPr>
        <p:style>
          <a:lnRef idx="1">
            <a:schemeClr val="accent2"/>
          </a:lnRef>
          <a:fillRef idx="3">
            <a:schemeClr val="accent2"/>
          </a:fillRef>
          <a:effectRef idx="2">
            <a:schemeClr val="accent2"/>
          </a:effectRef>
          <a:fontRef idx="minor">
            <a:schemeClr val="lt1"/>
          </a:fontRef>
        </p:style>
      </p:cxnSp>
      <p:cxnSp>
        <p:nvCxnSpPr>
          <p:cNvPr id="6" name="Straight Arrow Connector 5">
            <a:extLst>
              <a:ext uri="{FF2B5EF4-FFF2-40B4-BE49-F238E27FC236}">
                <a16:creationId xmlns:a16="http://schemas.microsoft.com/office/drawing/2014/main" id="{A85BE4EA-FBCB-A456-5EAF-83CCE818E920}"/>
              </a:ext>
            </a:extLst>
          </p:cNvPr>
          <p:cNvCxnSpPr>
            <a:cxnSpLocks/>
          </p:cNvCxnSpPr>
          <p:nvPr/>
        </p:nvCxnSpPr>
        <p:spPr>
          <a:xfrm flipV="1">
            <a:off x="5534605" y="3158766"/>
            <a:ext cx="0" cy="289228"/>
          </a:xfrm>
          <a:prstGeom prst="straightConnector1">
            <a:avLst/>
          </a:prstGeom>
          <a:solidFill>
            <a:schemeClr val="bg1"/>
          </a:solidFill>
          <a:ln w="28575">
            <a:solidFill>
              <a:schemeClr val="accent1"/>
            </a:solidFill>
            <a:prstDash val="sysDot"/>
            <a:headEnd type="none" w="med" len="med"/>
            <a:tailEnd type="oval" w="med" len="med"/>
          </a:ln>
          <a:effectLst/>
        </p:spPr>
        <p:style>
          <a:lnRef idx="1">
            <a:schemeClr val="accent2"/>
          </a:lnRef>
          <a:fillRef idx="3">
            <a:schemeClr val="accent2"/>
          </a:fillRef>
          <a:effectRef idx="2">
            <a:schemeClr val="accent2"/>
          </a:effectRef>
          <a:fontRef idx="minor">
            <a:schemeClr val="lt1"/>
          </a:fontRef>
        </p:style>
      </p:cxnSp>
      <p:cxnSp>
        <p:nvCxnSpPr>
          <p:cNvPr id="7" name="Straight Arrow Connector 6">
            <a:extLst>
              <a:ext uri="{FF2B5EF4-FFF2-40B4-BE49-F238E27FC236}">
                <a16:creationId xmlns:a16="http://schemas.microsoft.com/office/drawing/2014/main" id="{5ED9EB4E-3604-8088-8FF4-CA1C47C9B711}"/>
              </a:ext>
            </a:extLst>
          </p:cNvPr>
          <p:cNvCxnSpPr>
            <a:cxnSpLocks/>
          </p:cNvCxnSpPr>
          <p:nvPr/>
        </p:nvCxnSpPr>
        <p:spPr>
          <a:xfrm flipV="1">
            <a:off x="9235547" y="3158766"/>
            <a:ext cx="0" cy="289228"/>
          </a:xfrm>
          <a:prstGeom prst="straightConnector1">
            <a:avLst/>
          </a:prstGeom>
          <a:solidFill>
            <a:schemeClr val="bg1"/>
          </a:solidFill>
          <a:ln w="28575">
            <a:solidFill>
              <a:schemeClr val="accent1"/>
            </a:solidFill>
            <a:prstDash val="sysDot"/>
            <a:headEnd type="none" w="med" len="med"/>
            <a:tailEnd type="oval" w="med" len="med"/>
          </a:ln>
          <a:effectLst/>
        </p:spPr>
        <p:style>
          <a:lnRef idx="1">
            <a:schemeClr val="accent2"/>
          </a:lnRef>
          <a:fillRef idx="3">
            <a:schemeClr val="accent2"/>
          </a:fillRef>
          <a:effectRef idx="2">
            <a:schemeClr val="accent2"/>
          </a:effectRef>
          <a:fontRef idx="minor">
            <a:schemeClr val="lt1"/>
          </a:fontRef>
        </p:style>
      </p:cxnSp>
      <p:sp>
        <p:nvSpPr>
          <p:cNvPr id="4" name="Freeform: Shape 3">
            <a:extLst>
              <a:ext uri="{FF2B5EF4-FFF2-40B4-BE49-F238E27FC236}">
                <a16:creationId xmlns:a16="http://schemas.microsoft.com/office/drawing/2014/main" id="{38695748-F541-40FE-3A90-2C20F0D29DCC}"/>
              </a:ext>
            </a:extLst>
          </p:cNvPr>
          <p:cNvSpPr/>
          <p:nvPr/>
        </p:nvSpPr>
        <p:spPr bwMode="auto">
          <a:xfrm flipH="1" flipV="1">
            <a:off x="0" y="-1"/>
            <a:ext cx="12192000" cy="1291771"/>
          </a:xfrm>
          <a:custGeom>
            <a:avLst/>
            <a:gdLst>
              <a:gd name="connsiteX0" fmla="*/ 11268532 w 12192000"/>
              <a:gd name="connsiteY0" fmla="*/ 106 h 4074802"/>
              <a:gd name="connsiteX1" fmla="*/ 12185209 w 12192000"/>
              <a:gd name="connsiteY1" fmla="*/ 20416 h 4074802"/>
              <a:gd name="connsiteX2" fmla="*/ 12192000 w 12192000"/>
              <a:gd name="connsiteY2" fmla="*/ 20811 h 4074802"/>
              <a:gd name="connsiteX3" fmla="*/ 12192000 w 12192000"/>
              <a:gd name="connsiteY3" fmla="*/ 1064902 h 4074802"/>
              <a:gd name="connsiteX4" fmla="*/ 12192000 w 12192000"/>
              <a:gd name="connsiteY4" fmla="*/ 1585602 h 4074802"/>
              <a:gd name="connsiteX5" fmla="*/ 12192000 w 12192000"/>
              <a:gd name="connsiteY5" fmla="*/ 4074802 h 4074802"/>
              <a:gd name="connsiteX6" fmla="*/ 0 w 12192000"/>
              <a:gd name="connsiteY6" fmla="*/ 4074802 h 4074802"/>
              <a:gd name="connsiteX7" fmla="*/ 0 w 12192000"/>
              <a:gd name="connsiteY7" fmla="*/ 1585602 h 4074802"/>
              <a:gd name="connsiteX8" fmla="*/ 0 w 12192000"/>
              <a:gd name="connsiteY8" fmla="*/ 1064902 h 4074802"/>
              <a:gd name="connsiteX9" fmla="*/ 0 w 12192000"/>
              <a:gd name="connsiteY9" fmla="*/ 16345 h 4074802"/>
              <a:gd name="connsiteX10" fmla="*/ 244047 w 12192000"/>
              <a:gd name="connsiteY10" fmla="*/ 27486 h 4074802"/>
              <a:gd name="connsiteX11" fmla="*/ 1686840 w 12192000"/>
              <a:gd name="connsiteY11" fmla="*/ 173856 h 4074802"/>
              <a:gd name="connsiteX12" fmla="*/ 9172284 w 12192000"/>
              <a:gd name="connsiteY12" fmla="*/ 173856 h 4074802"/>
              <a:gd name="connsiteX13" fmla="*/ 11268532 w 12192000"/>
              <a:gd name="connsiteY13" fmla="*/ 106 h 4074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2192000" h="4074802">
                <a:moveTo>
                  <a:pt x="11268532" y="106"/>
                </a:moveTo>
                <a:cubicBezTo>
                  <a:pt x="11570638" y="-964"/>
                  <a:pt x="11877794" y="6092"/>
                  <a:pt x="12185209" y="20416"/>
                </a:cubicBezTo>
                <a:lnTo>
                  <a:pt x="12192000" y="20811"/>
                </a:lnTo>
                <a:lnTo>
                  <a:pt x="12192000" y="1064902"/>
                </a:lnTo>
                <a:lnTo>
                  <a:pt x="12192000" y="1585602"/>
                </a:lnTo>
                <a:lnTo>
                  <a:pt x="12192000" y="4074802"/>
                </a:lnTo>
                <a:lnTo>
                  <a:pt x="0" y="4074802"/>
                </a:lnTo>
                <a:lnTo>
                  <a:pt x="0" y="1585602"/>
                </a:lnTo>
                <a:lnTo>
                  <a:pt x="0" y="1064902"/>
                </a:lnTo>
                <a:lnTo>
                  <a:pt x="0" y="16345"/>
                </a:lnTo>
                <a:lnTo>
                  <a:pt x="244047" y="27486"/>
                </a:lnTo>
                <a:cubicBezTo>
                  <a:pt x="678291" y="52375"/>
                  <a:pt x="1158360" y="99922"/>
                  <a:pt x="1686840" y="173856"/>
                </a:cubicBezTo>
                <a:cubicBezTo>
                  <a:pt x="5914682" y="765330"/>
                  <a:pt x="9172284" y="173856"/>
                  <a:pt x="9172284" y="173856"/>
                </a:cubicBezTo>
                <a:cubicBezTo>
                  <a:pt x="9789564" y="56236"/>
                  <a:pt x="10513267" y="2780"/>
                  <a:pt x="11268532" y="106"/>
                </a:cubicBezTo>
                <a:close/>
              </a:path>
            </a:pathLst>
          </a:custGeom>
          <a:solidFill>
            <a:schemeClr val="accent1"/>
          </a:solidFill>
          <a:ln w="3768" cap="flat">
            <a:noFill/>
            <a:prstDash val="solid"/>
            <a:miter/>
          </a:ln>
          <a:effectLst>
            <a:outerShdw blurRad="63500" dist="25400" dir="6600000" algn="l" rotWithShape="0">
              <a:prstClr val="black">
                <a:alpha val="26000"/>
              </a:prstClr>
            </a:outerShdw>
          </a:effectLst>
        </p:spPr>
        <p:txBody>
          <a:bodyPr wrap="square" rtlCol="0" anchor="ctr">
            <a:noAutofit/>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GB" sz="1765" b="0" i="0" u="none" strike="noStrike" kern="1200" cap="none" spc="0" normalizeH="0" baseline="0" noProof="0">
              <a:ln>
                <a:noFill/>
              </a:ln>
              <a:solidFill>
                <a:srgbClr val="000000"/>
              </a:solidFill>
              <a:effectLst/>
              <a:uLnTx/>
              <a:uFillTx/>
              <a:latin typeface="+mj-lt"/>
              <a:ea typeface="+mn-ea"/>
              <a:cs typeface="+mn-cs"/>
            </a:endParaRPr>
          </a:p>
        </p:txBody>
      </p:sp>
      <p:cxnSp>
        <p:nvCxnSpPr>
          <p:cNvPr id="50" name="Straight Connector 49">
            <a:extLst>
              <a:ext uri="{FF2B5EF4-FFF2-40B4-BE49-F238E27FC236}">
                <a16:creationId xmlns:a16="http://schemas.microsoft.com/office/drawing/2014/main" id="{5613A31A-557D-AAEE-AA84-8243C4A6CEA9}"/>
              </a:ext>
            </a:extLst>
          </p:cNvPr>
          <p:cNvCxnSpPr>
            <a:cxnSpLocks/>
          </p:cNvCxnSpPr>
          <p:nvPr/>
        </p:nvCxnSpPr>
        <p:spPr>
          <a:xfrm>
            <a:off x="0" y="3574156"/>
            <a:ext cx="11511915" cy="0"/>
          </a:xfrm>
          <a:prstGeom prst="line">
            <a:avLst/>
          </a:prstGeom>
          <a:ln w="63500">
            <a:solidFill>
              <a:schemeClr val="accent1"/>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grpSp>
        <p:nvGrpSpPr>
          <p:cNvPr id="53" name="Group 52">
            <a:extLst>
              <a:ext uri="{FF2B5EF4-FFF2-40B4-BE49-F238E27FC236}">
                <a16:creationId xmlns:a16="http://schemas.microsoft.com/office/drawing/2014/main" id="{8CDA61DB-7F62-2816-139F-50CDA246E370}"/>
              </a:ext>
            </a:extLst>
          </p:cNvPr>
          <p:cNvGrpSpPr/>
          <p:nvPr/>
        </p:nvGrpSpPr>
        <p:grpSpPr>
          <a:xfrm>
            <a:off x="11291356" y="3263534"/>
            <a:ext cx="621244" cy="621244"/>
            <a:chOff x="2429680" y="5125924"/>
            <a:chExt cx="265644" cy="265644"/>
          </a:xfrm>
        </p:grpSpPr>
        <p:sp>
          <p:nvSpPr>
            <p:cNvPr id="55" name="!!BOX1">
              <a:extLst>
                <a:ext uri="{FF2B5EF4-FFF2-40B4-BE49-F238E27FC236}">
                  <a16:creationId xmlns:a16="http://schemas.microsoft.com/office/drawing/2014/main" id="{CBFD4F38-BAD5-BB1A-9356-07B910F37964}"/>
                </a:ext>
              </a:extLst>
            </p:cNvPr>
            <p:cNvSpPr>
              <a:spLocks/>
            </p:cNvSpPr>
            <p:nvPr/>
          </p:nvSpPr>
          <p:spPr bwMode="auto">
            <a:xfrm>
              <a:off x="2429680" y="5125924"/>
              <a:ext cx="265644" cy="265644"/>
            </a:xfrm>
            <a:prstGeom prst="roundRect">
              <a:avLst>
                <a:gd name="adj" fmla="val 50000"/>
              </a:avLst>
            </a:prstGeom>
            <a:gradFill flip="none" rotWithShape="1">
              <a:gsLst>
                <a:gs pos="0">
                  <a:srgbClr val="EBECEB"/>
                </a:gs>
                <a:gs pos="75000">
                  <a:schemeClr val="bg1">
                    <a:lumMod val="55000"/>
                    <a:lumOff val="45000"/>
                  </a:schemeClr>
                </a:gs>
                <a:gs pos="33000">
                  <a:schemeClr val="bg1">
                    <a:lumMod val="95000"/>
                  </a:schemeClr>
                </a:gs>
                <a:gs pos="100000">
                  <a:srgbClr val="E8E9E8">
                    <a:lumMod val="65000"/>
                    <a:lumOff val="35000"/>
                  </a:srgbClr>
                </a:gs>
              </a:gsLst>
              <a:lin ang="2700000" scaled="1"/>
              <a:tileRect/>
            </a:gradFill>
            <a:ln w="12700">
              <a:noFill/>
              <a:headEnd type="none" w="med" len="med"/>
              <a:tailEnd type="none" w="med" len="med"/>
            </a:ln>
            <a:effectLst>
              <a:outerShdw blurRad="101600" dist="25400" dir="2700000" algn="tl" rotWithShape="0">
                <a:prstClr val="black">
                  <a:alpha val="32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20" tIns="97536" rIns="121920" bIns="97536" numCol="1" spcCol="0" rtlCol="0" fromWordArt="0" anchor="t" anchorCtr="0" forceAA="0" compatLnSpc="1">
              <a:prstTxWarp prst="textNoShape">
                <a:avLst/>
              </a:prstTxWarp>
              <a:noAutofit/>
            </a:bodyPr>
            <a:lstStyle/>
            <a:p>
              <a:pPr defTabSz="621679" fontAlgn="base">
                <a:spcBef>
                  <a:spcPct val="0"/>
                </a:spcBef>
                <a:spcAft>
                  <a:spcPct val="0"/>
                </a:spcAft>
              </a:pPr>
              <a:endParaRPr lang="en-GB" sz="1333">
                <a:solidFill>
                  <a:srgbClr val="FFFFFF"/>
                </a:solidFill>
                <a:latin typeface="Segoe UI"/>
                <a:cs typeface="Segoe UI" pitchFamily="34" charset="0"/>
              </a:endParaRPr>
            </a:p>
          </p:txBody>
        </p:sp>
        <p:pic>
          <p:nvPicPr>
            <p:cNvPr id="56" name="Graphic 55" descr="Caret Right outline">
              <a:extLst>
                <a:ext uri="{FF2B5EF4-FFF2-40B4-BE49-F238E27FC236}">
                  <a16:creationId xmlns:a16="http://schemas.microsoft.com/office/drawing/2014/main" id="{8DAE6408-2524-8BDF-098B-F1248A8EE621}"/>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2451555" y="5141763"/>
              <a:ext cx="233966" cy="233966"/>
            </a:xfrm>
            <a:prstGeom prst="rect">
              <a:avLst/>
            </a:prstGeom>
          </p:spPr>
        </p:pic>
      </p:grpSp>
      <p:sp>
        <p:nvSpPr>
          <p:cNvPr id="63" name="!!BOX1">
            <a:extLst>
              <a:ext uri="{FF2B5EF4-FFF2-40B4-BE49-F238E27FC236}">
                <a16:creationId xmlns:a16="http://schemas.microsoft.com/office/drawing/2014/main" id="{919A03FA-241D-7294-E597-32D3E6C4D559}"/>
              </a:ext>
            </a:extLst>
          </p:cNvPr>
          <p:cNvSpPr>
            <a:spLocks/>
          </p:cNvSpPr>
          <p:nvPr/>
        </p:nvSpPr>
        <p:spPr bwMode="auto">
          <a:xfrm>
            <a:off x="566584" y="3379104"/>
            <a:ext cx="390104" cy="390104"/>
          </a:xfrm>
          <a:prstGeom prst="rect">
            <a:avLst/>
          </a:prstGeom>
          <a:gradFill flip="none" rotWithShape="1">
            <a:gsLst>
              <a:gs pos="0">
                <a:srgbClr val="EBECEB"/>
              </a:gs>
              <a:gs pos="75000">
                <a:schemeClr val="bg1">
                  <a:lumMod val="55000"/>
                  <a:lumOff val="45000"/>
                </a:schemeClr>
              </a:gs>
              <a:gs pos="33000">
                <a:schemeClr val="bg1">
                  <a:lumMod val="95000"/>
                </a:schemeClr>
              </a:gs>
              <a:gs pos="100000">
                <a:srgbClr val="E8E9E8">
                  <a:lumMod val="65000"/>
                  <a:lumOff val="35000"/>
                </a:srgbClr>
              </a:gs>
            </a:gsLst>
            <a:lin ang="2700000" scaled="1"/>
            <a:tileRect/>
          </a:gradFill>
          <a:ln w="12700">
            <a:noFill/>
            <a:headEnd type="none" w="med" len="med"/>
            <a:tailEnd type="none" w="med" len="med"/>
          </a:ln>
          <a:effectLst>
            <a:outerShdw blurRad="101600" dist="25400" dir="2700000" algn="tl" rotWithShape="0">
              <a:prstClr val="black">
                <a:alpha val="32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72000" tIns="97536" rIns="72000" bIns="97536" numCol="1" spcCol="0" rtlCol="0" fromWordArt="0" anchor="ctr" anchorCtr="0" forceAA="0" compatLnSpc="1">
            <a:prstTxWarp prst="textNoShape">
              <a:avLst/>
            </a:prstTxWarp>
            <a:noAutofit/>
          </a:bodyPr>
          <a:lstStyle/>
          <a:p>
            <a:pPr algn="ctr" defTabSz="621679" fontAlgn="base">
              <a:spcBef>
                <a:spcPct val="0"/>
              </a:spcBef>
              <a:spcAft>
                <a:spcPct val="0"/>
              </a:spcAft>
            </a:pPr>
            <a:r>
              <a:rPr lang="en-GB" sz="1333" b="1">
                <a:solidFill>
                  <a:schemeClr val="accent1"/>
                </a:solidFill>
                <a:cs typeface="Segoe UI" pitchFamily="34" charset="0"/>
              </a:rPr>
              <a:t>1</a:t>
            </a:r>
          </a:p>
        </p:txBody>
      </p:sp>
      <p:sp>
        <p:nvSpPr>
          <p:cNvPr id="64" name="!!BOX1">
            <a:extLst>
              <a:ext uri="{FF2B5EF4-FFF2-40B4-BE49-F238E27FC236}">
                <a16:creationId xmlns:a16="http://schemas.microsoft.com/office/drawing/2014/main" id="{158BBAEF-1E68-417C-C154-19EEA8DF0495}"/>
              </a:ext>
            </a:extLst>
          </p:cNvPr>
          <p:cNvSpPr>
            <a:spLocks/>
          </p:cNvSpPr>
          <p:nvPr/>
        </p:nvSpPr>
        <p:spPr bwMode="auto">
          <a:xfrm>
            <a:off x="3003255" y="3379104"/>
            <a:ext cx="390104" cy="390104"/>
          </a:xfrm>
          <a:prstGeom prst="rect">
            <a:avLst/>
          </a:prstGeom>
          <a:gradFill flip="none" rotWithShape="1">
            <a:gsLst>
              <a:gs pos="0">
                <a:srgbClr val="EBECEB"/>
              </a:gs>
              <a:gs pos="75000">
                <a:schemeClr val="bg1">
                  <a:lumMod val="55000"/>
                  <a:lumOff val="45000"/>
                </a:schemeClr>
              </a:gs>
              <a:gs pos="33000">
                <a:schemeClr val="bg1">
                  <a:lumMod val="95000"/>
                </a:schemeClr>
              </a:gs>
              <a:gs pos="100000">
                <a:srgbClr val="E8E9E8">
                  <a:lumMod val="65000"/>
                  <a:lumOff val="35000"/>
                </a:srgbClr>
              </a:gs>
            </a:gsLst>
            <a:lin ang="2700000" scaled="1"/>
            <a:tileRect/>
          </a:gradFill>
          <a:ln w="12700">
            <a:noFill/>
            <a:headEnd type="none" w="med" len="med"/>
            <a:tailEnd type="none" w="med" len="med"/>
          </a:ln>
          <a:effectLst>
            <a:outerShdw blurRad="101600" dist="25400" dir="2700000" algn="tl" rotWithShape="0">
              <a:prstClr val="black">
                <a:alpha val="32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72000" tIns="97536" rIns="72000" bIns="97536" numCol="1" spcCol="0" rtlCol="0" fromWordArt="0" anchor="ctr" anchorCtr="0" forceAA="0" compatLnSpc="1">
            <a:prstTxWarp prst="textNoShape">
              <a:avLst/>
            </a:prstTxWarp>
            <a:noAutofit/>
          </a:bodyPr>
          <a:lstStyle/>
          <a:p>
            <a:pPr algn="ctr" defTabSz="621679" fontAlgn="base">
              <a:spcBef>
                <a:spcPct val="0"/>
              </a:spcBef>
              <a:spcAft>
                <a:spcPct val="0"/>
              </a:spcAft>
            </a:pPr>
            <a:r>
              <a:rPr lang="en-GB" sz="1333" b="1">
                <a:solidFill>
                  <a:schemeClr val="accent1"/>
                </a:solidFill>
                <a:cs typeface="Segoe UI" pitchFamily="34" charset="0"/>
              </a:rPr>
              <a:t>2</a:t>
            </a:r>
          </a:p>
        </p:txBody>
      </p:sp>
      <p:sp>
        <p:nvSpPr>
          <p:cNvPr id="65" name="!!BOX1">
            <a:extLst>
              <a:ext uri="{FF2B5EF4-FFF2-40B4-BE49-F238E27FC236}">
                <a16:creationId xmlns:a16="http://schemas.microsoft.com/office/drawing/2014/main" id="{C3571E3A-C37A-7D95-3536-3F754E41C646}"/>
              </a:ext>
            </a:extLst>
          </p:cNvPr>
          <p:cNvSpPr>
            <a:spLocks/>
          </p:cNvSpPr>
          <p:nvPr/>
        </p:nvSpPr>
        <p:spPr bwMode="auto">
          <a:xfrm>
            <a:off x="9050769" y="3379104"/>
            <a:ext cx="390104" cy="390104"/>
          </a:xfrm>
          <a:prstGeom prst="rect">
            <a:avLst/>
          </a:prstGeom>
          <a:gradFill flip="none" rotWithShape="1">
            <a:gsLst>
              <a:gs pos="0">
                <a:srgbClr val="EBECEB"/>
              </a:gs>
              <a:gs pos="75000">
                <a:schemeClr val="bg1">
                  <a:lumMod val="55000"/>
                  <a:lumOff val="45000"/>
                </a:schemeClr>
              </a:gs>
              <a:gs pos="33000">
                <a:schemeClr val="bg1">
                  <a:lumMod val="95000"/>
                </a:schemeClr>
              </a:gs>
              <a:gs pos="100000">
                <a:srgbClr val="E8E9E8">
                  <a:lumMod val="65000"/>
                  <a:lumOff val="35000"/>
                </a:srgbClr>
              </a:gs>
            </a:gsLst>
            <a:lin ang="2700000" scaled="1"/>
            <a:tileRect/>
          </a:gradFill>
          <a:ln w="12700">
            <a:noFill/>
            <a:headEnd type="none" w="med" len="med"/>
            <a:tailEnd type="none" w="med" len="med"/>
          </a:ln>
          <a:effectLst>
            <a:outerShdw blurRad="101600" dist="25400" dir="2700000" algn="tl" rotWithShape="0">
              <a:prstClr val="black">
                <a:alpha val="32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72000" tIns="97536" rIns="72000" bIns="97536" numCol="1" spcCol="0" rtlCol="0" fromWordArt="0" anchor="ctr" anchorCtr="0" forceAA="0" compatLnSpc="1">
            <a:prstTxWarp prst="textNoShape">
              <a:avLst/>
            </a:prstTxWarp>
            <a:noAutofit/>
          </a:bodyPr>
          <a:lstStyle/>
          <a:p>
            <a:pPr algn="ctr" defTabSz="621679" fontAlgn="base">
              <a:spcBef>
                <a:spcPct val="0"/>
              </a:spcBef>
              <a:spcAft>
                <a:spcPct val="0"/>
              </a:spcAft>
            </a:pPr>
            <a:r>
              <a:rPr lang="en-GB" sz="1333" b="1">
                <a:solidFill>
                  <a:schemeClr val="accent1"/>
                </a:solidFill>
                <a:cs typeface="Segoe UI" pitchFamily="34" charset="0"/>
              </a:rPr>
              <a:t>5</a:t>
            </a:r>
          </a:p>
        </p:txBody>
      </p:sp>
      <p:sp>
        <p:nvSpPr>
          <p:cNvPr id="66" name="!!BOX1">
            <a:extLst>
              <a:ext uri="{FF2B5EF4-FFF2-40B4-BE49-F238E27FC236}">
                <a16:creationId xmlns:a16="http://schemas.microsoft.com/office/drawing/2014/main" id="{4835DBC2-79BD-DEB0-4D4B-381E948D7EAE}"/>
              </a:ext>
            </a:extLst>
          </p:cNvPr>
          <p:cNvSpPr>
            <a:spLocks/>
          </p:cNvSpPr>
          <p:nvPr/>
        </p:nvSpPr>
        <p:spPr bwMode="auto">
          <a:xfrm>
            <a:off x="7040044" y="3379104"/>
            <a:ext cx="390104" cy="390104"/>
          </a:xfrm>
          <a:prstGeom prst="rect">
            <a:avLst/>
          </a:prstGeom>
          <a:gradFill flip="none" rotWithShape="1">
            <a:gsLst>
              <a:gs pos="0">
                <a:srgbClr val="EBECEB"/>
              </a:gs>
              <a:gs pos="75000">
                <a:schemeClr val="bg1">
                  <a:lumMod val="55000"/>
                  <a:lumOff val="45000"/>
                </a:schemeClr>
              </a:gs>
              <a:gs pos="33000">
                <a:schemeClr val="bg1">
                  <a:lumMod val="95000"/>
                </a:schemeClr>
              </a:gs>
              <a:gs pos="100000">
                <a:srgbClr val="E8E9E8">
                  <a:lumMod val="65000"/>
                  <a:lumOff val="35000"/>
                </a:srgbClr>
              </a:gs>
            </a:gsLst>
            <a:lin ang="2700000" scaled="1"/>
            <a:tileRect/>
          </a:gradFill>
          <a:ln w="12700">
            <a:noFill/>
            <a:headEnd type="none" w="med" len="med"/>
            <a:tailEnd type="none" w="med" len="med"/>
          </a:ln>
          <a:effectLst>
            <a:outerShdw blurRad="101600" dist="25400" dir="2700000" algn="tl" rotWithShape="0">
              <a:prstClr val="black">
                <a:alpha val="32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72000" tIns="97536" rIns="72000" bIns="97536" numCol="1" spcCol="0" rtlCol="0" fromWordArt="0" anchor="ctr" anchorCtr="0" forceAA="0" compatLnSpc="1">
            <a:prstTxWarp prst="textNoShape">
              <a:avLst/>
            </a:prstTxWarp>
            <a:noAutofit/>
          </a:bodyPr>
          <a:lstStyle/>
          <a:p>
            <a:pPr algn="ctr" defTabSz="621679" fontAlgn="base">
              <a:spcBef>
                <a:spcPct val="0"/>
              </a:spcBef>
              <a:spcAft>
                <a:spcPct val="0"/>
              </a:spcAft>
            </a:pPr>
            <a:r>
              <a:rPr lang="en-GB" sz="1333" b="1">
                <a:solidFill>
                  <a:schemeClr val="accent1"/>
                </a:solidFill>
                <a:cs typeface="Segoe UI" pitchFamily="34" charset="0"/>
              </a:rPr>
              <a:t>4</a:t>
            </a:r>
          </a:p>
        </p:txBody>
      </p:sp>
      <p:sp>
        <p:nvSpPr>
          <p:cNvPr id="69" name="!!BOX1">
            <a:extLst>
              <a:ext uri="{FF2B5EF4-FFF2-40B4-BE49-F238E27FC236}">
                <a16:creationId xmlns:a16="http://schemas.microsoft.com/office/drawing/2014/main" id="{CE761079-C072-0029-B24A-EFA62371A1F9}"/>
              </a:ext>
            </a:extLst>
          </p:cNvPr>
          <p:cNvSpPr>
            <a:spLocks/>
          </p:cNvSpPr>
          <p:nvPr/>
        </p:nvSpPr>
        <p:spPr bwMode="auto">
          <a:xfrm>
            <a:off x="5344128" y="3379104"/>
            <a:ext cx="390104" cy="390104"/>
          </a:xfrm>
          <a:prstGeom prst="rect">
            <a:avLst/>
          </a:prstGeom>
          <a:gradFill flip="none" rotWithShape="1">
            <a:gsLst>
              <a:gs pos="0">
                <a:srgbClr val="EBECEB"/>
              </a:gs>
              <a:gs pos="75000">
                <a:schemeClr val="bg1">
                  <a:lumMod val="55000"/>
                  <a:lumOff val="45000"/>
                </a:schemeClr>
              </a:gs>
              <a:gs pos="33000">
                <a:schemeClr val="bg1">
                  <a:lumMod val="95000"/>
                </a:schemeClr>
              </a:gs>
              <a:gs pos="100000">
                <a:srgbClr val="E8E9E8">
                  <a:lumMod val="65000"/>
                  <a:lumOff val="35000"/>
                </a:srgbClr>
              </a:gs>
            </a:gsLst>
            <a:lin ang="2700000" scaled="1"/>
            <a:tileRect/>
          </a:gradFill>
          <a:ln w="12700">
            <a:noFill/>
            <a:headEnd type="none" w="med" len="med"/>
            <a:tailEnd type="none" w="med" len="med"/>
          </a:ln>
          <a:effectLst>
            <a:outerShdw blurRad="101600" dist="25400" dir="2700000" algn="tl" rotWithShape="0">
              <a:prstClr val="black">
                <a:alpha val="32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72000" tIns="97536" rIns="72000" bIns="97536" numCol="1" spcCol="0" rtlCol="0" fromWordArt="0" anchor="ctr" anchorCtr="0" forceAA="0" compatLnSpc="1">
            <a:prstTxWarp prst="textNoShape">
              <a:avLst/>
            </a:prstTxWarp>
            <a:noAutofit/>
          </a:bodyPr>
          <a:lstStyle/>
          <a:p>
            <a:pPr algn="ctr" defTabSz="621679" fontAlgn="base">
              <a:spcBef>
                <a:spcPct val="0"/>
              </a:spcBef>
              <a:spcAft>
                <a:spcPct val="0"/>
              </a:spcAft>
            </a:pPr>
            <a:r>
              <a:rPr lang="en-GB" sz="1333" b="1">
                <a:solidFill>
                  <a:schemeClr val="accent1"/>
                </a:solidFill>
                <a:cs typeface="Segoe UI" pitchFamily="34" charset="0"/>
              </a:rPr>
              <a:t>3</a:t>
            </a:r>
          </a:p>
        </p:txBody>
      </p:sp>
      <p:sp>
        <p:nvSpPr>
          <p:cNvPr id="86" name="Freeform: Shape 17">
            <a:extLst>
              <a:ext uri="{FF2B5EF4-FFF2-40B4-BE49-F238E27FC236}">
                <a16:creationId xmlns:a16="http://schemas.microsoft.com/office/drawing/2014/main" id="{1A437C98-0D10-79F5-2F7B-6D97F3C13620}"/>
              </a:ext>
            </a:extLst>
          </p:cNvPr>
          <p:cNvSpPr/>
          <p:nvPr/>
        </p:nvSpPr>
        <p:spPr>
          <a:xfrm>
            <a:off x="7166037" y="4161911"/>
            <a:ext cx="2973642" cy="1501524"/>
          </a:xfrm>
          <a:custGeom>
            <a:avLst/>
            <a:gdLst>
              <a:gd name="connsiteX0" fmla="*/ 0 w 6496049"/>
              <a:gd name="connsiteY0" fmla="*/ 28076 h 280756"/>
              <a:gd name="connsiteX1" fmla="*/ 28076 w 6496049"/>
              <a:gd name="connsiteY1" fmla="*/ 0 h 280756"/>
              <a:gd name="connsiteX2" fmla="*/ 6467973 w 6496049"/>
              <a:gd name="connsiteY2" fmla="*/ 0 h 280756"/>
              <a:gd name="connsiteX3" fmla="*/ 6496049 w 6496049"/>
              <a:gd name="connsiteY3" fmla="*/ 28076 h 280756"/>
              <a:gd name="connsiteX4" fmla="*/ 6496049 w 6496049"/>
              <a:gd name="connsiteY4" fmla="*/ 252680 h 280756"/>
              <a:gd name="connsiteX5" fmla="*/ 6467973 w 6496049"/>
              <a:gd name="connsiteY5" fmla="*/ 280756 h 280756"/>
              <a:gd name="connsiteX6" fmla="*/ 28076 w 6496049"/>
              <a:gd name="connsiteY6" fmla="*/ 280756 h 280756"/>
              <a:gd name="connsiteX7" fmla="*/ 0 w 6496049"/>
              <a:gd name="connsiteY7" fmla="*/ 252680 h 280756"/>
              <a:gd name="connsiteX8" fmla="*/ 0 w 6496049"/>
              <a:gd name="connsiteY8" fmla="*/ 28076 h 2807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496049" h="280756">
                <a:moveTo>
                  <a:pt x="0" y="28076"/>
                </a:moveTo>
                <a:cubicBezTo>
                  <a:pt x="0" y="12570"/>
                  <a:pt x="12570" y="0"/>
                  <a:pt x="28076" y="0"/>
                </a:cubicBezTo>
                <a:lnTo>
                  <a:pt x="6467973" y="0"/>
                </a:lnTo>
                <a:cubicBezTo>
                  <a:pt x="6483479" y="0"/>
                  <a:pt x="6496049" y="12570"/>
                  <a:pt x="6496049" y="28076"/>
                </a:cubicBezTo>
                <a:lnTo>
                  <a:pt x="6496049" y="252680"/>
                </a:lnTo>
                <a:cubicBezTo>
                  <a:pt x="6496049" y="268186"/>
                  <a:pt x="6483479" y="280756"/>
                  <a:pt x="6467973" y="280756"/>
                </a:cubicBezTo>
                <a:lnTo>
                  <a:pt x="28076" y="280756"/>
                </a:lnTo>
                <a:cubicBezTo>
                  <a:pt x="12570" y="280756"/>
                  <a:pt x="0" y="268186"/>
                  <a:pt x="0" y="252680"/>
                </a:cubicBezTo>
                <a:lnTo>
                  <a:pt x="0" y="28076"/>
                </a:lnTo>
                <a:close/>
              </a:path>
            </a:pathLst>
          </a:custGeom>
          <a:no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7000" tIns="14420" rIns="17000" bIns="14420" numCol="1" spcCol="1270" anchor="t" anchorCtr="0">
            <a:noAutofit/>
          </a:bodyPr>
          <a:lstStyle/>
          <a:p>
            <a:pPr defTabSz="180578">
              <a:lnSpc>
                <a:spcPct val="90000"/>
              </a:lnSpc>
              <a:spcBef>
                <a:spcPct val="0"/>
              </a:spcBef>
              <a:spcAft>
                <a:spcPts val="600"/>
              </a:spcAft>
            </a:pPr>
            <a:r>
              <a:rPr lang="en-GB" sz="1050" b="1">
                <a:solidFill>
                  <a:schemeClr val="tx2"/>
                </a:solidFill>
                <a:latin typeface="+mj-lt"/>
              </a:rPr>
              <a:t>Check out 6 tips for messaging like a pro</a:t>
            </a:r>
          </a:p>
          <a:p>
            <a:pPr marL="126000" indent="-126000" defTabSz="180578">
              <a:lnSpc>
                <a:spcPct val="90000"/>
              </a:lnSpc>
              <a:spcBef>
                <a:spcPct val="0"/>
              </a:spcBef>
              <a:spcAft>
                <a:spcPts val="600"/>
              </a:spcAft>
              <a:buFontTx/>
              <a:buAutoNum type="arabicPeriod"/>
            </a:pPr>
            <a:r>
              <a:rPr lang="en-GB" sz="900">
                <a:solidFill>
                  <a:schemeClr val="tx1"/>
                </a:solidFill>
              </a:rPr>
              <a:t>Don’t just text, share emojis, GIFs, and attachments</a:t>
            </a:r>
          </a:p>
          <a:p>
            <a:pPr marL="126000" indent="-126000" defTabSz="180578">
              <a:lnSpc>
                <a:spcPct val="90000"/>
              </a:lnSpc>
              <a:spcBef>
                <a:spcPct val="0"/>
              </a:spcBef>
              <a:spcAft>
                <a:spcPts val="600"/>
              </a:spcAft>
              <a:buFontTx/>
              <a:buAutoNum type="arabicPeriod"/>
            </a:pPr>
            <a:r>
              <a:rPr lang="en-GB" sz="900">
                <a:solidFill>
                  <a:schemeClr val="tx1"/>
                </a:solidFill>
              </a:rPr>
              <a:t>Send audio messages</a:t>
            </a:r>
          </a:p>
          <a:p>
            <a:pPr marL="126000" indent="-126000" defTabSz="180578">
              <a:lnSpc>
                <a:spcPct val="90000"/>
              </a:lnSpc>
              <a:spcBef>
                <a:spcPct val="0"/>
              </a:spcBef>
              <a:spcAft>
                <a:spcPts val="600"/>
              </a:spcAft>
              <a:buFontTx/>
              <a:buAutoNum type="arabicPeriod"/>
            </a:pPr>
            <a:r>
              <a:rPr lang="en-GB" sz="900">
                <a:solidFill>
                  <a:schemeClr val="tx1"/>
                </a:solidFill>
              </a:rPr>
              <a:t>Share your location </a:t>
            </a:r>
          </a:p>
          <a:p>
            <a:pPr marL="126000" indent="-126000" defTabSz="180578">
              <a:lnSpc>
                <a:spcPct val="90000"/>
              </a:lnSpc>
              <a:spcBef>
                <a:spcPct val="0"/>
              </a:spcBef>
              <a:spcAft>
                <a:spcPts val="600"/>
              </a:spcAft>
              <a:buFontTx/>
              <a:buAutoNum type="arabicPeriod"/>
            </a:pPr>
            <a:r>
              <a:rPr lang="en-GB" sz="900">
                <a:solidFill>
                  <a:schemeClr val="tx1"/>
                </a:solidFill>
              </a:rPr>
              <a:t>Quickly reply with reactions</a:t>
            </a:r>
          </a:p>
          <a:p>
            <a:pPr marL="126000" indent="-126000" defTabSz="180578">
              <a:lnSpc>
                <a:spcPct val="90000"/>
              </a:lnSpc>
              <a:spcBef>
                <a:spcPct val="0"/>
              </a:spcBef>
              <a:spcAft>
                <a:spcPts val="600"/>
              </a:spcAft>
              <a:buFontTx/>
              <a:buAutoNum type="arabicPeriod"/>
            </a:pPr>
            <a:r>
              <a:rPr lang="en-GB" sz="900">
                <a:solidFill>
                  <a:schemeClr val="tx1"/>
                </a:solidFill>
              </a:rPr>
              <a:t>Praise your colleagues</a:t>
            </a:r>
          </a:p>
          <a:p>
            <a:pPr marL="126000" indent="-126000" defTabSz="180578">
              <a:lnSpc>
                <a:spcPct val="90000"/>
              </a:lnSpc>
              <a:spcBef>
                <a:spcPct val="0"/>
              </a:spcBef>
              <a:spcAft>
                <a:spcPts val="600"/>
              </a:spcAft>
              <a:buFontTx/>
              <a:buAutoNum type="arabicPeriod"/>
            </a:pPr>
            <a:r>
              <a:rPr lang="en-GB" sz="900">
                <a:solidFill>
                  <a:schemeClr val="tx1"/>
                </a:solidFill>
              </a:rPr>
              <a:t>Scan documents as images, and edit photos </a:t>
            </a:r>
          </a:p>
        </p:txBody>
      </p:sp>
      <p:sp>
        <p:nvSpPr>
          <p:cNvPr id="89" name="Freeform: Shape 14">
            <a:extLst>
              <a:ext uri="{FF2B5EF4-FFF2-40B4-BE49-F238E27FC236}">
                <a16:creationId xmlns:a16="http://schemas.microsoft.com/office/drawing/2014/main" id="{CA18B02C-5D73-68ED-34E5-CC2AF6A3F683}"/>
              </a:ext>
            </a:extLst>
          </p:cNvPr>
          <p:cNvSpPr/>
          <p:nvPr/>
        </p:nvSpPr>
        <p:spPr>
          <a:xfrm>
            <a:off x="566585" y="2262579"/>
            <a:ext cx="1709890" cy="777335"/>
          </a:xfrm>
          <a:custGeom>
            <a:avLst/>
            <a:gdLst>
              <a:gd name="connsiteX0" fmla="*/ 0 w 6496049"/>
              <a:gd name="connsiteY0" fmla="*/ 28076 h 280756"/>
              <a:gd name="connsiteX1" fmla="*/ 28076 w 6496049"/>
              <a:gd name="connsiteY1" fmla="*/ 0 h 280756"/>
              <a:gd name="connsiteX2" fmla="*/ 6467973 w 6496049"/>
              <a:gd name="connsiteY2" fmla="*/ 0 h 280756"/>
              <a:gd name="connsiteX3" fmla="*/ 6496049 w 6496049"/>
              <a:gd name="connsiteY3" fmla="*/ 28076 h 280756"/>
              <a:gd name="connsiteX4" fmla="*/ 6496049 w 6496049"/>
              <a:gd name="connsiteY4" fmla="*/ 252680 h 280756"/>
              <a:gd name="connsiteX5" fmla="*/ 6467973 w 6496049"/>
              <a:gd name="connsiteY5" fmla="*/ 280756 h 280756"/>
              <a:gd name="connsiteX6" fmla="*/ 28076 w 6496049"/>
              <a:gd name="connsiteY6" fmla="*/ 280756 h 280756"/>
              <a:gd name="connsiteX7" fmla="*/ 0 w 6496049"/>
              <a:gd name="connsiteY7" fmla="*/ 252680 h 280756"/>
              <a:gd name="connsiteX8" fmla="*/ 0 w 6496049"/>
              <a:gd name="connsiteY8" fmla="*/ 28076 h 2807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496049" h="280756">
                <a:moveTo>
                  <a:pt x="0" y="28076"/>
                </a:moveTo>
                <a:cubicBezTo>
                  <a:pt x="0" y="12570"/>
                  <a:pt x="12570" y="0"/>
                  <a:pt x="28076" y="0"/>
                </a:cubicBezTo>
                <a:lnTo>
                  <a:pt x="6467973" y="0"/>
                </a:lnTo>
                <a:cubicBezTo>
                  <a:pt x="6483479" y="0"/>
                  <a:pt x="6496049" y="12570"/>
                  <a:pt x="6496049" y="28076"/>
                </a:cubicBezTo>
                <a:lnTo>
                  <a:pt x="6496049" y="252680"/>
                </a:lnTo>
                <a:cubicBezTo>
                  <a:pt x="6496049" y="268186"/>
                  <a:pt x="6483479" y="280756"/>
                  <a:pt x="6467973" y="280756"/>
                </a:cubicBezTo>
                <a:lnTo>
                  <a:pt x="28076" y="280756"/>
                </a:lnTo>
                <a:cubicBezTo>
                  <a:pt x="12570" y="280756"/>
                  <a:pt x="0" y="268186"/>
                  <a:pt x="0" y="252680"/>
                </a:cubicBezTo>
                <a:lnTo>
                  <a:pt x="0" y="28076"/>
                </a:lnTo>
                <a:close/>
              </a:path>
            </a:pathLst>
          </a:custGeom>
          <a:no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7000" tIns="0" rIns="17000" bIns="0" numCol="1" spcCol="1270" anchor="b" anchorCtr="0">
            <a:noAutofit/>
          </a:bodyPr>
          <a:lstStyle/>
          <a:p>
            <a:pPr defTabSz="180578">
              <a:lnSpc>
                <a:spcPct val="90000"/>
              </a:lnSpc>
              <a:spcBef>
                <a:spcPct val="0"/>
              </a:spcBef>
              <a:spcAft>
                <a:spcPts val="600"/>
              </a:spcAft>
            </a:pPr>
            <a:r>
              <a:rPr lang="en-GB" sz="1050" b="1">
                <a:solidFill>
                  <a:schemeClr val="tx2"/>
                </a:solidFill>
                <a:latin typeface="+mj-lt"/>
              </a:rPr>
              <a:t>Get the Teams app running on your phone</a:t>
            </a:r>
          </a:p>
          <a:p>
            <a:pPr marL="126000" indent="-126000" defTabSz="180578">
              <a:lnSpc>
                <a:spcPct val="90000"/>
              </a:lnSpc>
              <a:spcBef>
                <a:spcPct val="0"/>
              </a:spcBef>
              <a:spcAft>
                <a:spcPts val="600"/>
              </a:spcAft>
              <a:buFontTx/>
              <a:buAutoNum type="arabicPeriod"/>
            </a:pPr>
            <a:r>
              <a:rPr lang="en-GB" sz="900">
                <a:solidFill>
                  <a:schemeClr val="tx1"/>
                </a:solidFill>
              </a:rPr>
              <a:t>Install Teams app</a:t>
            </a:r>
          </a:p>
          <a:p>
            <a:pPr marL="126000" indent="-126000" defTabSz="180578">
              <a:lnSpc>
                <a:spcPct val="90000"/>
              </a:lnSpc>
              <a:spcBef>
                <a:spcPct val="0"/>
              </a:spcBef>
              <a:spcAft>
                <a:spcPts val="600"/>
              </a:spcAft>
              <a:buFontTx/>
              <a:buAutoNum type="arabicPeriod"/>
            </a:pPr>
            <a:r>
              <a:rPr lang="en-GB" sz="900">
                <a:solidFill>
                  <a:schemeClr val="tx1"/>
                </a:solidFill>
              </a:rPr>
              <a:t>Log in with your Office </a:t>
            </a:r>
            <a:br>
              <a:rPr lang="en-GB" sz="900">
                <a:solidFill>
                  <a:schemeClr val="tx1"/>
                </a:solidFill>
              </a:rPr>
            </a:br>
            <a:r>
              <a:rPr lang="en-GB" sz="900">
                <a:solidFill>
                  <a:schemeClr val="tx1"/>
                </a:solidFill>
              </a:rPr>
              <a:t>365 account.</a:t>
            </a:r>
          </a:p>
        </p:txBody>
      </p:sp>
      <p:sp>
        <p:nvSpPr>
          <p:cNvPr id="90" name="Freeform: Shape 16">
            <a:extLst>
              <a:ext uri="{FF2B5EF4-FFF2-40B4-BE49-F238E27FC236}">
                <a16:creationId xmlns:a16="http://schemas.microsoft.com/office/drawing/2014/main" id="{7B287482-2936-A7AF-99DF-B47DD921CA5E}"/>
              </a:ext>
            </a:extLst>
          </p:cNvPr>
          <p:cNvSpPr/>
          <p:nvPr/>
        </p:nvSpPr>
        <p:spPr>
          <a:xfrm>
            <a:off x="5417386" y="2676448"/>
            <a:ext cx="1528385" cy="363466"/>
          </a:xfrm>
          <a:custGeom>
            <a:avLst/>
            <a:gdLst>
              <a:gd name="connsiteX0" fmla="*/ 0 w 6496049"/>
              <a:gd name="connsiteY0" fmla="*/ 28076 h 280756"/>
              <a:gd name="connsiteX1" fmla="*/ 28076 w 6496049"/>
              <a:gd name="connsiteY1" fmla="*/ 0 h 280756"/>
              <a:gd name="connsiteX2" fmla="*/ 6467973 w 6496049"/>
              <a:gd name="connsiteY2" fmla="*/ 0 h 280756"/>
              <a:gd name="connsiteX3" fmla="*/ 6496049 w 6496049"/>
              <a:gd name="connsiteY3" fmla="*/ 28076 h 280756"/>
              <a:gd name="connsiteX4" fmla="*/ 6496049 w 6496049"/>
              <a:gd name="connsiteY4" fmla="*/ 252680 h 280756"/>
              <a:gd name="connsiteX5" fmla="*/ 6467973 w 6496049"/>
              <a:gd name="connsiteY5" fmla="*/ 280756 h 280756"/>
              <a:gd name="connsiteX6" fmla="*/ 28076 w 6496049"/>
              <a:gd name="connsiteY6" fmla="*/ 280756 h 280756"/>
              <a:gd name="connsiteX7" fmla="*/ 0 w 6496049"/>
              <a:gd name="connsiteY7" fmla="*/ 252680 h 280756"/>
              <a:gd name="connsiteX8" fmla="*/ 0 w 6496049"/>
              <a:gd name="connsiteY8" fmla="*/ 28076 h 2807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496049" h="280756">
                <a:moveTo>
                  <a:pt x="0" y="28076"/>
                </a:moveTo>
                <a:cubicBezTo>
                  <a:pt x="0" y="12570"/>
                  <a:pt x="12570" y="0"/>
                  <a:pt x="28076" y="0"/>
                </a:cubicBezTo>
                <a:lnTo>
                  <a:pt x="6467973" y="0"/>
                </a:lnTo>
                <a:cubicBezTo>
                  <a:pt x="6483479" y="0"/>
                  <a:pt x="6496049" y="12570"/>
                  <a:pt x="6496049" y="28076"/>
                </a:cubicBezTo>
                <a:lnTo>
                  <a:pt x="6496049" y="252680"/>
                </a:lnTo>
                <a:cubicBezTo>
                  <a:pt x="6496049" y="268186"/>
                  <a:pt x="6483479" y="280756"/>
                  <a:pt x="6467973" y="280756"/>
                </a:cubicBezTo>
                <a:lnTo>
                  <a:pt x="28076" y="280756"/>
                </a:lnTo>
                <a:cubicBezTo>
                  <a:pt x="12570" y="280756"/>
                  <a:pt x="0" y="268186"/>
                  <a:pt x="0" y="252680"/>
                </a:cubicBezTo>
                <a:lnTo>
                  <a:pt x="0" y="28076"/>
                </a:lnTo>
                <a:close/>
              </a:path>
            </a:pathLst>
          </a:custGeom>
          <a:no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7000" tIns="0" rIns="17000" bIns="0" numCol="1" spcCol="1270" anchor="b" anchorCtr="0">
            <a:noAutofit/>
          </a:bodyPr>
          <a:lstStyle/>
          <a:p>
            <a:pPr defTabSz="180578">
              <a:lnSpc>
                <a:spcPct val="90000"/>
              </a:lnSpc>
              <a:spcBef>
                <a:spcPct val="0"/>
              </a:spcBef>
              <a:spcAft>
                <a:spcPct val="35000"/>
              </a:spcAft>
              <a:defRPr/>
            </a:pPr>
            <a:r>
              <a:rPr lang="en-GB" sz="1050" b="1">
                <a:solidFill>
                  <a:schemeClr val="tx2"/>
                </a:solidFill>
                <a:latin typeface="+mj-lt"/>
              </a:rPr>
              <a:t>Stay notified</a:t>
            </a:r>
            <a:br>
              <a:rPr lang="en-GB" sz="1050" b="1">
                <a:solidFill>
                  <a:schemeClr val="tx2"/>
                </a:solidFill>
                <a:latin typeface="Segoe UI"/>
              </a:rPr>
            </a:br>
            <a:r>
              <a:rPr lang="en-GB" sz="900">
                <a:solidFill>
                  <a:schemeClr val="tx1"/>
                </a:solidFill>
              </a:rPr>
              <a:t>Customise the alerts you </a:t>
            </a:r>
            <a:br>
              <a:rPr lang="en-GB" sz="900">
                <a:solidFill>
                  <a:schemeClr val="tx1"/>
                </a:solidFill>
              </a:rPr>
            </a:br>
            <a:r>
              <a:rPr lang="en-GB" sz="900">
                <a:solidFill>
                  <a:schemeClr val="tx1"/>
                </a:solidFill>
              </a:rPr>
              <a:t>get for activities in Teams.</a:t>
            </a:r>
            <a:endParaRPr lang="en-GB" sz="1000">
              <a:solidFill>
                <a:schemeClr val="tx1"/>
              </a:solidFill>
            </a:endParaRPr>
          </a:p>
        </p:txBody>
      </p:sp>
      <p:sp>
        <p:nvSpPr>
          <p:cNvPr id="91" name="Freeform: Shape 18">
            <a:extLst>
              <a:ext uri="{FF2B5EF4-FFF2-40B4-BE49-F238E27FC236}">
                <a16:creationId xmlns:a16="http://schemas.microsoft.com/office/drawing/2014/main" id="{173BB8D1-5FCA-3175-7359-24F049394755}"/>
              </a:ext>
            </a:extLst>
          </p:cNvPr>
          <p:cNvSpPr/>
          <p:nvPr/>
        </p:nvSpPr>
        <p:spPr>
          <a:xfrm>
            <a:off x="9124055" y="2555632"/>
            <a:ext cx="2465706" cy="484282"/>
          </a:xfrm>
          <a:custGeom>
            <a:avLst/>
            <a:gdLst>
              <a:gd name="connsiteX0" fmla="*/ 0 w 6496049"/>
              <a:gd name="connsiteY0" fmla="*/ 28076 h 280756"/>
              <a:gd name="connsiteX1" fmla="*/ 28076 w 6496049"/>
              <a:gd name="connsiteY1" fmla="*/ 0 h 280756"/>
              <a:gd name="connsiteX2" fmla="*/ 6467973 w 6496049"/>
              <a:gd name="connsiteY2" fmla="*/ 0 h 280756"/>
              <a:gd name="connsiteX3" fmla="*/ 6496049 w 6496049"/>
              <a:gd name="connsiteY3" fmla="*/ 28076 h 280756"/>
              <a:gd name="connsiteX4" fmla="*/ 6496049 w 6496049"/>
              <a:gd name="connsiteY4" fmla="*/ 252680 h 280756"/>
              <a:gd name="connsiteX5" fmla="*/ 6467973 w 6496049"/>
              <a:gd name="connsiteY5" fmla="*/ 280756 h 280756"/>
              <a:gd name="connsiteX6" fmla="*/ 28076 w 6496049"/>
              <a:gd name="connsiteY6" fmla="*/ 280756 h 280756"/>
              <a:gd name="connsiteX7" fmla="*/ 0 w 6496049"/>
              <a:gd name="connsiteY7" fmla="*/ 252680 h 280756"/>
              <a:gd name="connsiteX8" fmla="*/ 0 w 6496049"/>
              <a:gd name="connsiteY8" fmla="*/ 28076 h 2807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496049" h="280756">
                <a:moveTo>
                  <a:pt x="0" y="28076"/>
                </a:moveTo>
                <a:cubicBezTo>
                  <a:pt x="0" y="12570"/>
                  <a:pt x="12570" y="0"/>
                  <a:pt x="28076" y="0"/>
                </a:cubicBezTo>
                <a:lnTo>
                  <a:pt x="6467973" y="0"/>
                </a:lnTo>
                <a:cubicBezTo>
                  <a:pt x="6483479" y="0"/>
                  <a:pt x="6496049" y="12570"/>
                  <a:pt x="6496049" y="28076"/>
                </a:cubicBezTo>
                <a:lnTo>
                  <a:pt x="6496049" y="252680"/>
                </a:lnTo>
                <a:cubicBezTo>
                  <a:pt x="6496049" y="268186"/>
                  <a:pt x="6483479" y="280756"/>
                  <a:pt x="6467973" y="280756"/>
                </a:cubicBezTo>
                <a:lnTo>
                  <a:pt x="28076" y="280756"/>
                </a:lnTo>
                <a:cubicBezTo>
                  <a:pt x="12570" y="280756"/>
                  <a:pt x="0" y="268186"/>
                  <a:pt x="0" y="252680"/>
                </a:cubicBezTo>
                <a:lnTo>
                  <a:pt x="0" y="28076"/>
                </a:lnTo>
                <a:close/>
              </a:path>
            </a:pathLst>
          </a:custGeom>
          <a:no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7000" tIns="0" rIns="17000" bIns="0" numCol="1" spcCol="1270" anchor="b" anchorCtr="0">
            <a:noAutofit/>
          </a:bodyPr>
          <a:lstStyle/>
          <a:p>
            <a:pPr defTabSz="180578">
              <a:lnSpc>
                <a:spcPct val="90000"/>
              </a:lnSpc>
              <a:spcBef>
                <a:spcPct val="0"/>
              </a:spcBef>
              <a:spcAft>
                <a:spcPts val="600"/>
              </a:spcAft>
              <a:defRPr/>
            </a:pPr>
            <a:r>
              <a:rPr lang="en-GB" sz="1050" b="1">
                <a:solidFill>
                  <a:schemeClr val="tx2"/>
                </a:solidFill>
                <a:latin typeface="+mj-lt"/>
              </a:rPr>
              <a:t>Save messages and posts that matter</a:t>
            </a:r>
          </a:p>
          <a:p>
            <a:pPr defTabSz="180578">
              <a:lnSpc>
                <a:spcPct val="90000"/>
              </a:lnSpc>
              <a:spcBef>
                <a:spcPct val="0"/>
              </a:spcBef>
              <a:spcAft>
                <a:spcPct val="35000"/>
              </a:spcAft>
              <a:defRPr/>
            </a:pPr>
            <a:r>
              <a:rPr lang="en-GB" sz="900">
                <a:solidFill>
                  <a:schemeClr val="tx1"/>
                </a:solidFill>
              </a:rPr>
              <a:t>Display all your saved messages and posts in </a:t>
            </a:r>
            <a:r>
              <a:rPr lang="en-GB" sz="900" b="1">
                <a:solidFill>
                  <a:schemeClr val="tx1"/>
                </a:solidFill>
              </a:rPr>
              <a:t>Saved</a:t>
            </a:r>
            <a:r>
              <a:rPr lang="en-GB" sz="900">
                <a:solidFill>
                  <a:schemeClr val="tx1"/>
                </a:solidFill>
              </a:rPr>
              <a:t> in your app tray</a:t>
            </a:r>
          </a:p>
        </p:txBody>
      </p:sp>
      <p:cxnSp>
        <p:nvCxnSpPr>
          <p:cNvPr id="10" name="Straight Arrow Connector 9">
            <a:extLst>
              <a:ext uri="{FF2B5EF4-FFF2-40B4-BE49-F238E27FC236}">
                <a16:creationId xmlns:a16="http://schemas.microsoft.com/office/drawing/2014/main" id="{FE9586CE-C256-32EE-EC7E-5EEA39BB4CE1}"/>
              </a:ext>
            </a:extLst>
          </p:cNvPr>
          <p:cNvCxnSpPr>
            <a:cxnSpLocks/>
          </p:cNvCxnSpPr>
          <p:nvPr/>
        </p:nvCxnSpPr>
        <p:spPr>
          <a:xfrm>
            <a:off x="3197050" y="3769208"/>
            <a:ext cx="0" cy="289228"/>
          </a:xfrm>
          <a:prstGeom prst="straightConnector1">
            <a:avLst/>
          </a:prstGeom>
          <a:solidFill>
            <a:schemeClr val="bg1"/>
          </a:solidFill>
          <a:ln w="28575">
            <a:solidFill>
              <a:schemeClr val="accent1"/>
            </a:solidFill>
            <a:prstDash val="sysDot"/>
            <a:headEnd type="none" w="med" len="med"/>
            <a:tailEnd type="oval" w="med" len="med"/>
          </a:ln>
          <a:effectLst/>
        </p:spPr>
        <p:style>
          <a:lnRef idx="1">
            <a:schemeClr val="accent2"/>
          </a:lnRef>
          <a:fillRef idx="3">
            <a:schemeClr val="accent2"/>
          </a:fillRef>
          <a:effectRef idx="2">
            <a:schemeClr val="accent2"/>
          </a:effectRef>
          <a:fontRef idx="minor">
            <a:schemeClr val="lt1"/>
          </a:fontRef>
        </p:style>
      </p:cxnSp>
      <p:cxnSp>
        <p:nvCxnSpPr>
          <p:cNvPr id="11" name="Straight Arrow Connector 10">
            <a:extLst>
              <a:ext uri="{FF2B5EF4-FFF2-40B4-BE49-F238E27FC236}">
                <a16:creationId xmlns:a16="http://schemas.microsoft.com/office/drawing/2014/main" id="{007D41DE-15B2-9278-FA96-CFC56E4F128C}"/>
              </a:ext>
            </a:extLst>
          </p:cNvPr>
          <p:cNvCxnSpPr>
            <a:cxnSpLocks/>
          </p:cNvCxnSpPr>
          <p:nvPr/>
        </p:nvCxnSpPr>
        <p:spPr>
          <a:xfrm>
            <a:off x="7233944" y="3769208"/>
            <a:ext cx="0" cy="289228"/>
          </a:xfrm>
          <a:prstGeom prst="straightConnector1">
            <a:avLst/>
          </a:prstGeom>
          <a:solidFill>
            <a:schemeClr val="bg1"/>
          </a:solidFill>
          <a:ln w="28575">
            <a:solidFill>
              <a:schemeClr val="accent1"/>
            </a:solidFill>
            <a:prstDash val="sysDot"/>
            <a:headEnd type="none" w="med" len="med"/>
            <a:tailEnd type="oval" w="med" len="med"/>
          </a:ln>
          <a:effectLst/>
        </p:spPr>
        <p:style>
          <a:lnRef idx="1">
            <a:schemeClr val="accent2"/>
          </a:lnRef>
          <a:fillRef idx="3">
            <a:schemeClr val="accent2"/>
          </a:fillRef>
          <a:effectRef idx="2">
            <a:schemeClr val="accent2"/>
          </a:effectRef>
          <a:fontRef idx="minor">
            <a:schemeClr val="lt1"/>
          </a:fontRef>
        </p:style>
      </p:cxnSp>
      <p:grpSp>
        <p:nvGrpSpPr>
          <p:cNvPr id="9" name="Group 8">
            <a:extLst>
              <a:ext uri="{FF2B5EF4-FFF2-40B4-BE49-F238E27FC236}">
                <a16:creationId xmlns:a16="http://schemas.microsoft.com/office/drawing/2014/main" id="{4FF444F3-D136-2F12-B613-1A55F1FC3731}"/>
              </a:ext>
            </a:extLst>
          </p:cNvPr>
          <p:cNvGrpSpPr/>
          <p:nvPr/>
        </p:nvGrpSpPr>
        <p:grpSpPr>
          <a:xfrm>
            <a:off x="2171569" y="1656640"/>
            <a:ext cx="2568471" cy="1502126"/>
            <a:chOff x="2392935" y="1641599"/>
            <a:chExt cx="2568471" cy="1502126"/>
          </a:xfrm>
        </p:grpSpPr>
        <p:sp>
          <p:nvSpPr>
            <p:cNvPr id="54" name="Rectangle 53">
              <a:extLst>
                <a:ext uri="{FF2B5EF4-FFF2-40B4-BE49-F238E27FC236}">
                  <a16:creationId xmlns:a16="http://schemas.microsoft.com/office/drawing/2014/main" id="{5CC20606-D608-E15C-85A4-76B87DCA97A4}"/>
                </a:ext>
              </a:extLst>
            </p:cNvPr>
            <p:cNvSpPr>
              <a:spLocks/>
            </p:cNvSpPr>
            <p:nvPr/>
          </p:nvSpPr>
          <p:spPr bwMode="auto">
            <a:xfrm>
              <a:off x="2392935" y="1641599"/>
              <a:ext cx="2568471" cy="1502126"/>
            </a:xfrm>
            <a:prstGeom prst="rect">
              <a:avLst/>
            </a:prstGeom>
            <a:gradFill>
              <a:gsLst>
                <a:gs pos="0">
                  <a:schemeClr val="bg1">
                    <a:lumMod val="55000"/>
                    <a:lumOff val="45000"/>
                  </a:schemeClr>
                </a:gs>
                <a:gs pos="100000">
                  <a:srgbClr val="E8E9E8">
                    <a:lumMod val="20000"/>
                    <a:lumOff val="80000"/>
                  </a:srgbClr>
                </a:gs>
              </a:gsLst>
              <a:lin ang="2700000" scaled="1"/>
            </a:gradFill>
            <a:ln w="12700">
              <a:noFill/>
              <a:headEnd type="none" w="med" len="med"/>
              <a:tailEnd type="none" w="med" len="med"/>
            </a:ln>
            <a:effectLst>
              <a:outerShdw blurRad="76200" dist="25400" dir="2700000" algn="tl" rotWithShape="0">
                <a:prstClr val="black">
                  <a:alpha val="14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20" tIns="97536" rIns="121920" bIns="97536" numCol="1" spcCol="0" rtlCol="0" fromWordArt="0" anchor="t" anchorCtr="0" forceAA="0" compatLnSpc="1">
              <a:prstTxWarp prst="textNoShape">
                <a:avLst/>
              </a:prstTxWarp>
              <a:noAutofit/>
            </a:bodyPr>
            <a:lstStyle/>
            <a:p>
              <a:pPr defTabSz="621679" fontAlgn="base">
                <a:spcBef>
                  <a:spcPct val="0"/>
                </a:spcBef>
                <a:spcAft>
                  <a:spcPts val="300"/>
                </a:spcAft>
              </a:pPr>
              <a:endParaRPr lang="en-GB" sz="1200">
                <a:solidFill>
                  <a:schemeClr val="tx2"/>
                </a:solidFill>
                <a:latin typeface="Segoe UI Semibold"/>
                <a:cs typeface="Segoe UI" pitchFamily="34" charset="0"/>
              </a:endParaRPr>
            </a:p>
          </p:txBody>
        </p:sp>
        <p:pic>
          <p:nvPicPr>
            <p:cNvPr id="46" name="Picture 45" descr="A screenshot of a cell phone&#10;&#10;Description automatically generated">
              <a:extLst>
                <a:ext uri="{FF2B5EF4-FFF2-40B4-BE49-F238E27FC236}">
                  <a16:creationId xmlns:a16="http://schemas.microsoft.com/office/drawing/2014/main" id="{E6500B61-E549-DD8D-1EA2-93FD573D97E5}"/>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439247" y="1709754"/>
              <a:ext cx="767888" cy="1365817"/>
            </a:xfrm>
            <a:prstGeom prst="rect">
              <a:avLst/>
            </a:prstGeom>
            <a:ln>
              <a:noFill/>
            </a:ln>
            <a:effectLst>
              <a:outerShdw blurRad="25400" algn="ctr" rotWithShape="0">
                <a:prstClr val="black">
                  <a:alpha val="14000"/>
                </a:prstClr>
              </a:outerShdw>
            </a:effectLst>
          </p:spPr>
        </p:pic>
        <p:pic>
          <p:nvPicPr>
            <p:cNvPr id="47" name="Picture 46" descr="A screenshot of text&#10;&#10;Description automatically generated">
              <a:extLst>
                <a:ext uri="{FF2B5EF4-FFF2-40B4-BE49-F238E27FC236}">
                  <a16:creationId xmlns:a16="http://schemas.microsoft.com/office/drawing/2014/main" id="{443E36B2-5FDB-3958-2FF4-78E7E8E2E348}"/>
                </a:ext>
              </a:extLst>
            </p:cNvPr>
            <p:cNvPicPr>
              <a:picLocks noChangeAspect="1"/>
            </p:cNvPicPr>
            <p:nvPr/>
          </p:nvPicPr>
          <p:blipFill rotWithShape="1">
            <a:blip r:embed="rId6">
              <a:extLst>
                <a:ext uri="{28A0092B-C50C-407E-A947-70E740481C1C}">
                  <a14:useLocalDpi xmlns:a14="http://schemas.microsoft.com/office/drawing/2010/main" val="0"/>
                </a:ext>
              </a:extLst>
            </a:blip>
            <a:srcRect b="8671"/>
            <a:stretch/>
          </p:blipFill>
          <p:spPr>
            <a:xfrm>
              <a:off x="3251329" y="1706605"/>
              <a:ext cx="844677" cy="1372114"/>
            </a:xfrm>
            <a:prstGeom prst="rect">
              <a:avLst/>
            </a:prstGeom>
            <a:ln>
              <a:noFill/>
            </a:ln>
            <a:effectLst>
              <a:outerShdw blurRad="25400" algn="ctr" rotWithShape="0">
                <a:prstClr val="black">
                  <a:alpha val="14000"/>
                </a:prstClr>
              </a:outerShdw>
            </a:effectLst>
          </p:spPr>
        </p:pic>
        <p:pic>
          <p:nvPicPr>
            <p:cNvPr id="48" name="Picture 47" descr="A screenshot of a cell phone&#10;&#10;Description automatically generated">
              <a:extLst>
                <a:ext uri="{FF2B5EF4-FFF2-40B4-BE49-F238E27FC236}">
                  <a16:creationId xmlns:a16="http://schemas.microsoft.com/office/drawing/2014/main" id="{1A7E2623-7080-C232-F13C-29ACE65151F1}"/>
                </a:ext>
              </a:extLst>
            </p:cNvPr>
            <p:cNvPicPr>
              <a:picLocks noChangeAspect="1"/>
            </p:cNvPicPr>
            <p:nvPr/>
          </p:nvPicPr>
          <p:blipFill rotWithShape="1">
            <a:blip r:embed="rId7">
              <a:extLst>
                <a:ext uri="{28A0092B-C50C-407E-A947-70E740481C1C}">
                  <a14:useLocalDpi xmlns:a14="http://schemas.microsoft.com/office/drawing/2010/main" val="0"/>
                </a:ext>
              </a:extLst>
            </a:blip>
            <a:srcRect t="-1" r="-2419" b="-1"/>
            <a:stretch/>
          </p:blipFill>
          <p:spPr>
            <a:xfrm>
              <a:off x="4140200" y="1709754"/>
              <a:ext cx="786462" cy="1365817"/>
            </a:xfrm>
            <a:prstGeom prst="rect">
              <a:avLst/>
            </a:prstGeom>
            <a:ln>
              <a:noFill/>
            </a:ln>
            <a:effectLst>
              <a:outerShdw blurRad="25400" algn="ctr" rotWithShape="0">
                <a:prstClr val="black">
                  <a:alpha val="14000"/>
                </a:prstClr>
              </a:outerShdw>
            </a:effectLst>
          </p:spPr>
        </p:pic>
      </p:grpSp>
      <p:sp>
        <p:nvSpPr>
          <p:cNvPr id="60" name="Rectangle 59">
            <a:extLst>
              <a:ext uri="{FF2B5EF4-FFF2-40B4-BE49-F238E27FC236}">
                <a16:creationId xmlns:a16="http://schemas.microsoft.com/office/drawing/2014/main" id="{7A8DCC5A-FE84-5B13-8265-EB803DC4F7FB}"/>
              </a:ext>
            </a:extLst>
          </p:cNvPr>
          <p:cNvSpPr>
            <a:spLocks/>
          </p:cNvSpPr>
          <p:nvPr/>
        </p:nvSpPr>
        <p:spPr bwMode="auto">
          <a:xfrm>
            <a:off x="6978650" y="1557009"/>
            <a:ext cx="1709736" cy="1605030"/>
          </a:xfrm>
          <a:prstGeom prst="rect">
            <a:avLst/>
          </a:prstGeom>
          <a:gradFill>
            <a:gsLst>
              <a:gs pos="0">
                <a:schemeClr val="bg1">
                  <a:lumMod val="55000"/>
                  <a:lumOff val="45000"/>
                </a:schemeClr>
              </a:gs>
              <a:gs pos="100000">
                <a:srgbClr val="E8E9E8">
                  <a:lumMod val="20000"/>
                  <a:lumOff val="80000"/>
                </a:srgbClr>
              </a:gs>
            </a:gsLst>
            <a:lin ang="2700000" scaled="1"/>
          </a:gradFill>
          <a:ln w="12700">
            <a:noFill/>
            <a:headEnd type="none" w="med" len="med"/>
            <a:tailEnd type="none" w="med" len="med"/>
          </a:ln>
          <a:effectLst>
            <a:outerShdw blurRad="76200" dist="25400" dir="2700000" algn="tl" rotWithShape="0">
              <a:prstClr val="black">
                <a:alpha val="14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20" tIns="97536" rIns="121920" bIns="97536" numCol="1" spcCol="0" rtlCol="0" fromWordArt="0" anchor="t" anchorCtr="0" forceAA="0" compatLnSpc="1">
            <a:prstTxWarp prst="textNoShape">
              <a:avLst/>
            </a:prstTxWarp>
            <a:noAutofit/>
          </a:bodyPr>
          <a:lstStyle/>
          <a:p>
            <a:pPr defTabSz="621679" fontAlgn="base">
              <a:spcBef>
                <a:spcPct val="0"/>
              </a:spcBef>
              <a:spcAft>
                <a:spcPts val="300"/>
              </a:spcAft>
            </a:pPr>
            <a:endParaRPr lang="en-GB" sz="1200">
              <a:solidFill>
                <a:schemeClr val="tx2"/>
              </a:solidFill>
              <a:latin typeface="Segoe UI Semibold"/>
              <a:cs typeface="Segoe UI" pitchFamily="34" charset="0"/>
            </a:endParaRPr>
          </a:p>
        </p:txBody>
      </p:sp>
      <p:grpSp>
        <p:nvGrpSpPr>
          <p:cNvPr id="18" name="Group 17">
            <a:extLst>
              <a:ext uri="{FF2B5EF4-FFF2-40B4-BE49-F238E27FC236}">
                <a16:creationId xmlns:a16="http://schemas.microsoft.com/office/drawing/2014/main" id="{7E060B51-1C0A-E9E0-6980-0DCB25862FFE}"/>
              </a:ext>
            </a:extLst>
          </p:cNvPr>
          <p:cNvGrpSpPr/>
          <p:nvPr/>
        </p:nvGrpSpPr>
        <p:grpSpPr>
          <a:xfrm>
            <a:off x="7016244" y="1609198"/>
            <a:ext cx="1634547" cy="1500651"/>
            <a:chOff x="7229069" y="1749469"/>
            <a:chExt cx="1494541" cy="1372114"/>
          </a:xfrm>
        </p:grpSpPr>
        <p:pic>
          <p:nvPicPr>
            <p:cNvPr id="62" name="Picture 61" descr="A screenshot of text&#10;&#10;Description automatically generated">
              <a:extLst>
                <a:ext uri="{FF2B5EF4-FFF2-40B4-BE49-F238E27FC236}">
                  <a16:creationId xmlns:a16="http://schemas.microsoft.com/office/drawing/2014/main" id="{4335EB81-DE29-F6B9-C583-18138A80C42B}"/>
                </a:ext>
              </a:extLst>
            </p:cNvPr>
            <p:cNvPicPr>
              <a:picLocks noChangeAspect="1"/>
            </p:cNvPicPr>
            <p:nvPr/>
          </p:nvPicPr>
          <p:blipFill rotWithShape="1">
            <a:blip r:embed="rId8">
              <a:extLst>
                <a:ext uri="{28A0092B-C50C-407E-A947-70E740481C1C}">
                  <a14:useLocalDpi xmlns:a14="http://schemas.microsoft.com/office/drawing/2010/main" val="0"/>
                </a:ext>
              </a:extLst>
            </a:blip>
            <a:srcRect t="38366"/>
            <a:stretch/>
          </p:blipFill>
          <p:spPr>
            <a:xfrm>
              <a:off x="7229069" y="2291049"/>
              <a:ext cx="757604" cy="830534"/>
            </a:xfrm>
            <a:prstGeom prst="round2SameRect">
              <a:avLst>
                <a:gd name="adj1" fmla="val 6190"/>
                <a:gd name="adj2" fmla="val 0"/>
              </a:avLst>
            </a:prstGeom>
            <a:ln>
              <a:noFill/>
            </a:ln>
            <a:effectLst>
              <a:outerShdw blurRad="393700" dist="139700" dir="2700000" sx="78000" sy="78000" algn="tl" rotWithShape="0">
                <a:srgbClr val="333333">
                  <a:alpha val="27000"/>
                </a:srgbClr>
              </a:outerShdw>
            </a:effectLst>
          </p:spPr>
        </p:pic>
        <p:pic>
          <p:nvPicPr>
            <p:cNvPr id="70" name="Picture 69" descr="A screenshot of a cell phone&#10;&#10;Description automatically generated">
              <a:extLst>
                <a:ext uri="{FF2B5EF4-FFF2-40B4-BE49-F238E27FC236}">
                  <a16:creationId xmlns:a16="http://schemas.microsoft.com/office/drawing/2014/main" id="{CCE312C9-9B8E-A68D-0636-0ACED18054B8}"/>
                </a:ext>
              </a:extLst>
            </p:cNvPr>
            <p:cNvPicPr>
              <a:picLocks noChangeAspect="1"/>
            </p:cNvPicPr>
            <p:nvPr/>
          </p:nvPicPr>
          <p:blipFill rotWithShape="1">
            <a:blip r:embed="rId9">
              <a:extLst>
                <a:ext uri="{28A0092B-C50C-407E-A947-70E740481C1C}">
                  <a14:useLocalDpi xmlns:a14="http://schemas.microsoft.com/office/drawing/2010/main" val="0"/>
                </a:ext>
              </a:extLst>
            </a:blip>
            <a:srcRect t="4336" b="4336"/>
            <a:stretch/>
          </p:blipFill>
          <p:spPr>
            <a:xfrm>
              <a:off x="7878933" y="1749469"/>
              <a:ext cx="844677" cy="1372114"/>
            </a:xfrm>
            <a:prstGeom prst="round2SameRect">
              <a:avLst>
                <a:gd name="adj1" fmla="val 3511"/>
                <a:gd name="adj2" fmla="val 0"/>
              </a:avLst>
            </a:prstGeom>
            <a:ln>
              <a:noFill/>
            </a:ln>
            <a:effectLst>
              <a:outerShdw blurRad="393700" dist="139700" dir="2700000" sx="78000" sy="78000" algn="tl" rotWithShape="0">
                <a:srgbClr val="333333">
                  <a:alpha val="27000"/>
                </a:srgbClr>
              </a:outerShdw>
            </a:effectLst>
          </p:spPr>
        </p:pic>
      </p:grpSp>
      <p:sp>
        <p:nvSpPr>
          <p:cNvPr id="2" name="Title 1">
            <a:extLst>
              <a:ext uri="{FF2B5EF4-FFF2-40B4-BE49-F238E27FC236}">
                <a16:creationId xmlns:a16="http://schemas.microsoft.com/office/drawing/2014/main" id="{A9552DEF-BEDC-659F-D946-64AADA753DF3}"/>
              </a:ext>
            </a:extLst>
          </p:cNvPr>
          <p:cNvSpPr txBox="1">
            <a:spLocks/>
          </p:cNvSpPr>
          <p:nvPr/>
        </p:nvSpPr>
        <p:spPr>
          <a:xfrm>
            <a:off x="600076" y="419100"/>
            <a:ext cx="6628993" cy="461024"/>
          </a:xfrm>
          <a:prstGeom prst="rect">
            <a:avLst/>
          </a:prstGeom>
        </p:spPr>
        <p:txBody>
          <a:bodyPr vert="horz" wrap="square" lIns="0" tIns="0" rIns="0" bIns="0" rtlCol="0" anchor="t">
            <a:spAutoFit/>
          </a:bodyPr>
          <a:lstStyle>
            <a:lvl1pPr algn="l" defTabSz="932742" rtl="0" eaLnBrk="1" latinLnBrk="0" hangingPunct="1">
              <a:lnSpc>
                <a:spcPct val="100000"/>
              </a:lnSpc>
              <a:spcBef>
                <a:spcPct val="0"/>
              </a:spcBef>
              <a:buNone/>
              <a:defRPr lang="en-US" sz="2800" b="0" kern="1200" cap="none" spc="-50" baseline="0" dirty="0" smtClean="0">
                <a:ln w="3175">
                  <a:noFill/>
                </a:ln>
                <a:solidFill>
                  <a:schemeClr val="tx1"/>
                </a:solidFill>
                <a:effectLst/>
                <a:latin typeface="+mj-lt"/>
                <a:ea typeface="+mn-ea"/>
                <a:cs typeface="Segoe UI" pitchFamily="34" charset="0"/>
              </a:defRPr>
            </a:lvl1pPr>
          </a:lstStyle>
          <a:p>
            <a:pPr marL="0" marR="0" lvl="0" indent="0" algn="l" defTabSz="457200" rtl="0" eaLnBrk="1" fontAlgn="auto" latinLnBrk="0" hangingPunct="1">
              <a:lnSpc>
                <a:spcPct val="107000"/>
              </a:lnSpc>
              <a:spcBef>
                <a:spcPts val="1200"/>
              </a:spcBef>
              <a:spcAft>
                <a:spcPts val="0"/>
              </a:spcAft>
              <a:buClrTx/>
              <a:buSzTx/>
              <a:buFontTx/>
              <a:buNone/>
              <a:tabLst/>
              <a:defRPr/>
            </a:pPr>
            <a:r>
              <a:rPr kumimoji="0" lang="en-GB" sz="2800" b="0" i="0" u="none" strike="noStrike" kern="0" cap="none" spc="0" normalizeH="0" baseline="0" noProof="0">
                <a:ln w="3175">
                  <a:noFill/>
                </a:ln>
                <a:solidFill>
                  <a:srgbClr val="FFFFFF"/>
                </a:solidFill>
                <a:effectLst/>
                <a:uLnTx/>
                <a:uFillTx/>
                <a:ea typeface="Times New Roman" panose="02020603050405020304" pitchFamily="18" charset="0"/>
                <a:cs typeface="Times New Roman" panose="02020603050405020304" pitchFamily="18" charset="0"/>
              </a:rPr>
              <a:t>Getting start with Microsoft Teams</a:t>
            </a:r>
          </a:p>
        </p:txBody>
      </p:sp>
      <p:pic>
        <p:nvPicPr>
          <p:cNvPr id="22" name="Picture 21" descr="A screenshot of a cell phone&#10;&#10;Description automatically generated">
            <a:extLst>
              <a:ext uri="{FF2B5EF4-FFF2-40B4-BE49-F238E27FC236}">
                <a16:creationId xmlns:a16="http://schemas.microsoft.com/office/drawing/2014/main" id="{BE2CE330-E421-1E82-6D79-2909882D171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059360" y="4694063"/>
            <a:ext cx="869722" cy="1546940"/>
          </a:xfrm>
          <a:prstGeom prst="rect">
            <a:avLst/>
          </a:prstGeom>
          <a:ln>
            <a:noFill/>
          </a:ln>
          <a:effectLst>
            <a:outerShdw blurRad="393700" dist="139700" dir="2700000" sx="78000" sy="78000" algn="tl" rotWithShape="0">
              <a:srgbClr val="333333">
                <a:alpha val="27000"/>
              </a:srgbClr>
            </a:outerShdw>
          </a:effectLst>
        </p:spPr>
      </p:pic>
      <p:cxnSp>
        <p:nvCxnSpPr>
          <p:cNvPr id="24" name="Straight Arrow Connector 23">
            <a:extLst>
              <a:ext uri="{FF2B5EF4-FFF2-40B4-BE49-F238E27FC236}">
                <a16:creationId xmlns:a16="http://schemas.microsoft.com/office/drawing/2014/main" id="{B5449A15-28CA-F8FE-9F96-0BC371120139}"/>
              </a:ext>
            </a:extLst>
          </p:cNvPr>
          <p:cNvCxnSpPr>
            <a:cxnSpLocks/>
          </p:cNvCxnSpPr>
          <p:nvPr/>
        </p:nvCxnSpPr>
        <p:spPr>
          <a:xfrm>
            <a:off x="3929081" y="4891178"/>
            <a:ext cx="200615" cy="0"/>
          </a:xfrm>
          <a:prstGeom prst="straightConnector1">
            <a:avLst/>
          </a:prstGeom>
          <a:solidFill>
            <a:schemeClr val="bg1"/>
          </a:solidFill>
          <a:ln w="12700">
            <a:solidFill>
              <a:schemeClr val="accent1"/>
            </a:solidFill>
            <a:prstDash val="sysDot"/>
            <a:headEnd type="none" w="med" len="med"/>
            <a:tailEnd type="oval" w="sm" len="sm"/>
          </a:ln>
          <a:effectLst/>
        </p:spPr>
        <p:style>
          <a:lnRef idx="1">
            <a:schemeClr val="accent2"/>
          </a:lnRef>
          <a:fillRef idx="3">
            <a:schemeClr val="accent2"/>
          </a:fillRef>
          <a:effectRef idx="2">
            <a:schemeClr val="accent2"/>
          </a:effectRef>
          <a:fontRef idx="minor">
            <a:schemeClr val="lt1"/>
          </a:fontRef>
        </p:style>
      </p:cxnSp>
      <p:sp>
        <p:nvSpPr>
          <p:cNvPr id="26" name="Freeform: Shape 17">
            <a:extLst>
              <a:ext uri="{FF2B5EF4-FFF2-40B4-BE49-F238E27FC236}">
                <a16:creationId xmlns:a16="http://schemas.microsoft.com/office/drawing/2014/main" id="{E5C48C43-7BC6-7185-8E4E-3702DBCB11D5}"/>
              </a:ext>
            </a:extLst>
          </p:cNvPr>
          <p:cNvSpPr/>
          <p:nvPr/>
        </p:nvSpPr>
        <p:spPr>
          <a:xfrm>
            <a:off x="4196971" y="4936567"/>
            <a:ext cx="836991" cy="212039"/>
          </a:xfrm>
          <a:custGeom>
            <a:avLst/>
            <a:gdLst>
              <a:gd name="connsiteX0" fmla="*/ 0 w 6496049"/>
              <a:gd name="connsiteY0" fmla="*/ 28076 h 280756"/>
              <a:gd name="connsiteX1" fmla="*/ 28076 w 6496049"/>
              <a:gd name="connsiteY1" fmla="*/ 0 h 280756"/>
              <a:gd name="connsiteX2" fmla="*/ 6467973 w 6496049"/>
              <a:gd name="connsiteY2" fmla="*/ 0 h 280756"/>
              <a:gd name="connsiteX3" fmla="*/ 6496049 w 6496049"/>
              <a:gd name="connsiteY3" fmla="*/ 28076 h 280756"/>
              <a:gd name="connsiteX4" fmla="*/ 6496049 w 6496049"/>
              <a:gd name="connsiteY4" fmla="*/ 252680 h 280756"/>
              <a:gd name="connsiteX5" fmla="*/ 6467973 w 6496049"/>
              <a:gd name="connsiteY5" fmla="*/ 280756 h 280756"/>
              <a:gd name="connsiteX6" fmla="*/ 28076 w 6496049"/>
              <a:gd name="connsiteY6" fmla="*/ 280756 h 280756"/>
              <a:gd name="connsiteX7" fmla="*/ 0 w 6496049"/>
              <a:gd name="connsiteY7" fmla="*/ 252680 h 280756"/>
              <a:gd name="connsiteX8" fmla="*/ 0 w 6496049"/>
              <a:gd name="connsiteY8" fmla="*/ 28076 h 2807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496049" h="280756">
                <a:moveTo>
                  <a:pt x="0" y="28076"/>
                </a:moveTo>
                <a:cubicBezTo>
                  <a:pt x="0" y="12570"/>
                  <a:pt x="12570" y="0"/>
                  <a:pt x="28076" y="0"/>
                </a:cubicBezTo>
                <a:lnTo>
                  <a:pt x="6467973" y="0"/>
                </a:lnTo>
                <a:cubicBezTo>
                  <a:pt x="6483479" y="0"/>
                  <a:pt x="6496049" y="12570"/>
                  <a:pt x="6496049" y="28076"/>
                </a:cubicBezTo>
                <a:lnTo>
                  <a:pt x="6496049" y="252680"/>
                </a:lnTo>
                <a:cubicBezTo>
                  <a:pt x="6496049" y="268186"/>
                  <a:pt x="6483479" y="280756"/>
                  <a:pt x="6467973" y="280756"/>
                </a:cubicBezTo>
                <a:lnTo>
                  <a:pt x="28076" y="280756"/>
                </a:lnTo>
                <a:cubicBezTo>
                  <a:pt x="12570" y="280756"/>
                  <a:pt x="0" y="268186"/>
                  <a:pt x="0" y="252680"/>
                </a:cubicBezTo>
                <a:lnTo>
                  <a:pt x="0" y="28076"/>
                </a:lnTo>
                <a:close/>
              </a:path>
            </a:pathLst>
          </a:custGeom>
          <a:no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7000" tIns="14420" rIns="17000" bIns="14420" numCol="1" spcCol="1270" anchor="t" anchorCtr="0">
            <a:noAutofit/>
          </a:bodyPr>
          <a:lstStyle/>
          <a:p>
            <a:pPr defTabSz="180578">
              <a:lnSpc>
                <a:spcPct val="90000"/>
              </a:lnSpc>
              <a:spcBef>
                <a:spcPct val="0"/>
              </a:spcBef>
              <a:spcAft>
                <a:spcPct val="35000"/>
              </a:spcAft>
              <a:defRPr/>
            </a:pPr>
            <a:r>
              <a:rPr lang="en-GB" sz="800">
                <a:solidFill>
                  <a:schemeClr val="tx1"/>
                </a:solidFill>
              </a:rPr>
              <a:t>Start a new </a:t>
            </a:r>
            <a:br>
              <a:rPr lang="en-GB" sz="800">
                <a:solidFill>
                  <a:schemeClr val="tx1"/>
                </a:solidFill>
              </a:rPr>
            </a:br>
            <a:r>
              <a:rPr lang="en-GB" sz="800">
                <a:solidFill>
                  <a:schemeClr val="tx1"/>
                </a:solidFill>
              </a:rPr>
              <a:t>conversation</a:t>
            </a:r>
          </a:p>
        </p:txBody>
      </p:sp>
      <p:cxnSp>
        <p:nvCxnSpPr>
          <p:cNvPr id="27" name="Straight Arrow Connector 26">
            <a:extLst>
              <a:ext uri="{FF2B5EF4-FFF2-40B4-BE49-F238E27FC236}">
                <a16:creationId xmlns:a16="http://schemas.microsoft.com/office/drawing/2014/main" id="{8619163D-4092-B420-6009-8C689191A4BA}"/>
              </a:ext>
            </a:extLst>
          </p:cNvPr>
          <p:cNvCxnSpPr>
            <a:cxnSpLocks/>
          </p:cNvCxnSpPr>
          <p:nvPr/>
        </p:nvCxnSpPr>
        <p:spPr>
          <a:xfrm>
            <a:off x="3929081" y="6068209"/>
            <a:ext cx="200615" cy="0"/>
          </a:xfrm>
          <a:prstGeom prst="straightConnector1">
            <a:avLst/>
          </a:prstGeom>
          <a:solidFill>
            <a:schemeClr val="bg1"/>
          </a:solidFill>
          <a:ln w="12700">
            <a:solidFill>
              <a:schemeClr val="accent1"/>
            </a:solidFill>
            <a:prstDash val="sysDot"/>
            <a:headEnd type="none" w="med" len="med"/>
            <a:tailEnd type="oval" w="sm" len="sm"/>
          </a:ln>
          <a:effectLst/>
        </p:spPr>
        <p:style>
          <a:lnRef idx="1">
            <a:schemeClr val="accent2"/>
          </a:lnRef>
          <a:fillRef idx="3">
            <a:schemeClr val="accent2"/>
          </a:fillRef>
          <a:effectRef idx="2">
            <a:schemeClr val="accent2"/>
          </a:effectRef>
          <a:fontRef idx="minor">
            <a:schemeClr val="lt1"/>
          </a:fontRef>
        </p:style>
      </p:cxnSp>
      <p:sp>
        <p:nvSpPr>
          <p:cNvPr id="28" name="Freeform: Shape 17">
            <a:extLst>
              <a:ext uri="{FF2B5EF4-FFF2-40B4-BE49-F238E27FC236}">
                <a16:creationId xmlns:a16="http://schemas.microsoft.com/office/drawing/2014/main" id="{0A3C7D8B-05CD-98D7-0ADA-9E1FCD654858}"/>
              </a:ext>
            </a:extLst>
          </p:cNvPr>
          <p:cNvSpPr/>
          <p:nvPr/>
        </p:nvSpPr>
        <p:spPr>
          <a:xfrm>
            <a:off x="4196972" y="5917369"/>
            <a:ext cx="866229" cy="212039"/>
          </a:xfrm>
          <a:custGeom>
            <a:avLst/>
            <a:gdLst>
              <a:gd name="connsiteX0" fmla="*/ 0 w 6496049"/>
              <a:gd name="connsiteY0" fmla="*/ 28076 h 280756"/>
              <a:gd name="connsiteX1" fmla="*/ 28076 w 6496049"/>
              <a:gd name="connsiteY1" fmla="*/ 0 h 280756"/>
              <a:gd name="connsiteX2" fmla="*/ 6467973 w 6496049"/>
              <a:gd name="connsiteY2" fmla="*/ 0 h 280756"/>
              <a:gd name="connsiteX3" fmla="*/ 6496049 w 6496049"/>
              <a:gd name="connsiteY3" fmla="*/ 28076 h 280756"/>
              <a:gd name="connsiteX4" fmla="*/ 6496049 w 6496049"/>
              <a:gd name="connsiteY4" fmla="*/ 252680 h 280756"/>
              <a:gd name="connsiteX5" fmla="*/ 6467973 w 6496049"/>
              <a:gd name="connsiteY5" fmla="*/ 280756 h 280756"/>
              <a:gd name="connsiteX6" fmla="*/ 28076 w 6496049"/>
              <a:gd name="connsiteY6" fmla="*/ 280756 h 280756"/>
              <a:gd name="connsiteX7" fmla="*/ 0 w 6496049"/>
              <a:gd name="connsiteY7" fmla="*/ 252680 h 280756"/>
              <a:gd name="connsiteX8" fmla="*/ 0 w 6496049"/>
              <a:gd name="connsiteY8" fmla="*/ 28076 h 2807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496049" h="280756">
                <a:moveTo>
                  <a:pt x="0" y="28076"/>
                </a:moveTo>
                <a:cubicBezTo>
                  <a:pt x="0" y="12570"/>
                  <a:pt x="12570" y="0"/>
                  <a:pt x="28076" y="0"/>
                </a:cubicBezTo>
                <a:lnTo>
                  <a:pt x="6467973" y="0"/>
                </a:lnTo>
                <a:cubicBezTo>
                  <a:pt x="6483479" y="0"/>
                  <a:pt x="6496049" y="12570"/>
                  <a:pt x="6496049" y="28076"/>
                </a:cubicBezTo>
                <a:lnTo>
                  <a:pt x="6496049" y="252680"/>
                </a:lnTo>
                <a:cubicBezTo>
                  <a:pt x="6496049" y="268186"/>
                  <a:pt x="6483479" y="280756"/>
                  <a:pt x="6467973" y="280756"/>
                </a:cubicBezTo>
                <a:lnTo>
                  <a:pt x="28076" y="280756"/>
                </a:lnTo>
                <a:cubicBezTo>
                  <a:pt x="12570" y="280756"/>
                  <a:pt x="0" y="268186"/>
                  <a:pt x="0" y="252680"/>
                </a:cubicBezTo>
                <a:lnTo>
                  <a:pt x="0" y="28076"/>
                </a:lnTo>
                <a:close/>
              </a:path>
            </a:pathLst>
          </a:custGeom>
          <a:no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7000" tIns="14420" rIns="17000" bIns="14420" numCol="1" spcCol="1270" anchor="t" anchorCtr="0">
            <a:noAutofit/>
          </a:bodyPr>
          <a:lstStyle/>
          <a:p>
            <a:pPr defTabSz="180578">
              <a:lnSpc>
                <a:spcPct val="90000"/>
              </a:lnSpc>
              <a:spcBef>
                <a:spcPct val="0"/>
              </a:spcBef>
              <a:spcAft>
                <a:spcPct val="35000"/>
              </a:spcAft>
              <a:defRPr/>
            </a:pPr>
            <a:r>
              <a:rPr lang="en-GB" sz="800">
                <a:solidFill>
                  <a:schemeClr val="tx1"/>
                </a:solidFill>
              </a:rPr>
              <a:t>Your apps – </a:t>
            </a:r>
            <a:br>
              <a:rPr lang="en-GB" sz="800">
                <a:solidFill>
                  <a:schemeClr val="tx1"/>
                </a:solidFill>
              </a:rPr>
            </a:br>
            <a:r>
              <a:rPr lang="en-GB" sz="800">
                <a:solidFill>
                  <a:schemeClr val="tx1"/>
                </a:solidFill>
              </a:rPr>
              <a:t>all apps in your app tray</a:t>
            </a:r>
          </a:p>
        </p:txBody>
      </p:sp>
      <p:cxnSp>
        <p:nvCxnSpPr>
          <p:cNvPr id="29" name="Straight Arrow Connector 28">
            <a:extLst>
              <a:ext uri="{FF2B5EF4-FFF2-40B4-BE49-F238E27FC236}">
                <a16:creationId xmlns:a16="http://schemas.microsoft.com/office/drawing/2014/main" id="{3BCE85E1-6027-B83F-922D-FF0874BD586B}"/>
              </a:ext>
            </a:extLst>
          </p:cNvPr>
          <p:cNvCxnSpPr>
            <a:cxnSpLocks/>
          </p:cNvCxnSpPr>
          <p:nvPr/>
        </p:nvCxnSpPr>
        <p:spPr>
          <a:xfrm flipH="1">
            <a:off x="2849744" y="5400577"/>
            <a:ext cx="200615" cy="0"/>
          </a:xfrm>
          <a:prstGeom prst="straightConnector1">
            <a:avLst/>
          </a:prstGeom>
          <a:solidFill>
            <a:schemeClr val="bg1"/>
          </a:solidFill>
          <a:ln w="12700">
            <a:solidFill>
              <a:schemeClr val="accent1"/>
            </a:solidFill>
            <a:prstDash val="sysDot"/>
            <a:headEnd type="none" w="med" len="med"/>
            <a:tailEnd type="oval" w="sm" len="sm"/>
          </a:ln>
          <a:effectLst/>
        </p:spPr>
        <p:style>
          <a:lnRef idx="1">
            <a:schemeClr val="accent2"/>
          </a:lnRef>
          <a:fillRef idx="3">
            <a:schemeClr val="accent2"/>
          </a:fillRef>
          <a:effectRef idx="2">
            <a:schemeClr val="accent2"/>
          </a:effectRef>
          <a:fontRef idx="minor">
            <a:schemeClr val="lt1"/>
          </a:fontRef>
        </p:style>
      </p:cxnSp>
      <p:cxnSp>
        <p:nvCxnSpPr>
          <p:cNvPr id="32" name="Straight Arrow Connector 31">
            <a:extLst>
              <a:ext uri="{FF2B5EF4-FFF2-40B4-BE49-F238E27FC236}">
                <a16:creationId xmlns:a16="http://schemas.microsoft.com/office/drawing/2014/main" id="{8C1A20E4-1CC3-6280-44EB-449189537D35}"/>
              </a:ext>
            </a:extLst>
          </p:cNvPr>
          <p:cNvCxnSpPr>
            <a:cxnSpLocks/>
          </p:cNvCxnSpPr>
          <p:nvPr/>
        </p:nvCxnSpPr>
        <p:spPr>
          <a:xfrm flipH="1">
            <a:off x="2849744" y="5148606"/>
            <a:ext cx="200615" cy="0"/>
          </a:xfrm>
          <a:prstGeom prst="straightConnector1">
            <a:avLst/>
          </a:prstGeom>
          <a:solidFill>
            <a:schemeClr val="bg1"/>
          </a:solidFill>
          <a:ln w="12700">
            <a:solidFill>
              <a:schemeClr val="accent1"/>
            </a:solidFill>
            <a:prstDash val="sysDot"/>
            <a:headEnd type="none" w="med" len="med"/>
            <a:tailEnd type="oval" w="sm" len="sm"/>
          </a:ln>
          <a:effectLst/>
        </p:spPr>
        <p:style>
          <a:lnRef idx="1">
            <a:schemeClr val="accent2"/>
          </a:lnRef>
          <a:fillRef idx="3">
            <a:schemeClr val="accent2"/>
          </a:fillRef>
          <a:effectRef idx="2">
            <a:schemeClr val="accent2"/>
          </a:effectRef>
          <a:fontRef idx="minor">
            <a:schemeClr val="lt1"/>
          </a:fontRef>
        </p:style>
      </p:cxnSp>
      <p:cxnSp>
        <p:nvCxnSpPr>
          <p:cNvPr id="34" name="Straight Arrow Connector 33">
            <a:extLst>
              <a:ext uri="{FF2B5EF4-FFF2-40B4-BE49-F238E27FC236}">
                <a16:creationId xmlns:a16="http://schemas.microsoft.com/office/drawing/2014/main" id="{DD5D27EF-BA82-CC2F-215E-B9B9A04C00E0}"/>
              </a:ext>
            </a:extLst>
          </p:cNvPr>
          <p:cNvCxnSpPr>
            <a:cxnSpLocks/>
          </p:cNvCxnSpPr>
          <p:nvPr/>
        </p:nvCxnSpPr>
        <p:spPr>
          <a:xfrm flipH="1">
            <a:off x="2849744" y="4883891"/>
            <a:ext cx="200615" cy="0"/>
          </a:xfrm>
          <a:prstGeom prst="straightConnector1">
            <a:avLst/>
          </a:prstGeom>
          <a:solidFill>
            <a:schemeClr val="bg1"/>
          </a:solidFill>
          <a:ln w="12700">
            <a:solidFill>
              <a:schemeClr val="accent1"/>
            </a:solidFill>
            <a:prstDash val="sysDot"/>
            <a:headEnd type="none" w="med" len="med"/>
            <a:tailEnd type="oval" w="sm" len="sm"/>
          </a:ln>
          <a:effectLst/>
        </p:spPr>
        <p:style>
          <a:lnRef idx="1">
            <a:schemeClr val="accent2"/>
          </a:lnRef>
          <a:fillRef idx="3">
            <a:schemeClr val="accent2"/>
          </a:fillRef>
          <a:effectRef idx="2">
            <a:schemeClr val="accent2"/>
          </a:effectRef>
          <a:fontRef idx="minor">
            <a:schemeClr val="lt1"/>
          </a:fontRef>
        </p:style>
      </p:cxnSp>
      <p:sp>
        <p:nvSpPr>
          <p:cNvPr id="30" name="Freeform: Shape 17">
            <a:extLst>
              <a:ext uri="{FF2B5EF4-FFF2-40B4-BE49-F238E27FC236}">
                <a16:creationId xmlns:a16="http://schemas.microsoft.com/office/drawing/2014/main" id="{96F1985B-F065-32C9-9CEE-A714AC3E7671}"/>
              </a:ext>
            </a:extLst>
          </p:cNvPr>
          <p:cNvSpPr/>
          <p:nvPr/>
        </p:nvSpPr>
        <p:spPr>
          <a:xfrm>
            <a:off x="1913207" y="5644469"/>
            <a:ext cx="869546" cy="333290"/>
          </a:xfrm>
          <a:custGeom>
            <a:avLst/>
            <a:gdLst>
              <a:gd name="connsiteX0" fmla="*/ 0 w 6496049"/>
              <a:gd name="connsiteY0" fmla="*/ 28076 h 280756"/>
              <a:gd name="connsiteX1" fmla="*/ 28076 w 6496049"/>
              <a:gd name="connsiteY1" fmla="*/ 0 h 280756"/>
              <a:gd name="connsiteX2" fmla="*/ 6467973 w 6496049"/>
              <a:gd name="connsiteY2" fmla="*/ 0 h 280756"/>
              <a:gd name="connsiteX3" fmla="*/ 6496049 w 6496049"/>
              <a:gd name="connsiteY3" fmla="*/ 28076 h 280756"/>
              <a:gd name="connsiteX4" fmla="*/ 6496049 w 6496049"/>
              <a:gd name="connsiteY4" fmla="*/ 252680 h 280756"/>
              <a:gd name="connsiteX5" fmla="*/ 6467973 w 6496049"/>
              <a:gd name="connsiteY5" fmla="*/ 280756 h 280756"/>
              <a:gd name="connsiteX6" fmla="*/ 28076 w 6496049"/>
              <a:gd name="connsiteY6" fmla="*/ 280756 h 280756"/>
              <a:gd name="connsiteX7" fmla="*/ 0 w 6496049"/>
              <a:gd name="connsiteY7" fmla="*/ 252680 h 280756"/>
              <a:gd name="connsiteX8" fmla="*/ 0 w 6496049"/>
              <a:gd name="connsiteY8" fmla="*/ 28076 h 2807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496049" h="280756">
                <a:moveTo>
                  <a:pt x="0" y="28076"/>
                </a:moveTo>
                <a:cubicBezTo>
                  <a:pt x="0" y="12570"/>
                  <a:pt x="12570" y="0"/>
                  <a:pt x="28076" y="0"/>
                </a:cubicBezTo>
                <a:lnTo>
                  <a:pt x="6467973" y="0"/>
                </a:lnTo>
                <a:cubicBezTo>
                  <a:pt x="6483479" y="0"/>
                  <a:pt x="6496049" y="12570"/>
                  <a:pt x="6496049" y="28076"/>
                </a:cubicBezTo>
                <a:lnTo>
                  <a:pt x="6496049" y="252680"/>
                </a:lnTo>
                <a:cubicBezTo>
                  <a:pt x="6496049" y="268186"/>
                  <a:pt x="6483479" y="280756"/>
                  <a:pt x="6467973" y="280756"/>
                </a:cubicBezTo>
                <a:lnTo>
                  <a:pt x="28076" y="280756"/>
                </a:lnTo>
                <a:cubicBezTo>
                  <a:pt x="12570" y="280756"/>
                  <a:pt x="0" y="268186"/>
                  <a:pt x="0" y="252680"/>
                </a:cubicBezTo>
                <a:lnTo>
                  <a:pt x="0" y="28076"/>
                </a:lnTo>
                <a:close/>
              </a:path>
            </a:pathLst>
          </a:custGeom>
          <a:no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7000" tIns="14420" rIns="17000" bIns="14420" numCol="1" spcCol="1270" anchor="t" anchorCtr="0">
            <a:noAutofit/>
          </a:bodyPr>
          <a:lstStyle/>
          <a:p>
            <a:pPr algn="r" defTabSz="180578">
              <a:lnSpc>
                <a:spcPct val="90000"/>
              </a:lnSpc>
              <a:spcBef>
                <a:spcPct val="0"/>
              </a:spcBef>
              <a:spcAft>
                <a:spcPct val="35000"/>
              </a:spcAft>
              <a:defRPr/>
            </a:pPr>
            <a:r>
              <a:rPr lang="en-GB" sz="800">
                <a:solidFill>
                  <a:schemeClr val="tx1"/>
                </a:solidFill>
              </a:rPr>
              <a:t>Messaged in direct 1:1 and group chats</a:t>
            </a:r>
          </a:p>
        </p:txBody>
      </p:sp>
      <p:sp>
        <p:nvSpPr>
          <p:cNvPr id="33" name="Freeform: Shape 17">
            <a:extLst>
              <a:ext uri="{FF2B5EF4-FFF2-40B4-BE49-F238E27FC236}">
                <a16:creationId xmlns:a16="http://schemas.microsoft.com/office/drawing/2014/main" id="{2345C8AB-3D38-2584-D649-3B47C25CBA8D}"/>
              </a:ext>
            </a:extLst>
          </p:cNvPr>
          <p:cNvSpPr/>
          <p:nvPr/>
        </p:nvSpPr>
        <p:spPr>
          <a:xfrm>
            <a:off x="1838325" y="5175343"/>
            <a:ext cx="944428" cy="333290"/>
          </a:xfrm>
          <a:custGeom>
            <a:avLst/>
            <a:gdLst>
              <a:gd name="connsiteX0" fmla="*/ 0 w 6496049"/>
              <a:gd name="connsiteY0" fmla="*/ 28076 h 280756"/>
              <a:gd name="connsiteX1" fmla="*/ 28076 w 6496049"/>
              <a:gd name="connsiteY1" fmla="*/ 0 h 280756"/>
              <a:gd name="connsiteX2" fmla="*/ 6467973 w 6496049"/>
              <a:gd name="connsiteY2" fmla="*/ 0 h 280756"/>
              <a:gd name="connsiteX3" fmla="*/ 6496049 w 6496049"/>
              <a:gd name="connsiteY3" fmla="*/ 28076 h 280756"/>
              <a:gd name="connsiteX4" fmla="*/ 6496049 w 6496049"/>
              <a:gd name="connsiteY4" fmla="*/ 252680 h 280756"/>
              <a:gd name="connsiteX5" fmla="*/ 6467973 w 6496049"/>
              <a:gd name="connsiteY5" fmla="*/ 280756 h 280756"/>
              <a:gd name="connsiteX6" fmla="*/ 28076 w 6496049"/>
              <a:gd name="connsiteY6" fmla="*/ 280756 h 280756"/>
              <a:gd name="connsiteX7" fmla="*/ 0 w 6496049"/>
              <a:gd name="connsiteY7" fmla="*/ 252680 h 280756"/>
              <a:gd name="connsiteX8" fmla="*/ 0 w 6496049"/>
              <a:gd name="connsiteY8" fmla="*/ 28076 h 2807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496049" h="280756">
                <a:moveTo>
                  <a:pt x="0" y="28076"/>
                </a:moveTo>
                <a:cubicBezTo>
                  <a:pt x="0" y="12570"/>
                  <a:pt x="12570" y="0"/>
                  <a:pt x="28076" y="0"/>
                </a:cubicBezTo>
                <a:lnTo>
                  <a:pt x="6467973" y="0"/>
                </a:lnTo>
                <a:cubicBezTo>
                  <a:pt x="6483479" y="0"/>
                  <a:pt x="6496049" y="12570"/>
                  <a:pt x="6496049" y="28076"/>
                </a:cubicBezTo>
                <a:lnTo>
                  <a:pt x="6496049" y="252680"/>
                </a:lnTo>
                <a:cubicBezTo>
                  <a:pt x="6496049" y="268186"/>
                  <a:pt x="6483479" y="280756"/>
                  <a:pt x="6467973" y="280756"/>
                </a:cubicBezTo>
                <a:lnTo>
                  <a:pt x="28076" y="280756"/>
                </a:lnTo>
                <a:cubicBezTo>
                  <a:pt x="12570" y="280756"/>
                  <a:pt x="0" y="268186"/>
                  <a:pt x="0" y="252680"/>
                </a:cubicBezTo>
                <a:lnTo>
                  <a:pt x="0" y="28076"/>
                </a:lnTo>
                <a:close/>
              </a:path>
            </a:pathLst>
          </a:custGeom>
          <a:no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7000" tIns="14420" rIns="17000" bIns="14420" numCol="1" spcCol="1270" anchor="t" anchorCtr="0">
            <a:noAutofit/>
          </a:bodyPr>
          <a:lstStyle/>
          <a:p>
            <a:pPr algn="r" defTabSz="180578">
              <a:lnSpc>
                <a:spcPct val="90000"/>
              </a:lnSpc>
              <a:spcBef>
                <a:spcPct val="0"/>
              </a:spcBef>
              <a:spcAft>
                <a:spcPct val="35000"/>
              </a:spcAft>
              <a:defRPr/>
            </a:pPr>
            <a:r>
              <a:rPr lang="en-GB" sz="800">
                <a:solidFill>
                  <a:schemeClr val="tx1"/>
                </a:solidFill>
              </a:rPr>
              <a:t>Conversations in channels in Teams you belong to</a:t>
            </a:r>
          </a:p>
        </p:txBody>
      </p:sp>
      <p:sp>
        <p:nvSpPr>
          <p:cNvPr id="35" name="Freeform: Shape 17">
            <a:extLst>
              <a:ext uri="{FF2B5EF4-FFF2-40B4-BE49-F238E27FC236}">
                <a16:creationId xmlns:a16="http://schemas.microsoft.com/office/drawing/2014/main" id="{C9A3DE38-1614-2B2D-3975-12012B9E3E7D}"/>
              </a:ext>
            </a:extLst>
          </p:cNvPr>
          <p:cNvSpPr/>
          <p:nvPr/>
        </p:nvSpPr>
        <p:spPr>
          <a:xfrm>
            <a:off x="1838325" y="4759256"/>
            <a:ext cx="944428" cy="333290"/>
          </a:xfrm>
          <a:custGeom>
            <a:avLst/>
            <a:gdLst>
              <a:gd name="connsiteX0" fmla="*/ 0 w 6496049"/>
              <a:gd name="connsiteY0" fmla="*/ 28076 h 280756"/>
              <a:gd name="connsiteX1" fmla="*/ 28076 w 6496049"/>
              <a:gd name="connsiteY1" fmla="*/ 0 h 280756"/>
              <a:gd name="connsiteX2" fmla="*/ 6467973 w 6496049"/>
              <a:gd name="connsiteY2" fmla="*/ 0 h 280756"/>
              <a:gd name="connsiteX3" fmla="*/ 6496049 w 6496049"/>
              <a:gd name="connsiteY3" fmla="*/ 28076 h 280756"/>
              <a:gd name="connsiteX4" fmla="*/ 6496049 w 6496049"/>
              <a:gd name="connsiteY4" fmla="*/ 252680 h 280756"/>
              <a:gd name="connsiteX5" fmla="*/ 6467973 w 6496049"/>
              <a:gd name="connsiteY5" fmla="*/ 280756 h 280756"/>
              <a:gd name="connsiteX6" fmla="*/ 28076 w 6496049"/>
              <a:gd name="connsiteY6" fmla="*/ 280756 h 280756"/>
              <a:gd name="connsiteX7" fmla="*/ 0 w 6496049"/>
              <a:gd name="connsiteY7" fmla="*/ 252680 h 280756"/>
              <a:gd name="connsiteX8" fmla="*/ 0 w 6496049"/>
              <a:gd name="connsiteY8" fmla="*/ 28076 h 2807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496049" h="280756">
                <a:moveTo>
                  <a:pt x="0" y="28076"/>
                </a:moveTo>
                <a:cubicBezTo>
                  <a:pt x="0" y="12570"/>
                  <a:pt x="12570" y="0"/>
                  <a:pt x="28076" y="0"/>
                </a:cubicBezTo>
                <a:lnTo>
                  <a:pt x="6467973" y="0"/>
                </a:lnTo>
                <a:cubicBezTo>
                  <a:pt x="6483479" y="0"/>
                  <a:pt x="6496049" y="12570"/>
                  <a:pt x="6496049" y="28076"/>
                </a:cubicBezTo>
                <a:lnTo>
                  <a:pt x="6496049" y="252680"/>
                </a:lnTo>
                <a:cubicBezTo>
                  <a:pt x="6496049" y="268186"/>
                  <a:pt x="6483479" y="280756"/>
                  <a:pt x="6467973" y="280756"/>
                </a:cubicBezTo>
                <a:lnTo>
                  <a:pt x="28076" y="280756"/>
                </a:lnTo>
                <a:cubicBezTo>
                  <a:pt x="12570" y="280756"/>
                  <a:pt x="0" y="268186"/>
                  <a:pt x="0" y="252680"/>
                </a:cubicBezTo>
                <a:lnTo>
                  <a:pt x="0" y="28076"/>
                </a:lnTo>
                <a:close/>
              </a:path>
            </a:pathLst>
          </a:custGeom>
          <a:no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7000" tIns="14420" rIns="17000" bIns="14420" numCol="1" spcCol="1270" anchor="t" anchorCtr="0">
            <a:noAutofit/>
          </a:bodyPr>
          <a:lstStyle/>
          <a:p>
            <a:pPr algn="r" defTabSz="180578">
              <a:lnSpc>
                <a:spcPct val="90000"/>
              </a:lnSpc>
              <a:spcBef>
                <a:spcPct val="0"/>
              </a:spcBef>
              <a:spcAft>
                <a:spcPct val="35000"/>
              </a:spcAft>
              <a:defRPr/>
            </a:pPr>
            <a:r>
              <a:rPr lang="en-GB" sz="800">
                <a:solidFill>
                  <a:schemeClr val="tx1"/>
                </a:solidFill>
              </a:rPr>
              <a:t>Menu to configure your app settings</a:t>
            </a:r>
          </a:p>
        </p:txBody>
      </p:sp>
      <p:sp>
        <p:nvSpPr>
          <p:cNvPr id="39" name="Freeform: Shape 17">
            <a:extLst>
              <a:ext uri="{FF2B5EF4-FFF2-40B4-BE49-F238E27FC236}">
                <a16:creationId xmlns:a16="http://schemas.microsoft.com/office/drawing/2014/main" id="{C26FBCB6-B778-5871-1453-5711CC0C6CF5}"/>
              </a:ext>
            </a:extLst>
          </p:cNvPr>
          <p:cNvSpPr/>
          <p:nvPr/>
        </p:nvSpPr>
        <p:spPr>
          <a:xfrm>
            <a:off x="4196971" y="4512802"/>
            <a:ext cx="836991" cy="212039"/>
          </a:xfrm>
          <a:custGeom>
            <a:avLst/>
            <a:gdLst>
              <a:gd name="connsiteX0" fmla="*/ 0 w 6496049"/>
              <a:gd name="connsiteY0" fmla="*/ 28076 h 280756"/>
              <a:gd name="connsiteX1" fmla="*/ 28076 w 6496049"/>
              <a:gd name="connsiteY1" fmla="*/ 0 h 280756"/>
              <a:gd name="connsiteX2" fmla="*/ 6467973 w 6496049"/>
              <a:gd name="connsiteY2" fmla="*/ 0 h 280756"/>
              <a:gd name="connsiteX3" fmla="*/ 6496049 w 6496049"/>
              <a:gd name="connsiteY3" fmla="*/ 28076 h 280756"/>
              <a:gd name="connsiteX4" fmla="*/ 6496049 w 6496049"/>
              <a:gd name="connsiteY4" fmla="*/ 252680 h 280756"/>
              <a:gd name="connsiteX5" fmla="*/ 6467973 w 6496049"/>
              <a:gd name="connsiteY5" fmla="*/ 280756 h 280756"/>
              <a:gd name="connsiteX6" fmla="*/ 28076 w 6496049"/>
              <a:gd name="connsiteY6" fmla="*/ 280756 h 280756"/>
              <a:gd name="connsiteX7" fmla="*/ 0 w 6496049"/>
              <a:gd name="connsiteY7" fmla="*/ 252680 h 280756"/>
              <a:gd name="connsiteX8" fmla="*/ 0 w 6496049"/>
              <a:gd name="connsiteY8" fmla="*/ 28076 h 2807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496049" h="280756">
                <a:moveTo>
                  <a:pt x="0" y="28076"/>
                </a:moveTo>
                <a:cubicBezTo>
                  <a:pt x="0" y="12570"/>
                  <a:pt x="12570" y="0"/>
                  <a:pt x="28076" y="0"/>
                </a:cubicBezTo>
                <a:lnTo>
                  <a:pt x="6467973" y="0"/>
                </a:lnTo>
                <a:cubicBezTo>
                  <a:pt x="6483479" y="0"/>
                  <a:pt x="6496049" y="12570"/>
                  <a:pt x="6496049" y="28076"/>
                </a:cubicBezTo>
                <a:lnTo>
                  <a:pt x="6496049" y="252680"/>
                </a:lnTo>
                <a:cubicBezTo>
                  <a:pt x="6496049" y="268186"/>
                  <a:pt x="6483479" y="280756"/>
                  <a:pt x="6467973" y="280756"/>
                </a:cubicBezTo>
                <a:lnTo>
                  <a:pt x="28076" y="280756"/>
                </a:lnTo>
                <a:cubicBezTo>
                  <a:pt x="12570" y="280756"/>
                  <a:pt x="0" y="268186"/>
                  <a:pt x="0" y="252680"/>
                </a:cubicBezTo>
                <a:lnTo>
                  <a:pt x="0" y="28076"/>
                </a:lnTo>
                <a:close/>
              </a:path>
            </a:pathLst>
          </a:custGeom>
          <a:no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7000" tIns="14420" rIns="17000" bIns="14420" numCol="1" spcCol="1270" anchor="t" anchorCtr="0">
            <a:noAutofit/>
          </a:bodyPr>
          <a:lstStyle/>
          <a:p>
            <a:pPr defTabSz="180578">
              <a:lnSpc>
                <a:spcPct val="90000"/>
              </a:lnSpc>
              <a:spcBef>
                <a:spcPct val="0"/>
              </a:spcBef>
              <a:spcAft>
                <a:spcPct val="35000"/>
              </a:spcAft>
              <a:defRPr/>
            </a:pPr>
            <a:r>
              <a:rPr lang="en-GB" sz="800">
                <a:solidFill>
                  <a:schemeClr val="tx1"/>
                </a:solidFill>
              </a:rPr>
              <a:t>Search through your messages and files</a:t>
            </a:r>
          </a:p>
        </p:txBody>
      </p:sp>
    </p:spTree>
    <p:extLst>
      <p:ext uri="{BB962C8B-B14F-4D97-AF65-F5344CB8AC3E}">
        <p14:creationId xmlns:p14="http://schemas.microsoft.com/office/powerpoint/2010/main" val="8095268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bg>
      <p:bgPr>
        <a:solidFill>
          <a:srgbClr val="F7F7F7"/>
        </a:solidFill>
        <a:effectLst/>
      </p:bgPr>
    </p:bg>
    <p:spTree>
      <p:nvGrpSpPr>
        <p:cNvPr id="1" name=""/>
        <p:cNvGrpSpPr/>
        <p:nvPr/>
      </p:nvGrpSpPr>
      <p:grpSpPr>
        <a:xfrm>
          <a:off x="0" y="0"/>
          <a:ext cx="0" cy="0"/>
          <a:chOff x="0" y="0"/>
          <a:chExt cx="0" cy="0"/>
        </a:xfrm>
      </p:grpSpPr>
      <p:sp>
        <p:nvSpPr>
          <p:cNvPr id="44" name="!!BOX1">
            <a:extLst>
              <a:ext uri="{FF2B5EF4-FFF2-40B4-BE49-F238E27FC236}">
                <a16:creationId xmlns:a16="http://schemas.microsoft.com/office/drawing/2014/main" id="{DE490C20-213C-AC68-5232-DEA5DA36FB28}"/>
              </a:ext>
            </a:extLst>
          </p:cNvPr>
          <p:cNvSpPr>
            <a:spLocks/>
          </p:cNvSpPr>
          <p:nvPr/>
        </p:nvSpPr>
        <p:spPr bwMode="auto">
          <a:xfrm>
            <a:off x="6152533" y="1710870"/>
            <a:ext cx="5464091" cy="4204800"/>
          </a:xfrm>
          <a:prstGeom prst="roundRect">
            <a:avLst>
              <a:gd name="adj" fmla="val 0"/>
            </a:avLst>
          </a:prstGeom>
          <a:gradFill>
            <a:gsLst>
              <a:gs pos="0">
                <a:schemeClr val="bg1">
                  <a:lumMod val="55000"/>
                  <a:lumOff val="45000"/>
                </a:schemeClr>
              </a:gs>
              <a:gs pos="100000">
                <a:srgbClr val="E8E9E8">
                  <a:lumMod val="20000"/>
                  <a:lumOff val="80000"/>
                </a:srgbClr>
              </a:gs>
            </a:gsLst>
            <a:lin ang="2700000" scaled="1"/>
          </a:gradFill>
          <a:ln w="12700">
            <a:noFill/>
            <a:headEnd type="none" w="med" len="med"/>
            <a:tailEnd type="none" w="med" len="med"/>
          </a:ln>
          <a:effectLst>
            <a:outerShdw blurRad="76200" dist="25400" dir="2700000" algn="tl" rotWithShape="0">
              <a:prstClr val="black">
                <a:alpha val="14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20" tIns="97536" rIns="121920" bIns="97536" numCol="1" spcCol="0" rtlCol="0" fromWordArt="0" anchor="t" anchorCtr="0" forceAA="0" compatLnSpc="1">
            <a:prstTxWarp prst="textNoShape">
              <a:avLst/>
            </a:prstTxWarp>
            <a:noAutofit/>
          </a:bodyPr>
          <a:lstStyle/>
          <a:p>
            <a:pPr defTabSz="621679" fontAlgn="base">
              <a:spcBef>
                <a:spcPct val="0"/>
              </a:spcBef>
              <a:spcAft>
                <a:spcPts val="300"/>
              </a:spcAft>
            </a:pPr>
            <a:endParaRPr lang="en-GB" sz="1200">
              <a:solidFill>
                <a:schemeClr val="tx2"/>
              </a:solidFill>
              <a:latin typeface="Segoe UI Semibold"/>
              <a:cs typeface="Segoe UI" pitchFamily="34" charset="0"/>
            </a:endParaRPr>
          </a:p>
        </p:txBody>
      </p:sp>
      <p:sp>
        <p:nvSpPr>
          <p:cNvPr id="45" name="Rectangle 44">
            <a:extLst>
              <a:ext uri="{FF2B5EF4-FFF2-40B4-BE49-F238E27FC236}">
                <a16:creationId xmlns:a16="http://schemas.microsoft.com/office/drawing/2014/main" id="{A350BF1C-A0BA-C02E-D6ED-D2F55A3D6592}"/>
              </a:ext>
            </a:extLst>
          </p:cNvPr>
          <p:cNvSpPr>
            <a:spLocks/>
          </p:cNvSpPr>
          <p:nvPr/>
        </p:nvSpPr>
        <p:spPr bwMode="auto">
          <a:xfrm>
            <a:off x="6383362" y="1710870"/>
            <a:ext cx="5002431" cy="720000"/>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36000" tIns="146304" rIns="36000" bIns="146304" numCol="1" spcCol="0" rtlCol="0" fromWordArt="0" anchor="ctr" anchorCtr="0" forceAA="0" compatLnSpc="1">
            <a:prstTxWarp prst="textNoShape">
              <a:avLst/>
            </a:prstTxWarp>
            <a:noAutofit/>
          </a:bodyPr>
          <a:lstStyle/>
          <a:p>
            <a:pPr defTabSz="932472" fontAlgn="base">
              <a:spcBef>
                <a:spcPct val="0"/>
              </a:spcBef>
              <a:spcAft>
                <a:spcPts val="300"/>
              </a:spcAft>
              <a:defRPr/>
            </a:pPr>
            <a:r>
              <a:rPr lang="en-GB">
                <a:solidFill>
                  <a:schemeClr val="accent1"/>
                </a:solidFill>
                <a:latin typeface="+mj-lt"/>
                <a:cs typeface="Segoe UI" pitchFamily="34" charset="0"/>
              </a:rPr>
              <a:t>Conversations in Team Channels</a:t>
            </a:r>
          </a:p>
          <a:p>
            <a:pPr marL="0" marR="0" lvl="0" indent="0" algn="l" defTabSz="932472" rtl="0" eaLnBrk="1" fontAlgn="base" latinLnBrk="0" hangingPunct="1">
              <a:lnSpc>
                <a:spcPct val="100000"/>
              </a:lnSpc>
              <a:spcBef>
                <a:spcPct val="0"/>
              </a:spcBef>
              <a:spcAft>
                <a:spcPts val="300"/>
              </a:spcAft>
              <a:buClrTx/>
              <a:buSzTx/>
              <a:buFontTx/>
              <a:buNone/>
              <a:tabLst/>
              <a:defRPr/>
            </a:pPr>
            <a:r>
              <a:rPr lang="en-GB" sz="1200">
                <a:solidFill>
                  <a:schemeClr val="tx1"/>
                </a:solidFill>
                <a:cs typeface="Segoe UI" pitchFamily="34" charset="0"/>
              </a:rPr>
              <a:t>For interactions where multiple topics are discussed in an open space</a:t>
            </a:r>
            <a:endParaRPr kumimoji="0" lang="en-GB" sz="1200" b="0" i="0" u="none" strike="noStrike" kern="1200" cap="none" spc="0" normalizeH="0" baseline="0" noProof="0">
              <a:ln>
                <a:noFill/>
              </a:ln>
              <a:solidFill>
                <a:schemeClr val="tx1"/>
              </a:solidFill>
              <a:effectLst/>
              <a:uLnTx/>
              <a:uFillTx/>
              <a:ea typeface="+mn-ea"/>
              <a:cs typeface="Segoe UI" pitchFamily="34" charset="0"/>
            </a:endParaRPr>
          </a:p>
        </p:txBody>
      </p:sp>
      <p:sp>
        <p:nvSpPr>
          <p:cNvPr id="46" name="Rectangle: Rounded Corners 45">
            <a:extLst>
              <a:ext uri="{FF2B5EF4-FFF2-40B4-BE49-F238E27FC236}">
                <a16:creationId xmlns:a16="http://schemas.microsoft.com/office/drawing/2014/main" id="{F2B643AA-0754-E754-3CBC-266549B68D7C}"/>
              </a:ext>
            </a:extLst>
          </p:cNvPr>
          <p:cNvSpPr/>
          <p:nvPr/>
        </p:nvSpPr>
        <p:spPr bwMode="auto">
          <a:xfrm rot="16200000">
            <a:off x="8836369" y="-258826"/>
            <a:ext cx="96418" cy="5464800"/>
          </a:xfrm>
          <a:prstGeom prst="roundRect">
            <a:avLst>
              <a:gd name="adj" fmla="val 50000"/>
            </a:avLst>
          </a:prstGeom>
          <a:gradFill>
            <a:gsLst>
              <a:gs pos="50000">
                <a:schemeClr val="bg1">
                  <a:alpha val="30000"/>
                </a:schemeClr>
              </a:gs>
              <a:gs pos="50000">
                <a:schemeClr val="tx1">
                  <a:alpha val="6000"/>
                </a:schemeClr>
              </a:gs>
            </a:gsLst>
            <a:lin ang="0" scaled="0"/>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rm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GB"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sp>
        <p:nvSpPr>
          <p:cNvPr id="4" name="Freeform: Shape 3">
            <a:extLst>
              <a:ext uri="{FF2B5EF4-FFF2-40B4-BE49-F238E27FC236}">
                <a16:creationId xmlns:a16="http://schemas.microsoft.com/office/drawing/2014/main" id="{38695748-F541-40FE-3A90-2C20F0D29DCC}"/>
              </a:ext>
            </a:extLst>
          </p:cNvPr>
          <p:cNvSpPr/>
          <p:nvPr/>
        </p:nvSpPr>
        <p:spPr bwMode="auto">
          <a:xfrm flipH="1" flipV="1">
            <a:off x="0" y="-1"/>
            <a:ext cx="12192000" cy="1291771"/>
          </a:xfrm>
          <a:custGeom>
            <a:avLst/>
            <a:gdLst>
              <a:gd name="connsiteX0" fmla="*/ 11268532 w 12192000"/>
              <a:gd name="connsiteY0" fmla="*/ 106 h 4074802"/>
              <a:gd name="connsiteX1" fmla="*/ 12185209 w 12192000"/>
              <a:gd name="connsiteY1" fmla="*/ 20416 h 4074802"/>
              <a:gd name="connsiteX2" fmla="*/ 12192000 w 12192000"/>
              <a:gd name="connsiteY2" fmla="*/ 20811 h 4074802"/>
              <a:gd name="connsiteX3" fmla="*/ 12192000 w 12192000"/>
              <a:gd name="connsiteY3" fmla="*/ 1064902 h 4074802"/>
              <a:gd name="connsiteX4" fmla="*/ 12192000 w 12192000"/>
              <a:gd name="connsiteY4" fmla="*/ 1585602 h 4074802"/>
              <a:gd name="connsiteX5" fmla="*/ 12192000 w 12192000"/>
              <a:gd name="connsiteY5" fmla="*/ 4074802 h 4074802"/>
              <a:gd name="connsiteX6" fmla="*/ 0 w 12192000"/>
              <a:gd name="connsiteY6" fmla="*/ 4074802 h 4074802"/>
              <a:gd name="connsiteX7" fmla="*/ 0 w 12192000"/>
              <a:gd name="connsiteY7" fmla="*/ 1585602 h 4074802"/>
              <a:gd name="connsiteX8" fmla="*/ 0 w 12192000"/>
              <a:gd name="connsiteY8" fmla="*/ 1064902 h 4074802"/>
              <a:gd name="connsiteX9" fmla="*/ 0 w 12192000"/>
              <a:gd name="connsiteY9" fmla="*/ 16345 h 4074802"/>
              <a:gd name="connsiteX10" fmla="*/ 244047 w 12192000"/>
              <a:gd name="connsiteY10" fmla="*/ 27486 h 4074802"/>
              <a:gd name="connsiteX11" fmla="*/ 1686840 w 12192000"/>
              <a:gd name="connsiteY11" fmla="*/ 173856 h 4074802"/>
              <a:gd name="connsiteX12" fmla="*/ 9172284 w 12192000"/>
              <a:gd name="connsiteY12" fmla="*/ 173856 h 4074802"/>
              <a:gd name="connsiteX13" fmla="*/ 11268532 w 12192000"/>
              <a:gd name="connsiteY13" fmla="*/ 106 h 4074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2192000" h="4074802">
                <a:moveTo>
                  <a:pt x="11268532" y="106"/>
                </a:moveTo>
                <a:cubicBezTo>
                  <a:pt x="11570638" y="-964"/>
                  <a:pt x="11877794" y="6092"/>
                  <a:pt x="12185209" y="20416"/>
                </a:cubicBezTo>
                <a:lnTo>
                  <a:pt x="12192000" y="20811"/>
                </a:lnTo>
                <a:lnTo>
                  <a:pt x="12192000" y="1064902"/>
                </a:lnTo>
                <a:lnTo>
                  <a:pt x="12192000" y="1585602"/>
                </a:lnTo>
                <a:lnTo>
                  <a:pt x="12192000" y="4074802"/>
                </a:lnTo>
                <a:lnTo>
                  <a:pt x="0" y="4074802"/>
                </a:lnTo>
                <a:lnTo>
                  <a:pt x="0" y="1585602"/>
                </a:lnTo>
                <a:lnTo>
                  <a:pt x="0" y="1064902"/>
                </a:lnTo>
                <a:lnTo>
                  <a:pt x="0" y="16345"/>
                </a:lnTo>
                <a:lnTo>
                  <a:pt x="244047" y="27486"/>
                </a:lnTo>
                <a:cubicBezTo>
                  <a:pt x="678291" y="52375"/>
                  <a:pt x="1158360" y="99922"/>
                  <a:pt x="1686840" y="173856"/>
                </a:cubicBezTo>
                <a:cubicBezTo>
                  <a:pt x="5914682" y="765330"/>
                  <a:pt x="9172284" y="173856"/>
                  <a:pt x="9172284" y="173856"/>
                </a:cubicBezTo>
                <a:cubicBezTo>
                  <a:pt x="9789564" y="56236"/>
                  <a:pt x="10513267" y="2780"/>
                  <a:pt x="11268532" y="106"/>
                </a:cubicBezTo>
                <a:close/>
              </a:path>
            </a:pathLst>
          </a:custGeom>
          <a:solidFill>
            <a:schemeClr val="accent1"/>
          </a:solidFill>
          <a:ln w="3768" cap="flat">
            <a:noFill/>
            <a:prstDash val="solid"/>
            <a:miter/>
          </a:ln>
          <a:effectLst>
            <a:outerShdw blurRad="63500" dist="25400" dir="6600000" algn="l" rotWithShape="0">
              <a:prstClr val="black">
                <a:alpha val="26000"/>
              </a:prstClr>
            </a:outerShdw>
          </a:effectLst>
        </p:spPr>
        <p:txBody>
          <a:bodyPr wrap="square" rtlCol="0" anchor="ctr">
            <a:noAutofit/>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GB" sz="1765" b="0" i="0" u="none" strike="noStrike" kern="1200" cap="none" spc="0" normalizeH="0" baseline="0" noProof="0">
              <a:ln>
                <a:noFill/>
              </a:ln>
              <a:solidFill>
                <a:srgbClr val="000000"/>
              </a:solidFill>
              <a:effectLst/>
              <a:uLnTx/>
              <a:uFillTx/>
              <a:latin typeface="+mj-lt"/>
              <a:ea typeface="+mn-ea"/>
              <a:cs typeface="+mn-cs"/>
            </a:endParaRPr>
          </a:p>
        </p:txBody>
      </p:sp>
      <p:sp>
        <p:nvSpPr>
          <p:cNvPr id="48" name="Rectangle 47">
            <a:extLst>
              <a:ext uri="{FF2B5EF4-FFF2-40B4-BE49-F238E27FC236}">
                <a16:creationId xmlns:a16="http://schemas.microsoft.com/office/drawing/2014/main" id="{4A4C3708-1C3F-4D62-6681-26DCE996AFA0}"/>
              </a:ext>
            </a:extLst>
          </p:cNvPr>
          <p:cNvSpPr>
            <a:spLocks/>
          </p:cNvSpPr>
          <p:nvPr/>
        </p:nvSpPr>
        <p:spPr bwMode="auto">
          <a:xfrm>
            <a:off x="6383362" y="2521782"/>
            <a:ext cx="5002431" cy="3393888"/>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36000" tIns="146304" rIns="36000" bIns="146304" numCol="1" spcCol="0" rtlCol="0" fromWordArt="0" anchor="ctr" anchorCtr="0" forceAA="0" compatLnSpc="1">
            <a:prstTxWarp prst="textNoShape">
              <a:avLst/>
            </a:prstTxWarp>
            <a:noAutofit/>
          </a:bodyPr>
          <a:lstStyle/>
          <a:p>
            <a:pPr marL="144000" indent="-144000" defTabSz="932472" fontAlgn="base">
              <a:spcBef>
                <a:spcPct val="0"/>
              </a:spcBef>
              <a:spcAft>
                <a:spcPts val="1000"/>
              </a:spcAft>
              <a:buClr>
                <a:schemeClr val="tx2"/>
              </a:buClr>
              <a:buFont typeface="Arial" panose="020B0604020202020204" pitchFamily="34" charset="0"/>
              <a:buChar char="•"/>
              <a:defRPr/>
            </a:pPr>
            <a:r>
              <a:rPr lang="en-GB" sz="1400">
                <a:solidFill>
                  <a:srgbClr val="000000"/>
                </a:solidFill>
                <a:cs typeface="Segoe UI" pitchFamily="34" charset="0"/>
              </a:rPr>
              <a:t>Visible to everyone in the Team</a:t>
            </a:r>
          </a:p>
          <a:p>
            <a:pPr marL="144000" indent="-144000" defTabSz="932472" fontAlgn="base">
              <a:spcBef>
                <a:spcPct val="0"/>
              </a:spcBef>
              <a:spcAft>
                <a:spcPts val="1000"/>
              </a:spcAft>
              <a:buClr>
                <a:schemeClr val="tx2"/>
              </a:buClr>
              <a:buFont typeface="Arial" panose="020B0604020202020204" pitchFamily="34" charset="0"/>
              <a:buChar char="•"/>
              <a:defRPr/>
            </a:pPr>
            <a:r>
              <a:rPr lang="en-GB" sz="1400">
                <a:solidFill>
                  <a:srgbClr val="000000"/>
                </a:solidFill>
                <a:cs typeface="Segoe UI" pitchFamily="34" charset="0"/>
              </a:rPr>
              <a:t>Structured, multiple threaded conversations</a:t>
            </a:r>
          </a:p>
          <a:p>
            <a:pPr marL="144000" indent="-144000" defTabSz="932472" fontAlgn="base">
              <a:spcBef>
                <a:spcPct val="0"/>
              </a:spcBef>
              <a:spcAft>
                <a:spcPts val="1000"/>
              </a:spcAft>
              <a:buClr>
                <a:schemeClr val="tx2"/>
              </a:buClr>
              <a:buFont typeface="Arial" panose="020B0604020202020204" pitchFamily="34" charset="0"/>
              <a:buChar char="•"/>
              <a:defRPr/>
            </a:pPr>
            <a:r>
              <a:rPr lang="en-GB" sz="1400">
                <a:solidFill>
                  <a:srgbClr val="000000"/>
                </a:solidFill>
                <a:cs typeface="Segoe UI" pitchFamily="34" charset="0"/>
              </a:rPr>
              <a:t>Up to 5,000 people</a:t>
            </a:r>
          </a:p>
          <a:p>
            <a:pPr marL="144000" indent="-144000" defTabSz="932472" fontAlgn="base">
              <a:spcBef>
                <a:spcPct val="0"/>
              </a:spcBef>
              <a:spcAft>
                <a:spcPts val="1000"/>
              </a:spcAft>
              <a:buClr>
                <a:schemeClr val="tx2"/>
              </a:buClr>
              <a:buFont typeface="Arial" panose="020B0604020202020204" pitchFamily="34" charset="0"/>
              <a:buChar char="•"/>
              <a:defRPr/>
            </a:pPr>
            <a:r>
              <a:rPr lang="en-GB" sz="1400">
                <a:solidFill>
                  <a:srgbClr val="000000"/>
                </a:solidFill>
                <a:cs typeface="Segoe UI" pitchFamily="34" charset="0"/>
              </a:rPr>
              <a:t>History is shared with all new Team members</a:t>
            </a:r>
          </a:p>
          <a:p>
            <a:pPr marL="144000" indent="-144000" defTabSz="932472" fontAlgn="base">
              <a:spcBef>
                <a:spcPct val="0"/>
              </a:spcBef>
              <a:spcAft>
                <a:spcPts val="1000"/>
              </a:spcAft>
              <a:buClr>
                <a:schemeClr val="tx2"/>
              </a:buClr>
              <a:buFont typeface="Arial" panose="020B0604020202020204" pitchFamily="34" charset="0"/>
              <a:buChar char="•"/>
              <a:defRPr/>
            </a:pPr>
            <a:r>
              <a:rPr lang="en-GB" sz="1400">
                <a:solidFill>
                  <a:srgbClr val="000000"/>
                </a:solidFill>
                <a:cs typeface="Segoe UI" pitchFamily="34" charset="0"/>
              </a:rPr>
              <a:t>Join a team by searching for it – for private Teams, Teams admin approve new members. Generate code to enable new member to join directly without admin approval</a:t>
            </a:r>
          </a:p>
          <a:p>
            <a:pPr marL="144000" indent="-144000" defTabSz="932472" fontAlgn="base">
              <a:spcBef>
                <a:spcPct val="0"/>
              </a:spcBef>
              <a:spcAft>
                <a:spcPts val="1000"/>
              </a:spcAft>
              <a:buClr>
                <a:schemeClr val="tx2"/>
              </a:buClr>
              <a:buFont typeface="Arial" panose="020B0604020202020204" pitchFamily="34" charset="0"/>
              <a:buChar char="•"/>
              <a:defRPr/>
            </a:pPr>
            <a:r>
              <a:rPr lang="en-GB" sz="1400">
                <a:solidFill>
                  <a:srgbClr val="000000"/>
                </a:solidFill>
                <a:cs typeface="Segoe UI" pitchFamily="34" charset="0"/>
              </a:rPr>
              <a:t>On the spot and scheduled audio and video calling</a:t>
            </a:r>
          </a:p>
          <a:p>
            <a:pPr marL="144000" indent="-144000" defTabSz="932472" fontAlgn="base">
              <a:spcBef>
                <a:spcPct val="0"/>
              </a:spcBef>
              <a:spcAft>
                <a:spcPts val="1000"/>
              </a:spcAft>
              <a:buClr>
                <a:schemeClr val="tx2"/>
              </a:buClr>
              <a:buFont typeface="Arial" panose="020B0604020202020204" pitchFamily="34" charset="0"/>
              <a:buChar char="•"/>
              <a:defRPr/>
            </a:pPr>
            <a:r>
              <a:rPr lang="en-GB" sz="1400">
                <a:solidFill>
                  <a:srgbClr val="000000"/>
                </a:solidFill>
                <a:cs typeface="Segoe UI" pitchFamily="34" charset="0"/>
              </a:rPr>
              <a:t>Full extensibility and customisation with apps</a:t>
            </a:r>
          </a:p>
          <a:p>
            <a:pPr marL="144000" indent="-144000" defTabSz="932472" fontAlgn="base">
              <a:spcBef>
                <a:spcPct val="0"/>
              </a:spcBef>
              <a:spcAft>
                <a:spcPts val="1000"/>
              </a:spcAft>
              <a:buClr>
                <a:schemeClr val="tx2"/>
              </a:buClr>
              <a:buFont typeface="Arial" panose="020B0604020202020204" pitchFamily="34" charset="0"/>
              <a:buChar char="•"/>
              <a:defRPr/>
            </a:pPr>
            <a:r>
              <a:rPr lang="en-GB" sz="1400">
                <a:solidFill>
                  <a:srgbClr val="000000"/>
                </a:solidFill>
                <a:cs typeface="Segoe UI" pitchFamily="34" charset="0"/>
              </a:rPr>
              <a:t>Post to channels via mail</a:t>
            </a:r>
          </a:p>
        </p:txBody>
      </p:sp>
      <p:sp>
        <p:nvSpPr>
          <p:cNvPr id="2" name="!!BOX1">
            <a:extLst>
              <a:ext uri="{FF2B5EF4-FFF2-40B4-BE49-F238E27FC236}">
                <a16:creationId xmlns:a16="http://schemas.microsoft.com/office/drawing/2014/main" id="{E7DCB9CA-5AEB-6807-D8EB-6023A3962E5B}"/>
              </a:ext>
            </a:extLst>
          </p:cNvPr>
          <p:cNvSpPr>
            <a:spLocks/>
          </p:cNvSpPr>
          <p:nvPr/>
        </p:nvSpPr>
        <p:spPr bwMode="auto">
          <a:xfrm>
            <a:off x="568277" y="1710870"/>
            <a:ext cx="5464091" cy="4204800"/>
          </a:xfrm>
          <a:prstGeom prst="roundRect">
            <a:avLst>
              <a:gd name="adj" fmla="val 0"/>
            </a:avLst>
          </a:prstGeom>
          <a:gradFill>
            <a:gsLst>
              <a:gs pos="0">
                <a:schemeClr val="bg1">
                  <a:lumMod val="55000"/>
                  <a:lumOff val="45000"/>
                </a:schemeClr>
              </a:gs>
              <a:gs pos="100000">
                <a:srgbClr val="E8E9E8">
                  <a:lumMod val="20000"/>
                  <a:lumOff val="80000"/>
                </a:srgbClr>
              </a:gs>
            </a:gsLst>
            <a:lin ang="2700000" scaled="1"/>
          </a:gradFill>
          <a:ln w="12700">
            <a:noFill/>
            <a:headEnd type="none" w="med" len="med"/>
            <a:tailEnd type="none" w="med" len="med"/>
          </a:ln>
          <a:effectLst>
            <a:outerShdw blurRad="76200" dist="25400" dir="2700000" algn="tl" rotWithShape="0">
              <a:prstClr val="black">
                <a:alpha val="14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20" tIns="97536" rIns="121920" bIns="97536" numCol="1" spcCol="0" rtlCol="0" fromWordArt="0" anchor="t" anchorCtr="0" forceAA="0" compatLnSpc="1">
            <a:prstTxWarp prst="textNoShape">
              <a:avLst/>
            </a:prstTxWarp>
            <a:noAutofit/>
          </a:bodyPr>
          <a:lstStyle/>
          <a:p>
            <a:pPr defTabSz="621679" fontAlgn="base">
              <a:spcBef>
                <a:spcPct val="0"/>
              </a:spcBef>
              <a:spcAft>
                <a:spcPts val="300"/>
              </a:spcAft>
            </a:pPr>
            <a:endParaRPr lang="en-GB" sz="1200">
              <a:solidFill>
                <a:schemeClr val="tx2"/>
              </a:solidFill>
              <a:latin typeface="Segoe UI Semibold"/>
              <a:cs typeface="Segoe UI" pitchFamily="34" charset="0"/>
            </a:endParaRPr>
          </a:p>
        </p:txBody>
      </p:sp>
      <p:sp>
        <p:nvSpPr>
          <p:cNvPr id="3" name="Rectangle 2">
            <a:extLst>
              <a:ext uri="{FF2B5EF4-FFF2-40B4-BE49-F238E27FC236}">
                <a16:creationId xmlns:a16="http://schemas.microsoft.com/office/drawing/2014/main" id="{FA8C3516-6A99-2C58-B63C-F8128611278D}"/>
              </a:ext>
            </a:extLst>
          </p:cNvPr>
          <p:cNvSpPr>
            <a:spLocks/>
          </p:cNvSpPr>
          <p:nvPr/>
        </p:nvSpPr>
        <p:spPr bwMode="auto">
          <a:xfrm>
            <a:off x="799106" y="1710870"/>
            <a:ext cx="5122241" cy="720000"/>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36000" tIns="146304" rIns="36000" bIns="146304" numCol="1" spcCol="0" rtlCol="0" fromWordArt="0" anchor="ctr"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ts val="300"/>
              </a:spcAft>
              <a:buClrTx/>
              <a:buSzTx/>
              <a:buFontTx/>
              <a:buNone/>
              <a:tabLst/>
              <a:defRPr/>
            </a:pPr>
            <a:r>
              <a:rPr kumimoji="0" lang="en-GB" b="0" i="0" u="none" strike="noStrike" kern="1200" cap="none" spc="0" normalizeH="0" baseline="0" noProof="0">
                <a:ln>
                  <a:noFill/>
                </a:ln>
                <a:solidFill>
                  <a:schemeClr val="accent1"/>
                </a:solidFill>
                <a:effectLst/>
                <a:uLnTx/>
                <a:uFillTx/>
                <a:latin typeface="+mj-lt"/>
                <a:ea typeface="+mn-ea"/>
                <a:cs typeface="Segoe UI" pitchFamily="34" charset="0"/>
              </a:rPr>
              <a:t>Conversations in Chat</a:t>
            </a:r>
          </a:p>
          <a:p>
            <a:pPr defTabSz="932472" fontAlgn="base">
              <a:spcBef>
                <a:spcPct val="0"/>
              </a:spcBef>
              <a:spcAft>
                <a:spcPts val="300"/>
              </a:spcAft>
              <a:defRPr/>
            </a:pPr>
            <a:r>
              <a:rPr lang="en-GB" sz="1200">
                <a:solidFill>
                  <a:schemeClr val="tx1"/>
                </a:solidFill>
                <a:cs typeface="Segoe UI" pitchFamily="34" charset="0"/>
              </a:rPr>
              <a:t>For lightweight conversations, where you are directly messaging recipients</a:t>
            </a:r>
          </a:p>
        </p:txBody>
      </p:sp>
      <p:sp>
        <p:nvSpPr>
          <p:cNvPr id="5" name="Rectangle: Rounded Corners 4">
            <a:extLst>
              <a:ext uri="{FF2B5EF4-FFF2-40B4-BE49-F238E27FC236}">
                <a16:creationId xmlns:a16="http://schemas.microsoft.com/office/drawing/2014/main" id="{C82F653D-20A1-A40A-0A01-8CF57D076DDA}"/>
              </a:ext>
            </a:extLst>
          </p:cNvPr>
          <p:cNvSpPr/>
          <p:nvPr/>
        </p:nvSpPr>
        <p:spPr bwMode="auto">
          <a:xfrm rot="16200000">
            <a:off x="3252113" y="-258826"/>
            <a:ext cx="96418" cy="5464800"/>
          </a:xfrm>
          <a:prstGeom prst="roundRect">
            <a:avLst>
              <a:gd name="adj" fmla="val 50000"/>
            </a:avLst>
          </a:prstGeom>
          <a:gradFill>
            <a:gsLst>
              <a:gs pos="50000">
                <a:schemeClr val="bg1">
                  <a:alpha val="30000"/>
                </a:schemeClr>
              </a:gs>
              <a:gs pos="50000">
                <a:schemeClr val="tx1">
                  <a:alpha val="6000"/>
                </a:schemeClr>
              </a:gs>
            </a:gsLst>
            <a:lin ang="0" scaled="0"/>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rm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GB"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sp>
        <p:nvSpPr>
          <p:cNvPr id="6" name="Rectangle 5">
            <a:extLst>
              <a:ext uri="{FF2B5EF4-FFF2-40B4-BE49-F238E27FC236}">
                <a16:creationId xmlns:a16="http://schemas.microsoft.com/office/drawing/2014/main" id="{710A4F2A-F86B-E107-9985-FF630B34082F}"/>
              </a:ext>
            </a:extLst>
          </p:cNvPr>
          <p:cNvSpPr>
            <a:spLocks/>
          </p:cNvSpPr>
          <p:nvPr/>
        </p:nvSpPr>
        <p:spPr bwMode="auto">
          <a:xfrm>
            <a:off x="799106" y="2636082"/>
            <a:ext cx="5002431" cy="3279588"/>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36000" tIns="36000" rIns="36000" bIns="36000" numCol="1" spcCol="0" rtlCol="0" fromWordArt="0" anchor="t" anchorCtr="0" forceAA="0" compatLnSpc="1">
            <a:prstTxWarp prst="textNoShape">
              <a:avLst/>
            </a:prstTxWarp>
            <a:noAutofit/>
          </a:bodyPr>
          <a:lstStyle/>
          <a:p>
            <a:pPr marL="144000" marR="0" lvl="0" indent="-144000" algn="l" defTabSz="932472" rtl="0" eaLnBrk="1" fontAlgn="base" latinLnBrk="0" hangingPunct="1">
              <a:lnSpc>
                <a:spcPct val="100000"/>
              </a:lnSpc>
              <a:spcBef>
                <a:spcPct val="0"/>
              </a:spcBef>
              <a:spcAft>
                <a:spcPts val="1000"/>
              </a:spcAft>
              <a:buClr>
                <a:schemeClr val="tx2"/>
              </a:buClr>
              <a:buSzTx/>
              <a:buFont typeface="Arial" panose="020B0604020202020204" pitchFamily="34" charset="0"/>
              <a:buChar char="•"/>
              <a:tabLst/>
              <a:defRPr/>
            </a:pPr>
            <a:r>
              <a:rPr lang="en-GB" sz="1400">
                <a:solidFill>
                  <a:srgbClr val="000000"/>
                </a:solidFill>
                <a:cs typeface="Segoe UI" pitchFamily="34" charset="0"/>
              </a:rPr>
              <a:t>Private chats are only visible to those in the chat</a:t>
            </a:r>
          </a:p>
          <a:p>
            <a:pPr marL="144000" marR="0" lvl="0" indent="-144000" algn="l" defTabSz="932472" rtl="0" eaLnBrk="1" fontAlgn="base" latinLnBrk="0" hangingPunct="1">
              <a:lnSpc>
                <a:spcPct val="100000"/>
              </a:lnSpc>
              <a:spcBef>
                <a:spcPct val="0"/>
              </a:spcBef>
              <a:spcAft>
                <a:spcPts val="1000"/>
              </a:spcAft>
              <a:buClr>
                <a:schemeClr val="tx2"/>
              </a:buClr>
              <a:buSzTx/>
              <a:buFont typeface="Arial" panose="020B0604020202020204" pitchFamily="34" charset="0"/>
              <a:buChar char="•"/>
              <a:tabLst/>
              <a:defRPr/>
            </a:pPr>
            <a:r>
              <a:rPr lang="en-GB" sz="1400">
                <a:solidFill>
                  <a:srgbClr val="000000"/>
                </a:solidFill>
                <a:cs typeface="Segoe UI" pitchFamily="34" charset="0"/>
              </a:rPr>
              <a:t>One continuous, unthreaded conversation</a:t>
            </a:r>
          </a:p>
          <a:p>
            <a:pPr marL="144000" marR="0" lvl="0" indent="-144000" algn="l" defTabSz="932472" rtl="0" eaLnBrk="1" fontAlgn="base" latinLnBrk="0" hangingPunct="1">
              <a:lnSpc>
                <a:spcPct val="100000"/>
              </a:lnSpc>
              <a:spcBef>
                <a:spcPct val="0"/>
              </a:spcBef>
              <a:spcAft>
                <a:spcPts val="1000"/>
              </a:spcAft>
              <a:buClr>
                <a:schemeClr val="tx2"/>
              </a:buClr>
              <a:buSzTx/>
              <a:buFont typeface="Arial" panose="020B0604020202020204" pitchFamily="34" charset="0"/>
              <a:buChar char="•"/>
              <a:tabLst/>
              <a:defRPr/>
            </a:pPr>
            <a:r>
              <a:rPr lang="en-GB" sz="1400">
                <a:solidFill>
                  <a:srgbClr val="000000"/>
                </a:solidFill>
                <a:cs typeface="Segoe UI" pitchFamily="34" charset="0"/>
              </a:rPr>
              <a:t>Can include up to 100 people</a:t>
            </a:r>
          </a:p>
          <a:p>
            <a:pPr marL="144000" marR="0" lvl="0" indent="-144000" algn="l" defTabSz="932472" rtl="0" eaLnBrk="1" fontAlgn="base" latinLnBrk="0" hangingPunct="1">
              <a:lnSpc>
                <a:spcPct val="100000"/>
              </a:lnSpc>
              <a:spcBef>
                <a:spcPct val="0"/>
              </a:spcBef>
              <a:spcAft>
                <a:spcPts val="1000"/>
              </a:spcAft>
              <a:buClr>
                <a:schemeClr val="tx2"/>
              </a:buClr>
              <a:buSzTx/>
              <a:buFont typeface="Arial" panose="020B0604020202020204" pitchFamily="34" charset="0"/>
              <a:buChar char="•"/>
              <a:tabLst/>
              <a:defRPr/>
            </a:pPr>
            <a:r>
              <a:rPr lang="en-GB" sz="1400">
                <a:solidFill>
                  <a:srgbClr val="000000"/>
                </a:solidFill>
                <a:cs typeface="Segoe UI" pitchFamily="34" charset="0"/>
              </a:rPr>
              <a:t>Choose if you want to share chat history with new chat participants</a:t>
            </a:r>
          </a:p>
          <a:p>
            <a:pPr marL="144000" marR="0" lvl="0" indent="-144000" algn="l" defTabSz="932472" rtl="0" eaLnBrk="1" fontAlgn="base" latinLnBrk="0" hangingPunct="1">
              <a:lnSpc>
                <a:spcPct val="100000"/>
              </a:lnSpc>
              <a:spcBef>
                <a:spcPct val="0"/>
              </a:spcBef>
              <a:spcAft>
                <a:spcPts val="1000"/>
              </a:spcAft>
              <a:buClr>
                <a:schemeClr val="tx2"/>
              </a:buClr>
              <a:buSzTx/>
              <a:buFont typeface="Arial" panose="020B0604020202020204" pitchFamily="34" charset="0"/>
              <a:buChar char="•"/>
              <a:tabLst/>
              <a:defRPr/>
            </a:pPr>
            <a:r>
              <a:rPr lang="en-GB" sz="1400">
                <a:solidFill>
                  <a:srgbClr val="000000"/>
                </a:solidFill>
                <a:cs typeface="Segoe UI" pitchFamily="34" charset="0"/>
              </a:rPr>
              <a:t>New chat recipients must be added by those people already in chat</a:t>
            </a:r>
          </a:p>
          <a:p>
            <a:pPr marL="144000" marR="0" lvl="0" indent="-144000" algn="l" defTabSz="932472" rtl="0" eaLnBrk="1" fontAlgn="base" latinLnBrk="0" hangingPunct="1">
              <a:lnSpc>
                <a:spcPct val="100000"/>
              </a:lnSpc>
              <a:spcBef>
                <a:spcPct val="0"/>
              </a:spcBef>
              <a:spcAft>
                <a:spcPts val="1000"/>
              </a:spcAft>
              <a:buClr>
                <a:schemeClr val="tx2"/>
              </a:buClr>
              <a:buSzTx/>
              <a:buFont typeface="Arial" panose="020B0604020202020204" pitchFamily="34" charset="0"/>
              <a:buChar char="•"/>
              <a:tabLst/>
              <a:defRPr/>
            </a:pPr>
            <a:r>
              <a:rPr lang="en-GB" sz="1400">
                <a:solidFill>
                  <a:srgbClr val="000000"/>
                </a:solidFill>
                <a:cs typeface="Segoe UI" pitchFamily="34" charset="0"/>
              </a:rPr>
              <a:t>On the spot screen share, and audio and video calling. Easy scheduling of Teams meetings with all chat participants</a:t>
            </a:r>
          </a:p>
          <a:p>
            <a:pPr marL="144000" marR="0" lvl="0" indent="-144000" algn="l" defTabSz="932472" rtl="0" eaLnBrk="1" fontAlgn="base" latinLnBrk="0" hangingPunct="1">
              <a:lnSpc>
                <a:spcPct val="100000"/>
              </a:lnSpc>
              <a:spcBef>
                <a:spcPct val="0"/>
              </a:spcBef>
              <a:spcAft>
                <a:spcPts val="1000"/>
              </a:spcAft>
              <a:buClr>
                <a:schemeClr val="tx2"/>
              </a:buClr>
              <a:buSzTx/>
              <a:buFont typeface="Arial" panose="020B0604020202020204" pitchFamily="34" charset="0"/>
              <a:buChar char="•"/>
              <a:tabLst/>
              <a:defRPr/>
            </a:pPr>
            <a:r>
              <a:rPr lang="en-GB" sz="1400">
                <a:solidFill>
                  <a:srgbClr val="000000"/>
                </a:solidFill>
                <a:cs typeface="Segoe UI" pitchFamily="34" charset="0"/>
              </a:rPr>
              <a:t>Some extensibility with apps</a:t>
            </a:r>
            <a:endParaRPr lang="en-GB" sz="1100">
              <a:solidFill>
                <a:srgbClr val="000000"/>
              </a:solidFill>
              <a:cs typeface="Segoe UI" pitchFamily="34" charset="0"/>
            </a:endParaRPr>
          </a:p>
        </p:txBody>
      </p:sp>
      <p:sp>
        <p:nvSpPr>
          <p:cNvPr id="7" name="Title 1">
            <a:extLst>
              <a:ext uri="{FF2B5EF4-FFF2-40B4-BE49-F238E27FC236}">
                <a16:creationId xmlns:a16="http://schemas.microsoft.com/office/drawing/2014/main" id="{A07A367D-72ED-E284-1A11-34C13A5E5C00}"/>
              </a:ext>
            </a:extLst>
          </p:cNvPr>
          <p:cNvSpPr txBox="1">
            <a:spLocks/>
          </p:cNvSpPr>
          <p:nvPr/>
        </p:nvSpPr>
        <p:spPr>
          <a:xfrm>
            <a:off x="600076" y="419100"/>
            <a:ext cx="6628993" cy="461024"/>
          </a:xfrm>
          <a:prstGeom prst="rect">
            <a:avLst/>
          </a:prstGeom>
        </p:spPr>
        <p:txBody>
          <a:bodyPr vert="horz" wrap="square" lIns="0" tIns="0" rIns="0" bIns="0" rtlCol="0" anchor="t">
            <a:spAutoFit/>
          </a:bodyPr>
          <a:lstStyle>
            <a:lvl1pPr algn="l" defTabSz="932742" rtl="0" eaLnBrk="1" latinLnBrk="0" hangingPunct="1">
              <a:lnSpc>
                <a:spcPct val="100000"/>
              </a:lnSpc>
              <a:spcBef>
                <a:spcPct val="0"/>
              </a:spcBef>
              <a:buNone/>
              <a:defRPr lang="en-US" sz="2800" b="0" kern="1200" cap="none" spc="-50" baseline="0" dirty="0" smtClean="0">
                <a:ln w="3175">
                  <a:noFill/>
                </a:ln>
                <a:solidFill>
                  <a:schemeClr val="tx1"/>
                </a:solidFill>
                <a:effectLst/>
                <a:latin typeface="+mj-lt"/>
                <a:ea typeface="+mn-ea"/>
                <a:cs typeface="Segoe UI" pitchFamily="34" charset="0"/>
              </a:defRPr>
            </a:lvl1pPr>
          </a:lstStyle>
          <a:p>
            <a:pPr marL="0" marR="0" lvl="0" indent="0" algn="l" defTabSz="457200" rtl="0" eaLnBrk="1" fontAlgn="auto" latinLnBrk="0" hangingPunct="1">
              <a:lnSpc>
                <a:spcPct val="107000"/>
              </a:lnSpc>
              <a:spcBef>
                <a:spcPts val="1200"/>
              </a:spcBef>
              <a:spcAft>
                <a:spcPts val="0"/>
              </a:spcAft>
              <a:buClrTx/>
              <a:buSzTx/>
              <a:buFontTx/>
              <a:buNone/>
              <a:tabLst/>
              <a:defRPr/>
            </a:pPr>
            <a:r>
              <a:rPr kumimoji="0" lang="en-GB" sz="2800" b="0" i="0" u="none" strike="noStrike" kern="0" cap="none" spc="0" normalizeH="0" baseline="0" noProof="0">
                <a:ln w="3175">
                  <a:noFill/>
                </a:ln>
                <a:solidFill>
                  <a:srgbClr val="FFFFFF"/>
                </a:solidFill>
                <a:effectLst/>
                <a:uLnTx/>
                <a:uFillTx/>
                <a:ea typeface="Times New Roman" panose="02020603050405020304" pitchFamily="18" charset="0"/>
                <a:cs typeface="Times New Roman" panose="02020603050405020304" pitchFamily="18" charset="0"/>
              </a:rPr>
              <a:t>Conversations in Chat vs. Team channel</a:t>
            </a:r>
          </a:p>
        </p:txBody>
      </p:sp>
    </p:spTree>
    <p:extLst>
      <p:ext uri="{BB962C8B-B14F-4D97-AF65-F5344CB8AC3E}">
        <p14:creationId xmlns:p14="http://schemas.microsoft.com/office/powerpoint/2010/main" val="41292340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bg>
      <p:bgPr>
        <a:solidFill>
          <a:srgbClr val="F7F7F7"/>
        </a:solidFill>
        <a:effectLst/>
      </p:bgPr>
    </p:bg>
    <p:spTree>
      <p:nvGrpSpPr>
        <p:cNvPr id="1" name=""/>
        <p:cNvGrpSpPr/>
        <p:nvPr/>
      </p:nvGrpSpPr>
      <p:grpSpPr>
        <a:xfrm>
          <a:off x="0" y="0"/>
          <a:ext cx="0" cy="0"/>
          <a:chOff x="0" y="0"/>
          <a:chExt cx="0" cy="0"/>
        </a:xfrm>
      </p:grpSpPr>
      <p:cxnSp>
        <p:nvCxnSpPr>
          <p:cNvPr id="96" name="Straight Arrow Connector 95">
            <a:extLst>
              <a:ext uri="{FF2B5EF4-FFF2-40B4-BE49-F238E27FC236}">
                <a16:creationId xmlns:a16="http://schemas.microsoft.com/office/drawing/2014/main" id="{281961C7-E6FA-4E0B-9AB6-D74ED197241F}"/>
              </a:ext>
            </a:extLst>
          </p:cNvPr>
          <p:cNvCxnSpPr>
            <a:cxnSpLocks/>
          </p:cNvCxnSpPr>
          <p:nvPr/>
        </p:nvCxnSpPr>
        <p:spPr>
          <a:xfrm>
            <a:off x="1576421" y="3006216"/>
            <a:ext cx="0" cy="289228"/>
          </a:xfrm>
          <a:prstGeom prst="straightConnector1">
            <a:avLst/>
          </a:prstGeom>
          <a:solidFill>
            <a:schemeClr val="bg1"/>
          </a:solidFill>
          <a:ln w="28575" cap="rnd">
            <a:solidFill>
              <a:schemeClr val="accent1"/>
            </a:solidFill>
            <a:prstDash val="sysDot"/>
            <a:headEnd type="none" w="med" len="med"/>
            <a:tailEnd type="oval" w="sm" len="sm"/>
          </a:ln>
          <a:effectLst/>
        </p:spPr>
        <p:style>
          <a:lnRef idx="1">
            <a:schemeClr val="accent2"/>
          </a:lnRef>
          <a:fillRef idx="3">
            <a:schemeClr val="accent2"/>
          </a:fillRef>
          <a:effectRef idx="2">
            <a:schemeClr val="accent2"/>
          </a:effectRef>
          <a:fontRef idx="minor">
            <a:schemeClr val="lt1"/>
          </a:fontRef>
        </p:style>
      </p:cxnSp>
      <p:cxnSp>
        <p:nvCxnSpPr>
          <p:cNvPr id="98" name="Straight Arrow Connector 97">
            <a:extLst>
              <a:ext uri="{FF2B5EF4-FFF2-40B4-BE49-F238E27FC236}">
                <a16:creationId xmlns:a16="http://schemas.microsoft.com/office/drawing/2014/main" id="{5D1C4021-2C5F-3099-F370-8B24EA63B7E3}"/>
              </a:ext>
            </a:extLst>
          </p:cNvPr>
          <p:cNvCxnSpPr>
            <a:cxnSpLocks/>
          </p:cNvCxnSpPr>
          <p:nvPr/>
        </p:nvCxnSpPr>
        <p:spPr>
          <a:xfrm>
            <a:off x="3028024" y="3006216"/>
            <a:ext cx="0" cy="289228"/>
          </a:xfrm>
          <a:prstGeom prst="straightConnector1">
            <a:avLst/>
          </a:prstGeom>
          <a:solidFill>
            <a:schemeClr val="bg1"/>
          </a:solidFill>
          <a:ln w="28575" cap="rnd">
            <a:solidFill>
              <a:schemeClr val="accent1"/>
            </a:solidFill>
            <a:prstDash val="sysDot"/>
            <a:headEnd type="none" w="med" len="med"/>
            <a:tailEnd type="oval" w="sm" len="sm"/>
          </a:ln>
          <a:effectLst/>
        </p:spPr>
        <p:style>
          <a:lnRef idx="1">
            <a:schemeClr val="accent2"/>
          </a:lnRef>
          <a:fillRef idx="3">
            <a:schemeClr val="accent2"/>
          </a:fillRef>
          <a:effectRef idx="2">
            <a:schemeClr val="accent2"/>
          </a:effectRef>
          <a:fontRef idx="minor">
            <a:schemeClr val="lt1"/>
          </a:fontRef>
        </p:style>
      </p:cxnSp>
      <p:cxnSp>
        <p:nvCxnSpPr>
          <p:cNvPr id="100" name="Straight Arrow Connector 99">
            <a:extLst>
              <a:ext uri="{FF2B5EF4-FFF2-40B4-BE49-F238E27FC236}">
                <a16:creationId xmlns:a16="http://schemas.microsoft.com/office/drawing/2014/main" id="{D58A501F-11D2-F96A-BB5E-705218BCFF5E}"/>
              </a:ext>
            </a:extLst>
          </p:cNvPr>
          <p:cNvCxnSpPr>
            <a:cxnSpLocks/>
          </p:cNvCxnSpPr>
          <p:nvPr/>
        </p:nvCxnSpPr>
        <p:spPr>
          <a:xfrm>
            <a:off x="4479627" y="3006216"/>
            <a:ext cx="0" cy="289228"/>
          </a:xfrm>
          <a:prstGeom prst="straightConnector1">
            <a:avLst/>
          </a:prstGeom>
          <a:solidFill>
            <a:schemeClr val="bg1"/>
          </a:solidFill>
          <a:ln w="28575" cap="rnd">
            <a:solidFill>
              <a:schemeClr val="accent1"/>
            </a:solidFill>
            <a:prstDash val="sysDot"/>
            <a:headEnd type="none" w="med" len="med"/>
            <a:tailEnd type="oval" w="sm" len="sm"/>
          </a:ln>
          <a:effectLst/>
        </p:spPr>
        <p:style>
          <a:lnRef idx="1">
            <a:schemeClr val="accent2"/>
          </a:lnRef>
          <a:fillRef idx="3">
            <a:schemeClr val="accent2"/>
          </a:fillRef>
          <a:effectRef idx="2">
            <a:schemeClr val="accent2"/>
          </a:effectRef>
          <a:fontRef idx="minor">
            <a:schemeClr val="lt1"/>
          </a:fontRef>
        </p:style>
      </p:cxnSp>
      <p:cxnSp>
        <p:nvCxnSpPr>
          <p:cNvPr id="102" name="Straight Arrow Connector 101">
            <a:extLst>
              <a:ext uri="{FF2B5EF4-FFF2-40B4-BE49-F238E27FC236}">
                <a16:creationId xmlns:a16="http://schemas.microsoft.com/office/drawing/2014/main" id="{C82F60C5-26ED-00CF-300F-06A734BB811A}"/>
              </a:ext>
            </a:extLst>
          </p:cNvPr>
          <p:cNvCxnSpPr>
            <a:cxnSpLocks/>
          </p:cNvCxnSpPr>
          <p:nvPr/>
        </p:nvCxnSpPr>
        <p:spPr>
          <a:xfrm>
            <a:off x="5931230" y="3006216"/>
            <a:ext cx="0" cy="289228"/>
          </a:xfrm>
          <a:prstGeom prst="straightConnector1">
            <a:avLst/>
          </a:prstGeom>
          <a:solidFill>
            <a:schemeClr val="bg1"/>
          </a:solidFill>
          <a:ln w="28575" cap="rnd">
            <a:solidFill>
              <a:schemeClr val="accent1"/>
            </a:solidFill>
            <a:prstDash val="sysDot"/>
            <a:headEnd type="none" w="med" len="med"/>
            <a:tailEnd type="oval" w="sm" len="sm"/>
          </a:ln>
          <a:effectLst/>
        </p:spPr>
        <p:style>
          <a:lnRef idx="1">
            <a:schemeClr val="accent2"/>
          </a:lnRef>
          <a:fillRef idx="3">
            <a:schemeClr val="accent2"/>
          </a:fillRef>
          <a:effectRef idx="2">
            <a:schemeClr val="accent2"/>
          </a:effectRef>
          <a:fontRef idx="minor">
            <a:schemeClr val="lt1"/>
          </a:fontRef>
        </p:style>
      </p:cxnSp>
      <p:cxnSp>
        <p:nvCxnSpPr>
          <p:cNvPr id="104" name="Straight Arrow Connector 103">
            <a:extLst>
              <a:ext uri="{FF2B5EF4-FFF2-40B4-BE49-F238E27FC236}">
                <a16:creationId xmlns:a16="http://schemas.microsoft.com/office/drawing/2014/main" id="{2B1CC4D9-50E6-99F7-FB60-4E614D2D599C}"/>
              </a:ext>
            </a:extLst>
          </p:cNvPr>
          <p:cNvCxnSpPr>
            <a:cxnSpLocks/>
          </p:cNvCxnSpPr>
          <p:nvPr/>
        </p:nvCxnSpPr>
        <p:spPr>
          <a:xfrm>
            <a:off x="7382833" y="3006216"/>
            <a:ext cx="0" cy="289228"/>
          </a:xfrm>
          <a:prstGeom prst="straightConnector1">
            <a:avLst/>
          </a:prstGeom>
          <a:solidFill>
            <a:schemeClr val="bg1"/>
          </a:solidFill>
          <a:ln w="28575" cap="rnd">
            <a:solidFill>
              <a:schemeClr val="accent1"/>
            </a:solidFill>
            <a:prstDash val="sysDot"/>
            <a:headEnd type="none" w="med" len="med"/>
            <a:tailEnd type="oval" w="sm" len="sm"/>
          </a:ln>
          <a:effectLst/>
        </p:spPr>
        <p:style>
          <a:lnRef idx="1">
            <a:schemeClr val="accent2"/>
          </a:lnRef>
          <a:fillRef idx="3">
            <a:schemeClr val="accent2"/>
          </a:fillRef>
          <a:effectRef idx="2">
            <a:schemeClr val="accent2"/>
          </a:effectRef>
          <a:fontRef idx="minor">
            <a:schemeClr val="lt1"/>
          </a:fontRef>
        </p:style>
      </p:cxnSp>
      <p:cxnSp>
        <p:nvCxnSpPr>
          <p:cNvPr id="106" name="Straight Arrow Connector 105">
            <a:extLst>
              <a:ext uri="{FF2B5EF4-FFF2-40B4-BE49-F238E27FC236}">
                <a16:creationId xmlns:a16="http://schemas.microsoft.com/office/drawing/2014/main" id="{AE03260E-3644-82E1-8BE8-C9E98317A0BE}"/>
              </a:ext>
            </a:extLst>
          </p:cNvPr>
          <p:cNvCxnSpPr>
            <a:cxnSpLocks/>
          </p:cNvCxnSpPr>
          <p:nvPr/>
        </p:nvCxnSpPr>
        <p:spPr>
          <a:xfrm>
            <a:off x="8834436" y="3006216"/>
            <a:ext cx="0" cy="289228"/>
          </a:xfrm>
          <a:prstGeom prst="straightConnector1">
            <a:avLst/>
          </a:prstGeom>
          <a:solidFill>
            <a:schemeClr val="bg1"/>
          </a:solidFill>
          <a:ln w="28575" cap="rnd">
            <a:solidFill>
              <a:schemeClr val="accent1"/>
            </a:solidFill>
            <a:prstDash val="sysDot"/>
            <a:headEnd type="none" w="med" len="med"/>
            <a:tailEnd type="oval" w="sm" len="sm"/>
          </a:ln>
          <a:effectLst/>
        </p:spPr>
        <p:style>
          <a:lnRef idx="1">
            <a:schemeClr val="accent2"/>
          </a:lnRef>
          <a:fillRef idx="3">
            <a:schemeClr val="accent2"/>
          </a:fillRef>
          <a:effectRef idx="2">
            <a:schemeClr val="accent2"/>
          </a:effectRef>
          <a:fontRef idx="minor">
            <a:schemeClr val="lt1"/>
          </a:fontRef>
        </p:style>
      </p:cxnSp>
      <p:cxnSp>
        <p:nvCxnSpPr>
          <p:cNvPr id="108" name="Straight Arrow Connector 107">
            <a:extLst>
              <a:ext uri="{FF2B5EF4-FFF2-40B4-BE49-F238E27FC236}">
                <a16:creationId xmlns:a16="http://schemas.microsoft.com/office/drawing/2014/main" id="{C4A88B03-64A3-7EB4-9A07-F3BB202F46C4}"/>
              </a:ext>
            </a:extLst>
          </p:cNvPr>
          <p:cNvCxnSpPr>
            <a:cxnSpLocks/>
          </p:cNvCxnSpPr>
          <p:nvPr/>
        </p:nvCxnSpPr>
        <p:spPr>
          <a:xfrm>
            <a:off x="10286039" y="3006216"/>
            <a:ext cx="0" cy="289228"/>
          </a:xfrm>
          <a:prstGeom prst="straightConnector1">
            <a:avLst/>
          </a:prstGeom>
          <a:solidFill>
            <a:schemeClr val="bg1"/>
          </a:solidFill>
          <a:ln w="28575" cap="rnd">
            <a:solidFill>
              <a:schemeClr val="accent1"/>
            </a:solidFill>
            <a:prstDash val="sysDot"/>
            <a:headEnd type="none" w="med" len="med"/>
            <a:tailEnd type="oval" w="sm" len="sm"/>
          </a:ln>
          <a:effectLst/>
        </p:spPr>
        <p:style>
          <a:lnRef idx="1">
            <a:schemeClr val="accent2"/>
          </a:lnRef>
          <a:fillRef idx="3">
            <a:schemeClr val="accent2"/>
          </a:fillRef>
          <a:effectRef idx="2">
            <a:schemeClr val="accent2"/>
          </a:effectRef>
          <a:fontRef idx="minor">
            <a:schemeClr val="lt1"/>
          </a:fontRef>
        </p:style>
      </p:cxnSp>
      <p:cxnSp>
        <p:nvCxnSpPr>
          <p:cNvPr id="110" name="Straight Arrow Connector 109">
            <a:extLst>
              <a:ext uri="{FF2B5EF4-FFF2-40B4-BE49-F238E27FC236}">
                <a16:creationId xmlns:a16="http://schemas.microsoft.com/office/drawing/2014/main" id="{BF40085C-22DF-40A6-7BB8-5485F9A6F0A2}"/>
              </a:ext>
            </a:extLst>
          </p:cNvPr>
          <p:cNvCxnSpPr>
            <a:cxnSpLocks/>
          </p:cNvCxnSpPr>
          <p:nvPr/>
        </p:nvCxnSpPr>
        <p:spPr>
          <a:xfrm>
            <a:off x="11737644" y="3006216"/>
            <a:ext cx="0" cy="289228"/>
          </a:xfrm>
          <a:prstGeom prst="straightConnector1">
            <a:avLst/>
          </a:prstGeom>
          <a:solidFill>
            <a:schemeClr val="bg1"/>
          </a:solidFill>
          <a:ln w="28575" cap="rnd">
            <a:solidFill>
              <a:schemeClr val="accent1"/>
            </a:solidFill>
            <a:prstDash val="sysDot"/>
            <a:headEnd type="none" w="med" len="med"/>
            <a:tailEnd type="oval" w="sm" len="sm"/>
          </a:ln>
          <a:effectLst/>
        </p:spPr>
        <p:style>
          <a:lnRef idx="1">
            <a:schemeClr val="accent2"/>
          </a:lnRef>
          <a:fillRef idx="3">
            <a:schemeClr val="accent2"/>
          </a:fillRef>
          <a:effectRef idx="2">
            <a:schemeClr val="accent2"/>
          </a:effectRef>
          <a:fontRef idx="minor">
            <a:schemeClr val="lt1"/>
          </a:fontRef>
        </p:style>
      </p:cxnSp>
      <p:cxnSp>
        <p:nvCxnSpPr>
          <p:cNvPr id="5" name="Straight Arrow Connector 4">
            <a:extLst>
              <a:ext uri="{FF2B5EF4-FFF2-40B4-BE49-F238E27FC236}">
                <a16:creationId xmlns:a16="http://schemas.microsoft.com/office/drawing/2014/main" id="{36E4B5F3-10B5-1533-B517-4F739A6D3250}"/>
              </a:ext>
            </a:extLst>
          </p:cNvPr>
          <p:cNvCxnSpPr>
            <a:cxnSpLocks/>
          </p:cNvCxnSpPr>
          <p:nvPr/>
        </p:nvCxnSpPr>
        <p:spPr>
          <a:xfrm flipV="1">
            <a:off x="842321" y="2253925"/>
            <a:ext cx="0" cy="289228"/>
          </a:xfrm>
          <a:prstGeom prst="straightConnector1">
            <a:avLst/>
          </a:prstGeom>
          <a:solidFill>
            <a:schemeClr val="bg1"/>
          </a:solidFill>
          <a:ln w="28575" cap="rnd">
            <a:solidFill>
              <a:schemeClr val="accent1"/>
            </a:solidFill>
            <a:prstDash val="sysDot"/>
            <a:headEnd type="none" w="med" len="med"/>
            <a:tailEnd type="oval" w="sm" len="sm"/>
          </a:ln>
          <a:effectLst/>
        </p:spPr>
        <p:style>
          <a:lnRef idx="1">
            <a:schemeClr val="accent2"/>
          </a:lnRef>
          <a:fillRef idx="3">
            <a:schemeClr val="accent2"/>
          </a:fillRef>
          <a:effectRef idx="2">
            <a:schemeClr val="accent2"/>
          </a:effectRef>
          <a:fontRef idx="minor">
            <a:schemeClr val="lt1"/>
          </a:fontRef>
        </p:style>
      </p:cxnSp>
      <p:cxnSp>
        <p:nvCxnSpPr>
          <p:cNvPr id="77" name="Straight Arrow Connector 76">
            <a:extLst>
              <a:ext uri="{FF2B5EF4-FFF2-40B4-BE49-F238E27FC236}">
                <a16:creationId xmlns:a16="http://schemas.microsoft.com/office/drawing/2014/main" id="{B6DB657E-EFB9-4710-FE1D-4AC687A980C8}"/>
              </a:ext>
            </a:extLst>
          </p:cNvPr>
          <p:cNvCxnSpPr>
            <a:cxnSpLocks/>
          </p:cNvCxnSpPr>
          <p:nvPr/>
        </p:nvCxnSpPr>
        <p:spPr>
          <a:xfrm flipV="1">
            <a:off x="2294515" y="2253925"/>
            <a:ext cx="0" cy="289228"/>
          </a:xfrm>
          <a:prstGeom prst="straightConnector1">
            <a:avLst/>
          </a:prstGeom>
          <a:solidFill>
            <a:schemeClr val="bg1"/>
          </a:solidFill>
          <a:ln w="28575" cap="rnd">
            <a:solidFill>
              <a:schemeClr val="accent1"/>
            </a:solidFill>
            <a:prstDash val="sysDot"/>
            <a:headEnd type="none" w="med" len="med"/>
            <a:tailEnd type="oval" w="sm" len="sm"/>
          </a:ln>
          <a:effectLst/>
        </p:spPr>
        <p:style>
          <a:lnRef idx="1">
            <a:schemeClr val="accent2"/>
          </a:lnRef>
          <a:fillRef idx="3">
            <a:schemeClr val="accent2"/>
          </a:fillRef>
          <a:effectRef idx="2">
            <a:schemeClr val="accent2"/>
          </a:effectRef>
          <a:fontRef idx="minor">
            <a:schemeClr val="lt1"/>
          </a:fontRef>
        </p:style>
      </p:cxnSp>
      <p:cxnSp>
        <p:nvCxnSpPr>
          <p:cNvPr id="79" name="Straight Arrow Connector 78">
            <a:extLst>
              <a:ext uri="{FF2B5EF4-FFF2-40B4-BE49-F238E27FC236}">
                <a16:creationId xmlns:a16="http://schemas.microsoft.com/office/drawing/2014/main" id="{D4370917-E21B-D1D4-09C5-1121087C6AE1}"/>
              </a:ext>
            </a:extLst>
          </p:cNvPr>
          <p:cNvCxnSpPr>
            <a:cxnSpLocks/>
          </p:cNvCxnSpPr>
          <p:nvPr/>
        </p:nvCxnSpPr>
        <p:spPr>
          <a:xfrm flipV="1">
            <a:off x="3746709" y="2253925"/>
            <a:ext cx="0" cy="289228"/>
          </a:xfrm>
          <a:prstGeom prst="straightConnector1">
            <a:avLst/>
          </a:prstGeom>
          <a:solidFill>
            <a:schemeClr val="bg1"/>
          </a:solidFill>
          <a:ln w="28575" cap="rnd">
            <a:solidFill>
              <a:schemeClr val="accent1"/>
            </a:solidFill>
            <a:prstDash val="sysDot"/>
            <a:headEnd type="none" w="med" len="med"/>
            <a:tailEnd type="oval" w="sm" len="sm"/>
          </a:ln>
          <a:effectLst/>
        </p:spPr>
        <p:style>
          <a:lnRef idx="1">
            <a:schemeClr val="accent2"/>
          </a:lnRef>
          <a:fillRef idx="3">
            <a:schemeClr val="accent2"/>
          </a:fillRef>
          <a:effectRef idx="2">
            <a:schemeClr val="accent2"/>
          </a:effectRef>
          <a:fontRef idx="minor">
            <a:schemeClr val="lt1"/>
          </a:fontRef>
        </p:style>
      </p:cxnSp>
      <p:cxnSp>
        <p:nvCxnSpPr>
          <p:cNvPr id="81" name="Straight Arrow Connector 80">
            <a:extLst>
              <a:ext uri="{FF2B5EF4-FFF2-40B4-BE49-F238E27FC236}">
                <a16:creationId xmlns:a16="http://schemas.microsoft.com/office/drawing/2014/main" id="{87D0C36C-43C9-FE3C-AA9E-2C41D6BFEBEC}"/>
              </a:ext>
            </a:extLst>
          </p:cNvPr>
          <p:cNvCxnSpPr>
            <a:cxnSpLocks/>
          </p:cNvCxnSpPr>
          <p:nvPr/>
        </p:nvCxnSpPr>
        <p:spPr>
          <a:xfrm flipV="1">
            <a:off x="5198903" y="2253925"/>
            <a:ext cx="0" cy="289228"/>
          </a:xfrm>
          <a:prstGeom prst="straightConnector1">
            <a:avLst/>
          </a:prstGeom>
          <a:solidFill>
            <a:schemeClr val="bg1"/>
          </a:solidFill>
          <a:ln w="28575" cap="rnd">
            <a:solidFill>
              <a:schemeClr val="accent1"/>
            </a:solidFill>
            <a:prstDash val="sysDot"/>
            <a:headEnd type="none" w="med" len="med"/>
            <a:tailEnd type="oval" w="sm" len="sm"/>
          </a:ln>
          <a:effectLst/>
        </p:spPr>
        <p:style>
          <a:lnRef idx="1">
            <a:schemeClr val="accent2"/>
          </a:lnRef>
          <a:fillRef idx="3">
            <a:schemeClr val="accent2"/>
          </a:fillRef>
          <a:effectRef idx="2">
            <a:schemeClr val="accent2"/>
          </a:effectRef>
          <a:fontRef idx="minor">
            <a:schemeClr val="lt1"/>
          </a:fontRef>
        </p:style>
      </p:cxnSp>
      <p:cxnSp>
        <p:nvCxnSpPr>
          <p:cNvPr id="83" name="Straight Arrow Connector 82">
            <a:extLst>
              <a:ext uri="{FF2B5EF4-FFF2-40B4-BE49-F238E27FC236}">
                <a16:creationId xmlns:a16="http://schemas.microsoft.com/office/drawing/2014/main" id="{454D3505-C531-366B-4CE4-040372D15FEB}"/>
              </a:ext>
            </a:extLst>
          </p:cNvPr>
          <p:cNvCxnSpPr>
            <a:cxnSpLocks/>
          </p:cNvCxnSpPr>
          <p:nvPr/>
        </p:nvCxnSpPr>
        <p:spPr>
          <a:xfrm flipV="1">
            <a:off x="6651097" y="2253925"/>
            <a:ext cx="0" cy="289228"/>
          </a:xfrm>
          <a:prstGeom prst="straightConnector1">
            <a:avLst/>
          </a:prstGeom>
          <a:solidFill>
            <a:schemeClr val="bg1"/>
          </a:solidFill>
          <a:ln w="28575" cap="rnd">
            <a:solidFill>
              <a:schemeClr val="accent1"/>
            </a:solidFill>
            <a:prstDash val="sysDot"/>
            <a:headEnd type="none" w="med" len="med"/>
            <a:tailEnd type="oval" w="sm" len="sm"/>
          </a:ln>
          <a:effectLst/>
        </p:spPr>
        <p:style>
          <a:lnRef idx="1">
            <a:schemeClr val="accent2"/>
          </a:lnRef>
          <a:fillRef idx="3">
            <a:schemeClr val="accent2"/>
          </a:fillRef>
          <a:effectRef idx="2">
            <a:schemeClr val="accent2"/>
          </a:effectRef>
          <a:fontRef idx="minor">
            <a:schemeClr val="lt1"/>
          </a:fontRef>
        </p:style>
      </p:cxnSp>
      <p:cxnSp>
        <p:nvCxnSpPr>
          <p:cNvPr id="87" name="Straight Arrow Connector 86">
            <a:extLst>
              <a:ext uri="{FF2B5EF4-FFF2-40B4-BE49-F238E27FC236}">
                <a16:creationId xmlns:a16="http://schemas.microsoft.com/office/drawing/2014/main" id="{6D688E1C-AF55-ED16-68FB-D8843252DE3F}"/>
              </a:ext>
            </a:extLst>
          </p:cNvPr>
          <p:cNvCxnSpPr>
            <a:cxnSpLocks/>
          </p:cNvCxnSpPr>
          <p:nvPr/>
        </p:nvCxnSpPr>
        <p:spPr>
          <a:xfrm flipV="1">
            <a:off x="8103291" y="2253925"/>
            <a:ext cx="0" cy="289228"/>
          </a:xfrm>
          <a:prstGeom prst="straightConnector1">
            <a:avLst/>
          </a:prstGeom>
          <a:solidFill>
            <a:schemeClr val="bg1"/>
          </a:solidFill>
          <a:ln w="28575" cap="rnd">
            <a:solidFill>
              <a:schemeClr val="accent1"/>
            </a:solidFill>
            <a:prstDash val="sysDot"/>
            <a:headEnd type="none" w="med" len="med"/>
            <a:tailEnd type="oval" w="sm" len="sm"/>
          </a:ln>
          <a:effectLst/>
        </p:spPr>
        <p:style>
          <a:lnRef idx="1">
            <a:schemeClr val="accent2"/>
          </a:lnRef>
          <a:fillRef idx="3">
            <a:schemeClr val="accent2"/>
          </a:fillRef>
          <a:effectRef idx="2">
            <a:schemeClr val="accent2"/>
          </a:effectRef>
          <a:fontRef idx="minor">
            <a:schemeClr val="lt1"/>
          </a:fontRef>
        </p:style>
      </p:cxnSp>
      <p:cxnSp>
        <p:nvCxnSpPr>
          <p:cNvPr id="92" name="Straight Arrow Connector 91">
            <a:extLst>
              <a:ext uri="{FF2B5EF4-FFF2-40B4-BE49-F238E27FC236}">
                <a16:creationId xmlns:a16="http://schemas.microsoft.com/office/drawing/2014/main" id="{E0A141CA-7627-0935-A186-77CF77F11CD0}"/>
              </a:ext>
            </a:extLst>
          </p:cNvPr>
          <p:cNvCxnSpPr>
            <a:cxnSpLocks/>
          </p:cNvCxnSpPr>
          <p:nvPr/>
        </p:nvCxnSpPr>
        <p:spPr>
          <a:xfrm flipV="1">
            <a:off x="9555485" y="2253925"/>
            <a:ext cx="0" cy="289228"/>
          </a:xfrm>
          <a:prstGeom prst="straightConnector1">
            <a:avLst/>
          </a:prstGeom>
          <a:solidFill>
            <a:schemeClr val="bg1"/>
          </a:solidFill>
          <a:ln w="28575" cap="rnd">
            <a:solidFill>
              <a:schemeClr val="accent1"/>
            </a:solidFill>
            <a:prstDash val="sysDot"/>
            <a:headEnd type="none" w="med" len="med"/>
            <a:tailEnd type="oval" w="sm" len="sm"/>
          </a:ln>
          <a:effectLst/>
        </p:spPr>
        <p:style>
          <a:lnRef idx="1">
            <a:schemeClr val="accent2"/>
          </a:lnRef>
          <a:fillRef idx="3">
            <a:schemeClr val="accent2"/>
          </a:fillRef>
          <a:effectRef idx="2">
            <a:schemeClr val="accent2"/>
          </a:effectRef>
          <a:fontRef idx="minor">
            <a:schemeClr val="lt1"/>
          </a:fontRef>
        </p:style>
      </p:cxnSp>
      <p:cxnSp>
        <p:nvCxnSpPr>
          <p:cNvPr id="94" name="Straight Arrow Connector 93">
            <a:extLst>
              <a:ext uri="{FF2B5EF4-FFF2-40B4-BE49-F238E27FC236}">
                <a16:creationId xmlns:a16="http://schemas.microsoft.com/office/drawing/2014/main" id="{E2C06C01-F639-511A-B9CF-8EDD19D8D555}"/>
              </a:ext>
            </a:extLst>
          </p:cNvPr>
          <p:cNvCxnSpPr>
            <a:cxnSpLocks/>
          </p:cNvCxnSpPr>
          <p:nvPr/>
        </p:nvCxnSpPr>
        <p:spPr>
          <a:xfrm flipV="1">
            <a:off x="11007678" y="2253925"/>
            <a:ext cx="0" cy="289228"/>
          </a:xfrm>
          <a:prstGeom prst="straightConnector1">
            <a:avLst/>
          </a:prstGeom>
          <a:solidFill>
            <a:schemeClr val="bg1"/>
          </a:solidFill>
          <a:ln w="28575" cap="rnd">
            <a:solidFill>
              <a:schemeClr val="accent1"/>
            </a:solidFill>
            <a:prstDash val="sysDot"/>
            <a:headEnd type="none" w="med" len="med"/>
            <a:tailEnd type="oval" w="sm" len="sm"/>
          </a:ln>
          <a:effectLst/>
        </p:spPr>
        <p:style>
          <a:lnRef idx="1">
            <a:schemeClr val="accent2"/>
          </a:lnRef>
          <a:fillRef idx="3">
            <a:schemeClr val="accent2"/>
          </a:fillRef>
          <a:effectRef idx="2">
            <a:schemeClr val="accent2"/>
          </a:effectRef>
          <a:fontRef idx="minor">
            <a:schemeClr val="lt1"/>
          </a:fontRef>
        </p:style>
      </p:cxnSp>
      <p:sp>
        <p:nvSpPr>
          <p:cNvPr id="4" name="Freeform: Shape 3">
            <a:extLst>
              <a:ext uri="{FF2B5EF4-FFF2-40B4-BE49-F238E27FC236}">
                <a16:creationId xmlns:a16="http://schemas.microsoft.com/office/drawing/2014/main" id="{38695748-F541-40FE-3A90-2C20F0D29DCC}"/>
              </a:ext>
            </a:extLst>
          </p:cNvPr>
          <p:cNvSpPr/>
          <p:nvPr/>
        </p:nvSpPr>
        <p:spPr bwMode="auto">
          <a:xfrm flipH="1" flipV="1">
            <a:off x="0" y="-1"/>
            <a:ext cx="12192000" cy="1291771"/>
          </a:xfrm>
          <a:custGeom>
            <a:avLst/>
            <a:gdLst>
              <a:gd name="connsiteX0" fmla="*/ 11268532 w 12192000"/>
              <a:gd name="connsiteY0" fmla="*/ 106 h 4074802"/>
              <a:gd name="connsiteX1" fmla="*/ 12185209 w 12192000"/>
              <a:gd name="connsiteY1" fmla="*/ 20416 h 4074802"/>
              <a:gd name="connsiteX2" fmla="*/ 12192000 w 12192000"/>
              <a:gd name="connsiteY2" fmla="*/ 20811 h 4074802"/>
              <a:gd name="connsiteX3" fmla="*/ 12192000 w 12192000"/>
              <a:gd name="connsiteY3" fmla="*/ 1064902 h 4074802"/>
              <a:gd name="connsiteX4" fmla="*/ 12192000 w 12192000"/>
              <a:gd name="connsiteY4" fmla="*/ 1585602 h 4074802"/>
              <a:gd name="connsiteX5" fmla="*/ 12192000 w 12192000"/>
              <a:gd name="connsiteY5" fmla="*/ 4074802 h 4074802"/>
              <a:gd name="connsiteX6" fmla="*/ 0 w 12192000"/>
              <a:gd name="connsiteY6" fmla="*/ 4074802 h 4074802"/>
              <a:gd name="connsiteX7" fmla="*/ 0 w 12192000"/>
              <a:gd name="connsiteY7" fmla="*/ 1585602 h 4074802"/>
              <a:gd name="connsiteX8" fmla="*/ 0 w 12192000"/>
              <a:gd name="connsiteY8" fmla="*/ 1064902 h 4074802"/>
              <a:gd name="connsiteX9" fmla="*/ 0 w 12192000"/>
              <a:gd name="connsiteY9" fmla="*/ 16345 h 4074802"/>
              <a:gd name="connsiteX10" fmla="*/ 244047 w 12192000"/>
              <a:gd name="connsiteY10" fmla="*/ 27486 h 4074802"/>
              <a:gd name="connsiteX11" fmla="*/ 1686840 w 12192000"/>
              <a:gd name="connsiteY11" fmla="*/ 173856 h 4074802"/>
              <a:gd name="connsiteX12" fmla="*/ 9172284 w 12192000"/>
              <a:gd name="connsiteY12" fmla="*/ 173856 h 4074802"/>
              <a:gd name="connsiteX13" fmla="*/ 11268532 w 12192000"/>
              <a:gd name="connsiteY13" fmla="*/ 106 h 4074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2192000" h="4074802">
                <a:moveTo>
                  <a:pt x="11268532" y="106"/>
                </a:moveTo>
                <a:cubicBezTo>
                  <a:pt x="11570638" y="-964"/>
                  <a:pt x="11877794" y="6092"/>
                  <a:pt x="12185209" y="20416"/>
                </a:cubicBezTo>
                <a:lnTo>
                  <a:pt x="12192000" y="20811"/>
                </a:lnTo>
                <a:lnTo>
                  <a:pt x="12192000" y="1064902"/>
                </a:lnTo>
                <a:lnTo>
                  <a:pt x="12192000" y="1585602"/>
                </a:lnTo>
                <a:lnTo>
                  <a:pt x="12192000" y="4074802"/>
                </a:lnTo>
                <a:lnTo>
                  <a:pt x="0" y="4074802"/>
                </a:lnTo>
                <a:lnTo>
                  <a:pt x="0" y="1585602"/>
                </a:lnTo>
                <a:lnTo>
                  <a:pt x="0" y="1064902"/>
                </a:lnTo>
                <a:lnTo>
                  <a:pt x="0" y="16345"/>
                </a:lnTo>
                <a:lnTo>
                  <a:pt x="244047" y="27486"/>
                </a:lnTo>
                <a:cubicBezTo>
                  <a:pt x="678291" y="52375"/>
                  <a:pt x="1158360" y="99922"/>
                  <a:pt x="1686840" y="173856"/>
                </a:cubicBezTo>
                <a:cubicBezTo>
                  <a:pt x="5914682" y="765330"/>
                  <a:pt x="9172284" y="173856"/>
                  <a:pt x="9172284" y="173856"/>
                </a:cubicBezTo>
                <a:cubicBezTo>
                  <a:pt x="9789564" y="56236"/>
                  <a:pt x="10513267" y="2780"/>
                  <a:pt x="11268532" y="106"/>
                </a:cubicBezTo>
                <a:close/>
              </a:path>
            </a:pathLst>
          </a:custGeom>
          <a:solidFill>
            <a:schemeClr val="accent1"/>
          </a:solidFill>
          <a:ln w="3768" cap="flat">
            <a:noFill/>
            <a:prstDash val="solid"/>
            <a:miter/>
          </a:ln>
          <a:effectLst>
            <a:outerShdw blurRad="63500" dist="25400" dir="6600000" algn="l" rotWithShape="0">
              <a:prstClr val="black">
                <a:alpha val="26000"/>
              </a:prstClr>
            </a:outerShdw>
          </a:effectLst>
        </p:spPr>
        <p:txBody>
          <a:bodyPr wrap="square" rtlCol="0" anchor="ctr">
            <a:noAutofit/>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GB" sz="1765" b="0" i="0" u="none" strike="noStrike" kern="1200" cap="none" spc="0" normalizeH="0" baseline="0" noProof="0">
              <a:ln>
                <a:noFill/>
              </a:ln>
              <a:solidFill>
                <a:srgbClr val="000000"/>
              </a:solidFill>
              <a:effectLst/>
              <a:uLnTx/>
              <a:uFillTx/>
              <a:latin typeface="+mj-lt"/>
              <a:ea typeface="+mn-ea"/>
              <a:cs typeface="+mn-cs"/>
            </a:endParaRPr>
          </a:p>
        </p:txBody>
      </p:sp>
      <p:cxnSp>
        <p:nvCxnSpPr>
          <p:cNvPr id="50" name="Straight Connector 49">
            <a:extLst>
              <a:ext uri="{FF2B5EF4-FFF2-40B4-BE49-F238E27FC236}">
                <a16:creationId xmlns:a16="http://schemas.microsoft.com/office/drawing/2014/main" id="{5613A31A-557D-AAEE-AA84-8243C4A6CEA9}"/>
              </a:ext>
            </a:extLst>
          </p:cNvPr>
          <p:cNvCxnSpPr>
            <a:cxnSpLocks/>
          </p:cNvCxnSpPr>
          <p:nvPr/>
        </p:nvCxnSpPr>
        <p:spPr>
          <a:xfrm>
            <a:off x="0" y="2768972"/>
            <a:ext cx="11511915" cy="0"/>
          </a:xfrm>
          <a:prstGeom prst="line">
            <a:avLst/>
          </a:prstGeom>
          <a:ln w="50800">
            <a:solidFill>
              <a:schemeClr val="accent1"/>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63" name="!!BOX1">
            <a:extLst>
              <a:ext uri="{FF2B5EF4-FFF2-40B4-BE49-F238E27FC236}">
                <a16:creationId xmlns:a16="http://schemas.microsoft.com/office/drawing/2014/main" id="{919A03FA-241D-7294-E597-32D3E6C4D559}"/>
              </a:ext>
            </a:extLst>
          </p:cNvPr>
          <p:cNvSpPr>
            <a:spLocks/>
          </p:cNvSpPr>
          <p:nvPr/>
        </p:nvSpPr>
        <p:spPr bwMode="auto">
          <a:xfrm>
            <a:off x="571957" y="2489688"/>
            <a:ext cx="558568" cy="558568"/>
          </a:xfrm>
          <a:prstGeom prst="roundRect">
            <a:avLst>
              <a:gd name="adj" fmla="val 50000"/>
            </a:avLst>
          </a:prstGeom>
          <a:gradFill>
            <a:gsLst>
              <a:gs pos="0">
                <a:schemeClr val="bg1">
                  <a:lumMod val="55000"/>
                  <a:lumOff val="45000"/>
                </a:schemeClr>
              </a:gs>
              <a:gs pos="100000">
                <a:srgbClr val="E8E9E8">
                  <a:lumMod val="20000"/>
                  <a:lumOff val="80000"/>
                </a:srgbClr>
              </a:gs>
            </a:gsLst>
            <a:lin ang="2700000" scaled="1"/>
          </a:gradFill>
          <a:ln w="12700">
            <a:noFill/>
            <a:headEnd type="none" w="med" len="med"/>
            <a:tailEnd type="none" w="med" len="med"/>
          </a:ln>
          <a:effectLst>
            <a:outerShdw blurRad="76200" dist="25400" dir="2700000" algn="tl" rotWithShape="0">
              <a:prstClr val="black">
                <a:alpha val="14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20" tIns="97536" rIns="121920" bIns="97536" numCol="1" spcCol="0" rtlCol="0" fromWordArt="0" anchor="t" anchorCtr="0" forceAA="0" compatLnSpc="1">
            <a:prstTxWarp prst="textNoShape">
              <a:avLst/>
            </a:prstTxWarp>
            <a:noAutofit/>
          </a:bodyPr>
          <a:lstStyle/>
          <a:p>
            <a:pPr defTabSz="621679" fontAlgn="base">
              <a:spcBef>
                <a:spcPct val="0"/>
              </a:spcBef>
              <a:spcAft>
                <a:spcPts val="300"/>
              </a:spcAft>
            </a:pPr>
            <a:endParaRPr lang="en-GB" sz="1200">
              <a:solidFill>
                <a:schemeClr val="tx2"/>
              </a:solidFill>
              <a:cs typeface="Segoe UI" pitchFamily="34" charset="0"/>
            </a:endParaRPr>
          </a:p>
        </p:txBody>
      </p:sp>
      <p:sp>
        <p:nvSpPr>
          <p:cNvPr id="9" name="!!BOX1">
            <a:extLst>
              <a:ext uri="{FF2B5EF4-FFF2-40B4-BE49-F238E27FC236}">
                <a16:creationId xmlns:a16="http://schemas.microsoft.com/office/drawing/2014/main" id="{7C1FA78A-DF36-B692-3C89-ACB1ACEF86AB}"/>
              </a:ext>
            </a:extLst>
          </p:cNvPr>
          <p:cNvSpPr>
            <a:spLocks/>
          </p:cNvSpPr>
          <p:nvPr/>
        </p:nvSpPr>
        <p:spPr bwMode="auto">
          <a:xfrm>
            <a:off x="2022317" y="2489688"/>
            <a:ext cx="558568" cy="558568"/>
          </a:xfrm>
          <a:prstGeom prst="roundRect">
            <a:avLst>
              <a:gd name="adj" fmla="val 50000"/>
            </a:avLst>
          </a:prstGeom>
          <a:gradFill>
            <a:gsLst>
              <a:gs pos="0">
                <a:schemeClr val="bg1">
                  <a:lumMod val="55000"/>
                  <a:lumOff val="45000"/>
                </a:schemeClr>
              </a:gs>
              <a:gs pos="100000">
                <a:srgbClr val="E8E9E8">
                  <a:lumMod val="20000"/>
                  <a:lumOff val="80000"/>
                </a:srgbClr>
              </a:gs>
            </a:gsLst>
            <a:lin ang="2700000" scaled="1"/>
          </a:gradFill>
          <a:ln w="12700">
            <a:noFill/>
            <a:headEnd type="none" w="med" len="med"/>
            <a:tailEnd type="none" w="med" len="med"/>
          </a:ln>
          <a:effectLst>
            <a:outerShdw blurRad="76200" dist="25400" dir="2700000" algn="tl" rotWithShape="0">
              <a:prstClr val="black">
                <a:alpha val="14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20" tIns="97536" rIns="121920" bIns="97536" numCol="1" spcCol="0" rtlCol="0" fromWordArt="0" anchor="t" anchorCtr="0" forceAA="0" compatLnSpc="1">
            <a:prstTxWarp prst="textNoShape">
              <a:avLst/>
            </a:prstTxWarp>
            <a:noAutofit/>
          </a:bodyPr>
          <a:lstStyle/>
          <a:p>
            <a:pPr defTabSz="621679" fontAlgn="base">
              <a:spcBef>
                <a:spcPct val="0"/>
              </a:spcBef>
              <a:spcAft>
                <a:spcPts val="300"/>
              </a:spcAft>
            </a:pPr>
            <a:endParaRPr lang="en-GB" sz="1200">
              <a:solidFill>
                <a:schemeClr val="tx2"/>
              </a:solidFill>
              <a:cs typeface="Segoe UI" pitchFamily="34" charset="0"/>
            </a:endParaRPr>
          </a:p>
        </p:txBody>
      </p:sp>
      <p:sp>
        <p:nvSpPr>
          <p:cNvPr id="13" name="!!BOX1">
            <a:extLst>
              <a:ext uri="{FF2B5EF4-FFF2-40B4-BE49-F238E27FC236}">
                <a16:creationId xmlns:a16="http://schemas.microsoft.com/office/drawing/2014/main" id="{33C66887-48CA-C4EA-D55E-32C6CADF8559}"/>
              </a:ext>
            </a:extLst>
          </p:cNvPr>
          <p:cNvSpPr>
            <a:spLocks/>
          </p:cNvSpPr>
          <p:nvPr/>
        </p:nvSpPr>
        <p:spPr bwMode="auto">
          <a:xfrm>
            <a:off x="2747497" y="2489688"/>
            <a:ext cx="558568" cy="558568"/>
          </a:xfrm>
          <a:prstGeom prst="roundRect">
            <a:avLst>
              <a:gd name="adj" fmla="val 50000"/>
            </a:avLst>
          </a:prstGeom>
          <a:gradFill>
            <a:gsLst>
              <a:gs pos="0">
                <a:schemeClr val="bg1">
                  <a:lumMod val="55000"/>
                  <a:lumOff val="45000"/>
                </a:schemeClr>
              </a:gs>
              <a:gs pos="100000">
                <a:srgbClr val="E8E9E8">
                  <a:lumMod val="20000"/>
                  <a:lumOff val="80000"/>
                </a:srgbClr>
              </a:gs>
            </a:gsLst>
            <a:lin ang="2700000" scaled="1"/>
          </a:gradFill>
          <a:ln w="12700">
            <a:noFill/>
            <a:headEnd type="none" w="med" len="med"/>
            <a:tailEnd type="none" w="med" len="med"/>
          </a:ln>
          <a:effectLst>
            <a:outerShdw blurRad="76200" dist="25400" dir="2700000" algn="tl" rotWithShape="0">
              <a:prstClr val="black">
                <a:alpha val="14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20" tIns="97536" rIns="121920" bIns="97536" numCol="1" spcCol="0" rtlCol="0" fromWordArt="0" anchor="t" anchorCtr="0" forceAA="0" compatLnSpc="1">
            <a:prstTxWarp prst="textNoShape">
              <a:avLst/>
            </a:prstTxWarp>
            <a:noAutofit/>
          </a:bodyPr>
          <a:lstStyle/>
          <a:p>
            <a:pPr defTabSz="621679" fontAlgn="base">
              <a:spcBef>
                <a:spcPct val="0"/>
              </a:spcBef>
              <a:spcAft>
                <a:spcPts val="300"/>
              </a:spcAft>
            </a:pPr>
            <a:endParaRPr lang="en-GB" sz="1200">
              <a:solidFill>
                <a:schemeClr val="tx2"/>
              </a:solidFill>
              <a:cs typeface="Segoe UI" pitchFamily="34" charset="0"/>
            </a:endParaRPr>
          </a:p>
        </p:txBody>
      </p:sp>
      <p:sp>
        <p:nvSpPr>
          <p:cNvPr id="14" name="!!BOX1">
            <a:extLst>
              <a:ext uri="{FF2B5EF4-FFF2-40B4-BE49-F238E27FC236}">
                <a16:creationId xmlns:a16="http://schemas.microsoft.com/office/drawing/2014/main" id="{88D79ECA-40F0-70E5-A07E-320A50962DC9}"/>
              </a:ext>
            </a:extLst>
          </p:cNvPr>
          <p:cNvSpPr>
            <a:spLocks/>
          </p:cNvSpPr>
          <p:nvPr/>
        </p:nvSpPr>
        <p:spPr bwMode="auto">
          <a:xfrm>
            <a:off x="3472677" y="2489688"/>
            <a:ext cx="558568" cy="558568"/>
          </a:xfrm>
          <a:prstGeom prst="roundRect">
            <a:avLst>
              <a:gd name="adj" fmla="val 50000"/>
            </a:avLst>
          </a:prstGeom>
          <a:gradFill>
            <a:gsLst>
              <a:gs pos="0">
                <a:schemeClr val="bg1">
                  <a:lumMod val="55000"/>
                  <a:lumOff val="45000"/>
                </a:schemeClr>
              </a:gs>
              <a:gs pos="100000">
                <a:srgbClr val="E8E9E8">
                  <a:lumMod val="20000"/>
                  <a:lumOff val="80000"/>
                </a:srgbClr>
              </a:gs>
            </a:gsLst>
            <a:lin ang="2700000" scaled="1"/>
          </a:gradFill>
          <a:ln w="12700">
            <a:noFill/>
            <a:headEnd type="none" w="med" len="med"/>
            <a:tailEnd type="none" w="med" len="med"/>
          </a:ln>
          <a:effectLst>
            <a:outerShdw blurRad="76200" dist="25400" dir="2700000" algn="tl" rotWithShape="0">
              <a:prstClr val="black">
                <a:alpha val="14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20" tIns="97536" rIns="121920" bIns="97536" numCol="1" spcCol="0" rtlCol="0" fromWordArt="0" anchor="t" anchorCtr="0" forceAA="0" compatLnSpc="1">
            <a:prstTxWarp prst="textNoShape">
              <a:avLst/>
            </a:prstTxWarp>
            <a:noAutofit/>
          </a:bodyPr>
          <a:lstStyle/>
          <a:p>
            <a:pPr defTabSz="621679" fontAlgn="base">
              <a:spcBef>
                <a:spcPct val="0"/>
              </a:spcBef>
              <a:spcAft>
                <a:spcPts val="300"/>
              </a:spcAft>
            </a:pPr>
            <a:endParaRPr lang="en-GB" sz="1200">
              <a:solidFill>
                <a:schemeClr val="tx2"/>
              </a:solidFill>
              <a:cs typeface="Segoe UI" pitchFamily="34" charset="0"/>
            </a:endParaRPr>
          </a:p>
        </p:txBody>
      </p:sp>
      <p:sp>
        <p:nvSpPr>
          <p:cNvPr id="15" name="!!BOX1">
            <a:extLst>
              <a:ext uri="{FF2B5EF4-FFF2-40B4-BE49-F238E27FC236}">
                <a16:creationId xmlns:a16="http://schemas.microsoft.com/office/drawing/2014/main" id="{73AD739D-428B-110B-482C-2BCB106E0116}"/>
              </a:ext>
            </a:extLst>
          </p:cNvPr>
          <p:cNvSpPr>
            <a:spLocks/>
          </p:cNvSpPr>
          <p:nvPr/>
        </p:nvSpPr>
        <p:spPr bwMode="auto">
          <a:xfrm>
            <a:off x="4197857" y="2489688"/>
            <a:ext cx="558568" cy="558568"/>
          </a:xfrm>
          <a:prstGeom prst="roundRect">
            <a:avLst>
              <a:gd name="adj" fmla="val 50000"/>
            </a:avLst>
          </a:prstGeom>
          <a:gradFill>
            <a:gsLst>
              <a:gs pos="0">
                <a:schemeClr val="bg1">
                  <a:lumMod val="55000"/>
                  <a:lumOff val="45000"/>
                </a:schemeClr>
              </a:gs>
              <a:gs pos="100000">
                <a:srgbClr val="E8E9E8">
                  <a:lumMod val="20000"/>
                  <a:lumOff val="80000"/>
                </a:srgbClr>
              </a:gs>
            </a:gsLst>
            <a:lin ang="2700000" scaled="1"/>
          </a:gradFill>
          <a:ln w="12700">
            <a:noFill/>
            <a:headEnd type="none" w="med" len="med"/>
            <a:tailEnd type="none" w="med" len="med"/>
          </a:ln>
          <a:effectLst>
            <a:outerShdw blurRad="76200" dist="25400" dir="2700000" algn="tl" rotWithShape="0">
              <a:prstClr val="black">
                <a:alpha val="14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20" tIns="97536" rIns="121920" bIns="97536" numCol="1" spcCol="0" rtlCol="0" fromWordArt="0" anchor="t" anchorCtr="0" forceAA="0" compatLnSpc="1">
            <a:prstTxWarp prst="textNoShape">
              <a:avLst/>
            </a:prstTxWarp>
            <a:noAutofit/>
          </a:bodyPr>
          <a:lstStyle/>
          <a:p>
            <a:pPr defTabSz="621679" fontAlgn="base">
              <a:spcBef>
                <a:spcPct val="0"/>
              </a:spcBef>
              <a:spcAft>
                <a:spcPts val="300"/>
              </a:spcAft>
            </a:pPr>
            <a:endParaRPr lang="en-GB" sz="1200">
              <a:solidFill>
                <a:schemeClr val="tx2"/>
              </a:solidFill>
              <a:cs typeface="Segoe UI" pitchFamily="34" charset="0"/>
            </a:endParaRPr>
          </a:p>
        </p:txBody>
      </p:sp>
      <p:sp>
        <p:nvSpPr>
          <p:cNvPr id="16" name="!!BOX1">
            <a:extLst>
              <a:ext uri="{FF2B5EF4-FFF2-40B4-BE49-F238E27FC236}">
                <a16:creationId xmlns:a16="http://schemas.microsoft.com/office/drawing/2014/main" id="{4A038FBF-12C2-D54A-1059-4C1107C92C76}"/>
              </a:ext>
            </a:extLst>
          </p:cNvPr>
          <p:cNvSpPr>
            <a:spLocks/>
          </p:cNvSpPr>
          <p:nvPr/>
        </p:nvSpPr>
        <p:spPr bwMode="auto">
          <a:xfrm>
            <a:off x="4923037" y="2489688"/>
            <a:ext cx="558568" cy="558568"/>
          </a:xfrm>
          <a:prstGeom prst="roundRect">
            <a:avLst>
              <a:gd name="adj" fmla="val 50000"/>
            </a:avLst>
          </a:prstGeom>
          <a:gradFill>
            <a:gsLst>
              <a:gs pos="0">
                <a:schemeClr val="bg1">
                  <a:lumMod val="55000"/>
                  <a:lumOff val="45000"/>
                </a:schemeClr>
              </a:gs>
              <a:gs pos="100000">
                <a:srgbClr val="E8E9E8">
                  <a:lumMod val="20000"/>
                  <a:lumOff val="80000"/>
                </a:srgbClr>
              </a:gs>
            </a:gsLst>
            <a:lin ang="2700000" scaled="1"/>
          </a:gradFill>
          <a:ln w="12700">
            <a:noFill/>
            <a:headEnd type="none" w="med" len="med"/>
            <a:tailEnd type="none" w="med" len="med"/>
          </a:ln>
          <a:effectLst>
            <a:outerShdw blurRad="76200" dist="25400" dir="2700000" algn="tl" rotWithShape="0">
              <a:prstClr val="black">
                <a:alpha val="14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20" tIns="97536" rIns="121920" bIns="97536" numCol="1" spcCol="0" rtlCol="0" fromWordArt="0" anchor="t" anchorCtr="0" forceAA="0" compatLnSpc="1">
            <a:prstTxWarp prst="textNoShape">
              <a:avLst/>
            </a:prstTxWarp>
            <a:noAutofit/>
          </a:bodyPr>
          <a:lstStyle/>
          <a:p>
            <a:pPr defTabSz="621679" fontAlgn="base">
              <a:spcBef>
                <a:spcPct val="0"/>
              </a:spcBef>
              <a:spcAft>
                <a:spcPts val="300"/>
              </a:spcAft>
            </a:pPr>
            <a:endParaRPr lang="en-GB" sz="1200">
              <a:solidFill>
                <a:schemeClr val="tx2"/>
              </a:solidFill>
              <a:cs typeface="Segoe UI" pitchFamily="34" charset="0"/>
            </a:endParaRPr>
          </a:p>
        </p:txBody>
      </p:sp>
      <p:sp>
        <p:nvSpPr>
          <p:cNvPr id="17" name="!!BOX1">
            <a:extLst>
              <a:ext uri="{FF2B5EF4-FFF2-40B4-BE49-F238E27FC236}">
                <a16:creationId xmlns:a16="http://schemas.microsoft.com/office/drawing/2014/main" id="{8955B970-1894-36EF-A377-C0139D8D1021}"/>
              </a:ext>
            </a:extLst>
          </p:cNvPr>
          <p:cNvSpPr>
            <a:spLocks/>
          </p:cNvSpPr>
          <p:nvPr/>
        </p:nvSpPr>
        <p:spPr bwMode="auto">
          <a:xfrm>
            <a:off x="5648217" y="2489688"/>
            <a:ext cx="558568" cy="558568"/>
          </a:xfrm>
          <a:prstGeom prst="roundRect">
            <a:avLst>
              <a:gd name="adj" fmla="val 50000"/>
            </a:avLst>
          </a:prstGeom>
          <a:gradFill>
            <a:gsLst>
              <a:gs pos="0">
                <a:schemeClr val="bg1">
                  <a:lumMod val="55000"/>
                  <a:lumOff val="45000"/>
                </a:schemeClr>
              </a:gs>
              <a:gs pos="100000">
                <a:srgbClr val="E8E9E8">
                  <a:lumMod val="20000"/>
                  <a:lumOff val="80000"/>
                </a:srgbClr>
              </a:gs>
            </a:gsLst>
            <a:lin ang="2700000" scaled="1"/>
          </a:gradFill>
          <a:ln w="12700">
            <a:noFill/>
            <a:headEnd type="none" w="med" len="med"/>
            <a:tailEnd type="none" w="med" len="med"/>
          </a:ln>
          <a:effectLst>
            <a:outerShdw blurRad="76200" dist="25400" dir="2700000" algn="tl" rotWithShape="0">
              <a:prstClr val="black">
                <a:alpha val="14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20" tIns="97536" rIns="121920" bIns="97536" numCol="1" spcCol="0" rtlCol="0" fromWordArt="0" anchor="t" anchorCtr="0" forceAA="0" compatLnSpc="1">
            <a:prstTxWarp prst="textNoShape">
              <a:avLst/>
            </a:prstTxWarp>
            <a:noAutofit/>
          </a:bodyPr>
          <a:lstStyle/>
          <a:p>
            <a:pPr defTabSz="621679" fontAlgn="base">
              <a:spcBef>
                <a:spcPct val="0"/>
              </a:spcBef>
              <a:spcAft>
                <a:spcPts val="300"/>
              </a:spcAft>
            </a:pPr>
            <a:endParaRPr lang="en-GB" sz="1200">
              <a:solidFill>
                <a:schemeClr val="tx2"/>
              </a:solidFill>
              <a:cs typeface="Segoe UI" pitchFamily="34" charset="0"/>
            </a:endParaRPr>
          </a:p>
        </p:txBody>
      </p:sp>
      <p:sp>
        <p:nvSpPr>
          <p:cNvPr id="18" name="!!BOX1">
            <a:extLst>
              <a:ext uri="{FF2B5EF4-FFF2-40B4-BE49-F238E27FC236}">
                <a16:creationId xmlns:a16="http://schemas.microsoft.com/office/drawing/2014/main" id="{D0EA0467-908F-51C7-63BA-4F2826BE2FC0}"/>
              </a:ext>
            </a:extLst>
          </p:cNvPr>
          <p:cNvSpPr>
            <a:spLocks/>
          </p:cNvSpPr>
          <p:nvPr/>
        </p:nvSpPr>
        <p:spPr bwMode="auto">
          <a:xfrm>
            <a:off x="6373397" y="2489688"/>
            <a:ext cx="558568" cy="558568"/>
          </a:xfrm>
          <a:prstGeom prst="roundRect">
            <a:avLst>
              <a:gd name="adj" fmla="val 50000"/>
            </a:avLst>
          </a:prstGeom>
          <a:gradFill>
            <a:gsLst>
              <a:gs pos="0">
                <a:schemeClr val="bg1">
                  <a:lumMod val="55000"/>
                  <a:lumOff val="45000"/>
                </a:schemeClr>
              </a:gs>
              <a:gs pos="100000">
                <a:srgbClr val="E8E9E8">
                  <a:lumMod val="20000"/>
                  <a:lumOff val="80000"/>
                </a:srgbClr>
              </a:gs>
            </a:gsLst>
            <a:lin ang="2700000" scaled="1"/>
          </a:gradFill>
          <a:ln w="12700">
            <a:noFill/>
            <a:headEnd type="none" w="med" len="med"/>
            <a:tailEnd type="none" w="med" len="med"/>
          </a:ln>
          <a:effectLst>
            <a:outerShdw blurRad="76200" dist="25400" dir="2700000" algn="tl" rotWithShape="0">
              <a:prstClr val="black">
                <a:alpha val="14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20" tIns="97536" rIns="121920" bIns="97536" numCol="1" spcCol="0" rtlCol="0" fromWordArt="0" anchor="t" anchorCtr="0" forceAA="0" compatLnSpc="1">
            <a:prstTxWarp prst="textNoShape">
              <a:avLst/>
            </a:prstTxWarp>
            <a:noAutofit/>
          </a:bodyPr>
          <a:lstStyle/>
          <a:p>
            <a:pPr defTabSz="621679" fontAlgn="base">
              <a:spcBef>
                <a:spcPct val="0"/>
              </a:spcBef>
              <a:spcAft>
                <a:spcPts val="300"/>
              </a:spcAft>
            </a:pPr>
            <a:endParaRPr lang="en-GB" sz="1200">
              <a:solidFill>
                <a:schemeClr val="tx2"/>
              </a:solidFill>
              <a:cs typeface="Segoe UI" pitchFamily="34" charset="0"/>
            </a:endParaRPr>
          </a:p>
        </p:txBody>
      </p:sp>
      <p:sp>
        <p:nvSpPr>
          <p:cNvPr id="19" name="!!BOX1">
            <a:extLst>
              <a:ext uri="{FF2B5EF4-FFF2-40B4-BE49-F238E27FC236}">
                <a16:creationId xmlns:a16="http://schemas.microsoft.com/office/drawing/2014/main" id="{A9B3F0D5-DB24-379C-FBCE-552BC1745F4C}"/>
              </a:ext>
            </a:extLst>
          </p:cNvPr>
          <p:cNvSpPr>
            <a:spLocks/>
          </p:cNvSpPr>
          <p:nvPr/>
        </p:nvSpPr>
        <p:spPr bwMode="auto">
          <a:xfrm>
            <a:off x="7098577" y="2489688"/>
            <a:ext cx="558568" cy="558568"/>
          </a:xfrm>
          <a:prstGeom prst="roundRect">
            <a:avLst>
              <a:gd name="adj" fmla="val 50000"/>
            </a:avLst>
          </a:prstGeom>
          <a:gradFill>
            <a:gsLst>
              <a:gs pos="0">
                <a:schemeClr val="bg1">
                  <a:lumMod val="55000"/>
                  <a:lumOff val="45000"/>
                </a:schemeClr>
              </a:gs>
              <a:gs pos="100000">
                <a:srgbClr val="E8E9E8">
                  <a:lumMod val="20000"/>
                  <a:lumOff val="80000"/>
                </a:srgbClr>
              </a:gs>
            </a:gsLst>
            <a:lin ang="2700000" scaled="1"/>
          </a:gradFill>
          <a:ln w="12700">
            <a:noFill/>
            <a:headEnd type="none" w="med" len="med"/>
            <a:tailEnd type="none" w="med" len="med"/>
          </a:ln>
          <a:effectLst>
            <a:outerShdw blurRad="76200" dist="25400" dir="2700000" algn="tl" rotWithShape="0">
              <a:prstClr val="black">
                <a:alpha val="14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20" tIns="97536" rIns="121920" bIns="97536" numCol="1" spcCol="0" rtlCol="0" fromWordArt="0" anchor="t" anchorCtr="0" forceAA="0" compatLnSpc="1">
            <a:prstTxWarp prst="textNoShape">
              <a:avLst/>
            </a:prstTxWarp>
            <a:noAutofit/>
          </a:bodyPr>
          <a:lstStyle/>
          <a:p>
            <a:pPr defTabSz="621679" fontAlgn="base">
              <a:spcBef>
                <a:spcPct val="0"/>
              </a:spcBef>
              <a:spcAft>
                <a:spcPts val="300"/>
              </a:spcAft>
            </a:pPr>
            <a:endParaRPr lang="en-GB" sz="1200">
              <a:solidFill>
                <a:schemeClr val="tx2"/>
              </a:solidFill>
              <a:cs typeface="Segoe UI" pitchFamily="34" charset="0"/>
            </a:endParaRPr>
          </a:p>
        </p:txBody>
      </p:sp>
      <p:sp>
        <p:nvSpPr>
          <p:cNvPr id="20" name="!!BOX1">
            <a:extLst>
              <a:ext uri="{FF2B5EF4-FFF2-40B4-BE49-F238E27FC236}">
                <a16:creationId xmlns:a16="http://schemas.microsoft.com/office/drawing/2014/main" id="{BB352233-AE8B-82E7-BB43-06FCABB84AA1}"/>
              </a:ext>
            </a:extLst>
          </p:cNvPr>
          <p:cNvSpPr>
            <a:spLocks/>
          </p:cNvSpPr>
          <p:nvPr/>
        </p:nvSpPr>
        <p:spPr bwMode="auto">
          <a:xfrm>
            <a:off x="7823757" y="2489688"/>
            <a:ext cx="558568" cy="558568"/>
          </a:xfrm>
          <a:prstGeom prst="roundRect">
            <a:avLst>
              <a:gd name="adj" fmla="val 50000"/>
            </a:avLst>
          </a:prstGeom>
          <a:gradFill>
            <a:gsLst>
              <a:gs pos="0">
                <a:schemeClr val="bg1">
                  <a:lumMod val="55000"/>
                  <a:lumOff val="45000"/>
                </a:schemeClr>
              </a:gs>
              <a:gs pos="100000">
                <a:srgbClr val="E8E9E8">
                  <a:lumMod val="20000"/>
                  <a:lumOff val="80000"/>
                </a:srgbClr>
              </a:gs>
            </a:gsLst>
            <a:lin ang="2700000" scaled="1"/>
          </a:gradFill>
          <a:ln w="12700">
            <a:noFill/>
            <a:headEnd type="none" w="med" len="med"/>
            <a:tailEnd type="none" w="med" len="med"/>
          </a:ln>
          <a:effectLst>
            <a:outerShdw blurRad="76200" dist="25400" dir="2700000" algn="tl" rotWithShape="0">
              <a:prstClr val="black">
                <a:alpha val="14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20" tIns="97536" rIns="121920" bIns="97536" numCol="1" spcCol="0" rtlCol="0" fromWordArt="0" anchor="t" anchorCtr="0" forceAA="0" compatLnSpc="1">
            <a:prstTxWarp prst="textNoShape">
              <a:avLst/>
            </a:prstTxWarp>
            <a:noAutofit/>
          </a:bodyPr>
          <a:lstStyle/>
          <a:p>
            <a:pPr defTabSz="621679" fontAlgn="base">
              <a:spcBef>
                <a:spcPct val="0"/>
              </a:spcBef>
              <a:spcAft>
                <a:spcPts val="300"/>
              </a:spcAft>
            </a:pPr>
            <a:endParaRPr lang="en-GB" sz="1200">
              <a:solidFill>
                <a:schemeClr val="tx2"/>
              </a:solidFill>
              <a:cs typeface="Segoe UI" pitchFamily="34" charset="0"/>
            </a:endParaRPr>
          </a:p>
        </p:txBody>
      </p:sp>
      <p:sp>
        <p:nvSpPr>
          <p:cNvPr id="21" name="!!BOX1">
            <a:extLst>
              <a:ext uri="{FF2B5EF4-FFF2-40B4-BE49-F238E27FC236}">
                <a16:creationId xmlns:a16="http://schemas.microsoft.com/office/drawing/2014/main" id="{D6955246-6E78-85CF-B182-04386A8A594F}"/>
              </a:ext>
            </a:extLst>
          </p:cNvPr>
          <p:cNvSpPr>
            <a:spLocks/>
          </p:cNvSpPr>
          <p:nvPr/>
        </p:nvSpPr>
        <p:spPr bwMode="auto">
          <a:xfrm>
            <a:off x="8548937" y="2489688"/>
            <a:ext cx="558568" cy="558568"/>
          </a:xfrm>
          <a:prstGeom prst="roundRect">
            <a:avLst>
              <a:gd name="adj" fmla="val 50000"/>
            </a:avLst>
          </a:prstGeom>
          <a:gradFill>
            <a:gsLst>
              <a:gs pos="0">
                <a:schemeClr val="bg1">
                  <a:lumMod val="55000"/>
                  <a:lumOff val="45000"/>
                </a:schemeClr>
              </a:gs>
              <a:gs pos="100000">
                <a:srgbClr val="E8E9E8">
                  <a:lumMod val="20000"/>
                  <a:lumOff val="80000"/>
                </a:srgbClr>
              </a:gs>
            </a:gsLst>
            <a:lin ang="2700000" scaled="1"/>
          </a:gradFill>
          <a:ln w="12700">
            <a:noFill/>
            <a:headEnd type="none" w="med" len="med"/>
            <a:tailEnd type="none" w="med" len="med"/>
          </a:ln>
          <a:effectLst>
            <a:outerShdw blurRad="76200" dist="25400" dir="2700000" algn="tl" rotWithShape="0">
              <a:prstClr val="black">
                <a:alpha val="14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20" tIns="97536" rIns="121920" bIns="97536" numCol="1" spcCol="0" rtlCol="0" fromWordArt="0" anchor="t" anchorCtr="0" forceAA="0" compatLnSpc="1">
            <a:prstTxWarp prst="textNoShape">
              <a:avLst/>
            </a:prstTxWarp>
            <a:noAutofit/>
          </a:bodyPr>
          <a:lstStyle/>
          <a:p>
            <a:pPr defTabSz="621679" fontAlgn="base">
              <a:spcBef>
                <a:spcPct val="0"/>
              </a:spcBef>
              <a:spcAft>
                <a:spcPts val="300"/>
              </a:spcAft>
            </a:pPr>
            <a:endParaRPr lang="en-GB" sz="1200">
              <a:solidFill>
                <a:schemeClr val="tx2"/>
              </a:solidFill>
              <a:cs typeface="Segoe UI" pitchFamily="34" charset="0"/>
            </a:endParaRPr>
          </a:p>
        </p:txBody>
      </p:sp>
      <p:sp>
        <p:nvSpPr>
          <p:cNvPr id="25" name="!!BOX1">
            <a:extLst>
              <a:ext uri="{FF2B5EF4-FFF2-40B4-BE49-F238E27FC236}">
                <a16:creationId xmlns:a16="http://schemas.microsoft.com/office/drawing/2014/main" id="{EF436301-72BB-C018-251C-2F83D79D7CB0}"/>
              </a:ext>
            </a:extLst>
          </p:cNvPr>
          <p:cNvSpPr>
            <a:spLocks/>
          </p:cNvSpPr>
          <p:nvPr/>
        </p:nvSpPr>
        <p:spPr bwMode="auto">
          <a:xfrm>
            <a:off x="9274117" y="2489688"/>
            <a:ext cx="558568" cy="558568"/>
          </a:xfrm>
          <a:prstGeom prst="roundRect">
            <a:avLst>
              <a:gd name="adj" fmla="val 50000"/>
            </a:avLst>
          </a:prstGeom>
          <a:gradFill>
            <a:gsLst>
              <a:gs pos="0">
                <a:schemeClr val="bg1">
                  <a:lumMod val="55000"/>
                  <a:lumOff val="45000"/>
                </a:schemeClr>
              </a:gs>
              <a:gs pos="100000">
                <a:srgbClr val="E8E9E8">
                  <a:lumMod val="20000"/>
                  <a:lumOff val="80000"/>
                </a:srgbClr>
              </a:gs>
            </a:gsLst>
            <a:lin ang="2700000" scaled="1"/>
          </a:gradFill>
          <a:ln w="12700">
            <a:noFill/>
            <a:headEnd type="none" w="med" len="med"/>
            <a:tailEnd type="none" w="med" len="med"/>
          </a:ln>
          <a:effectLst>
            <a:outerShdw blurRad="76200" dist="25400" dir="2700000" algn="tl" rotWithShape="0">
              <a:prstClr val="black">
                <a:alpha val="14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20" tIns="97536" rIns="121920" bIns="97536" numCol="1" spcCol="0" rtlCol="0" fromWordArt="0" anchor="t" anchorCtr="0" forceAA="0" compatLnSpc="1">
            <a:prstTxWarp prst="textNoShape">
              <a:avLst/>
            </a:prstTxWarp>
            <a:noAutofit/>
          </a:bodyPr>
          <a:lstStyle/>
          <a:p>
            <a:pPr defTabSz="621679" fontAlgn="base">
              <a:spcBef>
                <a:spcPct val="0"/>
              </a:spcBef>
              <a:spcAft>
                <a:spcPts val="300"/>
              </a:spcAft>
            </a:pPr>
            <a:endParaRPr lang="en-GB" sz="1200">
              <a:solidFill>
                <a:schemeClr val="tx2"/>
              </a:solidFill>
              <a:cs typeface="Segoe UI" pitchFamily="34" charset="0"/>
            </a:endParaRPr>
          </a:p>
        </p:txBody>
      </p:sp>
      <p:sp>
        <p:nvSpPr>
          <p:cNvPr id="31" name="!!BOX1">
            <a:extLst>
              <a:ext uri="{FF2B5EF4-FFF2-40B4-BE49-F238E27FC236}">
                <a16:creationId xmlns:a16="http://schemas.microsoft.com/office/drawing/2014/main" id="{714E7997-C398-9F03-8E4B-7CB98B3ADF8F}"/>
              </a:ext>
            </a:extLst>
          </p:cNvPr>
          <p:cNvSpPr>
            <a:spLocks/>
          </p:cNvSpPr>
          <p:nvPr/>
        </p:nvSpPr>
        <p:spPr bwMode="auto">
          <a:xfrm>
            <a:off x="9999297" y="2489688"/>
            <a:ext cx="558568" cy="558568"/>
          </a:xfrm>
          <a:prstGeom prst="roundRect">
            <a:avLst>
              <a:gd name="adj" fmla="val 50000"/>
            </a:avLst>
          </a:prstGeom>
          <a:gradFill>
            <a:gsLst>
              <a:gs pos="0">
                <a:schemeClr val="bg1">
                  <a:lumMod val="55000"/>
                  <a:lumOff val="45000"/>
                </a:schemeClr>
              </a:gs>
              <a:gs pos="100000">
                <a:srgbClr val="E8E9E8">
                  <a:lumMod val="20000"/>
                  <a:lumOff val="80000"/>
                </a:srgbClr>
              </a:gs>
            </a:gsLst>
            <a:lin ang="2700000" scaled="1"/>
          </a:gradFill>
          <a:ln w="12700">
            <a:noFill/>
            <a:headEnd type="none" w="med" len="med"/>
            <a:tailEnd type="none" w="med" len="med"/>
          </a:ln>
          <a:effectLst>
            <a:outerShdw blurRad="76200" dist="25400" dir="2700000" algn="tl" rotWithShape="0">
              <a:prstClr val="black">
                <a:alpha val="14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20" tIns="97536" rIns="121920" bIns="97536" numCol="1" spcCol="0" rtlCol="0" fromWordArt="0" anchor="t" anchorCtr="0" forceAA="0" compatLnSpc="1">
            <a:prstTxWarp prst="textNoShape">
              <a:avLst/>
            </a:prstTxWarp>
            <a:noAutofit/>
          </a:bodyPr>
          <a:lstStyle/>
          <a:p>
            <a:pPr defTabSz="621679" fontAlgn="base">
              <a:spcBef>
                <a:spcPct val="0"/>
              </a:spcBef>
              <a:spcAft>
                <a:spcPts val="300"/>
              </a:spcAft>
            </a:pPr>
            <a:endParaRPr lang="en-GB" sz="1200">
              <a:solidFill>
                <a:schemeClr val="tx2"/>
              </a:solidFill>
              <a:cs typeface="Segoe UI" pitchFamily="34" charset="0"/>
            </a:endParaRPr>
          </a:p>
        </p:txBody>
      </p:sp>
      <p:sp>
        <p:nvSpPr>
          <p:cNvPr id="36" name="!!BOX1">
            <a:extLst>
              <a:ext uri="{FF2B5EF4-FFF2-40B4-BE49-F238E27FC236}">
                <a16:creationId xmlns:a16="http://schemas.microsoft.com/office/drawing/2014/main" id="{F2F80D3F-79D7-887D-C139-208BC71EFA33}"/>
              </a:ext>
            </a:extLst>
          </p:cNvPr>
          <p:cNvSpPr>
            <a:spLocks/>
          </p:cNvSpPr>
          <p:nvPr/>
        </p:nvSpPr>
        <p:spPr bwMode="auto">
          <a:xfrm>
            <a:off x="10724477" y="2489688"/>
            <a:ext cx="558568" cy="558568"/>
          </a:xfrm>
          <a:prstGeom prst="roundRect">
            <a:avLst>
              <a:gd name="adj" fmla="val 50000"/>
            </a:avLst>
          </a:prstGeom>
          <a:gradFill>
            <a:gsLst>
              <a:gs pos="0">
                <a:schemeClr val="bg1">
                  <a:lumMod val="55000"/>
                  <a:lumOff val="45000"/>
                </a:schemeClr>
              </a:gs>
              <a:gs pos="100000">
                <a:srgbClr val="E8E9E8">
                  <a:lumMod val="20000"/>
                  <a:lumOff val="80000"/>
                </a:srgbClr>
              </a:gs>
            </a:gsLst>
            <a:lin ang="2700000" scaled="1"/>
          </a:gradFill>
          <a:ln w="12700">
            <a:noFill/>
            <a:headEnd type="none" w="med" len="med"/>
            <a:tailEnd type="none" w="med" len="med"/>
          </a:ln>
          <a:effectLst>
            <a:outerShdw blurRad="76200" dist="25400" dir="2700000" algn="tl" rotWithShape="0">
              <a:prstClr val="black">
                <a:alpha val="14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20" tIns="97536" rIns="121920" bIns="97536" numCol="1" spcCol="0" rtlCol="0" fromWordArt="0" anchor="t" anchorCtr="0" forceAA="0" compatLnSpc="1">
            <a:prstTxWarp prst="textNoShape">
              <a:avLst/>
            </a:prstTxWarp>
            <a:noAutofit/>
          </a:bodyPr>
          <a:lstStyle/>
          <a:p>
            <a:pPr defTabSz="621679" fontAlgn="base">
              <a:spcBef>
                <a:spcPct val="0"/>
              </a:spcBef>
              <a:spcAft>
                <a:spcPts val="300"/>
              </a:spcAft>
            </a:pPr>
            <a:endParaRPr lang="en-GB" sz="1200">
              <a:solidFill>
                <a:schemeClr val="tx2"/>
              </a:solidFill>
              <a:cs typeface="Segoe UI" pitchFamily="34" charset="0"/>
            </a:endParaRPr>
          </a:p>
        </p:txBody>
      </p:sp>
      <p:sp>
        <p:nvSpPr>
          <p:cNvPr id="38" name="!!BOX1">
            <a:extLst>
              <a:ext uri="{FF2B5EF4-FFF2-40B4-BE49-F238E27FC236}">
                <a16:creationId xmlns:a16="http://schemas.microsoft.com/office/drawing/2014/main" id="{51C455DA-D535-A169-024C-1C04EF34C915}"/>
              </a:ext>
            </a:extLst>
          </p:cNvPr>
          <p:cNvSpPr>
            <a:spLocks/>
          </p:cNvSpPr>
          <p:nvPr/>
        </p:nvSpPr>
        <p:spPr bwMode="auto">
          <a:xfrm>
            <a:off x="11458360" y="2489688"/>
            <a:ext cx="558568" cy="558568"/>
          </a:xfrm>
          <a:prstGeom prst="roundRect">
            <a:avLst>
              <a:gd name="adj" fmla="val 50000"/>
            </a:avLst>
          </a:prstGeom>
          <a:gradFill>
            <a:gsLst>
              <a:gs pos="0">
                <a:schemeClr val="bg1">
                  <a:lumMod val="55000"/>
                  <a:lumOff val="45000"/>
                </a:schemeClr>
              </a:gs>
              <a:gs pos="100000">
                <a:srgbClr val="E8E9E8">
                  <a:lumMod val="20000"/>
                  <a:lumOff val="80000"/>
                </a:srgbClr>
              </a:gs>
            </a:gsLst>
            <a:lin ang="2700000" scaled="1"/>
          </a:gradFill>
          <a:ln w="12700">
            <a:noFill/>
            <a:headEnd type="none" w="med" len="med"/>
            <a:tailEnd type="none" w="med" len="med"/>
          </a:ln>
          <a:effectLst>
            <a:outerShdw blurRad="76200" dist="25400" dir="2700000" algn="tl" rotWithShape="0">
              <a:prstClr val="black">
                <a:alpha val="14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20" tIns="97536" rIns="121920" bIns="97536" numCol="1" spcCol="0" rtlCol="0" fromWordArt="0" anchor="t" anchorCtr="0" forceAA="0" compatLnSpc="1">
            <a:prstTxWarp prst="textNoShape">
              <a:avLst/>
            </a:prstTxWarp>
            <a:noAutofit/>
          </a:bodyPr>
          <a:lstStyle/>
          <a:p>
            <a:pPr defTabSz="621679" fontAlgn="base">
              <a:spcBef>
                <a:spcPct val="0"/>
              </a:spcBef>
              <a:spcAft>
                <a:spcPts val="300"/>
              </a:spcAft>
            </a:pPr>
            <a:endParaRPr lang="en-GB" sz="1200">
              <a:solidFill>
                <a:schemeClr val="tx2"/>
              </a:solidFill>
              <a:cs typeface="Segoe UI" pitchFamily="34" charset="0"/>
            </a:endParaRPr>
          </a:p>
        </p:txBody>
      </p:sp>
      <p:sp>
        <p:nvSpPr>
          <p:cNvPr id="40" name="Freeform: Shape 14">
            <a:extLst>
              <a:ext uri="{FF2B5EF4-FFF2-40B4-BE49-F238E27FC236}">
                <a16:creationId xmlns:a16="http://schemas.microsoft.com/office/drawing/2014/main" id="{8B0EC0A0-1B51-A02F-6A8F-89111B4612E5}"/>
              </a:ext>
            </a:extLst>
          </p:cNvPr>
          <p:cNvSpPr/>
          <p:nvPr/>
        </p:nvSpPr>
        <p:spPr>
          <a:xfrm>
            <a:off x="396642" y="1854570"/>
            <a:ext cx="909198" cy="292468"/>
          </a:xfrm>
          <a:custGeom>
            <a:avLst/>
            <a:gdLst>
              <a:gd name="connsiteX0" fmla="*/ 0 w 6496049"/>
              <a:gd name="connsiteY0" fmla="*/ 28076 h 280756"/>
              <a:gd name="connsiteX1" fmla="*/ 28076 w 6496049"/>
              <a:gd name="connsiteY1" fmla="*/ 0 h 280756"/>
              <a:gd name="connsiteX2" fmla="*/ 6467973 w 6496049"/>
              <a:gd name="connsiteY2" fmla="*/ 0 h 280756"/>
              <a:gd name="connsiteX3" fmla="*/ 6496049 w 6496049"/>
              <a:gd name="connsiteY3" fmla="*/ 28076 h 280756"/>
              <a:gd name="connsiteX4" fmla="*/ 6496049 w 6496049"/>
              <a:gd name="connsiteY4" fmla="*/ 252680 h 280756"/>
              <a:gd name="connsiteX5" fmla="*/ 6467973 w 6496049"/>
              <a:gd name="connsiteY5" fmla="*/ 280756 h 280756"/>
              <a:gd name="connsiteX6" fmla="*/ 28076 w 6496049"/>
              <a:gd name="connsiteY6" fmla="*/ 280756 h 280756"/>
              <a:gd name="connsiteX7" fmla="*/ 0 w 6496049"/>
              <a:gd name="connsiteY7" fmla="*/ 252680 h 280756"/>
              <a:gd name="connsiteX8" fmla="*/ 0 w 6496049"/>
              <a:gd name="connsiteY8" fmla="*/ 28076 h 2807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496049" h="280756">
                <a:moveTo>
                  <a:pt x="0" y="28076"/>
                </a:moveTo>
                <a:cubicBezTo>
                  <a:pt x="0" y="12570"/>
                  <a:pt x="12570" y="0"/>
                  <a:pt x="28076" y="0"/>
                </a:cubicBezTo>
                <a:lnTo>
                  <a:pt x="6467973" y="0"/>
                </a:lnTo>
                <a:cubicBezTo>
                  <a:pt x="6483479" y="0"/>
                  <a:pt x="6496049" y="12570"/>
                  <a:pt x="6496049" y="28076"/>
                </a:cubicBezTo>
                <a:lnTo>
                  <a:pt x="6496049" y="252680"/>
                </a:lnTo>
                <a:cubicBezTo>
                  <a:pt x="6496049" y="268186"/>
                  <a:pt x="6483479" y="280756"/>
                  <a:pt x="6467973" y="280756"/>
                </a:cubicBezTo>
                <a:lnTo>
                  <a:pt x="28076" y="280756"/>
                </a:lnTo>
                <a:cubicBezTo>
                  <a:pt x="12570" y="280756"/>
                  <a:pt x="0" y="268186"/>
                  <a:pt x="0" y="252680"/>
                </a:cubicBezTo>
                <a:lnTo>
                  <a:pt x="0" y="28076"/>
                </a:lnTo>
                <a:close/>
              </a:path>
            </a:pathLst>
          </a:custGeom>
          <a:no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7000" tIns="0" rIns="17000" bIns="14420" numCol="1" spcCol="1270" anchor="b" anchorCtr="0">
            <a:noAutofit/>
          </a:bodyPr>
          <a:lstStyle/>
          <a:p>
            <a:pPr algn="ctr" defTabSz="180578">
              <a:lnSpc>
                <a:spcPct val="90000"/>
              </a:lnSpc>
              <a:spcBef>
                <a:spcPct val="0"/>
              </a:spcBef>
              <a:spcAft>
                <a:spcPct val="35000"/>
              </a:spcAft>
            </a:pPr>
            <a:r>
              <a:rPr lang="en-GB" sz="1000">
                <a:solidFill>
                  <a:schemeClr val="tx1"/>
                </a:solidFill>
              </a:rPr>
              <a:t>Posters, flyers, use of screens</a:t>
            </a:r>
          </a:p>
        </p:txBody>
      </p:sp>
      <p:sp>
        <p:nvSpPr>
          <p:cNvPr id="42" name="!!BOX1">
            <a:extLst>
              <a:ext uri="{FF2B5EF4-FFF2-40B4-BE49-F238E27FC236}">
                <a16:creationId xmlns:a16="http://schemas.microsoft.com/office/drawing/2014/main" id="{846DBFC2-13E8-146A-CA4E-D3BB97B8CCC3}"/>
              </a:ext>
            </a:extLst>
          </p:cNvPr>
          <p:cNvSpPr>
            <a:spLocks/>
          </p:cNvSpPr>
          <p:nvPr/>
        </p:nvSpPr>
        <p:spPr bwMode="auto">
          <a:xfrm>
            <a:off x="457800" y="4182139"/>
            <a:ext cx="11276271" cy="2034326"/>
          </a:xfrm>
          <a:prstGeom prst="roundRect">
            <a:avLst>
              <a:gd name="adj" fmla="val 0"/>
            </a:avLst>
          </a:prstGeom>
          <a:gradFill>
            <a:gsLst>
              <a:gs pos="0">
                <a:schemeClr val="bg1">
                  <a:lumMod val="55000"/>
                  <a:lumOff val="45000"/>
                </a:schemeClr>
              </a:gs>
              <a:gs pos="100000">
                <a:srgbClr val="E8E9E8">
                  <a:lumMod val="20000"/>
                  <a:lumOff val="80000"/>
                </a:srgbClr>
              </a:gs>
            </a:gsLst>
            <a:lin ang="2700000" scaled="1"/>
          </a:gradFill>
          <a:ln w="12700">
            <a:noFill/>
            <a:headEnd type="none" w="med" len="med"/>
            <a:tailEnd type="none" w="med" len="med"/>
          </a:ln>
          <a:effectLst>
            <a:outerShdw blurRad="76200" dist="25400" dir="2700000" algn="tl" rotWithShape="0">
              <a:prstClr val="black">
                <a:alpha val="14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20" tIns="97536" rIns="121920" bIns="97536" numCol="1" spcCol="0" rtlCol="0" fromWordArt="0" anchor="t" anchorCtr="0" forceAA="0" compatLnSpc="1">
            <a:prstTxWarp prst="textNoShape">
              <a:avLst/>
            </a:prstTxWarp>
            <a:noAutofit/>
          </a:bodyPr>
          <a:lstStyle/>
          <a:p>
            <a:pPr defTabSz="621679" fontAlgn="base">
              <a:spcBef>
                <a:spcPct val="0"/>
              </a:spcBef>
              <a:spcAft>
                <a:spcPts val="300"/>
              </a:spcAft>
            </a:pPr>
            <a:endParaRPr lang="en-GB" sz="1200">
              <a:solidFill>
                <a:schemeClr val="tx2"/>
              </a:solidFill>
              <a:latin typeface="Segoe UI Semibold"/>
              <a:cs typeface="Segoe UI" pitchFamily="34" charset="0"/>
            </a:endParaRPr>
          </a:p>
        </p:txBody>
      </p:sp>
      <p:sp>
        <p:nvSpPr>
          <p:cNvPr id="43" name="Rectangle 42">
            <a:extLst>
              <a:ext uri="{FF2B5EF4-FFF2-40B4-BE49-F238E27FC236}">
                <a16:creationId xmlns:a16="http://schemas.microsoft.com/office/drawing/2014/main" id="{F969D3DC-D56D-C989-C060-D269605F7B16}"/>
              </a:ext>
            </a:extLst>
          </p:cNvPr>
          <p:cNvSpPr>
            <a:spLocks/>
          </p:cNvSpPr>
          <p:nvPr/>
        </p:nvSpPr>
        <p:spPr bwMode="auto">
          <a:xfrm>
            <a:off x="934164" y="4292696"/>
            <a:ext cx="10323538" cy="269581"/>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36000" tIns="146304" rIns="36000" bIns="146304" numCol="1" spcCol="0" rtlCol="0" fromWordArt="0" anchor="ctr" anchorCtr="0" forceAA="0" compatLnSpc="1">
            <a:prstTxWarp prst="textNoShape">
              <a:avLst/>
            </a:prstTxWarp>
            <a:noAutofit/>
          </a:bodyPr>
          <a:lstStyle/>
          <a:p>
            <a:pPr algn="ctr" defTabSz="932472" fontAlgn="base">
              <a:spcBef>
                <a:spcPct val="0"/>
              </a:spcBef>
              <a:spcAft>
                <a:spcPts val="1800"/>
              </a:spcAft>
              <a:defRPr/>
            </a:pPr>
            <a:r>
              <a:rPr lang="en-GB">
                <a:solidFill>
                  <a:schemeClr val="accent1"/>
                </a:solidFill>
                <a:latin typeface="+mj-lt"/>
                <a:cs typeface="Segoe UI" pitchFamily="34" charset="0"/>
              </a:rPr>
              <a:t>Stage of the communication plan</a:t>
            </a:r>
            <a:endParaRPr lang="en-GB" sz="1400">
              <a:solidFill>
                <a:schemeClr val="accent1"/>
              </a:solidFill>
              <a:latin typeface="+mj-lt"/>
              <a:cs typeface="Segoe UI" pitchFamily="34" charset="0"/>
            </a:endParaRPr>
          </a:p>
        </p:txBody>
      </p:sp>
      <p:sp>
        <p:nvSpPr>
          <p:cNvPr id="44" name="Rectangle: Rounded Corners 43">
            <a:extLst>
              <a:ext uri="{FF2B5EF4-FFF2-40B4-BE49-F238E27FC236}">
                <a16:creationId xmlns:a16="http://schemas.microsoft.com/office/drawing/2014/main" id="{791592B7-3006-5E0E-8554-7DBA875EA6B5}"/>
              </a:ext>
            </a:extLst>
          </p:cNvPr>
          <p:cNvSpPr/>
          <p:nvPr/>
        </p:nvSpPr>
        <p:spPr bwMode="auto">
          <a:xfrm rot="16200000">
            <a:off x="6060826" y="-928618"/>
            <a:ext cx="70214" cy="11277731"/>
          </a:xfrm>
          <a:prstGeom prst="roundRect">
            <a:avLst>
              <a:gd name="adj" fmla="val 50000"/>
            </a:avLst>
          </a:prstGeom>
          <a:gradFill>
            <a:gsLst>
              <a:gs pos="50000">
                <a:schemeClr val="bg1">
                  <a:alpha val="30000"/>
                </a:schemeClr>
              </a:gs>
              <a:gs pos="50000">
                <a:schemeClr val="tx1">
                  <a:alpha val="6000"/>
                </a:schemeClr>
              </a:gs>
            </a:gsLst>
            <a:lin ang="0" scaled="0"/>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rmAutofit/>
          </a:bodyPr>
          <a:lstStyle/>
          <a:p>
            <a:pPr algn="l" defTabSz="932472" fontAlgn="base">
              <a:spcBef>
                <a:spcPct val="0"/>
              </a:spcBef>
              <a:spcAft>
                <a:spcPct val="0"/>
              </a:spcAft>
            </a:pPr>
            <a:endParaRPr lang="en-GB" sz="2000">
              <a:solidFill>
                <a:srgbClr val="FFFFFF"/>
              </a:solidFill>
              <a:ea typeface="Segoe UI" pitchFamily="34" charset="0"/>
              <a:cs typeface="Segoe UI" pitchFamily="34" charset="0"/>
            </a:endParaRPr>
          </a:p>
        </p:txBody>
      </p:sp>
      <p:sp>
        <p:nvSpPr>
          <p:cNvPr id="51" name="Rectangle: Rounded Corners 50">
            <a:extLst>
              <a:ext uri="{FF2B5EF4-FFF2-40B4-BE49-F238E27FC236}">
                <a16:creationId xmlns:a16="http://schemas.microsoft.com/office/drawing/2014/main" id="{D9CFC674-7A8F-195F-AAE2-3F1B2CFB1029}"/>
              </a:ext>
            </a:extLst>
          </p:cNvPr>
          <p:cNvSpPr/>
          <p:nvPr/>
        </p:nvSpPr>
        <p:spPr bwMode="auto">
          <a:xfrm flipH="1">
            <a:off x="4152129" y="4690374"/>
            <a:ext cx="45718" cy="1537740"/>
          </a:xfrm>
          <a:prstGeom prst="roundRect">
            <a:avLst>
              <a:gd name="adj" fmla="val 50000"/>
            </a:avLst>
          </a:prstGeom>
          <a:gradFill>
            <a:gsLst>
              <a:gs pos="50000">
                <a:schemeClr val="bg1">
                  <a:alpha val="30000"/>
                </a:schemeClr>
              </a:gs>
              <a:gs pos="50000">
                <a:schemeClr val="tx1">
                  <a:alpha val="6000"/>
                </a:schemeClr>
              </a:gs>
            </a:gsLst>
            <a:lin ang="0" scaled="0"/>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rmAutofit/>
          </a:bodyPr>
          <a:lstStyle/>
          <a:p>
            <a:pPr algn="l" defTabSz="932472" fontAlgn="base">
              <a:spcBef>
                <a:spcPct val="0"/>
              </a:spcBef>
              <a:spcAft>
                <a:spcPct val="0"/>
              </a:spcAft>
            </a:pPr>
            <a:endParaRPr lang="en-GB" sz="2000">
              <a:solidFill>
                <a:srgbClr val="FFFFFF"/>
              </a:solidFill>
              <a:ea typeface="Segoe UI" pitchFamily="34" charset="0"/>
              <a:cs typeface="Segoe UI" pitchFamily="34" charset="0"/>
            </a:endParaRPr>
          </a:p>
        </p:txBody>
      </p:sp>
      <p:sp>
        <p:nvSpPr>
          <p:cNvPr id="52" name="Rectangle: Rounded Corners 51">
            <a:extLst>
              <a:ext uri="{FF2B5EF4-FFF2-40B4-BE49-F238E27FC236}">
                <a16:creationId xmlns:a16="http://schemas.microsoft.com/office/drawing/2014/main" id="{02F933B0-B9A8-0773-F74A-21577918A47D}"/>
              </a:ext>
            </a:extLst>
          </p:cNvPr>
          <p:cNvSpPr/>
          <p:nvPr/>
        </p:nvSpPr>
        <p:spPr bwMode="auto">
          <a:xfrm flipH="1">
            <a:off x="7928396" y="4690374"/>
            <a:ext cx="45718" cy="1537740"/>
          </a:xfrm>
          <a:prstGeom prst="roundRect">
            <a:avLst>
              <a:gd name="adj" fmla="val 50000"/>
            </a:avLst>
          </a:prstGeom>
          <a:gradFill>
            <a:gsLst>
              <a:gs pos="50000">
                <a:schemeClr val="bg1">
                  <a:alpha val="30000"/>
                </a:schemeClr>
              </a:gs>
              <a:gs pos="50000">
                <a:schemeClr val="tx1">
                  <a:alpha val="6000"/>
                </a:schemeClr>
              </a:gs>
            </a:gsLst>
            <a:lin ang="0" scaled="0"/>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rmAutofit/>
          </a:bodyPr>
          <a:lstStyle/>
          <a:p>
            <a:pPr algn="l" defTabSz="932472" fontAlgn="base">
              <a:spcBef>
                <a:spcPct val="0"/>
              </a:spcBef>
              <a:spcAft>
                <a:spcPct val="0"/>
              </a:spcAft>
            </a:pPr>
            <a:endParaRPr lang="en-GB" sz="2000">
              <a:solidFill>
                <a:srgbClr val="FFFFFF"/>
              </a:solidFill>
              <a:ea typeface="Segoe UI" pitchFamily="34" charset="0"/>
              <a:cs typeface="Segoe UI" pitchFamily="34" charset="0"/>
            </a:endParaRPr>
          </a:p>
        </p:txBody>
      </p:sp>
      <p:sp>
        <p:nvSpPr>
          <p:cNvPr id="45" name="Rectangle 44">
            <a:extLst>
              <a:ext uri="{FF2B5EF4-FFF2-40B4-BE49-F238E27FC236}">
                <a16:creationId xmlns:a16="http://schemas.microsoft.com/office/drawing/2014/main" id="{00AE55AB-A798-42FB-3125-F2D0A6FF596B}"/>
              </a:ext>
            </a:extLst>
          </p:cNvPr>
          <p:cNvSpPr>
            <a:spLocks/>
          </p:cNvSpPr>
          <p:nvPr/>
        </p:nvSpPr>
        <p:spPr bwMode="auto">
          <a:xfrm>
            <a:off x="698191" y="4873663"/>
            <a:ext cx="3248412" cy="1007898"/>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36000" tIns="0" rIns="36000" bIns="146304" numCol="1" spcCol="0" rtlCol="0" fromWordArt="0" anchor="t" anchorCtr="0" forceAA="0" compatLnSpc="1">
            <a:prstTxWarp prst="textNoShape">
              <a:avLst/>
            </a:prstTxWarp>
            <a:noAutofit/>
          </a:bodyPr>
          <a:lstStyle/>
          <a:p>
            <a:pPr defTabSz="932472" fontAlgn="base">
              <a:spcBef>
                <a:spcPct val="0"/>
              </a:spcBef>
              <a:spcAft>
                <a:spcPts val="100"/>
              </a:spcAft>
            </a:pPr>
            <a:r>
              <a:rPr lang="en-GB" sz="1400" b="1">
                <a:solidFill>
                  <a:schemeClr val="tx2"/>
                </a:solidFill>
                <a:cs typeface="Segoe UI" pitchFamily="34" charset="0"/>
              </a:rPr>
              <a:t>Pre-Launch</a:t>
            </a:r>
          </a:p>
          <a:p>
            <a:pPr marL="171450" indent="-171450" defTabSz="932472" fontAlgn="base">
              <a:spcBef>
                <a:spcPct val="0"/>
              </a:spcBef>
              <a:spcAft>
                <a:spcPts val="100"/>
              </a:spcAft>
              <a:buFont typeface="Arial" panose="020B0604020202020204" pitchFamily="34" charset="0"/>
              <a:buChar char="•"/>
            </a:pPr>
            <a:r>
              <a:rPr lang="en-GB" sz="1200">
                <a:solidFill>
                  <a:srgbClr val="000000"/>
                </a:solidFill>
                <a:cs typeface="Segoe UI" pitchFamily="34" charset="0"/>
              </a:rPr>
              <a:t>Posters and flyers</a:t>
            </a:r>
          </a:p>
          <a:p>
            <a:pPr marL="171450" indent="-171450" defTabSz="932472" fontAlgn="base">
              <a:spcBef>
                <a:spcPct val="0"/>
              </a:spcBef>
              <a:spcAft>
                <a:spcPts val="100"/>
              </a:spcAft>
              <a:buFont typeface="Arial" panose="020B0604020202020204" pitchFamily="34" charset="0"/>
              <a:buChar char="•"/>
            </a:pPr>
            <a:r>
              <a:rPr lang="en-GB" sz="1200">
                <a:solidFill>
                  <a:srgbClr val="000000"/>
                </a:solidFill>
                <a:cs typeface="Segoe UI" pitchFamily="34" charset="0"/>
              </a:rPr>
              <a:t>Communication count down</a:t>
            </a:r>
          </a:p>
          <a:p>
            <a:pPr marL="171450" indent="-171450" defTabSz="932472" fontAlgn="base">
              <a:spcBef>
                <a:spcPct val="0"/>
              </a:spcBef>
              <a:spcAft>
                <a:spcPts val="100"/>
              </a:spcAft>
              <a:buFont typeface="Arial" panose="020B0604020202020204" pitchFamily="34" charset="0"/>
              <a:buChar char="•"/>
            </a:pPr>
            <a:r>
              <a:rPr lang="en-GB" sz="1200">
                <a:solidFill>
                  <a:srgbClr val="000000"/>
                </a:solidFill>
                <a:cs typeface="Segoe UI" pitchFamily="34" charset="0"/>
              </a:rPr>
              <a:t>Teasing video (presented by sponsor)</a:t>
            </a:r>
          </a:p>
          <a:p>
            <a:pPr marL="171450" indent="-171450" defTabSz="932472" fontAlgn="base">
              <a:spcBef>
                <a:spcPct val="0"/>
              </a:spcBef>
              <a:spcAft>
                <a:spcPts val="100"/>
              </a:spcAft>
              <a:buFont typeface="Arial" panose="020B0604020202020204" pitchFamily="34" charset="0"/>
              <a:buChar char="•"/>
            </a:pPr>
            <a:r>
              <a:rPr lang="en-GB" sz="1200">
                <a:solidFill>
                  <a:srgbClr val="000000"/>
                </a:solidFill>
                <a:cs typeface="Segoe UI" pitchFamily="34" charset="0"/>
              </a:rPr>
              <a:t>Train the trainer</a:t>
            </a:r>
          </a:p>
        </p:txBody>
      </p:sp>
      <p:sp>
        <p:nvSpPr>
          <p:cNvPr id="61" name="Rectangle 60">
            <a:extLst>
              <a:ext uri="{FF2B5EF4-FFF2-40B4-BE49-F238E27FC236}">
                <a16:creationId xmlns:a16="http://schemas.microsoft.com/office/drawing/2014/main" id="{5B59B453-8A7E-7595-0BDC-09F71F860C9B}"/>
              </a:ext>
            </a:extLst>
          </p:cNvPr>
          <p:cNvSpPr>
            <a:spLocks/>
          </p:cNvSpPr>
          <p:nvPr/>
        </p:nvSpPr>
        <p:spPr bwMode="auto">
          <a:xfrm>
            <a:off x="4408307" y="4873663"/>
            <a:ext cx="3248412" cy="1007898"/>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36000" tIns="0" rIns="36000" bIns="146304" numCol="1" spcCol="0" rtlCol="0" fromWordArt="0" anchor="t" anchorCtr="0" forceAA="0" compatLnSpc="1">
            <a:prstTxWarp prst="textNoShape">
              <a:avLst/>
            </a:prstTxWarp>
            <a:noAutofit/>
          </a:bodyPr>
          <a:lstStyle/>
          <a:p>
            <a:pPr defTabSz="932472" fontAlgn="base">
              <a:spcBef>
                <a:spcPct val="0"/>
              </a:spcBef>
              <a:spcAft>
                <a:spcPts val="100"/>
              </a:spcAft>
            </a:pPr>
            <a:r>
              <a:rPr lang="en-GB" sz="1400" b="1">
                <a:solidFill>
                  <a:schemeClr val="tx2"/>
                </a:solidFill>
                <a:cs typeface="Segoe UI" pitchFamily="34" charset="0"/>
              </a:rPr>
              <a:t>Launch</a:t>
            </a:r>
          </a:p>
          <a:p>
            <a:pPr marL="171450" indent="-171450" defTabSz="932472" fontAlgn="base">
              <a:spcBef>
                <a:spcPct val="0"/>
              </a:spcBef>
              <a:spcAft>
                <a:spcPts val="100"/>
              </a:spcAft>
              <a:buFont typeface="Arial" panose="020B0604020202020204" pitchFamily="34" charset="0"/>
              <a:buChar char="•"/>
              <a:defRPr/>
            </a:pPr>
            <a:r>
              <a:rPr lang="fr-FR" sz="1200">
                <a:solidFill>
                  <a:srgbClr val="000000"/>
                </a:solidFill>
                <a:cs typeface="Segoe UI" pitchFamily="34" charset="0"/>
              </a:rPr>
              <a:t>Official launch </a:t>
            </a:r>
          </a:p>
          <a:p>
            <a:pPr marL="171450" indent="-171450" defTabSz="932472" fontAlgn="base">
              <a:spcBef>
                <a:spcPct val="0"/>
              </a:spcBef>
              <a:spcAft>
                <a:spcPts val="100"/>
              </a:spcAft>
              <a:buFont typeface="Arial" panose="020B0604020202020204" pitchFamily="34" charset="0"/>
              <a:buChar char="•"/>
              <a:defRPr/>
            </a:pPr>
            <a:r>
              <a:rPr lang="fr-FR" sz="1200">
                <a:solidFill>
                  <a:srgbClr val="000000"/>
                </a:solidFill>
                <a:cs typeface="Segoe UI" pitchFamily="34" charset="0"/>
              </a:rPr>
              <a:t>Tips and Tricks</a:t>
            </a:r>
          </a:p>
          <a:p>
            <a:pPr marL="171450" indent="-171450" defTabSz="932472" fontAlgn="base">
              <a:spcBef>
                <a:spcPct val="0"/>
              </a:spcBef>
              <a:spcAft>
                <a:spcPts val="100"/>
              </a:spcAft>
              <a:buFont typeface="Arial" panose="020B0604020202020204" pitchFamily="34" charset="0"/>
              <a:buChar char="•"/>
              <a:defRPr/>
            </a:pPr>
            <a:r>
              <a:rPr lang="fr-FR" sz="1200">
                <a:solidFill>
                  <a:srgbClr val="000000"/>
                </a:solidFill>
                <a:cs typeface="Segoe UI" pitchFamily="34" charset="0"/>
              </a:rPr>
              <a:t>Business Scenarios</a:t>
            </a:r>
          </a:p>
          <a:p>
            <a:pPr marL="171450" indent="-171450" defTabSz="932472" fontAlgn="base">
              <a:spcBef>
                <a:spcPct val="0"/>
              </a:spcBef>
              <a:spcAft>
                <a:spcPts val="100"/>
              </a:spcAft>
              <a:buFont typeface="Arial" panose="020B0604020202020204" pitchFamily="34" charset="0"/>
              <a:buChar char="•"/>
              <a:defRPr/>
            </a:pPr>
            <a:r>
              <a:rPr lang="fr-FR" sz="1200">
                <a:solidFill>
                  <a:srgbClr val="000000"/>
                </a:solidFill>
                <a:cs typeface="Segoe UI" pitchFamily="34" charset="0"/>
              </a:rPr>
              <a:t>End-user training</a:t>
            </a:r>
          </a:p>
          <a:p>
            <a:pPr marL="171450" indent="-171450" defTabSz="932472" fontAlgn="base">
              <a:spcBef>
                <a:spcPct val="0"/>
              </a:spcBef>
              <a:spcAft>
                <a:spcPts val="100"/>
              </a:spcAft>
              <a:buFont typeface="Arial" panose="020B0604020202020204" pitchFamily="34" charset="0"/>
              <a:buChar char="•"/>
              <a:defRPr/>
            </a:pPr>
            <a:r>
              <a:rPr lang="fr-FR" sz="1200">
                <a:solidFill>
                  <a:srgbClr val="000000"/>
                </a:solidFill>
                <a:cs typeface="Segoe UI" pitchFamily="34" charset="0"/>
              </a:rPr>
              <a:t>Breakfast or lunch and learn sessions</a:t>
            </a:r>
          </a:p>
        </p:txBody>
      </p:sp>
      <p:sp>
        <p:nvSpPr>
          <p:cNvPr id="67" name="Rectangle 66">
            <a:extLst>
              <a:ext uri="{FF2B5EF4-FFF2-40B4-BE49-F238E27FC236}">
                <a16:creationId xmlns:a16="http://schemas.microsoft.com/office/drawing/2014/main" id="{5FAC091A-E729-DAD6-819B-F3982FB4FDC6}"/>
              </a:ext>
            </a:extLst>
          </p:cNvPr>
          <p:cNvSpPr>
            <a:spLocks/>
          </p:cNvSpPr>
          <p:nvPr/>
        </p:nvSpPr>
        <p:spPr bwMode="auto">
          <a:xfrm>
            <a:off x="8178485" y="4873663"/>
            <a:ext cx="3248412" cy="1007898"/>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36000" tIns="0" rIns="36000" bIns="146304" numCol="1" spcCol="0" rtlCol="0" fromWordArt="0" anchor="t" anchorCtr="0" forceAA="0" compatLnSpc="1">
            <a:prstTxWarp prst="textNoShape">
              <a:avLst/>
            </a:prstTxWarp>
            <a:noAutofit/>
          </a:bodyPr>
          <a:lstStyle/>
          <a:p>
            <a:pPr defTabSz="932472" fontAlgn="base">
              <a:spcBef>
                <a:spcPct val="0"/>
              </a:spcBef>
              <a:spcAft>
                <a:spcPts val="100"/>
              </a:spcAft>
            </a:pPr>
            <a:r>
              <a:rPr lang="en-GB" sz="1400" b="1">
                <a:solidFill>
                  <a:schemeClr val="tx2"/>
                </a:solidFill>
                <a:cs typeface="Segoe UI" pitchFamily="34" charset="0"/>
              </a:rPr>
              <a:t>Post-Launch</a:t>
            </a:r>
          </a:p>
          <a:p>
            <a:pPr marL="171450" indent="-171450" defTabSz="932472" fontAlgn="base">
              <a:spcBef>
                <a:spcPct val="0"/>
              </a:spcBef>
              <a:spcAft>
                <a:spcPts val="100"/>
              </a:spcAft>
              <a:buFont typeface="Arial" panose="020B0604020202020204" pitchFamily="34" charset="0"/>
              <a:buChar char="•"/>
              <a:defRPr/>
            </a:pPr>
            <a:r>
              <a:rPr lang="en-GB" sz="1200">
                <a:solidFill>
                  <a:srgbClr val="000000"/>
                </a:solidFill>
                <a:cs typeface="Segoe UI" pitchFamily="34" charset="0"/>
              </a:rPr>
              <a:t>Continuing Education (Champions &amp; End-user)</a:t>
            </a:r>
          </a:p>
          <a:p>
            <a:pPr marL="171450" indent="-171450" defTabSz="932472" fontAlgn="base">
              <a:spcBef>
                <a:spcPct val="0"/>
              </a:spcBef>
              <a:spcAft>
                <a:spcPts val="100"/>
              </a:spcAft>
              <a:buFont typeface="Arial" panose="020B0604020202020204" pitchFamily="34" charset="0"/>
              <a:buChar char="•"/>
              <a:defRPr/>
            </a:pPr>
            <a:r>
              <a:rPr lang="en-GB" sz="1200">
                <a:solidFill>
                  <a:srgbClr val="000000"/>
                </a:solidFill>
                <a:cs typeface="Segoe UI" pitchFamily="34" charset="0"/>
              </a:rPr>
              <a:t>User Club</a:t>
            </a:r>
          </a:p>
          <a:p>
            <a:pPr marL="171450" indent="-171450" defTabSz="932472" fontAlgn="base">
              <a:spcBef>
                <a:spcPct val="0"/>
              </a:spcBef>
              <a:spcAft>
                <a:spcPts val="100"/>
              </a:spcAft>
              <a:buFont typeface="Arial" panose="020B0604020202020204" pitchFamily="34" charset="0"/>
              <a:buChar char="•"/>
              <a:defRPr/>
            </a:pPr>
            <a:r>
              <a:rPr lang="en-GB" sz="1200">
                <a:solidFill>
                  <a:srgbClr val="000000"/>
                </a:solidFill>
                <a:cs typeface="Segoe UI" pitchFamily="34" charset="0"/>
              </a:rPr>
              <a:t>Feedback Experience</a:t>
            </a:r>
          </a:p>
          <a:p>
            <a:pPr marL="171450" indent="-171450" defTabSz="932472" fontAlgn="base">
              <a:spcBef>
                <a:spcPct val="0"/>
              </a:spcBef>
              <a:spcAft>
                <a:spcPts val="100"/>
              </a:spcAft>
              <a:buFont typeface="Arial" panose="020B0604020202020204" pitchFamily="34" charset="0"/>
              <a:buChar char="•"/>
              <a:defRPr/>
            </a:pPr>
            <a:r>
              <a:rPr lang="en-GB" sz="1200">
                <a:solidFill>
                  <a:srgbClr val="000000"/>
                </a:solidFill>
                <a:cs typeface="Segoe UI" pitchFamily="34" charset="0"/>
              </a:rPr>
              <a:t>Tips &amp; Tricks</a:t>
            </a:r>
          </a:p>
        </p:txBody>
      </p:sp>
      <p:sp>
        <p:nvSpPr>
          <p:cNvPr id="78" name="Freeform: Shape 14">
            <a:extLst>
              <a:ext uri="{FF2B5EF4-FFF2-40B4-BE49-F238E27FC236}">
                <a16:creationId xmlns:a16="http://schemas.microsoft.com/office/drawing/2014/main" id="{DC3E336E-4FD3-FB29-88B1-76C76B191FB9}"/>
              </a:ext>
            </a:extLst>
          </p:cNvPr>
          <p:cNvSpPr/>
          <p:nvPr/>
        </p:nvSpPr>
        <p:spPr>
          <a:xfrm>
            <a:off x="1848836" y="1854570"/>
            <a:ext cx="909198" cy="292468"/>
          </a:xfrm>
          <a:custGeom>
            <a:avLst/>
            <a:gdLst>
              <a:gd name="connsiteX0" fmla="*/ 0 w 6496049"/>
              <a:gd name="connsiteY0" fmla="*/ 28076 h 280756"/>
              <a:gd name="connsiteX1" fmla="*/ 28076 w 6496049"/>
              <a:gd name="connsiteY1" fmla="*/ 0 h 280756"/>
              <a:gd name="connsiteX2" fmla="*/ 6467973 w 6496049"/>
              <a:gd name="connsiteY2" fmla="*/ 0 h 280756"/>
              <a:gd name="connsiteX3" fmla="*/ 6496049 w 6496049"/>
              <a:gd name="connsiteY3" fmla="*/ 28076 h 280756"/>
              <a:gd name="connsiteX4" fmla="*/ 6496049 w 6496049"/>
              <a:gd name="connsiteY4" fmla="*/ 252680 h 280756"/>
              <a:gd name="connsiteX5" fmla="*/ 6467973 w 6496049"/>
              <a:gd name="connsiteY5" fmla="*/ 280756 h 280756"/>
              <a:gd name="connsiteX6" fmla="*/ 28076 w 6496049"/>
              <a:gd name="connsiteY6" fmla="*/ 280756 h 280756"/>
              <a:gd name="connsiteX7" fmla="*/ 0 w 6496049"/>
              <a:gd name="connsiteY7" fmla="*/ 252680 h 280756"/>
              <a:gd name="connsiteX8" fmla="*/ 0 w 6496049"/>
              <a:gd name="connsiteY8" fmla="*/ 28076 h 2807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496049" h="280756">
                <a:moveTo>
                  <a:pt x="0" y="28076"/>
                </a:moveTo>
                <a:cubicBezTo>
                  <a:pt x="0" y="12570"/>
                  <a:pt x="12570" y="0"/>
                  <a:pt x="28076" y="0"/>
                </a:cubicBezTo>
                <a:lnTo>
                  <a:pt x="6467973" y="0"/>
                </a:lnTo>
                <a:cubicBezTo>
                  <a:pt x="6483479" y="0"/>
                  <a:pt x="6496049" y="12570"/>
                  <a:pt x="6496049" y="28076"/>
                </a:cubicBezTo>
                <a:lnTo>
                  <a:pt x="6496049" y="252680"/>
                </a:lnTo>
                <a:cubicBezTo>
                  <a:pt x="6496049" y="268186"/>
                  <a:pt x="6483479" y="280756"/>
                  <a:pt x="6467973" y="280756"/>
                </a:cubicBezTo>
                <a:lnTo>
                  <a:pt x="28076" y="280756"/>
                </a:lnTo>
                <a:cubicBezTo>
                  <a:pt x="12570" y="280756"/>
                  <a:pt x="0" y="268186"/>
                  <a:pt x="0" y="252680"/>
                </a:cubicBezTo>
                <a:lnTo>
                  <a:pt x="0" y="28076"/>
                </a:lnTo>
                <a:close/>
              </a:path>
            </a:pathLst>
          </a:custGeom>
          <a:no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7000" tIns="0" rIns="17000" bIns="14420" numCol="1" spcCol="1270" anchor="b" anchorCtr="0">
            <a:noAutofit/>
          </a:bodyPr>
          <a:lstStyle/>
          <a:p>
            <a:pPr algn="ctr" defTabSz="180578">
              <a:lnSpc>
                <a:spcPct val="90000"/>
              </a:lnSpc>
              <a:spcBef>
                <a:spcPct val="0"/>
              </a:spcBef>
              <a:spcAft>
                <a:spcPct val="35000"/>
              </a:spcAft>
            </a:pPr>
            <a:r>
              <a:rPr lang="en-GB" sz="1000">
                <a:solidFill>
                  <a:schemeClr val="tx1"/>
                </a:solidFill>
              </a:rPr>
              <a:t>Teasing</a:t>
            </a:r>
            <a:br>
              <a:rPr lang="en-GB" sz="1000">
                <a:solidFill>
                  <a:schemeClr val="tx1"/>
                </a:solidFill>
              </a:rPr>
            </a:br>
            <a:r>
              <a:rPr lang="en-GB" sz="1000">
                <a:solidFill>
                  <a:schemeClr val="tx1"/>
                </a:solidFill>
              </a:rPr>
              <a:t>video</a:t>
            </a:r>
          </a:p>
        </p:txBody>
      </p:sp>
      <p:sp>
        <p:nvSpPr>
          <p:cNvPr id="80" name="Freeform: Shape 14">
            <a:extLst>
              <a:ext uri="{FF2B5EF4-FFF2-40B4-BE49-F238E27FC236}">
                <a16:creationId xmlns:a16="http://schemas.microsoft.com/office/drawing/2014/main" id="{47698034-4E30-6488-9450-6663DBB6F8C5}"/>
              </a:ext>
            </a:extLst>
          </p:cNvPr>
          <p:cNvSpPr/>
          <p:nvPr/>
        </p:nvSpPr>
        <p:spPr>
          <a:xfrm>
            <a:off x="3301030" y="1854570"/>
            <a:ext cx="909198" cy="292468"/>
          </a:xfrm>
          <a:custGeom>
            <a:avLst/>
            <a:gdLst>
              <a:gd name="connsiteX0" fmla="*/ 0 w 6496049"/>
              <a:gd name="connsiteY0" fmla="*/ 28076 h 280756"/>
              <a:gd name="connsiteX1" fmla="*/ 28076 w 6496049"/>
              <a:gd name="connsiteY1" fmla="*/ 0 h 280756"/>
              <a:gd name="connsiteX2" fmla="*/ 6467973 w 6496049"/>
              <a:gd name="connsiteY2" fmla="*/ 0 h 280756"/>
              <a:gd name="connsiteX3" fmla="*/ 6496049 w 6496049"/>
              <a:gd name="connsiteY3" fmla="*/ 28076 h 280756"/>
              <a:gd name="connsiteX4" fmla="*/ 6496049 w 6496049"/>
              <a:gd name="connsiteY4" fmla="*/ 252680 h 280756"/>
              <a:gd name="connsiteX5" fmla="*/ 6467973 w 6496049"/>
              <a:gd name="connsiteY5" fmla="*/ 280756 h 280756"/>
              <a:gd name="connsiteX6" fmla="*/ 28076 w 6496049"/>
              <a:gd name="connsiteY6" fmla="*/ 280756 h 280756"/>
              <a:gd name="connsiteX7" fmla="*/ 0 w 6496049"/>
              <a:gd name="connsiteY7" fmla="*/ 252680 h 280756"/>
              <a:gd name="connsiteX8" fmla="*/ 0 w 6496049"/>
              <a:gd name="connsiteY8" fmla="*/ 28076 h 2807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496049" h="280756">
                <a:moveTo>
                  <a:pt x="0" y="28076"/>
                </a:moveTo>
                <a:cubicBezTo>
                  <a:pt x="0" y="12570"/>
                  <a:pt x="12570" y="0"/>
                  <a:pt x="28076" y="0"/>
                </a:cubicBezTo>
                <a:lnTo>
                  <a:pt x="6467973" y="0"/>
                </a:lnTo>
                <a:cubicBezTo>
                  <a:pt x="6483479" y="0"/>
                  <a:pt x="6496049" y="12570"/>
                  <a:pt x="6496049" y="28076"/>
                </a:cubicBezTo>
                <a:lnTo>
                  <a:pt x="6496049" y="252680"/>
                </a:lnTo>
                <a:cubicBezTo>
                  <a:pt x="6496049" y="268186"/>
                  <a:pt x="6483479" y="280756"/>
                  <a:pt x="6467973" y="280756"/>
                </a:cubicBezTo>
                <a:lnTo>
                  <a:pt x="28076" y="280756"/>
                </a:lnTo>
                <a:cubicBezTo>
                  <a:pt x="12570" y="280756"/>
                  <a:pt x="0" y="268186"/>
                  <a:pt x="0" y="252680"/>
                </a:cubicBezTo>
                <a:lnTo>
                  <a:pt x="0" y="28076"/>
                </a:lnTo>
                <a:close/>
              </a:path>
            </a:pathLst>
          </a:custGeom>
          <a:no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7000" tIns="0" rIns="17000" bIns="14420" numCol="1" spcCol="1270" anchor="b" anchorCtr="0">
            <a:noAutofit/>
          </a:bodyPr>
          <a:lstStyle/>
          <a:p>
            <a:pPr algn="ctr" defTabSz="180578">
              <a:lnSpc>
                <a:spcPct val="90000"/>
              </a:lnSpc>
              <a:spcBef>
                <a:spcPct val="0"/>
              </a:spcBef>
              <a:spcAft>
                <a:spcPct val="35000"/>
              </a:spcAft>
            </a:pPr>
            <a:r>
              <a:rPr lang="en-GB" sz="1000">
                <a:solidFill>
                  <a:schemeClr val="tx1"/>
                </a:solidFill>
              </a:rPr>
              <a:t>Tips </a:t>
            </a:r>
            <a:br>
              <a:rPr lang="en-GB" sz="1000">
                <a:solidFill>
                  <a:schemeClr val="tx1"/>
                </a:solidFill>
              </a:rPr>
            </a:br>
            <a:r>
              <a:rPr lang="en-GB" sz="1000">
                <a:solidFill>
                  <a:schemeClr val="tx1"/>
                </a:solidFill>
              </a:rPr>
              <a:t>and tricks</a:t>
            </a:r>
          </a:p>
        </p:txBody>
      </p:sp>
      <p:sp>
        <p:nvSpPr>
          <p:cNvPr id="82" name="Freeform: Shape 14">
            <a:extLst>
              <a:ext uri="{FF2B5EF4-FFF2-40B4-BE49-F238E27FC236}">
                <a16:creationId xmlns:a16="http://schemas.microsoft.com/office/drawing/2014/main" id="{A60AB43E-E75D-F2F0-B735-369B950AF23B}"/>
              </a:ext>
            </a:extLst>
          </p:cNvPr>
          <p:cNvSpPr/>
          <p:nvPr/>
        </p:nvSpPr>
        <p:spPr>
          <a:xfrm>
            <a:off x="4753224" y="1854570"/>
            <a:ext cx="909198" cy="292468"/>
          </a:xfrm>
          <a:custGeom>
            <a:avLst/>
            <a:gdLst>
              <a:gd name="connsiteX0" fmla="*/ 0 w 6496049"/>
              <a:gd name="connsiteY0" fmla="*/ 28076 h 280756"/>
              <a:gd name="connsiteX1" fmla="*/ 28076 w 6496049"/>
              <a:gd name="connsiteY1" fmla="*/ 0 h 280756"/>
              <a:gd name="connsiteX2" fmla="*/ 6467973 w 6496049"/>
              <a:gd name="connsiteY2" fmla="*/ 0 h 280756"/>
              <a:gd name="connsiteX3" fmla="*/ 6496049 w 6496049"/>
              <a:gd name="connsiteY3" fmla="*/ 28076 h 280756"/>
              <a:gd name="connsiteX4" fmla="*/ 6496049 w 6496049"/>
              <a:gd name="connsiteY4" fmla="*/ 252680 h 280756"/>
              <a:gd name="connsiteX5" fmla="*/ 6467973 w 6496049"/>
              <a:gd name="connsiteY5" fmla="*/ 280756 h 280756"/>
              <a:gd name="connsiteX6" fmla="*/ 28076 w 6496049"/>
              <a:gd name="connsiteY6" fmla="*/ 280756 h 280756"/>
              <a:gd name="connsiteX7" fmla="*/ 0 w 6496049"/>
              <a:gd name="connsiteY7" fmla="*/ 252680 h 280756"/>
              <a:gd name="connsiteX8" fmla="*/ 0 w 6496049"/>
              <a:gd name="connsiteY8" fmla="*/ 28076 h 2807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496049" h="280756">
                <a:moveTo>
                  <a:pt x="0" y="28076"/>
                </a:moveTo>
                <a:cubicBezTo>
                  <a:pt x="0" y="12570"/>
                  <a:pt x="12570" y="0"/>
                  <a:pt x="28076" y="0"/>
                </a:cubicBezTo>
                <a:lnTo>
                  <a:pt x="6467973" y="0"/>
                </a:lnTo>
                <a:cubicBezTo>
                  <a:pt x="6483479" y="0"/>
                  <a:pt x="6496049" y="12570"/>
                  <a:pt x="6496049" y="28076"/>
                </a:cubicBezTo>
                <a:lnTo>
                  <a:pt x="6496049" y="252680"/>
                </a:lnTo>
                <a:cubicBezTo>
                  <a:pt x="6496049" y="268186"/>
                  <a:pt x="6483479" y="280756"/>
                  <a:pt x="6467973" y="280756"/>
                </a:cubicBezTo>
                <a:lnTo>
                  <a:pt x="28076" y="280756"/>
                </a:lnTo>
                <a:cubicBezTo>
                  <a:pt x="12570" y="280756"/>
                  <a:pt x="0" y="268186"/>
                  <a:pt x="0" y="252680"/>
                </a:cubicBezTo>
                <a:lnTo>
                  <a:pt x="0" y="28076"/>
                </a:lnTo>
                <a:close/>
              </a:path>
            </a:pathLst>
          </a:custGeom>
          <a:no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7000" tIns="0" rIns="17000" bIns="14420" numCol="1" spcCol="1270" anchor="b" anchorCtr="0">
            <a:noAutofit/>
          </a:bodyPr>
          <a:lstStyle/>
          <a:p>
            <a:pPr algn="ctr" defTabSz="180578">
              <a:lnSpc>
                <a:spcPct val="90000"/>
              </a:lnSpc>
              <a:spcBef>
                <a:spcPct val="0"/>
              </a:spcBef>
              <a:spcAft>
                <a:spcPct val="35000"/>
              </a:spcAft>
            </a:pPr>
            <a:r>
              <a:rPr lang="en-GB" sz="1000">
                <a:solidFill>
                  <a:schemeClr val="tx1"/>
                </a:solidFill>
              </a:rPr>
              <a:t>Business</a:t>
            </a:r>
            <a:br>
              <a:rPr lang="en-GB" sz="1000">
                <a:solidFill>
                  <a:schemeClr val="tx1"/>
                </a:solidFill>
              </a:rPr>
            </a:br>
            <a:r>
              <a:rPr lang="en-GB" sz="1000">
                <a:solidFill>
                  <a:schemeClr val="tx1"/>
                </a:solidFill>
              </a:rPr>
              <a:t>scenarios</a:t>
            </a:r>
          </a:p>
        </p:txBody>
      </p:sp>
      <p:sp>
        <p:nvSpPr>
          <p:cNvPr id="84" name="Freeform: Shape 14">
            <a:extLst>
              <a:ext uri="{FF2B5EF4-FFF2-40B4-BE49-F238E27FC236}">
                <a16:creationId xmlns:a16="http://schemas.microsoft.com/office/drawing/2014/main" id="{8BA9E920-9B51-042D-174F-8BF6EBB4FD8B}"/>
              </a:ext>
            </a:extLst>
          </p:cNvPr>
          <p:cNvSpPr/>
          <p:nvPr/>
        </p:nvSpPr>
        <p:spPr>
          <a:xfrm>
            <a:off x="6205418" y="1854570"/>
            <a:ext cx="909198" cy="292468"/>
          </a:xfrm>
          <a:custGeom>
            <a:avLst/>
            <a:gdLst>
              <a:gd name="connsiteX0" fmla="*/ 0 w 6496049"/>
              <a:gd name="connsiteY0" fmla="*/ 28076 h 280756"/>
              <a:gd name="connsiteX1" fmla="*/ 28076 w 6496049"/>
              <a:gd name="connsiteY1" fmla="*/ 0 h 280756"/>
              <a:gd name="connsiteX2" fmla="*/ 6467973 w 6496049"/>
              <a:gd name="connsiteY2" fmla="*/ 0 h 280756"/>
              <a:gd name="connsiteX3" fmla="*/ 6496049 w 6496049"/>
              <a:gd name="connsiteY3" fmla="*/ 28076 h 280756"/>
              <a:gd name="connsiteX4" fmla="*/ 6496049 w 6496049"/>
              <a:gd name="connsiteY4" fmla="*/ 252680 h 280756"/>
              <a:gd name="connsiteX5" fmla="*/ 6467973 w 6496049"/>
              <a:gd name="connsiteY5" fmla="*/ 280756 h 280756"/>
              <a:gd name="connsiteX6" fmla="*/ 28076 w 6496049"/>
              <a:gd name="connsiteY6" fmla="*/ 280756 h 280756"/>
              <a:gd name="connsiteX7" fmla="*/ 0 w 6496049"/>
              <a:gd name="connsiteY7" fmla="*/ 252680 h 280756"/>
              <a:gd name="connsiteX8" fmla="*/ 0 w 6496049"/>
              <a:gd name="connsiteY8" fmla="*/ 28076 h 2807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496049" h="280756">
                <a:moveTo>
                  <a:pt x="0" y="28076"/>
                </a:moveTo>
                <a:cubicBezTo>
                  <a:pt x="0" y="12570"/>
                  <a:pt x="12570" y="0"/>
                  <a:pt x="28076" y="0"/>
                </a:cubicBezTo>
                <a:lnTo>
                  <a:pt x="6467973" y="0"/>
                </a:lnTo>
                <a:cubicBezTo>
                  <a:pt x="6483479" y="0"/>
                  <a:pt x="6496049" y="12570"/>
                  <a:pt x="6496049" y="28076"/>
                </a:cubicBezTo>
                <a:lnTo>
                  <a:pt x="6496049" y="252680"/>
                </a:lnTo>
                <a:cubicBezTo>
                  <a:pt x="6496049" y="268186"/>
                  <a:pt x="6483479" y="280756"/>
                  <a:pt x="6467973" y="280756"/>
                </a:cubicBezTo>
                <a:lnTo>
                  <a:pt x="28076" y="280756"/>
                </a:lnTo>
                <a:cubicBezTo>
                  <a:pt x="12570" y="280756"/>
                  <a:pt x="0" y="268186"/>
                  <a:pt x="0" y="252680"/>
                </a:cubicBezTo>
                <a:lnTo>
                  <a:pt x="0" y="28076"/>
                </a:lnTo>
                <a:close/>
              </a:path>
            </a:pathLst>
          </a:custGeom>
          <a:no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7000" tIns="0" rIns="17000" bIns="14420" numCol="1" spcCol="1270" anchor="b" anchorCtr="0">
            <a:noAutofit/>
          </a:bodyPr>
          <a:lstStyle/>
          <a:p>
            <a:pPr algn="ctr" defTabSz="180578">
              <a:lnSpc>
                <a:spcPct val="90000"/>
              </a:lnSpc>
              <a:spcBef>
                <a:spcPct val="0"/>
              </a:spcBef>
              <a:spcAft>
                <a:spcPct val="35000"/>
              </a:spcAft>
            </a:pPr>
            <a:r>
              <a:rPr lang="en-GB" sz="1000">
                <a:solidFill>
                  <a:schemeClr val="tx1"/>
                </a:solidFill>
              </a:rPr>
              <a:t>Swag</a:t>
            </a:r>
          </a:p>
        </p:txBody>
      </p:sp>
      <p:sp>
        <p:nvSpPr>
          <p:cNvPr id="88" name="Freeform: Shape 14">
            <a:extLst>
              <a:ext uri="{FF2B5EF4-FFF2-40B4-BE49-F238E27FC236}">
                <a16:creationId xmlns:a16="http://schemas.microsoft.com/office/drawing/2014/main" id="{C130B13C-0E6B-2630-2251-4DE1D966FB81}"/>
              </a:ext>
            </a:extLst>
          </p:cNvPr>
          <p:cNvSpPr/>
          <p:nvPr/>
        </p:nvSpPr>
        <p:spPr>
          <a:xfrm>
            <a:off x="7657612" y="1854570"/>
            <a:ext cx="909198" cy="292468"/>
          </a:xfrm>
          <a:custGeom>
            <a:avLst/>
            <a:gdLst>
              <a:gd name="connsiteX0" fmla="*/ 0 w 6496049"/>
              <a:gd name="connsiteY0" fmla="*/ 28076 h 280756"/>
              <a:gd name="connsiteX1" fmla="*/ 28076 w 6496049"/>
              <a:gd name="connsiteY1" fmla="*/ 0 h 280756"/>
              <a:gd name="connsiteX2" fmla="*/ 6467973 w 6496049"/>
              <a:gd name="connsiteY2" fmla="*/ 0 h 280756"/>
              <a:gd name="connsiteX3" fmla="*/ 6496049 w 6496049"/>
              <a:gd name="connsiteY3" fmla="*/ 28076 h 280756"/>
              <a:gd name="connsiteX4" fmla="*/ 6496049 w 6496049"/>
              <a:gd name="connsiteY4" fmla="*/ 252680 h 280756"/>
              <a:gd name="connsiteX5" fmla="*/ 6467973 w 6496049"/>
              <a:gd name="connsiteY5" fmla="*/ 280756 h 280756"/>
              <a:gd name="connsiteX6" fmla="*/ 28076 w 6496049"/>
              <a:gd name="connsiteY6" fmla="*/ 280756 h 280756"/>
              <a:gd name="connsiteX7" fmla="*/ 0 w 6496049"/>
              <a:gd name="connsiteY7" fmla="*/ 252680 h 280756"/>
              <a:gd name="connsiteX8" fmla="*/ 0 w 6496049"/>
              <a:gd name="connsiteY8" fmla="*/ 28076 h 2807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496049" h="280756">
                <a:moveTo>
                  <a:pt x="0" y="28076"/>
                </a:moveTo>
                <a:cubicBezTo>
                  <a:pt x="0" y="12570"/>
                  <a:pt x="12570" y="0"/>
                  <a:pt x="28076" y="0"/>
                </a:cubicBezTo>
                <a:lnTo>
                  <a:pt x="6467973" y="0"/>
                </a:lnTo>
                <a:cubicBezTo>
                  <a:pt x="6483479" y="0"/>
                  <a:pt x="6496049" y="12570"/>
                  <a:pt x="6496049" y="28076"/>
                </a:cubicBezTo>
                <a:lnTo>
                  <a:pt x="6496049" y="252680"/>
                </a:lnTo>
                <a:cubicBezTo>
                  <a:pt x="6496049" y="268186"/>
                  <a:pt x="6483479" y="280756"/>
                  <a:pt x="6467973" y="280756"/>
                </a:cubicBezTo>
                <a:lnTo>
                  <a:pt x="28076" y="280756"/>
                </a:lnTo>
                <a:cubicBezTo>
                  <a:pt x="12570" y="280756"/>
                  <a:pt x="0" y="268186"/>
                  <a:pt x="0" y="252680"/>
                </a:cubicBezTo>
                <a:lnTo>
                  <a:pt x="0" y="28076"/>
                </a:lnTo>
                <a:close/>
              </a:path>
            </a:pathLst>
          </a:custGeom>
          <a:no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7000" tIns="0" rIns="17000" bIns="14420" numCol="1" spcCol="1270" anchor="b" anchorCtr="0">
            <a:noAutofit/>
          </a:bodyPr>
          <a:lstStyle/>
          <a:p>
            <a:pPr algn="ctr" defTabSz="180578">
              <a:lnSpc>
                <a:spcPct val="90000"/>
              </a:lnSpc>
              <a:spcBef>
                <a:spcPct val="0"/>
              </a:spcBef>
              <a:spcAft>
                <a:spcPct val="35000"/>
              </a:spcAft>
            </a:pPr>
            <a:r>
              <a:rPr lang="en-GB" sz="1000">
                <a:solidFill>
                  <a:schemeClr val="tx1"/>
                </a:solidFill>
              </a:rPr>
              <a:t>Breakfast and Lunch sessions</a:t>
            </a:r>
          </a:p>
        </p:txBody>
      </p:sp>
      <p:sp>
        <p:nvSpPr>
          <p:cNvPr id="93" name="Freeform: Shape 14">
            <a:extLst>
              <a:ext uri="{FF2B5EF4-FFF2-40B4-BE49-F238E27FC236}">
                <a16:creationId xmlns:a16="http://schemas.microsoft.com/office/drawing/2014/main" id="{E8729948-D43D-CB90-A847-1561C4AE06F4}"/>
              </a:ext>
            </a:extLst>
          </p:cNvPr>
          <p:cNvSpPr/>
          <p:nvPr/>
        </p:nvSpPr>
        <p:spPr>
          <a:xfrm>
            <a:off x="9109806" y="1854570"/>
            <a:ext cx="909198" cy="292468"/>
          </a:xfrm>
          <a:custGeom>
            <a:avLst/>
            <a:gdLst>
              <a:gd name="connsiteX0" fmla="*/ 0 w 6496049"/>
              <a:gd name="connsiteY0" fmla="*/ 28076 h 280756"/>
              <a:gd name="connsiteX1" fmla="*/ 28076 w 6496049"/>
              <a:gd name="connsiteY1" fmla="*/ 0 h 280756"/>
              <a:gd name="connsiteX2" fmla="*/ 6467973 w 6496049"/>
              <a:gd name="connsiteY2" fmla="*/ 0 h 280756"/>
              <a:gd name="connsiteX3" fmla="*/ 6496049 w 6496049"/>
              <a:gd name="connsiteY3" fmla="*/ 28076 h 280756"/>
              <a:gd name="connsiteX4" fmla="*/ 6496049 w 6496049"/>
              <a:gd name="connsiteY4" fmla="*/ 252680 h 280756"/>
              <a:gd name="connsiteX5" fmla="*/ 6467973 w 6496049"/>
              <a:gd name="connsiteY5" fmla="*/ 280756 h 280756"/>
              <a:gd name="connsiteX6" fmla="*/ 28076 w 6496049"/>
              <a:gd name="connsiteY6" fmla="*/ 280756 h 280756"/>
              <a:gd name="connsiteX7" fmla="*/ 0 w 6496049"/>
              <a:gd name="connsiteY7" fmla="*/ 252680 h 280756"/>
              <a:gd name="connsiteX8" fmla="*/ 0 w 6496049"/>
              <a:gd name="connsiteY8" fmla="*/ 28076 h 2807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496049" h="280756">
                <a:moveTo>
                  <a:pt x="0" y="28076"/>
                </a:moveTo>
                <a:cubicBezTo>
                  <a:pt x="0" y="12570"/>
                  <a:pt x="12570" y="0"/>
                  <a:pt x="28076" y="0"/>
                </a:cubicBezTo>
                <a:lnTo>
                  <a:pt x="6467973" y="0"/>
                </a:lnTo>
                <a:cubicBezTo>
                  <a:pt x="6483479" y="0"/>
                  <a:pt x="6496049" y="12570"/>
                  <a:pt x="6496049" y="28076"/>
                </a:cubicBezTo>
                <a:lnTo>
                  <a:pt x="6496049" y="252680"/>
                </a:lnTo>
                <a:cubicBezTo>
                  <a:pt x="6496049" y="268186"/>
                  <a:pt x="6483479" y="280756"/>
                  <a:pt x="6467973" y="280756"/>
                </a:cubicBezTo>
                <a:lnTo>
                  <a:pt x="28076" y="280756"/>
                </a:lnTo>
                <a:cubicBezTo>
                  <a:pt x="12570" y="280756"/>
                  <a:pt x="0" y="268186"/>
                  <a:pt x="0" y="252680"/>
                </a:cubicBezTo>
                <a:lnTo>
                  <a:pt x="0" y="28076"/>
                </a:lnTo>
                <a:close/>
              </a:path>
            </a:pathLst>
          </a:custGeom>
          <a:no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7000" tIns="0" rIns="17000" bIns="14420" numCol="1" spcCol="1270" anchor="b" anchorCtr="0">
            <a:noAutofit/>
          </a:bodyPr>
          <a:lstStyle/>
          <a:p>
            <a:pPr algn="ctr" defTabSz="180578">
              <a:lnSpc>
                <a:spcPct val="90000"/>
              </a:lnSpc>
              <a:spcBef>
                <a:spcPct val="0"/>
              </a:spcBef>
              <a:spcAft>
                <a:spcPct val="35000"/>
              </a:spcAft>
            </a:pPr>
            <a:r>
              <a:rPr lang="en-GB" sz="1000">
                <a:solidFill>
                  <a:schemeClr val="tx1"/>
                </a:solidFill>
              </a:rPr>
              <a:t>Continuing</a:t>
            </a:r>
            <a:br>
              <a:rPr lang="en-GB" sz="1000">
                <a:solidFill>
                  <a:schemeClr val="tx1"/>
                </a:solidFill>
              </a:rPr>
            </a:br>
            <a:r>
              <a:rPr lang="en-GB" sz="1000">
                <a:solidFill>
                  <a:schemeClr val="tx1"/>
                </a:solidFill>
              </a:rPr>
              <a:t>education</a:t>
            </a:r>
          </a:p>
        </p:txBody>
      </p:sp>
      <p:sp>
        <p:nvSpPr>
          <p:cNvPr id="95" name="Freeform: Shape 14">
            <a:extLst>
              <a:ext uri="{FF2B5EF4-FFF2-40B4-BE49-F238E27FC236}">
                <a16:creationId xmlns:a16="http://schemas.microsoft.com/office/drawing/2014/main" id="{6148BC5D-6F29-BBB4-08E5-2DCB9934B869}"/>
              </a:ext>
            </a:extLst>
          </p:cNvPr>
          <p:cNvSpPr/>
          <p:nvPr/>
        </p:nvSpPr>
        <p:spPr>
          <a:xfrm>
            <a:off x="10561999" y="1854570"/>
            <a:ext cx="909198" cy="292468"/>
          </a:xfrm>
          <a:custGeom>
            <a:avLst/>
            <a:gdLst>
              <a:gd name="connsiteX0" fmla="*/ 0 w 6496049"/>
              <a:gd name="connsiteY0" fmla="*/ 28076 h 280756"/>
              <a:gd name="connsiteX1" fmla="*/ 28076 w 6496049"/>
              <a:gd name="connsiteY1" fmla="*/ 0 h 280756"/>
              <a:gd name="connsiteX2" fmla="*/ 6467973 w 6496049"/>
              <a:gd name="connsiteY2" fmla="*/ 0 h 280756"/>
              <a:gd name="connsiteX3" fmla="*/ 6496049 w 6496049"/>
              <a:gd name="connsiteY3" fmla="*/ 28076 h 280756"/>
              <a:gd name="connsiteX4" fmla="*/ 6496049 w 6496049"/>
              <a:gd name="connsiteY4" fmla="*/ 252680 h 280756"/>
              <a:gd name="connsiteX5" fmla="*/ 6467973 w 6496049"/>
              <a:gd name="connsiteY5" fmla="*/ 280756 h 280756"/>
              <a:gd name="connsiteX6" fmla="*/ 28076 w 6496049"/>
              <a:gd name="connsiteY6" fmla="*/ 280756 h 280756"/>
              <a:gd name="connsiteX7" fmla="*/ 0 w 6496049"/>
              <a:gd name="connsiteY7" fmla="*/ 252680 h 280756"/>
              <a:gd name="connsiteX8" fmla="*/ 0 w 6496049"/>
              <a:gd name="connsiteY8" fmla="*/ 28076 h 2807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496049" h="280756">
                <a:moveTo>
                  <a:pt x="0" y="28076"/>
                </a:moveTo>
                <a:cubicBezTo>
                  <a:pt x="0" y="12570"/>
                  <a:pt x="12570" y="0"/>
                  <a:pt x="28076" y="0"/>
                </a:cubicBezTo>
                <a:lnTo>
                  <a:pt x="6467973" y="0"/>
                </a:lnTo>
                <a:cubicBezTo>
                  <a:pt x="6483479" y="0"/>
                  <a:pt x="6496049" y="12570"/>
                  <a:pt x="6496049" y="28076"/>
                </a:cubicBezTo>
                <a:lnTo>
                  <a:pt x="6496049" y="252680"/>
                </a:lnTo>
                <a:cubicBezTo>
                  <a:pt x="6496049" y="268186"/>
                  <a:pt x="6483479" y="280756"/>
                  <a:pt x="6467973" y="280756"/>
                </a:cubicBezTo>
                <a:lnTo>
                  <a:pt x="28076" y="280756"/>
                </a:lnTo>
                <a:cubicBezTo>
                  <a:pt x="12570" y="280756"/>
                  <a:pt x="0" y="268186"/>
                  <a:pt x="0" y="252680"/>
                </a:cubicBezTo>
                <a:lnTo>
                  <a:pt x="0" y="28076"/>
                </a:lnTo>
                <a:close/>
              </a:path>
            </a:pathLst>
          </a:custGeom>
          <a:no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7000" tIns="0" rIns="17000" bIns="14420" numCol="1" spcCol="1270" anchor="b" anchorCtr="0">
            <a:noAutofit/>
          </a:bodyPr>
          <a:lstStyle/>
          <a:p>
            <a:pPr algn="ctr" defTabSz="180578">
              <a:lnSpc>
                <a:spcPct val="90000"/>
              </a:lnSpc>
              <a:spcBef>
                <a:spcPct val="0"/>
              </a:spcBef>
              <a:spcAft>
                <a:spcPct val="35000"/>
              </a:spcAft>
            </a:pPr>
            <a:r>
              <a:rPr lang="en-GB" sz="1000">
                <a:solidFill>
                  <a:schemeClr val="tx1"/>
                </a:solidFill>
              </a:rPr>
              <a:t>Experience feedback</a:t>
            </a:r>
          </a:p>
        </p:txBody>
      </p:sp>
      <p:sp>
        <p:nvSpPr>
          <p:cNvPr id="97" name="Freeform: Shape 14">
            <a:extLst>
              <a:ext uri="{FF2B5EF4-FFF2-40B4-BE49-F238E27FC236}">
                <a16:creationId xmlns:a16="http://schemas.microsoft.com/office/drawing/2014/main" id="{5943DBE9-82AD-F36E-63AB-A62C4EFE722E}"/>
              </a:ext>
            </a:extLst>
          </p:cNvPr>
          <p:cNvSpPr/>
          <p:nvPr/>
        </p:nvSpPr>
        <p:spPr>
          <a:xfrm>
            <a:off x="1028202" y="3442816"/>
            <a:ext cx="1115908" cy="292468"/>
          </a:xfrm>
          <a:custGeom>
            <a:avLst/>
            <a:gdLst>
              <a:gd name="connsiteX0" fmla="*/ 0 w 6496049"/>
              <a:gd name="connsiteY0" fmla="*/ 28076 h 280756"/>
              <a:gd name="connsiteX1" fmla="*/ 28076 w 6496049"/>
              <a:gd name="connsiteY1" fmla="*/ 0 h 280756"/>
              <a:gd name="connsiteX2" fmla="*/ 6467973 w 6496049"/>
              <a:gd name="connsiteY2" fmla="*/ 0 h 280756"/>
              <a:gd name="connsiteX3" fmla="*/ 6496049 w 6496049"/>
              <a:gd name="connsiteY3" fmla="*/ 28076 h 280756"/>
              <a:gd name="connsiteX4" fmla="*/ 6496049 w 6496049"/>
              <a:gd name="connsiteY4" fmla="*/ 252680 h 280756"/>
              <a:gd name="connsiteX5" fmla="*/ 6467973 w 6496049"/>
              <a:gd name="connsiteY5" fmla="*/ 280756 h 280756"/>
              <a:gd name="connsiteX6" fmla="*/ 28076 w 6496049"/>
              <a:gd name="connsiteY6" fmla="*/ 280756 h 280756"/>
              <a:gd name="connsiteX7" fmla="*/ 0 w 6496049"/>
              <a:gd name="connsiteY7" fmla="*/ 252680 h 280756"/>
              <a:gd name="connsiteX8" fmla="*/ 0 w 6496049"/>
              <a:gd name="connsiteY8" fmla="*/ 28076 h 2807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496049" h="280756">
                <a:moveTo>
                  <a:pt x="0" y="28076"/>
                </a:moveTo>
                <a:cubicBezTo>
                  <a:pt x="0" y="12570"/>
                  <a:pt x="12570" y="0"/>
                  <a:pt x="28076" y="0"/>
                </a:cubicBezTo>
                <a:lnTo>
                  <a:pt x="6467973" y="0"/>
                </a:lnTo>
                <a:cubicBezTo>
                  <a:pt x="6483479" y="0"/>
                  <a:pt x="6496049" y="12570"/>
                  <a:pt x="6496049" y="28076"/>
                </a:cubicBezTo>
                <a:lnTo>
                  <a:pt x="6496049" y="252680"/>
                </a:lnTo>
                <a:cubicBezTo>
                  <a:pt x="6496049" y="268186"/>
                  <a:pt x="6483479" y="280756"/>
                  <a:pt x="6467973" y="280756"/>
                </a:cubicBezTo>
                <a:lnTo>
                  <a:pt x="28076" y="280756"/>
                </a:lnTo>
                <a:cubicBezTo>
                  <a:pt x="12570" y="280756"/>
                  <a:pt x="0" y="268186"/>
                  <a:pt x="0" y="252680"/>
                </a:cubicBezTo>
                <a:lnTo>
                  <a:pt x="0" y="28076"/>
                </a:lnTo>
                <a:close/>
              </a:path>
            </a:pathLst>
          </a:custGeom>
          <a:no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7000" tIns="0" rIns="17000" bIns="14420" numCol="1" spcCol="1270" anchor="t" anchorCtr="0">
            <a:noAutofit/>
          </a:bodyPr>
          <a:lstStyle/>
          <a:p>
            <a:pPr algn="ctr" defTabSz="180578">
              <a:lnSpc>
                <a:spcPct val="90000"/>
              </a:lnSpc>
              <a:spcBef>
                <a:spcPct val="0"/>
              </a:spcBef>
              <a:spcAft>
                <a:spcPct val="35000"/>
              </a:spcAft>
            </a:pPr>
            <a:r>
              <a:rPr lang="en-GB" sz="1050">
                <a:solidFill>
                  <a:schemeClr val="tx1"/>
                </a:solidFill>
              </a:rPr>
              <a:t>Communication countdown</a:t>
            </a:r>
          </a:p>
        </p:txBody>
      </p:sp>
      <p:sp>
        <p:nvSpPr>
          <p:cNvPr id="99" name="Freeform: Shape 14">
            <a:extLst>
              <a:ext uri="{FF2B5EF4-FFF2-40B4-BE49-F238E27FC236}">
                <a16:creationId xmlns:a16="http://schemas.microsoft.com/office/drawing/2014/main" id="{721F002D-C664-5E5E-325D-1FAE1583E99E}"/>
              </a:ext>
            </a:extLst>
          </p:cNvPr>
          <p:cNvSpPr/>
          <p:nvPr/>
        </p:nvSpPr>
        <p:spPr>
          <a:xfrm>
            <a:off x="2581770" y="3442816"/>
            <a:ext cx="909198" cy="292468"/>
          </a:xfrm>
          <a:custGeom>
            <a:avLst/>
            <a:gdLst>
              <a:gd name="connsiteX0" fmla="*/ 0 w 6496049"/>
              <a:gd name="connsiteY0" fmla="*/ 28076 h 280756"/>
              <a:gd name="connsiteX1" fmla="*/ 28076 w 6496049"/>
              <a:gd name="connsiteY1" fmla="*/ 0 h 280756"/>
              <a:gd name="connsiteX2" fmla="*/ 6467973 w 6496049"/>
              <a:gd name="connsiteY2" fmla="*/ 0 h 280756"/>
              <a:gd name="connsiteX3" fmla="*/ 6496049 w 6496049"/>
              <a:gd name="connsiteY3" fmla="*/ 28076 h 280756"/>
              <a:gd name="connsiteX4" fmla="*/ 6496049 w 6496049"/>
              <a:gd name="connsiteY4" fmla="*/ 252680 h 280756"/>
              <a:gd name="connsiteX5" fmla="*/ 6467973 w 6496049"/>
              <a:gd name="connsiteY5" fmla="*/ 280756 h 280756"/>
              <a:gd name="connsiteX6" fmla="*/ 28076 w 6496049"/>
              <a:gd name="connsiteY6" fmla="*/ 280756 h 280756"/>
              <a:gd name="connsiteX7" fmla="*/ 0 w 6496049"/>
              <a:gd name="connsiteY7" fmla="*/ 252680 h 280756"/>
              <a:gd name="connsiteX8" fmla="*/ 0 w 6496049"/>
              <a:gd name="connsiteY8" fmla="*/ 28076 h 2807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496049" h="280756">
                <a:moveTo>
                  <a:pt x="0" y="28076"/>
                </a:moveTo>
                <a:cubicBezTo>
                  <a:pt x="0" y="12570"/>
                  <a:pt x="12570" y="0"/>
                  <a:pt x="28076" y="0"/>
                </a:cubicBezTo>
                <a:lnTo>
                  <a:pt x="6467973" y="0"/>
                </a:lnTo>
                <a:cubicBezTo>
                  <a:pt x="6483479" y="0"/>
                  <a:pt x="6496049" y="12570"/>
                  <a:pt x="6496049" y="28076"/>
                </a:cubicBezTo>
                <a:lnTo>
                  <a:pt x="6496049" y="252680"/>
                </a:lnTo>
                <a:cubicBezTo>
                  <a:pt x="6496049" y="268186"/>
                  <a:pt x="6483479" y="280756"/>
                  <a:pt x="6467973" y="280756"/>
                </a:cubicBezTo>
                <a:lnTo>
                  <a:pt x="28076" y="280756"/>
                </a:lnTo>
                <a:cubicBezTo>
                  <a:pt x="12570" y="280756"/>
                  <a:pt x="0" y="268186"/>
                  <a:pt x="0" y="252680"/>
                </a:cubicBezTo>
                <a:lnTo>
                  <a:pt x="0" y="28076"/>
                </a:lnTo>
                <a:close/>
              </a:path>
            </a:pathLst>
          </a:custGeom>
          <a:no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7000" tIns="0" rIns="17000" bIns="14420" numCol="1" spcCol="1270" anchor="t" anchorCtr="0">
            <a:noAutofit/>
          </a:bodyPr>
          <a:lstStyle/>
          <a:p>
            <a:pPr algn="ctr" defTabSz="180578">
              <a:lnSpc>
                <a:spcPct val="90000"/>
              </a:lnSpc>
              <a:spcBef>
                <a:spcPct val="0"/>
              </a:spcBef>
              <a:spcAft>
                <a:spcPct val="35000"/>
              </a:spcAft>
            </a:pPr>
            <a:r>
              <a:rPr lang="en-GB" sz="1050">
                <a:solidFill>
                  <a:schemeClr val="tx1"/>
                </a:solidFill>
              </a:rPr>
              <a:t>Train </a:t>
            </a:r>
            <a:br>
              <a:rPr lang="en-GB" sz="1050">
                <a:solidFill>
                  <a:schemeClr val="tx1"/>
                </a:solidFill>
              </a:rPr>
            </a:br>
            <a:r>
              <a:rPr lang="en-GB" sz="1050">
                <a:solidFill>
                  <a:schemeClr val="tx1"/>
                </a:solidFill>
              </a:rPr>
              <a:t>the trainer</a:t>
            </a:r>
          </a:p>
        </p:txBody>
      </p:sp>
      <p:sp>
        <p:nvSpPr>
          <p:cNvPr id="101" name="Freeform: Shape 14">
            <a:extLst>
              <a:ext uri="{FF2B5EF4-FFF2-40B4-BE49-F238E27FC236}">
                <a16:creationId xmlns:a16="http://schemas.microsoft.com/office/drawing/2014/main" id="{A4D657C2-9575-BA78-5A8A-222F5A0B50C0}"/>
              </a:ext>
            </a:extLst>
          </p:cNvPr>
          <p:cNvSpPr/>
          <p:nvPr/>
        </p:nvSpPr>
        <p:spPr>
          <a:xfrm>
            <a:off x="4031983" y="3442816"/>
            <a:ext cx="909198" cy="292468"/>
          </a:xfrm>
          <a:custGeom>
            <a:avLst/>
            <a:gdLst>
              <a:gd name="connsiteX0" fmla="*/ 0 w 6496049"/>
              <a:gd name="connsiteY0" fmla="*/ 28076 h 280756"/>
              <a:gd name="connsiteX1" fmla="*/ 28076 w 6496049"/>
              <a:gd name="connsiteY1" fmla="*/ 0 h 280756"/>
              <a:gd name="connsiteX2" fmla="*/ 6467973 w 6496049"/>
              <a:gd name="connsiteY2" fmla="*/ 0 h 280756"/>
              <a:gd name="connsiteX3" fmla="*/ 6496049 w 6496049"/>
              <a:gd name="connsiteY3" fmla="*/ 28076 h 280756"/>
              <a:gd name="connsiteX4" fmla="*/ 6496049 w 6496049"/>
              <a:gd name="connsiteY4" fmla="*/ 252680 h 280756"/>
              <a:gd name="connsiteX5" fmla="*/ 6467973 w 6496049"/>
              <a:gd name="connsiteY5" fmla="*/ 280756 h 280756"/>
              <a:gd name="connsiteX6" fmla="*/ 28076 w 6496049"/>
              <a:gd name="connsiteY6" fmla="*/ 280756 h 280756"/>
              <a:gd name="connsiteX7" fmla="*/ 0 w 6496049"/>
              <a:gd name="connsiteY7" fmla="*/ 252680 h 280756"/>
              <a:gd name="connsiteX8" fmla="*/ 0 w 6496049"/>
              <a:gd name="connsiteY8" fmla="*/ 28076 h 2807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496049" h="280756">
                <a:moveTo>
                  <a:pt x="0" y="28076"/>
                </a:moveTo>
                <a:cubicBezTo>
                  <a:pt x="0" y="12570"/>
                  <a:pt x="12570" y="0"/>
                  <a:pt x="28076" y="0"/>
                </a:cubicBezTo>
                <a:lnTo>
                  <a:pt x="6467973" y="0"/>
                </a:lnTo>
                <a:cubicBezTo>
                  <a:pt x="6483479" y="0"/>
                  <a:pt x="6496049" y="12570"/>
                  <a:pt x="6496049" y="28076"/>
                </a:cubicBezTo>
                <a:lnTo>
                  <a:pt x="6496049" y="252680"/>
                </a:lnTo>
                <a:cubicBezTo>
                  <a:pt x="6496049" y="268186"/>
                  <a:pt x="6483479" y="280756"/>
                  <a:pt x="6467973" y="280756"/>
                </a:cubicBezTo>
                <a:lnTo>
                  <a:pt x="28076" y="280756"/>
                </a:lnTo>
                <a:cubicBezTo>
                  <a:pt x="12570" y="280756"/>
                  <a:pt x="0" y="268186"/>
                  <a:pt x="0" y="252680"/>
                </a:cubicBezTo>
                <a:lnTo>
                  <a:pt x="0" y="28076"/>
                </a:lnTo>
                <a:close/>
              </a:path>
            </a:pathLst>
          </a:custGeom>
          <a:no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7000" tIns="0" rIns="17000" bIns="14420" numCol="1" spcCol="1270" anchor="t" anchorCtr="0">
            <a:noAutofit/>
          </a:bodyPr>
          <a:lstStyle/>
          <a:p>
            <a:pPr algn="ctr" defTabSz="180578">
              <a:lnSpc>
                <a:spcPct val="90000"/>
              </a:lnSpc>
              <a:spcBef>
                <a:spcPct val="0"/>
              </a:spcBef>
              <a:spcAft>
                <a:spcPct val="35000"/>
              </a:spcAft>
            </a:pPr>
            <a:r>
              <a:rPr lang="en-GB" sz="1050">
                <a:solidFill>
                  <a:schemeClr val="tx1"/>
                </a:solidFill>
              </a:rPr>
              <a:t>Champions</a:t>
            </a:r>
            <a:br>
              <a:rPr lang="en-GB" sz="1050">
                <a:solidFill>
                  <a:schemeClr val="tx1"/>
                </a:solidFill>
              </a:rPr>
            </a:br>
            <a:r>
              <a:rPr lang="en-GB" sz="1050">
                <a:solidFill>
                  <a:schemeClr val="tx1"/>
                </a:solidFill>
              </a:rPr>
              <a:t>network</a:t>
            </a:r>
          </a:p>
        </p:txBody>
      </p:sp>
      <p:sp>
        <p:nvSpPr>
          <p:cNvPr id="103" name="Freeform: Shape 14">
            <a:extLst>
              <a:ext uri="{FF2B5EF4-FFF2-40B4-BE49-F238E27FC236}">
                <a16:creationId xmlns:a16="http://schemas.microsoft.com/office/drawing/2014/main" id="{E0D3CC7E-7950-AF56-7A79-40180E7E973E}"/>
              </a:ext>
            </a:extLst>
          </p:cNvPr>
          <p:cNvSpPr/>
          <p:nvPr/>
        </p:nvSpPr>
        <p:spPr>
          <a:xfrm>
            <a:off x="5482196" y="3442816"/>
            <a:ext cx="909198" cy="292468"/>
          </a:xfrm>
          <a:custGeom>
            <a:avLst/>
            <a:gdLst>
              <a:gd name="connsiteX0" fmla="*/ 0 w 6496049"/>
              <a:gd name="connsiteY0" fmla="*/ 28076 h 280756"/>
              <a:gd name="connsiteX1" fmla="*/ 28076 w 6496049"/>
              <a:gd name="connsiteY1" fmla="*/ 0 h 280756"/>
              <a:gd name="connsiteX2" fmla="*/ 6467973 w 6496049"/>
              <a:gd name="connsiteY2" fmla="*/ 0 h 280756"/>
              <a:gd name="connsiteX3" fmla="*/ 6496049 w 6496049"/>
              <a:gd name="connsiteY3" fmla="*/ 28076 h 280756"/>
              <a:gd name="connsiteX4" fmla="*/ 6496049 w 6496049"/>
              <a:gd name="connsiteY4" fmla="*/ 252680 h 280756"/>
              <a:gd name="connsiteX5" fmla="*/ 6467973 w 6496049"/>
              <a:gd name="connsiteY5" fmla="*/ 280756 h 280756"/>
              <a:gd name="connsiteX6" fmla="*/ 28076 w 6496049"/>
              <a:gd name="connsiteY6" fmla="*/ 280756 h 280756"/>
              <a:gd name="connsiteX7" fmla="*/ 0 w 6496049"/>
              <a:gd name="connsiteY7" fmla="*/ 252680 h 280756"/>
              <a:gd name="connsiteX8" fmla="*/ 0 w 6496049"/>
              <a:gd name="connsiteY8" fmla="*/ 28076 h 2807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496049" h="280756">
                <a:moveTo>
                  <a:pt x="0" y="28076"/>
                </a:moveTo>
                <a:cubicBezTo>
                  <a:pt x="0" y="12570"/>
                  <a:pt x="12570" y="0"/>
                  <a:pt x="28076" y="0"/>
                </a:cubicBezTo>
                <a:lnTo>
                  <a:pt x="6467973" y="0"/>
                </a:lnTo>
                <a:cubicBezTo>
                  <a:pt x="6483479" y="0"/>
                  <a:pt x="6496049" y="12570"/>
                  <a:pt x="6496049" y="28076"/>
                </a:cubicBezTo>
                <a:lnTo>
                  <a:pt x="6496049" y="252680"/>
                </a:lnTo>
                <a:cubicBezTo>
                  <a:pt x="6496049" y="268186"/>
                  <a:pt x="6483479" y="280756"/>
                  <a:pt x="6467973" y="280756"/>
                </a:cubicBezTo>
                <a:lnTo>
                  <a:pt x="28076" y="280756"/>
                </a:lnTo>
                <a:cubicBezTo>
                  <a:pt x="12570" y="280756"/>
                  <a:pt x="0" y="268186"/>
                  <a:pt x="0" y="252680"/>
                </a:cubicBezTo>
                <a:lnTo>
                  <a:pt x="0" y="28076"/>
                </a:lnTo>
                <a:close/>
              </a:path>
            </a:pathLst>
          </a:custGeom>
          <a:no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7000" tIns="0" rIns="17000" bIns="14420" numCol="1" spcCol="1270" anchor="t" anchorCtr="0">
            <a:noAutofit/>
          </a:bodyPr>
          <a:lstStyle/>
          <a:p>
            <a:pPr algn="ctr" defTabSz="180578">
              <a:lnSpc>
                <a:spcPct val="90000"/>
              </a:lnSpc>
              <a:spcBef>
                <a:spcPct val="0"/>
              </a:spcBef>
              <a:spcAft>
                <a:spcPct val="35000"/>
              </a:spcAft>
            </a:pPr>
            <a:r>
              <a:rPr lang="en-GB" sz="1050">
                <a:solidFill>
                  <a:schemeClr val="tx1"/>
                </a:solidFill>
              </a:rPr>
              <a:t>Official </a:t>
            </a:r>
            <a:br>
              <a:rPr lang="en-GB" sz="1050">
                <a:solidFill>
                  <a:schemeClr val="tx1"/>
                </a:solidFill>
              </a:rPr>
            </a:br>
            <a:r>
              <a:rPr lang="en-GB" sz="1050">
                <a:solidFill>
                  <a:schemeClr val="tx1"/>
                </a:solidFill>
              </a:rPr>
              <a:t>launch</a:t>
            </a:r>
          </a:p>
        </p:txBody>
      </p:sp>
      <p:sp>
        <p:nvSpPr>
          <p:cNvPr id="105" name="Freeform: Shape 14">
            <a:extLst>
              <a:ext uri="{FF2B5EF4-FFF2-40B4-BE49-F238E27FC236}">
                <a16:creationId xmlns:a16="http://schemas.microsoft.com/office/drawing/2014/main" id="{90862C20-1232-83D8-C0D3-F30CE13934B3}"/>
              </a:ext>
            </a:extLst>
          </p:cNvPr>
          <p:cNvSpPr/>
          <p:nvPr/>
        </p:nvSpPr>
        <p:spPr>
          <a:xfrm>
            <a:off x="6932409" y="3442816"/>
            <a:ext cx="909198" cy="292468"/>
          </a:xfrm>
          <a:custGeom>
            <a:avLst/>
            <a:gdLst>
              <a:gd name="connsiteX0" fmla="*/ 0 w 6496049"/>
              <a:gd name="connsiteY0" fmla="*/ 28076 h 280756"/>
              <a:gd name="connsiteX1" fmla="*/ 28076 w 6496049"/>
              <a:gd name="connsiteY1" fmla="*/ 0 h 280756"/>
              <a:gd name="connsiteX2" fmla="*/ 6467973 w 6496049"/>
              <a:gd name="connsiteY2" fmla="*/ 0 h 280756"/>
              <a:gd name="connsiteX3" fmla="*/ 6496049 w 6496049"/>
              <a:gd name="connsiteY3" fmla="*/ 28076 h 280756"/>
              <a:gd name="connsiteX4" fmla="*/ 6496049 w 6496049"/>
              <a:gd name="connsiteY4" fmla="*/ 252680 h 280756"/>
              <a:gd name="connsiteX5" fmla="*/ 6467973 w 6496049"/>
              <a:gd name="connsiteY5" fmla="*/ 280756 h 280756"/>
              <a:gd name="connsiteX6" fmla="*/ 28076 w 6496049"/>
              <a:gd name="connsiteY6" fmla="*/ 280756 h 280756"/>
              <a:gd name="connsiteX7" fmla="*/ 0 w 6496049"/>
              <a:gd name="connsiteY7" fmla="*/ 252680 h 280756"/>
              <a:gd name="connsiteX8" fmla="*/ 0 w 6496049"/>
              <a:gd name="connsiteY8" fmla="*/ 28076 h 2807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496049" h="280756">
                <a:moveTo>
                  <a:pt x="0" y="28076"/>
                </a:moveTo>
                <a:cubicBezTo>
                  <a:pt x="0" y="12570"/>
                  <a:pt x="12570" y="0"/>
                  <a:pt x="28076" y="0"/>
                </a:cubicBezTo>
                <a:lnTo>
                  <a:pt x="6467973" y="0"/>
                </a:lnTo>
                <a:cubicBezTo>
                  <a:pt x="6483479" y="0"/>
                  <a:pt x="6496049" y="12570"/>
                  <a:pt x="6496049" y="28076"/>
                </a:cubicBezTo>
                <a:lnTo>
                  <a:pt x="6496049" y="252680"/>
                </a:lnTo>
                <a:cubicBezTo>
                  <a:pt x="6496049" y="268186"/>
                  <a:pt x="6483479" y="280756"/>
                  <a:pt x="6467973" y="280756"/>
                </a:cubicBezTo>
                <a:lnTo>
                  <a:pt x="28076" y="280756"/>
                </a:lnTo>
                <a:cubicBezTo>
                  <a:pt x="12570" y="280756"/>
                  <a:pt x="0" y="268186"/>
                  <a:pt x="0" y="252680"/>
                </a:cubicBezTo>
                <a:lnTo>
                  <a:pt x="0" y="28076"/>
                </a:lnTo>
                <a:close/>
              </a:path>
            </a:pathLst>
          </a:custGeom>
          <a:no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7000" tIns="0" rIns="17000" bIns="14420" numCol="1" spcCol="1270" anchor="t" anchorCtr="0">
            <a:noAutofit/>
          </a:bodyPr>
          <a:lstStyle/>
          <a:p>
            <a:pPr algn="ctr" defTabSz="180578">
              <a:lnSpc>
                <a:spcPct val="90000"/>
              </a:lnSpc>
              <a:spcBef>
                <a:spcPct val="0"/>
              </a:spcBef>
              <a:spcAft>
                <a:spcPct val="35000"/>
              </a:spcAft>
            </a:pPr>
            <a:r>
              <a:rPr lang="en-GB" sz="1050">
                <a:solidFill>
                  <a:schemeClr val="tx1"/>
                </a:solidFill>
              </a:rPr>
              <a:t>Training </a:t>
            </a:r>
            <a:br>
              <a:rPr lang="en-GB" sz="1050">
                <a:solidFill>
                  <a:schemeClr val="tx1"/>
                </a:solidFill>
              </a:rPr>
            </a:br>
            <a:r>
              <a:rPr lang="en-GB" sz="1050">
                <a:solidFill>
                  <a:schemeClr val="tx1"/>
                </a:solidFill>
              </a:rPr>
              <a:t>end-user</a:t>
            </a:r>
          </a:p>
        </p:txBody>
      </p:sp>
      <p:sp>
        <p:nvSpPr>
          <p:cNvPr id="107" name="Freeform: Shape 14">
            <a:extLst>
              <a:ext uri="{FF2B5EF4-FFF2-40B4-BE49-F238E27FC236}">
                <a16:creationId xmlns:a16="http://schemas.microsoft.com/office/drawing/2014/main" id="{E8974096-B96A-BF81-D12C-A3F1D4CD6642}"/>
              </a:ext>
            </a:extLst>
          </p:cNvPr>
          <p:cNvSpPr/>
          <p:nvPr/>
        </p:nvSpPr>
        <p:spPr>
          <a:xfrm>
            <a:off x="8382622" y="3442816"/>
            <a:ext cx="909198" cy="292468"/>
          </a:xfrm>
          <a:custGeom>
            <a:avLst/>
            <a:gdLst>
              <a:gd name="connsiteX0" fmla="*/ 0 w 6496049"/>
              <a:gd name="connsiteY0" fmla="*/ 28076 h 280756"/>
              <a:gd name="connsiteX1" fmla="*/ 28076 w 6496049"/>
              <a:gd name="connsiteY1" fmla="*/ 0 h 280756"/>
              <a:gd name="connsiteX2" fmla="*/ 6467973 w 6496049"/>
              <a:gd name="connsiteY2" fmla="*/ 0 h 280756"/>
              <a:gd name="connsiteX3" fmla="*/ 6496049 w 6496049"/>
              <a:gd name="connsiteY3" fmla="*/ 28076 h 280756"/>
              <a:gd name="connsiteX4" fmla="*/ 6496049 w 6496049"/>
              <a:gd name="connsiteY4" fmla="*/ 252680 h 280756"/>
              <a:gd name="connsiteX5" fmla="*/ 6467973 w 6496049"/>
              <a:gd name="connsiteY5" fmla="*/ 280756 h 280756"/>
              <a:gd name="connsiteX6" fmla="*/ 28076 w 6496049"/>
              <a:gd name="connsiteY6" fmla="*/ 280756 h 280756"/>
              <a:gd name="connsiteX7" fmla="*/ 0 w 6496049"/>
              <a:gd name="connsiteY7" fmla="*/ 252680 h 280756"/>
              <a:gd name="connsiteX8" fmla="*/ 0 w 6496049"/>
              <a:gd name="connsiteY8" fmla="*/ 28076 h 2807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496049" h="280756">
                <a:moveTo>
                  <a:pt x="0" y="28076"/>
                </a:moveTo>
                <a:cubicBezTo>
                  <a:pt x="0" y="12570"/>
                  <a:pt x="12570" y="0"/>
                  <a:pt x="28076" y="0"/>
                </a:cubicBezTo>
                <a:lnTo>
                  <a:pt x="6467973" y="0"/>
                </a:lnTo>
                <a:cubicBezTo>
                  <a:pt x="6483479" y="0"/>
                  <a:pt x="6496049" y="12570"/>
                  <a:pt x="6496049" y="28076"/>
                </a:cubicBezTo>
                <a:lnTo>
                  <a:pt x="6496049" y="252680"/>
                </a:lnTo>
                <a:cubicBezTo>
                  <a:pt x="6496049" y="268186"/>
                  <a:pt x="6483479" y="280756"/>
                  <a:pt x="6467973" y="280756"/>
                </a:cubicBezTo>
                <a:lnTo>
                  <a:pt x="28076" y="280756"/>
                </a:lnTo>
                <a:cubicBezTo>
                  <a:pt x="12570" y="280756"/>
                  <a:pt x="0" y="268186"/>
                  <a:pt x="0" y="252680"/>
                </a:cubicBezTo>
                <a:lnTo>
                  <a:pt x="0" y="28076"/>
                </a:lnTo>
                <a:close/>
              </a:path>
            </a:pathLst>
          </a:custGeom>
          <a:no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7000" tIns="0" rIns="17000" bIns="14420" numCol="1" spcCol="1270" anchor="t" anchorCtr="0">
            <a:noAutofit/>
          </a:bodyPr>
          <a:lstStyle/>
          <a:p>
            <a:pPr algn="ctr" defTabSz="180578">
              <a:lnSpc>
                <a:spcPct val="90000"/>
              </a:lnSpc>
              <a:spcBef>
                <a:spcPct val="0"/>
              </a:spcBef>
              <a:spcAft>
                <a:spcPct val="35000"/>
              </a:spcAft>
            </a:pPr>
            <a:r>
              <a:rPr lang="en-GB" sz="1050">
                <a:solidFill>
                  <a:schemeClr val="tx1"/>
                </a:solidFill>
              </a:rPr>
              <a:t>Tips</a:t>
            </a:r>
            <a:br>
              <a:rPr lang="en-GB" sz="1050">
                <a:solidFill>
                  <a:schemeClr val="tx1"/>
                </a:solidFill>
              </a:rPr>
            </a:br>
            <a:r>
              <a:rPr lang="en-GB" sz="1050">
                <a:solidFill>
                  <a:schemeClr val="tx1"/>
                </a:solidFill>
              </a:rPr>
              <a:t>and tricks</a:t>
            </a:r>
          </a:p>
        </p:txBody>
      </p:sp>
      <p:sp>
        <p:nvSpPr>
          <p:cNvPr id="109" name="Freeform: Shape 14">
            <a:extLst>
              <a:ext uri="{FF2B5EF4-FFF2-40B4-BE49-F238E27FC236}">
                <a16:creationId xmlns:a16="http://schemas.microsoft.com/office/drawing/2014/main" id="{CCBAC40E-0971-4193-6A8D-4B6E4142B306}"/>
              </a:ext>
            </a:extLst>
          </p:cNvPr>
          <p:cNvSpPr/>
          <p:nvPr/>
        </p:nvSpPr>
        <p:spPr>
          <a:xfrm>
            <a:off x="9832835" y="3442816"/>
            <a:ext cx="909198" cy="292468"/>
          </a:xfrm>
          <a:custGeom>
            <a:avLst/>
            <a:gdLst>
              <a:gd name="connsiteX0" fmla="*/ 0 w 6496049"/>
              <a:gd name="connsiteY0" fmla="*/ 28076 h 280756"/>
              <a:gd name="connsiteX1" fmla="*/ 28076 w 6496049"/>
              <a:gd name="connsiteY1" fmla="*/ 0 h 280756"/>
              <a:gd name="connsiteX2" fmla="*/ 6467973 w 6496049"/>
              <a:gd name="connsiteY2" fmla="*/ 0 h 280756"/>
              <a:gd name="connsiteX3" fmla="*/ 6496049 w 6496049"/>
              <a:gd name="connsiteY3" fmla="*/ 28076 h 280756"/>
              <a:gd name="connsiteX4" fmla="*/ 6496049 w 6496049"/>
              <a:gd name="connsiteY4" fmla="*/ 252680 h 280756"/>
              <a:gd name="connsiteX5" fmla="*/ 6467973 w 6496049"/>
              <a:gd name="connsiteY5" fmla="*/ 280756 h 280756"/>
              <a:gd name="connsiteX6" fmla="*/ 28076 w 6496049"/>
              <a:gd name="connsiteY6" fmla="*/ 280756 h 280756"/>
              <a:gd name="connsiteX7" fmla="*/ 0 w 6496049"/>
              <a:gd name="connsiteY7" fmla="*/ 252680 h 280756"/>
              <a:gd name="connsiteX8" fmla="*/ 0 w 6496049"/>
              <a:gd name="connsiteY8" fmla="*/ 28076 h 2807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496049" h="280756">
                <a:moveTo>
                  <a:pt x="0" y="28076"/>
                </a:moveTo>
                <a:cubicBezTo>
                  <a:pt x="0" y="12570"/>
                  <a:pt x="12570" y="0"/>
                  <a:pt x="28076" y="0"/>
                </a:cubicBezTo>
                <a:lnTo>
                  <a:pt x="6467973" y="0"/>
                </a:lnTo>
                <a:cubicBezTo>
                  <a:pt x="6483479" y="0"/>
                  <a:pt x="6496049" y="12570"/>
                  <a:pt x="6496049" y="28076"/>
                </a:cubicBezTo>
                <a:lnTo>
                  <a:pt x="6496049" y="252680"/>
                </a:lnTo>
                <a:cubicBezTo>
                  <a:pt x="6496049" y="268186"/>
                  <a:pt x="6483479" y="280756"/>
                  <a:pt x="6467973" y="280756"/>
                </a:cubicBezTo>
                <a:lnTo>
                  <a:pt x="28076" y="280756"/>
                </a:lnTo>
                <a:cubicBezTo>
                  <a:pt x="12570" y="280756"/>
                  <a:pt x="0" y="268186"/>
                  <a:pt x="0" y="252680"/>
                </a:cubicBezTo>
                <a:lnTo>
                  <a:pt x="0" y="28076"/>
                </a:lnTo>
                <a:close/>
              </a:path>
            </a:pathLst>
          </a:custGeom>
          <a:no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7000" tIns="0" rIns="17000" bIns="14420" numCol="1" spcCol="1270" anchor="t" anchorCtr="0">
            <a:noAutofit/>
          </a:bodyPr>
          <a:lstStyle/>
          <a:p>
            <a:pPr algn="ctr" defTabSz="180578">
              <a:lnSpc>
                <a:spcPct val="90000"/>
              </a:lnSpc>
              <a:spcBef>
                <a:spcPct val="0"/>
              </a:spcBef>
              <a:spcAft>
                <a:spcPct val="35000"/>
              </a:spcAft>
            </a:pPr>
            <a:r>
              <a:rPr lang="en-GB" sz="1050">
                <a:solidFill>
                  <a:schemeClr val="tx1"/>
                </a:solidFill>
              </a:rPr>
              <a:t>Users</a:t>
            </a:r>
            <a:br>
              <a:rPr lang="en-GB" sz="1050">
                <a:solidFill>
                  <a:schemeClr val="tx1"/>
                </a:solidFill>
              </a:rPr>
            </a:br>
            <a:r>
              <a:rPr lang="en-GB" sz="1050">
                <a:solidFill>
                  <a:schemeClr val="tx1"/>
                </a:solidFill>
              </a:rPr>
              <a:t>club</a:t>
            </a:r>
          </a:p>
        </p:txBody>
      </p:sp>
      <p:sp>
        <p:nvSpPr>
          <p:cNvPr id="111" name="Freeform: Shape 14">
            <a:extLst>
              <a:ext uri="{FF2B5EF4-FFF2-40B4-BE49-F238E27FC236}">
                <a16:creationId xmlns:a16="http://schemas.microsoft.com/office/drawing/2014/main" id="{5DC0FBED-B458-9C3E-B9DB-F6E422E54AF1}"/>
              </a:ext>
            </a:extLst>
          </p:cNvPr>
          <p:cNvSpPr/>
          <p:nvPr/>
        </p:nvSpPr>
        <p:spPr>
          <a:xfrm>
            <a:off x="11283045" y="3442816"/>
            <a:ext cx="909198" cy="292468"/>
          </a:xfrm>
          <a:custGeom>
            <a:avLst/>
            <a:gdLst>
              <a:gd name="connsiteX0" fmla="*/ 0 w 6496049"/>
              <a:gd name="connsiteY0" fmla="*/ 28076 h 280756"/>
              <a:gd name="connsiteX1" fmla="*/ 28076 w 6496049"/>
              <a:gd name="connsiteY1" fmla="*/ 0 h 280756"/>
              <a:gd name="connsiteX2" fmla="*/ 6467973 w 6496049"/>
              <a:gd name="connsiteY2" fmla="*/ 0 h 280756"/>
              <a:gd name="connsiteX3" fmla="*/ 6496049 w 6496049"/>
              <a:gd name="connsiteY3" fmla="*/ 28076 h 280756"/>
              <a:gd name="connsiteX4" fmla="*/ 6496049 w 6496049"/>
              <a:gd name="connsiteY4" fmla="*/ 252680 h 280756"/>
              <a:gd name="connsiteX5" fmla="*/ 6467973 w 6496049"/>
              <a:gd name="connsiteY5" fmla="*/ 280756 h 280756"/>
              <a:gd name="connsiteX6" fmla="*/ 28076 w 6496049"/>
              <a:gd name="connsiteY6" fmla="*/ 280756 h 280756"/>
              <a:gd name="connsiteX7" fmla="*/ 0 w 6496049"/>
              <a:gd name="connsiteY7" fmla="*/ 252680 h 280756"/>
              <a:gd name="connsiteX8" fmla="*/ 0 w 6496049"/>
              <a:gd name="connsiteY8" fmla="*/ 28076 h 2807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496049" h="280756">
                <a:moveTo>
                  <a:pt x="0" y="28076"/>
                </a:moveTo>
                <a:cubicBezTo>
                  <a:pt x="0" y="12570"/>
                  <a:pt x="12570" y="0"/>
                  <a:pt x="28076" y="0"/>
                </a:cubicBezTo>
                <a:lnTo>
                  <a:pt x="6467973" y="0"/>
                </a:lnTo>
                <a:cubicBezTo>
                  <a:pt x="6483479" y="0"/>
                  <a:pt x="6496049" y="12570"/>
                  <a:pt x="6496049" y="28076"/>
                </a:cubicBezTo>
                <a:lnTo>
                  <a:pt x="6496049" y="252680"/>
                </a:lnTo>
                <a:cubicBezTo>
                  <a:pt x="6496049" y="268186"/>
                  <a:pt x="6483479" y="280756"/>
                  <a:pt x="6467973" y="280756"/>
                </a:cubicBezTo>
                <a:lnTo>
                  <a:pt x="28076" y="280756"/>
                </a:lnTo>
                <a:cubicBezTo>
                  <a:pt x="12570" y="280756"/>
                  <a:pt x="0" y="268186"/>
                  <a:pt x="0" y="252680"/>
                </a:cubicBezTo>
                <a:lnTo>
                  <a:pt x="0" y="28076"/>
                </a:lnTo>
                <a:close/>
              </a:path>
            </a:pathLst>
          </a:custGeom>
          <a:no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7000" tIns="0" rIns="17000" bIns="14420" numCol="1" spcCol="1270" anchor="t" anchorCtr="0">
            <a:noAutofit/>
          </a:bodyPr>
          <a:lstStyle/>
          <a:p>
            <a:pPr algn="ctr" defTabSz="180578">
              <a:lnSpc>
                <a:spcPct val="90000"/>
              </a:lnSpc>
              <a:spcBef>
                <a:spcPct val="0"/>
              </a:spcBef>
              <a:spcAft>
                <a:spcPct val="35000"/>
              </a:spcAft>
            </a:pPr>
            <a:r>
              <a:rPr lang="en-GB" sz="1050">
                <a:solidFill>
                  <a:schemeClr val="tx1"/>
                </a:solidFill>
              </a:rPr>
              <a:t>Sharing </a:t>
            </a:r>
            <a:br>
              <a:rPr lang="en-GB" sz="1050">
                <a:solidFill>
                  <a:schemeClr val="tx1"/>
                </a:solidFill>
              </a:rPr>
            </a:br>
            <a:r>
              <a:rPr lang="en-GB" sz="1050">
                <a:solidFill>
                  <a:schemeClr val="tx1"/>
                </a:solidFill>
              </a:rPr>
              <a:t>success</a:t>
            </a:r>
          </a:p>
        </p:txBody>
      </p:sp>
      <p:grpSp>
        <p:nvGrpSpPr>
          <p:cNvPr id="193" name="Graphic 191">
            <a:extLst>
              <a:ext uri="{FF2B5EF4-FFF2-40B4-BE49-F238E27FC236}">
                <a16:creationId xmlns:a16="http://schemas.microsoft.com/office/drawing/2014/main" id="{AC1BA95C-537E-2148-3833-766B11998156}"/>
              </a:ext>
            </a:extLst>
          </p:cNvPr>
          <p:cNvGrpSpPr/>
          <p:nvPr/>
        </p:nvGrpSpPr>
        <p:grpSpPr>
          <a:xfrm>
            <a:off x="7972425" y="2598031"/>
            <a:ext cx="250241" cy="319752"/>
            <a:chOff x="6010275" y="3319462"/>
            <a:chExt cx="171450" cy="219075"/>
          </a:xfrm>
          <a:noFill/>
        </p:grpSpPr>
        <p:sp>
          <p:nvSpPr>
            <p:cNvPr id="194" name="Free-form: Shape 193">
              <a:extLst>
                <a:ext uri="{FF2B5EF4-FFF2-40B4-BE49-F238E27FC236}">
                  <a16:creationId xmlns:a16="http://schemas.microsoft.com/office/drawing/2014/main" id="{776D88E8-616E-762C-21C3-AA150304DD19}"/>
                </a:ext>
              </a:extLst>
            </p:cNvPr>
            <p:cNvSpPr/>
            <p:nvPr/>
          </p:nvSpPr>
          <p:spPr>
            <a:xfrm>
              <a:off x="6052317" y="3319462"/>
              <a:ext cx="11159" cy="53882"/>
            </a:xfrm>
            <a:custGeom>
              <a:avLst/>
              <a:gdLst>
                <a:gd name="connsiteX0" fmla="*/ 5582 w 11159"/>
                <a:gd name="connsiteY0" fmla="*/ 53883 h 53882"/>
                <a:gd name="connsiteX1" fmla="*/ 5577 w 11159"/>
                <a:gd name="connsiteY1" fmla="*/ 26942 h 53882"/>
                <a:gd name="connsiteX2" fmla="*/ 5582 w 11159"/>
                <a:gd name="connsiteY2" fmla="*/ 26937 h 53882"/>
                <a:gd name="connsiteX3" fmla="*/ 5582 w 11159"/>
                <a:gd name="connsiteY3" fmla="*/ 0 h 53882"/>
              </a:gdLst>
              <a:ahLst/>
              <a:cxnLst>
                <a:cxn ang="0">
                  <a:pos x="connsiteX0" y="connsiteY0"/>
                </a:cxn>
                <a:cxn ang="0">
                  <a:pos x="connsiteX1" y="connsiteY1"/>
                </a:cxn>
                <a:cxn ang="0">
                  <a:pos x="connsiteX2" y="connsiteY2"/>
                </a:cxn>
                <a:cxn ang="0">
                  <a:pos x="connsiteX3" y="connsiteY3"/>
                </a:cxn>
              </a:cxnLst>
              <a:rect l="l" t="t" r="r" b="b"/>
              <a:pathLst>
                <a:path w="11159" h="53882">
                  <a:moveTo>
                    <a:pt x="5582" y="53883"/>
                  </a:moveTo>
                  <a:cubicBezTo>
                    <a:pt x="-1859" y="46445"/>
                    <a:pt x="-1861" y="34383"/>
                    <a:pt x="5577" y="26942"/>
                  </a:cubicBezTo>
                  <a:cubicBezTo>
                    <a:pt x="5579" y="26940"/>
                    <a:pt x="5581" y="26939"/>
                    <a:pt x="5582" y="26937"/>
                  </a:cubicBezTo>
                  <a:cubicBezTo>
                    <a:pt x="13019" y="19498"/>
                    <a:pt x="13019" y="7439"/>
                    <a:pt x="5582" y="0"/>
                  </a:cubicBezTo>
                </a:path>
              </a:pathLst>
            </a:custGeom>
            <a:noFill/>
            <a:ln w="12700" cap="rnd">
              <a:solidFill>
                <a:schemeClr val="accent1"/>
              </a:solidFill>
              <a:prstDash val="solid"/>
              <a:round/>
            </a:ln>
          </p:spPr>
          <p:txBody>
            <a:bodyPr rtlCol="0" anchor="ctr"/>
            <a:lstStyle/>
            <a:p>
              <a:endParaRPr lang="en-GB"/>
            </a:p>
          </p:txBody>
        </p:sp>
        <p:sp>
          <p:nvSpPr>
            <p:cNvPr id="195" name="Free-form: Shape 194">
              <a:extLst>
                <a:ext uri="{FF2B5EF4-FFF2-40B4-BE49-F238E27FC236}">
                  <a16:creationId xmlns:a16="http://schemas.microsoft.com/office/drawing/2014/main" id="{77B7B721-8247-7EA9-DA7C-E4F3CCD7289C}"/>
                </a:ext>
              </a:extLst>
            </p:cNvPr>
            <p:cNvSpPr/>
            <p:nvPr/>
          </p:nvSpPr>
          <p:spPr>
            <a:xfrm>
              <a:off x="6090417" y="3319462"/>
              <a:ext cx="11160" cy="53882"/>
            </a:xfrm>
            <a:custGeom>
              <a:avLst/>
              <a:gdLst>
                <a:gd name="connsiteX0" fmla="*/ 5582 w 11160"/>
                <a:gd name="connsiteY0" fmla="*/ 53883 h 53882"/>
                <a:gd name="connsiteX1" fmla="*/ 5577 w 11160"/>
                <a:gd name="connsiteY1" fmla="*/ 26942 h 53882"/>
                <a:gd name="connsiteX2" fmla="*/ 5582 w 11160"/>
                <a:gd name="connsiteY2" fmla="*/ 26937 h 53882"/>
                <a:gd name="connsiteX3" fmla="*/ 5582 w 11160"/>
                <a:gd name="connsiteY3" fmla="*/ 0 h 53882"/>
              </a:gdLst>
              <a:ahLst/>
              <a:cxnLst>
                <a:cxn ang="0">
                  <a:pos x="connsiteX0" y="connsiteY0"/>
                </a:cxn>
                <a:cxn ang="0">
                  <a:pos x="connsiteX1" y="connsiteY1"/>
                </a:cxn>
                <a:cxn ang="0">
                  <a:pos x="connsiteX2" y="connsiteY2"/>
                </a:cxn>
                <a:cxn ang="0">
                  <a:pos x="connsiteX3" y="connsiteY3"/>
                </a:cxn>
              </a:cxnLst>
              <a:rect l="l" t="t" r="r" b="b"/>
              <a:pathLst>
                <a:path w="11160" h="53882">
                  <a:moveTo>
                    <a:pt x="5582" y="53883"/>
                  </a:moveTo>
                  <a:cubicBezTo>
                    <a:pt x="-1858" y="46445"/>
                    <a:pt x="-1861" y="34383"/>
                    <a:pt x="5577" y="26942"/>
                  </a:cubicBezTo>
                  <a:cubicBezTo>
                    <a:pt x="5579" y="26940"/>
                    <a:pt x="5581" y="26939"/>
                    <a:pt x="5582" y="26937"/>
                  </a:cubicBezTo>
                  <a:cubicBezTo>
                    <a:pt x="13020" y="19498"/>
                    <a:pt x="13020" y="7439"/>
                    <a:pt x="5582" y="0"/>
                  </a:cubicBezTo>
                </a:path>
              </a:pathLst>
            </a:custGeom>
            <a:noFill/>
            <a:ln w="12700" cap="rnd">
              <a:solidFill>
                <a:schemeClr val="accent1"/>
              </a:solidFill>
              <a:prstDash val="solid"/>
              <a:round/>
            </a:ln>
          </p:spPr>
          <p:txBody>
            <a:bodyPr rtlCol="0" anchor="ctr"/>
            <a:lstStyle/>
            <a:p>
              <a:endParaRPr lang="en-GB"/>
            </a:p>
          </p:txBody>
        </p:sp>
        <p:sp>
          <p:nvSpPr>
            <p:cNvPr id="196" name="Free-form: Shape 195">
              <a:extLst>
                <a:ext uri="{FF2B5EF4-FFF2-40B4-BE49-F238E27FC236}">
                  <a16:creationId xmlns:a16="http://schemas.microsoft.com/office/drawing/2014/main" id="{488D6757-ED3E-8EA2-E359-6373A58E1F69}"/>
                </a:ext>
              </a:extLst>
            </p:cNvPr>
            <p:cNvSpPr/>
            <p:nvPr/>
          </p:nvSpPr>
          <p:spPr>
            <a:xfrm>
              <a:off x="6128517" y="3319462"/>
              <a:ext cx="11160" cy="53882"/>
            </a:xfrm>
            <a:custGeom>
              <a:avLst/>
              <a:gdLst>
                <a:gd name="connsiteX0" fmla="*/ 5582 w 11160"/>
                <a:gd name="connsiteY0" fmla="*/ 53883 h 53882"/>
                <a:gd name="connsiteX1" fmla="*/ 5577 w 11160"/>
                <a:gd name="connsiteY1" fmla="*/ 26942 h 53882"/>
                <a:gd name="connsiteX2" fmla="*/ 5582 w 11160"/>
                <a:gd name="connsiteY2" fmla="*/ 26937 h 53882"/>
                <a:gd name="connsiteX3" fmla="*/ 5582 w 11160"/>
                <a:gd name="connsiteY3" fmla="*/ 0 h 53882"/>
              </a:gdLst>
              <a:ahLst/>
              <a:cxnLst>
                <a:cxn ang="0">
                  <a:pos x="connsiteX0" y="connsiteY0"/>
                </a:cxn>
                <a:cxn ang="0">
                  <a:pos x="connsiteX1" y="connsiteY1"/>
                </a:cxn>
                <a:cxn ang="0">
                  <a:pos x="connsiteX2" y="connsiteY2"/>
                </a:cxn>
                <a:cxn ang="0">
                  <a:pos x="connsiteX3" y="connsiteY3"/>
                </a:cxn>
              </a:cxnLst>
              <a:rect l="l" t="t" r="r" b="b"/>
              <a:pathLst>
                <a:path w="11160" h="53882">
                  <a:moveTo>
                    <a:pt x="5582" y="53883"/>
                  </a:moveTo>
                  <a:cubicBezTo>
                    <a:pt x="-1858" y="46445"/>
                    <a:pt x="-1861" y="34383"/>
                    <a:pt x="5577" y="26942"/>
                  </a:cubicBezTo>
                  <a:cubicBezTo>
                    <a:pt x="5579" y="26940"/>
                    <a:pt x="5581" y="26939"/>
                    <a:pt x="5582" y="26937"/>
                  </a:cubicBezTo>
                  <a:cubicBezTo>
                    <a:pt x="13020" y="19498"/>
                    <a:pt x="13020" y="7439"/>
                    <a:pt x="5582" y="0"/>
                  </a:cubicBezTo>
                </a:path>
              </a:pathLst>
            </a:custGeom>
            <a:noFill/>
            <a:ln w="12700" cap="rnd">
              <a:solidFill>
                <a:schemeClr val="accent1"/>
              </a:solidFill>
              <a:prstDash val="solid"/>
              <a:round/>
            </a:ln>
          </p:spPr>
          <p:txBody>
            <a:bodyPr rtlCol="0" anchor="ctr"/>
            <a:lstStyle/>
            <a:p>
              <a:endParaRPr lang="en-GB"/>
            </a:p>
          </p:txBody>
        </p:sp>
        <p:sp>
          <p:nvSpPr>
            <p:cNvPr id="197" name="Free-form: Shape 196">
              <a:extLst>
                <a:ext uri="{FF2B5EF4-FFF2-40B4-BE49-F238E27FC236}">
                  <a16:creationId xmlns:a16="http://schemas.microsoft.com/office/drawing/2014/main" id="{17640BB9-93EC-E113-5F85-5E74379CA755}"/>
                </a:ext>
              </a:extLst>
            </p:cNvPr>
            <p:cNvSpPr/>
            <p:nvPr/>
          </p:nvSpPr>
          <p:spPr>
            <a:xfrm>
              <a:off x="6034087" y="3396062"/>
              <a:ext cx="123825" cy="57150"/>
            </a:xfrm>
            <a:custGeom>
              <a:avLst/>
              <a:gdLst>
                <a:gd name="connsiteX0" fmla="*/ 123825 w 123825"/>
                <a:gd name="connsiteY0" fmla="*/ 28575 h 57150"/>
                <a:gd name="connsiteX1" fmla="*/ 61913 w 123825"/>
                <a:gd name="connsiteY1" fmla="*/ 57150 h 57150"/>
                <a:gd name="connsiteX2" fmla="*/ 0 w 123825"/>
                <a:gd name="connsiteY2" fmla="*/ 28575 h 57150"/>
                <a:gd name="connsiteX3" fmla="*/ 61913 w 123825"/>
                <a:gd name="connsiteY3" fmla="*/ 0 h 57150"/>
                <a:gd name="connsiteX4" fmla="*/ 123825 w 123825"/>
                <a:gd name="connsiteY4" fmla="*/ 28575 h 571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3825" h="57150">
                  <a:moveTo>
                    <a:pt x="123825" y="28575"/>
                  </a:moveTo>
                  <a:cubicBezTo>
                    <a:pt x="123825" y="44357"/>
                    <a:pt x="96106" y="57150"/>
                    <a:pt x="61913" y="57150"/>
                  </a:cubicBezTo>
                  <a:cubicBezTo>
                    <a:pt x="27719" y="57150"/>
                    <a:pt x="0" y="44357"/>
                    <a:pt x="0" y="28575"/>
                  </a:cubicBezTo>
                  <a:cubicBezTo>
                    <a:pt x="0" y="12793"/>
                    <a:pt x="27719" y="0"/>
                    <a:pt x="61913" y="0"/>
                  </a:cubicBezTo>
                  <a:cubicBezTo>
                    <a:pt x="96106" y="0"/>
                    <a:pt x="123825" y="12793"/>
                    <a:pt x="123825" y="28575"/>
                  </a:cubicBezTo>
                  <a:close/>
                </a:path>
              </a:pathLst>
            </a:custGeom>
            <a:noFill/>
            <a:ln w="12700" cap="rnd">
              <a:solidFill>
                <a:schemeClr val="accent1"/>
              </a:solidFill>
              <a:prstDash val="solid"/>
              <a:round/>
            </a:ln>
          </p:spPr>
          <p:txBody>
            <a:bodyPr rtlCol="0" anchor="ctr"/>
            <a:lstStyle/>
            <a:p>
              <a:endParaRPr lang="en-GB"/>
            </a:p>
          </p:txBody>
        </p:sp>
        <p:sp>
          <p:nvSpPr>
            <p:cNvPr id="198" name="Free-form: Shape 197">
              <a:extLst>
                <a:ext uri="{FF2B5EF4-FFF2-40B4-BE49-F238E27FC236}">
                  <a16:creationId xmlns:a16="http://schemas.microsoft.com/office/drawing/2014/main" id="{5E510640-547D-57FF-71AA-678C47A73CE2}"/>
                </a:ext>
              </a:extLst>
            </p:cNvPr>
            <p:cNvSpPr/>
            <p:nvPr/>
          </p:nvSpPr>
          <p:spPr>
            <a:xfrm>
              <a:off x="6034077" y="3424637"/>
              <a:ext cx="123845" cy="85754"/>
            </a:xfrm>
            <a:custGeom>
              <a:avLst/>
              <a:gdLst>
                <a:gd name="connsiteX0" fmla="*/ 123835 w 123845"/>
                <a:gd name="connsiteY0" fmla="*/ 0 h 85754"/>
                <a:gd name="connsiteX1" fmla="*/ 112738 w 123845"/>
                <a:gd name="connsiteY1" fmla="*/ 62465 h 85754"/>
                <a:gd name="connsiteX2" fmla="*/ 107690 w 123845"/>
                <a:gd name="connsiteY2" fmla="*/ 69733 h 85754"/>
                <a:gd name="connsiteX3" fmla="*/ 61922 w 123845"/>
                <a:gd name="connsiteY3" fmla="*/ 85725 h 85754"/>
                <a:gd name="connsiteX4" fmla="*/ 16202 w 123845"/>
                <a:gd name="connsiteY4" fmla="*/ 69733 h 85754"/>
                <a:gd name="connsiteX5" fmla="*/ 11154 w 123845"/>
                <a:gd name="connsiteY5" fmla="*/ 62465 h 85754"/>
                <a:gd name="connsiteX6" fmla="*/ 10 w 123845"/>
                <a:gd name="connsiteY6" fmla="*/ 0 h 857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3845" h="85754">
                  <a:moveTo>
                    <a:pt x="123835" y="0"/>
                  </a:moveTo>
                  <a:cubicBezTo>
                    <a:pt x="124073" y="21332"/>
                    <a:pt x="120309" y="42521"/>
                    <a:pt x="112738" y="62465"/>
                  </a:cubicBezTo>
                  <a:cubicBezTo>
                    <a:pt x="111651" y="65252"/>
                    <a:pt x="109921" y="67742"/>
                    <a:pt x="107690" y="69733"/>
                  </a:cubicBezTo>
                  <a:cubicBezTo>
                    <a:pt x="94925" y="80520"/>
                    <a:pt x="78627" y="86215"/>
                    <a:pt x="61922" y="85725"/>
                  </a:cubicBezTo>
                  <a:cubicBezTo>
                    <a:pt x="45233" y="86203"/>
                    <a:pt x="28954" y="80509"/>
                    <a:pt x="16202" y="69733"/>
                  </a:cubicBezTo>
                  <a:cubicBezTo>
                    <a:pt x="13967" y="67745"/>
                    <a:pt x="12237" y="65253"/>
                    <a:pt x="11154" y="62465"/>
                  </a:cubicBezTo>
                  <a:cubicBezTo>
                    <a:pt x="3563" y="42524"/>
                    <a:pt x="-217" y="21336"/>
                    <a:pt x="10" y="0"/>
                  </a:cubicBezTo>
                </a:path>
              </a:pathLst>
            </a:custGeom>
            <a:noFill/>
            <a:ln w="12700" cap="rnd">
              <a:solidFill>
                <a:schemeClr val="accent1"/>
              </a:solidFill>
              <a:prstDash val="solid"/>
              <a:round/>
            </a:ln>
          </p:spPr>
          <p:txBody>
            <a:bodyPr rtlCol="0" anchor="ctr"/>
            <a:lstStyle/>
            <a:p>
              <a:endParaRPr lang="en-GB"/>
            </a:p>
          </p:txBody>
        </p:sp>
        <p:sp>
          <p:nvSpPr>
            <p:cNvPr id="199" name="Free-form: Shape 198">
              <a:extLst>
                <a:ext uri="{FF2B5EF4-FFF2-40B4-BE49-F238E27FC236}">
                  <a16:creationId xmlns:a16="http://schemas.microsoft.com/office/drawing/2014/main" id="{42D100E2-4428-0585-195A-218D867E6981}"/>
                </a:ext>
              </a:extLst>
            </p:cNvPr>
            <p:cNvSpPr/>
            <p:nvPr/>
          </p:nvSpPr>
          <p:spPr>
            <a:xfrm>
              <a:off x="6010275" y="3456489"/>
              <a:ext cx="171450" cy="82048"/>
            </a:xfrm>
            <a:custGeom>
              <a:avLst/>
              <a:gdLst>
                <a:gd name="connsiteX0" fmla="*/ 144961 w 171450"/>
                <a:gd name="connsiteY0" fmla="*/ 0 h 82048"/>
                <a:gd name="connsiteX1" fmla="*/ 171450 w 171450"/>
                <a:gd name="connsiteY1" fmla="*/ 34423 h 82048"/>
                <a:gd name="connsiteX2" fmla="*/ 85725 w 171450"/>
                <a:gd name="connsiteY2" fmla="*/ 82048 h 82048"/>
                <a:gd name="connsiteX3" fmla="*/ 0 w 171450"/>
                <a:gd name="connsiteY3" fmla="*/ 34423 h 82048"/>
                <a:gd name="connsiteX4" fmla="*/ 26480 w 171450"/>
                <a:gd name="connsiteY4" fmla="*/ 0 h 820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1450" h="82048">
                  <a:moveTo>
                    <a:pt x="144961" y="0"/>
                  </a:moveTo>
                  <a:cubicBezTo>
                    <a:pt x="161287" y="8706"/>
                    <a:pt x="171450" y="20888"/>
                    <a:pt x="171450" y="34423"/>
                  </a:cubicBezTo>
                  <a:cubicBezTo>
                    <a:pt x="171450" y="60722"/>
                    <a:pt x="133074" y="82048"/>
                    <a:pt x="85725" y="82048"/>
                  </a:cubicBezTo>
                  <a:cubicBezTo>
                    <a:pt x="38376" y="82048"/>
                    <a:pt x="0" y="60722"/>
                    <a:pt x="0" y="34423"/>
                  </a:cubicBezTo>
                  <a:cubicBezTo>
                    <a:pt x="0" y="20888"/>
                    <a:pt x="10163" y="8706"/>
                    <a:pt x="26480" y="0"/>
                  </a:cubicBezTo>
                </a:path>
              </a:pathLst>
            </a:custGeom>
            <a:noFill/>
            <a:ln w="12700" cap="rnd">
              <a:solidFill>
                <a:schemeClr val="accent1"/>
              </a:solidFill>
              <a:prstDash val="solid"/>
              <a:round/>
            </a:ln>
          </p:spPr>
          <p:txBody>
            <a:bodyPr rtlCol="0" anchor="ctr"/>
            <a:lstStyle/>
            <a:p>
              <a:endParaRPr lang="en-GB"/>
            </a:p>
          </p:txBody>
        </p:sp>
        <p:sp>
          <p:nvSpPr>
            <p:cNvPr id="200" name="Free-form: Shape 199">
              <a:extLst>
                <a:ext uri="{FF2B5EF4-FFF2-40B4-BE49-F238E27FC236}">
                  <a16:creationId xmlns:a16="http://schemas.microsoft.com/office/drawing/2014/main" id="{38A419D8-DEC5-603B-6BA9-0040F2B4106A}"/>
                </a:ext>
              </a:extLst>
            </p:cNvPr>
            <p:cNvSpPr/>
            <p:nvPr/>
          </p:nvSpPr>
          <p:spPr>
            <a:xfrm>
              <a:off x="6053137" y="3424237"/>
              <a:ext cx="85724" cy="21126"/>
            </a:xfrm>
            <a:custGeom>
              <a:avLst/>
              <a:gdLst>
                <a:gd name="connsiteX0" fmla="*/ 247 w 85724"/>
                <a:gd name="connsiteY0" fmla="*/ 21126 h 21126"/>
                <a:gd name="connsiteX1" fmla="*/ 42862 w 85724"/>
                <a:gd name="connsiteY1" fmla="*/ 0 h 21126"/>
                <a:gd name="connsiteX2" fmla="*/ 85477 w 85724"/>
                <a:gd name="connsiteY2" fmla="*/ 21126 h 21126"/>
              </a:gdLst>
              <a:ahLst/>
              <a:cxnLst>
                <a:cxn ang="0">
                  <a:pos x="connsiteX0" y="connsiteY0"/>
                </a:cxn>
                <a:cxn ang="0">
                  <a:pos x="connsiteX1" y="connsiteY1"/>
                </a:cxn>
                <a:cxn ang="0">
                  <a:pos x="connsiteX2" y="connsiteY2"/>
                </a:cxn>
              </a:cxnLst>
              <a:rect l="l" t="t" r="r" b="b"/>
              <a:pathLst>
                <a:path w="85724" h="21126">
                  <a:moveTo>
                    <a:pt x="247" y="21126"/>
                  </a:moveTo>
                  <a:cubicBezTo>
                    <a:pt x="-2477" y="9677"/>
                    <a:pt x="17650" y="0"/>
                    <a:pt x="42862" y="0"/>
                  </a:cubicBezTo>
                  <a:cubicBezTo>
                    <a:pt x="68075" y="0"/>
                    <a:pt x="88201" y="9677"/>
                    <a:pt x="85477" y="21126"/>
                  </a:cubicBezTo>
                </a:path>
              </a:pathLst>
            </a:custGeom>
            <a:noFill/>
            <a:ln w="12700" cap="rnd">
              <a:solidFill>
                <a:schemeClr val="accent1"/>
              </a:solidFill>
              <a:prstDash val="solid"/>
              <a:round/>
            </a:ln>
          </p:spPr>
          <p:txBody>
            <a:bodyPr rtlCol="0" anchor="ctr"/>
            <a:lstStyle/>
            <a:p>
              <a:endParaRPr lang="en-GB"/>
            </a:p>
          </p:txBody>
        </p:sp>
      </p:grpSp>
      <p:grpSp>
        <p:nvGrpSpPr>
          <p:cNvPr id="66" name="Graphic 64">
            <a:extLst>
              <a:ext uri="{FF2B5EF4-FFF2-40B4-BE49-F238E27FC236}">
                <a16:creationId xmlns:a16="http://schemas.microsoft.com/office/drawing/2014/main" id="{0BE671AE-2711-883E-9EDD-33541C0A4BE2}"/>
              </a:ext>
            </a:extLst>
          </p:cNvPr>
          <p:cNvGrpSpPr/>
          <p:nvPr/>
        </p:nvGrpSpPr>
        <p:grpSpPr>
          <a:xfrm>
            <a:off x="3602340" y="2599852"/>
            <a:ext cx="299242" cy="311618"/>
            <a:chOff x="5991225" y="3319891"/>
            <a:chExt cx="209550" cy="218217"/>
          </a:xfrm>
          <a:noFill/>
        </p:grpSpPr>
        <p:sp>
          <p:nvSpPr>
            <p:cNvPr id="68" name="Free-form: Shape 67">
              <a:extLst>
                <a:ext uri="{FF2B5EF4-FFF2-40B4-BE49-F238E27FC236}">
                  <a16:creationId xmlns:a16="http://schemas.microsoft.com/office/drawing/2014/main" id="{BD454A26-4AF5-3959-5016-917E43B08581}"/>
                </a:ext>
              </a:extLst>
            </p:cNvPr>
            <p:cNvSpPr/>
            <p:nvPr/>
          </p:nvSpPr>
          <p:spPr>
            <a:xfrm>
              <a:off x="6067425" y="3478901"/>
              <a:ext cx="57150" cy="44919"/>
            </a:xfrm>
            <a:custGeom>
              <a:avLst/>
              <a:gdLst>
                <a:gd name="connsiteX0" fmla="*/ 57150 w 57150"/>
                <a:gd name="connsiteY0" fmla="*/ 0 h 44919"/>
                <a:gd name="connsiteX1" fmla="*/ 57150 w 57150"/>
                <a:gd name="connsiteY1" fmla="*/ 25870 h 44919"/>
                <a:gd name="connsiteX2" fmla="*/ 28575 w 57150"/>
                <a:gd name="connsiteY2" fmla="*/ 44920 h 44919"/>
                <a:gd name="connsiteX3" fmla="*/ 0 w 57150"/>
                <a:gd name="connsiteY3" fmla="*/ 25870 h 44919"/>
                <a:gd name="connsiteX4" fmla="*/ 0 w 57150"/>
                <a:gd name="connsiteY4" fmla="*/ 0 h 449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150" h="44919">
                  <a:moveTo>
                    <a:pt x="57150" y="0"/>
                  </a:moveTo>
                  <a:lnTo>
                    <a:pt x="57150" y="25870"/>
                  </a:lnTo>
                  <a:cubicBezTo>
                    <a:pt x="57150" y="39453"/>
                    <a:pt x="45720" y="44920"/>
                    <a:pt x="28575" y="44920"/>
                  </a:cubicBezTo>
                  <a:cubicBezTo>
                    <a:pt x="11430" y="44920"/>
                    <a:pt x="0" y="39453"/>
                    <a:pt x="0" y="25870"/>
                  </a:cubicBezTo>
                  <a:lnTo>
                    <a:pt x="0" y="0"/>
                  </a:lnTo>
                </a:path>
              </a:pathLst>
            </a:custGeom>
            <a:noFill/>
            <a:ln w="12700" cap="rnd">
              <a:solidFill>
                <a:schemeClr val="accent1"/>
              </a:solidFill>
              <a:prstDash val="solid"/>
              <a:round/>
            </a:ln>
          </p:spPr>
          <p:txBody>
            <a:bodyPr rtlCol="0" anchor="ctr"/>
            <a:lstStyle/>
            <a:p>
              <a:endParaRPr lang="en-GB"/>
            </a:p>
          </p:txBody>
        </p:sp>
        <p:sp>
          <p:nvSpPr>
            <p:cNvPr id="69" name="Free-form: Shape 68">
              <a:extLst>
                <a:ext uri="{FF2B5EF4-FFF2-40B4-BE49-F238E27FC236}">
                  <a16:creationId xmlns:a16="http://schemas.microsoft.com/office/drawing/2014/main" id="{55F82758-44C2-5C3C-C4CD-581DC0362EA7}"/>
                </a:ext>
              </a:extLst>
            </p:cNvPr>
            <p:cNvSpPr/>
            <p:nvPr/>
          </p:nvSpPr>
          <p:spPr>
            <a:xfrm>
              <a:off x="6067425" y="3414270"/>
              <a:ext cx="57150" cy="66687"/>
            </a:xfrm>
            <a:custGeom>
              <a:avLst/>
              <a:gdLst>
                <a:gd name="connsiteX0" fmla="*/ 38100 w 57150"/>
                <a:gd name="connsiteY0" fmla="*/ 66688 h 66687"/>
                <a:gd name="connsiteX1" fmla="*/ 38100 w 57150"/>
                <a:gd name="connsiteY1" fmla="*/ 9538 h 66687"/>
                <a:gd name="connsiteX2" fmla="*/ 47625 w 57150"/>
                <a:gd name="connsiteY2" fmla="*/ 13 h 66687"/>
                <a:gd name="connsiteX3" fmla="*/ 57150 w 57150"/>
                <a:gd name="connsiteY3" fmla="*/ 9538 h 66687"/>
                <a:gd name="connsiteX4" fmla="*/ 47625 w 57150"/>
                <a:gd name="connsiteY4" fmla="*/ 19063 h 66687"/>
                <a:gd name="connsiteX5" fmla="*/ 9525 w 57150"/>
                <a:gd name="connsiteY5" fmla="*/ 19063 h 66687"/>
                <a:gd name="connsiteX6" fmla="*/ 0 w 57150"/>
                <a:gd name="connsiteY6" fmla="*/ 9538 h 66687"/>
                <a:gd name="connsiteX7" fmla="*/ 9525 w 57150"/>
                <a:gd name="connsiteY7" fmla="*/ 13 h 66687"/>
                <a:gd name="connsiteX8" fmla="*/ 19050 w 57150"/>
                <a:gd name="connsiteY8" fmla="*/ 8579 h 66687"/>
                <a:gd name="connsiteX9" fmla="*/ 19050 w 57150"/>
                <a:gd name="connsiteY9" fmla="*/ 9538 h 66687"/>
                <a:gd name="connsiteX10" fmla="*/ 19050 w 57150"/>
                <a:gd name="connsiteY10" fmla="*/ 66688 h 666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7150" h="66687">
                  <a:moveTo>
                    <a:pt x="38100" y="66688"/>
                  </a:moveTo>
                  <a:lnTo>
                    <a:pt x="38100" y="9538"/>
                  </a:lnTo>
                  <a:cubicBezTo>
                    <a:pt x="38100" y="4277"/>
                    <a:pt x="42364" y="13"/>
                    <a:pt x="47625" y="13"/>
                  </a:cubicBezTo>
                  <a:cubicBezTo>
                    <a:pt x="52886" y="13"/>
                    <a:pt x="57150" y="4277"/>
                    <a:pt x="57150" y="9538"/>
                  </a:cubicBezTo>
                  <a:cubicBezTo>
                    <a:pt x="57150" y="14799"/>
                    <a:pt x="52886" y="19063"/>
                    <a:pt x="47625" y="19063"/>
                  </a:cubicBezTo>
                  <a:lnTo>
                    <a:pt x="9525" y="19063"/>
                  </a:lnTo>
                  <a:cubicBezTo>
                    <a:pt x="4264" y="19063"/>
                    <a:pt x="0" y="14799"/>
                    <a:pt x="0" y="9538"/>
                  </a:cubicBezTo>
                  <a:cubicBezTo>
                    <a:pt x="0" y="4277"/>
                    <a:pt x="4264" y="13"/>
                    <a:pt x="9525" y="13"/>
                  </a:cubicBezTo>
                  <a:cubicBezTo>
                    <a:pt x="14521" y="-252"/>
                    <a:pt x="18785" y="3583"/>
                    <a:pt x="19050" y="8579"/>
                  </a:cubicBezTo>
                  <a:cubicBezTo>
                    <a:pt x="19067" y="8899"/>
                    <a:pt x="19067" y="9219"/>
                    <a:pt x="19050" y="9538"/>
                  </a:cubicBezTo>
                  <a:lnTo>
                    <a:pt x="19050" y="66688"/>
                  </a:lnTo>
                </a:path>
              </a:pathLst>
            </a:custGeom>
            <a:noFill/>
            <a:ln w="12700" cap="rnd">
              <a:solidFill>
                <a:schemeClr val="accent1"/>
              </a:solidFill>
              <a:prstDash val="solid"/>
              <a:round/>
            </a:ln>
          </p:spPr>
          <p:txBody>
            <a:bodyPr rtlCol="0" anchor="ctr"/>
            <a:lstStyle/>
            <a:p>
              <a:endParaRPr lang="en-GB"/>
            </a:p>
          </p:txBody>
        </p:sp>
        <p:sp>
          <p:nvSpPr>
            <p:cNvPr id="70" name="Free-form: Shape 69">
              <a:extLst>
                <a:ext uri="{FF2B5EF4-FFF2-40B4-BE49-F238E27FC236}">
                  <a16:creationId xmlns:a16="http://schemas.microsoft.com/office/drawing/2014/main" id="{6E1F7673-2D8C-EAA7-99FC-36638E0BA173}"/>
                </a:ext>
              </a:extLst>
            </p:cNvPr>
            <p:cNvSpPr/>
            <p:nvPr/>
          </p:nvSpPr>
          <p:spPr>
            <a:xfrm>
              <a:off x="6034078" y="3361896"/>
              <a:ext cx="123843" cy="119062"/>
            </a:xfrm>
            <a:custGeom>
              <a:avLst/>
              <a:gdLst>
                <a:gd name="connsiteX0" fmla="*/ 85734 w 123843"/>
                <a:gd name="connsiteY0" fmla="*/ 119063 h 119062"/>
                <a:gd name="connsiteX1" fmla="*/ 123834 w 123843"/>
                <a:gd name="connsiteY1" fmla="*/ 61913 h 119062"/>
                <a:gd name="connsiteX2" fmla="*/ 61922 w 123843"/>
                <a:gd name="connsiteY2" fmla="*/ 0 h 119062"/>
                <a:gd name="connsiteX3" fmla="*/ 9 w 123843"/>
                <a:gd name="connsiteY3" fmla="*/ 61913 h 119062"/>
                <a:gd name="connsiteX4" fmla="*/ 38109 w 123843"/>
                <a:gd name="connsiteY4" fmla="*/ 119063 h 1190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3843" h="119062">
                  <a:moveTo>
                    <a:pt x="85734" y="119063"/>
                  </a:moveTo>
                  <a:cubicBezTo>
                    <a:pt x="109093" y="109802"/>
                    <a:pt x="124270" y="87037"/>
                    <a:pt x="123834" y="61913"/>
                  </a:cubicBezTo>
                  <a:cubicBezTo>
                    <a:pt x="123229" y="27973"/>
                    <a:pt x="95861" y="605"/>
                    <a:pt x="61922" y="0"/>
                  </a:cubicBezTo>
                  <a:cubicBezTo>
                    <a:pt x="27982" y="605"/>
                    <a:pt x="614" y="27973"/>
                    <a:pt x="9" y="61913"/>
                  </a:cubicBezTo>
                  <a:cubicBezTo>
                    <a:pt x="-427" y="87037"/>
                    <a:pt x="14750" y="109802"/>
                    <a:pt x="38109" y="119063"/>
                  </a:cubicBezTo>
                  <a:close/>
                </a:path>
              </a:pathLst>
            </a:custGeom>
            <a:noFill/>
            <a:ln w="12700" cap="rnd">
              <a:solidFill>
                <a:schemeClr val="accent1"/>
              </a:solidFill>
              <a:prstDash val="solid"/>
              <a:round/>
            </a:ln>
          </p:spPr>
          <p:txBody>
            <a:bodyPr rtlCol="0" anchor="ctr"/>
            <a:lstStyle/>
            <a:p>
              <a:endParaRPr lang="en-GB"/>
            </a:p>
          </p:txBody>
        </p:sp>
        <p:sp>
          <p:nvSpPr>
            <p:cNvPr id="71" name="Free-form: Shape 70">
              <a:extLst>
                <a:ext uri="{FF2B5EF4-FFF2-40B4-BE49-F238E27FC236}">
                  <a16:creationId xmlns:a16="http://schemas.microsoft.com/office/drawing/2014/main" id="{3E40942F-A61B-76C0-C714-28DE2D0DEB28}"/>
                </a:ext>
              </a:extLst>
            </p:cNvPr>
            <p:cNvSpPr/>
            <p:nvPr/>
          </p:nvSpPr>
          <p:spPr>
            <a:xfrm>
              <a:off x="6067425" y="3500008"/>
              <a:ext cx="57150" cy="9525"/>
            </a:xfrm>
            <a:custGeom>
              <a:avLst/>
              <a:gdLst>
                <a:gd name="connsiteX0" fmla="*/ 0 w 57150"/>
                <a:gd name="connsiteY0" fmla="*/ 0 h 9525"/>
                <a:gd name="connsiteX1" fmla="*/ 57150 w 57150"/>
                <a:gd name="connsiteY1" fmla="*/ 0 h 9525"/>
              </a:gdLst>
              <a:ahLst/>
              <a:cxnLst>
                <a:cxn ang="0">
                  <a:pos x="connsiteX0" y="connsiteY0"/>
                </a:cxn>
                <a:cxn ang="0">
                  <a:pos x="connsiteX1" y="connsiteY1"/>
                </a:cxn>
              </a:cxnLst>
              <a:rect l="l" t="t" r="r" b="b"/>
              <a:pathLst>
                <a:path w="57150" h="9525">
                  <a:moveTo>
                    <a:pt x="0" y="0"/>
                  </a:moveTo>
                  <a:lnTo>
                    <a:pt x="57150" y="0"/>
                  </a:lnTo>
                </a:path>
              </a:pathLst>
            </a:custGeom>
            <a:noFill/>
            <a:ln w="12700" cap="rnd">
              <a:solidFill>
                <a:schemeClr val="accent1"/>
              </a:solidFill>
              <a:prstDash val="solid"/>
              <a:round/>
            </a:ln>
          </p:spPr>
          <p:txBody>
            <a:bodyPr rtlCol="0" anchor="ctr"/>
            <a:lstStyle/>
            <a:p>
              <a:endParaRPr lang="en-GB"/>
            </a:p>
          </p:txBody>
        </p:sp>
        <p:sp>
          <p:nvSpPr>
            <p:cNvPr id="72" name="Free-form: Shape 71">
              <a:extLst>
                <a:ext uri="{FF2B5EF4-FFF2-40B4-BE49-F238E27FC236}">
                  <a16:creationId xmlns:a16="http://schemas.microsoft.com/office/drawing/2014/main" id="{5318F4F6-2AB9-9CF9-2C26-F9F1957903DD}"/>
                </a:ext>
              </a:extLst>
            </p:cNvPr>
            <p:cNvSpPr/>
            <p:nvPr/>
          </p:nvSpPr>
          <p:spPr>
            <a:xfrm>
              <a:off x="6096000" y="3319891"/>
              <a:ext cx="9525" cy="18192"/>
            </a:xfrm>
            <a:custGeom>
              <a:avLst/>
              <a:gdLst>
                <a:gd name="connsiteX0" fmla="*/ 0 w 9525"/>
                <a:gd name="connsiteY0" fmla="*/ 0 h 18192"/>
                <a:gd name="connsiteX1" fmla="*/ 0 w 9525"/>
                <a:gd name="connsiteY1" fmla="*/ 18193 h 18192"/>
              </a:gdLst>
              <a:ahLst/>
              <a:cxnLst>
                <a:cxn ang="0">
                  <a:pos x="connsiteX0" y="connsiteY0"/>
                </a:cxn>
                <a:cxn ang="0">
                  <a:pos x="connsiteX1" y="connsiteY1"/>
                </a:cxn>
              </a:cxnLst>
              <a:rect l="l" t="t" r="r" b="b"/>
              <a:pathLst>
                <a:path w="9525" h="18192">
                  <a:moveTo>
                    <a:pt x="0" y="0"/>
                  </a:moveTo>
                  <a:lnTo>
                    <a:pt x="0" y="18193"/>
                  </a:lnTo>
                </a:path>
              </a:pathLst>
            </a:custGeom>
            <a:noFill/>
            <a:ln w="12700" cap="rnd">
              <a:solidFill>
                <a:schemeClr val="accent1"/>
              </a:solidFill>
              <a:prstDash val="solid"/>
              <a:round/>
            </a:ln>
          </p:spPr>
          <p:txBody>
            <a:bodyPr rtlCol="0" anchor="ctr"/>
            <a:lstStyle/>
            <a:p>
              <a:endParaRPr lang="en-GB"/>
            </a:p>
          </p:txBody>
        </p:sp>
        <p:sp>
          <p:nvSpPr>
            <p:cNvPr id="73" name="Free-form: Shape 72">
              <a:extLst>
                <a:ext uri="{FF2B5EF4-FFF2-40B4-BE49-F238E27FC236}">
                  <a16:creationId xmlns:a16="http://schemas.microsoft.com/office/drawing/2014/main" id="{FB22A462-6277-C194-C1F5-9A318E547432}"/>
                </a:ext>
              </a:extLst>
            </p:cNvPr>
            <p:cNvSpPr/>
            <p:nvPr/>
          </p:nvSpPr>
          <p:spPr>
            <a:xfrm>
              <a:off x="6096000" y="3523821"/>
              <a:ext cx="9525" cy="14287"/>
            </a:xfrm>
            <a:custGeom>
              <a:avLst/>
              <a:gdLst>
                <a:gd name="connsiteX0" fmla="*/ 0 w 9525"/>
                <a:gd name="connsiteY0" fmla="*/ 0 h 14287"/>
                <a:gd name="connsiteX1" fmla="*/ 0 w 9525"/>
                <a:gd name="connsiteY1" fmla="*/ 14288 h 14287"/>
              </a:gdLst>
              <a:ahLst/>
              <a:cxnLst>
                <a:cxn ang="0">
                  <a:pos x="connsiteX0" y="connsiteY0"/>
                </a:cxn>
                <a:cxn ang="0">
                  <a:pos x="connsiteX1" y="connsiteY1"/>
                </a:cxn>
              </a:cxnLst>
              <a:rect l="l" t="t" r="r" b="b"/>
              <a:pathLst>
                <a:path w="9525" h="14287">
                  <a:moveTo>
                    <a:pt x="0" y="0"/>
                  </a:moveTo>
                  <a:lnTo>
                    <a:pt x="0" y="14288"/>
                  </a:lnTo>
                </a:path>
              </a:pathLst>
            </a:custGeom>
            <a:noFill/>
            <a:ln w="12700" cap="rnd">
              <a:solidFill>
                <a:schemeClr val="accent1"/>
              </a:solidFill>
              <a:prstDash val="solid"/>
              <a:round/>
            </a:ln>
          </p:spPr>
          <p:txBody>
            <a:bodyPr rtlCol="0" anchor="ctr"/>
            <a:lstStyle/>
            <a:p>
              <a:endParaRPr lang="en-GB"/>
            </a:p>
          </p:txBody>
        </p:sp>
        <p:sp>
          <p:nvSpPr>
            <p:cNvPr id="74" name="Free-form: Shape 73">
              <a:extLst>
                <a:ext uri="{FF2B5EF4-FFF2-40B4-BE49-F238E27FC236}">
                  <a16:creationId xmlns:a16="http://schemas.microsoft.com/office/drawing/2014/main" id="{949BE24B-A20E-6110-01E3-D6E8D99D1FC4}"/>
                </a:ext>
              </a:extLst>
            </p:cNvPr>
            <p:cNvSpPr/>
            <p:nvPr/>
          </p:nvSpPr>
          <p:spPr>
            <a:xfrm>
              <a:off x="5991225" y="3414283"/>
              <a:ext cx="21821" cy="9525"/>
            </a:xfrm>
            <a:custGeom>
              <a:avLst/>
              <a:gdLst>
                <a:gd name="connsiteX0" fmla="*/ 0 w 21821"/>
                <a:gd name="connsiteY0" fmla="*/ 0 h 9525"/>
                <a:gd name="connsiteX1" fmla="*/ 21822 w 21821"/>
                <a:gd name="connsiteY1" fmla="*/ 0 h 9525"/>
              </a:gdLst>
              <a:ahLst/>
              <a:cxnLst>
                <a:cxn ang="0">
                  <a:pos x="connsiteX0" y="connsiteY0"/>
                </a:cxn>
                <a:cxn ang="0">
                  <a:pos x="connsiteX1" y="connsiteY1"/>
                </a:cxn>
              </a:cxnLst>
              <a:rect l="l" t="t" r="r" b="b"/>
              <a:pathLst>
                <a:path w="21821" h="9525">
                  <a:moveTo>
                    <a:pt x="0" y="0"/>
                  </a:moveTo>
                  <a:lnTo>
                    <a:pt x="21822" y="0"/>
                  </a:lnTo>
                </a:path>
              </a:pathLst>
            </a:custGeom>
            <a:noFill/>
            <a:ln w="12700" cap="rnd">
              <a:solidFill>
                <a:schemeClr val="accent1"/>
              </a:solidFill>
              <a:prstDash val="solid"/>
              <a:round/>
            </a:ln>
          </p:spPr>
          <p:txBody>
            <a:bodyPr rtlCol="0" anchor="ctr"/>
            <a:lstStyle/>
            <a:p>
              <a:endParaRPr lang="en-GB"/>
            </a:p>
          </p:txBody>
        </p:sp>
        <p:sp>
          <p:nvSpPr>
            <p:cNvPr id="75" name="Free-form: Shape 74">
              <a:extLst>
                <a:ext uri="{FF2B5EF4-FFF2-40B4-BE49-F238E27FC236}">
                  <a16:creationId xmlns:a16="http://schemas.microsoft.com/office/drawing/2014/main" id="{C5B6E799-A502-1AEE-51B0-724165AC0B8D}"/>
                </a:ext>
              </a:extLst>
            </p:cNvPr>
            <p:cNvSpPr/>
            <p:nvPr/>
          </p:nvSpPr>
          <p:spPr>
            <a:xfrm>
              <a:off x="6015904" y="3343703"/>
              <a:ext cx="18183" cy="18192"/>
            </a:xfrm>
            <a:custGeom>
              <a:avLst/>
              <a:gdLst>
                <a:gd name="connsiteX0" fmla="*/ 0 w 18183"/>
                <a:gd name="connsiteY0" fmla="*/ 0 h 18192"/>
                <a:gd name="connsiteX1" fmla="*/ 18183 w 18183"/>
                <a:gd name="connsiteY1" fmla="*/ 18193 h 18192"/>
              </a:gdLst>
              <a:ahLst/>
              <a:cxnLst>
                <a:cxn ang="0">
                  <a:pos x="connsiteX0" y="connsiteY0"/>
                </a:cxn>
                <a:cxn ang="0">
                  <a:pos x="connsiteX1" y="connsiteY1"/>
                </a:cxn>
              </a:cxnLst>
              <a:rect l="l" t="t" r="r" b="b"/>
              <a:pathLst>
                <a:path w="18183" h="18192">
                  <a:moveTo>
                    <a:pt x="0" y="0"/>
                  </a:moveTo>
                  <a:lnTo>
                    <a:pt x="18183" y="18193"/>
                  </a:lnTo>
                </a:path>
              </a:pathLst>
            </a:custGeom>
            <a:noFill/>
            <a:ln w="12700" cap="rnd">
              <a:solidFill>
                <a:schemeClr val="accent1"/>
              </a:solidFill>
              <a:prstDash val="solid"/>
              <a:round/>
            </a:ln>
          </p:spPr>
          <p:txBody>
            <a:bodyPr rtlCol="0" anchor="ctr"/>
            <a:lstStyle/>
            <a:p>
              <a:endParaRPr lang="en-GB"/>
            </a:p>
          </p:txBody>
        </p:sp>
        <p:sp>
          <p:nvSpPr>
            <p:cNvPr id="85" name="Free-form: Shape 84">
              <a:extLst>
                <a:ext uri="{FF2B5EF4-FFF2-40B4-BE49-F238E27FC236}">
                  <a16:creationId xmlns:a16="http://schemas.microsoft.com/office/drawing/2014/main" id="{8A12F06C-5E6A-CF0B-34C0-EB6A0BAB85F3}"/>
                </a:ext>
              </a:extLst>
            </p:cNvPr>
            <p:cNvSpPr/>
            <p:nvPr/>
          </p:nvSpPr>
          <p:spPr>
            <a:xfrm>
              <a:off x="6178953" y="3414283"/>
              <a:ext cx="21821" cy="9525"/>
            </a:xfrm>
            <a:custGeom>
              <a:avLst/>
              <a:gdLst>
                <a:gd name="connsiteX0" fmla="*/ 21822 w 21821"/>
                <a:gd name="connsiteY0" fmla="*/ 0 h 9525"/>
                <a:gd name="connsiteX1" fmla="*/ 0 w 21821"/>
                <a:gd name="connsiteY1" fmla="*/ 0 h 9525"/>
              </a:gdLst>
              <a:ahLst/>
              <a:cxnLst>
                <a:cxn ang="0">
                  <a:pos x="connsiteX0" y="connsiteY0"/>
                </a:cxn>
                <a:cxn ang="0">
                  <a:pos x="connsiteX1" y="connsiteY1"/>
                </a:cxn>
              </a:cxnLst>
              <a:rect l="l" t="t" r="r" b="b"/>
              <a:pathLst>
                <a:path w="21821" h="9525">
                  <a:moveTo>
                    <a:pt x="21822" y="0"/>
                  </a:moveTo>
                  <a:lnTo>
                    <a:pt x="0" y="0"/>
                  </a:lnTo>
                </a:path>
              </a:pathLst>
            </a:custGeom>
            <a:noFill/>
            <a:ln w="12700" cap="rnd">
              <a:solidFill>
                <a:schemeClr val="accent1"/>
              </a:solidFill>
              <a:prstDash val="solid"/>
              <a:round/>
            </a:ln>
          </p:spPr>
          <p:txBody>
            <a:bodyPr rtlCol="0" anchor="ctr"/>
            <a:lstStyle/>
            <a:p>
              <a:endParaRPr lang="en-GB"/>
            </a:p>
          </p:txBody>
        </p:sp>
        <p:sp>
          <p:nvSpPr>
            <p:cNvPr id="86" name="Free-form: Shape 85">
              <a:extLst>
                <a:ext uri="{FF2B5EF4-FFF2-40B4-BE49-F238E27FC236}">
                  <a16:creationId xmlns:a16="http://schemas.microsoft.com/office/drawing/2014/main" id="{72B9250C-3007-F88E-3D19-5634C06B2304}"/>
                </a:ext>
              </a:extLst>
            </p:cNvPr>
            <p:cNvSpPr/>
            <p:nvPr/>
          </p:nvSpPr>
          <p:spPr>
            <a:xfrm>
              <a:off x="6157912" y="3343703"/>
              <a:ext cx="18183" cy="18192"/>
            </a:xfrm>
            <a:custGeom>
              <a:avLst/>
              <a:gdLst>
                <a:gd name="connsiteX0" fmla="*/ 18183 w 18183"/>
                <a:gd name="connsiteY0" fmla="*/ 0 h 18192"/>
                <a:gd name="connsiteX1" fmla="*/ 0 w 18183"/>
                <a:gd name="connsiteY1" fmla="*/ 18193 h 18192"/>
              </a:gdLst>
              <a:ahLst/>
              <a:cxnLst>
                <a:cxn ang="0">
                  <a:pos x="connsiteX0" y="connsiteY0"/>
                </a:cxn>
                <a:cxn ang="0">
                  <a:pos x="connsiteX1" y="connsiteY1"/>
                </a:cxn>
              </a:cxnLst>
              <a:rect l="l" t="t" r="r" b="b"/>
              <a:pathLst>
                <a:path w="18183" h="18192">
                  <a:moveTo>
                    <a:pt x="18183" y="0"/>
                  </a:moveTo>
                  <a:lnTo>
                    <a:pt x="0" y="18193"/>
                  </a:lnTo>
                </a:path>
              </a:pathLst>
            </a:custGeom>
            <a:noFill/>
            <a:ln w="12700" cap="rnd">
              <a:solidFill>
                <a:schemeClr val="accent1"/>
              </a:solidFill>
              <a:prstDash val="solid"/>
              <a:round/>
            </a:ln>
          </p:spPr>
          <p:txBody>
            <a:bodyPr rtlCol="0" anchor="ctr"/>
            <a:lstStyle/>
            <a:p>
              <a:endParaRPr lang="en-GB"/>
            </a:p>
          </p:txBody>
        </p:sp>
      </p:grpSp>
      <p:grpSp>
        <p:nvGrpSpPr>
          <p:cNvPr id="203" name="Graphic 201">
            <a:extLst>
              <a:ext uri="{FF2B5EF4-FFF2-40B4-BE49-F238E27FC236}">
                <a16:creationId xmlns:a16="http://schemas.microsoft.com/office/drawing/2014/main" id="{584BF0D4-C09A-F915-13A8-BD9E02FB7D05}"/>
              </a:ext>
            </a:extLst>
          </p:cNvPr>
          <p:cNvGrpSpPr/>
          <p:nvPr/>
        </p:nvGrpSpPr>
        <p:grpSpPr>
          <a:xfrm>
            <a:off x="8691509" y="2617544"/>
            <a:ext cx="295330" cy="295284"/>
            <a:chOff x="5986440" y="3319449"/>
            <a:chExt cx="219119" cy="219087"/>
          </a:xfrm>
          <a:noFill/>
        </p:grpSpPr>
        <p:sp>
          <p:nvSpPr>
            <p:cNvPr id="204" name="Free-form: Shape 203">
              <a:extLst>
                <a:ext uri="{FF2B5EF4-FFF2-40B4-BE49-F238E27FC236}">
                  <a16:creationId xmlns:a16="http://schemas.microsoft.com/office/drawing/2014/main" id="{243F06DF-FC1C-9EB7-EBA5-851732F6BA39}"/>
                </a:ext>
              </a:extLst>
            </p:cNvPr>
            <p:cNvSpPr/>
            <p:nvPr/>
          </p:nvSpPr>
          <p:spPr>
            <a:xfrm>
              <a:off x="6081712" y="3509962"/>
              <a:ext cx="28575" cy="9525"/>
            </a:xfrm>
            <a:custGeom>
              <a:avLst/>
              <a:gdLst>
                <a:gd name="connsiteX0" fmla="*/ 0 w 28575"/>
                <a:gd name="connsiteY0" fmla="*/ 0 h 9525"/>
                <a:gd name="connsiteX1" fmla="*/ 28575 w 28575"/>
                <a:gd name="connsiteY1" fmla="*/ 0 h 9525"/>
              </a:gdLst>
              <a:ahLst/>
              <a:cxnLst>
                <a:cxn ang="0">
                  <a:pos x="connsiteX0" y="connsiteY0"/>
                </a:cxn>
                <a:cxn ang="0">
                  <a:pos x="connsiteX1" y="connsiteY1"/>
                </a:cxn>
              </a:cxnLst>
              <a:rect l="l" t="t" r="r" b="b"/>
              <a:pathLst>
                <a:path w="28575" h="9525">
                  <a:moveTo>
                    <a:pt x="0" y="0"/>
                  </a:moveTo>
                  <a:lnTo>
                    <a:pt x="28575" y="0"/>
                  </a:lnTo>
                </a:path>
              </a:pathLst>
            </a:custGeom>
            <a:noFill/>
            <a:ln w="12700" cap="rnd">
              <a:solidFill>
                <a:schemeClr val="accent1"/>
              </a:solidFill>
              <a:prstDash val="solid"/>
              <a:round/>
            </a:ln>
          </p:spPr>
          <p:txBody>
            <a:bodyPr rtlCol="0" anchor="ctr"/>
            <a:lstStyle/>
            <a:p>
              <a:endParaRPr lang="en-GB"/>
            </a:p>
          </p:txBody>
        </p:sp>
        <p:sp>
          <p:nvSpPr>
            <p:cNvPr id="205" name="Free-form: Shape 204">
              <a:extLst>
                <a:ext uri="{FF2B5EF4-FFF2-40B4-BE49-F238E27FC236}">
                  <a16:creationId xmlns:a16="http://schemas.microsoft.com/office/drawing/2014/main" id="{75A63021-D59E-DCE9-36D1-B6C934A4A909}"/>
                </a:ext>
              </a:extLst>
            </p:cNvPr>
            <p:cNvSpPr/>
            <p:nvPr/>
          </p:nvSpPr>
          <p:spPr>
            <a:xfrm>
              <a:off x="6081712" y="3529012"/>
              <a:ext cx="28575" cy="9525"/>
            </a:xfrm>
            <a:custGeom>
              <a:avLst/>
              <a:gdLst>
                <a:gd name="connsiteX0" fmla="*/ 0 w 28575"/>
                <a:gd name="connsiteY0" fmla="*/ 0 h 9525"/>
                <a:gd name="connsiteX1" fmla="*/ 28575 w 28575"/>
                <a:gd name="connsiteY1" fmla="*/ 0 h 9525"/>
              </a:gdLst>
              <a:ahLst/>
              <a:cxnLst>
                <a:cxn ang="0">
                  <a:pos x="connsiteX0" y="connsiteY0"/>
                </a:cxn>
                <a:cxn ang="0">
                  <a:pos x="connsiteX1" y="connsiteY1"/>
                </a:cxn>
              </a:cxnLst>
              <a:rect l="l" t="t" r="r" b="b"/>
              <a:pathLst>
                <a:path w="28575" h="9525">
                  <a:moveTo>
                    <a:pt x="0" y="0"/>
                  </a:moveTo>
                  <a:lnTo>
                    <a:pt x="28575" y="0"/>
                  </a:lnTo>
                </a:path>
              </a:pathLst>
            </a:custGeom>
            <a:noFill/>
            <a:ln w="12700" cap="rnd">
              <a:solidFill>
                <a:schemeClr val="accent1"/>
              </a:solidFill>
              <a:prstDash val="solid"/>
              <a:round/>
            </a:ln>
          </p:spPr>
          <p:txBody>
            <a:bodyPr rtlCol="0" anchor="ctr"/>
            <a:lstStyle/>
            <a:p>
              <a:endParaRPr lang="en-GB"/>
            </a:p>
          </p:txBody>
        </p:sp>
        <p:sp>
          <p:nvSpPr>
            <p:cNvPr id="206" name="Free-form: Shape 205">
              <a:extLst>
                <a:ext uri="{FF2B5EF4-FFF2-40B4-BE49-F238E27FC236}">
                  <a16:creationId xmlns:a16="http://schemas.microsoft.com/office/drawing/2014/main" id="{C800D599-71AC-1DB7-79DA-188493FEF574}"/>
                </a:ext>
              </a:extLst>
            </p:cNvPr>
            <p:cNvSpPr/>
            <p:nvPr/>
          </p:nvSpPr>
          <p:spPr>
            <a:xfrm>
              <a:off x="6096000" y="3529012"/>
              <a:ext cx="9525" cy="9525"/>
            </a:xfrm>
            <a:custGeom>
              <a:avLst/>
              <a:gdLst>
                <a:gd name="connsiteX0" fmla="*/ 0 w 9525"/>
                <a:gd name="connsiteY0" fmla="*/ 0 h 9525"/>
                <a:gd name="connsiteX1" fmla="*/ 0 w 9525"/>
                <a:gd name="connsiteY1" fmla="*/ 9525 h 9525"/>
              </a:gdLst>
              <a:ahLst/>
              <a:cxnLst>
                <a:cxn ang="0">
                  <a:pos x="connsiteX0" y="connsiteY0"/>
                </a:cxn>
                <a:cxn ang="0">
                  <a:pos x="connsiteX1" y="connsiteY1"/>
                </a:cxn>
              </a:cxnLst>
              <a:rect l="l" t="t" r="r" b="b"/>
              <a:pathLst>
                <a:path w="9525" h="9525">
                  <a:moveTo>
                    <a:pt x="0" y="0"/>
                  </a:moveTo>
                  <a:lnTo>
                    <a:pt x="0" y="9525"/>
                  </a:lnTo>
                </a:path>
              </a:pathLst>
            </a:custGeom>
            <a:noFill/>
            <a:ln w="12700" cap="rnd">
              <a:solidFill>
                <a:schemeClr val="accent1"/>
              </a:solidFill>
              <a:prstDash val="solid"/>
              <a:round/>
            </a:ln>
          </p:spPr>
          <p:txBody>
            <a:bodyPr rtlCol="0" anchor="ctr"/>
            <a:lstStyle/>
            <a:p>
              <a:endParaRPr lang="en-GB"/>
            </a:p>
          </p:txBody>
        </p:sp>
        <p:sp>
          <p:nvSpPr>
            <p:cNvPr id="207" name="Free-form: Shape 206">
              <a:extLst>
                <a:ext uri="{FF2B5EF4-FFF2-40B4-BE49-F238E27FC236}">
                  <a16:creationId xmlns:a16="http://schemas.microsoft.com/office/drawing/2014/main" id="{149D97AC-A473-04D6-FF79-EE29E8B0C4F0}"/>
                </a:ext>
              </a:extLst>
            </p:cNvPr>
            <p:cNvSpPr/>
            <p:nvPr/>
          </p:nvSpPr>
          <p:spPr>
            <a:xfrm>
              <a:off x="6040097" y="3376591"/>
              <a:ext cx="111804" cy="114321"/>
            </a:xfrm>
            <a:custGeom>
              <a:avLst/>
              <a:gdLst>
                <a:gd name="connsiteX0" fmla="*/ 111804 w 111804"/>
                <a:gd name="connsiteY0" fmla="*/ 52828 h 114321"/>
                <a:gd name="connsiteX1" fmla="*/ 55902 w 111804"/>
                <a:gd name="connsiteY1" fmla="*/ 21 h 114321"/>
                <a:gd name="connsiteX2" fmla="*/ 0 w 111804"/>
                <a:gd name="connsiteY2" fmla="*/ 52828 h 114321"/>
                <a:gd name="connsiteX3" fmla="*/ 41615 w 111804"/>
                <a:gd name="connsiteY3" fmla="*/ 103530 h 114321"/>
                <a:gd name="connsiteX4" fmla="*/ 41615 w 111804"/>
                <a:gd name="connsiteY4" fmla="*/ 114321 h 114321"/>
                <a:gd name="connsiteX5" fmla="*/ 70190 w 111804"/>
                <a:gd name="connsiteY5" fmla="*/ 114321 h 114321"/>
                <a:gd name="connsiteX6" fmla="*/ 70190 w 111804"/>
                <a:gd name="connsiteY6" fmla="*/ 103530 h 114321"/>
                <a:gd name="connsiteX7" fmla="*/ 111804 w 111804"/>
                <a:gd name="connsiteY7" fmla="*/ 52828 h 1143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1804" h="114321">
                  <a:moveTo>
                    <a:pt x="111804" y="52828"/>
                  </a:moveTo>
                  <a:cubicBezTo>
                    <a:pt x="110922" y="22821"/>
                    <a:pt x="85911" y="-806"/>
                    <a:pt x="55902" y="21"/>
                  </a:cubicBezTo>
                  <a:cubicBezTo>
                    <a:pt x="25892" y="-811"/>
                    <a:pt x="877" y="22819"/>
                    <a:pt x="0" y="52828"/>
                  </a:cubicBezTo>
                  <a:cubicBezTo>
                    <a:pt x="1020" y="77115"/>
                    <a:pt x="17993" y="97794"/>
                    <a:pt x="41615" y="103530"/>
                  </a:cubicBezTo>
                  <a:lnTo>
                    <a:pt x="41615" y="114321"/>
                  </a:lnTo>
                  <a:lnTo>
                    <a:pt x="70190" y="114321"/>
                  </a:lnTo>
                  <a:lnTo>
                    <a:pt x="70190" y="103530"/>
                  </a:lnTo>
                  <a:cubicBezTo>
                    <a:pt x="93812" y="97794"/>
                    <a:pt x="110784" y="77115"/>
                    <a:pt x="111804" y="52828"/>
                  </a:cubicBezTo>
                  <a:close/>
                </a:path>
              </a:pathLst>
            </a:custGeom>
            <a:noFill/>
            <a:ln w="12700" cap="rnd">
              <a:solidFill>
                <a:schemeClr val="accent1"/>
              </a:solidFill>
              <a:prstDash val="solid"/>
              <a:round/>
            </a:ln>
          </p:spPr>
          <p:txBody>
            <a:bodyPr rtlCol="0" anchor="ctr"/>
            <a:lstStyle/>
            <a:p>
              <a:endParaRPr lang="en-GB"/>
            </a:p>
          </p:txBody>
        </p:sp>
        <p:sp>
          <p:nvSpPr>
            <p:cNvPr id="208" name="Free-form: Shape 207">
              <a:extLst>
                <a:ext uri="{FF2B5EF4-FFF2-40B4-BE49-F238E27FC236}">
                  <a16:creationId xmlns:a16="http://schemas.microsoft.com/office/drawing/2014/main" id="{EBC3B1E1-5D40-1C02-72E6-EADF844179C5}"/>
                </a:ext>
              </a:extLst>
            </p:cNvPr>
            <p:cNvSpPr/>
            <p:nvPr/>
          </p:nvSpPr>
          <p:spPr>
            <a:xfrm>
              <a:off x="5986440" y="3319449"/>
              <a:ext cx="219119" cy="192271"/>
            </a:xfrm>
            <a:custGeom>
              <a:avLst/>
              <a:gdLst>
                <a:gd name="connsiteX0" fmla="*/ 63954 w 219119"/>
                <a:gd name="connsiteY0" fmla="*/ 185017 h 192271"/>
                <a:gd name="connsiteX1" fmla="*/ 52410 w 219119"/>
                <a:gd name="connsiteY1" fmla="*/ 190513 h 192271"/>
                <a:gd name="connsiteX2" fmla="*/ 28597 w 219119"/>
                <a:gd name="connsiteY2" fmla="*/ 182135 h 192271"/>
                <a:gd name="connsiteX3" fmla="*/ 28597 w 219119"/>
                <a:gd name="connsiteY3" fmla="*/ 166700 h 192271"/>
                <a:gd name="connsiteX4" fmla="*/ 34084 w 219119"/>
                <a:gd name="connsiteY4" fmla="*/ 155147 h 192271"/>
                <a:gd name="connsiteX5" fmla="*/ 25634 w 219119"/>
                <a:gd name="connsiteY5" fmla="*/ 131360 h 192271"/>
                <a:gd name="connsiteX6" fmla="*/ 23940 w 219119"/>
                <a:gd name="connsiteY6" fmla="*/ 130658 h 192271"/>
                <a:gd name="connsiteX7" fmla="*/ 11890 w 219119"/>
                <a:gd name="connsiteY7" fmla="*/ 126371 h 192271"/>
                <a:gd name="connsiteX8" fmla="*/ 1034 w 219119"/>
                <a:gd name="connsiteY8" fmla="*/ 103567 h 192271"/>
                <a:gd name="connsiteX9" fmla="*/ 11890 w 219119"/>
                <a:gd name="connsiteY9" fmla="*/ 92710 h 192271"/>
                <a:gd name="connsiteX10" fmla="*/ 23940 w 219119"/>
                <a:gd name="connsiteY10" fmla="*/ 88424 h 192271"/>
                <a:gd name="connsiteX11" fmla="*/ 34791 w 219119"/>
                <a:gd name="connsiteY11" fmla="*/ 65632 h 192271"/>
                <a:gd name="connsiteX12" fmla="*/ 34093 w 219119"/>
                <a:gd name="connsiteY12" fmla="*/ 63945 h 192271"/>
                <a:gd name="connsiteX13" fmla="*/ 28597 w 219119"/>
                <a:gd name="connsiteY13" fmla="*/ 52400 h 192271"/>
                <a:gd name="connsiteX14" fmla="*/ 36976 w 219119"/>
                <a:gd name="connsiteY14" fmla="*/ 28588 h 192271"/>
                <a:gd name="connsiteX15" fmla="*/ 52410 w 219119"/>
                <a:gd name="connsiteY15" fmla="*/ 28588 h 192271"/>
                <a:gd name="connsiteX16" fmla="*/ 63964 w 219119"/>
                <a:gd name="connsiteY16" fmla="*/ 34074 h 192271"/>
                <a:gd name="connsiteX17" fmla="*/ 87748 w 219119"/>
                <a:gd name="connsiteY17" fmla="*/ 25616 h 192271"/>
                <a:gd name="connsiteX18" fmla="*/ 88443 w 219119"/>
                <a:gd name="connsiteY18" fmla="*/ 23940 h 192271"/>
                <a:gd name="connsiteX19" fmla="*/ 92729 w 219119"/>
                <a:gd name="connsiteY19" fmla="*/ 11890 h 192271"/>
                <a:gd name="connsiteX20" fmla="*/ 115534 w 219119"/>
                <a:gd name="connsiteY20" fmla="*/ 1034 h 192271"/>
                <a:gd name="connsiteX21" fmla="*/ 126391 w 219119"/>
                <a:gd name="connsiteY21" fmla="*/ 11890 h 192271"/>
                <a:gd name="connsiteX22" fmla="*/ 130677 w 219119"/>
                <a:gd name="connsiteY22" fmla="*/ 23940 h 192271"/>
                <a:gd name="connsiteX23" fmla="*/ 153472 w 219119"/>
                <a:gd name="connsiteY23" fmla="*/ 34785 h 192271"/>
                <a:gd name="connsiteX24" fmla="*/ 155166 w 219119"/>
                <a:gd name="connsiteY24" fmla="*/ 34084 h 192271"/>
                <a:gd name="connsiteX25" fmla="*/ 166710 w 219119"/>
                <a:gd name="connsiteY25" fmla="*/ 28588 h 192271"/>
                <a:gd name="connsiteX26" fmla="*/ 190522 w 219119"/>
                <a:gd name="connsiteY26" fmla="*/ 36966 h 192271"/>
                <a:gd name="connsiteX27" fmla="*/ 190522 w 219119"/>
                <a:gd name="connsiteY27" fmla="*/ 52400 h 192271"/>
                <a:gd name="connsiteX28" fmla="*/ 185036 w 219119"/>
                <a:gd name="connsiteY28" fmla="*/ 63954 h 192271"/>
                <a:gd name="connsiteX29" fmla="*/ 193487 w 219119"/>
                <a:gd name="connsiteY29" fmla="*/ 87741 h 192271"/>
                <a:gd name="connsiteX30" fmla="*/ 195180 w 219119"/>
                <a:gd name="connsiteY30" fmla="*/ 88443 h 192271"/>
                <a:gd name="connsiteX31" fmla="*/ 207229 w 219119"/>
                <a:gd name="connsiteY31" fmla="*/ 92729 h 192271"/>
                <a:gd name="connsiteX32" fmla="*/ 218086 w 219119"/>
                <a:gd name="connsiteY32" fmla="*/ 115534 h 192271"/>
                <a:gd name="connsiteX33" fmla="*/ 207229 w 219119"/>
                <a:gd name="connsiteY33" fmla="*/ 126391 h 192271"/>
                <a:gd name="connsiteX34" fmla="*/ 195180 w 219119"/>
                <a:gd name="connsiteY34" fmla="*/ 130677 h 192271"/>
                <a:gd name="connsiteX35" fmla="*/ 184334 w 219119"/>
                <a:gd name="connsiteY35" fmla="*/ 153472 h 192271"/>
                <a:gd name="connsiteX36" fmla="*/ 185036 w 219119"/>
                <a:gd name="connsiteY36" fmla="*/ 155166 h 192271"/>
                <a:gd name="connsiteX37" fmla="*/ 190522 w 219119"/>
                <a:gd name="connsiteY37" fmla="*/ 166700 h 192271"/>
                <a:gd name="connsiteX38" fmla="*/ 182144 w 219119"/>
                <a:gd name="connsiteY38" fmla="*/ 190513 h 192271"/>
                <a:gd name="connsiteX39" fmla="*/ 166710 w 219119"/>
                <a:gd name="connsiteY39" fmla="*/ 190513 h 192271"/>
                <a:gd name="connsiteX40" fmla="*/ 155156 w 219119"/>
                <a:gd name="connsiteY40" fmla="*/ 185026 h 1922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219119" h="192271">
                  <a:moveTo>
                    <a:pt x="63954" y="185017"/>
                  </a:moveTo>
                  <a:lnTo>
                    <a:pt x="52410" y="190513"/>
                  </a:lnTo>
                  <a:cubicBezTo>
                    <a:pt x="43521" y="194775"/>
                    <a:pt x="32859" y="191023"/>
                    <a:pt x="28597" y="182135"/>
                  </a:cubicBezTo>
                  <a:cubicBezTo>
                    <a:pt x="26258" y="177256"/>
                    <a:pt x="26258" y="171579"/>
                    <a:pt x="28597" y="166700"/>
                  </a:cubicBezTo>
                  <a:lnTo>
                    <a:pt x="34084" y="155147"/>
                  </a:lnTo>
                  <a:cubicBezTo>
                    <a:pt x="38319" y="146244"/>
                    <a:pt x="34536" y="135595"/>
                    <a:pt x="25634" y="131360"/>
                  </a:cubicBezTo>
                  <a:cubicBezTo>
                    <a:pt x="25081" y="131097"/>
                    <a:pt x="24516" y="130863"/>
                    <a:pt x="23940" y="130658"/>
                  </a:cubicBezTo>
                  <a:lnTo>
                    <a:pt x="11890" y="126371"/>
                  </a:lnTo>
                  <a:cubicBezTo>
                    <a:pt x="2595" y="123072"/>
                    <a:pt x="-2266" y="112862"/>
                    <a:pt x="1034" y="103567"/>
                  </a:cubicBezTo>
                  <a:cubicBezTo>
                    <a:pt x="2833" y="98498"/>
                    <a:pt x="6821" y="94509"/>
                    <a:pt x="11890" y="92710"/>
                  </a:cubicBezTo>
                  <a:lnTo>
                    <a:pt x="23940" y="88424"/>
                  </a:lnTo>
                  <a:cubicBezTo>
                    <a:pt x="33230" y="85127"/>
                    <a:pt x="38088" y="74922"/>
                    <a:pt x="34791" y="65632"/>
                  </a:cubicBezTo>
                  <a:cubicBezTo>
                    <a:pt x="34587" y="65058"/>
                    <a:pt x="34355" y="64495"/>
                    <a:pt x="34093" y="63945"/>
                  </a:cubicBezTo>
                  <a:lnTo>
                    <a:pt x="28597" y="52400"/>
                  </a:lnTo>
                  <a:cubicBezTo>
                    <a:pt x="24335" y="43511"/>
                    <a:pt x="28087" y="32850"/>
                    <a:pt x="36976" y="28588"/>
                  </a:cubicBezTo>
                  <a:cubicBezTo>
                    <a:pt x="41855" y="26249"/>
                    <a:pt x="47531" y="26249"/>
                    <a:pt x="52410" y="28588"/>
                  </a:cubicBezTo>
                  <a:lnTo>
                    <a:pt x="63964" y="34074"/>
                  </a:lnTo>
                  <a:cubicBezTo>
                    <a:pt x="72867" y="38307"/>
                    <a:pt x="83516" y="34520"/>
                    <a:pt x="87748" y="25616"/>
                  </a:cubicBezTo>
                  <a:cubicBezTo>
                    <a:pt x="88008" y="25070"/>
                    <a:pt x="88240" y="24510"/>
                    <a:pt x="88443" y="23940"/>
                  </a:cubicBezTo>
                  <a:lnTo>
                    <a:pt x="92729" y="11890"/>
                  </a:lnTo>
                  <a:cubicBezTo>
                    <a:pt x="96029" y="2595"/>
                    <a:pt x="106238" y="-2266"/>
                    <a:pt x="115534" y="1034"/>
                  </a:cubicBezTo>
                  <a:cubicBezTo>
                    <a:pt x="120603" y="2833"/>
                    <a:pt x="124591" y="6821"/>
                    <a:pt x="126391" y="11890"/>
                  </a:cubicBezTo>
                  <a:lnTo>
                    <a:pt x="130677" y="23940"/>
                  </a:lnTo>
                  <a:cubicBezTo>
                    <a:pt x="133976" y="33229"/>
                    <a:pt x="144182" y="38085"/>
                    <a:pt x="153472" y="34785"/>
                  </a:cubicBezTo>
                  <a:cubicBezTo>
                    <a:pt x="154048" y="34581"/>
                    <a:pt x="154613" y="34346"/>
                    <a:pt x="155166" y="34084"/>
                  </a:cubicBezTo>
                  <a:lnTo>
                    <a:pt x="166710" y="28588"/>
                  </a:lnTo>
                  <a:cubicBezTo>
                    <a:pt x="175600" y="24326"/>
                    <a:pt x="186260" y="28077"/>
                    <a:pt x="190522" y="36966"/>
                  </a:cubicBezTo>
                  <a:cubicBezTo>
                    <a:pt x="192862" y="41845"/>
                    <a:pt x="192862" y="47522"/>
                    <a:pt x="190522" y="52400"/>
                  </a:cubicBezTo>
                  <a:lnTo>
                    <a:pt x="185036" y="63954"/>
                  </a:lnTo>
                  <a:cubicBezTo>
                    <a:pt x="180801" y="72856"/>
                    <a:pt x="184584" y="83506"/>
                    <a:pt x="193487" y="87741"/>
                  </a:cubicBezTo>
                  <a:cubicBezTo>
                    <a:pt x="194038" y="88004"/>
                    <a:pt x="194604" y="88238"/>
                    <a:pt x="195180" y="88443"/>
                  </a:cubicBezTo>
                  <a:lnTo>
                    <a:pt x="207229" y="92729"/>
                  </a:lnTo>
                  <a:cubicBezTo>
                    <a:pt x="216525" y="96029"/>
                    <a:pt x="221385" y="106238"/>
                    <a:pt x="218086" y="115534"/>
                  </a:cubicBezTo>
                  <a:cubicBezTo>
                    <a:pt x="216287" y="120603"/>
                    <a:pt x="212298" y="124591"/>
                    <a:pt x="207229" y="126391"/>
                  </a:cubicBezTo>
                  <a:lnTo>
                    <a:pt x="195180" y="130677"/>
                  </a:lnTo>
                  <a:cubicBezTo>
                    <a:pt x="185890" y="133976"/>
                    <a:pt x="181035" y="144182"/>
                    <a:pt x="184334" y="153472"/>
                  </a:cubicBezTo>
                  <a:cubicBezTo>
                    <a:pt x="184539" y="154048"/>
                    <a:pt x="184773" y="154613"/>
                    <a:pt x="185036" y="155166"/>
                  </a:cubicBezTo>
                  <a:lnTo>
                    <a:pt x="190522" y="166700"/>
                  </a:lnTo>
                  <a:cubicBezTo>
                    <a:pt x="194785" y="175590"/>
                    <a:pt x="191033" y="186250"/>
                    <a:pt x="182144" y="190513"/>
                  </a:cubicBezTo>
                  <a:cubicBezTo>
                    <a:pt x="177265" y="192852"/>
                    <a:pt x="171589" y="192852"/>
                    <a:pt x="166710" y="190513"/>
                  </a:cubicBezTo>
                  <a:lnTo>
                    <a:pt x="155156" y="185026"/>
                  </a:lnTo>
                </a:path>
              </a:pathLst>
            </a:custGeom>
            <a:noFill/>
            <a:ln w="12700" cap="rnd">
              <a:solidFill>
                <a:schemeClr val="accent1"/>
              </a:solidFill>
              <a:prstDash val="solid"/>
              <a:round/>
            </a:ln>
          </p:spPr>
          <p:txBody>
            <a:bodyPr rtlCol="0" anchor="ctr"/>
            <a:lstStyle/>
            <a:p>
              <a:endParaRPr lang="en-GB"/>
            </a:p>
          </p:txBody>
        </p:sp>
      </p:grpSp>
      <p:sp>
        <p:nvSpPr>
          <p:cNvPr id="8" name="!!BOX1">
            <a:extLst>
              <a:ext uri="{FF2B5EF4-FFF2-40B4-BE49-F238E27FC236}">
                <a16:creationId xmlns:a16="http://schemas.microsoft.com/office/drawing/2014/main" id="{8FED196D-5030-338F-AA66-8C48589CB702}"/>
              </a:ext>
            </a:extLst>
          </p:cNvPr>
          <p:cNvSpPr>
            <a:spLocks/>
          </p:cNvSpPr>
          <p:nvPr/>
        </p:nvSpPr>
        <p:spPr bwMode="auto">
          <a:xfrm>
            <a:off x="1297137" y="2489688"/>
            <a:ext cx="558568" cy="558568"/>
          </a:xfrm>
          <a:prstGeom prst="roundRect">
            <a:avLst>
              <a:gd name="adj" fmla="val 50000"/>
            </a:avLst>
          </a:prstGeom>
          <a:gradFill flip="none" rotWithShape="1">
            <a:gsLst>
              <a:gs pos="0">
                <a:srgbClr val="EBECEB"/>
              </a:gs>
              <a:gs pos="75000">
                <a:schemeClr val="bg1">
                  <a:lumMod val="55000"/>
                  <a:lumOff val="45000"/>
                </a:schemeClr>
              </a:gs>
              <a:gs pos="33000">
                <a:schemeClr val="bg1">
                  <a:lumMod val="95000"/>
                </a:schemeClr>
              </a:gs>
              <a:gs pos="100000">
                <a:srgbClr val="E8E9E8">
                  <a:lumMod val="65000"/>
                  <a:lumOff val="35000"/>
                </a:srgbClr>
              </a:gs>
            </a:gsLst>
            <a:lin ang="2700000" scaled="1"/>
            <a:tileRect/>
          </a:gradFill>
          <a:ln w="12700">
            <a:noFill/>
            <a:headEnd type="none" w="med" len="med"/>
            <a:tailEnd type="none" w="med" len="med"/>
          </a:ln>
          <a:effectLst>
            <a:outerShdw blurRad="101600" dist="25400" dir="2700000" algn="tl" rotWithShape="0">
              <a:prstClr val="black">
                <a:alpha val="32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0000" tIns="97536" rIns="108000" bIns="97536" numCol="1" spcCol="0" rtlCol="0" fromWordArt="0" anchor="ctr" anchorCtr="0" forceAA="0" compatLnSpc="1">
            <a:prstTxWarp prst="textNoShape">
              <a:avLst/>
            </a:prstTxWarp>
            <a:noAutofit/>
          </a:bodyPr>
          <a:lstStyle/>
          <a:p>
            <a:pPr defTabSz="621679" fontAlgn="base">
              <a:spcBef>
                <a:spcPct val="0"/>
              </a:spcBef>
              <a:spcAft>
                <a:spcPct val="0"/>
              </a:spcAft>
            </a:pPr>
            <a:endParaRPr lang="en-GB" sz="1333" b="1">
              <a:solidFill>
                <a:schemeClr val="accent1"/>
              </a:solidFill>
              <a:cs typeface="Segoe UI" pitchFamily="34" charset="0"/>
            </a:endParaRPr>
          </a:p>
        </p:txBody>
      </p:sp>
      <p:grpSp>
        <p:nvGrpSpPr>
          <p:cNvPr id="169" name="Graphic 167">
            <a:extLst>
              <a:ext uri="{FF2B5EF4-FFF2-40B4-BE49-F238E27FC236}">
                <a16:creationId xmlns:a16="http://schemas.microsoft.com/office/drawing/2014/main" id="{B49F7FEB-EE9A-29B4-1C81-D0DC368C452B}"/>
              </a:ext>
            </a:extLst>
          </p:cNvPr>
          <p:cNvGrpSpPr/>
          <p:nvPr/>
        </p:nvGrpSpPr>
        <p:grpSpPr>
          <a:xfrm>
            <a:off x="5086983" y="2616995"/>
            <a:ext cx="239608" cy="289988"/>
            <a:chOff x="6005512" y="3319462"/>
            <a:chExt cx="181013" cy="219075"/>
          </a:xfrm>
          <a:noFill/>
        </p:grpSpPr>
        <p:sp>
          <p:nvSpPr>
            <p:cNvPr id="170" name="Free-form: Shape 169">
              <a:extLst>
                <a:ext uri="{FF2B5EF4-FFF2-40B4-BE49-F238E27FC236}">
                  <a16:creationId xmlns:a16="http://schemas.microsoft.com/office/drawing/2014/main" id="{14EBED51-046A-45A3-8548-1DDF41F60EBD}"/>
                </a:ext>
              </a:extLst>
            </p:cNvPr>
            <p:cNvSpPr/>
            <p:nvPr/>
          </p:nvSpPr>
          <p:spPr>
            <a:xfrm>
              <a:off x="6005512" y="3319462"/>
              <a:ext cx="181013" cy="219075"/>
            </a:xfrm>
            <a:custGeom>
              <a:avLst/>
              <a:gdLst>
                <a:gd name="connsiteX0" fmla="*/ 178222 w 181013"/>
                <a:gd name="connsiteY0" fmla="*/ 38100 h 219075"/>
                <a:gd name="connsiteX1" fmla="*/ 181013 w 181013"/>
                <a:gd name="connsiteY1" fmla="*/ 44834 h 219075"/>
                <a:gd name="connsiteX2" fmla="*/ 181013 w 181013"/>
                <a:gd name="connsiteY2" fmla="*/ 209550 h 219075"/>
                <a:gd name="connsiteX3" fmla="*/ 171488 w 181013"/>
                <a:gd name="connsiteY3" fmla="*/ 219075 h 219075"/>
                <a:gd name="connsiteX4" fmla="*/ 9525 w 181013"/>
                <a:gd name="connsiteY4" fmla="*/ 219075 h 219075"/>
                <a:gd name="connsiteX5" fmla="*/ 0 w 181013"/>
                <a:gd name="connsiteY5" fmla="*/ 209550 h 219075"/>
                <a:gd name="connsiteX6" fmla="*/ 0 w 181013"/>
                <a:gd name="connsiteY6" fmla="*/ 9525 h 219075"/>
                <a:gd name="connsiteX7" fmla="*/ 9525 w 181013"/>
                <a:gd name="connsiteY7" fmla="*/ 0 h 219075"/>
                <a:gd name="connsiteX8" fmla="*/ 136208 w 181013"/>
                <a:gd name="connsiteY8" fmla="*/ 0 h 219075"/>
                <a:gd name="connsiteX9" fmla="*/ 142875 w 181013"/>
                <a:gd name="connsiteY9" fmla="*/ 2791 h 2190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1013" h="219075">
                  <a:moveTo>
                    <a:pt x="178222" y="38100"/>
                  </a:moveTo>
                  <a:cubicBezTo>
                    <a:pt x="180009" y="39886"/>
                    <a:pt x="181012" y="42308"/>
                    <a:pt x="181013" y="44834"/>
                  </a:cubicBezTo>
                  <a:lnTo>
                    <a:pt x="181013" y="209550"/>
                  </a:lnTo>
                  <a:cubicBezTo>
                    <a:pt x="181013" y="214811"/>
                    <a:pt x="176749" y="219075"/>
                    <a:pt x="171488" y="219075"/>
                  </a:cubicBezTo>
                  <a:lnTo>
                    <a:pt x="9525" y="219075"/>
                  </a:lnTo>
                  <a:cubicBezTo>
                    <a:pt x="4265" y="219075"/>
                    <a:pt x="0" y="214811"/>
                    <a:pt x="0" y="209550"/>
                  </a:cubicBezTo>
                  <a:lnTo>
                    <a:pt x="0" y="9525"/>
                  </a:lnTo>
                  <a:cubicBezTo>
                    <a:pt x="0" y="4264"/>
                    <a:pt x="4265" y="0"/>
                    <a:pt x="9525" y="0"/>
                  </a:cubicBezTo>
                  <a:lnTo>
                    <a:pt x="136208" y="0"/>
                  </a:lnTo>
                  <a:cubicBezTo>
                    <a:pt x="138711" y="18"/>
                    <a:pt x="141105" y="1021"/>
                    <a:pt x="142875" y="2791"/>
                  </a:cubicBezTo>
                  <a:close/>
                </a:path>
              </a:pathLst>
            </a:custGeom>
            <a:noFill/>
            <a:ln w="12700" cap="rnd">
              <a:solidFill>
                <a:schemeClr val="accent1"/>
              </a:solidFill>
              <a:prstDash val="solid"/>
              <a:round/>
            </a:ln>
          </p:spPr>
          <p:txBody>
            <a:bodyPr rtlCol="0" anchor="ctr"/>
            <a:lstStyle/>
            <a:p>
              <a:endParaRPr lang="en-GB"/>
            </a:p>
          </p:txBody>
        </p:sp>
        <p:sp>
          <p:nvSpPr>
            <p:cNvPr id="171" name="Free-form: Shape 170">
              <a:extLst>
                <a:ext uri="{FF2B5EF4-FFF2-40B4-BE49-F238E27FC236}">
                  <a16:creationId xmlns:a16="http://schemas.microsoft.com/office/drawing/2014/main" id="{3F73752E-1737-5E35-38AA-ECF3B7DFCAAB}"/>
                </a:ext>
              </a:extLst>
            </p:cNvPr>
            <p:cNvSpPr/>
            <p:nvPr/>
          </p:nvSpPr>
          <p:spPr>
            <a:xfrm>
              <a:off x="6043650" y="3386137"/>
              <a:ext cx="114299" cy="104775"/>
            </a:xfrm>
            <a:custGeom>
              <a:avLst/>
              <a:gdLst>
                <a:gd name="connsiteX0" fmla="*/ 0 w 114299"/>
                <a:gd name="connsiteY0" fmla="*/ 0 h 104775"/>
                <a:gd name="connsiteX1" fmla="*/ 0 w 114299"/>
                <a:gd name="connsiteY1" fmla="*/ 104775 h 104775"/>
                <a:gd name="connsiteX2" fmla="*/ 114300 w 114299"/>
                <a:gd name="connsiteY2" fmla="*/ 104775 h 104775"/>
              </a:gdLst>
              <a:ahLst/>
              <a:cxnLst>
                <a:cxn ang="0">
                  <a:pos x="connsiteX0" y="connsiteY0"/>
                </a:cxn>
                <a:cxn ang="0">
                  <a:pos x="connsiteX1" y="connsiteY1"/>
                </a:cxn>
                <a:cxn ang="0">
                  <a:pos x="connsiteX2" y="connsiteY2"/>
                </a:cxn>
              </a:cxnLst>
              <a:rect l="l" t="t" r="r" b="b"/>
              <a:pathLst>
                <a:path w="114299" h="104775">
                  <a:moveTo>
                    <a:pt x="0" y="0"/>
                  </a:moveTo>
                  <a:lnTo>
                    <a:pt x="0" y="104775"/>
                  </a:lnTo>
                  <a:lnTo>
                    <a:pt x="114300" y="104775"/>
                  </a:lnTo>
                </a:path>
              </a:pathLst>
            </a:custGeom>
            <a:noFill/>
            <a:ln w="12700" cap="rnd">
              <a:solidFill>
                <a:schemeClr val="accent1"/>
              </a:solidFill>
              <a:prstDash val="solid"/>
              <a:round/>
            </a:ln>
          </p:spPr>
          <p:txBody>
            <a:bodyPr rtlCol="0" anchor="ctr"/>
            <a:lstStyle/>
            <a:p>
              <a:endParaRPr lang="en-GB"/>
            </a:p>
          </p:txBody>
        </p:sp>
        <p:sp>
          <p:nvSpPr>
            <p:cNvPr id="172" name="Free-form: Shape 171">
              <a:extLst>
                <a:ext uri="{FF2B5EF4-FFF2-40B4-BE49-F238E27FC236}">
                  <a16:creationId xmlns:a16="http://schemas.microsoft.com/office/drawing/2014/main" id="{9989E4AB-2DC4-C599-8962-3CDC78E4DBB7}"/>
                </a:ext>
              </a:extLst>
            </p:cNvPr>
            <p:cNvSpPr/>
            <p:nvPr/>
          </p:nvSpPr>
          <p:spPr>
            <a:xfrm>
              <a:off x="6062662" y="3414712"/>
              <a:ext cx="28575" cy="76200"/>
            </a:xfrm>
            <a:custGeom>
              <a:avLst/>
              <a:gdLst>
                <a:gd name="connsiteX0" fmla="*/ 4763 w 28575"/>
                <a:gd name="connsiteY0" fmla="*/ 0 h 76200"/>
                <a:gd name="connsiteX1" fmla="*/ 23813 w 28575"/>
                <a:gd name="connsiteY1" fmla="*/ 0 h 76200"/>
                <a:gd name="connsiteX2" fmla="*/ 28575 w 28575"/>
                <a:gd name="connsiteY2" fmla="*/ 4763 h 76200"/>
                <a:gd name="connsiteX3" fmla="*/ 28575 w 28575"/>
                <a:gd name="connsiteY3" fmla="*/ 76200 h 76200"/>
                <a:gd name="connsiteX4" fmla="*/ 0 w 28575"/>
                <a:gd name="connsiteY4" fmla="*/ 76200 h 76200"/>
                <a:gd name="connsiteX5" fmla="*/ 0 w 28575"/>
                <a:gd name="connsiteY5" fmla="*/ 4763 h 76200"/>
                <a:gd name="connsiteX6" fmla="*/ 4763 w 28575"/>
                <a:gd name="connsiteY6" fmla="*/ 0 h 76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8575" h="76200">
                  <a:moveTo>
                    <a:pt x="4763" y="0"/>
                  </a:moveTo>
                  <a:lnTo>
                    <a:pt x="23813" y="0"/>
                  </a:lnTo>
                  <a:cubicBezTo>
                    <a:pt x="26442" y="0"/>
                    <a:pt x="28575" y="2133"/>
                    <a:pt x="28575" y="4763"/>
                  </a:cubicBezTo>
                  <a:lnTo>
                    <a:pt x="28575" y="76200"/>
                  </a:lnTo>
                  <a:lnTo>
                    <a:pt x="0" y="76200"/>
                  </a:lnTo>
                  <a:lnTo>
                    <a:pt x="0" y="4763"/>
                  </a:lnTo>
                  <a:cubicBezTo>
                    <a:pt x="0" y="2133"/>
                    <a:pt x="2132" y="0"/>
                    <a:pt x="4763" y="0"/>
                  </a:cubicBezTo>
                  <a:close/>
                </a:path>
              </a:pathLst>
            </a:custGeom>
            <a:noFill/>
            <a:ln w="12700" cap="rnd">
              <a:solidFill>
                <a:schemeClr val="accent1"/>
              </a:solidFill>
              <a:prstDash val="solid"/>
              <a:round/>
            </a:ln>
          </p:spPr>
          <p:txBody>
            <a:bodyPr rtlCol="0" anchor="ctr"/>
            <a:lstStyle/>
            <a:p>
              <a:endParaRPr lang="en-GB"/>
            </a:p>
          </p:txBody>
        </p:sp>
        <p:sp>
          <p:nvSpPr>
            <p:cNvPr id="173" name="Free-form: Shape 172">
              <a:extLst>
                <a:ext uri="{FF2B5EF4-FFF2-40B4-BE49-F238E27FC236}">
                  <a16:creationId xmlns:a16="http://schemas.microsoft.com/office/drawing/2014/main" id="{924F9AEE-AC6E-5502-61BA-F42A6248F253}"/>
                </a:ext>
              </a:extLst>
            </p:cNvPr>
            <p:cNvSpPr/>
            <p:nvPr/>
          </p:nvSpPr>
          <p:spPr>
            <a:xfrm>
              <a:off x="6110287" y="3443287"/>
              <a:ext cx="28575" cy="47625"/>
            </a:xfrm>
            <a:custGeom>
              <a:avLst/>
              <a:gdLst>
                <a:gd name="connsiteX0" fmla="*/ 4763 w 28575"/>
                <a:gd name="connsiteY0" fmla="*/ 0 h 47625"/>
                <a:gd name="connsiteX1" fmla="*/ 23813 w 28575"/>
                <a:gd name="connsiteY1" fmla="*/ 0 h 47625"/>
                <a:gd name="connsiteX2" fmla="*/ 28575 w 28575"/>
                <a:gd name="connsiteY2" fmla="*/ 4763 h 47625"/>
                <a:gd name="connsiteX3" fmla="*/ 28575 w 28575"/>
                <a:gd name="connsiteY3" fmla="*/ 47625 h 47625"/>
                <a:gd name="connsiteX4" fmla="*/ 0 w 28575"/>
                <a:gd name="connsiteY4" fmla="*/ 47625 h 47625"/>
                <a:gd name="connsiteX5" fmla="*/ 0 w 28575"/>
                <a:gd name="connsiteY5" fmla="*/ 4763 h 47625"/>
                <a:gd name="connsiteX6" fmla="*/ 4763 w 28575"/>
                <a:gd name="connsiteY6" fmla="*/ 0 h 47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8575" h="47625">
                  <a:moveTo>
                    <a:pt x="4763" y="0"/>
                  </a:moveTo>
                  <a:lnTo>
                    <a:pt x="23813" y="0"/>
                  </a:lnTo>
                  <a:cubicBezTo>
                    <a:pt x="26442" y="0"/>
                    <a:pt x="28575" y="2133"/>
                    <a:pt x="28575" y="4763"/>
                  </a:cubicBezTo>
                  <a:lnTo>
                    <a:pt x="28575" y="47625"/>
                  </a:lnTo>
                  <a:lnTo>
                    <a:pt x="0" y="47625"/>
                  </a:lnTo>
                  <a:lnTo>
                    <a:pt x="0" y="4763"/>
                  </a:lnTo>
                  <a:cubicBezTo>
                    <a:pt x="0" y="2133"/>
                    <a:pt x="2133" y="0"/>
                    <a:pt x="4763" y="0"/>
                  </a:cubicBezTo>
                  <a:close/>
                </a:path>
              </a:pathLst>
            </a:custGeom>
            <a:noFill/>
            <a:ln w="12700" cap="rnd">
              <a:solidFill>
                <a:schemeClr val="accent1"/>
              </a:solidFill>
              <a:prstDash val="solid"/>
              <a:round/>
            </a:ln>
          </p:spPr>
          <p:txBody>
            <a:bodyPr rtlCol="0" anchor="ctr"/>
            <a:lstStyle/>
            <a:p>
              <a:endParaRPr lang="en-GB"/>
            </a:p>
          </p:txBody>
        </p:sp>
      </p:grpSp>
      <p:grpSp>
        <p:nvGrpSpPr>
          <p:cNvPr id="220" name="Group 219">
            <a:extLst>
              <a:ext uri="{FF2B5EF4-FFF2-40B4-BE49-F238E27FC236}">
                <a16:creationId xmlns:a16="http://schemas.microsoft.com/office/drawing/2014/main" id="{BD057807-3B83-338E-35ED-6E7564B8C114}"/>
              </a:ext>
            </a:extLst>
          </p:cNvPr>
          <p:cNvGrpSpPr/>
          <p:nvPr/>
        </p:nvGrpSpPr>
        <p:grpSpPr>
          <a:xfrm>
            <a:off x="9420775" y="2674528"/>
            <a:ext cx="265252" cy="188888"/>
            <a:chOff x="9470297" y="2694556"/>
            <a:chExt cx="139253" cy="99164"/>
          </a:xfrm>
        </p:grpSpPr>
        <p:sp>
          <p:nvSpPr>
            <p:cNvPr id="216" name="Free-form: Shape 215">
              <a:extLst>
                <a:ext uri="{FF2B5EF4-FFF2-40B4-BE49-F238E27FC236}">
                  <a16:creationId xmlns:a16="http://schemas.microsoft.com/office/drawing/2014/main" id="{6F14368E-F461-42BD-8891-DFB58F078A1C}"/>
                </a:ext>
              </a:extLst>
            </p:cNvPr>
            <p:cNvSpPr/>
            <p:nvPr/>
          </p:nvSpPr>
          <p:spPr>
            <a:xfrm>
              <a:off x="9483525" y="2694556"/>
              <a:ext cx="126025" cy="55470"/>
            </a:xfrm>
            <a:custGeom>
              <a:avLst/>
              <a:gdLst>
                <a:gd name="connsiteX0" fmla="*/ 70428 w 126025"/>
                <a:gd name="connsiteY0" fmla="*/ 54711 h 55470"/>
                <a:gd name="connsiteX1" fmla="*/ 123139 w 126025"/>
                <a:gd name="connsiteY1" fmla="*/ 32117 h 55470"/>
                <a:gd name="connsiteX2" fmla="*/ 125639 w 126025"/>
                <a:gd name="connsiteY2" fmla="*/ 25863 h 55470"/>
                <a:gd name="connsiteX3" fmla="*/ 123139 w 126025"/>
                <a:gd name="connsiteY3" fmla="*/ 23364 h 55470"/>
                <a:gd name="connsiteX4" fmla="*/ 70428 w 126025"/>
                <a:gd name="connsiteY4" fmla="*/ 770 h 55470"/>
                <a:gd name="connsiteX5" fmla="*/ 62922 w 126025"/>
                <a:gd name="connsiteY5" fmla="*/ 770 h 55470"/>
                <a:gd name="connsiteX6" fmla="*/ 0 w 126025"/>
                <a:gd name="connsiteY6" fmla="*/ 27726 h 55470"/>
                <a:gd name="connsiteX7" fmla="*/ 62922 w 126025"/>
                <a:gd name="connsiteY7" fmla="*/ 54701 h 55470"/>
                <a:gd name="connsiteX8" fmla="*/ 70428 w 126025"/>
                <a:gd name="connsiteY8" fmla="*/ 54711 h 554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6025" h="55470">
                  <a:moveTo>
                    <a:pt x="70428" y="54711"/>
                  </a:moveTo>
                  <a:lnTo>
                    <a:pt x="123139" y="32117"/>
                  </a:lnTo>
                  <a:cubicBezTo>
                    <a:pt x="125557" y="31080"/>
                    <a:pt x="126675" y="28280"/>
                    <a:pt x="125639" y="25863"/>
                  </a:cubicBezTo>
                  <a:cubicBezTo>
                    <a:pt x="125157" y="24740"/>
                    <a:pt x="124262" y="23845"/>
                    <a:pt x="123139" y="23364"/>
                  </a:cubicBezTo>
                  <a:lnTo>
                    <a:pt x="70428" y="770"/>
                  </a:lnTo>
                  <a:cubicBezTo>
                    <a:pt x="68031" y="-257"/>
                    <a:pt x="65319" y="-257"/>
                    <a:pt x="62922" y="770"/>
                  </a:cubicBezTo>
                  <a:lnTo>
                    <a:pt x="0" y="27726"/>
                  </a:lnTo>
                  <a:lnTo>
                    <a:pt x="62922" y="54701"/>
                  </a:lnTo>
                  <a:cubicBezTo>
                    <a:pt x="65319" y="55724"/>
                    <a:pt x="68029" y="55727"/>
                    <a:pt x="70428" y="54711"/>
                  </a:cubicBezTo>
                  <a:close/>
                </a:path>
              </a:pathLst>
            </a:custGeom>
            <a:noFill/>
            <a:ln w="12700" cap="rnd">
              <a:solidFill>
                <a:schemeClr val="accent1"/>
              </a:solidFill>
              <a:prstDash val="solid"/>
              <a:round/>
            </a:ln>
          </p:spPr>
          <p:txBody>
            <a:bodyPr rtlCol="0" anchor="ctr"/>
            <a:lstStyle/>
            <a:p>
              <a:endParaRPr lang="en-GB"/>
            </a:p>
          </p:txBody>
        </p:sp>
        <p:sp>
          <p:nvSpPr>
            <p:cNvPr id="217" name="Free-form: Shape 216">
              <a:extLst>
                <a:ext uri="{FF2B5EF4-FFF2-40B4-BE49-F238E27FC236}">
                  <a16:creationId xmlns:a16="http://schemas.microsoft.com/office/drawing/2014/main" id="{F2F50FE6-3FB0-3B7E-244B-8D557B9FB747}"/>
                </a:ext>
              </a:extLst>
            </p:cNvPr>
            <p:cNvSpPr/>
            <p:nvPr/>
          </p:nvSpPr>
          <p:spPr>
            <a:xfrm>
              <a:off x="9512100" y="2734541"/>
              <a:ext cx="76200" cy="53258"/>
            </a:xfrm>
            <a:custGeom>
              <a:avLst/>
              <a:gdLst>
                <a:gd name="connsiteX0" fmla="*/ 0 w 76200"/>
                <a:gd name="connsiteY0" fmla="*/ 0 h 53258"/>
                <a:gd name="connsiteX1" fmla="*/ 0 w 76200"/>
                <a:gd name="connsiteY1" fmla="*/ 32385 h 53258"/>
                <a:gd name="connsiteX2" fmla="*/ 2629 w 76200"/>
                <a:gd name="connsiteY2" fmla="*/ 36652 h 53258"/>
                <a:gd name="connsiteX3" fmla="*/ 33842 w 76200"/>
                <a:gd name="connsiteY3" fmla="*/ 52254 h 53258"/>
                <a:gd name="connsiteX4" fmla="*/ 42358 w 76200"/>
                <a:gd name="connsiteY4" fmla="*/ 52254 h 53258"/>
                <a:gd name="connsiteX5" fmla="*/ 73571 w 76200"/>
                <a:gd name="connsiteY5" fmla="*/ 36652 h 53258"/>
                <a:gd name="connsiteX6" fmla="*/ 76200 w 76200"/>
                <a:gd name="connsiteY6" fmla="*/ 32385 h 53258"/>
                <a:gd name="connsiteX7" fmla="*/ 76200 w 76200"/>
                <a:gd name="connsiteY7" fmla="*/ 0 h 532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6200" h="53258">
                  <a:moveTo>
                    <a:pt x="0" y="0"/>
                  </a:moveTo>
                  <a:lnTo>
                    <a:pt x="0" y="32385"/>
                  </a:lnTo>
                  <a:cubicBezTo>
                    <a:pt x="-4" y="34191"/>
                    <a:pt x="1015" y="35844"/>
                    <a:pt x="2629" y="36652"/>
                  </a:cubicBezTo>
                  <a:lnTo>
                    <a:pt x="33842" y="52254"/>
                  </a:lnTo>
                  <a:cubicBezTo>
                    <a:pt x="36523" y="53593"/>
                    <a:pt x="39677" y="53593"/>
                    <a:pt x="42358" y="52254"/>
                  </a:cubicBezTo>
                  <a:lnTo>
                    <a:pt x="73571" y="36652"/>
                  </a:lnTo>
                  <a:cubicBezTo>
                    <a:pt x="75186" y="35844"/>
                    <a:pt x="76204" y="34191"/>
                    <a:pt x="76200" y="32385"/>
                  </a:cubicBezTo>
                  <a:lnTo>
                    <a:pt x="76200" y="0"/>
                  </a:lnTo>
                </a:path>
              </a:pathLst>
            </a:custGeom>
            <a:noFill/>
            <a:ln w="12700" cap="rnd">
              <a:solidFill>
                <a:schemeClr val="accent1"/>
              </a:solidFill>
              <a:prstDash val="solid"/>
              <a:round/>
            </a:ln>
          </p:spPr>
          <p:txBody>
            <a:bodyPr rtlCol="0" anchor="ctr"/>
            <a:lstStyle/>
            <a:p>
              <a:endParaRPr lang="en-GB"/>
            </a:p>
          </p:txBody>
        </p:sp>
        <p:sp>
          <p:nvSpPr>
            <p:cNvPr id="218" name="Free-form: Shape 217">
              <a:extLst>
                <a:ext uri="{FF2B5EF4-FFF2-40B4-BE49-F238E27FC236}">
                  <a16:creationId xmlns:a16="http://schemas.microsoft.com/office/drawing/2014/main" id="{7B1BE4EA-B7D4-A602-4355-DBA2991D9EE9}"/>
                </a:ext>
              </a:extLst>
            </p:cNvPr>
            <p:cNvSpPr/>
            <p:nvPr/>
          </p:nvSpPr>
          <p:spPr>
            <a:xfrm>
              <a:off x="9483525" y="2722292"/>
              <a:ext cx="9525" cy="33337"/>
            </a:xfrm>
            <a:custGeom>
              <a:avLst/>
              <a:gdLst>
                <a:gd name="connsiteX0" fmla="*/ 0 w 9525"/>
                <a:gd name="connsiteY0" fmla="*/ 0 h 33337"/>
                <a:gd name="connsiteX1" fmla="*/ 0 w 9525"/>
                <a:gd name="connsiteY1" fmla="*/ 33338 h 33337"/>
              </a:gdLst>
              <a:ahLst/>
              <a:cxnLst>
                <a:cxn ang="0">
                  <a:pos x="connsiteX0" y="connsiteY0"/>
                </a:cxn>
                <a:cxn ang="0">
                  <a:pos x="connsiteX1" y="connsiteY1"/>
                </a:cxn>
              </a:cxnLst>
              <a:rect l="l" t="t" r="r" b="b"/>
              <a:pathLst>
                <a:path w="9525" h="33337">
                  <a:moveTo>
                    <a:pt x="0" y="0"/>
                  </a:moveTo>
                  <a:lnTo>
                    <a:pt x="0" y="33338"/>
                  </a:lnTo>
                </a:path>
              </a:pathLst>
            </a:custGeom>
            <a:noFill/>
            <a:ln w="12700" cap="rnd">
              <a:solidFill>
                <a:schemeClr val="accent1"/>
              </a:solidFill>
              <a:prstDash val="solid"/>
              <a:round/>
            </a:ln>
          </p:spPr>
          <p:txBody>
            <a:bodyPr rtlCol="0" anchor="ctr"/>
            <a:lstStyle/>
            <a:p>
              <a:endParaRPr lang="en-GB"/>
            </a:p>
          </p:txBody>
        </p:sp>
        <p:sp>
          <p:nvSpPr>
            <p:cNvPr id="219" name="Free-form: Shape 218">
              <a:extLst>
                <a:ext uri="{FF2B5EF4-FFF2-40B4-BE49-F238E27FC236}">
                  <a16:creationId xmlns:a16="http://schemas.microsoft.com/office/drawing/2014/main" id="{8B1E2D70-1608-C206-47E1-39383A8E6CCB}"/>
                </a:ext>
              </a:extLst>
            </p:cNvPr>
            <p:cNvSpPr/>
            <p:nvPr/>
          </p:nvSpPr>
          <p:spPr>
            <a:xfrm>
              <a:off x="9470297" y="2755620"/>
              <a:ext cx="26458" cy="38100"/>
            </a:xfrm>
            <a:custGeom>
              <a:avLst/>
              <a:gdLst>
                <a:gd name="connsiteX0" fmla="*/ 13228 w 26458"/>
                <a:gd name="connsiteY0" fmla="*/ 0 h 38100"/>
                <a:gd name="connsiteX1" fmla="*/ 150 w 26458"/>
                <a:gd name="connsiteY1" fmla="*/ 34900 h 38100"/>
                <a:gd name="connsiteX2" fmla="*/ 1544 w 26458"/>
                <a:gd name="connsiteY2" fmla="*/ 37950 h 38100"/>
                <a:gd name="connsiteX3" fmla="*/ 2379 w 26458"/>
                <a:gd name="connsiteY3" fmla="*/ 38100 h 38100"/>
                <a:gd name="connsiteX4" fmla="*/ 24077 w 26458"/>
                <a:gd name="connsiteY4" fmla="*/ 38100 h 38100"/>
                <a:gd name="connsiteX5" fmla="*/ 26459 w 26458"/>
                <a:gd name="connsiteY5" fmla="*/ 35739 h 38100"/>
                <a:gd name="connsiteX6" fmla="*/ 26306 w 26458"/>
                <a:gd name="connsiteY6" fmla="*/ 34890 h 38100"/>
                <a:gd name="connsiteX7" fmla="*/ 13228 w 26458"/>
                <a:gd name="connsiteY7" fmla="*/ 0 h 38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458" h="38100">
                  <a:moveTo>
                    <a:pt x="13228" y="0"/>
                  </a:moveTo>
                  <a:lnTo>
                    <a:pt x="150" y="34900"/>
                  </a:lnTo>
                  <a:cubicBezTo>
                    <a:pt x="-308" y="36127"/>
                    <a:pt x="316" y="37493"/>
                    <a:pt x="1544" y="37950"/>
                  </a:cubicBezTo>
                  <a:cubicBezTo>
                    <a:pt x="1811" y="38050"/>
                    <a:pt x="2094" y="38101"/>
                    <a:pt x="2379" y="38100"/>
                  </a:cubicBezTo>
                  <a:lnTo>
                    <a:pt x="24077" y="38100"/>
                  </a:lnTo>
                  <a:cubicBezTo>
                    <a:pt x="25387" y="38106"/>
                    <a:pt x="26453" y="37048"/>
                    <a:pt x="26459" y="35739"/>
                  </a:cubicBezTo>
                  <a:cubicBezTo>
                    <a:pt x="26460" y="35448"/>
                    <a:pt x="26408" y="35162"/>
                    <a:pt x="26306" y="34890"/>
                  </a:cubicBezTo>
                  <a:lnTo>
                    <a:pt x="13228" y="0"/>
                  </a:lnTo>
                </a:path>
              </a:pathLst>
            </a:custGeom>
            <a:noFill/>
            <a:ln w="12700" cap="rnd">
              <a:solidFill>
                <a:schemeClr val="accent1"/>
              </a:solidFill>
              <a:prstDash val="solid"/>
              <a:round/>
            </a:ln>
          </p:spPr>
          <p:txBody>
            <a:bodyPr rtlCol="0" anchor="ctr"/>
            <a:lstStyle/>
            <a:p>
              <a:endParaRPr lang="en-GB"/>
            </a:p>
          </p:txBody>
        </p:sp>
      </p:grpSp>
      <p:sp>
        <p:nvSpPr>
          <p:cNvPr id="2" name="Title 1">
            <a:extLst>
              <a:ext uri="{FF2B5EF4-FFF2-40B4-BE49-F238E27FC236}">
                <a16:creationId xmlns:a16="http://schemas.microsoft.com/office/drawing/2014/main" id="{3C199D5B-2D93-3E52-E24F-65D614BD193A}"/>
              </a:ext>
            </a:extLst>
          </p:cNvPr>
          <p:cNvSpPr txBox="1">
            <a:spLocks/>
          </p:cNvSpPr>
          <p:nvPr/>
        </p:nvSpPr>
        <p:spPr>
          <a:xfrm>
            <a:off x="600076" y="419100"/>
            <a:ext cx="6628993" cy="461024"/>
          </a:xfrm>
          <a:prstGeom prst="rect">
            <a:avLst/>
          </a:prstGeom>
        </p:spPr>
        <p:txBody>
          <a:bodyPr vert="horz" wrap="square" lIns="0" tIns="0" rIns="0" bIns="0" rtlCol="0" anchor="t">
            <a:spAutoFit/>
          </a:bodyPr>
          <a:lstStyle>
            <a:lvl1pPr algn="l" defTabSz="932742" rtl="0" eaLnBrk="1" latinLnBrk="0" hangingPunct="1">
              <a:lnSpc>
                <a:spcPct val="100000"/>
              </a:lnSpc>
              <a:spcBef>
                <a:spcPct val="0"/>
              </a:spcBef>
              <a:buNone/>
              <a:defRPr lang="en-US" sz="2800" b="0" kern="1200" cap="none" spc="-50" baseline="0" dirty="0" smtClean="0">
                <a:ln w="3175">
                  <a:noFill/>
                </a:ln>
                <a:solidFill>
                  <a:schemeClr val="tx1"/>
                </a:solidFill>
                <a:effectLst/>
                <a:latin typeface="+mj-lt"/>
                <a:ea typeface="+mn-ea"/>
                <a:cs typeface="Segoe UI" pitchFamily="34" charset="0"/>
              </a:defRPr>
            </a:lvl1pPr>
          </a:lstStyle>
          <a:p>
            <a:pPr marL="0" marR="0" lvl="0" indent="0" algn="l" defTabSz="457200" rtl="0" eaLnBrk="1" fontAlgn="auto" latinLnBrk="0" hangingPunct="1">
              <a:lnSpc>
                <a:spcPct val="107000"/>
              </a:lnSpc>
              <a:spcBef>
                <a:spcPts val="1200"/>
              </a:spcBef>
              <a:spcAft>
                <a:spcPts val="0"/>
              </a:spcAft>
              <a:buClrTx/>
              <a:buSzTx/>
              <a:buFontTx/>
              <a:buNone/>
              <a:tabLst/>
              <a:defRPr/>
            </a:pPr>
            <a:r>
              <a:rPr kumimoji="0" lang="en-GB" sz="2800" b="0" i="0" u="none" strike="noStrike" kern="0" cap="none" spc="0" normalizeH="0" baseline="0" noProof="0">
                <a:ln w="3175">
                  <a:noFill/>
                </a:ln>
                <a:solidFill>
                  <a:srgbClr val="FFFFFF"/>
                </a:solidFill>
                <a:effectLst/>
                <a:uLnTx/>
                <a:uFillTx/>
                <a:ea typeface="Times New Roman" panose="02020603050405020304" pitchFamily="18" charset="0"/>
                <a:cs typeface="Times New Roman" panose="02020603050405020304" pitchFamily="18" charset="0"/>
              </a:rPr>
              <a:t>Communication: Good Practices </a:t>
            </a:r>
          </a:p>
        </p:txBody>
      </p:sp>
      <p:grpSp>
        <p:nvGrpSpPr>
          <p:cNvPr id="7" name="Graphic 5">
            <a:extLst>
              <a:ext uri="{FF2B5EF4-FFF2-40B4-BE49-F238E27FC236}">
                <a16:creationId xmlns:a16="http://schemas.microsoft.com/office/drawing/2014/main" id="{6EFB66A4-8873-55CB-14F4-9EE118FDBD91}"/>
              </a:ext>
            </a:extLst>
          </p:cNvPr>
          <p:cNvGrpSpPr/>
          <p:nvPr/>
        </p:nvGrpSpPr>
        <p:grpSpPr>
          <a:xfrm>
            <a:off x="699132" y="2613075"/>
            <a:ext cx="300993" cy="300991"/>
            <a:chOff x="5986462" y="3319462"/>
            <a:chExt cx="219075" cy="219075"/>
          </a:xfrm>
          <a:noFill/>
        </p:grpSpPr>
        <p:sp>
          <p:nvSpPr>
            <p:cNvPr id="10" name="Free-form: Shape 9">
              <a:extLst>
                <a:ext uri="{FF2B5EF4-FFF2-40B4-BE49-F238E27FC236}">
                  <a16:creationId xmlns:a16="http://schemas.microsoft.com/office/drawing/2014/main" id="{B78F293C-4D3A-7B34-A42C-EE935CEB48CB}"/>
                </a:ext>
              </a:extLst>
            </p:cNvPr>
            <p:cNvSpPr/>
            <p:nvPr/>
          </p:nvSpPr>
          <p:spPr>
            <a:xfrm>
              <a:off x="6015037" y="3319462"/>
              <a:ext cx="190500" cy="190500"/>
            </a:xfrm>
            <a:custGeom>
              <a:avLst/>
              <a:gdLst>
                <a:gd name="connsiteX0" fmla="*/ 190500 w 190500"/>
                <a:gd name="connsiteY0" fmla="*/ 9525 h 190500"/>
                <a:gd name="connsiteX1" fmla="*/ 180975 w 190500"/>
                <a:gd name="connsiteY1" fmla="*/ 0 h 190500"/>
                <a:gd name="connsiteX2" fmla="*/ 9525 w 190500"/>
                <a:gd name="connsiteY2" fmla="*/ 0 h 190500"/>
                <a:gd name="connsiteX3" fmla="*/ 0 w 190500"/>
                <a:gd name="connsiteY3" fmla="*/ 9525 h 190500"/>
                <a:gd name="connsiteX4" fmla="*/ 0 w 190500"/>
                <a:gd name="connsiteY4" fmla="*/ 180975 h 190500"/>
                <a:gd name="connsiteX5" fmla="*/ 9525 w 190500"/>
                <a:gd name="connsiteY5" fmla="*/ 190500 h 190500"/>
                <a:gd name="connsiteX6" fmla="*/ 180975 w 190500"/>
                <a:gd name="connsiteY6" fmla="*/ 190500 h 190500"/>
                <a:gd name="connsiteX7" fmla="*/ 190500 w 190500"/>
                <a:gd name="connsiteY7" fmla="*/ 180975 h 190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90500" h="190500">
                  <a:moveTo>
                    <a:pt x="190500" y="9525"/>
                  </a:moveTo>
                  <a:cubicBezTo>
                    <a:pt x="190500" y="4264"/>
                    <a:pt x="186236" y="0"/>
                    <a:pt x="180975" y="0"/>
                  </a:cubicBezTo>
                  <a:lnTo>
                    <a:pt x="9525" y="0"/>
                  </a:lnTo>
                  <a:cubicBezTo>
                    <a:pt x="4265" y="0"/>
                    <a:pt x="0" y="4264"/>
                    <a:pt x="0" y="9525"/>
                  </a:cubicBezTo>
                  <a:lnTo>
                    <a:pt x="0" y="180975"/>
                  </a:lnTo>
                  <a:cubicBezTo>
                    <a:pt x="0" y="186236"/>
                    <a:pt x="4265" y="190500"/>
                    <a:pt x="9525" y="190500"/>
                  </a:cubicBezTo>
                  <a:lnTo>
                    <a:pt x="180975" y="190500"/>
                  </a:lnTo>
                  <a:cubicBezTo>
                    <a:pt x="186236" y="190500"/>
                    <a:pt x="190500" y="186236"/>
                    <a:pt x="190500" y="180975"/>
                  </a:cubicBezTo>
                  <a:close/>
                </a:path>
              </a:pathLst>
            </a:custGeom>
            <a:noFill/>
            <a:ln w="12700" cap="rnd">
              <a:solidFill>
                <a:schemeClr val="accent1"/>
              </a:solidFill>
              <a:prstDash val="solid"/>
              <a:round/>
            </a:ln>
          </p:spPr>
          <p:txBody>
            <a:bodyPr rtlCol="0" anchor="ctr"/>
            <a:lstStyle/>
            <a:p>
              <a:endParaRPr lang="en-GB"/>
            </a:p>
          </p:txBody>
        </p:sp>
        <p:sp>
          <p:nvSpPr>
            <p:cNvPr id="11" name="Free-form: Shape 10">
              <a:extLst>
                <a:ext uri="{FF2B5EF4-FFF2-40B4-BE49-F238E27FC236}">
                  <a16:creationId xmlns:a16="http://schemas.microsoft.com/office/drawing/2014/main" id="{30EAECBD-2235-704A-2A8C-938C67EFB57D}"/>
                </a:ext>
              </a:extLst>
            </p:cNvPr>
            <p:cNvSpPr/>
            <p:nvPr/>
          </p:nvSpPr>
          <p:spPr>
            <a:xfrm>
              <a:off x="6062662" y="3401260"/>
              <a:ext cx="119062" cy="70601"/>
            </a:xfrm>
            <a:custGeom>
              <a:avLst/>
              <a:gdLst>
                <a:gd name="connsiteX0" fmla="*/ 119063 w 119062"/>
                <a:gd name="connsiteY0" fmla="*/ 70602 h 70601"/>
                <a:gd name="connsiteX1" fmla="*/ 93755 w 119062"/>
                <a:gd name="connsiteY1" fmla="*/ 3079 h 70601"/>
                <a:gd name="connsiteX2" fmla="*/ 87615 w 119062"/>
                <a:gd name="connsiteY2" fmla="*/ 309 h 70601"/>
                <a:gd name="connsiteX3" fmla="*/ 85334 w 119062"/>
                <a:gd name="connsiteY3" fmla="*/ 2126 h 70601"/>
                <a:gd name="connsiteX4" fmla="*/ 52388 w 119062"/>
                <a:gd name="connsiteY4" fmla="*/ 51552 h 70601"/>
                <a:gd name="connsiteX5" fmla="*/ 32871 w 119062"/>
                <a:gd name="connsiteY5" fmla="*/ 28130 h 70601"/>
                <a:gd name="connsiteX6" fmla="*/ 26163 w 119062"/>
                <a:gd name="connsiteY6" fmla="*/ 27519 h 70601"/>
                <a:gd name="connsiteX7" fmla="*/ 25127 w 119062"/>
                <a:gd name="connsiteY7" fmla="*/ 28730 h 70601"/>
                <a:gd name="connsiteX8" fmla="*/ 0 w 119062"/>
                <a:gd name="connsiteY8" fmla="*/ 70602 h 706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9062" h="70601">
                  <a:moveTo>
                    <a:pt x="119063" y="70602"/>
                  </a:moveTo>
                  <a:lnTo>
                    <a:pt x="93755" y="3079"/>
                  </a:lnTo>
                  <a:cubicBezTo>
                    <a:pt x="92824" y="619"/>
                    <a:pt x="90075" y="-621"/>
                    <a:pt x="87615" y="309"/>
                  </a:cubicBezTo>
                  <a:cubicBezTo>
                    <a:pt x="86683" y="662"/>
                    <a:pt x="85886" y="1297"/>
                    <a:pt x="85334" y="2126"/>
                  </a:cubicBezTo>
                  <a:lnTo>
                    <a:pt x="52388" y="51552"/>
                  </a:lnTo>
                  <a:lnTo>
                    <a:pt x="32871" y="28130"/>
                  </a:lnTo>
                  <a:cubicBezTo>
                    <a:pt x="31187" y="26108"/>
                    <a:pt x="28184" y="25836"/>
                    <a:pt x="26163" y="27519"/>
                  </a:cubicBezTo>
                  <a:cubicBezTo>
                    <a:pt x="25753" y="27862"/>
                    <a:pt x="25402" y="28271"/>
                    <a:pt x="25127" y="28730"/>
                  </a:cubicBezTo>
                  <a:lnTo>
                    <a:pt x="0" y="70602"/>
                  </a:lnTo>
                </a:path>
              </a:pathLst>
            </a:custGeom>
            <a:noFill/>
            <a:ln w="12700" cap="rnd">
              <a:solidFill>
                <a:schemeClr val="accent1"/>
              </a:solidFill>
              <a:prstDash val="solid"/>
              <a:round/>
            </a:ln>
          </p:spPr>
          <p:txBody>
            <a:bodyPr rtlCol="0" anchor="ctr"/>
            <a:lstStyle/>
            <a:p>
              <a:endParaRPr lang="en-GB"/>
            </a:p>
          </p:txBody>
        </p:sp>
        <p:sp>
          <p:nvSpPr>
            <p:cNvPr id="12" name="Free-form: Shape 11">
              <a:extLst>
                <a:ext uri="{FF2B5EF4-FFF2-40B4-BE49-F238E27FC236}">
                  <a16:creationId xmlns:a16="http://schemas.microsoft.com/office/drawing/2014/main" id="{06C087D0-D9B3-B81C-E238-3FB6C37BFE94}"/>
                </a:ext>
              </a:extLst>
            </p:cNvPr>
            <p:cNvSpPr/>
            <p:nvPr/>
          </p:nvSpPr>
          <p:spPr>
            <a:xfrm>
              <a:off x="6062662" y="3357533"/>
              <a:ext cx="28575" cy="28575"/>
            </a:xfrm>
            <a:custGeom>
              <a:avLst/>
              <a:gdLst>
                <a:gd name="connsiteX0" fmla="*/ 28575 w 28575"/>
                <a:gd name="connsiteY0" fmla="*/ 14288 h 28575"/>
                <a:gd name="connsiteX1" fmla="*/ 14288 w 28575"/>
                <a:gd name="connsiteY1" fmla="*/ 28575 h 28575"/>
                <a:gd name="connsiteX2" fmla="*/ 0 w 28575"/>
                <a:gd name="connsiteY2" fmla="*/ 14288 h 28575"/>
                <a:gd name="connsiteX3" fmla="*/ 14288 w 28575"/>
                <a:gd name="connsiteY3" fmla="*/ 0 h 28575"/>
                <a:gd name="connsiteX4" fmla="*/ 28575 w 28575"/>
                <a:gd name="connsiteY4" fmla="*/ 14288 h 285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575" h="28575">
                  <a:moveTo>
                    <a:pt x="28575" y="14288"/>
                  </a:moveTo>
                  <a:cubicBezTo>
                    <a:pt x="28575" y="22178"/>
                    <a:pt x="22178" y="28575"/>
                    <a:pt x="14288" y="28575"/>
                  </a:cubicBezTo>
                  <a:cubicBezTo>
                    <a:pt x="6397" y="28575"/>
                    <a:pt x="0" y="22178"/>
                    <a:pt x="0" y="14288"/>
                  </a:cubicBezTo>
                  <a:cubicBezTo>
                    <a:pt x="0" y="6397"/>
                    <a:pt x="6397" y="0"/>
                    <a:pt x="14288" y="0"/>
                  </a:cubicBezTo>
                  <a:cubicBezTo>
                    <a:pt x="22178" y="0"/>
                    <a:pt x="28575" y="6397"/>
                    <a:pt x="28575" y="14288"/>
                  </a:cubicBezTo>
                  <a:close/>
                </a:path>
              </a:pathLst>
            </a:custGeom>
            <a:noFill/>
            <a:ln w="12700" cap="rnd">
              <a:solidFill>
                <a:schemeClr val="accent1"/>
              </a:solidFill>
              <a:prstDash val="solid"/>
              <a:round/>
            </a:ln>
          </p:spPr>
          <p:txBody>
            <a:bodyPr rtlCol="0" anchor="ctr"/>
            <a:lstStyle/>
            <a:p>
              <a:endParaRPr lang="en-GB"/>
            </a:p>
          </p:txBody>
        </p:sp>
        <p:sp>
          <p:nvSpPr>
            <p:cNvPr id="22" name="Free-form: Shape 21">
              <a:extLst>
                <a:ext uri="{FF2B5EF4-FFF2-40B4-BE49-F238E27FC236}">
                  <a16:creationId xmlns:a16="http://schemas.microsoft.com/office/drawing/2014/main" id="{C223BA2D-1B54-C052-73DF-23224ED71FD8}"/>
                </a:ext>
              </a:extLst>
            </p:cNvPr>
            <p:cNvSpPr/>
            <p:nvPr/>
          </p:nvSpPr>
          <p:spPr>
            <a:xfrm>
              <a:off x="6015037" y="3471833"/>
              <a:ext cx="190500" cy="9525"/>
            </a:xfrm>
            <a:custGeom>
              <a:avLst/>
              <a:gdLst>
                <a:gd name="connsiteX0" fmla="*/ 190500 w 190500"/>
                <a:gd name="connsiteY0" fmla="*/ 0 h 9525"/>
                <a:gd name="connsiteX1" fmla="*/ 0 w 190500"/>
                <a:gd name="connsiteY1" fmla="*/ 0 h 9525"/>
              </a:gdLst>
              <a:ahLst/>
              <a:cxnLst>
                <a:cxn ang="0">
                  <a:pos x="connsiteX0" y="connsiteY0"/>
                </a:cxn>
                <a:cxn ang="0">
                  <a:pos x="connsiteX1" y="connsiteY1"/>
                </a:cxn>
              </a:cxnLst>
              <a:rect l="l" t="t" r="r" b="b"/>
              <a:pathLst>
                <a:path w="190500" h="9525">
                  <a:moveTo>
                    <a:pt x="190500" y="0"/>
                  </a:moveTo>
                  <a:lnTo>
                    <a:pt x="0" y="0"/>
                  </a:lnTo>
                </a:path>
              </a:pathLst>
            </a:custGeom>
            <a:noFill/>
            <a:ln w="12700" cap="rnd">
              <a:solidFill>
                <a:schemeClr val="accent1"/>
              </a:solidFill>
              <a:prstDash val="solid"/>
              <a:round/>
            </a:ln>
          </p:spPr>
          <p:txBody>
            <a:bodyPr rtlCol="0" anchor="ctr"/>
            <a:lstStyle/>
            <a:p>
              <a:endParaRPr lang="en-GB"/>
            </a:p>
          </p:txBody>
        </p:sp>
        <p:sp>
          <p:nvSpPr>
            <p:cNvPr id="23" name="Free-form: Shape 22">
              <a:extLst>
                <a:ext uri="{FF2B5EF4-FFF2-40B4-BE49-F238E27FC236}">
                  <a16:creationId xmlns:a16="http://schemas.microsoft.com/office/drawing/2014/main" id="{DDBE6D05-6A40-C0EB-70FC-B3D208EA5705}"/>
                </a:ext>
              </a:extLst>
            </p:cNvPr>
            <p:cNvSpPr/>
            <p:nvPr/>
          </p:nvSpPr>
          <p:spPr>
            <a:xfrm>
              <a:off x="5986462" y="3357562"/>
              <a:ext cx="180975" cy="180975"/>
            </a:xfrm>
            <a:custGeom>
              <a:avLst/>
              <a:gdLst>
                <a:gd name="connsiteX0" fmla="*/ 28575 w 180975"/>
                <a:gd name="connsiteY0" fmla="*/ 0 h 180975"/>
                <a:gd name="connsiteX1" fmla="*/ 9525 w 180975"/>
                <a:gd name="connsiteY1" fmla="*/ 0 h 180975"/>
                <a:gd name="connsiteX2" fmla="*/ 0 w 180975"/>
                <a:gd name="connsiteY2" fmla="*/ 9525 h 180975"/>
                <a:gd name="connsiteX3" fmla="*/ 0 w 180975"/>
                <a:gd name="connsiteY3" fmla="*/ 171450 h 180975"/>
                <a:gd name="connsiteX4" fmla="*/ 9525 w 180975"/>
                <a:gd name="connsiteY4" fmla="*/ 180975 h 180975"/>
                <a:gd name="connsiteX5" fmla="*/ 171450 w 180975"/>
                <a:gd name="connsiteY5" fmla="*/ 180975 h 180975"/>
                <a:gd name="connsiteX6" fmla="*/ 180975 w 180975"/>
                <a:gd name="connsiteY6" fmla="*/ 171450 h 180975"/>
                <a:gd name="connsiteX7" fmla="*/ 180975 w 180975"/>
                <a:gd name="connsiteY7" fmla="*/ 152400 h 180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80975" h="180975">
                  <a:moveTo>
                    <a:pt x="28575" y="0"/>
                  </a:moveTo>
                  <a:lnTo>
                    <a:pt x="9525" y="0"/>
                  </a:lnTo>
                  <a:cubicBezTo>
                    <a:pt x="4264" y="0"/>
                    <a:pt x="0" y="4265"/>
                    <a:pt x="0" y="9525"/>
                  </a:cubicBezTo>
                  <a:lnTo>
                    <a:pt x="0" y="171450"/>
                  </a:lnTo>
                  <a:cubicBezTo>
                    <a:pt x="0" y="176711"/>
                    <a:pt x="4264" y="180975"/>
                    <a:pt x="9525" y="180975"/>
                  </a:cubicBezTo>
                  <a:lnTo>
                    <a:pt x="171450" y="180975"/>
                  </a:lnTo>
                  <a:cubicBezTo>
                    <a:pt x="176711" y="180975"/>
                    <a:pt x="180975" y="176711"/>
                    <a:pt x="180975" y="171450"/>
                  </a:cubicBezTo>
                  <a:lnTo>
                    <a:pt x="180975" y="152400"/>
                  </a:lnTo>
                </a:path>
              </a:pathLst>
            </a:custGeom>
            <a:noFill/>
            <a:ln w="12700" cap="rnd">
              <a:solidFill>
                <a:schemeClr val="accent1"/>
              </a:solidFill>
              <a:prstDash val="solid"/>
              <a:round/>
            </a:ln>
          </p:spPr>
          <p:txBody>
            <a:bodyPr rtlCol="0" anchor="ctr"/>
            <a:lstStyle/>
            <a:p>
              <a:endParaRPr lang="en-GB"/>
            </a:p>
          </p:txBody>
        </p:sp>
      </p:grpSp>
      <p:grpSp>
        <p:nvGrpSpPr>
          <p:cNvPr id="27" name="Graphic 25">
            <a:extLst>
              <a:ext uri="{FF2B5EF4-FFF2-40B4-BE49-F238E27FC236}">
                <a16:creationId xmlns:a16="http://schemas.microsoft.com/office/drawing/2014/main" id="{B8B8451B-AE46-50FD-3348-F7F5CBDB6B26}"/>
              </a:ext>
            </a:extLst>
          </p:cNvPr>
          <p:cNvGrpSpPr/>
          <p:nvPr/>
        </p:nvGrpSpPr>
        <p:grpSpPr>
          <a:xfrm>
            <a:off x="1409776" y="2608298"/>
            <a:ext cx="255313" cy="324317"/>
            <a:chOff x="5981700" y="3314700"/>
            <a:chExt cx="176212" cy="223837"/>
          </a:xfrm>
          <a:noFill/>
        </p:grpSpPr>
        <p:sp>
          <p:nvSpPr>
            <p:cNvPr id="28" name="Free-form: Shape 27">
              <a:extLst>
                <a:ext uri="{FF2B5EF4-FFF2-40B4-BE49-F238E27FC236}">
                  <a16:creationId xmlns:a16="http://schemas.microsoft.com/office/drawing/2014/main" id="{9948A45C-710D-8640-2A1C-A96C816FD67E}"/>
                </a:ext>
              </a:extLst>
            </p:cNvPr>
            <p:cNvSpPr/>
            <p:nvPr/>
          </p:nvSpPr>
          <p:spPr>
            <a:xfrm>
              <a:off x="6093618" y="3517106"/>
              <a:ext cx="4762" cy="4762"/>
            </a:xfrm>
            <a:custGeom>
              <a:avLst/>
              <a:gdLst>
                <a:gd name="connsiteX0" fmla="*/ 2381 w 4762"/>
                <a:gd name="connsiteY0" fmla="*/ 0 h 4762"/>
                <a:gd name="connsiteX1" fmla="*/ 4763 w 4762"/>
                <a:gd name="connsiteY1" fmla="*/ 2381 h 4762"/>
                <a:gd name="connsiteX2" fmla="*/ 2381 w 4762"/>
                <a:gd name="connsiteY2" fmla="*/ 4763 h 4762"/>
                <a:gd name="connsiteX3" fmla="*/ 0 w 4762"/>
                <a:gd name="connsiteY3" fmla="*/ 2381 h 4762"/>
                <a:gd name="connsiteX4" fmla="*/ 2381 w 4762"/>
                <a:gd name="connsiteY4" fmla="*/ 0 h 47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62" h="4762">
                  <a:moveTo>
                    <a:pt x="2381" y="0"/>
                  </a:moveTo>
                  <a:cubicBezTo>
                    <a:pt x="3697" y="0"/>
                    <a:pt x="4763" y="1066"/>
                    <a:pt x="4763" y="2381"/>
                  </a:cubicBezTo>
                  <a:cubicBezTo>
                    <a:pt x="4763" y="3697"/>
                    <a:pt x="3697" y="4763"/>
                    <a:pt x="2381" y="4763"/>
                  </a:cubicBezTo>
                  <a:cubicBezTo>
                    <a:pt x="1066" y="4763"/>
                    <a:pt x="0" y="3697"/>
                    <a:pt x="0" y="2381"/>
                  </a:cubicBezTo>
                  <a:cubicBezTo>
                    <a:pt x="0" y="1066"/>
                    <a:pt x="1066" y="0"/>
                    <a:pt x="2381" y="0"/>
                  </a:cubicBezTo>
                </a:path>
              </a:pathLst>
            </a:custGeom>
            <a:noFill/>
            <a:ln w="12700" cap="rnd">
              <a:solidFill>
                <a:schemeClr val="accent1"/>
              </a:solidFill>
              <a:prstDash val="solid"/>
              <a:round/>
            </a:ln>
          </p:spPr>
          <p:txBody>
            <a:bodyPr rtlCol="0" anchor="ctr"/>
            <a:lstStyle/>
            <a:p>
              <a:endParaRPr lang="en-GB"/>
            </a:p>
          </p:txBody>
        </p:sp>
        <p:sp>
          <p:nvSpPr>
            <p:cNvPr id="29" name="Free-form: Shape 28">
              <a:extLst>
                <a:ext uri="{FF2B5EF4-FFF2-40B4-BE49-F238E27FC236}">
                  <a16:creationId xmlns:a16="http://schemas.microsoft.com/office/drawing/2014/main" id="{85B22AF1-F770-F038-9939-2C5DF3CC2949}"/>
                </a:ext>
              </a:extLst>
            </p:cNvPr>
            <p:cNvSpPr/>
            <p:nvPr/>
          </p:nvSpPr>
          <p:spPr>
            <a:xfrm>
              <a:off x="5981700" y="3314700"/>
              <a:ext cx="9525" cy="9525"/>
            </a:xfrm>
            <a:custGeom>
              <a:avLst/>
              <a:gdLst/>
              <a:ahLst/>
              <a:cxnLst/>
              <a:rect l="l" t="t" r="r" b="b"/>
              <a:pathLst>
                <a:path w="9525" h="9525"/>
              </a:pathLst>
            </a:custGeom>
            <a:noFill/>
            <a:ln w="12700" cap="rnd">
              <a:solidFill>
                <a:schemeClr val="accent1"/>
              </a:solidFill>
              <a:prstDash val="solid"/>
              <a:round/>
            </a:ln>
          </p:spPr>
          <p:txBody>
            <a:bodyPr rtlCol="0" anchor="ctr"/>
            <a:lstStyle/>
            <a:p>
              <a:endParaRPr lang="en-GB"/>
            </a:p>
          </p:txBody>
        </p:sp>
        <p:sp>
          <p:nvSpPr>
            <p:cNvPr id="30" name="Free-form: Shape 29">
              <a:extLst>
                <a:ext uri="{FF2B5EF4-FFF2-40B4-BE49-F238E27FC236}">
                  <a16:creationId xmlns:a16="http://schemas.microsoft.com/office/drawing/2014/main" id="{BE3F0883-526B-2E82-48DA-A6B60E9D2705}"/>
                </a:ext>
              </a:extLst>
            </p:cNvPr>
            <p:cNvSpPr/>
            <p:nvPr/>
          </p:nvSpPr>
          <p:spPr>
            <a:xfrm>
              <a:off x="6034087" y="3319462"/>
              <a:ext cx="123825" cy="219075"/>
            </a:xfrm>
            <a:custGeom>
              <a:avLst/>
              <a:gdLst>
                <a:gd name="connsiteX0" fmla="*/ 104775 w 123825"/>
                <a:gd name="connsiteY0" fmla="*/ 0 h 219075"/>
                <a:gd name="connsiteX1" fmla="*/ 123825 w 123825"/>
                <a:gd name="connsiteY1" fmla="*/ 19050 h 219075"/>
                <a:gd name="connsiteX2" fmla="*/ 123825 w 123825"/>
                <a:gd name="connsiteY2" fmla="*/ 200025 h 219075"/>
                <a:gd name="connsiteX3" fmla="*/ 104775 w 123825"/>
                <a:gd name="connsiteY3" fmla="*/ 219075 h 219075"/>
                <a:gd name="connsiteX4" fmla="*/ 19050 w 123825"/>
                <a:gd name="connsiteY4" fmla="*/ 219075 h 219075"/>
                <a:gd name="connsiteX5" fmla="*/ 0 w 123825"/>
                <a:gd name="connsiteY5" fmla="*/ 200025 h 219075"/>
                <a:gd name="connsiteX6" fmla="*/ 0 w 123825"/>
                <a:gd name="connsiteY6" fmla="*/ 19050 h 219075"/>
                <a:gd name="connsiteX7" fmla="*/ 19050 w 123825"/>
                <a:gd name="connsiteY7" fmla="*/ 0 h 2190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3825" h="219075">
                  <a:moveTo>
                    <a:pt x="104775" y="0"/>
                  </a:moveTo>
                  <a:cubicBezTo>
                    <a:pt x="115296" y="0"/>
                    <a:pt x="123825" y="8529"/>
                    <a:pt x="123825" y="19050"/>
                  </a:cubicBezTo>
                  <a:lnTo>
                    <a:pt x="123825" y="200025"/>
                  </a:lnTo>
                  <a:cubicBezTo>
                    <a:pt x="123825" y="210546"/>
                    <a:pt x="115296" y="219075"/>
                    <a:pt x="104775" y="219075"/>
                  </a:cubicBezTo>
                  <a:lnTo>
                    <a:pt x="19050" y="219075"/>
                  </a:lnTo>
                  <a:cubicBezTo>
                    <a:pt x="8529" y="219075"/>
                    <a:pt x="0" y="210546"/>
                    <a:pt x="0" y="200025"/>
                  </a:cubicBezTo>
                  <a:lnTo>
                    <a:pt x="0" y="19050"/>
                  </a:lnTo>
                  <a:cubicBezTo>
                    <a:pt x="0" y="8529"/>
                    <a:pt x="8529" y="0"/>
                    <a:pt x="19050" y="0"/>
                  </a:cubicBezTo>
                  <a:close/>
                </a:path>
              </a:pathLst>
            </a:custGeom>
            <a:noFill/>
            <a:ln w="12700" cap="rnd">
              <a:solidFill>
                <a:schemeClr val="accent1"/>
              </a:solidFill>
              <a:prstDash val="solid"/>
              <a:round/>
            </a:ln>
          </p:spPr>
          <p:txBody>
            <a:bodyPr rtlCol="0" anchor="ctr"/>
            <a:lstStyle/>
            <a:p>
              <a:endParaRPr lang="en-GB"/>
            </a:p>
          </p:txBody>
        </p:sp>
        <p:sp>
          <p:nvSpPr>
            <p:cNvPr id="32" name="Free-form: Shape 31">
              <a:extLst>
                <a:ext uri="{FF2B5EF4-FFF2-40B4-BE49-F238E27FC236}">
                  <a16:creationId xmlns:a16="http://schemas.microsoft.com/office/drawing/2014/main" id="{01E290A9-3ADD-A39B-0299-0614DE2F191A}"/>
                </a:ext>
              </a:extLst>
            </p:cNvPr>
            <p:cNvSpPr/>
            <p:nvPr/>
          </p:nvSpPr>
          <p:spPr>
            <a:xfrm>
              <a:off x="6034087" y="3500437"/>
              <a:ext cx="123825" cy="9525"/>
            </a:xfrm>
            <a:custGeom>
              <a:avLst/>
              <a:gdLst>
                <a:gd name="connsiteX0" fmla="*/ 123825 w 123825"/>
                <a:gd name="connsiteY0" fmla="*/ 0 h 9525"/>
                <a:gd name="connsiteX1" fmla="*/ 0 w 123825"/>
                <a:gd name="connsiteY1" fmla="*/ 0 h 9525"/>
              </a:gdLst>
              <a:ahLst/>
              <a:cxnLst>
                <a:cxn ang="0">
                  <a:pos x="connsiteX0" y="connsiteY0"/>
                </a:cxn>
                <a:cxn ang="0">
                  <a:pos x="connsiteX1" y="connsiteY1"/>
                </a:cxn>
              </a:cxnLst>
              <a:rect l="l" t="t" r="r" b="b"/>
              <a:pathLst>
                <a:path w="123825" h="9525">
                  <a:moveTo>
                    <a:pt x="123825" y="0"/>
                  </a:moveTo>
                  <a:lnTo>
                    <a:pt x="0" y="0"/>
                  </a:lnTo>
                </a:path>
              </a:pathLst>
            </a:custGeom>
            <a:noFill/>
            <a:ln w="12700" cap="rnd">
              <a:solidFill>
                <a:schemeClr val="accent1"/>
              </a:solidFill>
              <a:prstDash val="solid"/>
              <a:round/>
            </a:ln>
          </p:spPr>
          <p:txBody>
            <a:bodyPr rtlCol="0" anchor="ctr"/>
            <a:lstStyle/>
            <a:p>
              <a:endParaRPr lang="en-GB"/>
            </a:p>
          </p:txBody>
        </p:sp>
        <p:sp>
          <p:nvSpPr>
            <p:cNvPr id="33" name="Free-form: Shape 32">
              <a:extLst>
                <a:ext uri="{FF2B5EF4-FFF2-40B4-BE49-F238E27FC236}">
                  <a16:creationId xmlns:a16="http://schemas.microsoft.com/office/drawing/2014/main" id="{0934B8F0-93F8-0DC0-E217-428F7287CC5D}"/>
                </a:ext>
              </a:extLst>
            </p:cNvPr>
            <p:cNvSpPr/>
            <p:nvPr/>
          </p:nvSpPr>
          <p:spPr>
            <a:xfrm>
              <a:off x="6034087" y="3357562"/>
              <a:ext cx="123825" cy="9525"/>
            </a:xfrm>
            <a:custGeom>
              <a:avLst/>
              <a:gdLst>
                <a:gd name="connsiteX0" fmla="*/ 123825 w 123825"/>
                <a:gd name="connsiteY0" fmla="*/ 0 h 9525"/>
                <a:gd name="connsiteX1" fmla="*/ 0 w 123825"/>
                <a:gd name="connsiteY1" fmla="*/ 0 h 9525"/>
              </a:gdLst>
              <a:ahLst/>
              <a:cxnLst>
                <a:cxn ang="0">
                  <a:pos x="connsiteX0" y="connsiteY0"/>
                </a:cxn>
                <a:cxn ang="0">
                  <a:pos x="connsiteX1" y="connsiteY1"/>
                </a:cxn>
              </a:cxnLst>
              <a:rect l="l" t="t" r="r" b="b"/>
              <a:pathLst>
                <a:path w="123825" h="9525">
                  <a:moveTo>
                    <a:pt x="123825" y="0"/>
                  </a:moveTo>
                  <a:lnTo>
                    <a:pt x="0" y="0"/>
                  </a:lnTo>
                </a:path>
              </a:pathLst>
            </a:custGeom>
            <a:noFill/>
            <a:ln w="12700" cap="rnd">
              <a:solidFill>
                <a:schemeClr val="accent1"/>
              </a:solidFill>
              <a:prstDash val="solid"/>
              <a:round/>
            </a:ln>
          </p:spPr>
          <p:txBody>
            <a:bodyPr rtlCol="0" anchor="ctr"/>
            <a:lstStyle/>
            <a:p>
              <a:endParaRPr lang="en-GB"/>
            </a:p>
          </p:txBody>
        </p:sp>
        <p:sp>
          <p:nvSpPr>
            <p:cNvPr id="34" name="Free-form: Shape 33">
              <a:extLst>
                <a:ext uri="{FF2B5EF4-FFF2-40B4-BE49-F238E27FC236}">
                  <a16:creationId xmlns:a16="http://schemas.microsoft.com/office/drawing/2014/main" id="{E533CAF3-2532-A047-0550-FD75072C2C80}"/>
                </a:ext>
              </a:extLst>
            </p:cNvPr>
            <p:cNvSpPr/>
            <p:nvPr/>
          </p:nvSpPr>
          <p:spPr>
            <a:xfrm>
              <a:off x="6081712" y="3338512"/>
              <a:ext cx="28575" cy="9525"/>
            </a:xfrm>
            <a:custGeom>
              <a:avLst/>
              <a:gdLst>
                <a:gd name="connsiteX0" fmla="*/ 0 w 28575"/>
                <a:gd name="connsiteY0" fmla="*/ 0 h 9525"/>
                <a:gd name="connsiteX1" fmla="*/ 28575 w 28575"/>
                <a:gd name="connsiteY1" fmla="*/ 0 h 9525"/>
              </a:gdLst>
              <a:ahLst/>
              <a:cxnLst>
                <a:cxn ang="0">
                  <a:pos x="connsiteX0" y="connsiteY0"/>
                </a:cxn>
                <a:cxn ang="0">
                  <a:pos x="connsiteX1" y="connsiteY1"/>
                </a:cxn>
              </a:cxnLst>
              <a:rect l="l" t="t" r="r" b="b"/>
              <a:pathLst>
                <a:path w="28575" h="9525">
                  <a:moveTo>
                    <a:pt x="0" y="0"/>
                  </a:moveTo>
                  <a:lnTo>
                    <a:pt x="28575" y="0"/>
                  </a:lnTo>
                </a:path>
              </a:pathLst>
            </a:custGeom>
            <a:noFill/>
            <a:ln w="12700" cap="rnd">
              <a:solidFill>
                <a:schemeClr val="accent1"/>
              </a:solidFill>
              <a:prstDash val="solid"/>
              <a:round/>
            </a:ln>
          </p:spPr>
          <p:txBody>
            <a:bodyPr rtlCol="0" anchor="ctr"/>
            <a:lstStyle/>
            <a:p>
              <a:endParaRPr lang="en-GB"/>
            </a:p>
          </p:txBody>
        </p:sp>
        <p:sp>
          <p:nvSpPr>
            <p:cNvPr id="35" name="Free-form: Shape 34">
              <a:extLst>
                <a:ext uri="{FF2B5EF4-FFF2-40B4-BE49-F238E27FC236}">
                  <a16:creationId xmlns:a16="http://schemas.microsoft.com/office/drawing/2014/main" id="{AF5AD05B-35D4-F47E-F5E8-439ED269D6C2}"/>
                </a:ext>
              </a:extLst>
            </p:cNvPr>
            <p:cNvSpPr/>
            <p:nvPr/>
          </p:nvSpPr>
          <p:spPr>
            <a:xfrm>
              <a:off x="6091237" y="3386137"/>
              <a:ext cx="28575" cy="47625"/>
            </a:xfrm>
            <a:custGeom>
              <a:avLst/>
              <a:gdLst>
                <a:gd name="connsiteX0" fmla="*/ 28575 w 28575"/>
                <a:gd name="connsiteY0" fmla="*/ 47625 h 47625"/>
                <a:gd name="connsiteX1" fmla="*/ 0 w 28575"/>
                <a:gd name="connsiteY1" fmla="*/ 47625 h 47625"/>
                <a:gd name="connsiteX2" fmla="*/ 0 w 28575"/>
                <a:gd name="connsiteY2" fmla="*/ 0 h 47625"/>
              </a:gdLst>
              <a:ahLst/>
              <a:cxnLst>
                <a:cxn ang="0">
                  <a:pos x="connsiteX0" y="connsiteY0"/>
                </a:cxn>
                <a:cxn ang="0">
                  <a:pos x="connsiteX1" y="connsiteY1"/>
                </a:cxn>
                <a:cxn ang="0">
                  <a:pos x="connsiteX2" y="connsiteY2"/>
                </a:cxn>
              </a:cxnLst>
              <a:rect l="l" t="t" r="r" b="b"/>
              <a:pathLst>
                <a:path w="28575" h="47625">
                  <a:moveTo>
                    <a:pt x="28575" y="47625"/>
                  </a:moveTo>
                  <a:lnTo>
                    <a:pt x="0" y="47625"/>
                  </a:lnTo>
                  <a:lnTo>
                    <a:pt x="0" y="0"/>
                  </a:lnTo>
                </a:path>
              </a:pathLst>
            </a:custGeom>
            <a:noFill/>
            <a:ln w="12700" cap="rnd">
              <a:solidFill>
                <a:schemeClr val="accent1"/>
              </a:solidFill>
              <a:prstDash val="solid"/>
              <a:round/>
            </a:ln>
          </p:spPr>
          <p:txBody>
            <a:bodyPr rtlCol="0" anchor="ctr"/>
            <a:lstStyle/>
            <a:p>
              <a:endParaRPr lang="en-GB"/>
            </a:p>
          </p:txBody>
        </p:sp>
      </p:grpSp>
      <p:grpSp>
        <p:nvGrpSpPr>
          <p:cNvPr id="41" name="Graphic 38">
            <a:extLst>
              <a:ext uri="{FF2B5EF4-FFF2-40B4-BE49-F238E27FC236}">
                <a16:creationId xmlns:a16="http://schemas.microsoft.com/office/drawing/2014/main" id="{1EAD7708-A7AF-B9AB-4223-E9A3BBBF6787}"/>
              </a:ext>
            </a:extLst>
          </p:cNvPr>
          <p:cNvGrpSpPr/>
          <p:nvPr/>
        </p:nvGrpSpPr>
        <p:grpSpPr>
          <a:xfrm>
            <a:off x="2196205" y="2638425"/>
            <a:ext cx="252384" cy="219418"/>
            <a:chOff x="5986462" y="3333750"/>
            <a:chExt cx="219121" cy="190500"/>
          </a:xfrm>
          <a:noFill/>
        </p:grpSpPr>
        <p:sp>
          <p:nvSpPr>
            <p:cNvPr id="46" name="Free-form: Shape 45">
              <a:extLst>
                <a:ext uri="{FF2B5EF4-FFF2-40B4-BE49-F238E27FC236}">
                  <a16:creationId xmlns:a16="http://schemas.microsoft.com/office/drawing/2014/main" id="{215FC567-52BA-D73E-5E0D-EDD10A1A1D85}"/>
                </a:ext>
              </a:extLst>
            </p:cNvPr>
            <p:cNvSpPr/>
            <p:nvPr/>
          </p:nvSpPr>
          <p:spPr>
            <a:xfrm>
              <a:off x="5995987" y="3429000"/>
              <a:ext cx="152400" cy="95250"/>
            </a:xfrm>
            <a:custGeom>
              <a:avLst/>
              <a:gdLst>
                <a:gd name="connsiteX0" fmla="*/ 142875 w 152400"/>
                <a:gd name="connsiteY0" fmla="*/ 0 h 95250"/>
                <a:gd name="connsiteX1" fmla="*/ 152400 w 152400"/>
                <a:gd name="connsiteY1" fmla="*/ 9525 h 95250"/>
                <a:gd name="connsiteX2" fmla="*/ 152400 w 152400"/>
                <a:gd name="connsiteY2" fmla="*/ 85725 h 95250"/>
                <a:gd name="connsiteX3" fmla="*/ 142875 w 152400"/>
                <a:gd name="connsiteY3" fmla="*/ 95250 h 95250"/>
                <a:gd name="connsiteX4" fmla="*/ 9525 w 152400"/>
                <a:gd name="connsiteY4" fmla="*/ 95250 h 95250"/>
                <a:gd name="connsiteX5" fmla="*/ 0 w 152400"/>
                <a:gd name="connsiteY5" fmla="*/ 85725 h 95250"/>
                <a:gd name="connsiteX6" fmla="*/ 0 w 152400"/>
                <a:gd name="connsiteY6" fmla="*/ 9525 h 95250"/>
                <a:gd name="connsiteX7" fmla="*/ 9525 w 152400"/>
                <a:gd name="connsiteY7" fmla="*/ 0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2400" h="95250">
                  <a:moveTo>
                    <a:pt x="142875" y="0"/>
                  </a:moveTo>
                  <a:cubicBezTo>
                    <a:pt x="148136" y="0"/>
                    <a:pt x="152400" y="4264"/>
                    <a:pt x="152400" y="9525"/>
                  </a:cubicBezTo>
                  <a:lnTo>
                    <a:pt x="152400" y="85725"/>
                  </a:lnTo>
                  <a:cubicBezTo>
                    <a:pt x="152400" y="90986"/>
                    <a:pt x="148136" y="95250"/>
                    <a:pt x="142875" y="95250"/>
                  </a:cubicBezTo>
                  <a:lnTo>
                    <a:pt x="9525" y="95250"/>
                  </a:lnTo>
                  <a:cubicBezTo>
                    <a:pt x="4264" y="95250"/>
                    <a:pt x="0" y="90986"/>
                    <a:pt x="0" y="85725"/>
                  </a:cubicBezTo>
                  <a:lnTo>
                    <a:pt x="0" y="9525"/>
                  </a:lnTo>
                  <a:cubicBezTo>
                    <a:pt x="0" y="4264"/>
                    <a:pt x="4264" y="0"/>
                    <a:pt x="9525" y="0"/>
                  </a:cubicBezTo>
                  <a:close/>
                </a:path>
              </a:pathLst>
            </a:custGeom>
            <a:noFill/>
            <a:ln w="12700" cap="rnd">
              <a:solidFill>
                <a:schemeClr val="accent1"/>
              </a:solidFill>
              <a:prstDash val="solid"/>
              <a:round/>
            </a:ln>
          </p:spPr>
          <p:txBody>
            <a:bodyPr rtlCol="0" anchor="ctr"/>
            <a:lstStyle/>
            <a:p>
              <a:endParaRPr lang="en-GB"/>
            </a:p>
          </p:txBody>
        </p:sp>
        <p:sp>
          <p:nvSpPr>
            <p:cNvPr id="47" name="Free-form: Shape 46">
              <a:extLst>
                <a:ext uri="{FF2B5EF4-FFF2-40B4-BE49-F238E27FC236}">
                  <a16:creationId xmlns:a16="http://schemas.microsoft.com/office/drawing/2014/main" id="{0CE32AA7-C3A5-FD2C-9946-FF0A28C143D6}"/>
                </a:ext>
              </a:extLst>
            </p:cNvPr>
            <p:cNvSpPr/>
            <p:nvPr/>
          </p:nvSpPr>
          <p:spPr>
            <a:xfrm>
              <a:off x="5986462" y="3333750"/>
              <a:ext cx="76200" cy="76200"/>
            </a:xfrm>
            <a:custGeom>
              <a:avLst/>
              <a:gdLst>
                <a:gd name="connsiteX0" fmla="*/ 76200 w 76200"/>
                <a:gd name="connsiteY0" fmla="*/ 38100 h 76200"/>
                <a:gd name="connsiteX1" fmla="*/ 38100 w 76200"/>
                <a:gd name="connsiteY1" fmla="*/ 76200 h 76200"/>
                <a:gd name="connsiteX2" fmla="*/ 0 w 76200"/>
                <a:gd name="connsiteY2" fmla="*/ 38100 h 76200"/>
                <a:gd name="connsiteX3" fmla="*/ 38100 w 76200"/>
                <a:gd name="connsiteY3" fmla="*/ 0 h 76200"/>
                <a:gd name="connsiteX4" fmla="*/ 76200 w 76200"/>
                <a:gd name="connsiteY4" fmla="*/ 38100 h 76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200" h="76200">
                  <a:moveTo>
                    <a:pt x="76200" y="38100"/>
                  </a:moveTo>
                  <a:cubicBezTo>
                    <a:pt x="76200" y="59142"/>
                    <a:pt x="59142" y="76200"/>
                    <a:pt x="38100" y="76200"/>
                  </a:cubicBezTo>
                  <a:cubicBezTo>
                    <a:pt x="17058" y="76200"/>
                    <a:pt x="0" y="59142"/>
                    <a:pt x="0" y="38100"/>
                  </a:cubicBezTo>
                  <a:cubicBezTo>
                    <a:pt x="0" y="17058"/>
                    <a:pt x="17058" y="0"/>
                    <a:pt x="38100" y="0"/>
                  </a:cubicBezTo>
                  <a:cubicBezTo>
                    <a:pt x="59142" y="0"/>
                    <a:pt x="76200" y="17058"/>
                    <a:pt x="76200" y="38100"/>
                  </a:cubicBezTo>
                  <a:close/>
                </a:path>
              </a:pathLst>
            </a:custGeom>
            <a:noFill/>
            <a:ln w="12700" cap="rnd">
              <a:solidFill>
                <a:schemeClr val="accent1"/>
              </a:solidFill>
              <a:prstDash val="solid"/>
              <a:round/>
            </a:ln>
          </p:spPr>
          <p:txBody>
            <a:bodyPr rtlCol="0" anchor="ctr"/>
            <a:lstStyle/>
            <a:p>
              <a:endParaRPr lang="en-GB"/>
            </a:p>
          </p:txBody>
        </p:sp>
        <p:sp>
          <p:nvSpPr>
            <p:cNvPr id="48" name="Free-form: Shape 47">
              <a:extLst>
                <a:ext uri="{FF2B5EF4-FFF2-40B4-BE49-F238E27FC236}">
                  <a16:creationId xmlns:a16="http://schemas.microsoft.com/office/drawing/2014/main" id="{8DD46489-5EB0-7C3F-B61E-DC0D66579BE8}"/>
                </a:ext>
              </a:extLst>
            </p:cNvPr>
            <p:cNvSpPr/>
            <p:nvPr/>
          </p:nvSpPr>
          <p:spPr>
            <a:xfrm>
              <a:off x="6081712" y="3362325"/>
              <a:ext cx="47625" cy="47625"/>
            </a:xfrm>
            <a:custGeom>
              <a:avLst/>
              <a:gdLst>
                <a:gd name="connsiteX0" fmla="*/ 47625 w 47625"/>
                <a:gd name="connsiteY0" fmla="*/ 23813 h 47625"/>
                <a:gd name="connsiteX1" fmla="*/ 23813 w 47625"/>
                <a:gd name="connsiteY1" fmla="*/ 47625 h 47625"/>
                <a:gd name="connsiteX2" fmla="*/ 0 w 47625"/>
                <a:gd name="connsiteY2" fmla="*/ 23813 h 47625"/>
                <a:gd name="connsiteX3" fmla="*/ 23813 w 47625"/>
                <a:gd name="connsiteY3" fmla="*/ 0 h 47625"/>
                <a:gd name="connsiteX4" fmla="*/ 47625 w 47625"/>
                <a:gd name="connsiteY4" fmla="*/ 23813 h 476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625" h="47625">
                  <a:moveTo>
                    <a:pt x="47625" y="23813"/>
                  </a:moveTo>
                  <a:cubicBezTo>
                    <a:pt x="47625" y="36964"/>
                    <a:pt x="36964" y="47625"/>
                    <a:pt x="23813" y="47625"/>
                  </a:cubicBezTo>
                  <a:cubicBezTo>
                    <a:pt x="10661" y="47625"/>
                    <a:pt x="0" y="36964"/>
                    <a:pt x="0" y="23813"/>
                  </a:cubicBezTo>
                  <a:cubicBezTo>
                    <a:pt x="0" y="10661"/>
                    <a:pt x="10661" y="0"/>
                    <a:pt x="23813" y="0"/>
                  </a:cubicBezTo>
                  <a:cubicBezTo>
                    <a:pt x="36964" y="0"/>
                    <a:pt x="47625" y="10661"/>
                    <a:pt x="47625" y="23813"/>
                  </a:cubicBezTo>
                  <a:close/>
                </a:path>
              </a:pathLst>
            </a:custGeom>
            <a:noFill/>
            <a:ln w="12700" cap="rnd">
              <a:solidFill>
                <a:schemeClr val="accent1"/>
              </a:solidFill>
              <a:prstDash val="solid"/>
              <a:round/>
            </a:ln>
          </p:spPr>
          <p:txBody>
            <a:bodyPr rtlCol="0" anchor="ctr"/>
            <a:lstStyle/>
            <a:p>
              <a:endParaRPr lang="en-GB"/>
            </a:p>
          </p:txBody>
        </p:sp>
        <p:sp>
          <p:nvSpPr>
            <p:cNvPr id="49" name="Free-form: Shape 48">
              <a:extLst>
                <a:ext uri="{FF2B5EF4-FFF2-40B4-BE49-F238E27FC236}">
                  <a16:creationId xmlns:a16="http://schemas.microsoft.com/office/drawing/2014/main" id="{20D88248-00A4-2F4D-13D0-0B06CB291E94}"/>
                </a:ext>
              </a:extLst>
            </p:cNvPr>
            <p:cNvSpPr/>
            <p:nvPr/>
          </p:nvSpPr>
          <p:spPr>
            <a:xfrm>
              <a:off x="6148387" y="3441413"/>
              <a:ext cx="57196" cy="70424"/>
            </a:xfrm>
            <a:custGeom>
              <a:avLst/>
              <a:gdLst>
                <a:gd name="connsiteX0" fmla="*/ 0 w 57196"/>
                <a:gd name="connsiteY0" fmla="*/ 49499 h 70424"/>
                <a:gd name="connsiteX1" fmla="*/ 48358 w 57196"/>
                <a:gd name="connsiteY1" fmla="*/ 69645 h 70424"/>
                <a:gd name="connsiteX2" fmla="*/ 56417 w 57196"/>
                <a:gd name="connsiteY2" fmla="*/ 67450 h 70424"/>
                <a:gd name="connsiteX3" fmla="*/ 57150 w 57196"/>
                <a:gd name="connsiteY3" fmla="*/ 63787 h 70424"/>
                <a:gd name="connsiteX4" fmla="*/ 57150 w 57196"/>
                <a:gd name="connsiteY4" fmla="*/ 6637 h 70424"/>
                <a:gd name="connsiteX5" fmla="*/ 52022 w 57196"/>
                <a:gd name="connsiteY5" fmla="*/ 45 h 70424"/>
                <a:gd name="connsiteX6" fmla="*/ 48358 w 57196"/>
                <a:gd name="connsiteY6" fmla="*/ 779 h 70424"/>
                <a:gd name="connsiteX7" fmla="*/ 0 w 57196"/>
                <a:gd name="connsiteY7" fmla="*/ 20924 h 704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196" h="70424">
                  <a:moveTo>
                    <a:pt x="0" y="49499"/>
                  </a:moveTo>
                  <a:lnTo>
                    <a:pt x="48358" y="69645"/>
                  </a:lnTo>
                  <a:cubicBezTo>
                    <a:pt x="51189" y="71264"/>
                    <a:pt x="54797" y="70281"/>
                    <a:pt x="56417" y="67450"/>
                  </a:cubicBezTo>
                  <a:cubicBezTo>
                    <a:pt x="57051" y="66340"/>
                    <a:pt x="57308" y="65055"/>
                    <a:pt x="57150" y="63787"/>
                  </a:cubicBezTo>
                  <a:lnTo>
                    <a:pt x="57150" y="6637"/>
                  </a:lnTo>
                  <a:cubicBezTo>
                    <a:pt x="57554" y="3400"/>
                    <a:pt x="55257" y="449"/>
                    <a:pt x="52022" y="45"/>
                  </a:cubicBezTo>
                  <a:cubicBezTo>
                    <a:pt x="50753" y="-113"/>
                    <a:pt x="49468" y="144"/>
                    <a:pt x="48358" y="779"/>
                  </a:cubicBezTo>
                  <a:lnTo>
                    <a:pt x="0" y="20924"/>
                  </a:lnTo>
                </a:path>
              </a:pathLst>
            </a:custGeom>
            <a:noFill/>
            <a:ln w="12700" cap="rnd">
              <a:solidFill>
                <a:schemeClr val="accent1"/>
              </a:solidFill>
              <a:prstDash val="solid"/>
              <a:round/>
            </a:ln>
          </p:spPr>
          <p:txBody>
            <a:bodyPr rtlCol="0" anchor="ctr"/>
            <a:lstStyle/>
            <a:p>
              <a:endParaRPr lang="en-GB"/>
            </a:p>
          </p:txBody>
        </p:sp>
      </p:grpSp>
      <p:grpSp>
        <p:nvGrpSpPr>
          <p:cNvPr id="53" name="Graphic 76">
            <a:extLst>
              <a:ext uri="{FF2B5EF4-FFF2-40B4-BE49-F238E27FC236}">
                <a16:creationId xmlns:a16="http://schemas.microsoft.com/office/drawing/2014/main" id="{1C5D4274-E156-EB42-E0B4-EFA0AF40A190}"/>
              </a:ext>
            </a:extLst>
          </p:cNvPr>
          <p:cNvGrpSpPr/>
          <p:nvPr/>
        </p:nvGrpSpPr>
        <p:grpSpPr>
          <a:xfrm>
            <a:off x="2886688" y="2621756"/>
            <a:ext cx="281182" cy="281182"/>
            <a:chOff x="5986614" y="3319462"/>
            <a:chExt cx="219075" cy="219075"/>
          </a:xfrm>
          <a:noFill/>
        </p:grpSpPr>
        <p:sp>
          <p:nvSpPr>
            <p:cNvPr id="54" name="Free-form: Shape 53">
              <a:extLst>
                <a:ext uri="{FF2B5EF4-FFF2-40B4-BE49-F238E27FC236}">
                  <a16:creationId xmlns:a16="http://schemas.microsoft.com/office/drawing/2014/main" id="{2497F0A6-B1E8-8085-7778-2A0EFD51D10B}"/>
                </a:ext>
              </a:extLst>
            </p:cNvPr>
            <p:cNvSpPr/>
            <p:nvPr/>
          </p:nvSpPr>
          <p:spPr>
            <a:xfrm>
              <a:off x="5986614" y="3400425"/>
              <a:ext cx="95249" cy="138112"/>
            </a:xfrm>
            <a:custGeom>
              <a:avLst/>
              <a:gdLst>
                <a:gd name="connsiteX0" fmla="*/ 66675 w 95249"/>
                <a:gd name="connsiteY0" fmla="*/ 138113 h 138112"/>
                <a:gd name="connsiteX1" fmla="*/ 71438 w 95249"/>
                <a:gd name="connsiteY1" fmla="*/ 80963 h 138112"/>
                <a:gd name="connsiteX2" fmla="*/ 95250 w 95249"/>
                <a:gd name="connsiteY2" fmla="*/ 80963 h 138112"/>
                <a:gd name="connsiteX3" fmla="*/ 95250 w 95249"/>
                <a:gd name="connsiteY3" fmla="*/ 47625 h 138112"/>
                <a:gd name="connsiteX4" fmla="*/ 47625 w 95249"/>
                <a:gd name="connsiteY4" fmla="*/ 0 h 138112"/>
                <a:gd name="connsiteX5" fmla="*/ 0 w 95249"/>
                <a:gd name="connsiteY5" fmla="*/ 47625 h 138112"/>
                <a:gd name="connsiteX6" fmla="*/ 0 w 95249"/>
                <a:gd name="connsiteY6" fmla="*/ 80963 h 138112"/>
                <a:gd name="connsiteX7" fmla="*/ 23813 w 95249"/>
                <a:gd name="connsiteY7" fmla="*/ 80963 h 138112"/>
                <a:gd name="connsiteX8" fmla="*/ 28575 w 95249"/>
                <a:gd name="connsiteY8" fmla="*/ 138113 h 138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5249" h="138112">
                  <a:moveTo>
                    <a:pt x="66675" y="138113"/>
                  </a:moveTo>
                  <a:lnTo>
                    <a:pt x="71438" y="80963"/>
                  </a:lnTo>
                  <a:lnTo>
                    <a:pt x="95250" y="80963"/>
                  </a:lnTo>
                  <a:lnTo>
                    <a:pt x="95250" y="47625"/>
                  </a:lnTo>
                  <a:cubicBezTo>
                    <a:pt x="95250" y="21323"/>
                    <a:pt x="73928" y="0"/>
                    <a:pt x="47625" y="0"/>
                  </a:cubicBezTo>
                  <a:cubicBezTo>
                    <a:pt x="21322" y="0"/>
                    <a:pt x="0" y="21323"/>
                    <a:pt x="0" y="47625"/>
                  </a:cubicBezTo>
                  <a:lnTo>
                    <a:pt x="0" y="80963"/>
                  </a:lnTo>
                  <a:lnTo>
                    <a:pt x="23813" y="80963"/>
                  </a:lnTo>
                  <a:lnTo>
                    <a:pt x="28575" y="138113"/>
                  </a:lnTo>
                  <a:close/>
                </a:path>
              </a:pathLst>
            </a:custGeom>
            <a:noFill/>
            <a:ln w="12700" cap="rnd">
              <a:solidFill>
                <a:schemeClr val="accent1"/>
              </a:solidFill>
              <a:prstDash val="solid"/>
              <a:round/>
            </a:ln>
          </p:spPr>
          <p:txBody>
            <a:bodyPr rtlCol="0" anchor="ctr"/>
            <a:lstStyle/>
            <a:p>
              <a:endParaRPr lang="en-GB"/>
            </a:p>
          </p:txBody>
        </p:sp>
        <p:sp>
          <p:nvSpPr>
            <p:cNvPr id="55" name="Free-form: Shape 54">
              <a:extLst>
                <a:ext uri="{FF2B5EF4-FFF2-40B4-BE49-F238E27FC236}">
                  <a16:creationId xmlns:a16="http://schemas.microsoft.com/office/drawing/2014/main" id="{EAFE475B-1C67-8546-8954-CAB99EB97114}"/>
                </a:ext>
              </a:extLst>
            </p:cNvPr>
            <p:cNvSpPr/>
            <p:nvPr/>
          </p:nvSpPr>
          <p:spPr>
            <a:xfrm>
              <a:off x="6000902" y="3319462"/>
              <a:ext cx="66675" cy="66675"/>
            </a:xfrm>
            <a:custGeom>
              <a:avLst/>
              <a:gdLst>
                <a:gd name="connsiteX0" fmla="*/ 66675 w 66675"/>
                <a:gd name="connsiteY0" fmla="*/ 33338 h 66675"/>
                <a:gd name="connsiteX1" fmla="*/ 33337 w 66675"/>
                <a:gd name="connsiteY1" fmla="*/ 66675 h 66675"/>
                <a:gd name="connsiteX2" fmla="*/ 0 w 66675"/>
                <a:gd name="connsiteY2" fmla="*/ 33338 h 66675"/>
                <a:gd name="connsiteX3" fmla="*/ 33337 w 66675"/>
                <a:gd name="connsiteY3" fmla="*/ 0 h 66675"/>
                <a:gd name="connsiteX4" fmla="*/ 66675 w 66675"/>
                <a:gd name="connsiteY4" fmla="*/ 33338 h 666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675" h="66675">
                  <a:moveTo>
                    <a:pt x="66675" y="33338"/>
                  </a:moveTo>
                  <a:cubicBezTo>
                    <a:pt x="66675" y="51749"/>
                    <a:pt x="51749" y="66675"/>
                    <a:pt x="33337" y="66675"/>
                  </a:cubicBezTo>
                  <a:cubicBezTo>
                    <a:pt x="14926" y="66675"/>
                    <a:pt x="0" y="51749"/>
                    <a:pt x="0" y="33338"/>
                  </a:cubicBezTo>
                  <a:cubicBezTo>
                    <a:pt x="0" y="14926"/>
                    <a:pt x="14926" y="0"/>
                    <a:pt x="33337" y="0"/>
                  </a:cubicBezTo>
                  <a:cubicBezTo>
                    <a:pt x="51749" y="0"/>
                    <a:pt x="66675" y="14926"/>
                    <a:pt x="66675" y="33338"/>
                  </a:cubicBezTo>
                  <a:close/>
                </a:path>
              </a:pathLst>
            </a:custGeom>
            <a:noFill/>
            <a:ln w="12700" cap="rnd">
              <a:solidFill>
                <a:schemeClr val="accent1"/>
              </a:solidFill>
              <a:prstDash val="solid"/>
              <a:round/>
            </a:ln>
          </p:spPr>
          <p:txBody>
            <a:bodyPr rtlCol="0" anchor="ctr"/>
            <a:lstStyle/>
            <a:p>
              <a:endParaRPr lang="en-GB"/>
            </a:p>
          </p:txBody>
        </p:sp>
        <p:sp>
          <p:nvSpPr>
            <p:cNvPr id="56" name="Free-form: Shape 55">
              <a:extLst>
                <a:ext uri="{FF2B5EF4-FFF2-40B4-BE49-F238E27FC236}">
                  <a16:creationId xmlns:a16="http://schemas.microsoft.com/office/drawing/2014/main" id="{E04FFCDB-BC20-6D84-E59B-57C25F0A9AAE}"/>
                </a:ext>
              </a:extLst>
            </p:cNvPr>
            <p:cNvSpPr/>
            <p:nvPr/>
          </p:nvSpPr>
          <p:spPr>
            <a:xfrm>
              <a:off x="6129489" y="3319462"/>
              <a:ext cx="9525" cy="19050"/>
            </a:xfrm>
            <a:custGeom>
              <a:avLst/>
              <a:gdLst>
                <a:gd name="connsiteX0" fmla="*/ 0 w 9525"/>
                <a:gd name="connsiteY0" fmla="*/ 0 h 19050"/>
                <a:gd name="connsiteX1" fmla="*/ 0 w 9525"/>
                <a:gd name="connsiteY1" fmla="*/ 19050 h 19050"/>
              </a:gdLst>
              <a:ahLst/>
              <a:cxnLst>
                <a:cxn ang="0">
                  <a:pos x="connsiteX0" y="connsiteY0"/>
                </a:cxn>
                <a:cxn ang="0">
                  <a:pos x="connsiteX1" y="connsiteY1"/>
                </a:cxn>
              </a:cxnLst>
              <a:rect l="l" t="t" r="r" b="b"/>
              <a:pathLst>
                <a:path w="9525" h="19050">
                  <a:moveTo>
                    <a:pt x="0" y="0"/>
                  </a:moveTo>
                  <a:lnTo>
                    <a:pt x="0" y="19050"/>
                  </a:lnTo>
                </a:path>
              </a:pathLst>
            </a:custGeom>
            <a:noFill/>
            <a:ln w="12700" cap="rnd">
              <a:solidFill>
                <a:schemeClr val="accent1"/>
              </a:solidFill>
              <a:prstDash val="solid"/>
              <a:round/>
            </a:ln>
          </p:spPr>
          <p:txBody>
            <a:bodyPr rtlCol="0" anchor="ctr"/>
            <a:lstStyle/>
            <a:p>
              <a:endParaRPr lang="en-GB"/>
            </a:p>
          </p:txBody>
        </p:sp>
        <p:sp>
          <p:nvSpPr>
            <p:cNvPr id="57" name="Free-form: Shape 56">
              <a:extLst>
                <a:ext uri="{FF2B5EF4-FFF2-40B4-BE49-F238E27FC236}">
                  <a16:creationId xmlns:a16="http://schemas.microsoft.com/office/drawing/2014/main" id="{9E920477-54F7-C1C1-3EF8-A89DCAFDA947}"/>
                </a:ext>
              </a:extLst>
            </p:cNvPr>
            <p:cNvSpPr/>
            <p:nvPr/>
          </p:nvSpPr>
          <p:spPr>
            <a:xfrm>
              <a:off x="6086627" y="3338512"/>
              <a:ext cx="119062" cy="104775"/>
            </a:xfrm>
            <a:custGeom>
              <a:avLst/>
              <a:gdLst>
                <a:gd name="connsiteX0" fmla="*/ 0 w 119062"/>
                <a:gd name="connsiteY0" fmla="*/ 0 h 104775"/>
                <a:gd name="connsiteX1" fmla="*/ 109538 w 119062"/>
                <a:gd name="connsiteY1" fmla="*/ 0 h 104775"/>
                <a:gd name="connsiteX2" fmla="*/ 119063 w 119062"/>
                <a:gd name="connsiteY2" fmla="*/ 9525 h 104775"/>
                <a:gd name="connsiteX3" fmla="*/ 119063 w 119062"/>
                <a:gd name="connsiteY3" fmla="*/ 95250 h 104775"/>
                <a:gd name="connsiteX4" fmla="*/ 109538 w 119062"/>
                <a:gd name="connsiteY4" fmla="*/ 104775 h 104775"/>
                <a:gd name="connsiteX5" fmla="*/ 14288 w 119062"/>
                <a:gd name="connsiteY5" fmla="*/ 104775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062" h="104775">
                  <a:moveTo>
                    <a:pt x="0" y="0"/>
                  </a:moveTo>
                  <a:lnTo>
                    <a:pt x="109538" y="0"/>
                  </a:lnTo>
                  <a:cubicBezTo>
                    <a:pt x="114798" y="0"/>
                    <a:pt x="119063" y="4265"/>
                    <a:pt x="119063" y="9525"/>
                  </a:cubicBezTo>
                  <a:lnTo>
                    <a:pt x="119063" y="95250"/>
                  </a:lnTo>
                  <a:cubicBezTo>
                    <a:pt x="119063" y="100511"/>
                    <a:pt x="114798" y="104775"/>
                    <a:pt x="109538" y="104775"/>
                  </a:cubicBezTo>
                  <a:lnTo>
                    <a:pt x="14288" y="104775"/>
                  </a:lnTo>
                </a:path>
              </a:pathLst>
            </a:custGeom>
            <a:noFill/>
            <a:ln w="12700" cap="rnd">
              <a:solidFill>
                <a:schemeClr val="accent1"/>
              </a:solidFill>
              <a:prstDash val="solid"/>
              <a:round/>
            </a:ln>
          </p:spPr>
          <p:txBody>
            <a:bodyPr rtlCol="0" anchor="ctr"/>
            <a:lstStyle/>
            <a:p>
              <a:endParaRPr lang="en-GB"/>
            </a:p>
          </p:txBody>
        </p:sp>
        <p:sp>
          <p:nvSpPr>
            <p:cNvPr id="58" name="Free-form: Shape 57">
              <a:extLst>
                <a:ext uri="{FF2B5EF4-FFF2-40B4-BE49-F238E27FC236}">
                  <a16:creationId xmlns:a16="http://schemas.microsoft.com/office/drawing/2014/main" id="{31CB5EE6-0D03-ED07-AB57-063E0D796A59}"/>
                </a:ext>
              </a:extLst>
            </p:cNvPr>
            <p:cNvSpPr/>
            <p:nvPr/>
          </p:nvSpPr>
          <p:spPr>
            <a:xfrm>
              <a:off x="6096152" y="3370116"/>
              <a:ext cx="90592" cy="26803"/>
            </a:xfrm>
            <a:custGeom>
              <a:avLst/>
              <a:gdLst>
                <a:gd name="connsiteX0" fmla="*/ 0 w 90592"/>
                <a:gd name="connsiteY0" fmla="*/ 26803 h 26803"/>
                <a:gd name="connsiteX1" fmla="*/ 10049 w 90592"/>
                <a:gd name="connsiteY1" fmla="*/ 16754 h 26803"/>
                <a:gd name="connsiteX2" fmla="*/ 16783 w 90592"/>
                <a:gd name="connsiteY2" fmla="*/ 16754 h 26803"/>
                <a:gd name="connsiteX3" fmla="*/ 23451 w 90592"/>
                <a:gd name="connsiteY3" fmla="*/ 23422 h 26803"/>
                <a:gd name="connsiteX4" fmla="*/ 30185 w 90592"/>
                <a:gd name="connsiteY4" fmla="*/ 23422 h 26803"/>
                <a:gd name="connsiteX5" fmla="*/ 45282 w 90592"/>
                <a:gd name="connsiteY5" fmla="*/ 8401 h 26803"/>
                <a:gd name="connsiteX6" fmla="*/ 52016 w 90592"/>
                <a:gd name="connsiteY6" fmla="*/ 8401 h 26803"/>
                <a:gd name="connsiteX7" fmla="*/ 63741 w 90592"/>
                <a:gd name="connsiteY7" fmla="*/ 20126 h 26803"/>
                <a:gd name="connsiteX8" fmla="*/ 70475 w 90592"/>
                <a:gd name="connsiteY8" fmla="*/ 20126 h 26803"/>
                <a:gd name="connsiteX9" fmla="*/ 90592 w 90592"/>
                <a:gd name="connsiteY9" fmla="*/ 0 h 268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0592" h="26803">
                  <a:moveTo>
                    <a:pt x="0" y="26803"/>
                  </a:moveTo>
                  <a:lnTo>
                    <a:pt x="10049" y="16754"/>
                  </a:lnTo>
                  <a:cubicBezTo>
                    <a:pt x="11908" y="14895"/>
                    <a:pt x="14924" y="14895"/>
                    <a:pt x="16783" y="16754"/>
                  </a:cubicBezTo>
                  <a:lnTo>
                    <a:pt x="23451" y="23422"/>
                  </a:lnTo>
                  <a:cubicBezTo>
                    <a:pt x="25310" y="25281"/>
                    <a:pt x="28324" y="25281"/>
                    <a:pt x="30185" y="23422"/>
                  </a:cubicBezTo>
                  <a:lnTo>
                    <a:pt x="45282" y="8401"/>
                  </a:lnTo>
                  <a:cubicBezTo>
                    <a:pt x="47142" y="6542"/>
                    <a:pt x="50156" y="6542"/>
                    <a:pt x="52016" y="8401"/>
                  </a:cubicBezTo>
                  <a:lnTo>
                    <a:pt x="63741" y="20126"/>
                  </a:lnTo>
                  <a:cubicBezTo>
                    <a:pt x="65601" y="21986"/>
                    <a:pt x="68615" y="21986"/>
                    <a:pt x="70475" y="20126"/>
                  </a:cubicBezTo>
                  <a:lnTo>
                    <a:pt x="90592" y="0"/>
                  </a:lnTo>
                </a:path>
              </a:pathLst>
            </a:custGeom>
            <a:noFill/>
            <a:ln w="12700" cap="rnd">
              <a:solidFill>
                <a:schemeClr val="accent1"/>
              </a:solidFill>
              <a:prstDash val="solid"/>
              <a:round/>
            </a:ln>
          </p:spPr>
          <p:txBody>
            <a:bodyPr rtlCol="0" anchor="ctr"/>
            <a:lstStyle/>
            <a:p>
              <a:endParaRPr lang="en-GB"/>
            </a:p>
          </p:txBody>
        </p:sp>
        <p:sp>
          <p:nvSpPr>
            <p:cNvPr id="59" name="Free-form: Shape 58">
              <a:extLst>
                <a:ext uri="{FF2B5EF4-FFF2-40B4-BE49-F238E27FC236}">
                  <a16:creationId xmlns:a16="http://schemas.microsoft.com/office/drawing/2014/main" id="{DDE47522-AD81-3F5D-66AB-A9D3BA2BCA33}"/>
                </a:ext>
              </a:extLst>
            </p:cNvPr>
            <p:cNvSpPr/>
            <p:nvPr/>
          </p:nvSpPr>
          <p:spPr>
            <a:xfrm>
              <a:off x="6129489" y="3443287"/>
              <a:ext cx="9525" cy="45367"/>
            </a:xfrm>
            <a:custGeom>
              <a:avLst/>
              <a:gdLst>
                <a:gd name="connsiteX0" fmla="*/ 0 w 9525"/>
                <a:gd name="connsiteY0" fmla="*/ 0 h 45367"/>
                <a:gd name="connsiteX1" fmla="*/ 0 w 9525"/>
                <a:gd name="connsiteY1" fmla="*/ 45368 h 45367"/>
              </a:gdLst>
              <a:ahLst/>
              <a:cxnLst>
                <a:cxn ang="0">
                  <a:pos x="connsiteX0" y="connsiteY0"/>
                </a:cxn>
                <a:cxn ang="0">
                  <a:pos x="connsiteX1" y="connsiteY1"/>
                </a:cxn>
              </a:cxnLst>
              <a:rect l="l" t="t" r="r" b="b"/>
              <a:pathLst>
                <a:path w="9525" h="45367">
                  <a:moveTo>
                    <a:pt x="0" y="0"/>
                  </a:moveTo>
                  <a:lnTo>
                    <a:pt x="0" y="45368"/>
                  </a:lnTo>
                </a:path>
              </a:pathLst>
            </a:custGeom>
            <a:noFill/>
            <a:ln w="12700" cap="rnd">
              <a:solidFill>
                <a:schemeClr val="accent1"/>
              </a:solidFill>
              <a:prstDash val="solid"/>
              <a:round/>
            </a:ln>
          </p:spPr>
          <p:txBody>
            <a:bodyPr rtlCol="0" anchor="ctr"/>
            <a:lstStyle/>
            <a:p>
              <a:endParaRPr lang="en-GB"/>
            </a:p>
          </p:txBody>
        </p:sp>
        <p:sp>
          <p:nvSpPr>
            <p:cNvPr id="60" name="Free-form: Shape 59">
              <a:extLst>
                <a:ext uri="{FF2B5EF4-FFF2-40B4-BE49-F238E27FC236}">
                  <a16:creationId xmlns:a16="http://schemas.microsoft.com/office/drawing/2014/main" id="{920DABDF-5F7C-86FF-E65E-9DC72BDE9FEF}"/>
                </a:ext>
              </a:extLst>
            </p:cNvPr>
            <p:cNvSpPr/>
            <p:nvPr/>
          </p:nvSpPr>
          <p:spPr>
            <a:xfrm>
              <a:off x="6105677" y="3488426"/>
              <a:ext cx="23488" cy="16773"/>
            </a:xfrm>
            <a:custGeom>
              <a:avLst/>
              <a:gdLst>
                <a:gd name="connsiteX0" fmla="*/ 23489 w 23488"/>
                <a:gd name="connsiteY0" fmla="*/ 0 h 16773"/>
                <a:gd name="connsiteX1" fmla="*/ 0 w 23488"/>
                <a:gd name="connsiteY1" fmla="*/ 16774 h 16773"/>
              </a:gdLst>
              <a:ahLst/>
              <a:cxnLst>
                <a:cxn ang="0">
                  <a:pos x="connsiteX0" y="connsiteY0"/>
                </a:cxn>
                <a:cxn ang="0">
                  <a:pos x="connsiteX1" y="connsiteY1"/>
                </a:cxn>
              </a:cxnLst>
              <a:rect l="l" t="t" r="r" b="b"/>
              <a:pathLst>
                <a:path w="23488" h="16773">
                  <a:moveTo>
                    <a:pt x="23489" y="0"/>
                  </a:moveTo>
                  <a:lnTo>
                    <a:pt x="0" y="16774"/>
                  </a:lnTo>
                </a:path>
              </a:pathLst>
            </a:custGeom>
            <a:noFill/>
            <a:ln w="12700" cap="rnd">
              <a:solidFill>
                <a:schemeClr val="accent1"/>
              </a:solidFill>
              <a:prstDash val="solid"/>
              <a:round/>
            </a:ln>
          </p:spPr>
          <p:txBody>
            <a:bodyPr rtlCol="0" anchor="ctr"/>
            <a:lstStyle/>
            <a:p>
              <a:endParaRPr lang="en-GB"/>
            </a:p>
          </p:txBody>
        </p:sp>
        <p:sp>
          <p:nvSpPr>
            <p:cNvPr id="62" name="Free-form: Shape 61">
              <a:extLst>
                <a:ext uri="{FF2B5EF4-FFF2-40B4-BE49-F238E27FC236}">
                  <a16:creationId xmlns:a16="http://schemas.microsoft.com/office/drawing/2014/main" id="{FABB56BE-F2B1-81F1-77E6-5BA5AF41F7C1}"/>
                </a:ext>
              </a:extLst>
            </p:cNvPr>
            <p:cNvSpPr/>
            <p:nvPr/>
          </p:nvSpPr>
          <p:spPr>
            <a:xfrm>
              <a:off x="6129166" y="3488426"/>
              <a:ext cx="23479" cy="16773"/>
            </a:xfrm>
            <a:custGeom>
              <a:avLst/>
              <a:gdLst>
                <a:gd name="connsiteX0" fmla="*/ 0 w 23479"/>
                <a:gd name="connsiteY0" fmla="*/ 0 h 16773"/>
                <a:gd name="connsiteX1" fmla="*/ 23479 w 23479"/>
                <a:gd name="connsiteY1" fmla="*/ 16774 h 16773"/>
              </a:gdLst>
              <a:ahLst/>
              <a:cxnLst>
                <a:cxn ang="0">
                  <a:pos x="connsiteX0" y="connsiteY0"/>
                </a:cxn>
                <a:cxn ang="0">
                  <a:pos x="connsiteX1" y="connsiteY1"/>
                </a:cxn>
              </a:cxnLst>
              <a:rect l="l" t="t" r="r" b="b"/>
              <a:pathLst>
                <a:path w="23479" h="16773">
                  <a:moveTo>
                    <a:pt x="0" y="0"/>
                  </a:moveTo>
                  <a:lnTo>
                    <a:pt x="23479" y="16774"/>
                  </a:lnTo>
                </a:path>
              </a:pathLst>
            </a:custGeom>
            <a:noFill/>
            <a:ln w="12700" cap="rnd">
              <a:solidFill>
                <a:schemeClr val="accent1"/>
              </a:solidFill>
              <a:prstDash val="solid"/>
              <a:round/>
            </a:ln>
          </p:spPr>
          <p:txBody>
            <a:bodyPr rtlCol="0" anchor="ctr"/>
            <a:lstStyle/>
            <a:p>
              <a:endParaRPr lang="en-GB"/>
            </a:p>
          </p:txBody>
        </p:sp>
      </p:grpSp>
      <p:grpSp>
        <p:nvGrpSpPr>
          <p:cNvPr id="91" name="Graphic 89">
            <a:extLst>
              <a:ext uri="{FF2B5EF4-FFF2-40B4-BE49-F238E27FC236}">
                <a16:creationId xmlns:a16="http://schemas.microsoft.com/office/drawing/2014/main" id="{9FA99B2B-6E5B-490A-25AC-316CAEC1FC6F}"/>
              </a:ext>
            </a:extLst>
          </p:cNvPr>
          <p:cNvGrpSpPr/>
          <p:nvPr/>
        </p:nvGrpSpPr>
        <p:grpSpPr>
          <a:xfrm>
            <a:off x="4348161" y="2623038"/>
            <a:ext cx="266702" cy="278824"/>
            <a:chOff x="5991225" y="3319186"/>
            <a:chExt cx="209550" cy="219075"/>
          </a:xfrm>
          <a:noFill/>
        </p:grpSpPr>
        <p:sp>
          <p:nvSpPr>
            <p:cNvPr id="112" name="Free-form: Shape 111">
              <a:extLst>
                <a:ext uri="{FF2B5EF4-FFF2-40B4-BE49-F238E27FC236}">
                  <a16:creationId xmlns:a16="http://schemas.microsoft.com/office/drawing/2014/main" id="{3F1CFD5B-B7BE-B5B6-C12A-4B39CC4526BF}"/>
                </a:ext>
              </a:extLst>
            </p:cNvPr>
            <p:cNvSpPr/>
            <p:nvPr/>
          </p:nvSpPr>
          <p:spPr>
            <a:xfrm>
              <a:off x="6019800" y="3452536"/>
              <a:ext cx="152400" cy="28575"/>
            </a:xfrm>
            <a:custGeom>
              <a:avLst/>
              <a:gdLst>
                <a:gd name="connsiteX0" fmla="*/ 0 w 152400"/>
                <a:gd name="connsiteY0" fmla="*/ 28575 h 28575"/>
                <a:gd name="connsiteX1" fmla="*/ 0 w 152400"/>
                <a:gd name="connsiteY1" fmla="*/ 4763 h 28575"/>
                <a:gd name="connsiteX2" fmla="*/ 4763 w 152400"/>
                <a:gd name="connsiteY2" fmla="*/ 0 h 28575"/>
                <a:gd name="connsiteX3" fmla="*/ 147638 w 152400"/>
                <a:gd name="connsiteY3" fmla="*/ 0 h 28575"/>
                <a:gd name="connsiteX4" fmla="*/ 152400 w 152400"/>
                <a:gd name="connsiteY4" fmla="*/ 4763 h 28575"/>
                <a:gd name="connsiteX5" fmla="*/ 152400 w 152400"/>
                <a:gd name="connsiteY5" fmla="*/ 28575 h 2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2400" h="28575">
                  <a:moveTo>
                    <a:pt x="0" y="28575"/>
                  </a:moveTo>
                  <a:lnTo>
                    <a:pt x="0" y="4763"/>
                  </a:lnTo>
                  <a:cubicBezTo>
                    <a:pt x="0" y="2133"/>
                    <a:pt x="2132" y="0"/>
                    <a:pt x="4763" y="0"/>
                  </a:cubicBezTo>
                  <a:lnTo>
                    <a:pt x="147638" y="0"/>
                  </a:lnTo>
                  <a:cubicBezTo>
                    <a:pt x="150267" y="0"/>
                    <a:pt x="152400" y="2133"/>
                    <a:pt x="152400" y="4763"/>
                  </a:cubicBezTo>
                  <a:lnTo>
                    <a:pt x="152400" y="28575"/>
                  </a:lnTo>
                </a:path>
              </a:pathLst>
            </a:custGeom>
            <a:noFill/>
            <a:ln w="12700" cap="rnd">
              <a:solidFill>
                <a:schemeClr val="accent1"/>
              </a:solidFill>
              <a:prstDash val="solid"/>
              <a:round/>
            </a:ln>
          </p:spPr>
          <p:txBody>
            <a:bodyPr rtlCol="0" anchor="ctr"/>
            <a:lstStyle/>
            <a:p>
              <a:endParaRPr lang="en-GB"/>
            </a:p>
          </p:txBody>
        </p:sp>
        <p:sp>
          <p:nvSpPr>
            <p:cNvPr id="114" name="Free-form: Shape 113">
              <a:extLst>
                <a:ext uri="{FF2B5EF4-FFF2-40B4-BE49-F238E27FC236}">
                  <a16:creationId xmlns:a16="http://schemas.microsoft.com/office/drawing/2014/main" id="{52D71A59-5C3C-9B38-564D-13F09E471021}"/>
                </a:ext>
              </a:extLst>
            </p:cNvPr>
            <p:cNvSpPr/>
            <p:nvPr/>
          </p:nvSpPr>
          <p:spPr>
            <a:xfrm>
              <a:off x="6096000" y="3423961"/>
              <a:ext cx="9525" cy="57150"/>
            </a:xfrm>
            <a:custGeom>
              <a:avLst/>
              <a:gdLst>
                <a:gd name="connsiteX0" fmla="*/ 0 w 9525"/>
                <a:gd name="connsiteY0" fmla="*/ 0 h 57150"/>
                <a:gd name="connsiteX1" fmla="*/ 0 w 9525"/>
                <a:gd name="connsiteY1" fmla="*/ 57150 h 57150"/>
              </a:gdLst>
              <a:ahLst/>
              <a:cxnLst>
                <a:cxn ang="0">
                  <a:pos x="connsiteX0" y="connsiteY0"/>
                </a:cxn>
                <a:cxn ang="0">
                  <a:pos x="connsiteX1" y="connsiteY1"/>
                </a:cxn>
              </a:cxnLst>
              <a:rect l="l" t="t" r="r" b="b"/>
              <a:pathLst>
                <a:path w="9525" h="57150">
                  <a:moveTo>
                    <a:pt x="0" y="0"/>
                  </a:moveTo>
                  <a:lnTo>
                    <a:pt x="0" y="57150"/>
                  </a:lnTo>
                </a:path>
              </a:pathLst>
            </a:custGeom>
            <a:noFill/>
            <a:ln w="12700" cap="rnd">
              <a:solidFill>
                <a:schemeClr val="accent1"/>
              </a:solidFill>
              <a:prstDash val="solid"/>
              <a:round/>
            </a:ln>
          </p:spPr>
          <p:txBody>
            <a:bodyPr rtlCol="0" anchor="ctr"/>
            <a:lstStyle/>
            <a:p>
              <a:endParaRPr lang="en-GB"/>
            </a:p>
          </p:txBody>
        </p:sp>
        <p:sp>
          <p:nvSpPr>
            <p:cNvPr id="117" name="Free-form: Shape 116">
              <a:extLst>
                <a:ext uri="{FF2B5EF4-FFF2-40B4-BE49-F238E27FC236}">
                  <a16:creationId xmlns:a16="http://schemas.microsoft.com/office/drawing/2014/main" id="{81629258-7BAD-C6C0-0674-A1F3F3C2D0D1}"/>
                </a:ext>
              </a:extLst>
            </p:cNvPr>
            <p:cNvSpPr/>
            <p:nvPr/>
          </p:nvSpPr>
          <p:spPr>
            <a:xfrm>
              <a:off x="5991225" y="3481111"/>
              <a:ext cx="57150" cy="57150"/>
            </a:xfrm>
            <a:custGeom>
              <a:avLst/>
              <a:gdLst>
                <a:gd name="connsiteX0" fmla="*/ 57150 w 57150"/>
                <a:gd name="connsiteY0" fmla="*/ 28575 h 57150"/>
                <a:gd name="connsiteX1" fmla="*/ 28575 w 57150"/>
                <a:gd name="connsiteY1" fmla="*/ 57150 h 57150"/>
                <a:gd name="connsiteX2" fmla="*/ 0 w 57150"/>
                <a:gd name="connsiteY2" fmla="*/ 28575 h 57150"/>
                <a:gd name="connsiteX3" fmla="*/ 28575 w 57150"/>
                <a:gd name="connsiteY3" fmla="*/ 0 h 57150"/>
                <a:gd name="connsiteX4" fmla="*/ 57150 w 57150"/>
                <a:gd name="connsiteY4" fmla="*/ 28575 h 571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150" h="57150">
                  <a:moveTo>
                    <a:pt x="57150" y="28575"/>
                  </a:moveTo>
                  <a:cubicBezTo>
                    <a:pt x="57150" y="44357"/>
                    <a:pt x="44357" y="57150"/>
                    <a:pt x="28575" y="57150"/>
                  </a:cubicBezTo>
                  <a:cubicBezTo>
                    <a:pt x="12793" y="57150"/>
                    <a:pt x="0" y="44357"/>
                    <a:pt x="0" y="28575"/>
                  </a:cubicBezTo>
                  <a:cubicBezTo>
                    <a:pt x="0" y="12793"/>
                    <a:pt x="12793" y="0"/>
                    <a:pt x="28575" y="0"/>
                  </a:cubicBezTo>
                  <a:cubicBezTo>
                    <a:pt x="44357" y="0"/>
                    <a:pt x="57150" y="12793"/>
                    <a:pt x="57150" y="28575"/>
                  </a:cubicBezTo>
                  <a:close/>
                </a:path>
              </a:pathLst>
            </a:custGeom>
            <a:noFill/>
            <a:ln w="12700" cap="rnd">
              <a:solidFill>
                <a:schemeClr val="accent1"/>
              </a:solidFill>
              <a:prstDash val="solid"/>
              <a:round/>
            </a:ln>
          </p:spPr>
          <p:txBody>
            <a:bodyPr rtlCol="0" anchor="ctr"/>
            <a:lstStyle/>
            <a:p>
              <a:endParaRPr lang="en-GB"/>
            </a:p>
          </p:txBody>
        </p:sp>
        <p:sp>
          <p:nvSpPr>
            <p:cNvPr id="119" name="Free-form: Shape 118">
              <a:extLst>
                <a:ext uri="{FF2B5EF4-FFF2-40B4-BE49-F238E27FC236}">
                  <a16:creationId xmlns:a16="http://schemas.microsoft.com/office/drawing/2014/main" id="{E746BAAD-5351-AAA7-3E9C-561769105B49}"/>
                </a:ext>
              </a:extLst>
            </p:cNvPr>
            <p:cNvSpPr/>
            <p:nvPr/>
          </p:nvSpPr>
          <p:spPr>
            <a:xfrm>
              <a:off x="6067425" y="3481111"/>
              <a:ext cx="57150" cy="57150"/>
            </a:xfrm>
            <a:custGeom>
              <a:avLst/>
              <a:gdLst>
                <a:gd name="connsiteX0" fmla="*/ 57150 w 57150"/>
                <a:gd name="connsiteY0" fmla="*/ 28575 h 57150"/>
                <a:gd name="connsiteX1" fmla="*/ 28575 w 57150"/>
                <a:gd name="connsiteY1" fmla="*/ 57150 h 57150"/>
                <a:gd name="connsiteX2" fmla="*/ 0 w 57150"/>
                <a:gd name="connsiteY2" fmla="*/ 28575 h 57150"/>
                <a:gd name="connsiteX3" fmla="*/ 28575 w 57150"/>
                <a:gd name="connsiteY3" fmla="*/ 0 h 57150"/>
                <a:gd name="connsiteX4" fmla="*/ 57150 w 57150"/>
                <a:gd name="connsiteY4" fmla="*/ 28575 h 571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150" h="57150">
                  <a:moveTo>
                    <a:pt x="57150" y="28575"/>
                  </a:moveTo>
                  <a:cubicBezTo>
                    <a:pt x="57150" y="44357"/>
                    <a:pt x="44357" y="57150"/>
                    <a:pt x="28575" y="57150"/>
                  </a:cubicBezTo>
                  <a:cubicBezTo>
                    <a:pt x="12793" y="57150"/>
                    <a:pt x="0" y="44357"/>
                    <a:pt x="0" y="28575"/>
                  </a:cubicBezTo>
                  <a:cubicBezTo>
                    <a:pt x="0" y="12793"/>
                    <a:pt x="12793" y="0"/>
                    <a:pt x="28575" y="0"/>
                  </a:cubicBezTo>
                  <a:cubicBezTo>
                    <a:pt x="44357" y="0"/>
                    <a:pt x="57150" y="12793"/>
                    <a:pt x="57150" y="28575"/>
                  </a:cubicBezTo>
                  <a:close/>
                </a:path>
              </a:pathLst>
            </a:custGeom>
            <a:noFill/>
            <a:ln w="12700" cap="rnd">
              <a:solidFill>
                <a:schemeClr val="accent1"/>
              </a:solidFill>
              <a:prstDash val="solid"/>
              <a:round/>
            </a:ln>
          </p:spPr>
          <p:txBody>
            <a:bodyPr rtlCol="0" anchor="ctr"/>
            <a:lstStyle/>
            <a:p>
              <a:endParaRPr lang="en-GB"/>
            </a:p>
          </p:txBody>
        </p:sp>
        <p:sp>
          <p:nvSpPr>
            <p:cNvPr id="121" name="Free-form: Shape 120">
              <a:extLst>
                <a:ext uri="{FF2B5EF4-FFF2-40B4-BE49-F238E27FC236}">
                  <a16:creationId xmlns:a16="http://schemas.microsoft.com/office/drawing/2014/main" id="{E16C3F24-6D07-5887-929A-E52E58F3841D}"/>
                </a:ext>
              </a:extLst>
            </p:cNvPr>
            <p:cNvSpPr/>
            <p:nvPr/>
          </p:nvSpPr>
          <p:spPr>
            <a:xfrm>
              <a:off x="6143625" y="3481111"/>
              <a:ext cx="57150" cy="57150"/>
            </a:xfrm>
            <a:custGeom>
              <a:avLst/>
              <a:gdLst>
                <a:gd name="connsiteX0" fmla="*/ 57150 w 57150"/>
                <a:gd name="connsiteY0" fmla="*/ 28575 h 57150"/>
                <a:gd name="connsiteX1" fmla="*/ 28575 w 57150"/>
                <a:gd name="connsiteY1" fmla="*/ 57150 h 57150"/>
                <a:gd name="connsiteX2" fmla="*/ 0 w 57150"/>
                <a:gd name="connsiteY2" fmla="*/ 28575 h 57150"/>
                <a:gd name="connsiteX3" fmla="*/ 28575 w 57150"/>
                <a:gd name="connsiteY3" fmla="*/ 0 h 57150"/>
                <a:gd name="connsiteX4" fmla="*/ 57150 w 57150"/>
                <a:gd name="connsiteY4" fmla="*/ 28575 h 571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150" h="57150">
                  <a:moveTo>
                    <a:pt x="57150" y="28575"/>
                  </a:moveTo>
                  <a:cubicBezTo>
                    <a:pt x="57150" y="44357"/>
                    <a:pt x="44357" y="57150"/>
                    <a:pt x="28575" y="57150"/>
                  </a:cubicBezTo>
                  <a:cubicBezTo>
                    <a:pt x="12793" y="57150"/>
                    <a:pt x="0" y="44357"/>
                    <a:pt x="0" y="28575"/>
                  </a:cubicBezTo>
                  <a:cubicBezTo>
                    <a:pt x="0" y="12793"/>
                    <a:pt x="12793" y="0"/>
                    <a:pt x="28575" y="0"/>
                  </a:cubicBezTo>
                  <a:cubicBezTo>
                    <a:pt x="44357" y="0"/>
                    <a:pt x="57150" y="12793"/>
                    <a:pt x="57150" y="28575"/>
                  </a:cubicBezTo>
                  <a:close/>
                </a:path>
              </a:pathLst>
            </a:custGeom>
            <a:noFill/>
            <a:ln w="12700" cap="rnd">
              <a:solidFill>
                <a:schemeClr val="accent1"/>
              </a:solidFill>
              <a:prstDash val="solid"/>
              <a:round/>
            </a:ln>
          </p:spPr>
          <p:txBody>
            <a:bodyPr rtlCol="0" anchor="ctr"/>
            <a:lstStyle/>
            <a:p>
              <a:endParaRPr lang="en-GB"/>
            </a:p>
          </p:txBody>
        </p:sp>
        <p:sp>
          <p:nvSpPr>
            <p:cNvPr id="123" name="Free-form: Shape 122">
              <a:extLst>
                <a:ext uri="{FF2B5EF4-FFF2-40B4-BE49-F238E27FC236}">
                  <a16:creationId xmlns:a16="http://schemas.microsoft.com/office/drawing/2014/main" id="{F403E7E6-EDA9-E68B-5A81-0AD70340D71B}"/>
                </a:ext>
              </a:extLst>
            </p:cNvPr>
            <p:cNvSpPr/>
            <p:nvPr/>
          </p:nvSpPr>
          <p:spPr>
            <a:xfrm>
              <a:off x="6053137" y="3381098"/>
              <a:ext cx="85725" cy="42862"/>
            </a:xfrm>
            <a:custGeom>
              <a:avLst/>
              <a:gdLst>
                <a:gd name="connsiteX0" fmla="*/ 0 w 85725"/>
                <a:gd name="connsiteY0" fmla="*/ 42862 h 42862"/>
                <a:gd name="connsiteX1" fmla="*/ 42863 w 85725"/>
                <a:gd name="connsiteY1" fmla="*/ 0 h 42862"/>
                <a:gd name="connsiteX2" fmla="*/ 85725 w 85725"/>
                <a:gd name="connsiteY2" fmla="*/ 42862 h 42862"/>
              </a:gdLst>
              <a:ahLst/>
              <a:cxnLst>
                <a:cxn ang="0">
                  <a:pos x="connsiteX0" y="connsiteY0"/>
                </a:cxn>
                <a:cxn ang="0">
                  <a:pos x="connsiteX1" y="connsiteY1"/>
                </a:cxn>
                <a:cxn ang="0">
                  <a:pos x="connsiteX2" y="connsiteY2"/>
                </a:cxn>
              </a:cxnLst>
              <a:rect l="l" t="t" r="r" b="b"/>
              <a:pathLst>
                <a:path w="85725" h="42862">
                  <a:moveTo>
                    <a:pt x="0" y="42862"/>
                  </a:moveTo>
                  <a:cubicBezTo>
                    <a:pt x="0" y="19190"/>
                    <a:pt x="19190" y="0"/>
                    <a:pt x="42863" y="0"/>
                  </a:cubicBezTo>
                  <a:cubicBezTo>
                    <a:pt x="66535" y="0"/>
                    <a:pt x="85725" y="19190"/>
                    <a:pt x="85725" y="42862"/>
                  </a:cubicBezTo>
                  <a:close/>
                </a:path>
              </a:pathLst>
            </a:custGeom>
            <a:noFill/>
            <a:ln w="12700" cap="rnd">
              <a:solidFill>
                <a:schemeClr val="accent1"/>
              </a:solidFill>
              <a:prstDash val="solid"/>
              <a:round/>
            </a:ln>
          </p:spPr>
          <p:txBody>
            <a:bodyPr rtlCol="0" anchor="ctr"/>
            <a:lstStyle/>
            <a:p>
              <a:endParaRPr lang="en-GB"/>
            </a:p>
          </p:txBody>
        </p:sp>
        <p:sp>
          <p:nvSpPr>
            <p:cNvPr id="125" name="Free-form: Shape 124">
              <a:extLst>
                <a:ext uri="{FF2B5EF4-FFF2-40B4-BE49-F238E27FC236}">
                  <a16:creationId xmlns:a16="http://schemas.microsoft.com/office/drawing/2014/main" id="{5D3E0DB0-117A-3CAC-C277-D99CC7A474B8}"/>
                </a:ext>
              </a:extLst>
            </p:cNvPr>
            <p:cNvSpPr/>
            <p:nvPr/>
          </p:nvSpPr>
          <p:spPr>
            <a:xfrm>
              <a:off x="6069806" y="3319186"/>
              <a:ext cx="52387" cy="52387"/>
            </a:xfrm>
            <a:custGeom>
              <a:avLst/>
              <a:gdLst>
                <a:gd name="connsiteX0" fmla="*/ 52388 w 52387"/>
                <a:gd name="connsiteY0" fmla="*/ 26194 h 52387"/>
                <a:gd name="connsiteX1" fmla="*/ 26194 w 52387"/>
                <a:gd name="connsiteY1" fmla="*/ 52387 h 52387"/>
                <a:gd name="connsiteX2" fmla="*/ 0 w 52387"/>
                <a:gd name="connsiteY2" fmla="*/ 26194 h 52387"/>
                <a:gd name="connsiteX3" fmla="*/ 26194 w 52387"/>
                <a:gd name="connsiteY3" fmla="*/ 0 h 52387"/>
                <a:gd name="connsiteX4" fmla="*/ 52388 w 52387"/>
                <a:gd name="connsiteY4" fmla="*/ 26194 h 523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387" h="52387">
                  <a:moveTo>
                    <a:pt x="52388" y="26194"/>
                  </a:moveTo>
                  <a:cubicBezTo>
                    <a:pt x="52388" y="40660"/>
                    <a:pt x="40660" y="52387"/>
                    <a:pt x="26194" y="52387"/>
                  </a:cubicBezTo>
                  <a:cubicBezTo>
                    <a:pt x="11727" y="52387"/>
                    <a:pt x="0" y="40660"/>
                    <a:pt x="0" y="26194"/>
                  </a:cubicBezTo>
                  <a:cubicBezTo>
                    <a:pt x="0" y="11727"/>
                    <a:pt x="11727" y="0"/>
                    <a:pt x="26194" y="0"/>
                  </a:cubicBezTo>
                  <a:cubicBezTo>
                    <a:pt x="40660" y="0"/>
                    <a:pt x="52388" y="11727"/>
                    <a:pt x="52388" y="26194"/>
                  </a:cubicBezTo>
                  <a:close/>
                </a:path>
              </a:pathLst>
            </a:custGeom>
            <a:noFill/>
            <a:ln w="12700" cap="rnd">
              <a:solidFill>
                <a:schemeClr val="accent1"/>
              </a:solidFill>
              <a:prstDash val="solid"/>
              <a:round/>
            </a:ln>
          </p:spPr>
          <p:txBody>
            <a:bodyPr rtlCol="0" anchor="ctr"/>
            <a:lstStyle/>
            <a:p>
              <a:endParaRPr lang="en-GB"/>
            </a:p>
          </p:txBody>
        </p:sp>
      </p:grpSp>
      <p:grpSp>
        <p:nvGrpSpPr>
          <p:cNvPr id="149" name="Graphic 147">
            <a:extLst>
              <a:ext uri="{FF2B5EF4-FFF2-40B4-BE49-F238E27FC236}">
                <a16:creationId xmlns:a16="http://schemas.microsoft.com/office/drawing/2014/main" id="{B7839B61-4D36-7EC7-5C20-993EC549F458}"/>
              </a:ext>
            </a:extLst>
          </p:cNvPr>
          <p:cNvGrpSpPr/>
          <p:nvPr/>
        </p:nvGrpSpPr>
        <p:grpSpPr>
          <a:xfrm>
            <a:off x="5791436" y="2628900"/>
            <a:ext cx="277290" cy="277286"/>
            <a:chOff x="6010275" y="3352800"/>
            <a:chExt cx="166687" cy="166686"/>
          </a:xfrm>
          <a:noFill/>
        </p:grpSpPr>
        <p:sp>
          <p:nvSpPr>
            <p:cNvPr id="160" name="Free-form: Shape 159">
              <a:extLst>
                <a:ext uri="{FF2B5EF4-FFF2-40B4-BE49-F238E27FC236}">
                  <a16:creationId xmlns:a16="http://schemas.microsoft.com/office/drawing/2014/main" id="{12BD71BA-AC85-A46E-1041-2F3B7A33DB82}"/>
                </a:ext>
              </a:extLst>
            </p:cNvPr>
            <p:cNvSpPr/>
            <p:nvPr/>
          </p:nvSpPr>
          <p:spPr>
            <a:xfrm>
              <a:off x="6010275" y="3478205"/>
              <a:ext cx="42861" cy="41281"/>
            </a:xfrm>
            <a:custGeom>
              <a:avLst/>
              <a:gdLst>
                <a:gd name="connsiteX0" fmla="*/ 38586 w 42861"/>
                <a:gd name="connsiteY0" fmla="*/ 31224 h 41281"/>
                <a:gd name="connsiteX1" fmla="*/ 0 w 42861"/>
                <a:gd name="connsiteY1" fmla="*/ 41282 h 41281"/>
                <a:gd name="connsiteX2" fmla="*/ 11640 w 42861"/>
                <a:gd name="connsiteY2" fmla="*/ 4287 h 41281"/>
                <a:gd name="connsiteX3" fmla="*/ 35214 w 42861"/>
                <a:gd name="connsiteY3" fmla="*/ 7649 h 41281"/>
                <a:gd name="connsiteX4" fmla="*/ 38586 w 42861"/>
                <a:gd name="connsiteY4" fmla="*/ 31224 h 412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861" h="41281">
                  <a:moveTo>
                    <a:pt x="38586" y="31224"/>
                  </a:moveTo>
                  <a:cubicBezTo>
                    <a:pt x="29127" y="40682"/>
                    <a:pt x="0" y="41282"/>
                    <a:pt x="0" y="41282"/>
                  </a:cubicBezTo>
                  <a:cubicBezTo>
                    <a:pt x="0" y="41282"/>
                    <a:pt x="2191" y="13736"/>
                    <a:pt x="11640" y="4287"/>
                  </a:cubicBezTo>
                  <a:cubicBezTo>
                    <a:pt x="21088" y="-5162"/>
                    <a:pt x="30937" y="3334"/>
                    <a:pt x="35214" y="7649"/>
                  </a:cubicBezTo>
                  <a:cubicBezTo>
                    <a:pt x="39491" y="11964"/>
                    <a:pt x="48035" y="21765"/>
                    <a:pt x="38586" y="31224"/>
                  </a:cubicBezTo>
                  <a:close/>
                </a:path>
              </a:pathLst>
            </a:custGeom>
            <a:noFill/>
            <a:ln w="12700" cap="rnd">
              <a:solidFill>
                <a:schemeClr val="accent1"/>
              </a:solidFill>
              <a:prstDash val="solid"/>
              <a:round/>
            </a:ln>
          </p:spPr>
          <p:txBody>
            <a:bodyPr rtlCol="0" anchor="ctr"/>
            <a:lstStyle/>
            <a:p>
              <a:endParaRPr lang="en-GB"/>
            </a:p>
          </p:txBody>
        </p:sp>
        <p:sp>
          <p:nvSpPr>
            <p:cNvPr id="161" name="Free-form: Shape 160">
              <a:extLst>
                <a:ext uri="{FF2B5EF4-FFF2-40B4-BE49-F238E27FC236}">
                  <a16:creationId xmlns:a16="http://schemas.microsoft.com/office/drawing/2014/main" id="{D2C53239-59E2-85F6-99BD-D60347C0FA93}"/>
                </a:ext>
              </a:extLst>
            </p:cNvPr>
            <p:cNvSpPr/>
            <p:nvPr/>
          </p:nvSpPr>
          <p:spPr>
            <a:xfrm>
              <a:off x="6067434" y="3425123"/>
              <a:ext cx="37204" cy="37204"/>
            </a:xfrm>
            <a:custGeom>
              <a:avLst/>
              <a:gdLst>
                <a:gd name="connsiteX0" fmla="*/ 0 w 37204"/>
                <a:gd name="connsiteY0" fmla="*/ 0 h 37204"/>
                <a:gd name="connsiteX1" fmla="*/ 37205 w 37204"/>
                <a:gd name="connsiteY1" fmla="*/ 37205 h 37204"/>
              </a:gdLst>
              <a:ahLst/>
              <a:cxnLst>
                <a:cxn ang="0">
                  <a:pos x="connsiteX0" y="connsiteY0"/>
                </a:cxn>
                <a:cxn ang="0">
                  <a:pos x="connsiteX1" y="connsiteY1"/>
                </a:cxn>
              </a:cxnLst>
              <a:rect l="l" t="t" r="r" b="b"/>
              <a:pathLst>
                <a:path w="37204" h="37204">
                  <a:moveTo>
                    <a:pt x="0" y="0"/>
                  </a:moveTo>
                  <a:lnTo>
                    <a:pt x="37205" y="37205"/>
                  </a:lnTo>
                </a:path>
              </a:pathLst>
            </a:custGeom>
            <a:noFill/>
            <a:ln w="12700" cap="rnd">
              <a:solidFill>
                <a:schemeClr val="accent1"/>
              </a:solidFill>
              <a:prstDash val="solid"/>
              <a:round/>
            </a:ln>
          </p:spPr>
          <p:txBody>
            <a:bodyPr rtlCol="0" anchor="ctr"/>
            <a:lstStyle/>
            <a:p>
              <a:endParaRPr lang="en-GB"/>
            </a:p>
          </p:txBody>
        </p:sp>
        <p:sp>
          <p:nvSpPr>
            <p:cNvPr id="162" name="Free-form: Shape 161">
              <a:extLst>
                <a:ext uri="{FF2B5EF4-FFF2-40B4-BE49-F238E27FC236}">
                  <a16:creationId xmlns:a16="http://schemas.microsoft.com/office/drawing/2014/main" id="{CF714054-9C60-F9B2-FEDD-CDAA01D881AD}"/>
                </a:ext>
              </a:extLst>
            </p:cNvPr>
            <p:cNvSpPr/>
            <p:nvPr/>
          </p:nvSpPr>
          <p:spPr>
            <a:xfrm>
              <a:off x="6166856" y="3352800"/>
              <a:ext cx="10106" cy="10106"/>
            </a:xfrm>
            <a:custGeom>
              <a:avLst/>
              <a:gdLst>
                <a:gd name="connsiteX0" fmla="*/ 0 w 10106"/>
                <a:gd name="connsiteY0" fmla="*/ 10106 h 10106"/>
                <a:gd name="connsiteX1" fmla="*/ 10106 w 10106"/>
                <a:gd name="connsiteY1" fmla="*/ 0 h 10106"/>
              </a:gdLst>
              <a:ahLst/>
              <a:cxnLst>
                <a:cxn ang="0">
                  <a:pos x="connsiteX0" y="connsiteY0"/>
                </a:cxn>
                <a:cxn ang="0">
                  <a:pos x="connsiteX1" y="connsiteY1"/>
                </a:cxn>
              </a:cxnLst>
              <a:rect l="l" t="t" r="r" b="b"/>
              <a:pathLst>
                <a:path w="10106" h="10106">
                  <a:moveTo>
                    <a:pt x="0" y="10106"/>
                  </a:moveTo>
                  <a:lnTo>
                    <a:pt x="10106" y="0"/>
                  </a:lnTo>
                </a:path>
              </a:pathLst>
            </a:custGeom>
            <a:noFill/>
            <a:ln w="12700" cap="rnd">
              <a:solidFill>
                <a:schemeClr val="accent1"/>
              </a:solidFill>
              <a:prstDash val="solid"/>
              <a:round/>
            </a:ln>
          </p:spPr>
          <p:txBody>
            <a:bodyPr rtlCol="0" anchor="ctr"/>
            <a:lstStyle/>
            <a:p>
              <a:endParaRPr lang="en-GB"/>
            </a:p>
          </p:txBody>
        </p:sp>
        <p:sp>
          <p:nvSpPr>
            <p:cNvPr id="163" name="Free-form: Shape 162">
              <a:extLst>
                <a:ext uri="{FF2B5EF4-FFF2-40B4-BE49-F238E27FC236}">
                  <a16:creationId xmlns:a16="http://schemas.microsoft.com/office/drawing/2014/main" id="{D2BB178A-C22A-2E8E-9BB7-33142299DB60}"/>
                </a:ext>
              </a:extLst>
            </p:cNvPr>
            <p:cNvSpPr/>
            <p:nvPr/>
          </p:nvSpPr>
          <p:spPr>
            <a:xfrm>
              <a:off x="6045622" y="3359405"/>
              <a:ext cx="124734" cy="124734"/>
            </a:xfrm>
            <a:custGeom>
              <a:avLst/>
              <a:gdLst>
                <a:gd name="connsiteX0" fmla="*/ 124606 w 124734"/>
                <a:gd name="connsiteY0" fmla="*/ 40543 h 124734"/>
                <a:gd name="connsiteX1" fmla="*/ 121234 w 124734"/>
                <a:gd name="connsiteY1" fmla="*/ 3501 h 124734"/>
                <a:gd name="connsiteX2" fmla="*/ 84191 w 124734"/>
                <a:gd name="connsiteY2" fmla="*/ 129 h 124734"/>
                <a:gd name="connsiteX3" fmla="*/ 57255 w 124734"/>
                <a:gd name="connsiteY3" fmla="*/ 13597 h 124734"/>
                <a:gd name="connsiteX4" fmla="*/ 0 w 124734"/>
                <a:gd name="connsiteY4" fmla="*/ 97789 h 124734"/>
                <a:gd name="connsiteX5" fmla="*/ 13478 w 124734"/>
                <a:gd name="connsiteY5" fmla="*/ 111257 h 124734"/>
                <a:gd name="connsiteX6" fmla="*/ 26946 w 124734"/>
                <a:gd name="connsiteY6" fmla="*/ 124735 h 124734"/>
                <a:gd name="connsiteX7" fmla="*/ 111138 w 124734"/>
                <a:gd name="connsiteY7" fmla="*/ 67480 h 124734"/>
                <a:gd name="connsiteX8" fmla="*/ 124606 w 124734"/>
                <a:gd name="connsiteY8" fmla="*/ 40543 h 1247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4734" h="124734">
                  <a:moveTo>
                    <a:pt x="124606" y="40543"/>
                  </a:moveTo>
                  <a:lnTo>
                    <a:pt x="121234" y="3501"/>
                  </a:lnTo>
                  <a:lnTo>
                    <a:pt x="84191" y="129"/>
                  </a:lnTo>
                  <a:cubicBezTo>
                    <a:pt x="73376" y="-903"/>
                    <a:pt x="62918" y="4325"/>
                    <a:pt x="57255" y="13597"/>
                  </a:cubicBezTo>
                  <a:lnTo>
                    <a:pt x="0" y="97789"/>
                  </a:lnTo>
                  <a:lnTo>
                    <a:pt x="13478" y="111257"/>
                  </a:lnTo>
                  <a:lnTo>
                    <a:pt x="26946" y="124735"/>
                  </a:lnTo>
                  <a:lnTo>
                    <a:pt x="111138" y="67480"/>
                  </a:lnTo>
                  <a:cubicBezTo>
                    <a:pt x="120409" y="61817"/>
                    <a:pt x="125638" y="51359"/>
                    <a:pt x="124606" y="40543"/>
                  </a:cubicBezTo>
                  <a:close/>
                </a:path>
              </a:pathLst>
            </a:custGeom>
            <a:noFill/>
            <a:ln w="12700" cap="rnd">
              <a:solidFill>
                <a:schemeClr val="accent1"/>
              </a:solidFill>
              <a:prstDash val="solid"/>
              <a:round/>
            </a:ln>
          </p:spPr>
          <p:txBody>
            <a:bodyPr rtlCol="0" anchor="ctr"/>
            <a:lstStyle/>
            <a:p>
              <a:endParaRPr lang="en-GB"/>
            </a:p>
          </p:txBody>
        </p:sp>
        <p:sp>
          <p:nvSpPr>
            <p:cNvPr id="164" name="Free-form: Shape 163">
              <a:extLst>
                <a:ext uri="{FF2B5EF4-FFF2-40B4-BE49-F238E27FC236}">
                  <a16:creationId xmlns:a16="http://schemas.microsoft.com/office/drawing/2014/main" id="{465383D9-2E87-6364-BE00-4F248C4BCE4C}"/>
                </a:ext>
              </a:extLst>
            </p:cNvPr>
            <p:cNvSpPr/>
            <p:nvPr/>
          </p:nvSpPr>
          <p:spPr>
            <a:xfrm>
              <a:off x="6016850" y="3419940"/>
              <a:ext cx="50574" cy="37253"/>
            </a:xfrm>
            <a:custGeom>
              <a:avLst/>
              <a:gdLst>
                <a:gd name="connsiteX0" fmla="*/ 50575 w 50574"/>
                <a:gd name="connsiteY0" fmla="*/ 5182 h 37253"/>
                <a:gd name="connsiteX1" fmla="*/ 40307 w 50574"/>
                <a:gd name="connsiteY1" fmla="*/ 1258 h 37253"/>
                <a:gd name="connsiteX2" fmla="*/ 20028 w 50574"/>
                <a:gd name="connsiteY2" fmla="*/ 5582 h 37253"/>
                <a:gd name="connsiteX3" fmla="*/ 1397 w 50574"/>
                <a:gd name="connsiteY3" fmla="*/ 24223 h 37253"/>
                <a:gd name="connsiteX4" fmla="*/ 1393 w 50574"/>
                <a:gd name="connsiteY4" fmla="*/ 30958 h 37253"/>
                <a:gd name="connsiteX5" fmla="*/ 3826 w 50574"/>
                <a:gd name="connsiteY5" fmla="*/ 32262 h 37253"/>
                <a:gd name="connsiteX6" fmla="*/ 28772 w 50574"/>
                <a:gd name="connsiteY6" fmla="*/ 37253 h 372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0574" h="37253">
                  <a:moveTo>
                    <a:pt x="50575" y="5182"/>
                  </a:moveTo>
                  <a:lnTo>
                    <a:pt x="40307" y="1258"/>
                  </a:lnTo>
                  <a:cubicBezTo>
                    <a:pt x="33286" y="-1428"/>
                    <a:pt x="25342" y="267"/>
                    <a:pt x="20028" y="5582"/>
                  </a:cubicBezTo>
                  <a:lnTo>
                    <a:pt x="1397" y="24223"/>
                  </a:lnTo>
                  <a:cubicBezTo>
                    <a:pt x="-464" y="26081"/>
                    <a:pt x="-466" y="29097"/>
                    <a:pt x="1393" y="30958"/>
                  </a:cubicBezTo>
                  <a:cubicBezTo>
                    <a:pt x="2057" y="31624"/>
                    <a:pt x="2904" y="32077"/>
                    <a:pt x="3826" y="32262"/>
                  </a:cubicBezTo>
                  <a:lnTo>
                    <a:pt x="28772" y="37253"/>
                  </a:lnTo>
                </a:path>
              </a:pathLst>
            </a:custGeom>
            <a:noFill/>
            <a:ln w="12700" cap="rnd">
              <a:solidFill>
                <a:schemeClr val="accent1"/>
              </a:solidFill>
              <a:prstDash val="solid"/>
              <a:round/>
            </a:ln>
          </p:spPr>
          <p:txBody>
            <a:bodyPr rtlCol="0" anchor="ctr"/>
            <a:lstStyle/>
            <a:p>
              <a:endParaRPr lang="en-GB"/>
            </a:p>
          </p:txBody>
        </p:sp>
        <p:sp>
          <p:nvSpPr>
            <p:cNvPr id="165" name="Free-form: Shape 164">
              <a:extLst>
                <a:ext uri="{FF2B5EF4-FFF2-40B4-BE49-F238E27FC236}">
                  <a16:creationId xmlns:a16="http://schemas.microsoft.com/office/drawing/2014/main" id="{FC11CBBD-341C-80F5-8CC7-ED34EAAD3009}"/>
                </a:ext>
              </a:extLst>
            </p:cNvPr>
            <p:cNvSpPr/>
            <p:nvPr/>
          </p:nvSpPr>
          <p:spPr>
            <a:xfrm>
              <a:off x="6072568" y="3462337"/>
              <a:ext cx="37253" cy="50584"/>
            </a:xfrm>
            <a:custGeom>
              <a:avLst/>
              <a:gdLst>
                <a:gd name="connsiteX0" fmla="*/ 32071 w 37253"/>
                <a:gd name="connsiteY0" fmla="*/ 0 h 50584"/>
                <a:gd name="connsiteX1" fmla="*/ 35995 w 37253"/>
                <a:gd name="connsiteY1" fmla="*/ 10268 h 50584"/>
                <a:gd name="connsiteX2" fmla="*/ 31671 w 37253"/>
                <a:gd name="connsiteY2" fmla="*/ 30547 h 50584"/>
                <a:gd name="connsiteX3" fmla="*/ 13030 w 37253"/>
                <a:gd name="connsiteY3" fmla="*/ 49187 h 50584"/>
                <a:gd name="connsiteX4" fmla="*/ 6295 w 37253"/>
                <a:gd name="connsiteY4" fmla="*/ 49191 h 50584"/>
                <a:gd name="connsiteX5" fmla="*/ 4991 w 37253"/>
                <a:gd name="connsiteY5" fmla="*/ 46758 h 50584"/>
                <a:gd name="connsiteX6" fmla="*/ 0 w 37253"/>
                <a:gd name="connsiteY6" fmla="*/ 21803 h 505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7253" h="50584">
                  <a:moveTo>
                    <a:pt x="32071" y="0"/>
                  </a:moveTo>
                  <a:lnTo>
                    <a:pt x="35995" y="10268"/>
                  </a:lnTo>
                  <a:cubicBezTo>
                    <a:pt x="38681" y="17289"/>
                    <a:pt x="36987" y="25233"/>
                    <a:pt x="31671" y="30547"/>
                  </a:cubicBezTo>
                  <a:lnTo>
                    <a:pt x="13030" y="49187"/>
                  </a:lnTo>
                  <a:cubicBezTo>
                    <a:pt x="11172" y="51048"/>
                    <a:pt x="8156" y="51050"/>
                    <a:pt x="6295" y="49191"/>
                  </a:cubicBezTo>
                  <a:cubicBezTo>
                    <a:pt x="5629" y="48527"/>
                    <a:pt x="5176" y="47680"/>
                    <a:pt x="4991" y="46758"/>
                  </a:cubicBezTo>
                  <a:lnTo>
                    <a:pt x="0" y="21803"/>
                  </a:lnTo>
                </a:path>
              </a:pathLst>
            </a:custGeom>
            <a:noFill/>
            <a:ln w="12700" cap="rnd">
              <a:solidFill>
                <a:schemeClr val="accent1"/>
              </a:solidFill>
              <a:prstDash val="solid"/>
              <a:round/>
            </a:ln>
          </p:spPr>
          <p:txBody>
            <a:bodyPr rtlCol="0" anchor="ctr"/>
            <a:lstStyle/>
            <a:p>
              <a:endParaRPr lang="en-GB"/>
            </a:p>
          </p:txBody>
        </p:sp>
        <p:sp>
          <p:nvSpPr>
            <p:cNvPr id="166" name="Free-form: Shape 165">
              <a:extLst>
                <a:ext uri="{FF2B5EF4-FFF2-40B4-BE49-F238E27FC236}">
                  <a16:creationId xmlns:a16="http://schemas.microsoft.com/office/drawing/2014/main" id="{74730F14-CA82-6110-6E71-C74D3A57A75E}"/>
                </a:ext>
              </a:extLst>
            </p:cNvPr>
            <p:cNvSpPr/>
            <p:nvPr/>
          </p:nvSpPr>
          <p:spPr>
            <a:xfrm>
              <a:off x="6115526" y="3385661"/>
              <a:ext cx="28575" cy="28575"/>
            </a:xfrm>
            <a:custGeom>
              <a:avLst/>
              <a:gdLst>
                <a:gd name="connsiteX0" fmla="*/ 28575 w 28575"/>
                <a:gd name="connsiteY0" fmla="*/ 14287 h 28575"/>
                <a:gd name="connsiteX1" fmla="*/ 14287 w 28575"/>
                <a:gd name="connsiteY1" fmla="*/ 28575 h 28575"/>
                <a:gd name="connsiteX2" fmla="*/ 0 w 28575"/>
                <a:gd name="connsiteY2" fmla="*/ 14287 h 28575"/>
                <a:gd name="connsiteX3" fmla="*/ 14287 w 28575"/>
                <a:gd name="connsiteY3" fmla="*/ 0 h 28575"/>
                <a:gd name="connsiteX4" fmla="*/ 28575 w 28575"/>
                <a:gd name="connsiteY4" fmla="*/ 14287 h 285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575" h="28575">
                  <a:moveTo>
                    <a:pt x="28575" y="14287"/>
                  </a:moveTo>
                  <a:cubicBezTo>
                    <a:pt x="28575" y="22178"/>
                    <a:pt x="22178" y="28575"/>
                    <a:pt x="14287" y="28575"/>
                  </a:cubicBezTo>
                  <a:cubicBezTo>
                    <a:pt x="6397" y="28575"/>
                    <a:pt x="0" y="22178"/>
                    <a:pt x="0" y="14287"/>
                  </a:cubicBezTo>
                  <a:cubicBezTo>
                    <a:pt x="0" y="6397"/>
                    <a:pt x="6397" y="0"/>
                    <a:pt x="14287" y="0"/>
                  </a:cubicBezTo>
                  <a:cubicBezTo>
                    <a:pt x="22178" y="0"/>
                    <a:pt x="28575" y="6397"/>
                    <a:pt x="28575" y="14287"/>
                  </a:cubicBezTo>
                  <a:close/>
                </a:path>
              </a:pathLst>
            </a:custGeom>
            <a:noFill/>
            <a:ln w="12700" cap="rnd">
              <a:solidFill>
                <a:schemeClr val="accent1"/>
              </a:solidFill>
              <a:prstDash val="solid"/>
              <a:round/>
            </a:ln>
          </p:spPr>
          <p:txBody>
            <a:bodyPr rtlCol="0" anchor="ctr"/>
            <a:lstStyle/>
            <a:p>
              <a:endParaRPr lang="en-GB"/>
            </a:p>
          </p:txBody>
        </p:sp>
      </p:grpSp>
      <p:grpSp>
        <p:nvGrpSpPr>
          <p:cNvPr id="176" name="Graphic 174">
            <a:extLst>
              <a:ext uri="{FF2B5EF4-FFF2-40B4-BE49-F238E27FC236}">
                <a16:creationId xmlns:a16="http://schemas.microsoft.com/office/drawing/2014/main" id="{C5B7409E-8282-994A-0377-B84E0B0FDCAE}"/>
              </a:ext>
            </a:extLst>
          </p:cNvPr>
          <p:cNvGrpSpPr/>
          <p:nvPr/>
        </p:nvGrpSpPr>
        <p:grpSpPr>
          <a:xfrm>
            <a:off x="6507853" y="2624139"/>
            <a:ext cx="289656" cy="289666"/>
            <a:chOff x="5986462" y="3319451"/>
            <a:chExt cx="219075" cy="219085"/>
          </a:xfrm>
          <a:noFill/>
        </p:grpSpPr>
        <p:sp>
          <p:nvSpPr>
            <p:cNvPr id="177" name="Free-form: Shape 176">
              <a:extLst>
                <a:ext uri="{FF2B5EF4-FFF2-40B4-BE49-F238E27FC236}">
                  <a16:creationId xmlns:a16="http://schemas.microsoft.com/office/drawing/2014/main" id="{8E5909EF-96EF-5AA6-8E06-2A68458CBBEE}"/>
                </a:ext>
              </a:extLst>
            </p:cNvPr>
            <p:cNvSpPr/>
            <p:nvPr/>
          </p:nvSpPr>
          <p:spPr>
            <a:xfrm>
              <a:off x="6095990" y="3357562"/>
              <a:ext cx="9525" cy="23812"/>
            </a:xfrm>
            <a:custGeom>
              <a:avLst/>
              <a:gdLst>
                <a:gd name="connsiteX0" fmla="*/ 0 w 9525"/>
                <a:gd name="connsiteY0" fmla="*/ 0 h 23812"/>
                <a:gd name="connsiteX1" fmla="*/ 0 w 9525"/>
                <a:gd name="connsiteY1" fmla="*/ 23813 h 23812"/>
              </a:gdLst>
              <a:ahLst/>
              <a:cxnLst>
                <a:cxn ang="0">
                  <a:pos x="connsiteX0" y="connsiteY0"/>
                </a:cxn>
                <a:cxn ang="0">
                  <a:pos x="connsiteX1" y="connsiteY1"/>
                </a:cxn>
              </a:cxnLst>
              <a:rect l="l" t="t" r="r" b="b"/>
              <a:pathLst>
                <a:path w="9525" h="23812">
                  <a:moveTo>
                    <a:pt x="0" y="0"/>
                  </a:moveTo>
                  <a:lnTo>
                    <a:pt x="0" y="23813"/>
                  </a:lnTo>
                </a:path>
              </a:pathLst>
            </a:custGeom>
            <a:noFill/>
            <a:ln w="12700" cap="rnd">
              <a:solidFill>
                <a:schemeClr val="accent1"/>
              </a:solidFill>
              <a:prstDash val="solid"/>
              <a:round/>
            </a:ln>
          </p:spPr>
          <p:txBody>
            <a:bodyPr rtlCol="0" anchor="ctr"/>
            <a:lstStyle/>
            <a:p>
              <a:endParaRPr lang="en-GB"/>
            </a:p>
          </p:txBody>
        </p:sp>
        <p:sp>
          <p:nvSpPr>
            <p:cNvPr id="178" name="Free-form: Shape 177">
              <a:extLst>
                <a:ext uri="{FF2B5EF4-FFF2-40B4-BE49-F238E27FC236}">
                  <a16:creationId xmlns:a16="http://schemas.microsoft.com/office/drawing/2014/main" id="{A574E41A-8308-5DCA-DA22-FD232AB0A236}"/>
                </a:ext>
              </a:extLst>
            </p:cNvPr>
            <p:cNvSpPr/>
            <p:nvPr/>
          </p:nvSpPr>
          <p:spPr>
            <a:xfrm>
              <a:off x="6024552" y="3390900"/>
              <a:ext cx="9525" cy="33337"/>
            </a:xfrm>
            <a:custGeom>
              <a:avLst/>
              <a:gdLst>
                <a:gd name="connsiteX0" fmla="*/ 0 w 9525"/>
                <a:gd name="connsiteY0" fmla="*/ 0 h 33337"/>
                <a:gd name="connsiteX1" fmla="*/ 0 w 9525"/>
                <a:gd name="connsiteY1" fmla="*/ 33338 h 33337"/>
              </a:gdLst>
              <a:ahLst/>
              <a:cxnLst>
                <a:cxn ang="0">
                  <a:pos x="connsiteX0" y="connsiteY0"/>
                </a:cxn>
                <a:cxn ang="0">
                  <a:pos x="connsiteX1" y="connsiteY1"/>
                </a:cxn>
              </a:cxnLst>
              <a:rect l="l" t="t" r="r" b="b"/>
              <a:pathLst>
                <a:path w="9525" h="33337">
                  <a:moveTo>
                    <a:pt x="0" y="0"/>
                  </a:moveTo>
                  <a:lnTo>
                    <a:pt x="0" y="33338"/>
                  </a:lnTo>
                </a:path>
              </a:pathLst>
            </a:custGeom>
            <a:noFill/>
            <a:ln w="12700" cap="rnd">
              <a:solidFill>
                <a:schemeClr val="accent1"/>
              </a:solidFill>
              <a:prstDash val="solid"/>
              <a:round/>
            </a:ln>
          </p:spPr>
          <p:txBody>
            <a:bodyPr rtlCol="0" anchor="ctr"/>
            <a:lstStyle/>
            <a:p>
              <a:endParaRPr lang="en-GB"/>
            </a:p>
          </p:txBody>
        </p:sp>
        <p:sp>
          <p:nvSpPr>
            <p:cNvPr id="179" name="Free-form: Shape 178">
              <a:extLst>
                <a:ext uri="{FF2B5EF4-FFF2-40B4-BE49-F238E27FC236}">
                  <a16:creationId xmlns:a16="http://schemas.microsoft.com/office/drawing/2014/main" id="{449CD4BB-A1E7-EFE9-9975-616388DC58F3}"/>
                </a:ext>
              </a:extLst>
            </p:cNvPr>
            <p:cNvSpPr/>
            <p:nvPr/>
          </p:nvSpPr>
          <p:spPr>
            <a:xfrm>
              <a:off x="6167427" y="3390900"/>
              <a:ext cx="9525" cy="33337"/>
            </a:xfrm>
            <a:custGeom>
              <a:avLst/>
              <a:gdLst>
                <a:gd name="connsiteX0" fmla="*/ 0 w 9525"/>
                <a:gd name="connsiteY0" fmla="*/ 0 h 33337"/>
                <a:gd name="connsiteX1" fmla="*/ 0 w 9525"/>
                <a:gd name="connsiteY1" fmla="*/ 33338 h 33337"/>
              </a:gdLst>
              <a:ahLst/>
              <a:cxnLst>
                <a:cxn ang="0">
                  <a:pos x="connsiteX0" y="connsiteY0"/>
                </a:cxn>
                <a:cxn ang="0">
                  <a:pos x="connsiteX1" y="connsiteY1"/>
                </a:cxn>
              </a:cxnLst>
              <a:rect l="l" t="t" r="r" b="b"/>
              <a:pathLst>
                <a:path w="9525" h="33337">
                  <a:moveTo>
                    <a:pt x="0" y="0"/>
                  </a:moveTo>
                  <a:lnTo>
                    <a:pt x="0" y="33338"/>
                  </a:lnTo>
                </a:path>
              </a:pathLst>
            </a:custGeom>
            <a:noFill/>
            <a:ln w="12700" cap="rnd">
              <a:solidFill>
                <a:schemeClr val="accent1"/>
              </a:solidFill>
              <a:prstDash val="solid"/>
              <a:round/>
            </a:ln>
          </p:spPr>
          <p:txBody>
            <a:bodyPr rtlCol="0" anchor="ctr"/>
            <a:lstStyle/>
            <a:p>
              <a:endParaRPr lang="en-GB"/>
            </a:p>
          </p:txBody>
        </p:sp>
        <p:sp>
          <p:nvSpPr>
            <p:cNvPr id="180" name="Free-form: Shape 179">
              <a:extLst>
                <a:ext uri="{FF2B5EF4-FFF2-40B4-BE49-F238E27FC236}">
                  <a16:creationId xmlns:a16="http://schemas.microsoft.com/office/drawing/2014/main" id="{AAF72887-93BC-5094-0CFF-1BA97B59D992}"/>
                </a:ext>
              </a:extLst>
            </p:cNvPr>
            <p:cNvSpPr/>
            <p:nvPr/>
          </p:nvSpPr>
          <p:spPr>
            <a:xfrm>
              <a:off x="6115040" y="3405187"/>
              <a:ext cx="28575" cy="9525"/>
            </a:xfrm>
            <a:custGeom>
              <a:avLst/>
              <a:gdLst>
                <a:gd name="connsiteX0" fmla="*/ 0 w 28575"/>
                <a:gd name="connsiteY0" fmla="*/ 0 h 9525"/>
                <a:gd name="connsiteX1" fmla="*/ 28575 w 28575"/>
                <a:gd name="connsiteY1" fmla="*/ 0 h 9525"/>
              </a:gdLst>
              <a:ahLst/>
              <a:cxnLst>
                <a:cxn ang="0">
                  <a:pos x="connsiteX0" y="connsiteY0"/>
                </a:cxn>
                <a:cxn ang="0">
                  <a:pos x="connsiteX1" y="connsiteY1"/>
                </a:cxn>
              </a:cxnLst>
              <a:rect l="l" t="t" r="r" b="b"/>
              <a:pathLst>
                <a:path w="28575" h="9525">
                  <a:moveTo>
                    <a:pt x="0" y="0"/>
                  </a:moveTo>
                  <a:lnTo>
                    <a:pt x="28575" y="0"/>
                  </a:lnTo>
                </a:path>
              </a:pathLst>
            </a:custGeom>
            <a:noFill/>
            <a:ln w="12700" cap="rnd">
              <a:solidFill>
                <a:schemeClr val="accent1"/>
              </a:solidFill>
              <a:prstDash val="solid"/>
              <a:round/>
            </a:ln>
          </p:spPr>
          <p:txBody>
            <a:bodyPr rtlCol="0" anchor="ctr"/>
            <a:lstStyle/>
            <a:p>
              <a:endParaRPr lang="en-GB"/>
            </a:p>
          </p:txBody>
        </p:sp>
        <p:sp>
          <p:nvSpPr>
            <p:cNvPr id="181" name="Free-form: Shape 180">
              <a:extLst>
                <a:ext uri="{FF2B5EF4-FFF2-40B4-BE49-F238E27FC236}">
                  <a16:creationId xmlns:a16="http://schemas.microsoft.com/office/drawing/2014/main" id="{DA542E40-53C1-9553-D7D9-9ED21C9CAC72}"/>
                </a:ext>
              </a:extLst>
            </p:cNvPr>
            <p:cNvSpPr/>
            <p:nvPr/>
          </p:nvSpPr>
          <p:spPr>
            <a:xfrm>
              <a:off x="5986462" y="3319451"/>
              <a:ext cx="219075" cy="219085"/>
            </a:xfrm>
            <a:custGeom>
              <a:avLst/>
              <a:gdLst>
                <a:gd name="connsiteX0" fmla="*/ 147380 w 219075"/>
                <a:gd name="connsiteY0" fmla="*/ 4230 h 219085"/>
                <a:gd name="connsiteX1" fmla="*/ 152400 w 219075"/>
                <a:gd name="connsiteY1" fmla="*/ 11 h 219085"/>
                <a:gd name="connsiteX2" fmla="*/ 219075 w 219075"/>
                <a:gd name="connsiteY2" fmla="*/ 71286 h 219085"/>
                <a:gd name="connsiteX3" fmla="*/ 219075 w 219075"/>
                <a:gd name="connsiteY3" fmla="*/ 100023 h 219085"/>
                <a:gd name="connsiteX4" fmla="*/ 214313 w 219075"/>
                <a:gd name="connsiteY4" fmla="*/ 104786 h 219085"/>
                <a:gd name="connsiteX5" fmla="*/ 180975 w 219075"/>
                <a:gd name="connsiteY5" fmla="*/ 104786 h 219085"/>
                <a:gd name="connsiteX6" fmla="*/ 180975 w 219075"/>
                <a:gd name="connsiteY6" fmla="*/ 214323 h 219085"/>
                <a:gd name="connsiteX7" fmla="*/ 176213 w 219075"/>
                <a:gd name="connsiteY7" fmla="*/ 219086 h 219085"/>
                <a:gd name="connsiteX8" fmla="*/ 42863 w 219075"/>
                <a:gd name="connsiteY8" fmla="*/ 219086 h 219085"/>
                <a:gd name="connsiteX9" fmla="*/ 38100 w 219075"/>
                <a:gd name="connsiteY9" fmla="*/ 214323 h 219085"/>
                <a:gd name="connsiteX10" fmla="*/ 38100 w 219075"/>
                <a:gd name="connsiteY10" fmla="*/ 104786 h 219085"/>
                <a:gd name="connsiteX11" fmla="*/ 4763 w 219075"/>
                <a:gd name="connsiteY11" fmla="*/ 104786 h 219085"/>
                <a:gd name="connsiteX12" fmla="*/ 0 w 219075"/>
                <a:gd name="connsiteY12" fmla="*/ 100023 h 219085"/>
                <a:gd name="connsiteX13" fmla="*/ 0 w 219075"/>
                <a:gd name="connsiteY13" fmla="*/ 71296 h 219085"/>
                <a:gd name="connsiteX14" fmla="*/ 66675 w 219075"/>
                <a:gd name="connsiteY14" fmla="*/ 11 h 219085"/>
                <a:gd name="connsiteX15" fmla="*/ 71723 w 219075"/>
                <a:gd name="connsiteY15" fmla="*/ 4221 h 219085"/>
                <a:gd name="connsiteX16" fmla="*/ 113912 w 219075"/>
                <a:gd name="connsiteY16" fmla="*/ 37736 h 219085"/>
                <a:gd name="connsiteX17" fmla="*/ 147428 w 219075"/>
                <a:gd name="connsiteY17" fmla="*/ 4221 h 2190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19075" h="219085">
                  <a:moveTo>
                    <a:pt x="147380" y="4230"/>
                  </a:moveTo>
                  <a:cubicBezTo>
                    <a:pt x="147664" y="1712"/>
                    <a:pt x="149871" y="-142"/>
                    <a:pt x="152400" y="11"/>
                  </a:cubicBezTo>
                  <a:cubicBezTo>
                    <a:pt x="189920" y="2518"/>
                    <a:pt x="219073" y="33682"/>
                    <a:pt x="219075" y="71286"/>
                  </a:cubicBezTo>
                  <a:lnTo>
                    <a:pt x="219075" y="100023"/>
                  </a:lnTo>
                  <a:cubicBezTo>
                    <a:pt x="219075" y="102653"/>
                    <a:pt x="216942" y="104786"/>
                    <a:pt x="214313" y="104786"/>
                  </a:cubicBezTo>
                  <a:lnTo>
                    <a:pt x="180975" y="104786"/>
                  </a:lnTo>
                  <a:lnTo>
                    <a:pt x="180975" y="214323"/>
                  </a:lnTo>
                  <a:cubicBezTo>
                    <a:pt x="180975" y="216953"/>
                    <a:pt x="178842" y="219086"/>
                    <a:pt x="176213" y="219086"/>
                  </a:cubicBezTo>
                  <a:lnTo>
                    <a:pt x="42863" y="219086"/>
                  </a:lnTo>
                  <a:cubicBezTo>
                    <a:pt x="40232" y="219086"/>
                    <a:pt x="38100" y="216953"/>
                    <a:pt x="38100" y="214323"/>
                  </a:cubicBezTo>
                  <a:lnTo>
                    <a:pt x="38100" y="104786"/>
                  </a:lnTo>
                  <a:lnTo>
                    <a:pt x="4763" y="104786"/>
                  </a:lnTo>
                  <a:cubicBezTo>
                    <a:pt x="2132" y="104786"/>
                    <a:pt x="0" y="102653"/>
                    <a:pt x="0" y="100023"/>
                  </a:cubicBezTo>
                  <a:lnTo>
                    <a:pt x="0" y="71296"/>
                  </a:lnTo>
                  <a:cubicBezTo>
                    <a:pt x="-3" y="33688"/>
                    <a:pt x="29151" y="2518"/>
                    <a:pt x="66675" y="11"/>
                  </a:cubicBezTo>
                  <a:cubicBezTo>
                    <a:pt x="69212" y="-158"/>
                    <a:pt x="71434" y="1695"/>
                    <a:pt x="71723" y="4221"/>
                  </a:cubicBezTo>
                  <a:cubicBezTo>
                    <a:pt x="74119" y="25126"/>
                    <a:pt x="93007" y="40131"/>
                    <a:pt x="113912" y="37736"/>
                  </a:cubicBezTo>
                  <a:cubicBezTo>
                    <a:pt x="131519" y="35719"/>
                    <a:pt x="145411" y="21828"/>
                    <a:pt x="147428" y="4221"/>
                  </a:cubicBezTo>
                  <a:close/>
                </a:path>
              </a:pathLst>
            </a:custGeom>
            <a:noFill/>
            <a:ln w="12700" cap="rnd">
              <a:solidFill>
                <a:schemeClr val="accent1"/>
              </a:solidFill>
              <a:prstDash val="solid"/>
              <a:round/>
            </a:ln>
          </p:spPr>
          <p:txBody>
            <a:bodyPr rtlCol="0" anchor="ctr"/>
            <a:lstStyle/>
            <a:p>
              <a:endParaRPr lang="en-GB"/>
            </a:p>
          </p:txBody>
        </p:sp>
      </p:grpSp>
      <p:grpSp>
        <p:nvGrpSpPr>
          <p:cNvPr id="184" name="Graphic 182">
            <a:extLst>
              <a:ext uri="{FF2B5EF4-FFF2-40B4-BE49-F238E27FC236}">
                <a16:creationId xmlns:a16="http://schemas.microsoft.com/office/drawing/2014/main" id="{D59294F5-C087-D858-7ACD-4C3C9FB32AE7}"/>
              </a:ext>
            </a:extLst>
          </p:cNvPr>
          <p:cNvGrpSpPr/>
          <p:nvPr/>
        </p:nvGrpSpPr>
        <p:grpSpPr>
          <a:xfrm>
            <a:off x="7244179" y="2657476"/>
            <a:ext cx="267362" cy="267442"/>
            <a:chOff x="5986529" y="3319462"/>
            <a:chExt cx="219008" cy="219075"/>
          </a:xfrm>
          <a:noFill/>
        </p:grpSpPr>
        <p:sp>
          <p:nvSpPr>
            <p:cNvPr id="185" name="Free-form: Shape 184">
              <a:extLst>
                <a:ext uri="{FF2B5EF4-FFF2-40B4-BE49-F238E27FC236}">
                  <a16:creationId xmlns:a16="http://schemas.microsoft.com/office/drawing/2014/main" id="{971D8A1A-F44D-E3DA-C2BE-1C30154A821C}"/>
                </a:ext>
              </a:extLst>
            </p:cNvPr>
            <p:cNvSpPr/>
            <p:nvPr/>
          </p:nvSpPr>
          <p:spPr>
            <a:xfrm>
              <a:off x="6069844" y="3381375"/>
              <a:ext cx="52387" cy="52387"/>
            </a:xfrm>
            <a:custGeom>
              <a:avLst/>
              <a:gdLst>
                <a:gd name="connsiteX0" fmla="*/ 52387 w 52387"/>
                <a:gd name="connsiteY0" fmla="*/ 26194 h 52387"/>
                <a:gd name="connsiteX1" fmla="*/ 26194 w 52387"/>
                <a:gd name="connsiteY1" fmla="*/ 52388 h 52387"/>
                <a:gd name="connsiteX2" fmla="*/ 0 w 52387"/>
                <a:gd name="connsiteY2" fmla="*/ 26194 h 52387"/>
                <a:gd name="connsiteX3" fmla="*/ 26194 w 52387"/>
                <a:gd name="connsiteY3" fmla="*/ 0 h 52387"/>
                <a:gd name="connsiteX4" fmla="*/ 52387 w 52387"/>
                <a:gd name="connsiteY4" fmla="*/ 26194 h 523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387" h="52387">
                  <a:moveTo>
                    <a:pt x="52387" y="26194"/>
                  </a:moveTo>
                  <a:cubicBezTo>
                    <a:pt x="52387" y="40660"/>
                    <a:pt x="40660" y="52388"/>
                    <a:pt x="26194" y="52388"/>
                  </a:cubicBezTo>
                  <a:cubicBezTo>
                    <a:pt x="11727" y="52388"/>
                    <a:pt x="0" y="40660"/>
                    <a:pt x="0" y="26194"/>
                  </a:cubicBezTo>
                  <a:cubicBezTo>
                    <a:pt x="0" y="11727"/>
                    <a:pt x="11727" y="0"/>
                    <a:pt x="26194" y="0"/>
                  </a:cubicBezTo>
                  <a:cubicBezTo>
                    <a:pt x="40660" y="0"/>
                    <a:pt x="52387" y="11727"/>
                    <a:pt x="52387" y="26194"/>
                  </a:cubicBezTo>
                  <a:close/>
                </a:path>
              </a:pathLst>
            </a:custGeom>
            <a:noFill/>
            <a:ln w="12700" cap="rnd">
              <a:solidFill>
                <a:schemeClr val="accent1"/>
              </a:solidFill>
              <a:prstDash val="solid"/>
              <a:round/>
            </a:ln>
          </p:spPr>
          <p:txBody>
            <a:bodyPr rtlCol="0" anchor="ctr"/>
            <a:lstStyle/>
            <a:p>
              <a:endParaRPr lang="en-GB"/>
            </a:p>
          </p:txBody>
        </p:sp>
        <p:sp>
          <p:nvSpPr>
            <p:cNvPr id="186" name="Free-form: Shape 185">
              <a:extLst>
                <a:ext uri="{FF2B5EF4-FFF2-40B4-BE49-F238E27FC236}">
                  <a16:creationId xmlns:a16="http://schemas.microsoft.com/office/drawing/2014/main" id="{360E112F-DC87-0A17-5CBE-5E5FFD9D39AC}"/>
                </a:ext>
              </a:extLst>
            </p:cNvPr>
            <p:cNvSpPr/>
            <p:nvPr/>
          </p:nvSpPr>
          <p:spPr>
            <a:xfrm>
              <a:off x="6064072" y="3443242"/>
              <a:ext cx="64036" cy="24219"/>
            </a:xfrm>
            <a:custGeom>
              <a:avLst/>
              <a:gdLst>
                <a:gd name="connsiteX0" fmla="*/ 64037 w 64036"/>
                <a:gd name="connsiteY0" fmla="*/ 24219 h 24219"/>
                <a:gd name="connsiteX1" fmla="*/ 22846 w 64036"/>
                <a:gd name="connsiteY1" fmla="*/ 1282 h 24219"/>
                <a:gd name="connsiteX2" fmla="*/ 0 w 64036"/>
                <a:gd name="connsiteY2" fmla="*/ 23905 h 24219"/>
              </a:gdLst>
              <a:ahLst/>
              <a:cxnLst>
                <a:cxn ang="0">
                  <a:pos x="connsiteX0" y="connsiteY0"/>
                </a:cxn>
                <a:cxn ang="0">
                  <a:pos x="connsiteX1" y="connsiteY1"/>
                </a:cxn>
                <a:cxn ang="0">
                  <a:pos x="connsiteX2" y="connsiteY2"/>
                </a:cxn>
              </a:cxnLst>
              <a:rect l="l" t="t" r="r" b="b"/>
              <a:pathLst>
                <a:path w="64036" h="24219">
                  <a:moveTo>
                    <a:pt x="64037" y="24219"/>
                  </a:moveTo>
                  <a:cubicBezTo>
                    <a:pt x="58996" y="6511"/>
                    <a:pt x="40555" y="-3758"/>
                    <a:pt x="22846" y="1282"/>
                  </a:cubicBezTo>
                  <a:cubicBezTo>
                    <a:pt x="11857" y="4410"/>
                    <a:pt x="3236" y="12947"/>
                    <a:pt x="0" y="23905"/>
                  </a:cubicBezTo>
                </a:path>
              </a:pathLst>
            </a:custGeom>
            <a:noFill/>
            <a:ln w="12700" cap="rnd">
              <a:solidFill>
                <a:schemeClr val="accent1"/>
              </a:solidFill>
              <a:prstDash val="solid"/>
              <a:round/>
            </a:ln>
          </p:spPr>
          <p:txBody>
            <a:bodyPr rtlCol="0" anchor="ctr"/>
            <a:lstStyle/>
            <a:p>
              <a:endParaRPr lang="en-GB"/>
            </a:p>
          </p:txBody>
        </p:sp>
        <p:sp>
          <p:nvSpPr>
            <p:cNvPr id="187" name="Free-form: Shape 186">
              <a:extLst>
                <a:ext uri="{FF2B5EF4-FFF2-40B4-BE49-F238E27FC236}">
                  <a16:creationId xmlns:a16="http://schemas.microsoft.com/office/drawing/2014/main" id="{13C58AED-E968-755D-65D1-38613E475DD2}"/>
                </a:ext>
              </a:extLst>
            </p:cNvPr>
            <p:cNvSpPr/>
            <p:nvPr/>
          </p:nvSpPr>
          <p:spPr>
            <a:xfrm>
              <a:off x="6043650" y="3486359"/>
              <a:ext cx="104774" cy="9525"/>
            </a:xfrm>
            <a:custGeom>
              <a:avLst/>
              <a:gdLst>
                <a:gd name="connsiteX0" fmla="*/ 0 w 104774"/>
                <a:gd name="connsiteY0" fmla="*/ 0 h 9525"/>
                <a:gd name="connsiteX1" fmla="*/ 104775 w 104774"/>
                <a:gd name="connsiteY1" fmla="*/ 0 h 9525"/>
              </a:gdLst>
              <a:ahLst/>
              <a:cxnLst>
                <a:cxn ang="0">
                  <a:pos x="connsiteX0" y="connsiteY0"/>
                </a:cxn>
                <a:cxn ang="0">
                  <a:pos x="connsiteX1" y="connsiteY1"/>
                </a:cxn>
              </a:cxnLst>
              <a:rect l="l" t="t" r="r" b="b"/>
              <a:pathLst>
                <a:path w="104774" h="9525">
                  <a:moveTo>
                    <a:pt x="0" y="0"/>
                  </a:moveTo>
                  <a:lnTo>
                    <a:pt x="104775" y="0"/>
                  </a:lnTo>
                </a:path>
              </a:pathLst>
            </a:custGeom>
            <a:noFill/>
            <a:ln w="12700" cap="rnd">
              <a:solidFill>
                <a:schemeClr val="accent1"/>
              </a:solidFill>
              <a:prstDash val="solid"/>
              <a:round/>
            </a:ln>
          </p:spPr>
          <p:txBody>
            <a:bodyPr rtlCol="0" anchor="ctr"/>
            <a:lstStyle/>
            <a:p>
              <a:endParaRPr lang="en-GB"/>
            </a:p>
          </p:txBody>
        </p:sp>
        <p:sp>
          <p:nvSpPr>
            <p:cNvPr id="188" name="Free-form: Shape 187">
              <a:extLst>
                <a:ext uri="{FF2B5EF4-FFF2-40B4-BE49-F238E27FC236}">
                  <a16:creationId xmlns:a16="http://schemas.microsoft.com/office/drawing/2014/main" id="{4BB6FBC1-1870-CAA3-AF19-68529F0563B1}"/>
                </a:ext>
              </a:extLst>
            </p:cNvPr>
            <p:cNvSpPr/>
            <p:nvPr/>
          </p:nvSpPr>
          <p:spPr>
            <a:xfrm>
              <a:off x="6053175" y="3486359"/>
              <a:ext cx="85724" cy="52177"/>
            </a:xfrm>
            <a:custGeom>
              <a:avLst/>
              <a:gdLst>
                <a:gd name="connsiteX0" fmla="*/ 14287 w 85724"/>
                <a:gd name="connsiteY0" fmla="*/ 52178 h 52177"/>
                <a:gd name="connsiteX1" fmla="*/ 0 w 85724"/>
                <a:gd name="connsiteY1" fmla="*/ 0 h 52177"/>
                <a:gd name="connsiteX2" fmla="*/ 85725 w 85724"/>
                <a:gd name="connsiteY2" fmla="*/ 0 h 52177"/>
                <a:gd name="connsiteX3" fmla="*/ 71437 w 85724"/>
                <a:gd name="connsiteY3" fmla="*/ 52178 h 52177"/>
              </a:gdLst>
              <a:ahLst/>
              <a:cxnLst>
                <a:cxn ang="0">
                  <a:pos x="connsiteX0" y="connsiteY0"/>
                </a:cxn>
                <a:cxn ang="0">
                  <a:pos x="connsiteX1" y="connsiteY1"/>
                </a:cxn>
                <a:cxn ang="0">
                  <a:pos x="connsiteX2" y="connsiteY2"/>
                </a:cxn>
                <a:cxn ang="0">
                  <a:pos x="connsiteX3" y="connsiteY3"/>
                </a:cxn>
              </a:cxnLst>
              <a:rect l="l" t="t" r="r" b="b"/>
              <a:pathLst>
                <a:path w="85724" h="52177">
                  <a:moveTo>
                    <a:pt x="14287" y="52178"/>
                  </a:moveTo>
                  <a:lnTo>
                    <a:pt x="0" y="0"/>
                  </a:lnTo>
                  <a:lnTo>
                    <a:pt x="85725" y="0"/>
                  </a:lnTo>
                  <a:lnTo>
                    <a:pt x="71437" y="52178"/>
                  </a:lnTo>
                </a:path>
              </a:pathLst>
            </a:custGeom>
            <a:noFill/>
            <a:ln w="12700" cap="rnd">
              <a:solidFill>
                <a:schemeClr val="accent1"/>
              </a:solidFill>
              <a:prstDash val="solid"/>
              <a:round/>
            </a:ln>
          </p:spPr>
          <p:txBody>
            <a:bodyPr rtlCol="0" anchor="ctr"/>
            <a:lstStyle/>
            <a:p>
              <a:endParaRPr lang="en-GB"/>
            </a:p>
          </p:txBody>
        </p:sp>
        <p:sp>
          <p:nvSpPr>
            <p:cNvPr id="189" name="Free-form: Shape 188">
              <a:extLst>
                <a:ext uri="{FF2B5EF4-FFF2-40B4-BE49-F238E27FC236}">
                  <a16:creationId xmlns:a16="http://schemas.microsoft.com/office/drawing/2014/main" id="{86ECD5A1-8866-7B58-4AD3-BCF1B95C5161}"/>
                </a:ext>
              </a:extLst>
            </p:cNvPr>
            <p:cNvSpPr/>
            <p:nvPr/>
          </p:nvSpPr>
          <p:spPr>
            <a:xfrm>
              <a:off x="6093618" y="3507790"/>
              <a:ext cx="4762" cy="4762"/>
            </a:xfrm>
            <a:custGeom>
              <a:avLst/>
              <a:gdLst>
                <a:gd name="connsiteX0" fmla="*/ 2381 w 4762"/>
                <a:gd name="connsiteY0" fmla="*/ 0 h 4762"/>
                <a:gd name="connsiteX1" fmla="*/ 0 w 4762"/>
                <a:gd name="connsiteY1" fmla="*/ 2381 h 4762"/>
                <a:gd name="connsiteX2" fmla="*/ 2381 w 4762"/>
                <a:gd name="connsiteY2" fmla="*/ 4763 h 4762"/>
                <a:gd name="connsiteX3" fmla="*/ 4763 w 4762"/>
                <a:gd name="connsiteY3" fmla="*/ 2381 h 4762"/>
                <a:gd name="connsiteX4" fmla="*/ 2381 w 4762"/>
                <a:gd name="connsiteY4" fmla="*/ 0 h 47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62" h="4762">
                  <a:moveTo>
                    <a:pt x="2381" y="0"/>
                  </a:moveTo>
                  <a:cubicBezTo>
                    <a:pt x="1066" y="0"/>
                    <a:pt x="0" y="1066"/>
                    <a:pt x="0" y="2381"/>
                  </a:cubicBezTo>
                  <a:cubicBezTo>
                    <a:pt x="0" y="3697"/>
                    <a:pt x="1066" y="4763"/>
                    <a:pt x="2381" y="4763"/>
                  </a:cubicBezTo>
                  <a:cubicBezTo>
                    <a:pt x="3697" y="4763"/>
                    <a:pt x="4763" y="3697"/>
                    <a:pt x="4763" y="2381"/>
                  </a:cubicBezTo>
                  <a:cubicBezTo>
                    <a:pt x="4763" y="1066"/>
                    <a:pt x="3697" y="0"/>
                    <a:pt x="2381" y="0"/>
                  </a:cubicBezTo>
                </a:path>
              </a:pathLst>
            </a:custGeom>
            <a:noFill/>
            <a:ln w="12700" cap="rnd">
              <a:solidFill>
                <a:schemeClr val="accent1"/>
              </a:solidFill>
              <a:prstDash val="solid"/>
              <a:round/>
            </a:ln>
          </p:spPr>
          <p:txBody>
            <a:bodyPr rtlCol="0" anchor="ctr"/>
            <a:lstStyle/>
            <a:p>
              <a:endParaRPr lang="en-GB"/>
            </a:p>
          </p:txBody>
        </p:sp>
        <p:sp>
          <p:nvSpPr>
            <p:cNvPr id="190" name="Free-form: Shape 189">
              <a:extLst>
                <a:ext uri="{FF2B5EF4-FFF2-40B4-BE49-F238E27FC236}">
                  <a16:creationId xmlns:a16="http://schemas.microsoft.com/office/drawing/2014/main" id="{05599EB2-C4DF-4701-9CE0-77084C166B7A}"/>
                </a:ext>
              </a:extLst>
            </p:cNvPr>
            <p:cNvSpPr/>
            <p:nvPr/>
          </p:nvSpPr>
          <p:spPr>
            <a:xfrm>
              <a:off x="5986529" y="3319462"/>
              <a:ext cx="219008" cy="142875"/>
            </a:xfrm>
            <a:custGeom>
              <a:avLst/>
              <a:gdLst>
                <a:gd name="connsiteX0" fmla="*/ 47558 w 219008"/>
                <a:gd name="connsiteY0" fmla="*/ 142875 h 142875"/>
                <a:gd name="connsiteX1" fmla="*/ 9525 w 219008"/>
                <a:gd name="connsiteY1" fmla="*/ 142875 h 142875"/>
                <a:gd name="connsiteX2" fmla="*/ 0 w 219008"/>
                <a:gd name="connsiteY2" fmla="*/ 133350 h 142875"/>
                <a:gd name="connsiteX3" fmla="*/ 0 w 219008"/>
                <a:gd name="connsiteY3" fmla="*/ 9525 h 142875"/>
                <a:gd name="connsiteX4" fmla="*/ 9525 w 219008"/>
                <a:gd name="connsiteY4" fmla="*/ 0 h 142875"/>
                <a:gd name="connsiteX5" fmla="*/ 209483 w 219008"/>
                <a:gd name="connsiteY5" fmla="*/ 0 h 142875"/>
                <a:gd name="connsiteX6" fmla="*/ 219008 w 219008"/>
                <a:gd name="connsiteY6" fmla="*/ 9525 h 142875"/>
                <a:gd name="connsiteX7" fmla="*/ 219008 w 219008"/>
                <a:gd name="connsiteY7" fmla="*/ 133350 h 142875"/>
                <a:gd name="connsiteX8" fmla="*/ 209483 w 219008"/>
                <a:gd name="connsiteY8" fmla="*/ 142875 h 142875"/>
                <a:gd name="connsiteX9" fmla="*/ 171383 w 219008"/>
                <a:gd name="connsiteY9" fmla="*/ 142875 h 142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19008" h="142875">
                  <a:moveTo>
                    <a:pt x="47558" y="142875"/>
                  </a:moveTo>
                  <a:lnTo>
                    <a:pt x="9525" y="142875"/>
                  </a:lnTo>
                  <a:cubicBezTo>
                    <a:pt x="4264" y="142875"/>
                    <a:pt x="0" y="138611"/>
                    <a:pt x="0" y="133350"/>
                  </a:cubicBezTo>
                  <a:lnTo>
                    <a:pt x="0" y="9525"/>
                  </a:lnTo>
                  <a:cubicBezTo>
                    <a:pt x="0" y="4264"/>
                    <a:pt x="4264" y="0"/>
                    <a:pt x="9525" y="0"/>
                  </a:cubicBezTo>
                  <a:lnTo>
                    <a:pt x="209483" y="0"/>
                  </a:lnTo>
                  <a:cubicBezTo>
                    <a:pt x="214744" y="0"/>
                    <a:pt x="219008" y="4264"/>
                    <a:pt x="219008" y="9525"/>
                  </a:cubicBezTo>
                  <a:lnTo>
                    <a:pt x="219008" y="133350"/>
                  </a:lnTo>
                  <a:cubicBezTo>
                    <a:pt x="219008" y="138611"/>
                    <a:pt x="214744" y="142875"/>
                    <a:pt x="209483" y="142875"/>
                  </a:cubicBezTo>
                  <a:lnTo>
                    <a:pt x="171383" y="142875"/>
                  </a:lnTo>
                </a:path>
              </a:pathLst>
            </a:custGeom>
            <a:noFill/>
            <a:ln w="12700" cap="rnd">
              <a:solidFill>
                <a:schemeClr val="accent1"/>
              </a:solidFill>
              <a:prstDash val="solid"/>
              <a:round/>
            </a:ln>
          </p:spPr>
          <p:txBody>
            <a:bodyPr rtlCol="0" anchor="ctr"/>
            <a:lstStyle/>
            <a:p>
              <a:endParaRPr lang="en-GB"/>
            </a:p>
          </p:txBody>
        </p:sp>
      </p:grpSp>
      <p:grpSp>
        <p:nvGrpSpPr>
          <p:cNvPr id="223" name="Graphic 221">
            <a:extLst>
              <a:ext uri="{FF2B5EF4-FFF2-40B4-BE49-F238E27FC236}">
                <a16:creationId xmlns:a16="http://schemas.microsoft.com/office/drawing/2014/main" id="{B3FA35F3-5FF1-9E18-7D1C-9B2CCE7EDFAF}"/>
              </a:ext>
            </a:extLst>
          </p:cNvPr>
          <p:cNvGrpSpPr/>
          <p:nvPr/>
        </p:nvGrpSpPr>
        <p:grpSpPr>
          <a:xfrm>
            <a:off x="10117078" y="2583657"/>
            <a:ext cx="323006" cy="323004"/>
            <a:chOff x="5986462" y="3319462"/>
            <a:chExt cx="219075" cy="219075"/>
          </a:xfrm>
          <a:noFill/>
        </p:grpSpPr>
        <p:sp>
          <p:nvSpPr>
            <p:cNvPr id="224" name="Free-form: Shape 223">
              <a:extLst>
                <a:ext uri="{FF2B5EF4-FFF2-40B4-BE49-F238E27FC236}">
                  <a16:creationId xmlns:a16="http://schemas.microsoft.com/office/drawing/2014/main" id="{575093C2-FFD7-9D79-424E-2E3FCE710922}"/>
                </a:ext>
              </a:extLst>
            </p:cNvPr>
            <p:cNvSpPr/>
            <p:nvPr/>
          </p:nvSpPr>
          <p:spPr>
            <a:xfrm>
              <a:off x="6074568" y="3319462"/>
              <a:ext cx="42862" cy="42862"/>
            </a:xfrm>
            <a:custGeom>
              <a:avLst/>
              <a:gdLst>
                <a:gd name="connsiteX0" fmla="*/ 42863 w 42862"/>
                <a:gd name="connsiteY0" fmla="*/ 21431 h 42862"/>
                <a:gd name="connsiteX1" fmla="*/ 21431 w 42862"/>
                <a:gd name="connsiteY1" fmla="*/ 42863 h 42862"/>
                <a:gd name="connsiteX2" fmla="*/ 0 w 42862"/>
                <a:gd name="connsiteY2" fmla="*/ 21431 h 42862"/>
                <a:gd name="connsiteX3" fmla="*/ 21431 w 42862"/>
                <a:gd name="connsiteY3" fmla="*/ 0 h 42862"/>
                <a:gd name="connsiteX4" fmla="*/ 42863 w 42862"/>
                <a:gd name="connsiteY4" fmla="*/ 21431 h 428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862" h="42862">
                  <a:moveTo>
                    <a:pt x="42863" y="21431"/>
                  </a:moveTo>
                  <a:cubicBezTo>
                    <a:pt x="42863" y="33267"/>
                    <a:pt x="33267" y="42863"/>
                    <a:pt x="21431" y="42863"/>
                  </a:cubicBezTo>
                  <a:cubicBezTo>
                    <a:pt x="9595" y="42863"/>
                    <a:pt x="0" y="33267"/>
                    <a:pt x="0" y="21431"/>
                  </a:cubicBezTo>
                  <a:cubicBezTo>
                    <a:pt x="0" y="9595"/>
                    <a:pt x="9595" y="0"/>
                    <a:pt x="21431" y="0"/>
                  </a:cubicBezTo>
                  <a:cubicBezTo>
                    <a:pt x="33267" y="0"/>
                    <a:pt x="42863" y="9595"/>
                    <a:pt x="42863" y="21431"/>
                  </a:cubicBezTo>
                  <a:close/>
                </a:path>
              </a:pathLst>
            </a:custGeom>
            <a:noFill/>
            <a:ln w="12700" cap="rnd">
              <a:solidFill>
                <a:schemeClr val="accent1"/>
              </a:solidFill>
              <a:prstDash val="solid"/>
              <a:round/>
            </a:ln>
          </p:spPr>
          <p:txBody>
            <a:bodyPr rtlCol="0" anchor="ctr"/>
            <a:lstStyle/>
            <a:p>
              <a:endParaRPr lang="en-GB"/>
            </a:p>
          </p:txBody>
        </p:sp>
        <p:sp>
          <p:nvSpPr>
            <p:cNvPr id="225" name="Free-form: Shape 224">
              <a:extLst>
                <a:ext uri="{FF2B5EF4-FFF2-40B4-BE49-F238E27FC236}">
                  <a16:creationId xmlns:a16="http://schemas.microsoft.com/office/drawing/2014/main" id="{72F5D324-64F9-7115-6BA9-1F27BE95E7A6}"/>
                </a:ext>
              </a:extLst>
            </p:cNvPr>
            <p:cNvSpPr/>
            <p:nvPr/>
          </p:nvSpPr>
          <p:spPr>
            <a:xfrm>
              <a:off x="6053137" y="3371872"/>
              <a:ext cx="85725" cy="33314"/>
            </a:xfrm>
            <a:custGeom>
              <a:avLst/>
              <a:gdLst>
                <a:gd name="connsiteX0" fmla="*/ 85725 w 85725"/>
                <a:gd name="connsiteY0" fmla="*/ 33315 h 33314"/>
                <a:gd name="connsiteX1" fmla="*/ 31933 w 85725"/>
                <a:gd name="connsiteY1" fmla="*/ 1382 h 33314"/>
                <a:gd name="connsiteX2" fmla="*/ 0 w 85725"/>
                <a:gd name="connsiteY2" fmla="*/ 33315 h 33314"/>
              </a:gdLst>
              <a:ahLst/>
              <a:cxnLst>
                <a:cxn ang="0">
                  <a:pos x="connsiteX0" y="connsiteY0"/>
                </a:cxn>
                <a:cxn ang="0">
                  <a:pos x="connsiteX1" y="connsiteY1"/>
                </a:cxn>
                <a:cxn ang="0">
                  <a:pos x="connsiteX2" y="connsiteY2"/>
                </a:cxn>
              </a:cxnLst>
              <a:rect l="l" t="t" r="r" b="b"/>
              <a:pathLst>
                <a:path w="85725" h="33314">
                  <a:moveTo>
                    <a:pt x="85725" y="33315"/>
                  </a:moveTo>
                  <a:cubicBezTo>
                    <a:pt x="79689" y="9643"/>
                    <a:pt x="55605" y="-4654"/>
                    <a:pt x="31933" y="1382"/>
                  </a:cubicBezTo>
                  <a:cubicBezTo>
                    <a:pt x="16247" y="5382"/>
                    <a:pt x="4000" y="17630"/>
                    <a:pt x="0" y="33315"/>
                  </a:cubicBezTo>
                  <a:close/>
                </a:path>
              </a:pathLst>
            </a:custGeom>
            <a:noFill/>
            <a:ln w="12700" cap="rnd">
              <a:solidFill>
                <a:schemeClr val="accent1"/>
              </a:solidFill>
              <a:prstDash val="solid"/>
              <a:round/>
            </a:ln>
          </p:spPr>
          <p:txBody>
            <a:bodyPr rtlCol="0" anchor="ctr"/>
            <a:lstStyle/>
            <a:p>
              <a:endParaRPr lang="en-GB"/>
            </a:p>
          </p:txBody>
        </p:sp>
        <p:sp>
          <p:nvSpPr>
            <p:cNvPr id="226" name="Free-form: Shape 225">
              <a:extLst>
                <a:ext uri="{FF2B5EF4-FFF2-40B4-BE49-F238E27FC236}">
                  <a16:creationId xmlns:a16="http://schemas.microsoft.com/office/drawing/2014/main" id="{88352CBE-0D88-597E-DF84-240B016BAAF0}"/>
                </a:ext>
              </a:extLst>
            </p:cNvPr>
            <p:cNvSpPr/>
            <p:nvPr/>
          </p:nvSpPr>
          <p:spPr>
            <a:xfrm>
              <a:off x="6007893" y="3452812"/>
              <a:ext cx="42862" cy="42862"/>
            </a:xfrm>
            <a:custGeom>
              <a:avLst/>
              <a:gdLst>
                <a:gd name="connsiteX0" fmla="*/ 42863 w 42862"/>
                <a:gd name="connsiteY0" fmla="*/ 21431 h 42862"/>
                <a:gd name="connsiteX1" fmla="*/ 21431 w 42862"/>
                <a:gd name="connsiteY1" fmla="*/ 42863 h 42862"/>
                <a:gd name="connsiteX2" fmla="*/ 0 w 42862"/>
                <a:gd name="connsiteY2" fmla="*/ 21431 h 42862"/>
                <a:gd name="connsiteX3" fmla="*/ 21431 w 42862"/>
                <a:gd name="connsiteY3" fmla="*/ 0 h 42862"/>
                <a:gd name="connsiteX4" fmla="*/ 42863 w 42862"/>
                <a:gd name="connsiteY4" fmla="*/ 21431 h 428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862" h="42862">
                  <a:moveTo>
                    <a:pt x="42863" y="21431"/>
                  </a:moveTo>
                  <a:cubicBezTo>
                    <a:pt x="42863" y="33267"/>
                    <a:pt x="33267" y="42863"/>
                    <a:pt x="21431" y="42863"/>
                  </a:cubicBezTo>
                  <a:cubicBezTo>
                    <a:pt x="9595" y="42863"/>
                    <a:pt x="0" y="33267"/>
                    <a:pt x="0" y="21431"/>
                  </a:cubicBezTo>
                  <a:cubicBezTo>
                    <a:pt x="0" y="9595"/>
                    <a:pt x="9595" y="0"/>
                    <a:pt x="21431" y="0"/>
                  </a:cubicBezTo>
                  <a:cubicBezTo>
                    <a:pt x="33267" y="0"/>
                    <a:pt x="42863" y="9595"/>
                    <a:pt x="42863" y="21431"/>
                  </a:cubicBezTo>
                  <a:close/>
                </a:path>
              </a:pathLst>
            </a:custGeom>
            <a:noFill/>
            <a:ln w="12700" cap="rnd">
              <a:solidFill>
                <a:schemeClr val="accent1"/>
              </a:solidFill>
              <a:prstDash val="solid"/>
              <a:round/>
            </a:ln>
          </p:spPr>
          <p:txBody>
            <a:bodyPr rtlCol="0" anchor="ctr"/>
            <a:lstStyle/>
            <a:p>
              <a:endParaRPr lang="en-GB"/>
            </a:p>
          </p:txBody>
        </p:sp>
        <p:sp>
          <p:nvSpPr>
            <p:cNvPr id="227" name="Free-form: Shape 226">
              <a:extLst>
                <a:ext uri="{FF2B5EF4-FFF2-40B4-BE49-F238E27FC236}">
                  <a16:creationId xmlns:a16="http://schemas.microsoft.com/office/drawing/2014/main" id="{58045253-2FA7-E9BC-A294-06FC20D2157A}"/>
                </a:ext>
              </a:extLst>
            </p:cNvPr>
            <p:cNvSpPr/>
            <p:nvPr/>
          </p:nvSpPr>
          <p:spPr>
            <a:xfrm>
              <a:off x="5986462" y="3505222"/>
              <a:ext cx="85725" cy="33314"/>
            </a:xfrm>
            <a:custGeom>
              <a:avLst/>
              <a:gdLst>
                <a:gd name="connsiteX0" fmla="*/ 85725 w 85725"/>
                <a:gd name="connsiteY0" fmla="*/ 33315 h 33314"/>
                <a:gd name="connsiteX1" fmla="*/ 31933 w 85725"/>
                <a:gd name="connsiteY1" fmla="*/ 1382 h 33314"/>
                <a:gd name="connsiteX2" fmla="*/ 0 w 85725"/>
                <a:gd name="connsiteY2" fmla="*/ 33315 h 33314"/>
              </a:gdLst>
              <a:ahLst/>
              <a:cxnLst>
                <a:cxn ang="0">
                  <a:pos x="connsiteX0" y="connsiteY0"/>
                </a:cxn>
                <a:cxn ang="0">
                  <a:pos x="connsiteX1" y="connsiteY1"/>
                </a:cxn>
                <a:cxn ang="0">
                  <a:pos x="connsiteX2" y="connsiteY2"/>
                </a:cxn>
              </a:cxnLst>
              <a:rect l="l" t="t" r="r" b="b"/>
              <a:pathLst>
                <a:path w="85725" h="33314">
                  <a:moveTo>
                    <a:pt x="85725" y="33315"/>
                  </a:moveTo>
                  <a:cubicBezTo>
                    <a:pt x="79689" y="9643"/>
                    <a:pt x="55605" y="-4654"/>
                    <a:pt x="31933" y="1382"/>
                  </a:cubicBezTo>
                  <a:cubicBezTo>
                    <a:pt x="16247" y="5382"/>
                    <a:pt x="4000" y="17630"/>
                    <a:pt x="0" y="33315"/>
                  </a:cubicBezTo>
                  <a:close/>
                </a:path>
              </a:pathLst>
            </a:custGeom>
            <a:noFill/>
            <a:ln w="12700" cap="rnd">
              <a:solidFill>
                <a:schemeClr val="accent1"/>
              </a:solidFill>
              <a:prstDash val="solid"/>
              <a:round/>
            </a:ln>
          </p:spPr>
          <p:txBody>
            <a:bodyPr rtlCol="0" anchor="ctr"/>
            <a:lstStyle/>
            <a:p>
              <a:endParaRPr lang="en-GB"/>
            </a:p>
          </p:txBody>
        </p:sp>
        <p:sp>
          <p:nvSpPr>
            <p:cNvPr id="228" name="Free-form: Shape 227">
              <a:extLst>
                <a:ext uri="{FF2B5EF4-FFF2-40B4-BE49-F238E27FC236}">
                  <a16:creationId xmlns:a16="http://schemas.microsoft.com/office/drawing/2014/main" id="{BEB373F6-2A65-B187-ED87-D2838E82205F}"/>
                </a:ext>
              </a:extLst>
            </p:cNvPr>
            <p:cNvSpPr/>
            <p:nvPr/>
          </p:nvSpPr>
          <p:spPr>
            <a:xfrm>
              <a:off x="6141243" y="3452812"/>
              <a:ext cx="42862" cy="42862"/>
            </a:xfrm>
            <a:custGeom>
              <a:avLst/>
              <a:gdLst>
                <a:gd name="connsiteX0" fmla="*/ 42863 w 42862"/>
                <a:gd name="connsiteY0" fmla="*/ 21431 h 42862"/>
                <a:gd name="connsiteX1" fmla="*/ 21431 w 42862"/>
                <a:gd name="connsiteY1" fmla="*/ 42863 h 42862"/>
                <a:gd name="connsiteX2" fmla="*/ 0 w 42862"/>
                <a:gd name="connsiteY2" fmla="*/ 21431 h 42862"/>
                <a:gd name="connsiteX3" fmla="*/ 21431 w 42862"/>
                <a:gd name="connsiteY3" fmla="*/ 0 h 42862"/>
                <a:gd name="connsiteX4" fmla="*/ 42863 w 42862"/>
                <a:gd name="connsiteY4" fmla="*/ 21431 h 428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862" h="42862">
                  <a:moveTo>
                    <a:pt x="42863" y="21431"/>
                  </a:moveTo>
                  <a:cubicBezTo>
                    <a:pt x="42863" y="33267"/>
                    <a:pt x="33267" y="42863"/>
                    <a:pt x="21431" y="42863"/>
                  </a:cubicBezTo>
                  <a:cubicBezTo>
                    <a:pt x="9595" y="42863"/>
                    <a:pt x="0" y="33267"/>
                    <a:pt x="0" y="21431"/>
                  </a:cubicBezTo>
                  <a:cubicBezTo>
                    <a:pt x="0" y="9595"/>
                    <a:pt x="9595" y="0"/>
                    <a:pt x="21431" y="0"/>
                  </a:cubicBezTo>
                  <a:cubicBezTo>
                    <a:pt x="33267" y="0"/>
                    <a:pt x="42863" y="9595"/>
                    <a:pt x="42863" y="21431"/>
                  </a:cubicBezTo>
                  <a:close/>
                </a:path>
              </a:pathLst>
            </a:custGeom>
            <a:noFill/>
            <a:ln w="12700" cap="rnd">
              <a:solidFill>
                <a:schemeClr val="accent1"/>
              </a:solidFill>
              <a:prstDash val="solid"/>
              <a:round/>
            </a:ln>
          </p:spPr>
          <p:txBody>
            <a:bodyPr rtlCol="0" anchor="ctr"/>
            <a:lstStyle/>
            <a:p>
              <a:endParaRPr lang="en-GB"/>
            </a:p>
          </p:txBody>
        </p:sp>
        <p:sp>
          <p:nvSpPr>
            <p:cNvPr id="229" name="Free-form: Shape 228">
              <a:extLst>
                <a:ext uri="{FF2B5EF4-FFF2-40B4-BE49-F238E27FC236}">
                  <a16:creationId xmlns:a16="http://schemas.microsoft.com/office/drawing/2014/main" id="{B7B9F11A-05AE-9EA1-1DCD-4EC0C949D75B}"/>
                </a:ext>
              </a:extLst>
            </p:cNvPr>
            <p:cNvSpPr/>
            <p:nvPr/>
          </p:nvSpPr>
          <p:spPr>
            <a:xfrm>
              <a:off x="6119812" y="3505222"/>
              <a:ext cx="85725" cy="33314"/>
            </a:xfrm>
            <a:custGeom>
              <a:avLst/>
              <a:gdLst>
                <a:gd name="connsiteX0" fmla="*/ 85725 w 85725"/>
                <a:gd name="connsiteY0" fmla="*/ 33315 h 33314"/>
                <a:gd name="connsiteX1" fmla="*/ 31933 w 85725"/>
                <a:gd name="connsiteY1" fmla="*/ 1382 h 33314"/>
                <a:gd name="connsiteX2" fmla="*/ 0 w 85725"/>
                <a:gd name="connsiteY2" fmla="*/ 33315 h 33314"/>
              </a:gdLst>
              <a:ahLst/>
              <a:cxnLst>
                <a:cxn ang="0">
                  <a:pos x="connsiteX0" y="connsiteY0"/>
                </a:cxn>
                <a:cxn ang="0">
                  <a:pos x="connsiteX1" y="connsiteY1"/>
                </a:cxn>
                <a:cxn ang="0">
                  <a:pos x="connsiteX2" y="connsiteY2"/>
                </a:cxn>
              </a:cxnLst>
              <a:rect l="l" t="t" r="r" b="b"/>
              <a:pathLst>
                <a:path w="85725" h="33314">
                  <a:moveTo>
                    <a:pt x="85725" y="33315"/>
                  </a:moveTo>
                  <a:cubicBezTo>
                    <a:pt x="79689" y="9643"/>
                    <a:pt x="55605" y="-4654"/>
                    <a:pt x="31933" y="1382"/>
                  </a:cubicBezTo>
                  <a:cubicBezTo>
                    <a:pt x="16247" y="5382"/>
                    <a:pt x="4000" y="17630"/>
                    <a:pt x="0" y="33315"/>
                  </a:cubicBezTo>
                  <a:close/>
                </a:path>
              </a:pathLst>
            </a:custGeom>
            <a:noFill/>
            <a:ln w="12700" cap="rnd">
              <a:solidFill>
                <a:schemeClr val="accent1"/>
              </a:solidFill>
              <a:prstDash val="solid"/>
              <a:round/>
            </a:ln>
          </p:spPr>
          <p:txBody>
            <a:bodyPr rtlCol="0" anchor="ctr"/>
            <a:lstStyle/>
            <a:p>
              <a:endParaRPr lang="en-GB"/>
            </a:p>
          </p:txBody>
        </p:sp>
        <p:sp>
          <p:nvSpPr>
            <p:cNvPr id="230" name="Free-form: Shape 229">
              <a:extLst>
                <a:ext uri="{FF2B5EF4-FFF2-40B4-BE49-F238E27FC236}">
                  <a16:creationId xmlns:a16="http://schemas.microsoft.com/office/drawing/2014/main" id="{A81A3102-B76F-19B6-3AF3-CC06A8DC1666}"/>
                </a:ext>
              </a:extLst>
            </p:cNvPr>
            <p:cNvSpPr/>
            <p:nvPr/>
          </p:nvSpPr>
          <p:spPr>
            <a:xfrm>
              <a:off x="6067425" y="3494893"/>
              <a:ext cx="57150" cy="5541"/>
            </a:xfrm>
            <a:custGeom>
              <a:avLst/>
              <a:gdLst>
                <a:gd name="connsiteX0" fmla="*/ 57150 w 57150"/>
                <a:gd name="connsiteY0" fmla="*/ 0 h 5541"/>
                <a:gd name="connsiteX1" fmla="*/ 0 w 57150"/>
                <a:gd name="connsiteY1" fmla="*/ 0 h 5541"/>
              </a:gdLst>
              <a:ahLst/>
              <a:cxnLst>
                <a:cxn ang="0">
                  <a:pos x="connsiteX0" y="connsiteY0"/>
                </a:cxn>
                <a:cxn ang="0">
                  <a:pos x="connsiteX1" y="connsiteY1"/>
                </a:cxn>
              </a:cxnLst>
              <a:rect l="l" t="t" r="r" b="b"/>
              <a:pathLst>
                <a:path w="57150" h="5541">
                  <a:moveTo>
                    <a:pt x="57150" y="0"/>
                  </a:moveTo>
                  <a:cubicBezTo>
                    <a:pt x="38816" y="7388"/>
                    <a:pt x="18334" y="7388"/>
                    <a:pt x="0" y="0"/>
                  </a:cubicBezTo>
                </a:path>
              </a:pathLst>
            </a:custGeom>
            <a:noFill/>
            <a:ln w="12700" cap="rnd">
              <a:solidFill>
                <a:schemeClr val="accent1"/>
              </a:solidFill>
              <a:prstDash val="solid"/>
              <a:round/>
            </a:ln>
          </p:spPr>
          <p:txBody>
            <a:bodyPr rtlCol="0" anchor="ctr"/>
            <a:lstStyle/>
            <a:p>
              <a:endParaRPr lang="en-GB"/>
            </a:p>
          </p:txBody>
        </p:sp>
        <p:sp>
          <p:nvSpPr>
            <p:cNvPr id="231" name="Free-form: Shape 230">
              <a:extLst>
                <a:ext uri="{FF2B5EF4-FFF2-40B4-BE49-F238E27FC236}">
                  <a16:creationId xmlns:a16="http://schemas.microsoft.com/office/drawing/2014/main" id="{D03D19D7-BD14-E984-73E2-6BFDF029A5FD}"/>
                </a:ext>
              </a:extLst>
            </p:cNvPr>
            <p:cNvSpPr/>
            <p:nvPr/>
          </p:nvSpPr>
          <p:spPr>
            <a:xfrm>
              <a:off x="6138862" y="3361239"/>
              <a:ext cx="33338" cy="72523"/>
            </a:xfrm>
            <a:custGeom>
              <a:avLst/>
              <a:gdLst>
                <a:gd name="connsiteX0" fmla="*/ 0 w 33338"/>
                <a:gd name="connsiteY0" fmla="*/ 0 h 72523"/>
                <a:gd name="connsiteX1" fmla="*/ 32747 w 33338"/>
                <a:gd name="connsiteY1" fmla="*/ 72523 h 72523"/>
              </a:gdLst>
              <a:ahLst/>
              <a:cxnLst>
                <a:cxn ang="0">
                  <a:pos x="connsiteX0" y="connsiteY0"/>
                </a:cxn>
                <a:cxn ang="0">
                  <a:pos x="connsiteX1" y="connsiteY1"/>
                </a:cxn>
              </a:cxnLst>
              <a:rect l="l" t="t" r="r" b="b"/>
              <a:pathLst>
                <a:path w="33338" h="72523">
                  <a:moveTo>
                    <a:pt x="0" y="0"/>
                  </a:moveTo>
                  <a:cubicBezTo>
                    <a:pt x="23654" y="16119"/>
                    <a:pt x="36298" y="44120"/>
                    <a:pt x="32747" y="72523"/>
                  </a:cubicBezTo>
                </a:path>
              </a:pathLst>
            </a:custGeom>
            <a:noFill/>
            <a:ln w="12700" cap="rnd">
              <a:solidFill>
                <a:schemeClr val="accent1"/>
              </a:solidFill>
              <a:prstDash val="solid"/>
              <a:round/>
            </a:ln>
          </p:spPr>
          <p:txBody>
            <a:bodyPr rtlCol="0" anchor="ctr"/>
            <a:lstStyle/>
            <a:p>
              <a:endParaRPr lang="en-GB"/>
            </a:p>
          </p:txBody>
        </p:sp>
        <p:sp>
          <p:nvSpPr>
            <p:cNvPr id="232" name="Free-form: Shape 231">
              <a:extLst>
                <a:ext uri="{FF2B5EF4-FFF2-40B4-BE49-F238E27FC236}">
                  <a16:creationId xmlns:a16="http://schemas.microsoft.com/office/drawing/2014/main" id="{8FB1E2FB-D867-F57A-C0D0-03BDA98BF8D6}"/>
                </a:ext>
              </a:extLst>
            </p:cNvPr>
            <p:cNvSpPr/>
            <p:nvPr/>
          </p:nvSpPr>
          <p:spPr>
            <a:xfrm>
              <a:off x="6019799" y="3361239"/>
              <a:ext cx="33338" cy="72523"/>
            </a:xfrm>
            <a:custGeom>
              <a:avLst/>
              <a:gdLst>
                <a:gd name="connsiteX0" fmla="*/ 33338 w 33338"/>
                <a:gd name="connsiteY0" fmla="*/ 0 h 72523"/>
                <a:gd name="connsiteX1" fmla="*/ 591 w 33338"/>
                <a:gd name="connsiteY1" fmla="*/ 72523 h 72523"/>
              </a:gdLst>
              <a:ahLst/>
              <a:cxnLst>
                <a:cxn ang="0">
                  <a:pos x="connsiteX0" y="connsiteY0"/>
                </a:cxn>
                <a:cxn ang="0">
                  <a:pos x="connsiteX1" y="connsiteY1"/>
                </a:cxn>
              </a:cxnLst>
              <a:rect l="l" t="t" r="r" b="b"/>
              <a:pathLst>
                <a:path w="33338" h="72523">
                  <a:moveTo>
                    <a:pt x="33338" y="0"/>
                  </a:moveTo>
                  <a:cubicBezTo>
                    <a:pt x="9684" y="16119"/>
                    <a:pt x="-2960" y="44120"/>
                    <a:pt x="591" y="72523"/>
                  </a:cubicBezTo>
                </a:path>
              </a:pathLst>
            </a:custGeom>
            <a:noFill/>
            <a:ln w="12700" cap="rnd">
              <a:solidFill>
                <a:schemeClr val="accent1"/>
              </a:solidFill>
              <a:prstDash val="solid"/>
              <a:round/>
            </a:ln>
          </p:spPr>
          <p:txBody>
            <a:bodyPr rtlCol="0" anchor="ctr"/>
            <a:lstStyle/>
            <a:p>
              <a:endParaRPr lang="en-GB"/>
            </a:p>
          </p:txBody>
        </p:sp>
      </p:grpSp>
      <p:grpSp>
        <p:nvGrpSpPr>
          <p:cNvPr id="235" name="Graphic 233">
            <a:extLst>
              <a:ext uri="{FF2B5EF4-FFF2-40B4-BE49-F238E27FC236}">
                <a16:creationId xmlns:a16="http://schemas.microsoft.com/office/drawing/2014/main" id="{6F6377EB-691C-375D-257C-F0B61EE81FD9}"/>
              </a:ext>
            </a:extLst>
          </p:cNvPr>
          <p:cNvGrpSpPr/>
          <p:nvPr/>
        </p:nvGrpSpPr>
        <p:grpSpPr>
          <a:xfrm>
            <a:off x="10872812" y="2631282"/>
            <a:ext cx="260867" cy="260867"/>
            <a:chOff x="5986462" y="3319143"/>
            <a:chExt cx="219394" cy="219394"/>
          </a:xfrm>
          <a:noFill/>
        </p:grpSpPr>
        <p:sp>
          <p:nvSpPr>
            <p:cNvPr id="236" name="Free-form: Shape 235">
              <a:extLst>
                <a:ext uri="{FF2B5EF4-FFF2-40B4-BE49-F238E27FC236}">
                  <a16:creationId xmlns:a16="http://schemas.microsoft.com/office/drawing/2014/main" id="{4236CC92-0570-2088-8B84-7B53BA1B4C33}"/>
                </a:ext>
              </a:extLst>
            </p:cNvPr>
            <p:cNvSpPr/>
            <p:nvPr/>
          </p:nvSpPr>
          <p:spPr>
            <a:xfrm>
              <a:off x="6070025" y="3319143"/>
              <a:ext cx="135831" cy="135831"/>
            </a:xfrm>
            <a:custGeom>
              <a:avLst/>
              <a:gdLst>
                <a:gd name="connsiteX0" fmla="*/ 36147 w 135831"/>
                <a:gd name="connsiteY0" fmla="*/ 130659 h 135831"/>
                <a:gd name="connsiteX1" fmla="*/ 0 w 135831"/>
                <a:gd name="connsiteY1" fmla="*/ 135832 h 135831"/>
                <a:gd name="connsiteX2" fmla="*/ 5172 w 135831"/>
                <a:gd name="connsiteY2" fmla="*/ 99684 h 135831"/>
                <a:gd name="connsiteX3" fmla="*/ 98117 w 135831"/>
                <a:gd name="connsiteY3" fmla="*/ 6739 h 135831"/>
                <a:gd name="connsiteX4" fmla="*/ 129092 w 135831"/>
                <a:gd name="connsiteY4" fmla="*/ 6101 h 135831"/>
                <a:gd name="connsiteX5" fmla="*/ 129731 w 135831"/>
                <a:gd name="connsiteY5" fmla="*/ 37076 h 135831"/>
                <a:gd name="connsiteX6" fmla="*/ 129092 w 135831"/>
                <a:gd name="connsiteY6" fmla="*/ 37715 h 1358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5831" h="135831">
                  <a:moveTo>
                    <a:pt x="36147" y="130659"/>
                  </a:moveTo>
                  <a:lnTo>
                    <a:pt x="0" y="135832"/>
                  </a:lnTo>
                  <a:lnTo>
                    <a:pt x="5172" y="99684"/>
                  </a:lnTo>
                  <a:lnTo>
                    <a:pt x="98117" y="6739"/>
                  </a:lnTo>
                  <a:cubicBezTo>
                    <a:pt x="106494" y="-1991"/>
                    <a:pt x="120362" y="-2277"/>
                    <a:pt x="129092" y="6101"/>
                  </a:cubicBezTo>
                  <a:cubicBezTo>
                    <a:pt x="137822" y="14478"/>
                    <a:pt x="138108" y="28346"/>
                    <a:pt x="129731" y="37076"/>
                  </a:cubicBezTo>
                  <a:cubicBezTo>
                    <a:pt x="129523" y="37293"/>
                    <a:pt x="129310" y="37506"/>
                    <a:pt x="129092" y="37715"/>
                  </a:cubicBezTo>
                  <a:close/>
                </a:path>
              </a:pathLst>
            </a:custGeom>
            <a:noFill/>
            <a:ln w="12700" cap="rnd">
              <a:solidFill>
                <a:schemeClr val="accent1"/>
              </a:solidFill>
              <a:prstDash val="solid"/>
              <a:round/>
            </a:ln>
          </p:spPr>
          <p:txBody>
            <a:bodyPr rtlCol="0" anchor="ctr"/>
            <a:lstStyle/>
            <a:p>
              <a:endParaRPr lang="en-GB"/>
            </a:p>
          </p:txBody>
        </p:sp>
        <p:sp>
          <p:nvSpPr>
            <p:cNvPr id="237" name="Free-form: Shape 236">
              <a:extLst>
                <a:ext uri="{FF2B5EF4-FFF2-40B4-BE49-F238E27FC236}">
                  <a16:creationId xmlns:a16="http://schemas.microsoft.com/office/drawing/2014/main" id="{B2CD7EE6-1A94-5402-D298-4BE302A7DA0B}"/>
                </a:ext>
              </a:extLst>
            </p:cNvPr>
            <p:cNvSpPr/>
            <p:nvPr/>
          </p:nvSpPr>
          <p:spPr>
            <a:xfrm>
              <a:off x="5986462" y="3367087"/>
              <a:ext cx="171450" cy="171450"/>
            </a:xfrm>
            <a:custGeom>
              <a:avLst/>
              <a:gdLst>
                <a:gd name="connsiteX0" fmla="*/ 109538 w 171450"/>
                <a:gd name="connsiteY0" fmla="*/ 0 h 171450"/>
                <a:gd name="connsiteX1" fmla="*/ 19050 w 171450"/>
                <a:gd name="connsiteY1" fmla="*/ 0 h 171450"/>
                <a:gd name="connsiteX2" fmla="*/ 0 w 171450"/>
                <a:gd name="connsiteY2" fmla="*/ 19050 h 171450"/>
                <a:gd name="connsiteX3" fmla="*/ 0 w 171450"/>
                <a:gd name="connsiteY3" fmla="*/ 152400 h 171450"/>
                <a:gd name="connsiteX4" fmla="*/ 19050 w 171450"/>
                <a:gd name="connsiteY4" fmla="*/ 171450 h 171450"/>
                <a:gd name="connsiteX5" fmla="*/ 152400 w 171450"/>
                <a:gd name="connsiteY5" fmla="*/ 171450 h 171450"/>
                <a:gd name="connsiteX6" fmla="*/ 171450 w 171450"/>
                <a:gd name="connsiteY6" fmla="*/ 152400 h 171450"/>
                <a:gd name="connsiteX7" fmla="*/ 171450 w 171450"/>
                <a:gd name="connsiteY7" fmla="*/ 61913 h 171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450" h="171450">
                  <a:moveTo>
                    <a:pt x="109538" y="0"/>
                  </a:moveTo>
                  <a:lnTo>
                    <a:pt x="19050" y="0"/>
                  </a:lnTo>
                  <a:cubicBezTo>
                    <a:pt x="8529" y="0"/>
                    <a:pt x="0" y="8529"/>
                    <a:pt x="0" y="19050"/>
                  </a:cubicBezTo>
                  <a:lnTo>
                    <a:pt x="0" y="152400"/>
                  </a:lnTo>
                  <a:cubicBezTo>
                    <a:pt x="0" y="162921"/>
                    <a:pt x="8529" y="171450"/>
                    <a:pt x="19050" y="171450"/>
                  </a:cubicBezTo>
                  <a:lnTo>
                    <a:pt x="152400" y="171450"/>
                  </a:lnTo>
                  <a:cubicBezTo>
                    <a:pt x="162921" y="171450"/>
                    <a:pt x="171450" y="162921"/>
                    <a:pt x="171450" y="152400"/>
                  </a:cubicBezTo>
                  <a:lnTo>
                    <a:pt x="171450" y="61913"/>
                  </a:lnTo>
                </a:path>
              </a:pathLst>
            </a:custGeom>
            <a:noFill/>
            <a:ln w="12700" cap="rnd">
              <a:solidFill>
                <a:schemeClr val="accent1"/>
              </a:solidFill>
              <a:prstDash val="solid"/>
              <a:round/>
            </a:ln>
          </p:spPr>
          <p:txBody>
            <a:bodyPr rtlCol="0" anchor="ctr"/>
            <a:lstStyle/>
            <a:p>
              <a:endParaRPr lang="en-GB"/>
            </a:p>
          </p:txBody>
        </p:sp>
      </p:grpSp>
      <p:grpSp>
        <p:nvGrpSpPr>
          <p:cNvPr id="240" name="Graphic 238">
            <a:extLst>
              <a:ext uri="{FF2B5EF4-FFF2-40B4-BE49-F238E27FC236}">
                <a16:creationId xmlns:a16="http://schemas.microsoft.com/office/drawing/2014/main" id="{FEB799B3-4E0A-1035-4379-C006A700D35A}"/>
              </a:ext>
            </a:extLst>
          </p:cNvPr>
          <p:cNvGrpSpPr/>
          <p:nvPr/>
        </p:nvGrpSpPr>
        <p:grpSpPr>
          <a:xfrm>
            <a:off x="11583518" y="2616430"/>
            <a:ext cx="308446" cy="308444"/>
            <a:chOff x="5986462" y="3319433"/>
            <a:chExt cx="219075" cy="219075"/>
          </a:xfrm>
          <a:noFill/>
        </p:grpSpPr>
        <p:sp>
          <p:nvSpPr>
            <p:cNvPr id="241" name="Free-form: Shape 240">
              <a:extLst>
                <a:ext uri="{FF2B5EF4-FFF2-40B4-BE49-F238E27FC236}">
                  <a16:creationId xmlns:a16="http://schemas.microsoft.com/office/drawing/2014/main" id="{F59C1187-36EB-F2B2-3DE4-D7ADEB4FA134}"/>
                </a:ext>
              </a:extLst>
            </p:cNvPr>
            <p:cNvSpPr/>
            <p:nvPr/>
          </p:nvSpPr>
          <p:spPr>
            <a:xfrm>
              <a:off x="5986462" y="3319433"/>
              <a:ext cx="219075" cy="219075"/>
            </a:xfrm>
            <a:custGeom>
              <a:avLst/>
              <a:gdLst>
                <a:gd name="connsiteX0" fmla="*/ 219075 w 219075"/>
                <a:gd name="connsiteY0" fmla="*/ 109538 h 219075"/>
                <a:gd name="connsiteX1" fmla="*/ 109538 w 219075"/>
                <a:gd name="connsiteY1" fmla="*/ 219075 h 219075"/>
                <a:gd name="connsiteX2" fmla="*/ 0 w 219075"/>
                <a:gd name="connsiteY2" fmla="*/ 109538 h 219075"/>
                <a:gd name="connsiteX3" fmla="*/ 109538 w 219075"/>
                <a:gd name="connsiteY3" fmla="*/ 0 h 219075"/>
                <a:gd name="connsiteX4" fmla="*/ 219075 w 219075"/>
                <a:gd name="connsiteY4" fmla="*/ 109538 h 2190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9075" h="219075">
                  <a:moveTo>
                    <a:pt x="219075" y="109538"/>
                  </a:moveTo>
                  <a:cubicBezTo>
                    <a:pt x="219075" y="170033"/>
                    <a:pt x="170033" y="219075"/>
                    <a:pt x="109538" y="219075"/>
                  </a:cubicBezTo>
                  <a:cubicBezTo>
                    <a:pt x="49042" y="219075"/>
                    <a:pt x="0" y="170033"/>
                    <a:pt x="0" y="109538"/>
                  </a:cubicBezTo>
                  <a:cubicBezTo>
                    <a:pt x="0" y="49042"/>
                    <a:pt x="49042" y="0"/>
                    <a:pt x="109538" y="0"/>
                  </a:cubicBezTo>
                  <a:cubicBezTo>
                    <a:pt x="170033" y="0"/>
                    <a:pt x="219075" y="49042"/>
                    <a:pt x="219075" y="109538"/>
                  </a:cubicBezTo>
                  <a:close/>
                </a:path>
              </a:pathLst>
            </a:custGeom>
            <a:noFill/>
            <a:ln w="12700" cap="rnd">
              <a:solidFill>
                <a:schemeClr val="accent1"/>
              </a:solidFill>
              <a:prstDash val="solid"/>
              <a:round/>
            </a:ln>
          </p:spPr>
          <p:txBody>
            <a:bodyPr rtlCol="0" anchor="ctr"/>
            <a:lstStyle/>
            <a:p>
              <a:endParaRPr lang="en-GB"/>
            </a:p>
          </p:txBody>
        </p:sp>
        <p:sp>
          <p:nvSpPr>
            <p:cNvPr id="242" name="Free-form: Shape 241">
              <a:extLst>
                <a:ext uri="{FF2B5EF4-FFF2-40B4-BE49-F238E27FC236}">
                  <a16:creationId xmlns:a16="http://schemas.microsoft.com/office/drawing/2014/main" id="{6DC37633-0554-B997-73C5-6EC82A4C5472}"/>
                </a:ext>
              </a:extLst>
            </p:cNvPr>
            <p:cNvSpPr/>
            <p:nvPr/>
          </p:nvSpPr>
          <p:spPr>
            <a:xfrm>
              <a:off x="6038801" y="3367189"/>
              <a:ext cx="114364" cy="114212"/>
            </a:xfrm>
            <a:custGeom>
              <a:avLst/>
              <a:gdLst>
                <a:gd name="connsiteX0" fmla="*/ 63923 w 114364"/>
                <a:gd name="connsiteY0" fmla="*/ 3993 h 114212"/>
                <a:gd name="connsiteX1" fmla="*/ 78582 w 114364"/>
                <a:gd name="connsiteY1" fmla="*/ 37998 h 114212"/>
                <a:gd name="connsiteX2" fmla="*/ 107109 w 114364"/>
                <a:gd name="connsiteY2" fmla="*/ 37998 h 114212"/>
                <a:gd name="connsiteX3" fmla="*/ 114360 w 114364"/>
                <a:gd name="connsiteY3" fmla="*/ 44739 h 114212"/>
                <a:gd name="connsiteX4" fmla="*/ 112024 w 114364"/>
                <a:gd name="connsiteY4" fmla="*/ 50218 h 114212"/>
                <a:gd name="connsiteX5" fmla="*/ 87259 w 114364"/>
                <a:gd name="connsiteY5" fmla="*/ 72278 h 114212"/>
                <a:gd name="connsiteX6" fmla="*/ 100975 w 114364"/>
                <a:gd name="connsiteY6" fmla="*/ 103834 h 114212"/>
                <a:gd name="connsiteX7" fmla="*/ 96952 w 114364"/>
                <a:gd name="connsiteY7" fmla="*/ 113614 h 114212"/>
                <a:gd name="connsiteX8" fmla="*/ 90336 w 114364"/>
                <a:gd name="connsiteY8" fmla="*/ 113188 h 114212"/>
                <a:gd name="connsiteX9" fmla="*/ 57198 w 114364"/>
                <a:gd name="connsiteY9" fmla="*/ 94509 h 114212"/>
                <a:gd name="connsiteX10" fmla="*/ 24051 w 114364"/>
                <a:gd name="connsiteY10" fmla="*/ 113188 h 114212"/>
                <a:gd name="connsiteX11" fmla="*/ 13821 w 114364"/>
                <a:gd name="connsiteY11" fmla="*/ 110511 h 114212"/>
                <a:gd name="connsiteX12" fmla="*/ 13383 w 114364"/>
                <a:gd name="connsiteY12" fmla="*/ 103834 h 114212"/>
                <a:gd name="connsiteX13" fmla="*/ 27128 w 114364"/>
                <a:gd name="connsiteY13" fmla="*/ 72288 h 114212"/>
                <a:gd name="connsiteX14" fmla="*/ 2363 w 114364"/>
                <a:gd name="connsiteY14" fmla="*/ 50237 h 114212"/>
                <a:gd name="connsiteX15" fmla="*/ 1757 w 114364"/>
                <a:gd name="connsiteY15" fmla="*/ 40355 h 114212"/>
                <a:gd name="connsiteX16" fmla="*/ 7268 w 114364"/>
                <a:gd name="connsiteY16" fmla="*/ 37998 h 114212"/>
                <a:gd name="connsiteX17" fmla="*/ 35843 w 114364"/>
                <a:gd name="connsiteY17" fmla="*/ 37998 h 114212"/>
                <a:gd name="connsiteX18" fmla="*/ 50521 w 114364"/>
                <a:gd name="connsiteY18" fmla="*/ 3993 h 114212"/>
                <a:gd name="connsiteX19" fmla="*/ 60850 w 114364"/>
                <a:gd name="connsiteY19" fmla="*/ 921 h 114212"/>
                <a:gd name="connsiteX20" fmla="*/ 63923 w 114364"/>
                <a:gd name="connsiteY20" fmla="*/ 3993 h 1142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14364" h="114212">
                  <a:moveTo>
                    <a:pt x="63923" y="3993"/>
                  </a:moveTo>
                  <a:lnTo>
                    <a:pt x="78582" y="37998"/>
                  </a:lnTo>
                  <a:lnTo>
                    <a:pt x="107109" y="37998"/>
                  </a:lnTo>
                  <a:cubicBezTo>
                    <a:pt x="110973" y="37857"/>
                    <a:pt x="114219" y="40875"/>
                    <a:pt x="114360" y="44739"/>
                  </a:cubicBezTo>
                  <a:cubicBezTo>
                    <a:pt x="114436" y="46822"/>
                    <a:pt x="113579" y="48831"/>
                    <a:pt x="112024" y="50218"/>
                  </a:cubicBezTo>
                  <a:lnTo>
                    <a:pt x="87259" y="72278"/>
                  </a:lnTo>
                  <a:lnTo>
                    <a:pt x="100975" y="103834"/>
                  </a:lnTo>
                  <a:cubicBezTo>
                    <a:pt x="102564" y="107646"/>
                    <a:pt x="100763" y="112024"/>
                    <a:pt x="96952" y="113614"/>
                  </a:cubicBezTo>
                  <a:cubicBezTo>
                    <a:pt x="94801" y="114511"/>
                    <a:pt x="92354" y="114353"/>
                    <a:pt x="90336" y="113188"/>
                  </a:cubicBezTo>
                  <a:lnTo>
                    <a:pt x="57198" y="94509"/>
                  </a:lnTo>
                  <a:lnTo>
                    <a:pt x="24051" y="113188"/>
                  </a:lnTo>
                  <a:cubicBezTo>
                    <a:pt x="20487" y="115273"/>
                    <a:pt x="15907" y="114075"/>
                    <a:pt x="13821" y="110511"/>
                  </a:cubicBezTo>
                  <a:cubicBezTo>
                    <a:pt x="12632" y="108478"/>
                    <a:pt x="12470" y="106005"/>
                    <a:pt x="13383" y="103834"/>
                  </a:cubicBezTo>
                  <a:lnTo>
                    <a:pt x="27128" y="72288"/>
                  </a:lnTo>
                  <a:lnTo>
                    <a:pt x="2363" y="50237"/>
                  </a:lnTo>
                  <a:cubicBezTo>
                    <a:pt x="-533" y="47676"/>
                    <a:pt x="-805" y="43251"/>
                    <a:pt x="1757" y="40355"/>
                  </a:cubicBezTo>
                  <a:cubicBezTo>
                    <a:pt x="3148" y="38783"/>
                    <a:pt x="5171" y="37918"/>
                    <a:pt x="7268" y="37998"/>
                  </a:cubicBezTo>
                  <a:lnTo>
                    <a:pt x="35843" y="37998"/>
                  </a:lnTo>
                  <a:lnTo>
                    <a:pt x="50521" y="3993"/>
                  </a:lnTo>
                  <a:cubicBezTo>
                    <a:pt x="52525" y="293"/>
                    <a:pt x="57149" y="-1083"/>
                    <a:pt x="60850" y="921"/>
                  </a:cubicBezTo>
                  <a:cubicBezTo>
                    <a:pt x="62151" y="1625"/>
                    <a:pt x="63218" y="2693"/>
                    <a:pt x="63923" y="3993"/>
                  </a:cubicBezTo>
                  <a:close/>
                </a:path>
              </a:pathLst>
            </a:custGeom>
            <a:noFill/>
            <a:ln w="12700" cap="rnd">
              <a:solidFill>
                <a:schemeClr val="accent1"/>
              </a:solidFill>
              <a:prstDash val="solid"/>
              <a:round/>
            </a:ln>
          </p:spPr>
          <p:txBody>
            <a:bodyPr rtlCol="0" anchor="ctr"/>
            <a:lstStyle/>
            <a:p>
              <a:endParaRPr lang="en-GB"/>
            </a:p>
          </p:txBody>
        </p:sp>
      </p:grpSp>
    </p:spTree>
    <p:extLst>
      <p:ext uri="{BB962C8B-B14F-4D97-AF65-F5344CB8AC3E}">
        <p14:creationId xmlns:p14="http://schemas.microsoft.com/office/powerpoint/2010/main" val="35963188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bg>
      <p:bgPr>
        <a:solidFill>
          <a:srgbClr val="F7F7F7"/>
        </a:solidFill>
        <a:effectLst/>
      </p:bgPr>
    </p:bg>
    <p:spTree>
      <p:nvGrpSpPr>
        <p:cNvPr id="1" name=""/>
        <p:cNvGrpSpPr/>
        <p:nvPr/>
      </p:nvGrpSpPr>
      <p:grpSpPr>
        <a:xfrm>
          <a:off x="0" y="0"/>
          <a:ext cx="0" cy="0"/>
          <a:chOff x="0" y="0"/>
          <a:chExt cx="0" cy="0"/>
        </a:xfrm>
      </p:grpSpPr>
      <p:sp>
        <p:nvSpPr>
          <p:cNvPr id="39" name="Free-form: Shape 35">
            <a:extLst>
              <a:ext uri="{FF2B5EF4-FFF2-40B4-BE49-F238E27FC236}">
                <a16:creationId xmlns:a16="http://schemas.microsoft.com/office/drawing/2014/main" id="{56553C53-8414-6F64-A568-8491A37D1EC2}"/>
              </a:ext>
            </a:extLst>
          </p:cNvPr>
          <p:cNvSpPr/>
          <p:nvPr/>
        </p:nvSpPr>
        <p:spPr bwMode="auto">
          <a:xfrm>
            <a:off x="0" y="1"/>
            <a:ext cx="4161907" cy="6469855"/>
          </a:xfrm>
          <a:custGeom>
            <a:avLst/>
            <a:gdLst>
              <a:gd name="connsiteX0" fmla="*/ 0 w 3678973"/>
              <a:gd name="connsiteY0" fmla="*/ 0 h 6469855"/>
              <a:gd name="connsiteX1" fmla="*/ 1565539 w 3678973"/>
              <a:gd name="connsiteY1" fmla="*/ 0 h 6469855"/>
              <a:gd name="connsiteX2" fmla="*/ 2051732 w 3678973"/>
              <a:gd name="connsiteY2" fmla="*/ 0 h 6469855"/>
              <a:gd name="connsiteX3" fmla="*/ 3179150 w 3678973"/>
              <a:gd name="connsiteY3" fmla="*/ 0 h 6469855"/>
              <a:gd name="connsiteX4" fmla="*/ 3172238 w 3678973"/>
              <a:gd name="connsiteY4" fmla="*/ 100911 h 6469855"/>
              <a:gd name="connsiteX5" fmla="*/ 3492683 w 3678973"/>
              <a:gd name="connsiteY5" fmla="*/ 5171160 h 6469855"/>
              <a:gd name="connsiteX6" fmla="*/ 3661129 w 3678973"/>
              <a:gd name="connsiteY6" fmla="*/ 6279638 h 6469855"/>
              <a:gd name="connsiteX7" fmla="*/ 3678973 w 3678973"/>
              <a:gd name="connsiteY7" fmla="*/ 6469855 h 6469855"/>
              <a:gd name="connsiteX8" fmla="*/ 0 w 3678973"/>
              <a:gd name="connsiteY8" fmla="*/ 6469855 h 64698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678973" h="6469855">
                <a:moveTo>
                  <a:pt x="0" y="0"/>
                </a:moveTo>
                <a:lnTo>
                  <a:pt x="1565539" y="0"/>
                </a:lnTo>
                <a:lnTo>
                  <a:pt x="2051732" y="0"/>
                </a:lnTo>
                <a:lnTo>
                  <a:pt x="3179150" y="0"/>
                </a:lnTo>
                <a:lnTo>
                  <a:pt x="3172238" y="100911"/>
                </a:lnTo>
                <a:cubicBezTo>
                  <a:pt x="3090556" y="1420746"/>
                  <a:pt x="3114211" y="3189359"/>
                  <a:pt x="3492683" y="5171160"/>
                </a:cubicBezTo>
                <a:cubicBezTo>
                  <a:pt x="3568378" y="5567520"/>
                  <a:pt x="3623810" y="5936649"/>
                  <a:pt x="3661129" y="6279638"/>
                </a:cubicBezTo>
                <a:lnTo>
                  <a:pt x="3678973" y="6469855"/>
                </a:lnTo>
                <a:lnTo>
                  <a:pt x="0" y="6469855"/>
                </a:lnTo>
                <a:close/>
              </a:path>
            </a:pathLst>
          </a:custGeom>
          <a:solidFill>
            <a:schemeClr val="accent1"/>
          </a:solidFill>
          <a:ln w="3768" cap="flat">
            <a:noFill/>
            <a:prstDash val="solid"/>
            <a:miter/>
          </a:ln>
          <a:effectLst>
            <a:outerShdw blurRad="63500" dist="25400" algn="l" rotWithShape="0">
              <a:prstClr val="black">
                <a:alpha val="26000"/>
              </a:prstClr>
            </a:outerShdw>
          </a:effectLst>
        </p:spPr>
        <p:txBody>
          <a:bodyPr wrap="square" rtlCol="0" anchor="ctr">
            <a:noAutofit/>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GB" sz="1765" b="0" i="0" u="none" strike="noStrike" kern="1200" cap="none" spc="0" normalizeH="0" baseline="0" noProof="0">
              <a:ln>
                <a:noFill/>
              </a:ln>
              <a:solidFill>
                <a:srgbClr val="000000"/>
              </a:solidFill>
              <a:effectLst/>
              <a:uLnTx/>
              <a:uFillTx/>
              <a:latin typeface="Segoe UI"/>
              <a:ea typeface="+mn-ea"/>
              <a:cs typeface="+mn-cs"/>
            </a:endParaRPr>
          </a:p>
        </p:txBody>
      </p:sp>
      <p:sp>
        <p:nvSpPr>
          <p:cNvPr id="10" name="!!BOX1">
            <a:extLst>
              <a:ext uri="{FF2B5EF4-FFF2-40B4-BE49-F238E27FC236}">
                <a16:creationId xmlns:a16="http://schemas.microsoft.com/office/drawing/2014/main" id="{465AE790-7D6C-2D16-F9A6-4E9CE57E833C}"/>
              </a:ext>
            </a:extLst>
          </p:cNvPr>
          <p:cNvSpPr>
            <a:spLocks/>
          </p:cNvSpPr>
          <p:nvPr/>
        </p:nvSpPr>
        <p:spPr bwMode="auto">
          <a:xfrm>
            <a:off x="5472907" y="254076"/>
            <a:ext cx="2000901" cy="2971800"/>
          </a:xfrm>
          <a:prstGeom prst="roundRect">
            <a:avLst>
              <a:gd name="adj" fmla="val 0"/>
            </a:avLst>
          </a:prstGeom>
          <a:gradFill>
            <a:gsLst>
              <a:gs pos="0">
                <a:schemeClr val="bg1">
                  <a:lumMod val="55000"/>
                  <a:lumOff val="45000"/>
                </a:schemeClr>
              </a:gs>
              <a:gs pos="100000">
                <a:srgbClr val="E8E9E8">
                  <a:lumMod val="20000"/>
                  <a:lumOff val="80000"/>
                </a:srgbClr>
              </a:gs>
            </a:gsLst>
            <a:lin ang="2700000" scaled="1"/>
          </a:gradFill>
          <a:ln w="12700">
            <a:noFill/>
            <a:headEnd type="none" w="med" len="med"/>
            <a:tailEnd type="none" w="med" len="med"/>
          </a:ln>
          <a:effectLst>
            <a:outerShdw blurRad="76200" dist="25400" dir="2700000" algn="tl" rotWithShape="0">
              <a:prstClr val="black">
                <a:alpha val="14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20" tIns="97536" rIns="121920" bIns="97536" numCol="1" spcCol="0" rtlCol="0" fromWordArt="0" anchor="t" anchorCtr="0" forceAA="0" compatLnSpc="1">
            <a:prstTxWarp prst="textNoShape">
              <a:avLst/>
            </a:prstTxWarp>
            <a:noAutofit/>
          </a:bodyPr>
          <a:lstStyle/>
          <a:p>
            <a:pPr marL="0" marR="0" lvl="0" indent="0" algn="l" defTabSz="621679" rtl="0" eaLnBrk="1" fontAlgn="base" latinLnBrk="0" hangingPunct="1">
              <a:lnSpc>
                <a:spcPct val="100000"/>
              </a:lnSpc>
              <a:spcBef>
                <a:spcPct val="0"/>
              </a:spcBef>
              <a:spcAft>
                <a:spcPct val="0"/>
              </a:spcAft>
              <a:buClrTx/>
              <a:buSzTx/>
              <a:buFontTx/>
              <a:buNone/>
              <a:tabLst/>
              <a:defRPr/>
            </a:pPr>
            <a:endParaRPr kumimoji="0" lang="en-GB" sz="1333" b="0" i="0" u="none" strike="noStrike" kern="1200" cap="none" spc="0" normalizeH="0" baseline="0" noProof="0">
              <a:ln>
                <a:noFill/>
              </a:ln>
              <a:solidFill>
                <a:srgbClr val="FFFFFF"/>
              </a:solidFill>
              <a:effectLst/>
              <a:uLnTx/>
              <a:uFillTx/>
              <a:latin typeface="Segoe UI"/>
              <a:ea typeface="+mn-ea"/>
              <a:cs typeface="Segoe UI" pitchFamily="34" charset="0"/>
            </a:endParaRPr>
          </a:p>
        </p:txBody>
      </p:sp>
      <p:sp>
        <p:nvSpPr>
          <p:cNvPr id="4" name="Rectangle 3">
            <a:extLst>
              <a:ext uri="{FF2B5EF4-FFF2-40B4-BE49-F238E27FC236}">
                <a16:creationId xmlns:a16="http://schemas.microsoft.com/office/drawing/2014/main" id="{DE858791-DD54-B5A4-509B-E5A823E633D3}"/>
              </a:ext>
            </a:extLst>
          </p:cNvPr>
          <p:cNvSpPr/>
          <p:nvPr/>
        </p:nvSpPr>
        <p:spPr bwMode="auto">
          <a:xfrm>
            <a:off x="5563139" y="348474"/>
            <a:ext cx="1820436" cy="2586980"/>
          </a:xfrm>
          <a:prstGeom prst="rect">
            <a:avLst/>
          </a:prstGeom>
          <a:blipFill>
            <a:blip r:embed="rId3"/>
            <a:stretch>
              <a:fillRect/>
            </a:stretch>
          </a:bli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rmAutofit/>
          </a:bodyPr>
          <a:lstStyle/>
          <a:p>
            <a:pPr algn="l" defTabSz="932472" fontAlgn="base">
              <a:spcBef>
                <a:spcPct val="0"/>
              </a:spcBef>
              <a:spcAft>
                <a:spcPct val="0"/>
              </a:spcAft>
            </a:pPr>
            <a:endParaRPr lang="en-GB" sz="2000" err="1">
              <a:solidFill>
                <a:srgbClr val="FFFFFF"/>
              </a:solidFill>
              <a:ea typeface="Segoe UI" pitchFamily="34" charset="0"/>
              <a:cs typeface="Segoe UI" pitchFamily="34" charset="0"/>
            </a:endParaRPr>
          </a:p>
        </p:txBody>
      </p:sp>
      <p:sp>
        <p:nvSpPr>
          <p:cNvPr id="5" name="Title 1">
            <a:extLst>
              <a:ext uri="{FF2B5EF4-FFF2-40B4-BE49-F238E27FC236}">
                <a16:creationId xmlns:a16="http://schemas.microsoft.com/office/drawing/2014/main" id="{AD04FCED-C2A3-7B3B-A4DF-D246FADBEBCC}"/>
              </a:ext>
            </a:extLst>
          </p:cNvPr>
          <p:cNvSpPr txBox="1">
            <a:spLocks/>
          </p:cNvSpPr>
          <p:nvPr/>
        </p:nvSpPr>
        <p:spPr>
          <a:xfrm>
            <a:off x="465835" y="826532"/>
            <a:ext cx="2263488" cy="1785104"/>
          </a:xfrm>
          <a:prstGeom prst="rect">
            <a:avLst/>
          </a:prstGeom>
        </p:spPr>
        <p:txBody>
          <a:bodyPr vert="horz" wrap="square" lIns="0" tIns="0" rIns="0" bIns="0" rtlCol="0" anchor="t">
            <a:spAutoFit/>
          </a:bodyPr>
          <a:lstStyle>
            <a:lvl1pPr algn="l" defTabSz="932742" rtl="0" eaLnBrk="1" latinLnBrk="0" hangingPunct="1">
              <a:lnSpc>
                <a:spcPct val="100000"/>
              </a:lnSpc>
              <a:spcBef>
                <a:spcPct val="0"/>
              </a:spcBef>
              <a:buNone/>
              <a:defRPr lang="en-US" sz="2800" b="0" kern="1200" cap="none" spc="-50" baseline="0" dirty="0" smtClean="0">
                <a:ln w="3175">
                  <a:noFill/>
                </a:ln>
                <a:solidFill>
                  <a:schemeClr val="tx1"/>
                </a:solidFill>
                <a:effectLst/>
                <a:latin typeface="+mj-lt"/>
                <a:ea typeface="+mn-ea"/>
                <a:cs typeface="Segoe UI" pitchFamily="34" charset="0"/>
              </a:defRPr>
            </a:lvl1pPr>
          </a:lstStyle>
          <a:p>
            <a:pPr marL="0" marR="0" lvl="0" indent="0" algn="l" defTabSz="932742" rtl="0" eaLnBrk="1" fontAlgn="auto" latinLnBrk="0" hangingPunct="1">
              <a:lnSpc>
                <a:spcPct val="100000"/>
              </a:lnSpc>
              <a:spcBef>
                <a:spcPct val="0"/>
              </a:spcBef>
              <a:spcAft>
                <a:spcPts val="0"/>
              </a:spcAft>
              <a:buClrTx/>
              <a:buSzTx/>
              <a:buFontTx/>
              <a:buNone/>
              <a:tabLst/>
              <a:defRPr/>
            </a:pPr>
            <a:r>
              <a:rPr kumimoji="0" lang="en-GB" sz="3600" b="0" i="0" u="none" strike="noStrike" kern="1200" cap="none" spc="-50" normalizeH="0" baseline="0" noProof="0">
                <a:ln w="3175">
                  <a:noFill/>
                </a:ln>
                <a:solidFill>
                  <a:schemeClr val="bg1"/>
                </a:solidFill>
                <a:effectLst/>
                <a:uLnTx/>
                <a:uFillTx/>
                <a:latin typeface="+mn-lt"/>
                <a:ea typeface="+mn-ea"/>
                <a:cs typeface="Segoe UI" pitchFamily="34" charset="0"/>
              </a:rPr>
              <a:t>Break room </a:t>
            </a:r>
            <a:r>
              <a:rPr kumimoji="0" lang="en-GB" sz="4400" b="0" i="0" u="none" strike="noStrike" kern="1200" cap="none" spc="-50" normalizeH="0" baseline="0" noProof="0">
                <a:ln w="3175">
                  <a:noFill/>
                </a:ln>
                <a:solidFill>
                  <a:schemeClr val="bg1"/>
                </a:solidFill>
                <a:effectLst/>
                <a:uLnTx/>
                <a:uFillTx/>
                <a:ea typeface="+mn-ea"/>
                <a:cs typeface="Segoe UI" pitchFamily="34" charset="0"/>
              </a:rPr>
              <a:t>POSTERS</a:t>
            </a:r>
            <a:endParaRPr kumimoji="0" lang="en-GB" sz="5700" b="0" i="0" u="none" strike="noStrike" kern="1200" cap="none" spc="-50" normalizeH="0" baseline="0" noProof="0">
              <a:ln w="3175">
                <a:noFill/>
              </a:ln>
              <a:solidFill>
                <a:schemeClr val="bg1"/>
              </a:solidFill>
              <a:effectLst/>
              <a:uLnTx/>
              <a:uFillTx/>
              <a:ea typeface="+mn-ea"/>
              <a:cs typeface="Segoe UI" pitchFamily="34" charset="0"/>
            </a:endParaRPr>
          </a:p>
        </p:txBody>
      </p:sp>
      <p:sp>
        <p:nvSpPr>
          <p:cNvPr id="8" name="!!BOX1">
            <a:extLst>
              <a:ext uri="{FF2B5EF4-FFF2-40B4-BE49-F238E27FC236}">
                <a16:creationId xmlns:a16="http://schemas.microsoft.com/office/drawing/2014/main" id="{C0F1D413-9026-BB44-0069-2FC654BB3DF3}"/>
              </a:ext>
            </a:extLst>
          </p:cNvPr>
          <p:cNvSpPr>
            <a:spLocks/>
          </p:cNvSpPr>
          <p:nvPr/>
        </p:nvSpPr>
        <p:spPr bwMode="auto">
          <a:xfrm>
            <a:off x="7590430" y="254075"/>
            <a:ext cx="2000901" cy="2968133"/>
          </a:xfrm>
          <a:prstGeom prst="roundRect">
            <a:avLst>
              <a:gd name="adj" fmla="val 0"/>
            </a:avLst>
          </a:prstGeom>
          <a:gradFill>
            <a:gsLst>
              <a:gs pos="0">
                <a:schemeClr val="bg1">
                  <a:lumMod val="55000"/>
                  <a:lumOff val="45000"/>
                </a:schemeClr>
              </a:gs>
              <a:gs pos="100000">
                <a:srgbClr val="E8E9E8">
                  <a:lumMod val="20000"/>
                  <a:lumOff val="80000"/>
                </a:srgbClr>
              </a:gs>
            </a:gsLst>
            <a:lin ang="2700000" scaled="1"/>
          </a:gradFill>
          <a:ln w="12700">
            <a:noFill/>
            <a:headEnd type="none" w="med" len="med"/>
            <a:tailEnd type="none" w="med" len="med"/>
          </a:ln>
          <a:effectLst>
            <a:outerShdw blurRad="76200" dist="25400" dir="2700000" algn="tl" rotWithShape="0">
              <a:prstClr val="black">
                <a:alpha val="14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20" tIns="97536" rIns="121920" bIns="97536" numCol="1" spcCol="0" rtlCol="0" fromWordArt="0" anchor="t" anchorCtr="0" forceAA="0" compatLnSpc="1">
            <a:prstTxWarp prst="textNoShape">
              <a:avLst/>
            </a:prstTxWarp>
            <a:noAutofit/>
          </a:bodyPr>
          <a:lstStyle/>
          <a:p>
            <a:pPr marL="0" marR="0" lvl="0" indent="0" algn="l" defTabSz="621679" rtl="0" eaLnBrk="1" fontAlgn="base" latinLnBrk="0" hangingPunct="1">
              <a:lnSpc>
                <a:spcPct val="100000"/>
              </a:lnSpc>
              <a:spcBef>
                <a:spcPct val="0"/>
              </a:spcBef>
              <a:spcAft>
                <a:spcPct val="0"/>
              </a:spcAft>
              <a:buClrTx/>
              <a:buSzTx/>
              <a:buFontTx/>
              <a:buNone/>
              <a:tabLst/>
              <a:defRPr/>
            </a:pPr>
            <a:endParaRPr kumimoji="0" lang="en-GB" sz="1333" b="0" i="0" u="none" strike="noStrike" kern="1200" cap="none" spc="0" normalizeH="0" baseline="0" noProof="0">
              <a:ln>
                <a:noFill/>
              </a:ln>
              <a:solidFill>
                <a:srgbClr val="FFFFFF"/>
              </a:solidFill>
              <a:effectLst/>
              <a:uLnTx/>
              <a:uFillTx/>
              <a:latin typeface="Segoe UI"/>
              <a:ea typeface="+mn-ea"/>
              <a:cs typeface="Segoe UI" pitchFamily="34" charset="0"/>
            </a:endParaRPr>
          </a:p>
        </p:txBody>
      </p:sp>
      <p:sp>
        <p:nvSpPr>
          <p:cNvPr id="2" name="Rectangle 1">
            <a:extLst>
              <a:ext uri="{FF2B5EF4-FFF2-40B4-BE49-F238E27FC236}">
                <a16:creationId xmlns:a16="http://schemas.microsoft.com/office/drawing/2014/main" id="{50D619B8-512B-394C-0A33-F134B7A8D184}"/>
              </a:ext>
            </a:extLst>
          </p:cNvPr>
          <p:cNvSpPr/>
          <p:nvPr/>
        </p:nvSpPr>
        <p:spPr bwMode="auto">
          <a:xfrm>
            <a:off x="7680663" y="348472"/>
            <a:ext cx="1820436" cy="2586980"/>
          </a:xfrm>
          <a:prstGeom prst="rect">
            <a:avLst/>
          </a:prstGeom>
          <a:blipFill>
            <a:blip r:embed="rId4">
              <a:extLst>
                <a:ext uri="{96DAC541-7B7A-43D3-8B79-37D633B846F1}">
                  <asvg:svgBlip xmlns:asvg="http://schemas.microsoft.com/office/drawing/2016/SVG/main" r:embed="rId5"/>
                </a:ext>
              </a:extLst>
            </a:blip>
            <a:srcRect/>
            <a:stretch>
              <a:fillRect l="-1871" t="-804" r="-1871" b="-928"/>
            </a:stretch>
          </a:bli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rmAutofit/>
          </a:bodyPr>
          <a:lstStyle/>
          <a:p>
            <a:pPr algn="l" defTabSz="932472" fontAlgn="base">
              <a:spcBef>
                <a:spcPct val="0"/>
              </a:spcBef>
              <a:spcAft>
                <a:spcPct val="0"/>
              </a:spcAft>
            </a:pPr>
            <a:endParaRPr lang="en-GB" sz="2000" err="1">
              <a:solidFill>
                <a:srgbClr val="FFFFFF"/>
              </a:solidFill>
              <a:ea typeface="Segoe UI" pitchFamily="34" charset="0"/>
              <a:cs typeface="Segoe UI" pitchFamily="34" charset="0"/>
            </a:endParaRPr>
          </a:p>
        </p:txBody>
      </p:sp>
      <p:sp>
        <p:nvSpPr>
          <p:cNvPr id="13" name="!!BOX1">
            <a:extLst>
              <a:ext uri="{FF2B5EF4-FFF2-40B4-BE49-F238E27FC236}">
                <a16:creationId xmlns:a16="http://schemas.microsoft.com/office/drawing/2014/main" id="{7F5F6E53-758D-53D5-59F6-DA65D101866C}"/>
              </a:ext>
            </a:extLst>
          </p:cNvPr>
          <p:cNvSpPr>
            <a:spLocks/>
          </p:cNvSpPr>
          <p:nvPr/>
        </p:nvSpPr>
        <p:spPr bwMode="auto">
          <a:xfrm>
            <a:off x="7590429" y="3311601"/>
            <a:ext cx="2000901" cy="2971800"/>
          </a:xfrm>
          <a:prstGeom prst="roundRect">
            <a:avLst>
              <a:gd name="adj" fmla="val 0"/>
            </a:avLst>
          </a:prstGeom>
          <a:gradFill>
            <a:gsLst>
              <a:gs pos="0">
                <a:schemeClr val="bg1">
                  <a:lumMod val="55000"/>
                  <a:lumOff val="45000"/>
                </a:schemeClr>
              </a:gs>
              <a:gs pos="100000">
                <a:srgbClr val="E8E9E8">
                  <a:lumMod val="20000"/>
                  <a:lumOff val="80000"/>
                </a:srgbClr>
              </a:gs>
            </a:gsLst>
            <a:lin ang="2700000" scaled="1"/>
          </a:gradFill>
          <a:ln w="12700">
            <a:noFill/>
            <a:headEnd type="none" w="med" len="med"/>
            <a:tailEnd type="none" w="med" len="med"/>
          </a:ln>
          <a:effectLst>
            <a:outerShdw blurRad="76200" dist="25400" dir="2700000" algn="tl" rotWithShape="0">
              <a:prstClr val="black">
                <a:alpha val="14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20" tIns="97536" rIns="121920" bIns="97536" numCol="1" spcCol="0" rtlCol="0" fromWordArt="0" anchor="t" anchorCtr="0" forceAA="0" compatLnSpc="1">
            <a:prstTxWarp prst="textNoShape">
              <a:avLst/>
            </a:prstTxWarp>
            <a:noAutofit/>
          </a:bodyPr>
          <a:lstStyle/>
          <a:p>
            <a:pPr marL="0" marR="0" lvl="0" indent="0" algn="l" defTabSz="621679" rtl="0" eaLnBrk="1" fontAlgn="base" latinLnBrk="0" hangingPunct="1">
              <a:lnSpc>
                <a:spcPct val="100000"/>
              </a:lnSpc>
              <a:spcBef>
                <a:spcPct val="0"/>
              </a:spcBef>
              <a:spcAft>
                <a:spcPct val="0"/>
              </a:spcAft>
              <a:buClrTx/>
              <a:buSzTx/>
              <a:buFontTx/>
              <a:buNone/>
              <a:tabLst/>
              <a:defRPr/>
            </a:pPr>
            <a:endParaRPr kumimoji="0" lang="en-GB" sz="1333" b="0" i="0" u="none" strike="noStrike" kern="1200" cap="none" spc="0" normalizeH="0" baseline="0" noProof="0">
              <a:ln>
                <a:noFill/>
              </a:ln>
              <a:solidFill>
                <a:srgbClr val="FFFFFF"/>
              </a:solidFill>
              <a:effectLst/>
              <a:uLnTx/>
              <a:uFillTx/>
              <a:latin typeface="Segoe UI"/>
              <a:ea typeface="+mn-ea"/>
              <a:cs typeface="Segoe UI" pitchFamily="34" charset="0"/>
            </a:endParaRPr>
          </a:p>
        </p:txBody>
      </p:sp>
      <p:sp>
        <p:nvSpPr>
          <p:cNvPr id="14" name="Rectangle 13">
            <a:extLst>
              <a:ext uri="{FF2B5EF4-FFF2-40B4-BE49-F238E27FC236}">
                <a16:creationId xmlns:a16="http://schemas.microsoft.com/office/drawing/2014/main" id="{CA31E558-6A90-EEBA-B53E-33CEE114F26A}"/>
              </a:ext>
            </a:extLst>
          </p:cNvPr>
          <p:cNvSpPr/>
          <p:nvPr/>
        </p:nvSpPr>
        <p:spPr bwMode="auto">
          <a:xfrm>
            <a:off x="7680662" y="3405999"/>
            <a:ext cx="1820436" cy="2586980"/>
          </a:xfrm>
          <a:prstGeom prst="rect">
            <a:avLst/>
          </a:prstGeom>
          <a:blipFill>
            <a:blip r:embed="rId6">
              <a:extLst>
                <a:ext uri="{96DAC541-7B7A-43D3-8B79-37D633B846F1}">
                  <asvg:svgBlip xmlns:asvg="http://schemas.microsoft.com/office/drawing/2016/SVG/main" r:embed="rId7"/>
                </a:ext>
              </a:extLst>
            </a:blip>
            <a:srcRect/>
            <a:stretch>
              <a:fillRect l="-160" t="-682" r="-9329" b="-682"/>
            </a:stretch>
          </a:bli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rmAutofit/>
          </a:bodyPr>
          <a:lstStyle/>
          <a:p>
            <a:pPr algn="l" defTabSz="932472" fontAlgn="base">
              <a:spcBef>
                <a:spcPct val="0"/>
              </a:spcBef>
              <a:spcAft>
                <a:spcPct val="0"/>
              </a:spcAft>
            </a:pPr>
            <a:endParaRPr lang="en-GB" sz="2000" err="1">
              <a:solidFill>
                <a:srgbClr val="FFFFFF"/>
              </a:solidFill>
              <a:ea typeface="Segoe UI" pitchFamily="34" charset="0"/>
              <a:cs typeface="Segoe UI" pitchFamily="34" charset="0"/>
            </a:endParaRPr>
          </a:p>
        </p:txBody>
      </p:sp>
      <p:sp>
        <p:nvSpPr>
          <p:cNvPr id="18" name="!!BOX1">
            <a:extLst>
              <a:ext uri="{FF2B5EF4-FFF2-40B4-BE49-F238E27FC236}">
                <a16:creationId xmlns:a16="http://schemas.microsoft.com/office/drawing/2014/main" id="{35563CC1-A835-8A32-2185-F039E0EF24C2}"/>
              </a:ext>
            </a:extLst>
          </p:cNvPr>
          <p:cNvSpPr>
            <a:spLocks/>
          </p:cNvSpPr>
          <p:nvPr/>
        </p:nvSpPr>
        <p:spPr bwMode="auto">
          <a:xfrm>
            <a:off x="9702604" y="3311601"/>
            <a:ext cx="2000901" cy="2968132"/>
          </a:xfrm>
          <a:prstGeom prst="roundRect">
            <a:avLst>
              <a:gd name="adj" fmla="val 0"/>
            </a:avLst>
          </a:prstGeom>
          <a:gradFill>
            <a:gsLst>
              <a:gs pos="0">
                <a:schemeClr val="bg1">
                  <a:lumMod val="55000"/>
                  <a:lumOff val="45000"/>
                </a:schemeClr>
              </a:gs>
              <a:gs pos="100000">
                <a:srgbClr val="E8E9E8">
                  <a:lumMod val="20000"/>
                  <a:lumOff val="80000"/>
                </a:srgbClr>
              </a:gs>
            </a:gsLst>
            <a:lin ang="2700000" scaled="1"/>
          </a:gradFill>
          <a:ln w="12700">
            <a:noFill/>
            <a:headEnd type="none" w="med" len="med"/>
            <a:tailEnd type="none" w="med" len="med"/>
          </a:ln>
          <a:effectLst>
            <a:outerShdw blurRad="76200" dist="25400" dir="2700000" algn="tl" rotWithShape="0">
              <a:prstClr val="black">
                <a:alpha val="14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20" tIns="97536" rIns="121920" bIns="97536" numCol="1" spcCol="0" rtlCol="0" fromWordArt="0" anchor="t" anchorCtr="0" forceAA="0" compatLnSpc="1">
            <a:prstTxWarp prst="textNoShape">
              <a:avLst/>
            </a:prstTxWarp>
            <a:noAutofit/>
          </a:bodyPr>
          <a:lstStyle/>
          <a:p>
            <a:pPr marL="0" marR="0" lvl="0" indent="0" algn="l" defTabSz="621679" rtl="0" eaLnBrk="1" fontAlgn="base" latinLnBrk="0" hangingPunct="1">
              <a:lnSpc>
                <a:spcPct val="100000"/>
              </a:lnSpc>
              <a:spcBef>
                <a:spcPct val="0"/>
              </a:spcBef>
              <a:spcAft>
                <a:spcPct val="0"/>
              </a:spcAft>
              <a:buClrTx/>
              <a:buSzTx/>
              <a:buFontTx/>
              <a:buNone/>
              <a:tabLst/>
              <a:defRPr/>
            </a:pPr>
            <a:endParaRPr kumimoji="0" lang="en-GB" sz="1333" b="0" i="0" u="none" strike="noStrike" kern="1200" cap="none" spc="0" normalizeH="0" baseline="0" noProof="0">
              <a:ln>
                <a:noFill/>
              </a:ln>
              <a:solidFill>
                <a:srgbClr val="FFFFFF"/>
              </a:solidFill>
              <a:effectLst/>
              <a:uLnTx/>
              <a:uFillTx/>
              <a:latin typeface="Segoe UI"/>
              <a:ea typeface="+mn-ea"/>
              <a:cs typeface="Segoe UI" pitchFamily="34" charset="0"/>
            </a:endParaRPr>
          </a:p>
        </p:txBody>
      </p:sp>
      <p:sp>
        <p:nvSpPr>
          <p:cNvPr id="43" name="Rectangle 42">
            <a:extLst>
              <a:ext uri="{FF2B5EF4-FFF2-40B4-BE49-F238E27FC236}">
                <a16:creationId xmlns:a16="http://schemas.microsoft.com/office/drawing/2014/main" id="{822E5B12-47ED-BA73-CFD1-ED18291EF07A}"/>
              </a:ext>
            </a:extLst>
          </p:cNvPr>
          <p:cNvSpPr/>
          <p:nvPr/>
        </p:nvSpPr>
        <p:spPr bwMode="auto">
          <a:xfrm>
            <a:off x="9792837" y="3405999"/>
            <a:ext cx="1820436" cy="2586980"/>
          </a:xfrm>
          <a:prstGeom prst="rect">
            <a:avLst/>
          </a:prstGeom>
          <a:blipFill>
            <a:blip r:embed="rId8">
              <a:extLst>
                <a:ext uri="{96DAC541-7B7A-43D3-8B79-37D633B846F1}">
                  <asvg:svgBlip xmlns:asvg="http://schemas.microsoft.com/office/drawing/2016/SVG/main" r:embed="rId9"/>
                </a:ext>
              </a:extLst>
            </a:blip>
            <a:srcRect/>
            <a:stretch>
              <a:fillRect l="-3606" t="-499" r="-3606" b="-890"/>
            </a:stretch>
          </a:bli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rmAutofit/>
          </a:bodyPr>
          <a:lstStyle/>
          <a:p>
            <a:pPr algn="l" defTabSz="932472" fontAlgn="base">
              <a:spcBef>
                <a:spcPct val="0"/>
              </a:spcBef>
              <a:spcAft>
                <a:spcPct val="0"/>
              </a:spcAft>
            </a:pPr>
            <a:endParaRPr lang="en-GB" sz="2000" err="1">
              <a:solidFill>
                <a:srgbClr val="FFFFFF"/>
              </a:solidFill>
              <a:ea typeface="Segoe UI" pitchFamily="34" charset="0"/>
              <a:cs typeface="Segoe UI" pitchFamily="34" charset="0"/>
            </a:endParaRPr>
          </a:p>
        </p:txBody>
      </p:sp>
      <p:sp>
        <p:nvSpPr>
          <p:cNvPr id="21" name="!!BOX1">
            <a:extLst>
              <a:ext uri="{FF2B5EF4-FFF2-40B4-BE49-F238E27FC236}">
                <a16:creationId xmlns:a16="http://schemas.microsoft.com/office/drawing/2014/main" id="{8C7BD648-889C-E2B4-7B82-521EE501B1EE}"/>
              </a:ext>
            </a:extLst>
          </p:cNvPr>
          <p:cNvSpPr>
            <a:spLocks/>
          </p:cNvSpPr>
          <p:nvPr/>
        </p:nvSpPr>
        <p:spPr bwMode="auto">
          <a:xfrm>
            <a:off x="9707950" y="254075"/>
            <a:ext cx="2000901" cy="2968132"/>
          </a:xfrm>
          <a:prstGeom prst="roundRect">
            <a:avLst>
              <a:gd name="adj" fmla="val 0"/>
            </a:avLst>
          </a:prstGeom>
          <a:gradFill>
            <a:gsLst>
              <a:gs pos="0">
                <a:schemeClr val="bg1">
                  <a:lumMod val="55000"/>
                  <a:lumOff val="45000"/>
                </a:schemeClr>
              </a:gs>
              <a:gs pos="100000">
                <a:srgbClr val="E8E9E8">
                  <a:lumMod val="20000"/>
                  <a:lumOff val="80000"/>
                </a:srgbClr>
              </a:gs>
            </a:gsLst>
            <a:lin ang="2700000" scaled="1"/>
          </a:gradFill>
          <a:ln w="12700">
            <a:noFill/>
            <a:headEnd type="none" w="med" len="med"/>
            <a:tailEnd type="none" w="med" len="med"/>
          </a:ln>
          <a:effectLst>
            <a:outerShdw blurRad="76200" dist="25400" dir="2700000" algn="tl" rotWithShape="0">
              <a:prstClr val="black">
                <a:alpha val="14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20" tIns="97536" rIns="121920" bIns="97536" numCol="1" spcCol="0" rtlCol="0" fromWordArt="0" anchor="t" anchorCtr="0" forceAA="0" compatLnSpc="1">
            <a:prstTxWarp prst="textNoShape">
              <a:avLst/>
            </a:prstTxWarp>
            <a:noAutofit/>
          </a:bodyPr>
          <a:lstStyle/>
          <a:p>
            <a:pPr marL="0" marR="0" lvl="0" indent="0" algn="l" defTabSz="621679" rtl="0" eaLnBrk="1" fontAlgn="base" latinLnBrk="0" hangingPunct="1">
              <a:lnSpc>
                <a:spcPct val="100000"/>
              </a:lnSpc>
              <a:spcBef>
                <a:spcPct val="0"/>
              </a:spcBef>
              <a:spcAft>
                <a:spcPct val="0"/>
              </a:spcAft>
              <a:buClrTx/>
              <a:buSzTx/>
              <a:buFontTx/>
              <a:buNone/>
              <a:tabLst/>
              <a:defRPr/>
            </a:pPr>
            <a:endParaRPr kumimoji="0" lang="en-GB" sz="1333" b="0" i="0" u="none" strike="noStrike" kern="1200" cap="none" spc="0" normalizeH="0" baseline="0" noProof="0">
              <a:ln>
                <a:noFill/>
              </a:ln>
              <a:solidFill>
                <a:srgbClr val="FFFFFF"/>
              </a:solidFill>
              <a:effectLst/>
              <a:uLnTx/>
              <a:uFillTx/>
              <a:latin typeface="Segoe UI"/>
              <a:ea typeface="+mn-ea"/>
              <a:cs typeface="Segoe UI" pitchFamily="34" charset="0"/>
            </a:endParaRPr>
          </a:p>
        </p:txBody>
      </p:sp>
      <p:sp>
        <p:nvSpPr>
          <p:cNvPr id="3" name="Rectangle 2">
            <a:extLst>
              <a:ext uri="{FF2B5EF4-FFF2-40B4-BE49-F238E27FC236}">
                <a16:creationId xmlns:a16="http://schemas.microsoft.com/office/drawing/2014/main" id="{A1A1E749-7A3C-A349-BF4E-34DB63323AD6}"/>
              </a:ext>
            </a:extLst>
          </p:cNvPr>
          <p:cNvSpPr/>
          <p:nvPr/>
        </p:nvSpPr>
        <p:spPr bwMode="auto">
          <a:xfrm>
            <a:off x="9798183" y="348472"/>
            <a:ext cx="1820436" cy="2586980"/>
          </a:xfrm>
          <a:prstGeom prst="rect">
            <a:avLst/>
          </a:prstGeom>
          <a:blipFill>
            <a:blip r:embed="rId10"/>
            <a:srcRect/>
            <a:stretch>
              <a:fillRect l="-1194" r="-1194"/>
            </a:stretch>
          </a:bli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rmAutofit/>
          </a:bodyPr>
          <a:lstStyle/>
          <a:p>
            <a:pPr algn="l" defTabSz="932472" fontAlgn="base">
              <a:spcBef>
                <a:spcPct val="0"/>
              </a:spcBef>
              <a:spcAft>
                <a:spcPct val="0"/>
              </a:spcAft>
            </a:pPr>
            <a:endParaRPr lang="en-GB" sz="2000" err="1">
              <a:solidFill>
                <a:srgbClr val="FFFFFF"/>
              </a:solidFill>
              <a:ea typeface="Segoe UI" pitchFamily="34" charset="0"/>
              <a:cs typeface="Segoe UI" pitchFamily="34" charset="0"/>
            </a:endParaRPr>
          </a:p>
        </p:txBody>
      </p:sp>
      <p:sp>
        <p:nvSpPr>
          <p:cNvPr id="25" name="Rectangle 24">
            <a:extLst>
              <a:ext uri="{FF2B5EF4-FFF2-40B4-BE49-F238E27FC236}">
                <a16:creationId xmlns:a16="http://schemas.microsoft.com/office/drawing/2014/main" id="{B3AFEB49-963C-81FB-AB42-3B1542F64072}"/>
              </a:ext>
            </a:extLst>
          </p:cNvPr>
          <p:cNvSpPr>
            <a:spLocks/>
          </p:cNvSpPr>
          <p:nvPr/>
        </p:nvSpPr>
        <p:spPr bwMode="auto">
          <a:xfrm>
            <a:off x="5472906" y="3024845"/>
            <a:ext cx="2000901" cy="12459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36000" tIns="72000" rIns="36000" bIns="108000"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ts val="600"/>
              </a:spcAft>
              <a:buClrTx/>
              <a:buSzTx/>
              <a:buFontTx/>
              <a:buNone/>
              <a:tabLst/>
              <a:defRPr/>
            </a:pPr>
            <a:r>
              <a:rPr kumimoji="0" lang="en-GB" sz="1000" b="1" i="0" u="none" strike="noStrike" kern="1200" cap="none" spc="0" normalizeH="0" baseline="0" noProof="0">
                <a:ln>
                  <a:noFill/>
                </a:ln>
                <a:solidFill>
                  <a:schemeClr val="accent1"/>
                </a:solidFill>
                <a:effectLst/>
                <a:uLnTx/>
                <a:uFillTx/>
                <a:latin typeface="Segoe UI"/>
                <a:ea typeface="Segoe UI" pitchFamily="34" charset="0"/>
                <a:cs typeface="Segoe UI" pitchFamily="34" charset="0"/>
              </a:rPr>
              <a:t>FAQ Document</a:t>
            </a:r>
          </a:p>
        </p:txBody>
      </p:sp>
      <p:sp>
        <p:nvSpPr>
          <p:cNvPr id="27" name="Rectangle 26">
            <a:extLst>
              <a:ext uri="{FF2B5EF4-FFF2-40B4-BE49-F238E27FC236}">
                <a16:creationId xmlns:a16="http://schemas.microsoft.com/office/drawing/2014/main" id="{732E0484-883C-2547-929C-65D33C4EF82F}"/>
              </a:ext>
            </a:extLst>
          </p:cNvPr>
          <p:cNvSpPr>
            <a:spLocks/>
          </p:cNvSpPr>
          <p:nvPr/>
        </p:nvSpPr>
        <p:spPr bwMode="auto">
          <a:xfrm>
            <a:off x="7590428" y="3024845"/>
            <a:ext cx="2000901" cy="12459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36000" tIns="72000" rIns="36000" bIns="108000" numCol="1" spcCol="0" rtlCol="0" fromWordArt="0" anchor="ctr" anchorCtr="0" forceAA="0" compatLnSpc="1">
            <a:prstTxWarp prst="textNoShape">
              <a:avLst/>
            </a:prstTxWarp>
            <a:noAutofit/>
          </a:bodyPr>
          <a:lstStyle/>
          <a:p>
            <a:pPr algn="ctr" defTabSz="932472" fontAlgn="base">
              <a:spcBef>
                <a:spcPct val="0"/>
              </a:spcBef>
              <a:spcAft>
                <a:spcPts val="600"/>
              </a:spcAft>
              <a:defRPr/>
            </a:pPr>
            <a:r>
              <a:rPr lang="en-GB" sz="1000" b="1">
                <a:solidFill>
                  <a:schemeClr val="accent1"/>
                </a:solidFill>
                <a:latin typeface="Segoe UI"/>
                <a:cs typeface="Segoe UI" pitchFamily="34" charset="0"/>
              </a:rPr>
              <a:t>Quiet Hours</a:t>
            </a:r>
          </a:p>
        </p:txBody>
      </p:sp>
      <p:sp>
        <p:nvSpPr>
          <p:cNvPr id="32" name="Rectangle 31">
            <a:extLst>
              <a:ext uri="{FF2B5EF4-FFF2-40B4-BE49-F238E27FC236}">
                <a16:creationId xmlns:a16="http://schemas.microsoft.com/office/drawing/2014/main" id="{9796482A-A1AE-862D-A5A8-0BF363EC8FFD}"/>
              </a:ext>
            </a:extLst>
          </p:cNvPr>
          <p:cNvSpPr>
            <a:spLocks/>
          </p:cNvSpPr>
          <p:nvPr/>
        </p:nvSpPr>
        <p:spPr bwMode="auto">
          <a:xfrm>
            <a:off x="9702603" y="6085274"/>
            <a:ext cx="2000901" cy="12459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36000" tIns="72000" rIns="36000" bIns="108000" numCol="1" spcCol="0" rtlCol="0" fromWordArt="0" anchor="ctr" anchorCtr="0" forceAA="0" compatLnSpc="1">
            <a:prstTxWarp prst="textNoShape">
              <a:avLst/>
            </a:prstTxWarp>
            <a:noAutofit/>
          </a:bodyPr>
          <a:lstStyle/>
          <a:p>
            <a:pPr algn="ctr" defTabSz="932472" fontAlgn="base">
              <a:spcBef>
                <a:spcPct val="0"/>
              </a:spcBef>
              <a:spcAft>
                <a:spcPts val="600"/>
              </a:spcAft>
              <a:defRPr/>
            </a:pPr>
            <a:r>
              <a:rPr lang="en-GB" sz="1000" b="1">
                <a:solidFill>
                  <a:schemeClr val="accent1"/>
                </a:solidFill>
                <a:latin typeface="Segoe UI"/>
                <a:cs typeface="Segoe UI" pitchFamily="34" charset="0"/>
              </a:rPr>
              <a:t>Infographics</a:t>
            </a:r>
          </a:p>
        </p:txBody>
      </p:sp>
      <p:sp>
        <p:nvSpPr>
          <p:cNvPr id="34" name="Rectangle 33">
            <a:extLst>
              <a:ext uri="{FF2B5EF4-FFF2-40B4-BE49-F238E27FC236}">
                <a16:creationId xmlns:a16="http://schemas.microsoft.com/office/drawing/2014/main" id="{ED81EEB8-29E5-2B7D-577E-A0C8B8BA6522}"/>
              </a:ext>
            </a:extLst>
          </p:cNvPr>
          <p:cNvSpPr>
            <a:spLocks/>
          </p:cNvSpPr>
          <p:nvPr/>
        </p:nvSpPr>
        <p:spPr bwMode="auto">
          <a:xfrm>
            <a:off x="7590428" y="6076086"/>
            <a:ext cx="2000901" cy="12459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36000" tIns="72000" rIns="36000" bIns="108000" numCol="1" spcCol="0" rtlCol="0" fromWordArt="0" anchor="ctr" anchorCtr="0" forceAA="0" compatLnSpc="1">
            <a:prstTxWarp prst="textNoShape">
              <a:avLst/>
            </a:prstTxWarp>
            <a:noAutofit/>
          </a:bodyPr>
          <a:lstStyle/>
          <a:p>
            <a:pPr algn="ctr" defTabSz="932472" fontAlgn="base">
              <a:spcBef>
                <a:spcPct val="0"/>
              </a:spcBef>
              <a:spcAft>
                <a:spcPts val="600"/>
              </a:spcAft>
              <a:defRPr/>
            </a:pPr>
            <a:r>
              <a:rPr lang="en-GB" sz="1000" b="1">
                <a:solidFill>
                  <a:schemeClr val="accent1"/>
                </a:solidFill>
                <a:latin typeface="Segoe UI"/>
                <a:cs typeface="Segoe UI" pitchFamily="34" charset="0"/>
              </a:rPr>
              <a:t>Signposting</a:t>
            </a:r>
          </a:p>
        </p:txBody>
      </p:sp>
      <p:sp>
        <p:nvSpPr>
          <p:cNvPr id="35" name="Rectangle 34">
            <a:extLst>
              <a:ext uri="{FF2B5EF4-FFF2-40B4-BE49-F238E27FC236}">
                <a16:creationId xmlns:a16="http://schemas.microsoft.com/office/drawing/2014/main" id="{FD9517A8-5C51-50D9-E88C-2067A2CC9BBA}"/>
              </a:ext>
            </a:extLst>
          </p:cNvPr>
          <p:cNvSpPr>
            <a:spLocks/>
          </p:cNvSpPr>
          <p:nvPr/>
        </p:nvSpPr>
        <p:spPr bwMode="auto">
          <a:xfrm>
            <a:off x="9707949" y="3027748"/>
            <a:ext cx="2000901" cy="12459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36000" tIns="72000" rIns="36000" bIns="108000" numCol="1" spcCol="0" rtlCol="0" fromWordArt="0" anchor="ctr" anchorCtr="0" forceAA="0" compatLnSpc="1">
            <a:prstTxWarp prst="textNoShape">
              <a:avLst/>
            </a:prstTxWarp>
            <a:noAutofit/>
          </a:bodyPr>
          <a:lstStyle/>
          <a:p>
            <a:pPr algn="ctr" defTabSz="932472" fontAlgn="base">
              <a:spcBef>
                <a:spcPct val="0"/>
              </a:spcBef>
              <a:spcAft>
                <a:spcPts val="600"/>
              </a:spcAft>
              <a:defRPr/>
            </a:pPr>
            <a:r>
              <a:rPr lang="en-GB" sz="1000" b="1">
                <a:solidFill>
                  <a:schemeClr val="accent1"/>
                </a:solidFill>
                <a:latin typeface="Segoe UI"/>
                <a:cs typeface="Segoe UI" pitchFamily="34" charset="0"/>
              </a:rPr>
              <a:t>Instructional</a:t>
            </a:r>
          </a:p>
        </p:txBody>
      </p:sp>
      <p:sp>
        <p:nvSpPr>
          <p:cNvPr id="40" name="Rectangle 39">
            <a:extLst>
              <a:ext uri="{FF2B5EF4-FFF2-40B4-BE49-F238E27FC236}">
                <a16:creationId xmlns:a16="http://schemas.microsoft.com/office/drawing/2014/main" id="{DFC4F08A-1562-B4EF-05F5-C1D6388B953C}"/>
              </a:ext>
            </a:extLst>
          </p:cNvPr>
          <p:cNvSpPr>
            <a:spLocks/>
          </p:cNvSpPr>
          <p:nvPr/>
        </p:nvSpPr>
        <p:spPr bwMode="auto">
          <a:xfrm>
            <a:off x="483150" y="2113385"/>
            <a:ext cx="2707726" cy="1981212"/>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36000" tIns="146304" rIns="3600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20000"/>
              </a:lnSpc>
              <a:spcBef>
                <a:spcPct val="0"/>
              </a:spcBef>
              <a:spcAft>
                <a:spcPts val="600"/>
              </a:spcAft>
              <a:buClrTx/>
              <a:buSzTx/>
              <a:buFontTx/>
              <a:buNone/>
              <a:tabLst/>
              <a:defRPr/>
            </a:pPr>
            <a:r>
              <a:rPr kumimoji="0" lang="en-GB" sz="1050" b="0" i="0" u="none" strike="noStrike" kern="1200" cap="none" spc="0" normalizeH="0" baseline="0" noProof="0">
                <a:ln>
                  <a:noFill/>
                </a:ln>
                <a:solidFill>
                  <a:schemeClr val="bg1"/>
                </a:solidFill>
                <a:effectLst/>
                <a:uLnTx/>
                <a:uFillTx/>
                <a:ea typeface="Segoe UI" pitchFamily="34" charset="0"/>
                <a:cs typeface="Segoe UI" pitchFamily="34" charset="0"/>
              </a:rPr>
              <a:t>Break room posters are vital for frontline communication, providing visual reminders of key information in common areas. Strategically placed, they convey updates, safety guidelines, and motivation, fostering a sense of community and alignment. </a:t>
            </a:r>
          </a:p>
          <a:p>
            <a:pPr marL="0" marR="0" lvl="0" indent="0" algn="l" defTabSz="932472" rtl="0" eaLnBrk="1" fontAlgn="base" latinLnBrk="0" hangingPunct="1">
              <a:lnSpc>
                <a:spcPct val="120000"/>
              </a:lnSpc>
              <a:spcBef>
                <a:spcPct val="0"/>
              </a:spcBef>
              <a:spcAft>
                <a:spcPts val="600"/>
              </a:spcAft>
              <a:buClrTx/>
              <a:buSzTx/>
              <a:buFontTx/>
              <a:buNone/>
              <a:tabLst/>
              <a:defRPr/>
            </a:pPr>
            <a:r>
              <a:rPr lang="en-GB" sz="1050">
                <a:solidFill>
                  <a:schemeClr val="bg1"/>
                </a:solidFill>
                <a:ea typeface="Segoe UI" pitchFamily="34" charset="0"/>
                <a:cs typeface="Segoe UI" pitchFamily="34" charset="0"/>
              </a:rPr>
              <a:t>All these assets are editable to ensure that you can align them with your existing branding and communications material.</a:t>
            </a:r>
          </a:p>
        </p:txBody>
      </p:sp>
      <p:pic>
        <p:nvPicPr>
          <p:cNvPr id="12" name="Picture 11" descr="A paper with text on it&#10;&#10;Description automatically generated">
            <a:extLst>
              <a:ext uri="{FF2B5EF4-FFF2-40B4-BE49-F238E27FC236}">
                <a16:creationId xmlns:a16="http://schemas.microsoft.com/office/drawing/2014/main" id="{35B7FB92-1C8A-0FB2-8700-97AF90FC4332}"/>
              </a:ext>
            </a:extLst>
          </p:cNvPr>
          <p:cNvPicPr>
            <a:picLocks noChangeAspect="1"/>
          </p:cNvPicPr>
          <p:nvPr/>
        </p:nvPicPr>
        <p:blipFill rotWithShape="1">
          <a:blip r:embed="rId11">
            <a:extLst>
              <a:ext uri="{28A0092B-C50C-407E-A947-70E740481C1C}">
                <a14:useLocalDpi xmlns:a14="http://schemas.microsoft.com/office/drawing/2010/main" val="0"/>
              </a:ext>
            </a:extLst>
          </a:blip>
          <a:srcRect l="20559" t="16111" r="22789" b="16111"/>
          <a:stretch/>
        </p:blipFill>
        <p:spPr>
          <a:xfrm>
            <a:off x="2901143" y="3396862"/>
            <a:ext cx="3409115" cy="3058994"/>
          </a:xfrm>
          <a:prstGeom prst="rect">
            <a:avLst/>
          </a:prstGeom>
          <a:effectLst>
            <a:outerShdw blurRad="114300" dist="101600" dir="2700000" algn="tl" rotWithShape="0">
              <a:prstClr val="black">
                <a:alpha val="24000"/>
              </a:prstClr>
            </a:outerShdw>
          </a:effectLst>
        </p:spPr>
      </p:pic>
    </p:spTree>
    <p:extLst>
      <p:ext uri="{BB962C8B-B14F-4D97-AF65-F5344CB8AC3E}">
        <p14:creationId xmlns:p14="http://schemas.microsoft.com/office/powerpoint/2010/main" val="3885317880"/>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F7F7F7"/>
        </a:solidFill>
        <a:effectLst/>
      </p:bgPr>
    </p:bg>
    <p:spTree>
      <p:nvGrpSpPr>
        <p:cNvPr id="1" name=""/>
        <p:cNvGrpSpPr/>
        <p:nvPr/>
      </p:nvGrpSpPr>
      <p:grpSpPr>
        <a:xfrm>
          <a:off x="0" y="0"/>
          <a:ext cx="0" cy="0"/>
          <a:chOff x="0" y="0"/>
          <a:chExt cx="0" cy="0"/>
        </a:xfrm>
      </p:grpSpPr>
      <p:sp>
        <p:nvSpPr>
          <p:cNvPr id="4" name="Freeform: Shape 3">
            <a:extLst>
              <a:ext uri="{FF2B5EF4-FFF2-40B4-BE49-F238E27FC236}">
                <a16:creationId xmlns:a16="http://schemas.microsoft.com/office/drawing/2014/main" id="{38695748-F541-40FE-3A90-2C20F0D29DCC}"/>
              </a:ext>
            </a:extLst>
          </p:cNvPr>
          <p:cNvSpPr/>
          <p:nvPr/>
        </p:nvSpPr>
        <p:spPr bwMode="auto">
          <a:xfrm flipH="1" flipV="1">
            <a:off x="0" y="0"/>
            <a:ext cx="12192000" cy="1665387"/>
          </a:xfrm>
          <a:custGeom>
            <a:avLst/>
            <a:gdLst>
              <a:gd name="connsiteX0" fmla="*/ 11268532 w 12192000"/>
              <a:gd name="connsiteY0" fmla="*/ 106 h 4074802"/>
              <a:gd name="connsiteX1" fmla="*/ 12185209 w 12192000"/>
              <a:gd name="connsiteY1" fmla="*/ 20416 h 4074802"/>
              <a:gd name="connsiteX2" fmla="*/ 12192000 w 12192000"/>
              <a:gd name="connsiteY2" fmla="*/ 20811 h 4074802"/>
              <a:gd name="connsiteX3" fmla="*/ 12192000 w 12192000"/>
              <a:gd name="connsiteY3" fmla="*/ 1064902 h 4074802"/>
              <a:gd name="connsiteX4" fmla="*/ 12192000 w 12192000"/>
              <a:gd name="connsiteY4" fmla="*/ 1585602 h 4074802"/>
              <a:gd name="connsiteX5" fmla="*/ 12192000 w 12192000"/>
              <a:gd name="connsiteY5" fmla="*/ 4074802 h 4074802"/>
              <a:gd name="connsiteX6" fmla="*/ 0 w 12192000"/>
              <a:gd name="connsiteY6" fmla="*/ 4074802 h 4074802"/>
              <a:gd name="connsiteX7" fmla="*/ 0 w 12192000"/>
              <a:gd name="connsiteY7" fmla="*/ 1585602 h 4074802"/>
              <a:gd name="connsiteX8" fmla="*/ 0 w 12192000"/>
              <a:gd name="connsiteY8" fmla="*/ 1064902 h 4074802"/>
              <a:gd name="connsiteX9" fmla="*/ 0 w 12192000"/>
              <a:gd name="connsiteY9" fmla="*/ 16345 h 4074802"/>
              <a:gd name="connsiteX10" fmla="*/ 244047 w 12192000"/>
              <a:gd name="connsiteY10" fmla="*/ 27486 h 4074802"/>
              <a:gd name="connsiteX11" fmla="*/ 1686840 w 12192000"/>
              <a:gd name="connsiteY11" fmla="*/ 173856 h 4074802"/>
              <a:gd name="connsiteX12" fmla="*/ 9172284 w 12192000"/>
              <a:gd name="connsiteY12" fmla="*/ 173856 h 4074802"/>
              <a:gd name="connsiteX13" fmla="*/ 11268532 w 12192000"/>
              <a:gd name="connsiteY13" fmla="*/ 106 h 4074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2192000" h="4074802">
                <a:moveTo>
                  <a:pt x="11268532" y="106"/>
                </a:moveTo>
                <a:cubicBezTo>
                  <a:pt x="11570638" y="-964"/>
                  <a:pt x="11877794" y="6092"/>
                  <a:pt x="12185209" y="20416"/>
                </a:cubicBezTo>
                <a:lnTo>
                  <a:pt x="12192000" y="20811"/>
                </a:lnTo>
                <a:lnTo>
                  <a:pt x="12192000" y="1064902"/>
                </a:lnTo>
                <a:lnTo>
                  <a:pt x="12192000" y="1585602"/>
                </a:lnTo>
                <a:lnTo>
                  <a:pt x="12192000" y="4074802"/>
                </a:lnTo>
                <a:lnTo>
                  <a:pt x="0" y="4074802"/>
                </a:lnTo>
                <a:lnTo>
                  <a:pt x="0" y="1585602"/>
                </a:lnTo>
                <a:lnTo>
                  <a:pt x="0" y="1064902"/>
                </a:lnTo>
                <a:lnTo>
                  <a:pt x="0" y="16345"/>
                </a:lnTo>
                <a:lnTo>
                  <a:pt x="244047" y="27486"/>
                </a:lnTo>
                <a:cubicBezTo>
                  <a:pt x="678291" y="52375"/>
                  <a:pt x="1158360" y="99922"/>
                  <a:pt x="1686840" y="173856"/>
                </a:cubicBezTo>
                <a:cubicBezTo>
                  <a:pt x="5914682" y="765330"/>
                  <a:pt x="9172284" y="173856"/>
                  <a:pt x="9172284" y="173856"/>
                </a:cubicBezTo>
                <a:cubicBezTo>
                  <a:pt x="9789564" y="56236"/>
                  <a:pt x="10513267" y="2780"/>
                  <a:pt x="11268532" y="106"/>
                </a:cubicBezTo>
                <a:close/>
              </a:path>
            </a:pathLst>
          </a:custGeom>
          <a:solidFill>
            <a:schemeClr val="accent1"/>
          </a:solidFill>
          <a:ln w="3768" cap="flat">
            <a:noFill/>
            <a:prstDash val="solid"/>
            <a:miter/>
          </a:ln>
          <a:effectLst>
            <a:outerShdw blurRad="63500" dist="25400" dir="6600000" algn="l" rotWithShape="0">
              <a:prstClr val="black">
                <a:alpha val="26000"/>
              </a:prstClr>
            </a:outerShdw>
          </a:effectLst>
        </p:spPr>
        <p:txBody>
          <a:bodyPr wrap="square" rtlCol="0" anchor="ctr">
            <a:noAutofit/>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GB" sz="1765" b="0" i="0" u="none" strike="noStrike" kern="1200" cap="none" spc="0" normalizeH="0" baseline="0" noProof="0">
              <a:ln>
                <a:noFill/>
              </a:ln>
              <a:solidFill>
                <a:srgbClr val="000000"/>
              </a:solidFill>
              <a:effectLst/>
              <a:uLnTx/>
              <a:uFillTx/>
              <a:latin typeface="Segoe UI"/>
              <a:ea typeface="+mn-ea"/>
              <a:cs typeface="+mn-cs"/>
            </a:endParaRPr>
          </a:p>
        </p:txBody>
      </p:sp>
      <p:sp>
        <p:nvSpPr>
          <p:cNvPr id="5" name="Title 1">
            <a:extLst>
              <a:ext uri="{FF2B5EF4-FFF2-40B4-BE49-F238E27FC236}">
                <a16:creationId xmlns:a16="http://schemas.microsoft.com/office/drawing/2014/main" id="{EE92DC2C-4AD4-7361-C1B3-EED0B526CEC3}"/>
              </a:ext>
            </a:extLst>
          </p:cNvPr>
          <p:cNvSpPr txBox="1">
            <a:spLocks/>
          </p:cNvSpPr>
          <p:nvPr/>
        </p:nvSpPr>
        <p:spPr>
          <a:xfrm>
            <a:off x="596900" y="419100"/>
            <a:ext cx="11274425" cy="430887"/>
          </a:xfrm>
          <a:prstGeom prst="rect">
            <a:avLst/>
          </a:prstGeom>
        </p:spPr>
        <p:txBody>
          <a:bodyPr vert="horz" wrap="square" lIns="0" tIns="0" rIns="0" bIns="0" rtlCol="0" anchor="t">
            <a:spAutoFit/>
          </a:bodyPr>
          <a:lstStyle>
            <a:lvl1pPr algn="l" defTabSz="932742" rtl="0" eaLnBrk="1" latinLnBrk="0" hangingPunct="1">
              <a:lnSpc>
                <a:spcPct val="100000"/>
              </a:lnSpc>
              <a:spcBef>
                <a:spcPct val="0"/>
              </a:spcBef>
              <a:buNone/>
              <a:defRPr lang="en-US" sz="2800" b="0" kern="1200" cap="none" spc="-50" baseline="0" dirty="0" smtClean="0">
                <a:ln w="3175">
                  <a:noFill/>
                </a:ln>
                <a:solidFill>
                  <a:schemeClr val="tx1"/>
                </a:solidFill>
                <a:effectLst/>
                <a:latin typeface="+mj-lt"/>
                <a:ea typeface="+mn-ea"/>
                <a:cs typeface="Segoe UI" pitchFamily="34" charset="0"/>
              </a:defRPr>
            </a:lvl1pPr>
          </a:lstStyle>
          <a:p>
            <a:r>
              <a:rPr lang="en-GB" spc="0">
                <a:solidFill>
                  <a:schemeClr val="bg1"/>
                </a:solidFill>
              </a:rPr>
              <a:t>Gather your team</a:t>
            </a:r>
            <a:endParaRPr lang="en-GB" spc="0">
              <a:solidFill>
                <a:schemeClr val="bg1"/>
              </a:solidFill>
              <a:latin typeface="Segoe UI Semilight" panose="020B0402040204020203" pitchFamily="34" charset="0"/>
              <a:cs typeface="Segoe UI Semilight" panose="020B0402040204020203" pitchFamily="34" charset="0"/>
            </a:endParaRPr>
          </a:p>
        </p:txBody>
      </p:sp>
      <p:graphicFrame>
        <p:nvGraphicFramePr>
          <p:cNvPr id="3" name="Table 2">
            <a:extLst>
              <a:ext uri="{FF2B5EF4-FFF2-40B4-BE49-F238E27FC236}">
                <a16:creationId xmlns:a16="http://schemas.microsoft.com/office/drawing/2014/main" id="{D2DC7A3D-97F8-D00A-811B-D4867388FC9A}"/>
              </a:ext>
            </a:extLst>
          </p:cNvPr>
          <p:cNvGraphicFramePr>
            <a:graphicFrameLocks noGrp="1"/>
          </p:cNvGraphicFramePr>
          <p:nvPr>
            <p:extLst>
              <p:ext uri="{D42A27DB-BD31-4B8C-83A1-F6EECF244321}">
                <p14:modId xmlns:p14="http://schemas.microsoft.com/office/powerpoint/2010/main" val="3174853307"/>
              </p:ext>
            </p:extLst>
          </p:nvPr>
        </p:nvGraphicFramePr>
        <p:xfrm>
          <a:off x="596900" y="1864189"/>
          <a:ext cx="8366737" cy="4290637"/>
        </p:xfrm>
        <a:graphic>
          <a:graphicData uri="http://schemas.openxmlformats.org/drawingml/2006/table">
            <a:tbl>
              <a:tblPr firstRow="1" bandRow="1">
                <a:effectLst>
                  <a:outerShdw blurRad="88900" dist="38100" dir="2700000" algn="tl" rotWithShape="0">
                    <a:prstClr val="black">
                      <a:alpha val="15000"/>
                    </a:prstClr>
                  </a:outerShdw>
                </a:effectLst>
                <a:tableStyleId>{2D5ABB26-0587-4C30-8999-92F81FD0307C}</a:tableStyleId>
              </a:tblPr>
              <a:tblGrid>
                <a:gridCol w="2378922">
                  <a:extLst>
                    <a:ext uri="{9D8B030D-6E8A-4147-A177-3AD203B41FA5}">
                      <a16:colId xmlns:a16="http://schemas.microsoft.com/office/drawing/2014/main" val="1425541515"/>
                    </a:ext>
                  </a:extLst>
                </a:gridCol>
                <a:gridCol w="5987815">
                  <a:extLst>
                    <a:ext uri="{9D8B030D-6E8A-4147-A177-3AD203B41FA5}">
                      <a16:colId xmlns:a16="http://schemas.microsoft.com/office/drawing/2014/main" val="3680011578"/>
                    </a:ext>
                  </a:extLst>
                </a:gridCol>
              </a:tblGrid>
              <a:tr h="330049">
                <a:tc>
                  <a:txBody>
                    <a:bodyPr/>
                    <a:lstStyle/>
                    <a:p>
                      <a:pPr marL="0" marR="0" lvl="0" indent="0" algn="l" defTabSz="932742" rtl="0" eaLnBrk="1" fontAlgn="auto" hangingPunct="1">
                        <a:lnSpc>
                          <a:spcPct val="100000"/>
                        </a:lnSpc>
                        <a:spcBef>
                          <a:spcPts val="0"/>
                        </a:spcBef>
                        <a:spcAft>
                          <a:spcPts val="0"/>
                        </a:spcAft>
                        <a:buFontTx/>
                        <a:buNone/>
                      </a:pPr>
                      <a:r>
                        <a:rPr lang="en-GB" sz="1200" b="1" i="0" u="none" strike="noStrike" kern="1200" cap="none" spc="0" normalizeH="0" baseline="0">
                          <a:solidFill>
                            <a:schemeClr val="lt1">
                              <a:lumMod val="100000"/>
                            </a:schemeClr>
                          </a:solidFill>
                          <a:latin typeface="+mj-lt"/>
                          <a:ea typeface="+mn-ea"/>
                          <a:cs typeface="+mn-cs"/>
                          <a:sym typeface=""/>
                        </a:rPr>
                        <a:t>Name/role</a:t>
                      </a:r>
                    </a:p>
                  </a:txBody>
                  <a:tcPr anchor="ctr">
                    <a:lnL w="12700" cap="flat" cmpd="sng" algn="ctr">
                      <a:solidFill>
                        <a:schemeClr val="lt1">
                          <a:lumMod val="100000"/>
                        </a:schemeClr>
                      </a:solidFill>
                      <a:prstDash val="solid"/>
                      <a:round/>
                      <a:headEnd type="none" w="med" len="med"/>
                      <a:tailEnd type="none" w="med" len="med"/>
                    </a:lnL>
                    <a:lnR w="12700" cap="flat" cmpd="sng" algn="ctr">
                      <a:solidFill>
                        <a:schemeClr val="lt1">
                          <a:lumMod val="100000"/>
                        </a:schemeClr>
                      </a:solidFill>
                      <a:prstDash val="solid"/>
                      <a:round/>
                      <a:headEnd type="none" w="med" len="med"/>
                      <a:tailEnd type="none" w="med" len="med"/>
                    </a:lnR>
                    <a:lnT w="12700" cap="flat" cmpd="sng" algn="ctr">
                      <a:solidFill>
                        <a:schemeClr val="lt1">
                          <a:lumMod val="100000"/>
                        </a:schemeClr>
                      </a:solidFill>
                      <a:prstDash val="solid"/>
                      <a:round/>
                      <a:headEnd type="none" w="med" len="med"/>
                      <a:tailEnd type="none" w="med" len="med"/>
                    </a:lnT>
                    <a:lnB w="38100" cap="flat" cmpd="sng" algn="ctr">
                      <a:solidFill>
                        <a:schemeClr val="lt1">
                          <a:lumMod val="100000"/>
                        </a:schemeClr>
                      </a:solidFill>
                      <a:prstDash val="solid"/>
                      <a:round/>
                      <a:headEnd type="none" w="med" len="med"/>
                      <a:tailEnd type="none" w="med" len="med"/>
                    </a:lnB>
                    <a:solidFill>
                      <a:schemeClr val="accent1">
                        <a:lumMod val="100000"/>
                      </a:schemeClr>
                    </a:solidFill>
                  </a:tcPr>
                </a:tc>
                <a:tc>
                  <a:txBody>
                    <a:bodyPr/>
                    <a:lstStyle/>
                    <a:p>
                      <a:pPr marL="0" marR="0" lvl="0" indent="0" algn="l" defTabSz="932742" rtl="0" eaLnBrk="1" fontAlgn="auto" hangingPunct="1">
                        <a:lnSpc>
                          <a:spcPct val="100000"/>
                        </a:lnSpc>
                        <a:spcBef>
                          <a:spcPts val="0"/>
                        </a:spcBef>
                        <a:spcAft>
                          <a:spcPts val="0"/>
                        </a:spcAft>
                        <a:buFontTx/>
                        <a:buNone/>
                      </a:pPr>
                      <a:r>
                        <a:rPr lang="en-GB" sz="1200" b="1" i="0" u="none" strike="noStrike" kern="1200" cap="none" spc="0" normalizeH="0" baseline="0">
                          <a:solidFill>
                            <a:schemeClr val="lt1">
                              <a:lumMod val="100000"/>
                            </a:schemeClr>
                          </a:solidFill>
                          <a:latin typeface="+mj-lt"/>
                          <a:ea typeface="+mn-ea"/>
                          <a:cs typeface="+mn-cs"/>
                          <a:sym typeface=""/>
                        </a:rPr>
                        <a:t>Responsibility</a:t>
                      </a:r>
                    </a:p>
                  </a:txBody>
                  <a:tcPr anchor="ctr">
                    <a:lnL w="12700" cap="flat" cmpd="sng" algn="ctr">
                      <a:solidFill>
                        <a:schemeClr val="lt1">
                          <a:lumMod val="100000"/>
                        </a:schemeClr>
                      </a:solidFill>
                      <a:prstDash val="solid"/>
                      <a:round/>
                      <a:headEnd type="none" w="med" len="med"/>
                      <a:tailEnd type="none" w="med" len="med"/>
                    </a:lnL>
                    <a:lnR w="12700" cap="flat" cmpd="sng" algn="ctr">
                      <a:solidFill>
                        <a:schemeClr val="lt1">
                          <a:lumMod val="100000"/>
                        </a:schemeClr>
                      </a:solidFill>
                      <a:prstDash val="solid"/>
                      <a:round/>
                      <a:headEnd type="none" w="med" len="med"/>
                      <a:tailEnd type="none" w="med" len="med"/>
                    </a:lnR>
                    <a:lnT w="12700" cap="flat" cmpd="sng" algn="ctr">
                      <a:solidFill>
                        <a:schemeClr val="lt1">
                          <a:lumMod val="100000"/>
                        </a:schemeClr>
                      </a:solidFill>
                      <a:prstDash val="solid"/>
                      <a:round/>
                      <a:headEnd type="none" w="med" len="med"/>
                      <a:tailEnd type="none" w="med" len="med"/>
                    </a:lnT>
                    <a:lnB w="38100" cap="flat" cmpd="sng" algn="ctr">
                      <a:solidFill>
                        <a:schemeClr val="lt1">
                          <a:lumMod val="100000"/>
                        </a:schemeClr>
                      </a:solidFill>
                      <a:prstDash val="solid"/>
                      <a:round/>
                      <a:headEnd type="none" w="med" len="med"/>
                      <a:tailEnd type="none" w="med" len="med"/>
                    </a:lnB>
                    <a:solidFill>
                      <a:schemeClr val="accent1">
                        <a:lumMod val="100000"/>
                      </a:schemeClr>
                    </a:solidFill>
                  </a:tcPr>
                </a:tc>
                <a:extLst>
                  <a:ext uri="{0D108BD9-81ED-4DB2-BD59-A6C34878D82A}">
                    <a16:rowId xmlns:a16="http://schemas.microsoft.com/office/drawing/2014/main" val="514789861"/>
                  </a:ext>
                </a:extLst>
              </a:tr>
              <a:tr h="330049">
                <a:tc>
                  <a:txBody>
                    <a:bodyPr/>
                    <a:lstStyle/>
                    <a:p>
                      <a:pPr marL="0" marR="0" lvl="0" indent="0" algn="l" defTabSz="932742" rtl="0" eaLnBrk="1" fontAlgn="auto" hangingPunct="1">
                        <a:lnSpc>
                          <a:spcPct val="100000"/>
                        </a:lnSpc>
                        <a:spcBef>
                          <a:spcPts val="0"/>
                        </a:spcBef>
                        <a:spcAft>
                          <a:spcPts val="0"/>
                        </a:spcAft>
                        <a:buFontTx/>
                        <a:buNone/>
                      </a:pPr>
                      <a:r>
                        <a:rPr lang="en-GB" sz="1050" b="0" i="0" u="none" strike="noStrike" kern="1200" cap="none" spc="0" normalizeH="0" baseline="0">
                          <a:solidFill>
                            <a:schemeClr val="tx1"/>
                          </a:solidFill>
                          <a:latin typeface="+mn-lt"/>
                          <a:ea typeface="+mn-ea"/>
                          <a:cs typeface="+mn-cs"/>
                          <a:sym typeface=""/>
                        </a:rPr>
                        <a:t>[Insert name]</a:t>
                      </a:r>
                    </a:p>
                  </a:txBody>
                  <a:tcPr anchor="ctr">
                    <a:lnL w="12700" cap="flat" cmpd="sng" algn="ctr">
                      <a:solidFill>
                        <a:schemeClr val="lt1">
                          <a:lumMod val="100000"/>
                        </a:schemeClr>
                      </a:solidFill>
                      <a:prstDash val="solid"/>
                      <a:round/>
                      <a:headEnd type="none" w="med" len="med"/>
                      <a:tailEnd type="none" w="med" len="med"/>
                    </a:lnL>
                    <a:lnR w="6350" cap="flat" cmpd="sng" algn="ctr">
                      <a:solidFill>
                        <a:schemeClr val="tx1">
                          <a:lumMod val="65000"/>
                          <a:lumOff val="35000"/>
                        </a:schemeClr>
                      </a:solidFill>
                      <a:prstDash val="solid"/>
                      <a:round/>
                      <a:headEnd type="none" w="med" len="med"/>
                      <a:tailEnd type="none" w="med" len="med"/>
                    </a:lnR>
                    <a:lnT w="38100" cap="flat" cmpd="sng" algn="ctr">
                      <a:solidFill>
                        <a:schemeClr val="lt1">
                          <a:lumMod val="100000"/>
                        </a:schemeClr>
                      </a:solidFill>
                      <a:prstDash val="solid"/>
                      <a:round/>
                      <a:headEnd type="none" w="med" len="med"/>
                      <a:tailEnd type="none" w="med" len="med"/>
                    </a:lnT>
                    <a:lnB w="6350" cap="flat" cmpd="sng" algn="ctr">
                      <a:solidFill>
                        <a:schemeClr val="tx1">
                          <a:lumMod val="65000"/>
                          <a:lumOff val="35000"/>
                        </a:schemeClr>
                      </a:solidFill>
                      <a:prstDash val="solid"/>
                      <a:round/>
                      <a:headEnd type="none" w="med" len="med"/>
                      <a:tailEnd type="none" w="med" len="med"/>
                    </a:lnB>
                    <a:solidFill>
                      <a:schemeClr val="bg1">
                        <a:lumMod val="100000"/>
                      </a:schemeClr>
                    </a:solidFill>
                  </a:tcPr>
                </a:tc>
                <a:tc>
                  <a:txBody>
                    <a:bodyPr/>
                    <a:lstStyle/>
                    <a:p>
                      <a:pPr marL="0" marR="0" lvl="0" indent="0" algn="l" defTabSz="932742" rtl="0" eaLnBrk="1" fontAlgn="auto" hangingPunct="1">
                        <a:lnSpc>
                          <a:spcPct val="100000"/>
                        </a:lnSpc>
                        <a:spcBef>
                          <a:spcPts val="0"/>
                        </a:spcBef>
                        <a:spcAft>
                          <a:spcPts val="0"/>
                        </a:spcAft>
                        <a:buFontTx/>
                        <a:buNone/>
                      </a:pPr>
                      <a:r>
                        <a:rPr lang="en-GB" sz="1100" b="0" i="0" u="none" strike="noStrike" kern="1200" cap="none" spc="0" normalizeH="0" baseline="0">
                          <a:solidFill>
                            <a:schemeClr val="tx1"/>
                          </a:solidFill>
                          <a:latin typeface="+mn-lt"/>
                          <a:ea typeface="+mn-ea"/>
                          <a:cs typeface="+mn-cs"/>
                          <a:sym typeface=""/>
                        </a:rPr>
                        <a:t>Will drive overall messaging and accountability for the completion of tasks</a:t>
                      </a:r>
                    </a:p>
                  </a:txBody>
                  <a:tcPr anchor="ctr">
                    <a:lnL w="6350" cap="flat" cmpd="sng" algn="ctr">
                      <a:solidFill>
                        <a:schemeClr val="tx1">
                          <a:lumMod val="65000"/>
                          <a:lumOff val="35000"/>
                        </a:schemeClr>
                      </a:solidFill>
                      <a:prstDash val="solid"/>
                      <a:round/>
                      <a:headEnd type="none" w="med" len="med"/>
                      <a:tailEnd type="none" w="med" len="med"/>
                    </a:lnL>
                    <a:lnR w="12700" cap="flat" cmpd="sng" algn="ctr">
                      <a:solidFill>
                        <a:schemeClr val="lt1">
                          <a:lumMod val="100000"/>
                        </a:schemeClr>
                      </a:solidFill>
                      <a:prstDash val="solid"/>
                      <a:round/>
                      <a:headEnd type="none" w="med" len="med"/>
                      <a:tailEnd type="none" w="med" len="med"/>
                    </a:lnR>
                    <a:lnT w="38100" cap="flat" cmpd="sng" algn="ctr">
                      <a:solidFill>
                        <a:schemeClr val="lt1">
                          <a:lumMod val="100000"/>
                        </a:schemeClr>
                      </a:solidFill>
                      <a:prstDash val="solid"/>
                      <a:round/>
                      <a:headEnd type="none" w="med" len="med"/>
                      <a:tailEnd type="none" w="med" len="med"/>
                    </a:lnT>
                    <a:lnB w="6350" cap="flat" cmpd="sng" algn="ctr">
                      <a:solidFill>
                        <a:schemeClr val="tx1">
                          <a:lumMod val="65000"/>
                          <a:lumOff val="35000"/>
                        </a:schemeClr>
                      </a:solidFill>
                      <a:prstDash val="solid"/>
                      <a:round/>
                      <a:headEnd type="none" w="med" len="med"/>
                      <a:tailEnd type="none" w="med" len="med"/>
                    </a:lnB>
                    <a:solidFill>
                      <a:schemeClr val="bg1">
                        <a:lumMod val="100000"/>
                      </a:schemeClr>
                    </a:solidFill>
                  </a:tcPr>
                </a:tc>
                <a:extLst>
                  <a:ext uri="{0D108BD9-81ED-4DB2-BD59-A6C34878D82A}">
                    <a16:rowId xmlns:a16="http://schemas.microsoft.com/office/drawing/2014/main" val="3725105279"/>
                  </a:ext>
                </a:extLst>
              </a:tr>
              <a:tr h="330049">
                <a:tc>
                  <a:txBody>
                    <a:bodyPr/>
                    <a:lstStyle/>
                    <a:p>
                      <a:pPr marL="0" marR="0" lvl="0" indent="0" algn="l" defTabSz="932742" rtl="0" eaLnBrk="1" fontAlgn="auto" latinLnBrk="0" hangingPunct="1">
                        <a:lnSpc>
                          <a:spcPct val="100000"/>
                        </a:lnSpc>
                        <a:spcBef>
                          <a:spcPts val="0"/>
                        </a:spcBef>
                        <a:spcAft>
                          <a:spcPts val="0"/>
                        </a:spcAft>
                        <a:buClrTx/>
                        <a:buSzTx/>
                        <a:buFontTx/>
                        <a:buNone/>
                        <a:tabLst/>
                        <a:defRPr/>
                      </a:pPr>
                      <a:r>
                        <a:rPr lang="en-GB" sz="1050" b="0" i="0" u="none" strike="noStrike" kern="1200" cap="none" spc="0" normalizeH="0" baseline="0">
                          <a:solidFill>
                            <a:schemeClr val="tx1"/>
                          </a:solidFill>
                          <a:latin typeface="+mn-lt"/>
                          <a:ea typeface="+mn-ea"/>
                          <a:cs typeface="+mn-cs"/>
                          <a:sym typeface=""/>
                        </a:rPr>
                        <a:t>[Insert name]</a:t>
                      </a:r>
                    </a:p>
                  </a:txBody>
                  <a:tcPr anchor="ctr">
                    <a:lnL w="12700" cap="flat" cmpd="sng" algn="ctr">
                      <a:solidFill>
                        <a:schemeClr val="lt1">
                          <a:lumMod val="100000"/>
                        </a:schemeClr>
                      </a:solidFill>
                      <a:prstDash val="solid"/>
                      <a:round/>
                      <a:headEnd type="none" w="med" len="med"/>
                      <a:tailEnd type="none" w="med" len="med"/>
                    </a:lnL>
                    <a:lnR w="6350" cap="flat" cmpd="sng" algn="ctr">
                      <a:solidFill>
                        <a:schemeClr val="tx1">
                          <a:lumMod val="65000"/>
                          <a:lumOff val="35000"/>
                        </a:schemeClr>
                      </a:solidFill>
                      <a:prstDash val="solid"/>
                      <a:round/>
                      <a:headEnd type="none" w="med" len="med"/>
                      <a:tailEnd type="none" w="med" len="med"/>
                    </a:lnR>
                    <a:lnT w="6350" cap="flat" cmpd="sng" algn="ctr">
                      <a:solidFill>
                        <a:schemeClr val="tx1">
                          <a:lumMod val="65000"/>
                          <a:lumOff val="35000"/>
                        </a:schemeClr>
                      </a:solidFill>
                      <a:prstDash val="solid"/>
                      <a:round/>
                      <a:headEnd type="none" w="med" len="med"/>
                      <a:tailEnd type="none" w="med" len="med"/>
                    </a:lnT>
                    <a:lnB w="6350" cap="flat" cmpd="sng" algn="ctr">
                      <a:solidFill>
                        <a:schemeClr val="tx1">
                          <a:lumMod val="65000"/>
                          <a:lumOff val="35000"/>
                        </a:schemeClr>
                      </a:solidFill>
                      <a:prstDash val="solid"/>
                      <a:round/>
                      <a:headEnd type="none" w="med" len="med"/>
                      <a:tailEnd type="none" w="med" len="med"/>
                    </a:lnB>
                    <a:solidFill>
                      <a:schemeClr val="bg1">
                        <a:lumMod val="100000"/>
                      </a:schemeClr>
                    </a:solidFill>
                  </a:tcPr>
                </a:tc>
                <a:tc>
                  <a:txBody>
                    <a:bodyPr/>
                    <a:lstStyle/>
                    <a:p>
                      <a:pPr marL="0" marR="0" lvl="0" indent="0" algn="l" defTabSz="932742" rtl="0" eaLnBrk="1" fontAlgn="auto" hangingPunct="1">
                        <a:lnSpc>
                          <a:spcPct val="100000"/>
                        </a:lnSpc>
                        <a:spcBef>
                          <a:spcPts val="0"/>
                        </a:spcBef>
                        <a:spcAft>
                          <a:spcPts val="0"/>
                        </a:spcAft>
                        <a:buFontTx/>
                        <a:buNone/>
                      </a:pPr>
                      <a:r>
                        <a:rPr lang="en-GB" sz="1100" b="0" i="0" u="none" strike="noStrike" kern="1200" cap="none" spc="0" normalizeH="0" baseline="0">
                          <a:solidFill>
                            <a:schemeClr val="tx1"/>
                          </a:solidFill>
                          <a:latin typeface="+mn-lt"/>
                          <a:ea typeface="+mn-ea"/>
                          <a:cs typeface="+mn-cs"/>
                          <a:sym typeface=""/>
                        </a:rPr>
                        <a:t>Will represent the business as a trusted and visible leader for frontline workers</a:t>
                      </a:r>
                    </a:p>
                  </a:txBody>
                  <a:tcPr anchor="ctr">
                    <a:lnL w="6350" cap="flat" cmpd="sng" algn="ctr">
                      <a:solidFill>
                        <a:schemeClr val="tx1">
                          <a:lumMod val="65000"/>
                          <a:lumOff val="35000"/>
                        </a:schemeClr>
                      </a:solidFill>
                      <a:prstDash val="solid"/>
                      <a:round/>
                      <a:headEnd type="none" w="med" len="med"/>
                      <a:tailEnd type="none" w="med" len="med"/>
                    </a:lnL>
                    <a:lnR w="12700" cap="flat" cmpd="sng" algn="ctr">
                      <a:solidFill>
                        <a:schemeClr val="lt1">
                          <a:lumMod val="100000"/>
                        </a:schemeClr>
                      </a:solidFill>
                      <a:prstDash val="solid"/>
                      <a:round/>
                      <a:headEnd type="none" w="med" len="med"/>
                      <a:tailEnd type="none" w="med" len="med"/>
                    </a:lnR>
                    <a:lnT w="6350" cap="flat" cmpd="sng" algn="ctr">
                      <a:solidFill>
                        <a:schemeClr val="tx1">
                          <a:lumMod val="65000"/>
                          <a:lumOff val="35000"/>
                        </a:schemeClr>
                      </a:solidFill>
                      <a:prstDash val="solid"/>
                      <a:round/>
                      <a:headEnd type="none" w="med" len="med"/>
                      <a:tailEnd type="none" w="med" len="med"/>
                    </a:lnT>
                    <a:lnB w="6350" cap="flat" cmpd="sng" algn="ctr">
                      <a:solidFill>
                        <a:schemeClr val="tx1">
                          <a:lumMod val="65000"/>
                          <a:lumOff val="35000"/>
                        </a:schemeClr>
                      </a:solidFill>
                      <a:prstDash val="solid"/>
                      <a:round/>
                      <a:headEnd type="none" w="med" len="med"/>
                      <a:tailEnd type="none" w="med" len="med"/>
                    </a:lnB>
                    <a:solidFill>
                      <a:schemeClr val="bg1">
                        <a:lumMod val="100000"/>
                      </a:schemeClr>
                    </a:solidFill>
                  </a:tcPr>
                </a:tc>
                <a:extLst>
                  <a:ext uri="{0D108BD9-81ED-4DB2-BD59-A6C34878D82A}">
                    <a16:rowId xmlns:a16="http://schemas.microsoft.com/office/drawing/2014/main" val="1243971992"/>
                  </a:ext>
                </a:extLst>
              </a:tr>
              <a:tr h="330049">
                <a:tc>
                  <a:txBody>
                    <a:bodyPr/>
                    <a:lstStyle/>
                    <a:p>
                      <a:pPr marL="0" marR="0" lvl="0" indent="0" algn="l" defTabSz="932742" rtl="0" eaLnBrk="1" fontAlgn="auto" latinLnBrk="0" hangingPunct="1">
                        <a:lnSpc>
                          <a:spcPct val="100000"/>
                        </a:lnSpc>
                        <a:spcBef>
                          <a:spcPts val="0"/>
                        </a:spcBef>
                        <a:spcAft>
                          <a:spcPts val="0"/>
                        </a:spcAft>
                        <a:buClrTx/>
                        <a:buSzTx/>
                        <a:buFontTx/>
                        <a:buNone/>
                        <a:tabLst/>
                        <a:defRPr/>
                      </a:pPr>
                      <a:r>
                        <a:rPr lang="en-GB" sz="1050" b="0" i="0" u="none" strike="noStrike" kern="1200" cap="none" spc="0" normalizeH="0" baseline="0">
                          <a:solidFill>
                            <a:schemeClr val="tx1"/>
                          </a:solidFill>
                          <a:latin typeface="+mn-lt"/>
                          <a:ea typeface="+mn-ea"/>
                          <a:cs typeface="+mn-cs"/>
                          <a:sym typeface=""/>
                        </a:rPr>
                        <a:t>[Insert name]</a:t>
                      </a:r>
                    </a:p>
                  </a:txBody>
                  <a:tcPr anchor="ctr">
                    <a:lnL w="12700" cap="flat" cmpd="sng" algn="ctr">
                      <a:solidFill>
                        <a:schemeClr val="lt1">
                          <a:lumMod val="100000"/>
                        </a:schemeClr>
                      </a:solidFill>
                      <a:prstDash val="solid"/>
                      <a:round/>
                      <a:headEnd type="none" w="med" len="med"/>
                      <a:tailEnd type="none" w="med" len="med"/>
                    </a:lnL>
                    <a:lnR w="6350" cap="flat" cmpd="sng" algn="ctr">
                      <a:solidFill>
                        <a:schemeClr val="tx1">
                          <a:lumMod val="65000"/>
                          <a:lumOff val="35000"/>
                        </a:schemeClr>
                      </a:solidFill>
                      <a:prstDash val="solid"/>
                      <a:round/>
                      <a:headEnd type="none" w="med" len="med"/>
                      <a:tailEnd type="none" w="med" len="med"/>
                    </a:lnR>
                    <a:lnT w="6350" cap="flat" cmpd="sng" algn="ctr">
                      <a:solidFill>
                        <a:schemeClr val="tx1">
                          <a:lumMod val="65000"/>
                          <a:lumOff val="35000"/>
                        </a:schemeClr>
                      </a:solidFill>
                      <a:prstDash val="solid"/>
                      <a:round/>
                      <a:headEnd type="none" w="med" len="med"/>
                      <a:tailEnd type="none" w="med" len="med"/>
                    </a:lnT>
                    <a:lnB w="6350" cap="flat" cmpd="sng" algn="ctr">
                      <a:solidFill>
                        <a:schemeClr val="tx1">
                          <a:lumMod val="65000"/>
                          <a:lumOff val="35000"/>
                        </a:schemeClr>
                      </a:solidFill>
                      <a:prstDash val="solid"/>
                      <a:round/>
                      <a:headEnd type="none" w="med" len="med"/>
                      <a:tailEnd type="none" w="med" len="med"/>
                    </a:lnB>
                    <a:solidFill>
                      <a:schemeClr val="bg1">
                        <a:lumMod val="100000"/>
                      </a:schemeClr>
                    </a:solidFill>
                  </a:tcPr>
                </a:tc>
                <a:tc>
                  <a:txBody>
                    <a:bodyPr/>
                    <a:lstStyle/>
                    <a:p>
                      <a:pPr marL="0" marR="0" lvl="0" indent="0" algn="l" defTabSz="932742" rtl="0" eaLnBrk="1" fontAlgn="auto" hangingPunct="1">
                        <a:lnSpc>
                          <a:spcPct val="100000"/>
                        </a:lnSpc>
                        <a:spcBef>
                          <a:spcPts val="0"/>
                        </a:spcBef>
                        <a:spcAft>
                          <a:spcPts val="0"/>
                        </a:spcAft>
                        <a:buFontTx/>
                        <a:buNone/>
                      </a:pPr>
                      <a:r>
                        <a:rPr lang="en-GB" sz="1100" b="0" i="0" u="none" strike="noStrike" kern="1200" cap="none" spc="0" normalizeH="0" baseline="0">
                          <a:solidFill>
                            <a:schemeClr val="tx1"/>
                          </a:solidFill>
                          <a:latin typeface="+mn-lt"/>
                          <a:ea typeface="+mn-ea"/>
                          <a:cs typeface="+mn-cs"/>
                          <a:sym typeface=""/>
                        </a:rPr>
                        <a:t>Is accountable for</a:t>
                      </a:r>
                      <a:r>
                        <a:rPr lang="en-GB" sz="1200" kern="1200">
                          <a:solidFill>
                            <a:schemeClr val="tx1"/>
                          </a:solidFill>
                          <a:latin typeface="+mn-lt"/>
                          <a:ea typeface="+mn-ea"/>
                          <a:cs typeface="Segoe UI" pitchFamily="34" charset="0"/>
                          <a:sym typeface=""/>
                        </a:rPr>
                        <a:t> frontline </a:t>
                      </a:r>
                      <a:r>
                        <a:rPr lang="en-GB" sz="1100" b="0" i="0" u="none" strike="noStrike" kern="1200" cap="none" spc="0" normalizeH="0" baseline="0">
                          <a:solidFill>
                            <a:schemeClr val="tx1"/>
                          </a:solidFill>
                          <a:latin typeface="+mn-lt"/>
                          <a:ea typeface="+mn-ea"/>
                          <a:cs typeface="+mn-cs"/>
                          <a:sym typeface=""/>
                        </a:rPr>
                        <a:t>training &amp; onboarding</a:t>
                      </a:r>
                    </a:p>
                  </a:txBody>
                  <a:tcPr anchor="ctr">
                    <a:lnL w="6350" cap="flat" cmpd="sng" algn="ctr">
                      <a:solidFill>
                        <a:schemeClr val="tx1">
                          <a:lumMod val="65000"/>
                          <a:lumOff val="35000"/>
                        </a:schemeClr>
                      </a:solidFill>
                      <a:prstDash val="solid"/>
                      <a:round/>
                      <a:headEnd type="none" w="med" len="med"/>
                      <a:tailEnd type="none" w="med" len="med"/>
                    </a:lnL>
                    <a:lnR w="12700" cap="flat" cmpd="sng" algn="ctr">
                      <a:solidFill>
                        <a:schemeClr val="lt1">
                          <a:lumMod val="100000"/>
                        </a:schemeClr>
                      </a:solidFill>
                      <a:prstDash val="solid"/>
                      <a:round/>
                      <a:headEnd type="none" w="med" len="med"/>
                      <a:tailEnd type="none" w="med" len="med"/>
                    </a:lnR>
                    <a:lnT w="6350" cap="flat" cmpd="sng" algn="ctr">
                      <a:solidFill>
                        <a:schemeClr val="tx1">
                          <a:lumMod val="65000"/>
                          <a:lumOff val="35000"/>
                        </a:schemeClr>
                      </a:solidFill>
                      <a:prstDash val="solid"/>
                      <a:round/>
                      <a:headEnd type="none" w="med" len="med"/>
                      <a:tailEnd type="none" w="med" len="med"/>
                    </a:lnT>
                    <a:lnB w="6350" cap="flat" cmpd="sng" algn="ctr">
                      <a:solidFill>
                        <a:schemeClr val="tx1">
                          <a:lumMod val="65000"/>
                          <a:lumOff val="35000"/>
                        </a:schemeClr>
                      </a:solidFill>
                      <a:prstDash val="solid"/>
                      <a:round/>
                      <a:headEnd type="none" w="med" len="med"/>
                      <a:tailEnd type="none" w="med" len="med"/>
                    </a:lnB>
                    <a:solidFill>
                      <a:schemeClr val="bg1">
                        <a:lumMod val="100000"/>
                      </a:schemeClr>
                    </a:solidFill>
                  </a:tcPr>
                </a:tc>
                <a:extLst>
                  <a:ext uri="{0D108BD9-81ED-4DB2-BD59-A6C34878D82A}">
                    <a16:rowId xmlns:a16="http://schemas.microsoft.com/office/drawing/2014/main" val="3682315219"/>
                  </a:ext>
                </a:extLst>
              </a:tr>
              <a:tr h="330049">
                <a:tc>
                  <a:txBody>
                    <a:bodyPr/>
                    <a:lstStyle/>
                    <a:p>
                      <a:pPr marL="0" marR="0" lvl="0" indent="0" algn="l" defTabSz="932742" rtl="0" eaLnBrk="1" fontAlgn="auto" latinLnBrk="0" hangingPunct="1">
                        <a:lnSpc>
                          <a:spcPct val="100000"/>
                        </a:lnSpc>
                        <a:spcBef>
                          <a:spcPts val="0"/>
                        </a:spcBef>
                        <a:spcAft>
                          <a:spcPts val="0"/>
                        </a:spcAft>
                        <a:buClrTx/>
                        <a:buSzTx/>
                        <a:buFontTx/>
                        <a:buNone/>
                        <a:tabLst/>
                        <a:defRPr/>
                      </a:pPr>
                      <a:r>
                        <a:rPr lang="en-GB" sz="1050" b="0" i="0" u="none" strike="noStrike" kern="1200" cap="none" spc="0" normalizeH="0" baseline="0">
                          <a:solidFill>
                            <a:schemeClr val="tx1"/>
                          </a:solidFill>
                          <a:latin typeface="+mn-lt"/>
                          <a:ea typeface="+mn-ea"/>
                          <a:cs typeface="+mn-cs"/>
                          <a:sym typeface=""/>
                        </a:rPr>
                        <a:t>[Insert name]</a:t>
                      </a:r>
                    </a:p>
                  </a:txBody>
                  <a:tcPr anchor="ctr">
                    <a:lnL w="12700" cap="flat" cmpd="sng" algn="ctr">
                      <a:solidFill>
                        <a:schemeClr val="lt1">
                          <a:lumMod val="100000"/>
                        </a:schemeClr>
                      </a:solidFill>
                      <a:prstDash val="solid"/>
                      <a:round/>
                      <a:headEnd type="none" w="med" len="med"/>
                      <a:tailEnd type="none" w="med" len="med"/>
                    </a:lnL>
                    <a:lnR w="6350" cap="flat" cmpd="sng" algn="ctr">
                      <a:solidFill>
                        <a:schemeClr val="tx1">
                          <a:lumMod val="65000"/>
                          <a:lumOff val="35000"/>
                        </a:schemeClr>
                      </a:solidFill>
                      <a:prstDash val="solid"/>
                      <a:round/>
                      <a:headEnd type="none" w="med" len="med"/>
                      <a:tailEnd type="none" w="med" len="med"/>
                    </a:lnR>
                    <a:lnT w="6350" cap="flat" cmpd="sng" algn="ctr">
                      <a:solidFill>
                        <a:schemeClr val="tx1">
                          <a:lumMod val="65000"/>
                          <a:lumOff val="35000"/>
                        </a:schemeClr>
                      </a:solidFill>
                      <a:prstDash val="solid"/>
                      <a:round/>
                      <a:headEnd type="none" w="med" len="med"/>
                      <a:tailEnd type="none" w="med" len="med"/>
                    </a:lnT>
                    <a:lnB w="6350" cap="flat" cmpd="sng" algn="ctr">
                      <a:solidFill>
                        <a:schemeClr val="tx1">
                          <a:lumMod val="65000"/>
                          <a:lumOff val="35000"/>
                        </a:schemeClr>
                      </a:solidFill>
                      <a:prstDash val="solid"/>
                      <a:round/>
                      <a:headEnd type="none" w="med" len="med"/>
                      <a:tailEnd type="none" w="med" len="med"/>
                    </a:lnB>
                    <a:solidFill>
                      <a:schemeClr val="bg1">
                        <a:lumMod val="100000"/>
                      </a:schemeClr>
                    </a:solidFill>
                  </a:tcPr>
                </a:tc>
                <a:tc>
                  <a:txBody>
                    <a:bodyPr/>
                    <a:lstStyle/>
                    <a:p>
                      <a:pPr marL="0" marR="0" lvl="0" indent="0" algn="l" defTabSz="932742" rtl="0" eaLnBrk="1" fontAlgn="auto" hangingPunct="1">
                        <a:lnSpc>
                          <a:spcPct val="100000"/>
                        </a:lnSpc>
                        <a:spcBef>
                          <a:spcPts val="0"/>
                        </a:spcBef>
                        <a:spcAft>
                          <a:spcPts val="0"/>
                        </a:spcAft>
                        <a:buFontTx/>
                        <a:buNone/>
                      </a:pPr>
                      <a:r>
                        <a:rPr lang="en-GB" sz="1100" b="0" i="0" u="none" strike="noStrike" kern="1200" cap="none" spc="0" normalizeH="0" baseline="0">
                          <a:solidFill>
                            <a:schemeClr val="tx1"/>
                          </a:solidFill>
                          <a:latin typeface="+mn-lt"/>
                          <a:ea typeface="+mn-ea"/>
                          <a:cs typeface="+mn-cs"/>
                          <a:sym typeface=""/>
                        </a:rPr>
                        <a:t>Is accountable for engagement of and communication to the frontline</a:t>
                      </a:r>
                    </a:p>
                  </a:txBody>
                  <a:tcPr anchor="ctr">
                    <a:lnL w="6350" cap="flat" cmpd="sng" algn="ctr">
                      <a:solidFill>
                        <a:schemeClr val="tx1">
                          <a:lumMod val="65000"/>
                          <a:lumOff val="35000"/>
                        </a:schemeClr>
                      </a:solidFill>
                      <a:prstDash val="solid"/>
                      <a:round/>
                      <a:headEnd type="none" w="med" len="med"/>
                      <a:tailEnd type="none" w="med" len="med"/>
                    </a:lnL>
                    <a:lnR w="12700" cap="flat" cmpd="sng" algn="ctr">
                      <a:solidFill>
                        <a:schemeClr val="lt1">
                          <a:lumMod val="100000"/>
                        </a:schemeClr>
                      </a:solidFill>
                      <a:prstDash val="solid"/>
                      <a:round/>
                      <a:headEnd type="none" w="med" len="med"/>
                      <a:tailEnd type="none" w="med" len="med"/>
                    </a:lnR>
                    <a:lnT w="6350" cap="flat" cmpd="sng" algn="ctr">
                      <a:solidFill>
                        <a:schemeClr val="tx1">
                          <a:lumMod val="65000"/>
                          <a:lumOff val="35000"/>
                        </a:schemeClr>
                      </a:solidFill>
                      <a:prstDash val="solid"/>
                      <a:round/>
                      <a:headEnd type="none" w="med" len="med"/>
                      <a:tailEnd type="none" w="med" len="med"/>
                    </a:lnT>
                    <a:lnB w="6350" cap="flat" cmpd="sng" algn="ctr">
                      <a:solidFill>
                        <a:schemeClr val="tx1">
                          <a:lumMod val="65000"/>
                          <a:lumOff val="35000"/>
                        </a:schemeClr>
                      </a:solidFill>
                      <a:prstDash val="solid"/>
                      <a:round/>
                      <a:headEnd type="none" w="med" len="med"/>
                      <a:tailEnd type="none" w="med" len="med"/>
                    </a:lnB>
                    <a:solidFill>
                      <a:schemeClr val="bg1">
                        <a:lumMod val="100000"/>
                      </a:schemeClr>
                    </a:solidFill>
                  </a:tcPr>
                </a:tc>
                <a:extLst>
                  <a:ext uri="{0D108BD9-81ED-4DB2-BD59-A6C34878D82A}">
                    <a16:rowId xmlns:a16="http://schemas.microsoft.com/office/drawing/2014/main" val="1128562774"/>
                  </a:ext>
                </a:extLst>
              </a:tr>
              <a:tr h="330049">
                <a:tc>
                  <a:txBody>
                    <a:bodyPr/>
                    <a:lstStyle/>
                    <a:p>
                      <a:pPr marL="0" marR="0" lvl="0" indent="0" algn="l" defTabSz="932742" rtl="0" eaLnBrk="1" fontAlgn="auto" latinLnBrk="0" hangingPunct="1">
                        <a:lnSpc>
                          <a:spcPct val="100000"/>
                        </a:lnSpc>
                        <a:spcBef>
                          <a:spcPts val="0"/>
                        </a:spcBef>
                        <a:spcAft>
                          <a:spcPts val="0"/>
                        </a:spcAft>
                        <a:buClrTx/>
                        <a:buSzTx/>
                        <a:buFontTx/>
                        <a:buNone/>
                        <a:tabLst/>
                        <a:defRPr/>
                      </a:pPr>
                      <a:r>
                        <a:rPr lang="en-GB" sz="1050" b="0" i="0" u="none" strike="noStrike" kern="1200" cap="none" spc="0" normalizeH="0" baseline="0">
                          <a:solidFill>
                            <a:schemeClr val="tx1"/>
                          </a:solidFill>
                          <a:latin typeface="+mn-lt"/>
                          <a:ea typeface="+mn-ea"/>
                          <a:cs typeface="+mn-cs"/>
                          <a:sym typeface=""/>
                        </a:rPr>
                        <a:t>[Insert name]</a:t>
                      </a:r>
                    </a:p>
                  </a:txBody>
                  <a:tcPr anchor="ctr">
                    <a:lnL w="12700" cap="flat" cmpd="sng" algn="ctr">
                      <a:solidFill>
                        <a:schemeClr val="lt1">
                          <a:lumMod val="100000"/>
                        </a:schemeClr>
                      </a:solidFill>
                      <a:prstDash val="solid"/>
                      <a:round/>
                      <a:headEnd type="none" w="med" len="med"/>
                      <a:tailEnd type="none" w="med" len="med"/>
                    </a:lnL>
                    <a:lnR w="6350" cap="flat" cmpd="sng" algn="ctr">
                      <a:solidFill>
                        <a:schemeClr val="tx1">
                          <a:lumMod val="65000"/>
                          <a:lumOff val="35000"/>
                        </a:schemeClr>
                      </a:solidFill>
                      <a:prstDash val="solid"/>
                      <a:round/>
                      <a:headEnd type="none" w="med" len="med"/>
                      <a:tailEnd type="none" w="med" len="med"/>
                    </a:lnR>
                    <a:lnT w="6350" cap="flat" cmpd="sng" algn="ctr">
                      <a:solidFill>
                        <a:schemeClr val="tx1">
                          <a:lumMod val="65000"/>
                          <a:lumOff val="35000"/>
                        </a:schemeClr>
                      </a:solidFill>
                      <a:prstDash val="solid"/>
                      <a:round/>
                      <a:headEnd type="none" w="med" len="med"/>
                      <a:tailEnd type="none" w="med" len="med"/>
                    </a:lnT>
                    <a:lnB w="6350" cap="flat" cmpd="sng" algn="ctr">
                      <a:solidFill>
                        <a:schemeClr val="tx1">
                          <a:lumMod val="65000"/>
                          <a:lumOff val="35000"/>
                        </a:schemeClr>
                      </a:solidFill>
                      <a:prstDash val="solid"/>
                      <a:round/>
                      <a:headEnd type="none" w="med" len="med"/>
                      <a:tailEnd type="none" w="med" len="med"/>
                    </a:lnB>
                    <a:solidFill>
                      <a:schemeClr val="bg1">
                        <a:lumMod val="100000"/>
                      </a:schemeClr>
                    </a:solidFill>
                  </a:tcPr>
                </a:tc>
                <a:tc>
                  <a:txBody>
                    <a:bodyPr/>
                    <a:lstStyle/>
                    <a:p>
                      <a:pPr marL="0" marR="0" lvl="0" indent="0" algn="l" defTabSz="932742" rtl="0" eaLnBrk="1" fontAlgn="auto" hangingPunct="1">
                        <a:lnSpc>
                          <a:spcPct val="100000"/>
                        </a:lnSpc>
                        <a:spcBef>
                          <a:spcPts val="0"/>
                        </a:spcBef>
                        <a:spcAft>
                          <a:spcPts val="0"/>
                        </a:spcAft>
                        <a:buFontTx/>
                        <a:buNone/>
                      </a:pPr>
                      <a:r>
                        <a:rPr lang="en-GB" sz="1100" b="0" i="0" u="none" strike="noStrike" kern="1200" cap="none" spc="0" normalizeH="0" baseline="0">
                          <a:solidFill>
                            <a:schemeClr val="tx1"/>
                          </a:solidFill>
                          <a:latin typeface="+mn-lt"/>
                          <a:ea typeface="+mn-ea"/>
                          <a:cs typeface="+mn-cs"/>
                          <a:sym typeface=""/>
                        </a:rPr>
                        <a:t>Is accountable for schedule management of the frontline</a:t>
                      </a:r>
                    </a:p>
                  </a:txBody>
                  <a:tcPr anchor="ctr">
                    <a:lnL w="6350" cap="flat" cmpd="sng" algn="ctr">
                      <a:solidFill>
                        <a:schemeClr val="tx1">
                          <a:lumMod val="65000"/>
                          <a:lumOff val="35000"/>
                        </a:schemeClr>
                      </a:solidFill>
                      <a:prstDash val="solid"/>
                      <a:round/>
                      <a:headEnd type="none" w="med" len="med"/>
                      <a:tailEnd type="none" w="med" len="med"/>
                    </a:lnL>
                    <a:lnR w="12700" cap="flat" cmpd="sng" algn="ctr">
                      <a:solidFill>
                        <a:schemeClr val="lt1">
                          <a:lumMod val="100000"/>
                        </a:schemeClr>
                      </a:solidFill>
                      <a:prstDash val="solid"/>
                      <a:round/>
                      <a:headEnd type="none" w="med" len="med"/>
                      <a:tailEnd type="none" w="med" len="med"/>
                    </a:lnR>
                    <a:lnT w="6350" cap="flat" cmpd="sng" algn="ctr">
                      <a:solidFill>
                        <a:schemeClr val="tx1">
                          <a:lumMod val="65000"/>
                          <a:lumOff val="35000"/>
                        </a:schemeClr>
                      </a:solidFill>
                      <a:prstDash val="solid"/>
                      <a:round/>
                      <a:headEnd type="none" w="med" len="med"/>
                      <a:tailEnd type="none" w="med" len="med"/>
                    </a:lnT>
                    <a:lnB w="6350" cap="flat" cmpd="sng" algn="ctr">
                      <a:solidFill>
                        <a:schemeClr val="tx1">
                          <a:lumMod val="65000"/>
                          <a:lumOff val="35000"/>
                        </a:schemeClr>
                      </a:solidFill>
                      <a:prstDash val="solid"/>
                      <a:round/>
                      <a:headEnd type="none" w="med" len="med"/>
                      <a:tailEnd type="none" w="med" len="med"/>
                    </a:lnB>
                    <a:solidFill>
                      <a:schemeClr val="bg1">
                        <a:lumMod val="100000"/>
                      </a:schemeClr>
                    </a:solidFill>
                  </a:tcPr>
                </a:tc>
                <a:extLst>
                  <a:ext uri="{0D108BD9-81ED-4DB2-BD59-A6C34878D82A}">
                    <a16:rowId xmlns:a16="http://schemas.microsoft.com/office/drawing/2014/main" val="1553976593"/>
                  </a:ext>
                </a:extLst>
              </a:tr>
              <a:tr h="330049">
                <a:tc>
                  <a:txBody>
                    <a:bodyPr/>
                    <a:lstStyle/>
                    <a:p>
                      <a:pPr marL="0" marR="0" lvl="0" indent="0" algn="l" defTabSz="932742" rtl="0" eaLnBrk="1" fontAlgn="auto" latinLnBrk="0" hangingPunct="1">
                        <a:lnSpc>
                          <a:spcPct val="100000"/>
                        </a:lnSpc>
                        <a:spcBef>
                          <a:spcPts val="0"/>
                        </a:spcBef>
                        <a:spcAft>
                          <a:spcPts val="0"/>
                        </a:spcAft>
                        <a:buClrTx/>
                        <a:buSzTx/>
                        <a:buFontTx/>
                        <a:buNone/>
                        <a:tabLst/>
                        <a:defRPr/>
                      </a:pPr>
                      <a:r>
                        <a:rPr lang="en-GB" sz="1050" b="0" i="0" u="none" strike="noStrike" kern="1200" cap="none" spc="0" normalizeH="0" baseline="0">
                          <a:solidFill>
                            <a:schemeClr val="tx1"/>
                          </a:solidFill>
                          <a:latin typeface="+mn-lt"/>
                          <a:ea typeface="+mn-ea"/>
                          <a:cs typeface="+mn-cs"/>
                          <a:sym typeface=""/>
                        </a:rPr>
                        <a:t>[Insert name]</a:t>
                      </a:r>
                    </a:p>
                  </a:txBody>
                  <a:tcPr anchor="ctr">
                    <a:lnL w="12700" cap="flat" cmpd="sng" algn="ctr">
                      <a:solidFill>
                        <a:schemeClr val="lt1">
                          <a:lumMod val="100000"/>
                        </a:schemeClr>
                      </a:solidFill>
                      <a:prstDash val="solid"/>
                      <a:round/>
                      <a:headEnd type="none" w="med" len="med"/>
                      <a:tailEnd type="none" w="med" len="med"/>
                    </a:lnL>
                    <a:lnR w="6350" cap="flat" cmpd="sng" algn="ctr">
                      <a:solidFill>
                        <a:schemeClr val="tx1">
                          <a:lumMod val="65000"/>
                          <a:lumOff val="35000"/>
                        </a:schemeClr>
                      </a:solidFill>
                      <a:prstDash val="solid"/>
                      <a:round/>
                      <a:headEnd type="none" w="med" len="med"/>
                      <a:tailEnd type="none" w="med" len="med"/>
                    </a:lnR>
                    <a:lnT w="6350" cap="flat" cmpd="sng" algn="ctr">
                      <a:solidFill>
                        <a:schemeClr val="tx1">
                          <a:lumMod val="65000"/>
                          <a:lumOff val="35000"/>
                        </a:schemeClr>
                      </a:solidFill>
                      <a:prstDash val="solid"/>
                      <a:round/>
                      <a:headEnd type="none" w="med" len="med"/>
                      <a:tailEnd type="none" w="med" len="med"/>
                    </a:lnT>
                    <a:lnB w="6350" cap="flat" cmpd="sng" algn="ctr">
                      <a:solidFill>
                        <a:schemeClr val="tx1">
                          <a:lumMod val="65000"/>
                          <a:lumOff val="35000"/>
                        </a:schemeClr>
                      </a:solidFill>
                      <a:prstDash val="solid"/>
                      <a:round/>
                      <a:headEnd type="none" w="med" len="med"/>
                      <a:tailEnd type="none" w="med" len="med"/>
                    </a:lnB>
                    <a:solidFill>
                      <a:schemeClr val="bg1">
                        <a:lumMod val="100000"/>
                      </a:schemeClr>
                    </a:solidFill>
                  </a:tcPr>
                </a:tc>
                <a:tc>
                  <a:txBody>
                    <a:bodyPr/>
                    <a:lstStyle/>
                    <a:p>
                      <a:pPr marL="0" marR="0" lvl="0" indent="0" algn="l" defTabSz="932742" rtl="0" eaLnBrk="1" fontAlgn="auto" hangingPunct="1">
                        <a:lnSpc>
                          <a:spcPct val="100000"/>
                        </a:lnSpc>
                        <a:spcBef>
                          <a:spcPts val="0"/>
                        </a:spcBef>
                        <a:spcAft>
                          <a:spcPts val="0"/>
                        </a:spcAft>
                        <a:buFontTx/>
                        <a:buNone/>
                      </a:pPr>
                      <a:r>
                        <a:rPr lang="en-GB" sz="1100" b="0" i="0" u="none" strike="noStrike" kern="1200" cap="none" spc="0" normalizeH="0" baseline="0">
                          <a:solidFill>
                            <a:schemeClr val="tx1"/>
                          </a:solidFill>
                          <a:latin typeface="+mn-lt"/>
                          <a:ea typeface="+mn-ea"/>
                          <a:cs typeface="+mn-cs"/>
                          <a:sym typeface=""/>
                        </a:rPr>
                        <a:t>Is accountable for operational efficiency of the frontline</a:t>
                      </a:r>
                    </a:p>
                  </a:txBody>
                  <a:tcPr anchor="ctr">
                    <a:lnL w="6350" cap="flat" cmpd="sng" algn="ctr">
                      <a:solidFill>
                        <a:schemeClr val="tx1">
                          <a:lumMod val="65000"/>
                          <a:lumOff val="35000"/>
                        </a:schemeClr>
                      </a:solidFill>
                      <a:prstDash val="solid"/>
                      <a:round/>
                      <a:headEnd type="none" w="med" len="med"/>
                      <a:tailEnd type="none" w="med" len="med"/>
                    </a:lnL>
                    <a:lnR w="12700" cap="flat" cmpd="sng" algn="ctr">
                      <a:solidFill>
                        <a:schemeClr val="lt1">
                          <a:lumMod val="100000"/>
                        </a:schemeClr>
                      </a:solidFill>
                      <a:prstDash val="solid"/>
                      <a:round/>
                      <a:headEnd type="none" w="med" len="med"/>
                      <a:tailEnd type="none" w="med" len="med"/>
                    </a:lnR>
                    <a:lnT w="6350" cap="flat" cmpd="sng" algn="ctr">
                      <a:solidFill>
                        <a:schemeClr val="tx1">
                          <a:lumMod val="65000"/>
                          <a:lumOff val="35000"/>
                        </a:schemeClr>
                      </a:solidFill>
                      <a:prstDash val="solid"/>
                      <a:round/>
                      <a:headEnd type="none" w="med" len="med"/>
                      <a:tailEnd type="none" w="med" len="med"/>
                    </a:lnT>
                    <a:lnB w="6350" cap="flat" cmpd="sng" algn="ctr">
                      <a:solidFill>
                        <a:schemeClr val="tx1">
                          <a:lumMod val="65000"/>
                          <a:lumOff val="35000"/>
                        </a:schemeClr>
                      </a:solidFill>
                      <a:prstDash val="solid"/>
                      <a:round/>
                      <a:headEnd type="none" w="med" len="med"/>
                      <a:tailEnd type="none" w="med" len="med"/>
                    </a:lnB>
                    <a:solidFill>
                      <a:schemeClr val="bg1">
                        <a:lumMod val="100000"/>
                      </a:schemeClr>
                    </a:solidFill>
                  </a:tcPr>
                </a:tc>
                <a:extLst>
                  <a:ext uri="{0D108BD9-81ED-4DB2-BD59-A6C34878D82A}">
                    <a16:rowId xmlns:a16="http://schemas.microsoft.com/office/drawing/2014/main" val="2836244067"/>
                  </a:ext>
                </a:extLst>
              </a:tr>
              <a:tr h="330049">
                <a:tc>
                  <a:txBody>
                    <a:bodyPr/>
                    <a:lstStyle/>
                    <a:p>
                      <a:pPr marL="0" marR="0" lvl="0" indent="0" algn="l" defTabSz="932742" rtl="0" eaLnBrk="1" fontAlgn="auto" latinLnBrk="0" hangingPunct="1">
                        <a:lnSpc>
                          <a:spcPct val="100000"/>
                        </a:lnSpc>
                        <a:spcBef>
                          <a:spcPts val="0"/>
                        </a:spcBef>
                        <a:spcAft>
                          <a:spcPts val="0"/>
                        </a:spcAft>
                        <a:buClrTx/>
                        <a:buSzTx/>
                        <a:buFontTx/>
                        <a:buNone/>
                        <a:tabLst/>
                        <a:defRPr/>
                      </a:pPr>
                      <a:r>
                        <a:rPr lang="en-GB" sz="1050" b="0" i="0" u="none" strike="noStrike" kern="1200" cap="none" spc="0" normalizeH="0" baseline="0">
                          <a:solidFill>
                            <a:schemeClr val="tx1"/>
                          </a:solidFill>
                          <a:latin typeface="+mn-lt"/>
                          <a:ea typeface="+mn-ea"/>
                          <a:cs typeface="+mn-cs"/>
                          <a:sym typeface=""/>
                        </a:rPr>
                        <a:t>[Insert name]</a:t>
                      </a:r>
                    </a:p>
                  </a:txBody>
                  <a:tcPr anchor="ctr">
                    <a:lnL w="12700" cap="flat" cmpd="sng" algn="ctr">
                      <a:solidFill>
                        <a:schemeClr val="lt1">
                          <a:lumMod val="100000"/>
                        </a:schemeClr>
                      </a:solidFill>
                      <a:prstDash val="solid"/>
                      <a:round/>
                      <a:headEnd type="none" w="med" len="med"/>
                      <a:tailEnd type="none" w="med" len="med"/>
                    </a:lnL>
                    <a:lnR w="6350" cap="flat" cmpd="sng" algn="ctr">
                      <a:solidFill>
                        <a:schemeClr val="tx1">
                          <a:lumMod val="65000"/>
                          <a:lumOff val="35000"/>
                        </a:schemeClr>
                      </a:solidFill>
                      <a:prstDash val="solid"/>
                      <a:round/>
                      <a:headEnd type="none" w="med" len="med"/>
                      <a:tailEnd type="none" w="med" len="med"/>
                    </a:lnR>
                    <a:lnT w="6350" cap="flat" cmpd="sng" algn="ctr">
                      <a:solidFill>
                        <a:schemeClr val="tx1">
                          <a:lumMod val="65000"/>
                          <a:lumOff val="35000"/>
                        </a:schemeClr>
                      </a:solidFill>
                      <a:prstDash val="solid"/>
                      <a:round/>
                      <a:headEnd type="none" w="med" len="med"/>
                      <a:tailEnd type="none" w="med" len="med"/>
                    </a:lnT>
                    <a:lnB w="6350" cap="flat" cmpd="sng" algn="ctr">
                      <a:solidFill>
                        <a:schemeClr val="tx1">
                          <a:lumMod val="65000"/>
                          <a:lumOff val="35000"/>
                        </a:schemeClr>
                      </a:solidFill>
                      <a:prstDash val="solid"/>
                      <a:round/>
                      <a:headEnd type="none" w="med" len="med"/>
                      <a:tailEnd type="none" w="med" len="med"/>
                    </a:lnB>
                    <a:solidFill>
                      <a:schemeClr val="bg1">
                        <a:lumMod val="100000"/>
                      </a:schemeClr>
                    </a:solidFill>
                  </a:tcPr>
                </a:tc>
                <a:tc>
                  <a:txBody>
                    <a:bodyPr/>
                    <a:lstStyle/>
                    <a:p>
                      <a:pPr marL="0" marR="0" lvl="0" indent="0" algn="l" defTabSz="932742" rtl="0" eaLnBrk="1" fontAlgn="auto" hangingPunct="1">
                        <a:lnSpc>
                          <a:spcPct val="100000"/>
                        </a:lnSpc>
                        <a:spcBef>
                          <a:spcPts val="0"/>
                        </a:spcBef>
                        <a:spcAft>
                          <a:spcPts val="0"/>
                        </a:spcAft>
                        <a:buFontTx/>
                        <a:buNone/>
                      </a:pPr>
                      <a:r>
                        <a:rPr lang="en-GB" sz="1100" b="0" i="0" u="none" strike="noStrike" kern="1200" cap="none" spc="0" normalizeH="0" baseline="0">
                          <a:solidFill>
                            <a:schemeClr val="tx1"/>
                          </a:solidFill>
                          <a:latin typeface="+mn-lt"/>
                          <a:ea typeface="+mn-ea"/>
                          <a:cs typeface="+mn-cs"/>
                          <a:sym typeface=""/>
                        </a:rPr>
                        <a:t>Creates and implements the solution architecture</a:t>
                      </a:r>
                    </a:p>
                  </a:txBody>
                  <a:tcPr anchor="ctr">
                    <a:lnL w="6350" cap="flat" cmpd="sng" algn="ctr">
                      <a:solidFill>
                        <a:schemeClr val="tx1">
                          <a:lumMod val="65000"/>
                          <a:lumOff val="35000"/>
                        </a:schemeClr>
                      </a:solidFill>
                      <a:prstDash val="solid"/>
                      <a:round/>
                      <a:headEnd type="none" w="med" len="med"/>
                      <a:tailEnd type="none" w="med" len="med"/>
                    </a:lnL>
                    <a:lnR w="12700" cap="flat" cmpd="sng" algn="ctr">
                      <a:solidFill>
                        <a:schemeClr val="lt1">
                          <a:lumMod val="100000"/>
                        </a:schemeClr>
                      </a:solidFill>
                      <a:prstDash val="solid"/>
                      <a:round/>
                      <a:headEnd type="none" w="med" len="med"/>
                      <a:tailEnd type="none" w="med" len="med"/>
                    </a:lnR>
                    <a:lnT w="6350" cap="flat" cmpd="sng" algn="ctr">
                      <a:solidFill>
                        <a:schemeClr val="tx1">
                          <a:lumMod val="65000"/>
                          <a:lumOff val="35000"/>
                        </a:schemeClr>
                      </a:solidFill>
                      <a:prstDash val="solid"/>
                      <a:round/>
                      <a:headEnd type="none" w="med" len="med"/>
                      <a:tailEnd type="none" w="med" len="med"/>
                    </a:lnT>
                    <a:lnB w="6350" cap="flat" cmpd="sng" algn="ctr">
                      <a:solidFill>
                        <a:schemeClr val="tx1">
                          <a:lumMod val="65000"/>
                          <a:lumOff val="35000"/>
                        </a:schemeClr>
                      </a:solidFill>
                      <a:prstDash val="solid"/>
                      <a:round/>
                      <a:headEnd type="none" w="med" len="med"/>
                      <a:tailEnd type="none" w="med" len="med"/>
                    </a:lnB>
                    <a:solidFill>
                      <a:schemeClr val="bg1">
                        <a:lumMod val="100000"/>
                      </a:schemeClr>
                    </a:solidFill>
                  </a:tcPr>
                </a:tc>
                <a:extLst>
                  <a:ext uri="{0D108BD9-81ED-4DB2-BD59-A6C34878D82A}">
                    <a16:rowId xmlns:a16="http://schemas.microsoft.com/office/drawing/2014/main" val="4159410946"/>
                  </a:ext>
                </a:extLst>
              </a:tr>
              <a:tr h="330049">
                <a:tc>
                  <a:txBody>
                    <a:bodyPr/>
                    <a:lstStyle/>
                    <a:p>
                      <a:pPr marL="0" marR="0" lvl="0" indent="0" algn="l" defTabSz="932742" rtl="0" eaLnBrk="1" fontAlgn="auto" latinLnBrk="0" hangingPunct="1">
                        <a:lnSpc>
                          <a:spcPct val="100000"/>
                        </a:lnSpc>
                        <a:spcBef>
                          <a:spcPts val="0"/>
                        </a:spcBef>
                        <a:spcAft>
                          <a:spcPts val="0"/>
                        </a:spcAft>
                        <a:buClrTx/>
                        <a:buSzTx/>
                        <a:buFontTx/>
                        <a:buNone/>
                        <a:tabLst/>
                        <a:defRPr/>
                      </a:pPr>
                      <a:r>
                        <a:rPr lang="en-GB" sz="1050" b="0" i="0" u="none" strike="noStrike" kern="1200" cap="none" spc="0" normalizeH="0" baseline="0">
                          <a:solidFill>
                            <a:schemeClr val="tx1"/>
                          </a:solidFill>
                          <a:latin typeface="+mn-lt"/>
                          <a:ea typeface="+mn-ea"/>
                          <a:cs typeface="+mn-cs"/>
                          <a:sym typeface=""/>
                        </a:rPr>
                        <a:t>[Insert name]</a:t>
                      </a:r>
                    </a:p>
                  </a:txBody>
                  <a:tcPr anchor="ctr">
                    <a:lnL w="12700" cap="flat" cmpd="sng" algn="ctr">
                      <a:solidFill>
                        <a:schemeClr val="lt1">
                          <a:lumMod val="100000"/>
                        </a:schemeClr>
                      </a:solidFill>
                      <a:prstDash val="solid"/>
                      <a:round/>
                      <a:headEnd type="none" w="med" len="med"/>
                      <a:tailEnd type="none" w="med" len="med"/>
                    </a:lnL>
                    <a:lnR w="6350" cap="flat" cmpd="sng" algn="ctr">
                      <a:solidFill>
                        <a:schemeClr val="tx1">
                          <a:lumMod val="65000"/>
                          <a:lumOff val="35000"/>
                        </a:schemeClr>
                      </a:solidFill>
                      <a:prstDash val="solid"/>
                      <a:round/>
                      <a:headEnd type="none" w="med" len="med"/>
                      <a:tailEnd type="none" w="med" len="med"/>
                    </a:lnR>
                    <a:lnT w="6350" cap="flat" cmpd="sng" algn="ctr">
                      <a:solidFill>
                        <a:schemeClr val="tx1">
                          <a:lumMod val="65000"/>
                          <a:lumOff val="35000"/>
                        </a:schemeClr>
                      </a:solidFill>
                      <a:prstDash val="solid"/>
                      <a:round/>
                      <a:headEnd type="none" w="med" len="med"/>
                      <a:tailEnd type="none" w="med" len="med"/>
                    </a:lnT>
                    <a:lnB w="6350" cap="flat" cmpd="sng" algn="ctr">
                      <a:solidFill>
                        <a:schemeClr val="tx1">
                          <a:lumMod val="65000"/>
                          <a:lumOff val="35000"/>
                        </a:schemeClr>
                      </a:solidFill>
                      <a:prstDash val="solid"/>
                      <a:round/>
                      <a:headEnd type="none" w="med" len="med"/>
                      <a:tailEnd type="none" w="med" len="med"/>
                    </a:lnB>
                    <a:solidFill>
                      <a:schemeClr val="bg1">
                        <a:lumMod val="100000"/>
                      </a:schemeClr>
                    </a:solidFill>
                  </a:tcPr>
                </a:tc>
                <a:tc>
                  <a:txBody>
                    <a:bodyPr/>
                    <a:lstStyle/>
                    <a:p>
                      <a:pPr marL="0" marR="0" lvl="0" indent="0" algn="l" defTabSz="932742" rtl="0" eaLnBrk="1" fontAlgn="auto" hangingPunct="1">
                        <a:lnSpc>
                          <a:spcPct val="100000"/>
                        </a:lnSpc>
                        <a:spcBef>
                          <a:spcPts val="0"/>
                        </a:spcBef>
                        <a:spcAft>
                          <a:spcPts val="0"/>
                        </a:spcAft>
                        <a:buFontTx/>
                        <a:buNone/>
                      </a:pPr>
                      <a:r>
                        <a:rPr lang="en-GB" sz="1100" b="0" i="0" u="none" strike="noStrike" kern="1200" cap="none" spc="0" normalizeH="0" baseline="0">
                          <a:solidFill>
                            <a:schemeClr val="tx1"/>
                          </a:solidFill>
                          <a:latin typeface="+mn-lt"/>
                          <a:ea typeface="+mn-ea"/>
                          <a:cs typeface="+mn-cs"/>
                          <a:sym typeface=""/>
                        </a:rPr>
                        <a:t>Provides insights into security design process and implementation</a:t>
                      </a:r>
                    </a:p>
                  </a:txBody>
                  <a:tcPr anchor="ctr">
                    <a:lnL w="6350" cap="flat" cmpd="sng" algn="ctr">
                      <a:solidFill>
                        <a:schemeClr val="tx1">
                          <a:lumMod val="65000"/>
                          <a:lumOff val="35000"/>
                        </a:schemeClr>
                      </a:solidFill>
                      <a:prstDash val="solid"/>
                      <a:round/>
                      <a:headEnd type="none" w="med" len="med"/>
                      <a:tailEnd type="none" w="med" len="med"/>
                    </a:lnL>
                    <a:lnR w="12700" cap="flat" cmpd="sng" algn="ctr">
                      <a:solidFill>
                        <a:schemeClr val="lt1">
                          <a:lumMod val="100000"/>
                        </a:schemeClr>
                      </a:solidFill>
                      <a:prstDash val="solid"/>
                      <a:round/>
                      <a:headEnd type="none" w="med" len="med"/>
                      <a:tailEnd type="none" w="med" len="med"/>
                    </a:lnR>
                    <a:lnT w="6350" cap="flat" cmpd="sng" algn="ctr">
                      <a:solidFill>
                        <a:schemeClr val="tx1">
                          <a:lumMod val="65000"/>
                          <a:lumOff val="35000"/>
                        </a:schemeClr>
                      </a:solidFill>
                      <a:prstDash val="solid"/>
                      <a:round/>
                      <a:headEnd type="none" w="med" len="med"/>
                      <a:tailEnd type="none" w="med" len="med"/>
                    </a:lnT>
                    <a:lnB w="6350" cap="flat" cmpd="sng" algn="ctr">
                      <a:solidFill>
                        <a:schemeClr val="tx1">
                          <a:lumMod val="65000"/>
                          <a:lumOff val="35000"/>
                        </a:schemeClr>
                      </a:solidFill>
                      <a:prstDash val="solid"/>
                      <a:round/>
                      <a:headEnd type="none" w="med" len="med"/>
                      <a:tailEnd type="none" w="med" len="med"/>
                    </a:lnB>
                    <a:solidFill>
                      <a:schemeClr val="bg1">
                        <a:lumMod val="100000"/>
                      </a:schemeClr>
                    </a:solidFill>
                  </a:tcPr>
                </a:tc>
                <a:extLst>
                  <a:ext uri="{0D108BD9-81ED-4DB2-BD59-A6C34878D82A}">
                    <a16:rowId xmlns:a16="http://schemas.microsoft.com/office/drawing/2014/main" val="658257760"/>
                  </a:ext>
                </a:extLst>
              </a:tr>
              <a:tr h="330049">
                <a:tc>
                  <a:txBody>
                    <a:bodyPr/>
                    <a:lstStyle/>
                    <a:p>
                      <a:pPr marL="0" marR="0" lvl="0" indent="0" algn="l" defTabSz="932742" rtl="0" eaLnBrk="1" fontAlgn="auto" latinLnBrk="0" hangingPunct="1">
                        <a:lnSpc>
                          <a:spcPct val="100000"/>
                        </a:lnSpc>
                        <a:spcBef>
                          <a:spcPts val="0"/>
                        </a:spcBef>
                        <a:spcAft>
                          <a:spcPts val="0"/>
                        </a:spcAft>
                        <a:buClrTx/>
                        <a:buSzTx/>
                        <a:buFontTx/>
                        <a:buNone/>
                        <a:tabLst/>
                        <a:defRPr/>
                      </a:pPr>
                      <a:r>
                        <a:rPr lang="en-GB" sz="1050" b="0" i="0" u="none" strike="noStrike" kern="1200" cap="none" spc="0" normalizeH="0" baseline="0">
                          <a:solidFill>
                            <a:schemeClr val="tx1"/>
                          </a:solidFill>
                          <a:latin typeface="+mn-lt"/>
                          <a:ea typeface="+mn-ea"/>
                          <a:cs typeface="+mn-cs"/>
                          <a:sym typeface=""/>
                        </a:rPr>
                        <a:t>[Insert name]</a:t>
                      </a:r>
                    </a:p>
                  </a:txBody>
                  <a:tcPr anchor="ctr">
                    <a:lnL w="12700" cap="flat" cmpd="sng" algn="ctr">
                      <a:solidFill>
                        <a:schemeClr val="lt1">
                          <a:lumMod val="100000"/>
                        </a:schemeClr>
                      </a:solidFill>
                      <a:prstDash val="solid"/>
                      <a:round/>
                      <a:headEnd type="none" w="med" len="med"/>
                      <a:tailEnd type="none" w="med" len="med"/>
                    </a:lnL>
                    <a:lnR w="6350" cap="flat" cmpd="sng" algn="ctr">
                      <a:solidFill>
                        <a:schemeClr val="tx1">
                          <a:lumMod val="65000"/>
                          <a:lumOff val="35000"/>
                        </a:schemeClr>
                      </a:solidFill>
                      <a:prstDash val="solid"/>
                      <a:round/>
                      <a:headEnd type="none" w="med" len="med"/>
                      <a:tailEnd type="none" w="med" len="med"/>
                    </a:lnR>
                    <a:lnT w="6350" cap="flat" cmpd="sng" algn="ctr">
                      <a:solidFill>
                        <a:schemeClr val="tx1">
                          <a:lumMod val="65000"/>
                          <a:lumOff val="35000"/>
                        </a:schemeClr>
                      </a:solidFill>
                      <a:prstDash val="solid"/>
                      <a:round/>
                      <a:headEnd type="none" w="med" len="med"/>
                      <a:tailEnd type="none" w="med" len="med"/>
                    </a:lnT>
                    <a:lnB w="6350" cap="flat" cmpd="sng" algn="ctr">
                      <a:solidFill>
                        <a:schemeClr val="tx1">
                          <a:lumMod val="65000"/>
                          <a:lumOff val="35000"/>
                        </a:schemeClr>
                      </a:solidFill>
                      <a:prstDash val="solid"/>
                      <a:round/>
                      <a:headEnd type="none" w="med" len="med"/>
                      <a:tailEnd type="none" w="med" len="med"/>
                    </a:lnB>
                    <a:solidFill>
                      <a:schemeClr val="bg1">
                        <a:lumMod val="100000"/>
                      </a:schemeClr>
                    </a:solidFill>
                  </a:tcPr>
                </a:tc>
                <a:tc>
                  <a:txBody>
                    <a:bodyPr/>
                    <a:lstStyle/>
                    <a:p>
                      <a:pPr marL="0" marR="0" lvl="0" indent="0" algn="l" defTabSz="932742" rtl="0" eaLnBrk="1" fontAlgn="auto" hangingPunct="1">
                        <a:lnSpc>
                          <a:spcPct val="100000"/>
                        </a:lnSpc>
                        <a:spcBef>
                          <a:spcPts val="0"/>
                        </a:spcBef>
                        <a:spcAft>
                          <a:spcPts val="0"/>
                        </a:spcAft>
                        <a:buFontTx/>
                        <a:buNone/>
                      </a:pPr>
                      <a:r>
                        <a:rPr lang="en-GB" sz="1100" b="0" i="0" u="none" strike="noStrike" kern="1200" cap="none" spc="0" normalizeH="0" baseline="0">
                          <a:solidFill>
                            <a:schemeClr val="tx1"/>
                          </a:solidFill>
                          <a:latin typeface="+mn-lt"/>
                          <a:ea typeface="+mn-ea"/>
                          <a:cs typeface="+mn-cs"/>
                          <a:sym typeface=""/>
                        </a:rPr>
                        <a:t>Owns communication tooling such as chat, meetings and calling</a:t>
                      </a:r>
                    </a:p>
                  </a:txBody>
                  <a:tcPr anchor="ctr">
                    <a:lnL w="6350" cap="flat" cmpd="sng" algn="ctr">
                      <a:solidFill>
                        <a:schemeClr val="tx1">
                          <a:lumMod val="65000"/>
                          <a:lumOff val="35000"/>
                        </a:schemeClr>
                      </a:solidFill>
                      <a:prstDash val="solid"/>
                      <a:round/>
                      <a:headEnd type="none" w="med" len="med"/>
                      <a:tailEnd type="none" w="med" len="med"/>
                    </a:lnL>
                    <a:lnR w="12700" cap="flat" cmpd="sng" algn="ctr">
                      <a:solidFill>
                        <a:schemeClr val="lt1">
                          <a:lumMod val="100000"/>
                        </a:schemeClr>
                      </a:solidFill>
                      <a:prstDash val="solid"/>
                      <a:round/>
                      <a:headEnd type="none" w="med" len="med"/>
                      <a:tailEnd type="none" w="med" len="med"/>
                    </a:lnR>
                    <a:lnT w="6350" cap="flat" cmpd="sng" algn="ctr">
                      <a:solidFill>
                        <a:schemeClr val="tx1">
                          <a:lumMod val="65000"/>
                          <a:lumOff val="35000"/>
                        </a:schemeClr>
                      </a:solidFill>
                      <a:prstDash val="solid"/>
                      <a:round/>
                      <a:headEnd type="none" w="med" len="med"/>
                      <a:tailEnd type="none" w="med" len="med"/>
                    </a:lnT>
                    <a:lnB w="6350" cap="flat" cmpd="sng" algn="ctr">
                      <a:solidFill>
                        <a:schemeClr val="tx1">
                          <a:lumMod val="65000"/>
                          <a:lumOff val="35000"/>
                        </a:schemeClr>
                      </a:solidFill>
                      <a:prstDash val="solid"/>
                      <a:round/>
                      <a:headEnd type="none" w="med" len="med"/>
                      <a:tailEnd type="none" w="med" len="med"/>
                    </a:lnB>
                    <a:solidFill>
                      <a:schemeClr val="bg1">
                        <a:lumMod val="100000"/>
                      </a:schemeClr>
                    </a:solidFill>
                  </a:tcPr>
                </a:tc>
                <a:extLst>
                  <a:ext uri="{0D108BD9-81ED-4DB2-BD59-A6C34878D82A}">
                    <a16:rowId xmlns:a16="http://schemas.microsoft.com/office/drawing/2014/main" val="1993629638"/>
                  </a:ext>
                </a:extLst>
              </a:tr>
              <a:tr h="330049">
                <a:tc>
                  <a:txBody>
                    <a:bodyPr/>
                    <a:lstStyle/>
                    <a:p>
                      <a:pPr marL="0" marR="0" lvl="0" indent="0" algn="l" defTabSz="932742" rtl="0" eaLnBrk="1" fontAlgn="auto" latinLnBrk="0" hangingPunct="1">
                        <a:lnSpc>
                          <a:spcPct val="100000"/>
                        </a:lnSpc>
                        <a:spcBef>
                          <a:spcPts val="0"/>
                        </a:spcBef>
                        <a:spcAft>
                          <a:spcPts val="0"/>
                        </a:spcAft>
                        <a:buClrTx/>
                        <a:buSzTx/>
                        <a:buFontTx/>
                        <a:buNone/>
                        <a:tabLst/>
                        <a:defRPr/>
                      </a:pPr>
                      <a:r>
                        <a:rPr lang="en-GB" sz="1050" b="0" i="0" u="none" strike="noStrike" kern="1200" cap="none" spc="0" normalizeH="0" baseline="0">
                          <a:solidFill>
                            <a:schemeClr val="tx1"/>
                          </a:solidFill>
                          <a:latin typeface="+mn-lt"/>
                          <a:ea typeface="+mn-ea"/>
                          <a:cs typeface="+mn-cs"/>
                          <a:sym typeface=""/>
                        </a:rPr>
                        <a:t>[Insert name]</a:t>
                      </a:r>
                    </a:p>
                  </a:txBody>
                  <a:tcPr anchor="ctr">
                    <a:lnL w="12700" cap="flat" cmpd="sng" algn="ctr">
                      <a:solidFill>
                        <a:schemeClr val="lt1">
                          <a:lumMod val="100000"/>
                        </a:schemeClr>
                      </a:solidFill>
                      <a:prstDash val="solid"/>
                      <a:round/>
                      <a:headEnd type="none" w="med" len="med"/>
                      <a:tailEnd type="none" w="med" len="med"/>
                    </a:lnL>
                    <a:lnR w="6350" cap="flat" cmpd="sng" algn="ctr">
                      <a:solidFill>
                        <a:schemeClr val="tx1">
                          <a:lumMod val="65000"/>
                          <a:lumOff val="35000"/>
                        </a:schemeClr>
                      </a:solidFill>
                      <a:prstDash val="solid"/>
                      <a:round/>
                      <a:headEnd type="none" w="med" len="med"/>
                      <a:tailEnd type="none" w="med" len="med"/>
                    </a:lnR>
                    <a:lnT w="6350" cap="flat" cmpd="sng" algn="ctr">
                      <a:solidFill>
                        <a:schemeClr val="tx1">
                          <a:lumMod val="65000"/>
                          <a:lumOff val="35000"/>
                        </a:schemeClr>
                      </a:solidFill>
                      <a:prstDash val="solid"/>
                      <a:round/>
                      <a:headEnd type="none" w="med" len="med"/>
                      <a:tailEnd type="none" w="med" len="med"/>
                    </a:lnT>
                    <a:lnB w="6350" cap="flat" cmpd="sng" algn="ctr">
                      <a:solidFill>
                        <a:schemeClr val="tx1">
                          <a:lumMod val="65000"/>
                          <a:lumOff val="35000"/>
                        </a:schemeClr>
                      </a:solidFill>
                      <a:prstDash val="solid"/>
                      <a:round/>
                      <a:headEnd type="none" w="med" len="med"/>
                      <a:tailEnd type="none" w="med" len="med"/>
                    </a:lnB>
                    <a:solidFill>
                      <a:schemeClr val="bg1">
                        <a:lumMod val="100000"/>
                      </a:schemeClr>
                    </a:solidFill>
                  </a:tcPr>
                </a:tc>
                <a:tc>
                  <a:txBody>
                    <a:bodyPr/>
                    <a:lstStyle/>
                    <a:p>
                      <a:pPr marL="0" marR="0" lvl="0" indent="0" algn="l" defTabSz="932742" rtl="0" eaLnBrk="1" fontAlgn="auto" hangingPunct="1">
                        <a:lnSpc>
                          <a:spcPct val="100000"/>
                        </a:lnSpc>
                        <a:spcBef>
                          <a:spcPts val="0"/>
                        </a:spcBef>
                        <a:spcAft>
                          <a:spcPts val="0"/>
                        </a:spcAft>
                        <a:buFontTx/>
                        <a:buNone/>
                      </a:pPr>
                      <a:r>
                        <a:rPr lang="en-GB" sz="1100" b="0" i="0" u="none" strike="noStrike" kern="1200" cap="none" spc="0" normalizeH="0" baseline="0">
                          <a:solidFill>
                            <a:schemeClr val="tx1"/>
                          </a:solidFill>
                          <a:latin typeface="+mn-lt"/>
                          <a:ea typeface="+mn-ea"/>
                          <a:cs typeface="+mn-cs"/>
                          <a:sym typeface=""/>
                        </a:rPr>
                        <a:t>Owns asynchronous tooling such as SharePoint, OneDrive, etc.</a:t>
                      </a:r>
                    </a:p>
                  </a:txBody>
                  <a:tcPr anchor="ctr">
                    <a:lnL w="6350" cap="flat" cmpd="sng" algn="ctr">
                      <a:solidFill>
                        <a:schemeClr val="tx1">
                          <a:lumMod val="65000"/>
                          <a:lumOff val="35000"/>
                        </a:schemeClr>
                      </a:solidFill>
                      <a:prstDash val="solid"/>
                      <a:round/>
                      <a:headEnd type="none" w="med" len="med"/>
                      <a:tailEnd type="none" w="med" len="med"/>
                    </a:lnL>
                    <a:lnR w="12700" cap="flat" cmpd="sng" algn="ctr">
                      <a:solidFill>
                        <a:schemeClr val="lt1">
                          <a:lumMod val="100000"/>
                        </a:schemeClr>
                      </a:solidFill>
                      <a:prstDash val="solid"/>
                      <a:round/>
                      <a:headEnd type="none" w="med" len="med"/>
                      <a:tailEnd type="none" w="med" len="med"/>
                    </a:lnR>
                    <a:lnT w="6350" cap="flat" cmpd="sng" algn="ctr">
                      <a:solidFill>
                        <a:schemeClr val="tx1">
                          <a:lumMod val="65000"/>
                          <a:lumOff val="35000"/>
                        </a:schemeClr>
                      </a:solidFill>
                      <a:prstDash val="solid"/>
                      <a:round/>
                      <a:headEnd type="none" w="med" len="med"/>
                      <a:tailEnd type="none" w="med" len="med"/>
                    </a:lnT>
                    <a:lnB w="6350" cap="flat" cmpd="sng" algn="ctr">
                      <a:solidFill>
                        <a:schemeClr val="tx1">
                          <a:lumMod val="65000"/>
                          <a:lumOff val="35000"/>
                        </a:schemeClr>
                      </a:solidFill>
                      <a:prstDash val="solid"/>
                      <a:round/>
                      <a:headEnd type="none" w="med" len="med"/>
                      <a:tailEnd type="none" w="med" len="med"/>
                    </a:lnB>
                    <a:solidFill>
                      <a:schemeClr val="bg1">
                        <a:lumMod val="100000"/>
                      </a:schemeClr>
                    </a:solidFill>
                  </a:tcPr>
                </a:tc>
                <a:extLst>
                  <a:ext uri="{0D108BD9-81ED-4DB2-BD59-A6C34878D82A}">
                    <a16:rowId xmlns:a16="http://schemas.microsoft.com/office/drawing/2014/main" val="2805029821"/>
                  </a:ext>
                </a:extLst>
              </a:tr>
              <a:tr h="330049">
                <a:tc>
                  <a:txBody>
                    <a:bodyPr/>
                    <a:lstStyle/>
                    <a:p>
                      <a:pPr marL="0" marR="0" lvl="0" indent="0" algn="l" defTabSz="932742" rtl="0" eaLnBrk="1" fontAlgn="auto" latinLnBrk="0" hangingPunct="1">
                        <a:lnSpc>
                          <a:spcPct val="100000"/>
                        </a:lnSpc>
                        <a:spcBef>
                          <a:spcPts val="0"/>
                        </a:spcBef>
                        <a:spcAft>
                          <a:spcPts val="0"/>
                        </a:spcAft>
                        <a:buClrTx/>
                        <a:buSzTx/>
                        <a:buFontTx/>
                        <a:buNone/>
                        <a:tabLst/>
                        <a:defRPr/>
                      </a:pPr>
                      <a:r>
                        <a:rPr lang="en-GB" sz="1050" b="0" i="0" u="none" strike="noStrike" kern="1200" cap="none" spc="0" normalizeH="0" baseline="0">
                          <a:solidFill>
                            <a:schemeClr val="tx1"/>
                          </a:solidFill>
                          <a:latin typeface="+mn-lt"/>
                          <a:ea typeface="+mn-ea"/>
                          <a:cs typeface="+mn-cs"/>
                          <a:sym typeface=""/>
                        </a:rPr>
                        <a:t>[Insert name]</a:t>
                      </a:r>
                    </a:p>
                  </a:txBody>
                  <a:tcPr anchor="ctr">
                    <a:lnL w="12700" cap="flat" cmpd="sng" algn="ctr">
                      <a:solidFill>
                        <a:schemeClr val="lt1">
                          <a:lumMod val="100000"/>
                        </a:schemeClr>
                      </a:solidFill>
                      <a:prstDash val="solid"/>
                      <a:round/>
                      <a:headEnd type="none" w="med" len="med"/>
                      <a:tailEnd type="none" w="med" len="med"/>
                    </a:lnL>
                    <a:lnR w="6350" cap="flat" cmpd="sng" algn="ctr">
                      <a:solidFill>
                        <a:schemeClr val="tx1">
                          <a:lumMod val="65000"/>
                          <a:lumOff val="35000"/>
                        </a:schemeClr>
                      </a:solidFill>
                      <a:prstDash val="solid"/>
                      <a:round/>
                      <a:headEnd type="none" w="med" len="med"/>
                      <a:tailEnd type="none" w="med" len="med"/>
                    </a:lnR>
                    <a:lnT w="6350" cap="flat" cmpd="sng" algn="ctr">
                      <a:solidFill>
                        <a:schemeClr val="tx1">
                          <a:lumMod val="65000"/>
                          <a:lumOff val="35000"/>
                        </a:schemeClr>
                      </a:solidFill>
                      <a:prstDash val="solid"/>
                      <a:round/>
                      <a:headEnd type="none" w="med" len="med"/>
                      <a:tailEnd type="none" w="med" len="med"/>
                    </a:lnT>
                    <a:lnB w="6350" cap="flat" cmpd="sng" algn="ctr">
                      <a:solidFill>
                        <a:schemeClr val="tx1">
                          <a:lumMod val="65000"/>
                          <a:lumOff val="35000"/>
                        </a:schemeClr>
                      </a:solidFill>
                      <a:prstDash val="solid"/>
                      <a:round/>
                      <a:headEnd type="none" w="med" len="med"/>
                      <a:tailEnd type="none" w="med" len="med"/>
                    </a:lnB>
                    <a:solidFill>
                      <a:schemeClr val="bg1">
                        <a:lumMod val="100000"/>
                      </a:schemeClr>
                    </a:solidFill>
                  </a:tcPr>
                </a:tc>
                <a:tc>
                  <a:txBody>
                    <a:bodyPr/>
                    <a:lstStyle/>
                    <a:p>
                      <a:pPr marL="0" marR="0" lvl="0" indent="0" algn="l" defTabSz="932742" rtl="0" eaLnBrk="1" fontAlgn="auto" hangingPunct="1">
                        <a:lnSpc>
                          <a:spcPct val="100000"/>
                        </a:lnSpc>
                        <a:spcBef>
                          <a:spcPts val="0"/>
                        </a:spcBef>
                        <a:spcAft>
                          <a:spcPts val="0"/>
                        </a:spcAft>
                        <a:buFontTx/>
                        <a:buNone/>
                      </a:pPr>
                      <a:r>
                        <a:rPr lang="en-GB" sz="1100" b="0" i="0" u="none" strike="noStrike" kern="1200" cap="none" spc="0" normalizeH="0" baseline="0">
                          <a:solidFill>
                            <a:schemeClr val="tx1"/>
                          </a:solidFill>
                          <a:latin typeface="+mn-lt"/>
                          <a:ea typeface="+mn-ea"/>
                          <a:cs typeface="+mn-cs"/>
                          <a:sym typeface=""/>
                        </a:rPr>
                        <a:t>Manages the readiness of your support desk</a:t>
                      </a:r>
                    </a:p>
                  </a:txBody>
                  <a:tcPr anchor="ctr">
                    <a:lnL w="6350" cap="flat" cmpd="sng" algn="ctr">
                      <a:solidFill>
                        <a:schemeClr val="tx1">
                          <a:lumMod val="65000"/>
                          <a:lumOff val="35000"/>
                        </a:schemeClr>
                      </a:solidFill>
                      <a:prstDash val="solid"/>
                      <a:round/>
                      <a:headEnd type="none" w="med" len="med"/>
                      <a:tailEnd type="none" w="med" len="med"/>
                    </a:lnL>
                    <a:lnR w="12700" cap="flat" cmpd="sng" algn="ctr">
                      <a:solidFill>
                        <a:schemeClr val="lt1">
                          <a:lumMod val="100000"/>
                        </a:schemeClr>
                      </a:solidFill>
                      <a:prstDash val="solid"/>
                      <a:round/>
                      <a:headEnd type="none" w="med" len="med"/>
                      <a:tailEnd type="none" w="med" len="med"/>
                    </a:lnR>
                    <a:lnT w="6350" cap="flat" cmpd="sng" algn="ctr">
                      <a:solidFill>
                        <a:schemeClr val="tx1">
                          <a:lumMod val="65000"/>
                          <a:lumOff val="35000"/>
                        </a:schemeClr>
                      </a:solidFill>
                      <a:prstDash val="solid"/>
                      <a:round/>
                      <a:headEnd type="none" w="med" len="med"/>
                      <a:tailEnd type="none" w="med" len="med"/>
                    </a:lnT>
                    <a:lnB w="6350" cap="flat" cmpd="sng" algn="ctr">
                      <a:solidFill>
                        <a:schemeClr val="tx1">
                          <a:lumMod val="65000"/>
                          <a:lumOff val="35000"/>
                        </a:schemeClr>
                      </a:solidFill>
                      <a:prstDash val="solid"/>
                      <a:round/>
                      <a:headEnd type="none" w="med" len="med"/>
                      <a:tailEnd type="none" w="med" len="med"/>
                    </a:lnB>
                    <a:solidFill>
                      <a:schemeClr val="bg1">
                        <a:lumMod val="100000"/>
                      </a:schemeClr>
                    </a:solidFill>
                  </a:tcPr>
                </a:tc>
                <a:extLst>
                  <a:ext uri="{0D108BD9-81ED-4DB2-BD59-A6C34878D82A}">
                    <a16:rowId xmlns:a16="http://schemas.microsoft.com/office/drawing/2014/main" val="3505090931"/>
                  </a:ext>
                </a:extLst>
              </a:tr>
              <a:tr h="330049">
                <a:tc>
                  <a:txBody>
                    <a:bodyPr/>
                    <a:lstStyle/>
                    <a:p>
                      <a:pPr marL="0" marR="0" lvl="0" indent="0" algn="l" defTabSz="932742" rtl="0" eaLnBrk="1" fontAlgn="auto" latinLnBrk="0" hangingPunct="1">
                        <a:lnSpc>
                          <a:spcPct val="100000"/>
                        </a:lnSpc>
                        <a:spcBef>
                          <a:spcPts val="0"/>
                        </a:spcBef>
                        <a:spcAft>
                          <a:spcPts val="0"/>
                        </a:spcAft>
                        <a:buClrTx/>
                        <a:buSzTx/>
                        <a:buFontTx/>
                        <a:buNone/>
                        <a:tabLst/>
                        <a:defRPr/>
                      </a:pPr>
                      <a:r>
                        <a:rPr lang="en-GB" sz="1050" b="0" i="0" u="none" strike="noStrike" kern="1200" cap="none" spc="0" normalizeH="0" baseline="0">
                          <a:solidFill>
                            <a:schemeClr val="tx1"/>
                          </a:solidFill>
                          <a:latin typeface="+mn-lt"/>
                          <a:ea typeface="+mn-ea"/>
                          <a:cs typeface="+mn-cs"/>
                          <a:sym typeface=""/>
                        </a:rPr>
                        <a:t>[Insert name]</a:t>
                      </a:r>
                    </a:p>
                  </a:txBody>
                  <a:tcPr anchor="ctr">
                    <a:lnL w="12700" cap="flat" cmpd="sng" algn="ctr">
                      <a:solidFill>
                        <a:schemeClr val="lt1">
                          <a:lumMod val="100000"/>
                        </a:schemeClr>
                      </a:solidFill>
                      <a:prstDash val="solid"/>
                      <a:round/>
                      <a:headEnd type="none" w="med" len="med"/>
                      <a:tailEnd type="none" w="med" len="med"/>
                    </a:lnL>
                    <a:lnR w="6350" cap="flat" cmpd="sng" algn="ctr">
                      <a:solidFill>
                        <a:schemeClr val="tx1">
                          <a:lumMod val="65000"/>
                          <a:lumOff val="35000"/>
                        </a:schemeClr>
                      </a:solidFill>
                      <a:prstDash val="solid"/>
                      <a:round/>
                      <a:headEnd type="none" w="med" len="med"/>
                      <a:tailEnd type="none" w="med" len="med"/>
                    </a:lnR>
                    <a:lnT w="6350" cap="flat" cmpd="sng" algn="ctr">
                      <a:solidFill>
                        <a:schemeClr val="tx1">
                          <a:lumMod val="65000"/>
                          <a:lumOff val="35000"/>
                        </a:schemeClr>
                      </a:solidFill>
                      <a:prstDash val="solid"/>
                      <a:round/>
                      <a:headEnd type="none" w="med" len="med"/>
                      <a:tailEnd type="none" w="med" len="med"/>
                    </a:lnT>
                    <a:lnB w="12700" cap="flat" cmpd="sng" algn="ctr">
                      <a:solidFill>
                        <a:schemeClr val="lt1">
                          <a:lumMod val="100000"/>
                        </a:schemeClr>
                      </a:solidFill>
                      <a:prstDash val="solid"/>
                      <a:round/>
                      <a:headEnd type="none" w="med" len="med"/>
                      <a:tailEnd type="none" w="med" len="med"/>
                    </a:lnB>
                    <a:solidFill>
                      <a:schemeClr val="bg1">
                        <a:lumMod val="100000"/>
                      </a:schemeClr>
                    </a:solidFill>
                  </a:tcPr>
                </a:tc>
                <a:tc>
                  <a:txBody>
                    <a:bodyPr/>
                    <a:lstStyle/>
                    <a:p>
                      <a:pPr marL="0" marR="0" lvl="0" indent="0" algn="l" defTabSz="932742" rtl="0" eaLnBrk="1" fontAlgn="auto" hangingPunct="1">
                        <a:lnSpc>
                          <a:spcPct val="100000"/>
                        </a:lnSpc>
                        <a:spcBef>
                          <a:spcPts val="0"/>
                        </a:spcBef>
                        <a:spcAft>
                          <a:spcPts val="0"/>
                        </a:spcAft>
                        <a:buFontTx/>
                        <a:buNone/>
                      </a:pPr>
                      <a:r>
                        <a:rPr lang="en-GB" sz="1100" b="0" i="0" u="none" strike="noStrike" kern="1200" cap="none" spc="0" normalizeH="0" baseline="0">
                          <a:solidFill>
                            <a:schemeClr val="tx1"/>
                          </a:solidFill>
                          <a:latin typeface="+mn-lt"/>
                          <a:ea typeface="+mn-ea"/>
                          <a:cs typeface="+mn-cs"/>
                          <a:sym typeface=""/>
                        </a:rPr>
                        <a:t>Oversees the user change management and adoption program</a:t>
                      </a:r>
                    </a:p>
                  </a:txBody>
                  <a:tcPr anchor="ctr">
                    <a:lnL w="6350" cap="flat" cmpd="sng" algn="ctr">
                      <a:solidFill>
                        <a:schemeClr val="tx1">
                          <a:lumMod val="65000"/>
                          <a:lumOff val="35000"/>
                        </a:schemeClr>
                      </a:solidFill>
                      <a:prstDash val="solid"/>
                      <a:round/>
                      <a:headEnd type="none" w="med" len="med"/>
                      <a:tailEnd type="none" w="med" len="med"/>
                    </a:lnL>
                    <a:lnR w="12700" cap="flat" cmpd="sng" algn="ctr">
                      <a:solidFill>
                        <a:schemeClr val="lt1">
                          <a:lumMod val="100000"/>
                        </a:schemeClr>
                      </a:solidFill>
                      <a:prstDash val="solid"/>
                      <a:round/>
                      <a:headEnd type="none" w="med" len="med"/>
                      <a:tailEnd type="none" w="med" len="med"/>
                    </a:lnR>
                    <a:lnT w="6350" cap="flat" cmpd="sng" algn="ctr">
                      <a:solidFill>
                        <a:schemeClr val="tx1">
                          <a:lumMod val="65000"/>
                          <a:lumOff val="35000"/>
                        </a:schemeClr>
                      </a:solidFill>
                      <a:prstDash val="solid"/>
                      <a:round/>
                      <a:headEnd type="none" w="med" len="med"/>
                      <a:tailEnd type="none" w="med" len="med"/>
                    </a:lnT>
                    <a:lnB w="12700" cap="flat" cmpd="sng" algn="ctr">
                      <a:solidFill>
                        <a:schemeClr val="lt1">
                          <a:lumMod val="100000"/>
                        </a:schemeClr>
                      </a:solidFill>
                      <a:prstDash val="solid"/>
                      <a:round/>
                      <a:headEnd type="none" w="med" len="med"/>
                      <a:tailEnd type="none" w="med" len="med"/>
                    </a:lnB>
                    <a:solidFill>
                      <a:schemeClr val="bg1">
                        <a:lumMod val="100000"/>
                      </a:schemeClr>
                    </a:solidFill>
                  </a:tcPr>
                </a:tc>
                <a:extLst>
                  <a:ext uri="{0D108BD9-81ED-4DB2-BD59-A6C34878D82A}">
                    <a16:rowId xmlns:a16="http://schemas.microsoft.com/office/drawing/2014/main" val="1378916101"/>
                  </a:ext>
                </a:extLst>
              </a:tr>
            </a:tbl>
          </a:graphicData>
        </a:graphic>
      </p:graphicFrame>
      <p:sp>
        <p:nvSpPr>
          <p:cNvPr id="7" name="!!BOX1">
            <a:extLst>
              <a:ext uri="{FF2B5EF4-FFF2-40B4-BE49-F238E27FC236}">
                <a16:creationId xmlns:a16="http://schemas.microsoft.com/office/drawing/2014/main" id="{8B324D46-2240-374E-1EE2-F462BA4E63AD}"/>
              </a:ext>
            </a:extLst>
          </p:cNvPr>
          <p:cNvSpPr>
            <a:spLocks/>
          </p:cNvSpPr>
          <p:nvPr/>
        </p:nvSpPr>
        <p:spPr bwMode="auto">
          <a:xfrm>
            <a:off x="9109942" y="1864189"/>
            <a:ext cx="2608087" cy="4290636"/>
          </a:xfrm>
          <a:prstGeom prst="roundRect">
            <a:avLst>
              <a:gd name="adj" fmla="val 0"/>
            </a:avLst>
          </a:prstGeom>
          <a:solidFill>
            <a:schemeClr val="bg1"/>
          </a:solidFill>
          <a:ln w="12700">
            <a:noFill/>
            <a:headEnd type="none" w="med" len="med"/>
            <a:tailEnd type="none" w="med" len="med"/>
          </a:ln>
          <a:effectLst>
            <a:outerShdw blurRad="76200" dist="25400" dir="2700000" algn="tl" rotWithShape="0">
              <a:prstClr val="black">
                <a:alpha val="14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20" tIns="97536" rIns="121920" bIns="97536" numCol="1" spcCol="0" rtlCol="0" fromWordArt="0" anchor="t" anchorCtr="0" forceAA="0" compatLnSpc="1">
            <a:prstTxWarp prst="textNoShape">
              <a:avLst/>
            </a:prstTxWarp>
            <a:noAutofit/>
          </a:bodyPr>
          <a:lstStyle/>
          <a:p>
            <a:pPr defTabSz="621679" fontAlgn="base">
              <a:spcBef>
                <a:spcPct val="0"/>
              </a:spcBef>
              <a:spcAft>
                <a:spcPct val="0"/>
              </a:spcAft>
            </a:pPr>
            <a:endParaRPr lang="en-GB" sz="1333">
              <a:solidFill>
                <a:srgbClr val="FFFFFF"/>
              </a:solidFill>
              <a:latin typeface="Segoe UI"/>
              <a:cs typeface="Segoe UI" pitchFamily="34" charset="0"/>
            </a:endParaRPr>
          </a:p>
        </p:txBody>
      </p:sp>
      <p:pic>
        <p:nvPicPr>
          <p:cNvPr id="2" name="Picture 1" descr="A blue and green sign&#10;&#10;Description automatically generated with medium confidence">
            <a:extLst>
              <a:ext uri="{FF2B5EF4-FFF2-40B4-BE49-F238E27FC236}">
                <a16:creationId xmlns:a16="http://schemas.microsoft.com/office/drawing/2014/main" id="{E6F62558-5458-446B-EEA5-29B2A6F87874}"/>
              </a:ext>
            </a:extLst>
          </p:cNvPr>
          <p:cNvPicPr>
            <a:picLocks noChangeAspect="1"/>
          </p:cNvPicPr>
          <p:nvPr/>
        </p:nvPicPr>
        <p:blipFill rotWithShape="1">
          <a:blip r:embed="rId2">
            <a:extLst>
              <a:ext uri="{28A0092B-C50C-407E-A947-70E740481C1C}">
                <a14:useLocalDpi xmlns:a14="http://schemas.microsoft.com/office/drawing/2010/main" val="0"/>
              </a:ext>
            </a:extLst>
          </a:blip>
          <a:srcRect r="3968"/>
          <a:stretch/>
        </p:blipFill>
        <p:spPr>
          <a:xfrm>
            <a:off x="10257196" y="122866"/>
            <a:ext cx="1934804" cy="459865"/>
          </a:xfrm>
          <a:prstGeom prst="rect">
            <a:avLst/>
          </a:prstGeom>
          <a:effectLst>
            <a:outerShdw blurRad="88900" dist="50800" dir="8100000" algn="tr" rotWithShape="0">
              <a:prstClr val="black">
                <a:alpha val="40000"/>
              </a:prstClr>
            </a:outerShdw>
          </a:effectLst>
        </p:spPr>
      </p:pic>
      <p:pic>
        <p:nvPicPr>
          <p:cNvPr id="47" name="Picture 46">
            <a:extLst>
              <a:ext uri="{FF2B5EF4-FFF2-40B4-BE49-F238E27FC236}">
                <a16:creationId xmlns:a16="http://schemas.microsoft.com/office/drawing/2014/main" id="{9D096666-6F58-8F71-4D27-023E7C16A695}"/>
              </a:ext>
            </a:extLst>
          </p:cNvPr>
          <p:cNvPicPr>
            <a:picLocks noChangeAspect="1"/>
          </p:cNvPicPr>
          <p:nvPr/>
        </p:nvPicPr>
        <p:blipFill>
          <a:blip r:embed="rId3">
            <a:extLst>
              <a:ext uri="{28A0092B-C50C-407E-A947-70E740481C1C}">
                <a14:useLocalDpi xmlns:a14="http://schemas.microsoft.com/office/drawing/2010/main" val="0"/>
              </a:ext>
            </a:extLst>
          </a:blip>
          <a:srcRect l="34" r="34"/>
          <a:stretch/>
        </p:blipFill>
        <p:spPr>
          <a:xfrm>
            <a:off x="9199937" y="1952625"/>
            <a:ext cx="2818922" cy="4112069"/>
          </a:xfrm>
          <a:prstGeom prst="rect">
            <a:avLst/>
          </a:prstGeom>
        </p:spPr>
      </p:pic>
      <p:pic>
        <p:nvPicPr>
          <p:cNvPr id="50" name="Picture 49" descr="A yellow hand with blue dots&#10;&#10;Description automatically generated">
            <a:extLst>
              <a:ext uri="{FF2B5EF4-FFF2-40B4-BE49-F238E27FC236}">
                <a16:creationId xmlns:a16="http://schemas.microsoft.com/office/drawing/2014/main" id="{3DFA03F6-F7A1-CE1C-9C57-2AF03DD14D7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210701" y="5259898"/>
            <a:ext cx="692790" cy="692790"/>
          </a:xfrm>
          <a:prstGeom prst="rect">
            <a:avLst/>
          </a:prstGeom>
        </p:spPr>
      </p:pic>
      <p:pic>
        <p:nvPicPr>
          <p:cNvPr id="54" name="Picture 53" descr="A yellow emoji with hands on its face&#10;&#10;Description automatically generated">
            <a:extLst>
              <a:ext uri="{FF2B5EF4-FFF2-40B4-BE49-F238E27FC236}">
                <a16:creationId xmlns:a16="http://schemas.microsoft.com/office/drawing/2014/main" id="{B6164306-383D-5824-47EE-F56E54E5921E}"/>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668064" y="1603647"/>
            <a:ext cx="528916" cy="528916"/>
          </a:xfrm>
          <a:prstGeom prst="rect">
            <a:avLst/>
          </a:prstGeom>
        </p:spPr>
      </p:pic>
      <p:sp>
        <p:nvSpPr>
          <p:cNvPr id="9" name="TextBox 8">
            <a:extLst>
              <a:ext uri="{FF2B5EF4-FFF2-40B4-BE49-F238E27FC236}">
                <a16:creationId xmlns:a16="http://schemas.microsoft.com/office/drawing/2014/main" id="{64A786E6-E3FD-E2AD-C840-3AC4841E1DD8}"/>
              </a:ext>
            </a:extLst>
          </p:cNvPr>
          <p:cNvSpPr txBox="1"/>
          <p:nvPr/>
        </p:nvSpPr>
        <p:spPr>
          <a:xfrm>
            <a:off x="12754708" y="679938"/>
            <a:ext cx="2608087" cy="5386090"/>
          </a:xfrm>
          <a:prstGeom prst="rect">
            <a:avLst/>
          </a:prstGeom>
          <a:noFill/>
        </p:spPr>
        <p:txBody>
          <a:bodyPr wrap="square" lIns="0" tIns="0" rIns="0" bIns="0" rtlCol="0">
            <a:spAutoFit/>
          </a:bodyPr>
          <a:lstStyle/>
          <a:p>
            <a:pPr algn="l"/>
            <a:r>
              <a:rPr lang="en-GB" sz="1400"/>
              <a:t>In this activity, you will fill in the name of the individual or team who will take responsibility for certain tasks within this project.</a:t>
            </a:r>
          </a:p>
          <a:p>
            <a:pPr algn="l"/>
            <a:endParaRPr lang="en-GB" sz="1400"/>
          </a:p>
          <a:p>
            <a:pPr algn="l"/>
            <a:r>
              <a:rPr lang="en-GB" sz="1400"/>
              <a:t>As you fill this in, consider the below:</a:t>
            </a:r>
          </a:p>
          <a:p>
            <a:pPr algn="l"/>
            <a:endParaRPr lang="en-GB" sz="1400"/>
          </a:p>
          <a:p>
            <a:pPr algn="l">
              <a:buFont typeface="+mj-lt"/>
              <a:buAutoNum type="arabicPeriod"/>
            </a:pPr>
            <a:r>
              <a:rPr lang="en-GB" sz="1400" i="0">
                <a:effectLst/>
                <a:latin typeface="+mj-lt"/>
              </a:rPr>
              <a:t> Skill Alignment:</a:t>
            </a:r>
          </a:p>
          <a:p>
            <a:r>
              <a:rPr lang="en-GB" sz="1400" b="0" i="0">
                <a:effectLst/>
              </a:rPr>
              <a:t>Match tasks with the skills and expertise of assigned individuals or teams.</a:t>
            </a:r>
          </a:p>
          <a:p>
            <a:endParaRPr lang="en-GB" sz="1400" b="0" i="0">
              <a:effectLst/>
            </a:endParaRPr>
          </a:p>
          <a:p>
            <a:pPr algn="l"/>
            <a:r>
              <a:rPr lang="en-GB" sz="1400" i="0">
                <a:effectLst/>
                <a:latin typeface="+mj-lt"/>
              </a:rPr>
              <a:t>2. Workload Balance:</a:t>
            </a:r>
          </a:p>
          <a:p>
            <a:r>
              <a:rPr lang="en-GB" sz="1400" b="0" i="0">
                <a:effectLst/>
              </a:rPr>
              <a:t>Distribute tasks evenly to avoid overburdening specific individuals or teams.</a:t>
            </a:r>
          </a:p>
          <a:p>
            <a:endParaRPr lang="en-GB" sz="1400" b="0" i="0">
              <a:effectLst/>
            </a:endParaRPr>
          </a:p>
          <a:p>
            <a:pPr algn="l"/>
            <a:r>
              <a:rPr lang="en-GB" sz="1400" i="0">
                <a:effectLst/>
                <a:latin typeface="+mj-lt"/>
              </a:rPr>
              <a:t>3. Communication Efficiency:</a:t>
            </a:r>
          </a:p>
          <a:p>
            <a:r>
              <a:rPr lang="en-GB" sz="1400" b="0" i="0">
                <a:effectLst/>
              </a:rPr>
              <a:t>Ensure seamless communication and collaboration among team members using Microsoft Teams.</a:t>
            </a:r>
          </a:p>
          <a:p>
            <a:pPr algn="l"/>
            <a:endParaRPr lang="en-GB" sz="1400"/>
          </a:p>
          <a:p>
            <a:pPr algn="l"/>
            <a:endParaRPr lang="en-GB" sz="1400"/>
          </a:p>
          <a:p>
            <a:pPr algn="l"/>
            <a:endParaRPr lang="en-GB" sz="1400"/>
          </a:p>
        </p:txBody>
      </p:sp>
    </p:spTree>
    <p:extLst>
      <p:ext uri="{BB962C8B-B14F-4D97-AF65-F5344CB8AC3E}">
        <p14:creationId xmlns:p14="http://schemas.microsoft.com/office/powerpoint/2010/main" val="27629111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bg>
      <p:bgPr>
        <a:solidFill>
          <a:srgbClr val="F7F7F7"/>
        </a:solidFill>
        <a:effectLst/>
      </p:bgPr>
    </p:bg>
    <p:spTree>
      <p:nvGrpSpPr>
        <p:cNvPr id="1" name=""/>
        <p:cNvGrpSpPr/>
        <p:nvPr/>
      </p:nvGrpSpPr>
      <p:grpSpPr>
        <a:xfrm>
          <a:off x="0" y="0"/>
          <a:ext cx="0" cy="0"/>
          <a:chOff x="0" y="0"/>
          <a:chExt cx="0" cy="0"/>
        </a:xfrm>
      </p:grpSpPr>
      <p:sp>
        <p:nvSpPr>
          <p:cNvPr id="54" name="Free-form: Shape 35">
            <a:extLst>
              <a:ext uri="{FF2B5EF4-FFF2-40B4-BE49-F238E27FC236}">
                <a16:creationId xmlns:a16="http://schemas.microsoft.com/office/drawing/2014/main" id="{F53C0F4F-1F47-CFD5-1D6F-89CC2A64E99B}"/>
              </a:ext>
            </a:extLst>
          </p:cNvPr>
          <p:cNvSpPr/>
          <p:nvPr/>
        </p:nvSpPr>
        <p:spPr bwMode="auto">
          <a:xfrm>
            <a:off x="0" y="1"/>
            <a:ext cx="4161907" cy="6469855"/>
          </a:xfrm>
          <a:custGeom>
            <a:avLst/>
            <a:gdLst>
              <a:gd name="connsiteX0" fmla="*/ 0 w 3678973"/>
              <a:gd name="connsiteY0" fmla="*/ 0 h 6469855"/>
              <a:gd name="connsiteX1" fmla="*/ 1565539 w 3678973"/>
              <a:gd name="connsiteY1" fmla="*/ 0 h 6469855"/>
              <a:gd name="connsiteX2" fmla="*/ 2051732 w 3678973"/>
              <a:gd name="connsiteY2" fmla="*/ 0 h 6469855"/>
              <a:gd name="connsiteX3" fmla="*/ 3179150 w 3678973"/>
              <a:gd name="connsiteY3" fmla="*/ 0 h 6469855"/>
              <a:gd name="connsiteX4" fmla="*/ 3172238 w 3678973"/>
              <a:gd name="connsiteY4" fmla="*/ 100911 h 6469855"/>
              <a:gd name="connsiteX5" fmla="*/ 3492683 w 3678973"/>
              <a:gd name="connsiteY5" fmla="*/ 5171160 h 6469855"/>
              <a:gd name="connsiteX6" fmla="*/ 3661129 w 3678973"/>
              <a:gd name="connsiteY6" fmla="*/ 6279638 h 6469855"/>
              <a:gd name="connsiteX7" fmla="*/ 3678973 w 3678973"/>
              <a:gd name="connsiteY7" fmla="*/ 6469855 h 6469855"/>
              <a:gd name="connsiteX8" fmla="*/ 0 w 3678973"/>
              <a:gd name="connsiteY8" fmla="*/ 6469855 h 64698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678973" h="6469855">
                <a:moveTo>
                  <a:pt x="0" y="0"/>
                </a:moveTo>
                <a:lnTo>
                  <a:pt x="1565539" y="0"/>
                </a:lnTo>
                <a:lnTo>
                  <a:pt x="2051732" y="0"/>
                </a:lnTo>
                <a:lnTo>
                  <a:pt x="3179150" y="0"/>
                </a:lnTo>
                <a:lnTo>
                  <a:pt x="3172238" y="100911"/>
                </a:lnTo>
                <a:cubicBezTo>
                  <a:pt x="3090556" y="1420746"/>
                  <a:pt x="3114211" y="3189359"/>
                  <a:pt x="3492683" y="5171160"/>
                </a:cubicBezTo>
                <a:cubicBezTo>
                  <a:pt x="3568378" y="5567520"/>
                  <a:pt x="3623810" y="5936649"/>
                  <a:pt x="3661129" y="6279638"/>
                </a:cubicBezTo>
                <a:lnTo>
                  <a:pt x="3678973" y="6469855"/>
                </a:lnTo>
                <a:lnTo>
                  <a:pt x="0" y="6469855"/>
                </a:lnTo>
                <a:close/>
              </a:path>
            </a:pathLst>
          </a:custGeom>
          <a:solidFill>
            <a:schemeClr val="accent1"/>
          </a:solidFill>
          <a:ln w="3768" cap="flat">
            <a:noFill/>
            <a:prstDash val="solid"/>
            <a:miter/>
          </a:ln>
          <a:effectLst>
            <a:outerShdw blurRad="63500" dist="25400" algn="l" rotWithShape="0">
              <a:prstClr val="black">
                <a:alpha val="26000"/>
              </a:prstClr>
            </a:outerShdw>
          </a:effectLst>
        </p:spPr>
        <p:txBody>
          <a:bodyPr wrap="square" rtlCol="0" anchor="ctr">
            <a:noAutofit/>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GB" sz="1765" b="0" i="0" u="none" strike="noStrike" kern="1200" cap="none" spc="0" normalizeH="0" baseline="0" noProof="0">
              <a:ln>
                <a:noFill/>
              </a:ln>
              <a:solidFill>
                <a:srgbClr val="000000"/>
              </a:solidFill>
              <a:effectLst/>
              <a:uLnTx/>
              <a:uFillTx/>
              <a:latin typeface="Segoe UI"/>
              <a:ea typeface="+mn-ea"/>
              <a:cs typeface="+mn-cs"/>
            </a:endParaRPr>
          </a:p>
        </p:txBody>
      </p:sp>
      <p:sp>
        <p:nvSpPr>
          <p:cNvPr id="5" name="Title 1">
            <a:extLst>
              <a:ext uri="{FF2B5EF4-FFF2-40B4-BE49-F238E27FC236}">
                <a16:creationId xmlns:a16="http://schemas.microsoft.com/office/drawing/2014/main" id="{AD04FCED-C2A3-7B3B-A4DF-D246FADBEBCC}"/>
              </a:ext>
            </a:extLst>
          </p:cNvPr>
          <p:cNvSpPr txBox="1">
            <a:spLocks/>
          </p:cNvSpPr>
          <p:nvPr/>
        </p:nvSpPr>
        <p:spPr>
          <a:xfrm>
            <a:off x="465835" y="674132"/>
            <a:ext cx="2972934" cy="1354217"/>
          </a:xfrm>
          <a:prstGeom prst="rect">
            <a:avLst/>
          </a:prstGeom>
        </p:spPr>
        <p:txBody>
          <a:bodyPr vert="horz" wrap="square" lIns="0" tIns="0" rIns="0" bIns="0" rtlCol="0" anchor="t">
            <a:spAutoFit/>
          </a:bodyPr>
          <a:lstStyle>
            <a:lvl1pPr algn="l" defTabSz="932742" rtl="0" eaLnBrk="1" latinLnBrk="0" hangingPunct="1">
              <a:lnSpc>
                <a:spcPct val="100000"/>
              </a:lnSpc>
              <a:spcBef>
                <a:spcPct val="0"/>
              </a:spcBef>
              <a:buNone/>
              <a:defRPr lang="en-US" sz="2800" b="0" kern="1200" cap="none" spc="-50" baseline="0" dirty="0" smtClean="0">
                <a:ln w="3175">
                  <a:noFill/>
                </a:ln>
                <a:solidFill>
                  <a:schemeClr val="tx1"/>
                </a:solidFill>
                <a:effectLst/>
                <a:latin typeface="+mj-lt"/>
                <a:ea typeface="+mn-ea"/>
                <a:cs typeface="Segoe UI" pitchFamily="34" charset="0"/>
              </a:defRPr>
            </a:lvl1pPr>
          </a:lstStyle>
          <a:p>
            <a:pPr marL="0" marR="0" lvl="0" indent="0" algn="l" defTabSz="932742" rtl="0" eaLnBrk="1" fontAlgn="auto" latinLnBrk="0" hangingPunct="1">
              <a:lnSpc>
                <a:spcPct val="100000"/>
              </a:lnSpc>
              <a:spcBef>
                <a:spcPct val="0"/>
              </a:spcBef>
              <a:spcAft>
                <a:spcPts val="0"/>
              </a:spcAft>
              <a:buClrTx/>
              <a:buSzTx/>
              <a:buFontTx/>
              <a:buNone/>
              <a:tabLst/>
              <a:defRPr/>
            </a:pPr>
            <a:r>
              <a:rPr kumimoji="0" lang="en-GB" sz="4400" b="0" i="0" u="none" strike="noStrike" kern="1200" cap="none" spc="-50" normalizeH="0" baseline="0" noProof="0">
                <a:ln w="3175">
                  <a:noFill/>
                </a:ln>
                <a:solidFill>
                  <a:schemeClr val="bg1"/>
                </a:solidFill>
                <a:effectLst/>
                <a:uLnTx/>
                <a:uFillTx/>
                <a:latin typeface="+mn-lt"/>
                <a:ea typeface="+mn-ea"/>
                <a:cs typeface="Segoe UI" pitchFamily="34" charset="0"/>
              </a:rPr>
              <a:t>Email</a:t>
            </a:r>
            <a:br>
              <a:rPr kumimoji="0" lang="en-GB" sz="3600" b="0" i="0" u="none" strike="noStrike" kern="1200" cap="none" spc="-50" normalizeH="0" baseline="0" noProof="0">
                <a:ln w="3175">
                  <a:noFill/>
                </a:ln>
                <a:solidFill>
                  <a:schemeClr val="bg1"/>
                </a:solidFill>
                <a:effectLst/>
                <a:uLnTx/>
                <a:uFillTx/>
                <a:ea typeface="+mn-ea"/>
                <a:cs typeface="Segoe UI" pitchFamily="34" charset="0"/>
              </a:rPr>
            </a:br>
            <a:r>
              <a:rPr kumimoji="0" lang="en-GB" sz="4400" b="0" i="0" u="none" strike="noStrike" kern="1200" cap="none" spc="-50" normalizeH="0" baseline="0" noProof="0">
                <a:ln w="3175">
                  <a:noFill/>
                </a:ln>
                <a:solidFill>
                  <a:schemeClr val="bg1"/>
                </a:solidFill>
                <a:effectLst/>
                <a:uLnTx/>
                <a:uFillTx/>
                <a:ea typeface="+mn-ea"/>
                <a:cs typeface="Segoe UI" pitchFamily="34" charset="0"/>
              </a:rPr>
              <a:t>TEMPLATES</a:t>
            </a:r>
            <a:endParaRPr kumimoji="0" lang="en-GB" sz="5700" b="0" i="0" u="none" strike="noStrike" kern="1200" cap="none" spc="-50" normalizeH="0" baseline="0" noProof="0">
              <a:ln w="3175">
                <a:noFill/>
              </a:ln>
              <a:solidFill>
                <a:schemeClr val="bg1"/>
              </a:solidFill>
              <a:effectLst/>
              <a:uLnTx/>
              <a:uFillTx/>
              <a:ea typeface="+mn-ea"/>
              <a:cs typeface="Segoe UI" pitchFamily="34" charset="0"/>
            </a:endParaRPr>
          </a:p>
        </p:txBody>
      </p:sp>
      <p:sp>
        <p:nvSpPr>
          <p:cNvPr id="10" name="!!BOX1">
            <a:extLst>
              <a:ext uri="{FF2B5EF4-FFF2-40B4-BE49-F238E27FC236}">
                <a16:creationId xmlns:a16="http://schemas.microsoft.com/office/drawing/2014/main" id="{465AE790-7D6C-2D16-F9A6-4E9CE57E833C}"/>
              </a:ext>
            </a:extLst>
          </p:cNvPr>
          <p:cNvSpPr>
            <a:spLocks/>
          </p:cNvSpPr>
          <p:nvPr/>
        </p:nvSpPr>
        <p:spPr bwMode="auto">
          <a:xfrm>
            <a:off x="5044343" y="84004"/>
            <a:ext cx="1781500" cy="3085662"/>
          </a:xfrm>
          <a:prstGeom prst="roundRect">
            <a:avLst>
              <a:gd name="adj" fmla="val 0"/>
            </a:avLst>
          </a:prstGeom>
          <a:gradFill>
            <a:gsLst>
              <a:gs pos="0">
                <a:schemeClr val="bg1">
                  <a:lumMod val="55000"/>
                  <a:lumOff val="45000"/>
                </a:schemeClr>
              </a:gs>
              <a:gs pos="100000">
                <a:srgbClr val="E8E9E8">
                  <a:lumMod val="20000"/>
                  <a:lumOff val="80000"/>
                </a:srgbClr>
              </a:gs>
            </a:gsLst>
            <a:lin ang="2700000" scaled="1"/>
          </a:gradFill>
          <a:ln w="12700">
            <a:noFill/>
            <a:headEnd type="none" w="med" len="med"/>
            <a:tailEnd type="none" w="med" len="med"/>
          </a:ln>
          <a:effectLst>
            <a:outerShdw blurRad="76200" dist="25400" dir="2700000" algn="tl" rotWithShape="0">
              <a:prstClr val="black">
                <a:alpha val="14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20" tIns="97536" rIns="121920" bIns="97536" numCol="1" spcCol="0" rtlCol="0" fromWordArt="0" anchor="t" anchorCtr="0" forceAA="0" compatLnSpc="1">
            <a:prstTxWarp prst="textNoShape">
              <a:avLst/>
            </a:prstTxWarp>
            <a:noAutofit/>
          </a:bodyPr>
          <a:lstStyle/>
          <a:p>
            <a:pPr marL="0" marR="0" lvl="0" indent="0" algn="l" defTabSz="621679" rtl="0" eaLnBrk="1" fontAlgn="base" latinLnBrk="0" hangingPunct="1">
              <a:lnSpc>
                <a:spcPct val="100000"/>
              </a:lnSpc>
              <a:spcBef>
                <a:spcPct val="0"/>
              </a:spcBef>
              <a:spcAft>
                <a:spcPct val="0"/>
              </a:spcAft>
              <a:buClrTx/>
              <a:buSzTx/>
              <a:buFontTx/>
              <a:buNone/>
              <a:tabLst/>
              <a:defRPr/>
            </a:pPr>
            <a:endParaRPr kumimoji="0" lang="en-GB" sz="1333" b="0" i="0" u="none" strike="noStrike" kern="1200" cap="none" spc="0" normalizeH="0" baseline="0" noProof="0">
              <a:ln>
                <a:noFill/>
              </a:ln>
              <a:solidFill>
                <a:srgbClr val="FFFFFF"/>
              </a:solidFill>
              <a:effectLst/>
              <a:uLnTx/>
              <a:uFillTx/>
              <a:latin typeface="Segoe UI"/>
              <a:ea typeface="+mn-ea"/>
              <a:cs typeface="Segoe UI" pitchFamily="34" charset="0"/>
            </a:endParaRPr>
          </a:p>
        </p:txBody>
      </p:sp>
      <p:sp>
        <p:nvSpPr>
          <p:cNvPr id="2" name="Rectangle 1">
            <a:extLst>
              <a:ext uri="{FF2B5EF4-FFF2-40B4-BE49-F238E27FC236}">
                <a16:creationId xmlns:a16="http://schemas.microsoft.com/office/drawing/2014/main" id="{BEE263AB-DAFE-FA0F-A7A1-8D81E9C8197C}"/>
              </a:ext>
            </a:extLst>
          </p:cNvPr>
          <p:cNvSpPr/>
          <p:nvPr/>
        </p:nvSpPr>
        <p:spPr bwMode="auto">
          <a:xfrm>
            <a:off x="5116472" y="143624"/>
            <a:ext cx="1637242" cy="2668098"/>
          </a:xfrm>
          <a:prstGeom prst="rect">
            <a:avLst/>
          </a:prstGeom>
          <a:blipFill>
            <a:blip r:embed="rId3"/>
            <a:srcRect/>
            <a:stretch>
              <a:fillRect t="334" b="-23240"/>
            </a:stretch>
          </a:bli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rmAutofit/>
          </a:bodyPr>
          <a:lstStyle/>
          <a:p>
            <a:pPr algn="l" defTabSz="932472" fontAlgn="base">
              <a:spcBef>
                <a:spcPct val="0"/>
              </a:spcBef>
              <a:spcAft>
                <a:spcPct val="0"/>
              </a:spcAft>
            </a:pPr>
            <a:endParaRPr lang="en-GB" sz="2000" err="1">
              <a:solidFill>
                <a:srgbClr val="FFFFFF"/>
              </a:solidFill>
              <a:ea typeface="Segoe UI" pitchFamily="34" charset="0"/>
              <a:cs typeface="Segoe UI" pitchFamily="34" charset="0"/>
            </a:endParaRPr>
          </a:p>
        </p:txBody>
      </p:sp>
      <p:sp>
        <p:nvSpPr>
          <p:cNvPr id="25" name="Rectangle 24">
            <a:extLst>
              <a:ext uri="{FF2B5EF4-FFF2-40B4-BE49-F238E27FC236}">
                <a16:creationId xmlns:a16="http://schemas.microsoft.com/office/drawing/2014/main" id="{B3AFEB49-963C-81FB-AB42-3B1542F64072}"/>
              </a:ext>
            </a:extLst>
          </p:cNvPr>
          <p:cNvSpPr>
            <a:spLocks/>
          </p:cNvSpPr>
          <p:nvPr/>
        </p:nvSpPr>
        <p:spPr bwMode="auto">
          <a:xfrm>
            <a:off x="5042637" y="2858643"/>
            <a:ext cx="1781500" cy="310324"/>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36000" tIns="72000" rIns="36000" bIns="108000" numCol="1" spcCol="0" rtlCol="0" fromWordArt="0" anchor="t" anchorCtr="0" forceAA="0" compatLnSpc="1">
            <a:prstTxWarp prst="textNoShape">
              <a:avLst/>
            </a:prstTxWarp>
            <a:noAutofit/>
          </a:bodyPr>
          <a:lstStyle/>
          <a:p>
            <a:pPr algn="ctr" defTabSz="932472" fontAlgn="base">
              <a:spcBef>
                <a:spcPct val="0"/>
              </a:spcBef>
              <a:spcAft>
                <a:spcPts val="600"/>
              </a:spcAft>
              <a:defRPr/>
            </a:pPr>
            <a:r>
              <a:rPr lang="en-GB" sz="1000" b="1">
                <a:solidFill>
                  <a:schemeClr val="accent1"/>
                </a:solidFill>
                <a:latin typeface="Segoe UI"/>
                <a:cs typeface="Segoe UI" pitchFamily="34" charset="0"/>
              </a:rPr>
              <a:t>FAQ</a:t>
            </a:r>
          </a:p>
        </p:txBody>
      </p:sp>
      <p:sp>
        <p:nvSpPr>
          <p:cNvPr id="41" name="!!BOX1">
            <a:extLst>
              <a:ext uri="{FF2B5EF4-FFF2-40B4-BE49-F238E27FC236}">
                <a16:creationId xmlns:a16="http://schemas.microsoft.com/office/drawing/2014/main" id="{F7AAAD5F-4C66-4EEC-5CBF-430A4B5AE16E}"/>
              </a:ext>
            </a:extLst>
          </p:cNvPr>
          <p:cNvSpPr>
            <a:spLocks/>
          </p:cNvSpPr>
          <p:nvPr/>
        </p:nvSpPr>
        <p:spPr bwMode="auto">
          <a:xfrm>
            <a:off x="7460172" y="84004"/>
            <a:ext cx="1781500" cy="3085662"/>
          </a:xfrm>
          <a:prstGeom prst="roundRect">
            <a:avLst>
              <a:gd name="adj" fmla="val 0"/>
            </a:avLst>
          </a:prstGeom>
          <a:gradFill>
            <a:gsLst>
              <a:gs pos="0">
                <a:schemeClr val="bg1">
                  <a:lumMod val="55000"/>
                  <a:lumOff val="45000"/>
                </a:schemeClr>
              </a:gs>
              <a:gs pos="100000">
                <a:srgbClr val="E8E9E8">
                  <a:lumMod val="20000"/>
                  <a:lumOff val="80000"/>
                </a:srgbClr>
              </a:gs>
            </a:gsLst>
            <a:lin ang="2700000" scaled="1"/>
          </a:gradFill>
          <a:ln w="12700">
            <a:noFill/>
            <a:headEnd type="none" w="med" len="med"/>
            <a:tailEnd type="none" w="med" len="med"/>
          </a:ln>
          <a:effectLst>
            <a:outerShdw blurRad="76200" dist="25400" dir="2700000" algn="tl" rotWithShape="0">
              <a:prstClr val="black">
                <a:alpha val="14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20" tIns="97536" rIns="121920" bIns="97536" numCol="1" spcCol="0" rtlCol="0" fromWordArt="0" anchor="t" anchorCtr="0" forceAA="0" compatLnSpc="1">
            <a:prstTxWarp prst="textNoShape">
              <a:avLst/>
            </a:prstTxWarp>
            <a:noAutofit/>
          </a:bodyPr>
          <a:lstStyle/>
          <a:p>
            <a:pPr marL="0" marR="0" lvl="0" indent="0" algn="l" defTabSz="621679" rtl="0" eaLnBrk="1" fontAlgn="base" latinLnBrk="0" hangingPunct="1">
              <a:lnSpc>
                <a:spcPct val="100000"/>
              </a:lnSpc>
              <a:spcBef>
                <a:spcPct val="0"/>
              </a:spcBef>
              <a:spcAft>
                <a:spcPct val="0"/>
              </a:spcAft>
              <a:buClrTx/>
              <a:buSzTx/>
              <a:buFontTx/>
              <a:buNone/>
              <a:tabLst/>
              <a:defRPr/>
            </a:pPr>
            <a:endParaRPr kumimoji="0" lang="en-GB" sz="1333" b="0" i="0" u="none" strike="noStrike" kern="1200" cap="none" spc="0" normalizeH="0" baseline="0" noProof="0">
              <a:ln>
                <a:noFill/>
              </a:ln>
              <a:solidFill>
                <a:srgbClr val="FFFFFF"/>
              </a:solidFill>
              <a:effectLst/>
              <a:uLnTx/>
              <a:uFillTx/>
              <a:latin typeface="Segoe UI"/>
              <a:ea typeface="+mn-ea"/>
              <a:cs typeface="Segoe UI" pitchFamily="34" charset="0"/>
            </a:endParaRPr>
          </a:p>
        </p:txBody>
      </p:sp>
      <p:sp>
        <p:nvSpPr>
          <p:cNvPr id="22" name="Rectangle 21">
            <a:extLst>
              <a:ext uri="{FF2B5EF4-FFF2-40B4-BE49-F238E27FC236}">
                <a16:creationId xmlns:a16="http://schemas.microsoft.com/office/drawing/2014/main" id="{0C021244-F7FB-1C37-D617-586D9EA19E99}"/>
              </a:ext>
            </a:extLst>
          </p:cNvPr>
          <p:cNvSpPr/>
          <p:nvPr/>
        </p:nvSpPr>
        <p:spPr bwMode="auto">
          <a:xfrm>
            <a:off x="7532300" y="143624"/>
            <a:ext cx="1637242" cy="2668098"/>
          </a:xfrm>
          <a:prstGeom prst="rect">
            <a:avLst/>
          </a:prstGeom>
          <a:blipFill>
            <a:blip r:embed="rId4"/>
            <a:srcRect/>
            <a:stretch>
              <a:fillRect b="20662"/>
            </a:stretch>
          </a:bli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rmAutofit/>
          </a:bodyPr>
          <a:lstStyle/>
          <a:p>
            <a:pPr algn="l" defTabSz="932472" fontAlgn="base">
              <a:spcBef>
                <a:spcPct val="0"/>
              </a:spcBef>
              <a:spcAft>
                <a:spcPct val="0"/>
              </a:spcAft>
            </a:pPr>
            <a:endParaRPr lang="en-GB" sz="2000" err="1">
              <a:solidFill>
                <a:srgbClr val="FFFFFF"/>
              </a:solidFill>
              <a:ea typeface="Segoe UI" pitchFamily="34" charset="0"/>
              <a:cs typeface="Segoe UI" pitchFamily="34" charset="0"/>
            </a:endParaRPr>
          </a:p>
        </p:txBody>
      </p:sp>
      <p:sp>
        <p:nvSpPr>
          <p:cNvPr id="43" name="Rectangle 42">
            <a:extLst>
              <a:ext uri="{FF2B5EF4-FFF2-40B4-BE49-F238E27FC236}">
                <a16:creationId xmlns:a16="http://schemas.microsoft.com/office/drawing/2014/main" id="{78A77CD8-14C3-EDD5-8852-DEB45B9566A4}"/>
              </a:ext>
            </a:extLst>
          </p:cNvPr>
          <p:cNvSpPr>
            <a:spLocks/>
          </p:cNvSpPr>
          <p:nvPr/>
        </p:nvSpPr>
        <p:spPr bwMode="auto">
          <a:xfrm>
            <a:off x="7458466" y="2858643"/>
            <a:ext cx="1781500" cy="310324"/>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36000" tIns="72000" rIns="36000" bIns="108000" numCol="1" spcCol="0" rtlCol="0" fromWordArt="0" anchor="t" anchorCtr="0" forceAA="0" compatLnSpc="1">
            <a:prstTxWarp prst="textNoShape">
              <a:avLst/>
            </a:prstTxWarp>
            <a:noAutofit/>
          </a:bodyPr>
          <a:lstStyle/>
          <a:p>
            <a:pPr algn="ctr" defTabSz="932472" fontAlgn="base">
              <a:spcBef>
                <a:spcPct val="0"/>
              </a:spcBef>
              <a:spcAft>
                <a:spcPts val="600"/>
              </a:spcAft>
              <a:defRPr/>
            </a:pPr>
            <a:r>
              <a:rPr lang="en-GB" sz="1000" b="1">
                <a:solidFill>
                  <a:schemeClr val="accent1"/>
                </a:solidFill>
                <a:latin typeface="Segoe UI"/>
                <a:cs typeface="Segoe UI" pitchFamily="34" charset="0"/>
              </a:rPr>
              <a:t>Use Case</a:t>
            </a:r>
          </a:p>
        </p:txBody>
      </p:sp>
      <p:sp>
        <p:nvSpPr>
          <p:cNvPr id="44" name="!!BOX1">
            <a:extLst>
              <a:ext uri="{FF2B5EF4-FFF2-40B4-BE49-F238E27FC236}">
                <a16:creationId xmlns:a16="http://schemas.microsoft.com/office/drawing/2014/main" id="{E4FE2C29-9B5F-1CA1-6C59-F259C6C029E5}"/>
              </a:ext>
            </a:extLst>
          </p:cNvPr>
          <p:cNvSpPr>
            <a:spLocks/>
          </p:cNvSpPr>
          <p:nvPr/>
        </p:nvSpPr>
        <p:spPr bwMode="auto">
          <a:xfrm>
            <a:off x="9917510" y="84004"/>
            <a:ext cx="1781500" cy="3085662"/>
          </a:xfrm>
          <a:prstGeom prst="roundRect">
            <a:avLst>
              <a:gd name="adj" fmla="val 0"/>
            </a:avLst>
          </a:prstGeom>
          <a:gradFill>
            <a:gsLst>
              <a:gs pos="0">
                <a:schemeClr val="bg1">
                  <a:lumMod val="55000"/>
                  <a:lumOff val="45000"/>
                </a:schemeClr>
              </a:gs>
              <a:gs pos="100000">
                <a:srgbClr val="E8E9E8">
                  <a:lumMod val="20000"/>
                  <a:lumOff val="80000"/>
                </a:srgbClr>
              </a:gs>
            </a:gsLst>
            <a:lin ang="2700000" scaled="1"/>
          </a:gradFill>
          <a:ln w="12700">
            <a:noFill/>
            <a:headEnd type="none" w="med" len="med"/>
            <a:tailEnd type="none" w="med" len="med"/>
          </a:ln>
          <a:effectLst>
            <a:outerShdw blurRad="76200" dist="25400" dir="2700000" algn="tl" rotWithShape="0">
              <a:prstClr val="black">
                <a:alpha val="14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20" tIns="97536" rIns="121920" bIns="97536" numCol="1" spcCol="0" rtlCol="0" fromWordArt="0" anchor="t" anchorCtr="0" forceAA="0" compatLnSpc="1">
            <a:prstTxWarp prst="textNoShape">
              <a:avLst/>
            </a:prstTxWarp>
            <a:noAutofit/>
          </a:bodyPr>
          <a:lstStyle/>
          <a:p>
            <a:pPr marL="0" marR="0" lvl="0" indent="0" algn="l" defTabSz="621679" rtl="0" eaLnBrk="1" fontAlgn="base" latinLnBrk="0" hangingPunct="1">
              <a:lnSpc>
                <a:spcPct val="100000"/>
              </a:lnSpc>
              <a:spcBef>
                <a:spcPct val="0"/>
              </a:spcBef>
              <a:spcAft>
                <a:spcPct val="0"/>
              </a:spcAft>
              <a:buClrTx/>
              <a:buSzTx/>
              <a:buFontTx/>
              <a:buNone/>
              <a:tabLst/>
              <a:defRPr/>
            </a:pPr>
            <a:endParaRPr kumimoji="0" lang="en-GB" sz="1333" b="0" i="0" u="none" strike="noStrike" kern="1200" cap="none" spc="0" normalizeH="0" baseline="0" noProof="0">
              <a:ln>
                <a:noFill/>
              </a:ln>
              <a:solidFill>
                <a:srgbClr val="FFFFFF"/>
              </a:solidFill>
              <a:effectLst/>
              <a:uLnTx/>
              <a:uFillTx/>
              <a:latin typeface="Segoe UI"/>
              <a:ea typeface="+mn-ea"/>
              <a:cs typeface="Segoe UI" pitchFamily="34" charset="0"/>
            </a:endParaRPr>
          </a:p>
        </p:txBody>
      </p:sp>
      <p:sp>
        <p:nvSpPr>
          <p:cNvPr id="28" name="Rectangle 27">
            <a:extLst>
              <a:ext uri="{FF2B5EF4-FFF2-40B4-BE49-F238E27FC236}">
                <a16:creationId xmlns:a16="http://schemas.microsoft.com/office/drawing/2014/main" id="{0DFB1527-9233-D416-5930-BACDDB34495A}"/>
              </a:ext>
            </a:extLst>
          </p:cNvPr>
          <p:cNvSpPr/>
          <p:nvPr/>
        </p:nvSpPr>
        <p:spPr bwMode="auto">
          <a:xfrm>
            <a:off x="9989638" y="143624"/>
            <a:ext cx="1637242" cy="2668098"/>
          </a:xfrm>
          <a:prstGeom prst="rect">
            <a:avLst/>
          </a:prstGeom>
          <a:blipFill>
            <a:blip r:embed="rId5"/>
            <a:srcRect/>
            <a:stretch>
              <a:fillRect t="574" r="-1498" b="-3576"/>
            </a:stretch>
          </a:bli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rmAutofit/>
          </a:bodyPr>
          <a:lstStyle/>
          <a:p>
            <a:pPr algn="l" defTabSz="932472" fontAlgn="base">
              <a:spcBef>
                <a:spcPct val="0"/>
              </a:spcBef>
              <a:spcAft>
                <a:spcPct val="0"/>
              </a:spcAft>
            </a:pPr>
            <a:endParaRPr lang="en-GB" sz="2000" err="1">
              <a:solidFill>
                <a:srgbClr val="FFFFFF"/>
              </a:solidFill>
              <a:ea typeface="Segoe UI" pitchFamily="34" charset="0"/>
              <a:cs typeface="Segoe UI" pitchFamily="34" charset="0"/>
            </a:endParaRPr>
          </a:p>
        </p:txBody>
      </p:sp>
      <p:sp>
        <p:nvSpPr>
          <p:cNvPr id="46" name="Rectangle 45">
            <a:extLst>
              <a:ext uri="{FF2B5EF4-FFF2-40B4-BE49-F238E27FC236}">
                <a16:creationId xmlns:a16="http://schemas.microsoft.com/office/drawing/2014/main" id="{AF841492-E7C9-6E65-EB5D-5215BC51FACF}"/>
              </a:ext>
            </a:extLst>
          </p:cNvPr>
          <p:cNvSpPr>
            <a:spLocks/>
          </p:cNvSpPr>
          <p:nvPr/>
        </p:nvSpPr>
        <p:spPr bwMode="auto">
          <a:xfrm>
            <a:off x="9915804" y="2858643"/>
            <a:ext cx="1781500" cy="310324"/>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36000" tIns="72000" rIns="36000" bIns="108000" numCol="1" spcCol="0" rtlCol="0" fromWordArt="0" anchor="t" anchorCtr="0" forceAA="0" compatLnSpc="1">
            <a:prstTxWarp prst="textNoShape">
              <a:avLst/>
            </a:prstTxWarp>
            <a:noAutofit/>
          </a:bodyPr>
          <a:lstStyle/>
          <a:p>
            <a:pPr algn="ctr" defTabSz="932472" fontAlgn="base">
              <a:spcBef>
                <a:spcPct val="0"/>
              </a:spcBef>
              <a:spcAft>
                <a:spcPts val="600"/>
              </a:spcAft>
              <a:defRPr/>
            </a:pPr>
            <a:r>
              <a:rPr lang="en-GB" sz="1000" b="1">
                <a:solidFill>
                  <a:schemeClr val="accent1"/>
                </a:solidFill>
                <a:latin typeface="Segoe UI"/>
                <a:cs typeface="Segoe UI" pitchFamily="34" charset="0"/>
              </a:rPr>
              <a:t>Instructional</a:t>
            </a:r>
          </a:p>
        </p:txBody>
      </p:sp>
      <p:sp>
        <p:nvSpPr>
          <p:cNvPr id="47" name="!!BOX1">
            <a:extLst>
              <a:ext uri="{FF2B5EF4-FFF2-40B4-BE49-F238E27FC236}">
                <a16:creationId xmlns:a16="http://schemas.microsoft.com/office/drawing/2014/main" id="{D8184FB7-D3E8-2D10-C0FA-0FB9BFAE5B34}"/>
              </a:ext>
            </a:extLst>
          </p:cNvPr>
          <p:cNvSpPr>
            <a:spLocks/>
          </p:cNvSpPr>
          <p:nvPr/>
        </p:nvSpPr>
        <p:spPr bwMode="auto">
          <a:xfrm>
            <a:off x="7460172" y="3235473"/>
            <a:ext cx="1781500" cy="3085662"/>
          </a:xfrm>
          <a:prstGeom prst="roundRect">
            <a:avLst>
              <a:gd name="adj" fmla="val 0"/>
            </a:avLst>
          </a:prstGeom>
          <a:gradFill>
            <a:gsLst>
              <a:gs pos="0">
                <a:schemeClr val="bg1">
                  <a:lumMod val="55000"/>
                  <a:lumOff val="45000"/>
                </a:schemeClr>
              </a:gs>
              <a:gs pos="100000">
                <a:srgbClr val="E8E9E8">
                  <a:lumMod val="20000"/>
                  <a:lumOff val="80000"/>
                </a:srgbClr>
              </a:gs>
            </a:gsLst>
            <a:lin ang="2700000" scaled="1"/>
          </a:gradFill>
          <a:ln w="12700">
            <a:noFill/>
            <a:headEnd type="none" w="med" len="med"/>
            <a:tailEnd type="none" w="med" len="med"/>
          </a:ln>
          <a:effectLst>
            <a:outerShdw blurRad="76200" dist="25400" dir="2700000" algn="tl" rotWithShape="0">
              <a:prstClr val="black">
                <a:alpha val="14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20" tIns="97536" rIns="121920" bIns="97536" numCol="1" spcCol="0" rtlCol="0" fromWordArt="0" anchor="t" anchorCtr="0" forceAA="0" compatLnSpc="1">
            <a:prstTxWarp prst="textNoShape">
              <a:avLst/>
            </a:prstTxWarp>
            <a:noAutofit/>
          </a:bodyPr>
          <a:lstStyle/>
          <a:p>
            <a:pPr marL="0" marR="0" lvl="0" indent="0" algn="l" defTabSz="621679" rtl="0" eaLnBrk="1" fontAlgn="base" latinLnBrk="0" hangingPunct="1">
              <a:lnSpc>
                <a:spcPct val="100000"/>
              </a:lnSpc>
              <a:spcBef>
                <a:spcPct val="0"/>
              </a:spcBef>
              <a:spcAft>
                <a:spcPct val="0"/>
              </a:spcAft>
              <a:buClrTx/>
              <a:buSzTx/>
              <a:buFontTx/>
              <a:buNone/>
              <a:tabLst/>
              <a:defRPr/>
            </a:pPr>
            <a:endParaRPr kumimoji="0" lang="en-GB" sz="1333" b="0" i="0" u="none" strike="noStrike" kern="1200" cap="none" spc="0" normalizeH="0" baseline="0" noProof="0">
              <a:ln>
                <a:noFill/>
              </a:ln>
              <a:solidFill>
                <a:srgbClr val="FFFFFF"/>
              </a:solidFill>
              <a:effectLst/>
              <a:uLnTx/>
              <a:uFillTx/>
              <a:latin typeface="Segoe UI"/>
              <a:ea typeface="+mn-ea"/>
              <a:cs typeface="Segoe UI" pitchFamily="34" charset="0"/>
            </a:endParaRPr>
          </a:p>
        </p:txBody>
      </p:sp>
      <p:sp>
        <p:nvSpPr>
          <p:cNvPr id="26" name="Rectangle 25">
            <a:extLst>
              <a:ext uri="{FF2B5EF4-FFF2-40B4-BE49-F238E27FC236}">
                <a16:creationId xmlns:a16="http://schemas.microsoft.com/office/drawing/2014/main" id="{0965251B-DFC5-0349-E338-006696D29EC3}"/>
              </a:ext>
            </a:extLst>
          </p:cNvPr>
          <p:cNvSpPr/>
          <p:nvPr/>
        </p:nvSpPr>
        <p:spPr bwMode="auto">
          <a:xfrm>
            <a:off x="7532300" y="3295093"/>
            <a:ext cx="1637242" cy="2668098"/>
          </a:xfrm>
          <a:prstGeom prst="rect">
            <a:avLst/>
          </a:prstGeom>
          <a:blipFill>
            <a:blip r:embed="rId6"/>
            <a:srcRect/>
            <a:stretch>
              <a:fillRect t="-1587" b="-18117"/>
            </a:stretch>
          </a:bli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rmAutofit/>
          </a:bodyPr>
          <a:lstStyle/>
          <a:p>
            <a:pPr algn="l" defTabSz="932472" fontAlgn="base">
              <a:spcBef>
                <a:spcPct val="0"/>
              </a:spcBef>
              <a:spcAft>
                <a:spcPct val="0"/>
              </a:spcAft>
            </a:pPr>
            <a:endParaRPr lang="en-GB" sz="2000" err="1">
              <a:solidFill>
                <a:srgbClr val="FFFFFF"/>
              </a:solidFill>
              <a:ea typeface="Segoe UI" pitchFamily="34" charset="0"/>
              <a:cs typeface="Segoe UI" pitchFamily="34" charset="0"/>
            </a:endParaRPr>
          </a:p>
        </p:txBody>
      </p:sp>
      <p:sp>
        <p:nvSpPr>
          <p:cNvPr id="49" name="Rectangle 48">
            <a:extLst>
              <a:ext uri="{FF2B5EF4-FFF2-40B4-BE49-F238E27FC236}">
                <a16:creationId xmlns:a16="http://schemas.microsoft.com/office/drawing/2014/main" id="{3C411D3D-80B9-4883-7EEA-B600E2A3F33A}"/>
              </a:ext>
            </a:extLst>
          </p:cNvPr>
          <p:cNvSpPr>
            <a:spLocks/>
          </p:cNvSpPr>
          <p:nvPr/>
        </p:nvSpPr>
        <p:spPr bwMode="auto">
          <a:xfrm>
            <a:off x="7458466" y="6038687"/>
            <a:ext cx="1781500" cy="310324"/>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36000" tIns="72000" rIns="36000" bIns="108000" numCol="1" spcCol="0" rtlCol="0" fromWordArt="0" anchor="t" anchorCtr="0" forceAA="0" compatLnSpc="1">
            <a:prstTxWarp prst="textNoShape">
              <a:avLst/>
            </a:prstTxWarp>
            <a:noAutofit/>
          </a:bodyPr>
          <a:lstStyle/>
          <a:p>
            <a:pPr algn="ctr" defTabSz="932472" fontAlgn="base">
              <a:spcBef>
                <a:spcPct val="0"/>
              </a:spcBef>
              <a:spcAft>
                <a:spcPts val="600"/>
              </a:spcAft>
              <a:defRPr/>
            </a:pPr>
            <a:r>
              <a:rPr lang="en-GB" sz="1000" b="1">
                <a:solidFill>
                  <a:schemeClr val="accent1"/>
                </a:solidFill>
                <a:latin typeface="Segoe UI"/>
                <a:cs typeface="Segoe UI" pitchFamily="34" charset="0"/>
              </a:rPr>
              <a:t>Signposting</a:t>
            </a:r>
          </a:p>
        </p:txBody>
      </p:sp>
      <p:sp>
        <p:nvSpPr>
          <p:cNvPr id="50" name="!!BOX1">
            <a:extLst>
              <a:ext uri="{FF2B5EF4-FFF2-40B4-BE49-F238E27FC236}">
                <a16:creationId xmlns:a16="http://schemas.microsoft.com/office/drawing/2014/main" id="{ADEEE263-CB54-8FB4-93BD-7D0355DCE5B1}"/>
              </a:ext>
            </a:extLst>
          </p:cNvPr>
          <p:cNvSpPr>
            <a:spLocks/>
          </p:cNvSpPr>
          <p:nvPr/>
        </p:nvSpPr>
        <p:spPr bwMode="auto">
          <a:xfrm>
            <a:off x="9886747" y="3235473"/>
            <a:ext cx="1781500" cy="3085662"/>
          </a:xfrm>
          <a:prstGeom prst="roundRect">
            <a:avLst>
              <a:gd name="adj" fmla="val 0"/>
            </a:avLst>
          </a:prstGeom>
          <a:gradFill>
            <a:gsLst>
              <a:gs pos="0">
                <a:schemeClr val="bg1">
                  <a:lumMod val="55000"/>
                  <a:lumOff val="45000"/>
                </a:schemeClr>
              </a:gs>
              <a:gs pos="100000">
                <a:srgbClr val="E8E9E8">
                  <a:lumMod val="20000"/>
                  <a:lumOff val="80000"/>
                </a:srgbClr>
              </a:gs>
            </a:gsLst>
            <a:lin ang="2700000" scaled="1"/>
          </a:gradFill>
          <a:ln w="12700">
            <a:noFill/>
            <a:headEnd type="none" w="med" len="med"/>
            <a:tailEnd type="none" w="med" len="med"/>
          </a:ln>
          <a:effectLst>
            <a:outerShdw blurRad="76200" dist="25400" dir="2700000" algn="tl" rotWithShape="0">
              <a:prstClr val="black">
                <a:alpha val="14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20" tIns="97536" rIns="121920" bIns="97536" numCol="1" spcCol="0" rtlCol="0" fromWordArt="0" anchor="t" anchorCtr="0" forceAA="0" compatLnSpc="1">
            <a:prstTxWarp prst="textNoShape">
              <a:avLst/>
            </a:prstTxWarp>
            <a:noAutofit/>
          </a:bodyPr>
          <a:lstStyle/>
          <a:p>
            <a:pPr marL="0" marR="0" lvl="0" indent="0" algn="l" defTabSz="621679" rtl="0" eaLnBrk="1" fontAlgn="base" latinLnBrk="0" hangingPunct="1">
              <a:lnSpc>
                <a:spcPct val="100000"/>
              </a:lnSpc>
              <a:spcBef>
                <a:spcPct val="0"/>
              </a:spcBef>
              <a:spcAft>
                <a:spcPct val="0"/>
              </a:spcAft>
              <a:buClrTx/>
              <a:buSzTx/>
              <a:buFontTx/>
              <a:buNone/>
              <a:tabLst/>
              <a:defRPr/>
            </a:pPr>
            <a:endParaRPr kumimoji="0" lang="en-GB" sz="1333" b="0" i="0" u="none" strike="noStrike" kern="1200" cap="none" spc="0" normalizeH="0" baseline="0" noProof="0">
              <a:ln>
                <a:noFill/>
              </a:ln>
              <a:solidFill>
                <a:srgbClr val="FFFFFF"/>
              </a:solidFill>
              <a:effectLst/>
              <a:uLnTx/>
              <a:uFillTx/>
              <a:latin typeface="Segoe UI"/>
              <a:ea typeface="+mn-ea"/>
              <a:cs typeface="Segoe UI" pitchFamily="34" charset="0"/>
            </a:endParaRPr>
          </a:p>
        </p:txBody>
      </p:sp>
      <p:sp>
        <p:nvSpPr>
          <p:cNvPr id="29" name="Rectangle 28">
            <a:extLst>
              <a:ext uri="{FF2B5EF4-FFF2-40B4-BE49-F238E27FC236}">
                <a16:creationId xmlns:a16="http://schemas.microsoft.com/office/drawing/2014/main" id="{53EE7EC1-8861-3B2A-C878-22C8B554C801}"/>
              </a:ext>
            </a:extLst>
          </p:cNvPr>
          <p:cNvSpPr/>
          <p:nvPr/>
        </p:nvSpPr>
        <p:spPr bwMode="auto">
          <a:xfrm>
            <a:off x="9958876" y="3295093"/>
            <a:ext cx="1637242" cy="2668098"/>
          </a:xfrm>
          <a:prstGeom prst="rect">
            <a:avLst/>
          </a:prstGeom>
          <a:blipFill>
            <a:blip r:embed="rId7"/>
            <a:srcRect/>
            <a:stretch>
              <a:fillRect l="-293" r="-293"/>
            </a:stretch>
          </a:bli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rmAutofit/>
          </a:bodyPr>
          <a:lstStyle/>
          <a:p>
            <a:pPr algn="l" defTabSz="932472" fontAlgn="base">
              <a:spcBef>
                <a:spcPct val="0"/>
              </a:spcBef>
              <a:spcAft>
                <a:spcPct val="0"/>
              </a:spcAft>
            </a:pPr>
            <a:endParaRPr lang="en-GB" sz="2000" err="1">
              <a:solidFill>
                <a:srgbClr val="FFFFFF"/>
              </a:solidFill>
              <a:ea typeface="Segoe UI" pitchFamily="34" charset="0"/>
              <a:cs typeface="Segoe UI" pitchFamily="34" charset="0"/>
            </a:endParaRPr>
          </a:p>
        </p:txBody>
      </p:sp>
      <p:sp>
        <p:nvSpPr>
          <p:cNvPr id="52" name="Rectangle 51">
            <a:extLst>
              <a:ext uri="{FF2B5EF4-FFF2-40B4-BE49-F238E27FC236}">
                <a16:creationId xmlns:a16="http://schemas.microsoft.com/office/drawing/2014/main" id="{40036AE8-C6D2-F912-53E1-EEDFEC614969}"/>
              </a:ext>
            </a:extLst>
          </p:cNvPr>
          <p:cNvSpPr>
            <a:spLocks/>
          </p:cNvSpPr>
          <p:nvPr/>
        </p:nvSpPr>
        <p:spPr bwMode="auto">
          <a:xfrm>
            <a:off x="9885041" y="6038687"/>
            <a:ext cx="1781500" cy="310324"/>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36000" tIns="72000" rIns="36000" bIns="108000" numCol="1" spcCol="0" rtlCol="0" fromWordArt="0" anchor="t" anchorCtr="0" forceAA="0" compatLnSpc="1">
            <a:prstTxWarp prst="textNoShape">
              <a:avLst/>
            </a:prstTxWarp>
            <a:noAutofit/>
          </a:bodyPr>
          <a:lstStyle/>
          <a:p>
            <a:pPr algn="ctr" defTabSz="932472" fontAlgn="base">
              <a:spcBef>
                <a:spcPct val="0"/>
              </a:spcBef>
              <a:spcAft>
                <a:spcPts val="600"/>
              </a:spcAft>
              <a:defRPr/>
            </a:pPr>
            <a:r>
              <a:rPr lang="en-GB" sz="1000" b="1">
                <a:solidFill>
                  <a:schemeClr val="accent1"/>
                </a:solidFill>
                <a:latin typeface="Segoe UI"/>
                <a:cs typeface="Segoe UI" pitchFamily="34" charset="0"/>
              </a:rPr>
              <a:t>Infographics</a:t>
            </a:r>
          </a:p>
        </p:txBody>
      </p:sp>
      <p:sp>
        <p:nvSpPr>
          <p:cNvPr id="23" name="!!BOX1">
            <a:extLst>
              <a:ext uri="{FF2B5EF4-FFF2-40B4-BE49-F238E27FC236}">
                <a16:creationId xmlns:a16="http://schemas.microsoft.com/office/drawing/2014/main" id="{E29B5342-DA98-87A6-085E-F54BCC12D2D4}"/>
              </a:ext>
            </a:extLst>
          </p:cNvPr>
          <p:cNvSpPr>
            <a:spLocks/>
          </p:cNvSpPr>
          <p:nvPr/>
        </p:nvSpPr>
        <p:spPr bwMode="auto">
          <a:xfrm>
            <a:off x="11437165" y="6110539"/>
            <a:ext cx="290422" cy="290422"/>
          </a:xfrm>
          <a:prstGeom prst="roundRect">
            <a:avLst>
              <a:gd name="adj" fmla="val 50000"/>
            </a:avLst>
          </a:prstGeom>
          <a:solidFill>
            <a:schemeClr val="accent1"/>
          </a:solidFill>
          <a:ln w="12700">
            <a:noFill/>
            <a:headEnd type="none" w="med" len="med"/>
            <a:tailEnd type="none" w="med" len="med"/>
          </a:ln>
          <a:effectLst>
            <a:outerShdw blurRad="101600" dist="25400" dir="2700000" algn="tl" rotWithShape="0">
              <a:prstClr val="black">
                <a:alpha val="32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0000" tIns="97536" rIns="108000" bIns="97536" numCol="1" spcCol="0" rtlCol="0" fromWordArt="0" anchor="ctr" anchorCtr="0" forceAA="0" compatLnSpc="1">
            <a:prstTxWarp prst="textNoShape">
              <a:avLst/>
            </a:prstTxWarp>
            <a:noAutofit/>
          </a:bodyPr>
          <a:lstStyle/>
          <a:p>
            <a:pPr defTabSz="621679" fontAlgn="base">
              <a:spcBef>
                <a:spcPct val="0"/>
              </a:spcBef>
              <a:spcAft>
                <a:spcPct val="0"/>
              </a:spcAft>
            </a:pPr>
            <a:endParaRPr lang="en-GB" sz="1333" b="1">
              <a:solidFill>
                <a:schemeClr val="accent1"/>
              </a:solidFill>
              <a:cs typeface="Segoe UI" pitchFamily="34" charset="0"/>
            </a:endParaRPr>
          </a:p>
        </p:txBody>
      </p:sp>
      <p:grpSp>
        <p:nvGrpSpPr>
          <p:cNvPr id="35" name="Group 34">
            <a:extLst>
              <a:ext uri="{FF2B5EF4-FFF2-40B4-BE49-F238E27FC236}">
                <a16:creationId xmlns:a16="http://schemas.microsoft.com/office/drawing/2014/main" id="{DE9096FC-7435-0EBE-0363-674D6B39B688}"/>
              </a:ext>
            </a:extLst>
          </p:cNvPr>
          <p:cNvGrpSpPr/>
          <p:nvPr/>
        </p:nvGrpSpPr>
        <p:grpSpPr>
          <a:xfrm>
            <a:off x="3614672" y="3584317"/>
            <a:ext cx="2913547" cy="2749969"/>
            <a:chOff x="3123325" y="3584317"/>
            <a:chExt cx="2913547" cy="2749969"/>
          </a:xfrm>
        </p:grpSpPr>
        <p:pic>
          <p:nvPicPr>
            <p:cNvPr id="27" name="Graphic 26">
              <a:extLst>
                <a:ext uri="{FF2B5EF4-FFF2-40B4-BE49-F238E27FC236}">
                  <a16:creationId xmlns:a16="http://schemas.microsoft.com/office/drawing/2014/main" id="{19EB51A2-1240-A339-14F3-C4C466F5AFF4}"/>
                </a:ext>
              </a:extLst>
            </p:cNvPr>
            <p:cNvPicPr>
              <a:picLocks noChangeAspect="1"/>
            </p:cNvPicPr>
            <p:nvPr/>
          </p:nvPicPr>
          <p:blipFill rotWithShape="1">
            <a:blip r:embed="rId8">
              <a:extLst>
                <a:ext uri="{96DAC541-7B7A-43D3-8B79-37D633B846F1}">
                  <asvg:svgBlip xmlns:asvg="http://schemas.microsoft.com/office/drawing/2016/SVG/main" r:embed="rId9"/>
                </a:ext>
              </a:extLst>
            </a:blip>
            <a:srcRect t="-31" b="32706"/>
            <a:stretch/>
          </p:blipFill>
          <p:spPr>
            <a:xfrm>
              <a:off x="3123325" y="3584317"/>
              <a:ext cx="2912005" cy="2749969"/>
            </a:xfrm>
            <a:prstGeom prst="rect">
              <a:avLst/>
            </a:prstGeom>
            <a:effectLst/>
          </p:spPr>
        </p:pic>
        <p:sp>
          <p:nvSpPr>
            <p:cNvPr id="31" name="TextBox 30">
              <a:extLst>
                <a:ext uri="{FF2B5EF4-FFF2-40B4-BE49-F238E27FC236}">
                  <a16:creationId xmlns:a16="http://schemas.microsoft.com/office/drawing/2014/main" id="{15F1E545-30BD-F875-9397-A30969821F91}"/>
                </a:ext>
              </a:extLst>
            </p:cNvPr>
            <p:cNvSpPr txBox="1"/>
            <p:nvPr/>
          </p:nvSpPr>
          <p:spPr>
            <a:xfrm>
              <a:off x="3166785" y="3654819"/>
              <a:ext cx="2016699" cy="240207"/>
            </a:xfrm>
            <a:prstGeom prst="rect">
              <a:avLst/>
            </a:prstGeom>
            <a:noFill/>
          </p:spPr>
          <p:txBody>
            <a:bodyPr wrap="square" rtlCol="0">
              <a:spAutoFit/>
            </a:bodyPr>
            <a:lstStyle/>
            <a:p>
              <a:r>
                <a:rPr lang="en-GB" sz="1000">
                  <a:solidFill>
                    <a:schemeClr val="bg1"/>
                  </a:solidFill>
                  <a:latin typeface="Segoe UI" panose="020B0502040204020203" pitchFamily="34" charset="0"/>
                  <a:cs typeface="Segoe UI" panose="020B0502040204020203" pitchFamily="34" charset="0"/>
                </a:rPr>
                <a:t>INBOX</a:t>
              </a:r>
            </a:p>
          </p:txBody>
        </p:sp>
        <p:sp>
          <p:nvSpPr>
            <p:cNvPr id="38" name="Rectangle 37">
              <a:extLst>
                <a:ext uri="{FF2B5EF4-FFF2-40B4-BE49-F238E27FC236}">
                  <a16:creationId xmlns:a16="http://schemas.microsoft.com/office/drawing/2014/main" id="{F9CCAEC1-49B0-210D-E0FB-BBB704F8C634}"/>
                </a:ext>
              </a:extLst>
            </p:cNvPr>
            <p:cNvSpPr/>
            <p:nvPr/>
          </p:nvSpPr>
          <p:spPr bwMode="auto">
            <a:xfrm>
              <a:off x="3123325" y="4351959"/>
              <a:ext cx="2912006" cy="1982327"/>
            </a:xfrm>
            <a:prstGeom prst="rect">
              <a:avLst/>
            </a:prstGeom>
            <a:solidFill>
              <a:schemeClr val="tx1">
                <a:lumMod val="65000"/>
                <a:lumOff val="3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GB" sz="2000">
                <a:solidFill>
                  <a:srgbClr val="FFFFFF"/>
                </a:solidFill>
                <a:ea typeface="Segoe UI" pitchFamily="34" charset="0"/>
                <a:cs typeface="Segoe UI" pitchFamily="34" charset="0"/>
              </a:endParaRPr>
            </a:p>
          </p:txBody>
        </p:sp>
        <p:sp>
          <p:nvSpPr>
            <p:cNvPr id="34" name="Rectangle 33">
              <a:extLst>
                <a:ext uri="{FF2B5EF4-FFF2-40B4-BE49-F238E27FC236}">
                  <a16:creationId xmlns:a16="http://schemas.microsoft.com/office/drawing/2014/main" id="{55222C54-5833-0F32-5501-A56CCA7C4106}"/>
                </a:ext>
              </a:extLst>
            </p:cNvPr>
            <p:cNvSpPr/>
            <p:nvPr/>
          </p:nvSpPr>
          <p:spPr bwMode="auto">
            <a:xfrm>
              <a:off x="3123325" y="4322476"/>
              <a:ext cx="2913547" cy="2011809"/>
            </a:xfrm>
            <a:prstGeom prst="rect">
              <a:avLst/>
            </a:prstGeom>
            <a:blipFill>
              <a:blip r:embed="rId10"/>
              <a:srcRect/>
              <a:stretch>
                <a:fillRect t="188" b="-133900"/>
              </a:stretch>
            </a:bli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rmAutofit/>
            </a:bodyPr>
            <a:lstStyle/>
            <a:p>
              <a:pPr algn="l" defTabSz="932472" fontAlgn="base">
                <a:spcBef>
                  <a:spcPct val="0"/>
                </a:spcBef>
                <a:spcAft>
                  <a:spcPct val="0"/>
                </a:spcAft>
              </a:pPr>
              <a:endParaRPr lang="en-GB" sz="2000" err="1">
                <a:solidFill>
                  <a:srgbClr val="FFFFFF"/>
                </a:solidFill>
                <a:ea typeface="Segoe UI" pitchFamily="34" charset="0"/>
                <a:cs typeface="Segoe UI" pitchFamily="34" charset="0"/>
              </a:endParaRPr>
            </a:p>
          </p:txBody>
        </p:sp>
      </p:grpSp>
      <p:sp>
        <p:nvSpPr>
          <p:cNvPr id="61" name="Rectangle 60">
            <a:extLst>
              <a:ext uri="{FF2B5EF4-FFF2-40B4-BE49-F238E27FC236}">
                <a16:creationId xmlns:a16="http://schemas.microsoft.com/office/drawing/2014/main" id="{86CFD9C0-1E69-A8CD-125C-872BEE002D1B}"/>
              </a:ext>
            </a:extLst>
          </p:cNvPr>
          <p:cNvSpPr>
            <a:spLocks/>
          </p:cNvSpPr>
          <p:nvPr/>
        </p:nvSpPr>
        <p:spPr bwMode="auto">
          <a:xfrm>
            <a:off x="483150" y="2113385"/>
            <a:ext cx="2707726" cy="1981212"/>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36000" tIns="146304" rIns="36000" bIns="146304" numCol="1" spcCol="0" rtlCol="0" fromWordArt="0" anchor="t" anchorCtr="0" forceAA="0" compatLnSpc="1">
            <a:prstTxWarp prst="textNoShape">
              <a:avLst/>
            </a:prstTxWarp>
            <a:noAutofit/>
          </a:bodyPr>
          <a:lstStyle/>
          <a:p>
            <a:pPr defTabSz="932472" fontAlgn="base">
              <a:lnSpc>
                <a:spcPct val="120000"/>
              </a:lnSpc>
              <a:spcBef>
                <a:spcPct val="0"/>
              </a:spcBef>
              <a:spcAft>
                <a:spcPts val="600"/>
              </a:spcAft>
              <a:defRPr/>
            </a:pPr>
            <a:r>
              <a:rPr lang="en-GB" sz="1050">
                <a:solidFill>
                  <a:schemeClr val="bg1"/>
                </a:solidFill>
                <a:cs typeface="Segoe UI" pitchFamily="34" charset="0"/>
              </a:rPr>
              <a:t>Streamline communication with email templates, offering a standardised way to convey updates, project progress, or announcements. These templates ensure consistency in design. Ideal for official announcements, procedural changes, or detailed instructions, they save time and maintain clear, professional communication.</a:t>
            </a:r>
          </a:p>
          <a:p>
            <a:pPr defTabSz="932472" fontAlgn="base">
              <a:lnSpc>
                <a:spcPct val="120000"/>
              </a:lnSpc>
              <a:spcBef>
                <a:spcPct val="0"/>
              </a:spcBef>
              <a:spcAft>
                <a:spcPts val="600"/>
              </a:spcAft>
              <a:defRPr/>
            </a:pPr>
            <a:r>
              <a:rPr lang="en-GB" sz="1050">
                <a:solidFill>
                  <a:schemeClr val="bg1"/>
                </a:solidFill>
                <a:cs typeface="Segoe UI" pitchFamily="34" charset="0"/>
              </a:rPr>
              <a:t>All these assets are editable to ensure that you can align them with your existing branding and communications material.</a:t>
            </a:r>
          </a:p>
          <a:p>
            <a:pPr marL="0" marR="0" lvl="0" indent="0" algn="l" defTabSz="932472" rtl="0" eaLnBrk="1" fontAlgn="base" latinLnBrk="0" hangingPunct="1">
              <a:lnSpc>
                <a:spcPct val="120000"/>
              </a:lnSpc>
              <a:spcBef>
                <a:spcPct val="0"/>
              </a:spcBef>
              <a:spcAft>
                <a:spcPts val="600"/>
              </a:spcAft>
              <a:buClrTx/>
              <a:buSzTx/>
              <a:buFontTx/>
              <a:buNone/>
              <a:tabLst/>
              <a:defRPr/>
            </a:pPr>
            <a:endParaRPr kumimoji="0" lang="en-GB" sz="1050" b="0" i="0" u="none" strike="noStrike" kern="1200" cap="none" spc="0" normalizeH="0" baseline="0" noProof="0">
              <a:ln>
                <a:noFill/>
              </a:ln>
              <a:solidFill>
                <a:schemeClr val="bg1"/>
              </a:solidFill>
              <a:effectLst/>
              <a:uLnTx/>
              <a:uFillTx/>
              <a:latin typeface="Segoe UI"/>
              <a:ea typeface="Segoe UI" pitchFamily="34" charset="0"/>
              <a:cs typeface="Segoe UI" pitchFamily="34" charset="0"/>
            </a:endParaRPr>
          </a:p>
        </p:txBody>
      </p:sp>
    </p:spTree>
    <p:extLst>
      <p:ext uri="{BB962C8B-B14F-4D97-AF65-F5344CB8AC3E}">
        <p14:creationId xmlns:p14="http://schemas.microsoft.com/office/powerpoint/2010/main" val="23083885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bg>
      <p:bgPr>
        <a:solidFill>
          <a:srgbClr val="F7F7F7"/>
        </a:solidFill>
        <a:effectLst/>
      </p:bgPr>
    </p:bg>
    <p:spTree>
      <p:nvGrpSpPr>
        <p:cNvPr id="1" name=""/>
        <p:cNvGrpSpPr/>
        <p:nvPr/>
      </p:nvGrpSpPr>
      <p:grpSpPr>
        <a:xfrm>
          <a:off x="0" y="0"/>
          <a:ext cx="0" cy="0"/>
          <a:chOff x="0" y="0"/>
          <a:chExt cx="0" cy="0"/>
        </a:xfrm>
      </p:grpSpPr>
      <p:sp>
        <p:nvSpPr>
          <p:cNvPr id="24" name="Free-form: Shape 35">
            <a:extLst>
              <a:ext uri="{FF2B5EF4-FFF2-40B4-BE49-F238E27FC236}">
                <a16:creationId xmlns:a16="http://schemas.microsoft.com/office/drawing/2014/main" id="{8AC4DFB1-3882-0E20-AD99-FF63A4F6F4FA}"/>
              </a:ext>
            </a:extLst>
          </p:cNvPr>
          <p:cNvSpPr/>
          <p:nvPr/>
        </p:nvSpPr>
        <p:spPr bwMode="auto">
          <a:xfrm>
            <a:off x="0" y="1"/>
            <a:ext cx="4161907" cy="6469855"/>
          </a:xfrm>
          <a:custGeom>
            <a:avLst/>
            <a:gdLst>
              <a:gd name="connsiteX0" fmla="*/ 0 w 3678973"/>
              <a:gd name="connsiteY0" fmla="*/ 0 h 6469855"/>
              <a:gd name="connsiteX1" fmla="*/ 1565539 w 3678973"/>
              <a:gd name="connsiteY1" fmla="*/ 0 h 6469855"/>
              <a:gd name="connsiteX2" fmla="*/ 2051732 w 3678973"/>
              <a:gd name="connsiteY2" fmla="*/ 0 h 6469855"/>
              <a:gd name="connsiteX3" fmla="*/ 3179150 w 3678973"/>
              <a:gd name="connsiteY3" fmla="*/ 0 h 6469855"/>
              <a:gd name="connsiteX4" fmla="*/ 3172238 w 3678973"/>
              <a:gd name="connsiteY4" fmla="*/ 100911 h 6469855"/>
              <a:gd name="connsiteX5" fmla="*/ 3492683 w 3678973"/>
              <a:gd name="connsiteY5" fmla="*/ 5171160 h 6469855"/>
              <a:gd name="connsiteX6" fmla="*/ 3661129 w 3678973"/>
              <a:gd name="connsiteY6" fmla="*/ 6279638 h 6469855"/>
              <a:gd name="connsiteX7" fmla="*/ 3678973 w 3678973"/>
              <a:gd name="connsiteY7" fmla="*/ 6469855 h 6469855"/>
              <a:gd name="connsiteX8" fmla="*/ 0 w 3678973"/>
              <a:gd name="connsiteY8" fmla="*/ 6469855 h 64698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678973" h="6469855">
                <a:moveTo>
                  <a:pt x="0" y="0"/>
                </a:moveTo>
                <a:lnTo>
                  <a:pt x="1565539" y="0"/>
                </a:lnTo>
                <a:lnTo>
                  <a:pt x="2051732" y="0"/>
                </a:lnTo>
                <a:lnTo>
                  <a:pt x="3179150" y="0"/>
                </a:lnTo>
                <a:lnTo>
                  <a:pt x="3172238" y="100911"/>
                </a:lnTo>
                <a:cubicBezTo>
                  <a:pt x="3090556" y="1420746"/>
                  <a:pt x="3114211" y="3189359"/>
                  <a:pt x="3492683" y="5171160"/>
                </a:cubicBezTo>
                <a:cubicBezTo>
                  <a:pt x="3568378" y="5567520"/>
                  <a:pt x="3623810" y="5936649"/>
                  <a:pt x="3661129" y="6279638"/>
                </a:cubicBezTo>
                <a:lnTo>
                  <a:pt x="3678973" y="6469855"/>
                </a:lnTo>
                <a:lnTo>
                  <a:pt x="0" y="6469855"/>
                </a:lnTo>
                <a:close/>
              </a:path>
            </a:pathLst>
          </a:custGeom>
          <a:solidFill>
            <a:schemeClr val="accent1"/>
          </a:solidFill>
          <a:ln w="3768" cap="flat">
            <a:noFill/>
            <a:prstDash val="solid"/>
            <a:miter/>
          </a:ln>
          <a:effectLst>
            <a:outerShdw blurRad="63500" dist="25400" algn="l" rotWithShape="0">
              <a:prstClr val="black">
                <a:alpha val="26000"/>
              </a:prstClr>
            </a:outerShdw>
          </a:effectLst>
        </p:spPr>
        <p:txBody>
          <a:bodyPr wrap="square" rtlCol="0" anchor="ctr">
            <a:noAutofit/>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GB" sz="1765" b="0" i="0" u="none" strike="noStrike" kern="1200" cap="none" spc="0" normalizeH="0" baseline="0" noProof="0">
              <a:ln>
                <a:noFill/>
              </a:ln>
              <a:solidFill>
                <a:srgbClr val="000000"/>
              </a:solidFill>
              <a:effectLst/>
              <a:uLnTx/>
              <a:uFillTx/>
              <a:latin typeface="Segoe UI"/>
              <a:ea typeface="+mn-ea"/>
              <a:cs typeface="+mn-cs"/>
            </a:endParaRPr>
          </a:p>
        </p:txBody>
      </p:sp>
      <p:sp>
        <p:nvSpPr>
          <p:cNvPr id="5" name="Title 1">
            <a:extLst>
              <a:ext uri="{FF2B5EF4-FFF2-40B4-BE49-F238E27FC236}">
                <a16:creationId xmlns:a16="http://schemas.microsoft.com/office/drawing/2014/main" id="{AD04FCED-C2A3-7B3B-A4DF-D246FADBEBCC}"/>
              </a:ext>
            </a:extLst>
          </p:cNvPr>
          <p:cNvSpPr txBox="1">
            <a:spLocks/>
          </p:cNvSpPr>
          <p:nvPr/>
        </p:nvSpPr>
        <p:spPr>
          <a:xfrm>
            <a:off x="477160" y="643932"/>
            <a:ext cx="2972934" cy="1354217"/>
          </a:xfrm>
          <a:prstGeom prst="rect">
            <a:avLst/>
          </a:prstGeom>
        </p:spPr>
        <p:txBody>
          <a:bodyPr vert="horz" wrap="square" lIns="0" tIns="0" rIns="0" bIns="0" rtlCol="0" anchor="t">
            <a:spAutoFit/>
          </a:bodyPr>
          <a:lstStyle>
            <a:lvl1pPr algn="l" defTabSz="932742" rtl="0" eaLnBrk="1" latinLnBrk="0" hangingPunct="1">
              <a:lnSpc>
                <a:spcPct val="100000"/>
              </a:lnSpc>
              <a:spcBef>
                <a:spcPct val="0"/>
              </a:spcBef>
              <a:buNone/>
              <a:defRPr lang="en-US" sz="2800" b="0" kern="1200" cap="none" spc="-50" baseline="0" dirty="0" smtClean="0">
                <a:ln w="3175">
                  <a:noFill/>
                </a:ln>
                <a:solidFill>
                  <a:schemeClr val="tx1"/>
                </a:solidFill>
                <a:effectLst/>
                <a:latin typeface="+mj-lt"/>
                <a:ea typeface="+mn-ea"/>
                <a:cs typeface="Segoe UI" pitchFamily="34" charset="0"/>
              </a:defRPr>
            </a:lvl1pPr>
          </a:lstStyle>
          <a:p>
            <a:pPr marL="0" marR="0" lvl="0" indent="0" algn="l" defTabSz="932742" rtl="0" eaLnBrk="1" fontAlgn="auto" latinLnBrk="0" hangingPunct="1">
              <a:lnSpc>
                <a:spcPct val="100000"/>
              </a:lnSpc>
              <a:spcBef>
                <a:spcPct val="0"/>
              </a:spcBef>
              <a:spcAft>
                <a:spcPts val="0"/>
              </a:spcAft>
              <a:buClrTx/>
              <a:buSzTx/>
              <a:buFontTx/>
              <a:buNone/>
              <a:tabLst/>
              <a:defRPr/>
            </a:pPr>
            <a:r>
              <a:rPr kumimoji="0" lang="en-GB" sz="4400" b="0" i="0" u="none" strike="noStrike" kern="1200" cap="none" spc="-50" normalizeH="0" baseline="0" noProof="0">
                <a:ln w="3175">
                  <a:noFill/>
                </a:ln>
                <a:solidFill>
                  <a:schemeClr val="bg1"/>
                </a:solidFill>
                <a:effectLst/>
                <a:uLnTx/>
                <a:uFillTx/>
                <a:latin typeface="+mn-lt"/>
                <a:ea typeface="+mn-ea"/>
                <a:cs typeface="Segoe UI" pitchFamily="34" charset="0"/>
              </a:rPr>
              <a:t>Tent</a:t>
            </a:r>
            <a:br>
              <a:rPr kumimoji="0" lang="en-GB" sz="3600" b="0" i="0" u="none" strike="noStrike" kern="1200" cap="none" spc="-50" normalizeH="0" baseline="0" noProof="0">
                <a:ln w="3175">
                  <a:noFill/>
                </a:ln>
                <a:solidFill>
                  <a:schemeClr val="bg1"/>
                </a:solidFill>
                <a:effectLst/>
                <a:uLnTx/>
                <a:uFillTx/>
                <a:latin typeface="+mn-lt"/>
                <a:ea typeface="+mn-ea"/>
                <a:cs typeface="Segoe UI" pitchFamily="34" charset="0"/>
              </a:rPr>
            </a:br>
            <a:r>
              <a:rPr kumimoji="0" lang="en-GB" sz="4400" b="0" i="0" u="none" strike="noStrike" kern="1200" cap="none" spc="-50" normalizeH="0" baseline="0" noProof="0">
                <a:ln w="3175">
                  <a:noFill/>
                </a:ln>
                <a:solidFill>
                  <a:schemeClr val="bg1"/>
                </a:solidFill>
                <a:effectLst/>
                <a:uLnTx/>
                <a:uFillTx/>
                <a:ea typeface="+mn-ea"/>
                <a:cs typeface="Segoe UI" pitchFamily="34" charset="0"/>
              </a:rPr>
              <a:t>CARDS</a:t>
            </a:r>
            <a:endParaRPr kumimoji="0" lang="en-GB" sz="5700" b="0" i="0" u="none" strike="noStrike" kern="1200" cap="none" spc="-50" normalizeH="0" baseline="0" noProof="0">
              <a:ln w="3175">
                <a:noFill/>
              </a:ln>
              <a:solidFill>
                <a:schemeClr val="bg1"/>
              </a:solidFill>
              <a:effectLst/>
              <a:uLnTx/>
              <a:uFillTx/>
              <a:ea typeface="+mn-ea"/>
              <a:cs typeface="Segoe UI" pitchFamily="34" charset="0"/>
            </a:endParaRPr>
          </a:p>
        </p:txBody>
      </p:sp>
      <p:sp>
        <p:nvSpPr>
          <p:cNvPr id="11" name="!!BOX1">
            <a:extLst>
              <a:ext uri="{FF2B5EF4-FFF2-40B4-BE49-F238E27FC236}">
                <a16:creationId xmlns:a16="http://schemas.microsoft.com/office/drawing/2014/main" id="{B969DEC3-603E-E1E2-165E-0DD75B4A8463}"/>
              </a:ext>
            </a:extLst>
          </p:cNvPr>
          <p:cNvSpPr>
            <a:spLocks/>
          </p:cNvSpPr>
          <p:nvPr/>
        </p:nvSpPr>
        <p:spPr bwMode="auto">
          <a:xfrm>
            <a:off x="4306311" y="276955"/>
            <a:ext cx="2015800" cy="2929677"/>
          </a:xfrm>
          <a:prstGeom prst="roundRect">
            <a:avLst>
              <a:gd name="adj" fmla="val 0"/>
            </a:avLst>
          </a:prstGeom>
          <a:gradFill>
            <a:gsLst>
              <a:gs pos="0">
                <a:schemeClr val="bg1">
                  <a:lumMod val="55000"/>
                  <a:lumOff val="45000"/>
                </a:schemeClr>
              </a:gs>
              <a:gs pos="100000">
                <a:srgbClr val="E8E9E8">
                  <a:lumMod val="20000"/>
                  <a:lumOff val="80000"/>
                </a:srgbClr>
              </a:gs>
            </a:gsLst>
            <a:lin ang="2700000" scaled="1"/>
          </a:gradFill>
          <a:ln w="12700">
            <a:noFill/>
            <a:headEnd type="none" w="med" len="med"/>
            <a:tailEnd type="none" w="med" len="med"/>
          </a:ln>
          <a:effectLst>
            <a:outerShdw blurRad="76200" dist="25400" dir="2700000" algn="tl" rotWithShape="0">
              <a:prstClr val="black">
                <a:alpha val="14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20" tIns="97536" rIns="121920" bIns="97536" numCol="1" spcCol="0" rtlCol="0" fromWordArt="0" anchor="t" anchorCtr="0" forceAA="0" compatLnSpc="1">
            <a:prstTxWarp prst="textNoShape">
              <a:avLst/>
            </a:prstTxWarp>
            <a:noAutofit/>
          </a:bodyPr>
          <a:lstStyle/>
          <a:p>
            <a:pPr marL="0" marR="0" lvl="0" indent="0" algn="l" defTabSz="621679" rtl="0" eaLnBrk="1" fontAlgn="base" latinLnBrk="0" hangingPunct="1">
              <a:lnSpc>
                <a:spcPct val="100000"/>
              </a:lnSpc>
              <a:spcBef>
                <a:spcPct val="0"/>
              </a:spcBef>
              <a:spcAft>
                <a:spcPct val="0"/>
              </a:spcAft>
              <a:buClrTx/>
              <a:buSzTx/>
              <a:buFontTx/>
              <a:buNone/>
              <a:tabLst/>
              <a:defRPr/>
            </a:pPr>
            <a:endParaRPr kumimoji="0" lang="en-GB" sz="1333" b="0" i="0" u="none" strike="noStrike" kern="1200" cap="none" spc="0" normalizeH="0" baseline="0" noProof="0">
              <a:ln>
                <a:noFill/>
              </a:ln>
              <a:solidFill>
                <a:srgbClr val="FFFFFF"/>
              </a:solidFill>
              <a:effectLst/>
              <a:uLnTx/>
              <a:uFillTx/>
              <a:latin typeface="Segoe UI"/>
              <a:ea typeface="+mn-ea"/>
              <a:cs typeface="Segoe UI" pitchFamily="34" charset="0"/>
            </a:endParaRPr>
          </a:p>
        </p:txBody>
      </p:sp>
      <p:sp>
        <p:nvSpPr>
          <p:cNvPr id="12" name="Rectangle 11">
            <a:extLst>
              <a:ext uri="{FF2B5EF4-FFF2-40B4-BE49-F238E27FC236}">
                <a16:creationId xmlns:a16="http://schemas.microsoft.com/office/drawing/2014/main" id="{5113B71E-3482-72A1-7F14-FA2811CABDFA}"/>
              </a:ext>
            </a:extLst>
          </p:cNvPr>
          <p:cNvSpPr>
            <a:spLocks/>
          </p:cNvSpPr>
          <p:nvPr/>
        </p:nvSpPr>
        <p:spPr bwMode="auto">
          <a:xfrm>
            <a:off x="4306108" y="2896308"/>
            <a:ext cx="2012794" cy="310324"/>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36000" tIns="72000" rIns="36000" bIns="108000" numCol="1" spcCol="0" rtlCol="0" fromWordArt="0" anchor="t" anchorCtr="0" forceAA="0" compatLnSpc="1">
            <a:prstTxWarp prst="textNoShape">
              <a:avLst/>
            </a:prstTxWarp>
            <a:noAutofit/>
          </a:bodyPr>
          <a:lstStyle/>
          <a:p>
            <a:pPr algn="ctr" defTabSz="932472" fontAlgn="base">
              <a:spcBef>
                <a:spcPct val="0"/>
              </a:spcBef>
              <a:spcAft>
                <a:spcPts val="600"/>
              </a:spcAft>
              <a:defRPr/>
            </a:pPr>
            <a:r>
              <a:rPr lang="en-GB" sz="1000" b="1">
                <a:solidFill>
                  <a:schemeClr val="accent1"/>
                </a:solidFill>
                <a:latin typeface="Segoe UI"/>
                <a:cs typeface="Segoe UI" pitchFamily="34" charset="0"/>
              </a:rPr>
              <a:t>FAQ</a:t>
            </a:r>
          </a:p>
        </p:txBody>
      </p:sp>
      <p:sp>
        <p:nvSpPr>
          <p:cNvPr id="3" name="Rectangle 2">
            <a:extLst>
              <a:ext uri="{FF2B5EF4-FFF2-40B4-BE49-F238E27FC236}">
                <a16:creationId xmlns:a16="http://schemas.microsoft.com/office/drawing/2014/main" id="{5F3EAEE2-AA74-9D17-CE00-9C332DE2F895}"/>
              </a:ext>
            </a:extLst>
          </p:cNvPr>
          <p:cNvSpPr/>
          <p:nvPr/>
        </p:nvSpPr>
        <p:spPr bwMode="auto">
          <a:xfrm>
            <a:off x="4342415" y="312535"/>
            <a:ext cx="1940179" cy="2624948"/>
          </a:xfrm>
          <a:prstGeom prst="rect">
            <a:avLst/>
          </a:prstGeom>
          <a:blipFill>
            <a:blip r:embed="rId3"/>
            <a:srcRect/>
            <a:stretch>
              <a:fillRect t="-1233" b="-1233"/>
            </a:stretch>
          </a:bli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rmAutofit/>
          </a:bodyPr>
          <a:lstStyle/>
          <a:p>
            <a:pPr algn="l" defTabSz="932472" fontAlgn="base">
              <a:spcBef>
                <a:spcPct val="0"/>
              </a:spcBef>
              <a:spcAft>
                <a:spcPct val="0"/>
              </a:spcAft>
            </a:pPr>
            <a:r>
              <a:rPr lang="en-GB" sz="2000">
                <a:solidFill>
                  <a:srgbClr val="FFFFFF"/>
                </a:solidFill>
                <a:ea typeface="Segoe UI" pitchFamily="34" charset="0"/>
                <a:cs typeface="Segoe UI" pitchFamily="34" charset="0"/>
              </a:rPr>
              <a:t>\</a:t>
            </a:r>
          </a:p>
        </p:txBody>
      </p:sp>
      <p:sp>
        <p:nvSpPr>
          <p:cNvPr id="6" name="!!BOX1">
            <a:extLst>
              <a:ext uri="{FF2B5EF4-FFF2-40B4-BE49-F238E27FC236}">
                <a16:creationId xmlns:a16="http://schemas.microsoft.com/office/drawing/2014/main" id="{EC3BF5EB-85DD-2F3D-E38D-EBB390FBA944}"/>
              </a:ext>
            </a:extLst>
          </p:cNvPr>
          <p:cNvSpPr>
            <a:spLocks/>
          </p:cNvSpPr>
          <p:nvPr/>
        </p:nvSpPr>
        <p:spPr bwMode="auto">
          <a:xfrm>
            <a:off x="7006889" y="276955"/>
            <a:ext cx="2015800" cy="2929677"/>
          </a:xfrm>
          <a:prstGeom prst="roundRect">
            <a:avLst>
              <a:gd name="adj" fmla="val 0"/>
            </a:avLst>
          </a:prstGeom>
          <a:gradFill>
            <a:gsLst>
              <a:gs pos="0">
                <a:schemeClr val="bg1">
                  <a:lumMod val="55000"/>
                  <a:lumOff val="45000"/>
                </a:schemeClr>
              </a:gs>
              <a:gs pos="100000">
                <a:srgbClr val="E8E9E8">
                  <a:lumMod val="20000"/>
                  <a:lumOff val="80000"/>
                </a:srgbClr>
              </a:gs>
            </a:gsLst>
            <a:lin ang="2700000" scaled="1"/>
          </a:gradFill>
          <a:ln w="12700">
            <a:noFill/>
            <a:headEnd type="none" w="med" len="med"/>
            <a:tailEnd type="none" w="med" len="med"/>
          </a:ln>
          <a:effectLst>
            <a:outerShdw blurRad="76200" dist="25400" dir="2700000" algn="tl" rotWithShape="0">
              <a:prstClr val="black">
                <a:alpha val="14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20" tIns="97536" rIns="121920" bIns="97536" numCol="1" spcCol="0" rtlCol="0" fromWordArt="0" anchor="t" anchorCtr="0" forceAA="0" compatLnSpc="1">
            <a:prstTxWarp prst="textNoShape">
              <a:avLst/>
            </a:prstTxWarp>
            <a:noAutofit/>
          </a:bodyPr>
          <a:lstStyle/>
          <a:p>
            <a:pPr marL="0" marR="0" lvl="0" indent="0" algn="l" defTabSz="621679" rtl="0" eaLnBrk="1" fontAlgn="base" latinLnBrk="0" hangingPunct="1">
              <a:lnSpc>
                <a:spcPct val="100000"/>
              </a:lnSpc>
              <a:spcBef>
                <a:spcPct val="0"/>
              </a:spcBef>
              <a:spcAft>
                <a:spcPct val="0"/>
              </a:spcAft>
              <a:buClrTx/>
              <a:buSzTx/>
              <a:buFontTx/>
              <a:buNone/>
              <a:tabLst/>
              <a:defRPr/>
            </a:pPr>
            <a:endParaRPr kumimoji="0" lang="en-GB" sz="1333" b="0" i="0" u="none" strike="noStrike" kern="1200" cap="none" spc="0" normalizeH="0" baseline="0" noProof="0">
              <a:ln>
                <a:noFill/>
              </a:ln>
              <a:solidFill>
                <a:srgbClr val="FFFFFF"/>
              </a:solidFill>
              <a:effectLst/>
              <a:uLnTx/>
              <a:uFillTx/>
              <a:latin typeface="Segoe UI"/>
              <a:ea typeface="+mn-ea"/>
              <a:cs typeface="Segoe UI" pitchFamily="34" charset="0"/>
            </a:endParaRPr>
          </a:p>
        </p:txBody>
      </p:sp>
      <p:sp>
        <p:nvSpPr>
          <p:cNvPr id="8" name="Rectangle 7">
            <a:extLst>
              <a:ext uri="{FF2B5EF4-FFF2-40B4-BE49-F238E27FC236}">
                <a16:creationId xmlns:a16="http://schemas.microsoft.com/office/drawing/2014/main" id="{86582987-6713-782E-DD1F-18A52E12EC62}"/>
              </a:ext>
            </a:extLst>
          </p:cNvPr>
          <p:cNvSpPr>
            <a:spLocks/>
          </p:cNvSpPr>
          <p:nvPr/>
        </p:nvSpPr>
        <p:spPr bwMode="auto">
          <a:xfrm>
            <a:off x="7002108" y="2896308"/>
            <a:ext cx="2019212" cy="310324"/>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36000" tIns="72000" rIns="36000" bIns="108000" numCol="1" spcCol="0" rtlCol="0" fromWordArt="0" anchor="t" anchorCtr="0" forceAA="0" compatLnSpc="1">
            <a:prstTxWarp prst="textNoShape">
              <a:avLst/>
            </a:prstTxWarp>
            <a:noAutofit/>
          </a:bodyPr>
          <a:lstStyle/>
          <a:p>
            <a:pPr algn="ctr" defTabSz="932472" fontAlgn="base">
              <a:spcBef>
                <a:spcPct val="0"/>
              </a:spcBef>
              <a:spcAft>
                <a:spcPts val="600"/>
              </a:spcAft>
              <a:defRPr/>
            </a:pPr>
            <a:r>
              <a:rPr lang="en-GB" sz="1000" b="1">
                <a:solidFill>
                  <a:schemeClr val="accent1"/>
                </a:solidFill>
                <a:latin typeface="Segoe UI"/>
                <a:cs typeface="Segoe UI" pitchFamily="34" charset="0"/>
              </a:rPr>
              <a:t>Use Case</a:t>
            </a:r>
          </a:p>
        </p:txBody>
      </p:sp>
      <p:sp>
        <p:nvSpPr>
          <p:cNvPr id="2" name="Rectangle 1">
            <a:extLst>
              <a:ext uri="{FF2B5EF4-FFF2-40B4-BE49-F238E27FC236}">
                <a16:creationId xmlns:a16="http://schemas.microsoft.com/office/drawing/2014/main" id="{D8863DBC-7BBA-4FC5-9589-82F3FC3EDE04}"/>
              </a:ext>
            </a:extLst>
          </p:cNvPr>
          <p:cNvSpPr/>
          <p:nvPr/>
        </p:nvSpPr>
        <p:spPr bwMode="auto">
          <a:xfrm>
            <a:off x="7043331" y="312535"/>
            <a:ext cx="1940179" cy="2624948"/>
          </a:xfrm>
          <a:prstGeom prst="rect">
            <a:avLst/>
          </a:prstGeom>
          <a:blipFill>
            <a:blip r:embed="rId4"/>
            <a:srcRect/>
            <a:stretch>
              <a:fillRect t="-287" b="-287"/>
            </a:stretch>
          </a:bli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rmAutofit/>
          </a:bodyPr>
          <a:lstStyle/>
          <a:p>
            <a:pPr algn="l" defTabSz="932472" fontAlgn="base">
              <a:spcBef>
                <a:spcPct val="0"/>
              </a:spcBef>
              <a:spcAft>
                <a:spcPct val="0"/>
              </a:spcAft>
            </a:pPr>
            <a:endParaRPr lang="en-GB" sz="2000" err="1">
              <a:solidFill>
                <a:srgbClr val="FFFFFF"/>
              </a:solidFill>
              <a:ea typeface="Segoe UI" pitchFamily="34" charset="0"/>
              <a:cs typeface="Segoe UI" pitchFamily="34" charset="0"/>
            </a:endParaRPr>
          </a:p>
        </p:txBody>
      </p:sp>
      <p:sp>
        <p:nvSpPr>
          <p:cNvPr id="10" name="!!BOX1">
            <a:extLst>
              <a:ext uri="{FF2B5EF4-FFF2-40B4-BE49-F238E27FC236}">
                <a16:creationId xmlns:a16="http://schemas.microsoft.com/office/drawing/2014/main" id="{465AE790-7D6C-2D16-F9A6-4E9CE57E833C}"/>
              </a:ext>
            </a:extLst>
          </p:cNvPr>
          <p:cNvSpPr>
            <a:spLocks/>
          </p:cNvSpPr>
          <p:nvPr/>
        </p:nvSpPr>
        <p:spPr bwMode="auto">
          <a:xfrm>
            <a:off x="9730861" y="276955"/>
            <a:ext cx="2015800" cy="2929677"/>
          </a:xfrm>
          <a:prstGeom prst="roundRect">
            <a:avLst>
              <a:gd name="adj" fmla="val 0"/>
            </a:avLst>
          </a:prstGeom>
          <a:gradFill>
            <a:gsLst>
              <a:gs pos="0">
                <a:schemeClr val="bg1">
                  <a:lumMod val="55000"/>
                  <a:lumOff val="45000"/>
                </a:schemeClr>
              </a:gs>
              <a:gs pos="100000">
                <a:srgbClr val="E8E9E8">
                  <a:lumMod val="20000"/>
                  <a:lumOff val="80000"/>
                </a:srgbClr>
              </a:gs>
            </a:gsLst>
            <a:lin ang="2700000" scaled="1"/>
          </a:gradFill>
          <a:ln w="12700">
            <a:noFill/>
            <a:headEnd type="none" w="med" len="med"/>
            <a:tailEnd type="none" w="med" len="med"/>
          </a:ln>
          <a:effectLst>
            <a:outerShdw blurRad="76200" dist="25400" dir="2700000" algn="tl" rotWithShape="0">
              <a:prstClr val="black">
                <a:alpha val="14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20" tIns="97536" rIns="121920" bIns="97536" numCol="1" spcCol="0" rtlCol="0" fromWordArt="0" anchor="t" anchorCtr="0" forceAA="0" compatLnSpc="1">
            <a:prstTxWarp prst="textNoShape">
              <a:avLst/>
            </a:prstTxWarp>
            <a:noAutofit/>
          </a:bodyPr>
          <a:lstStyle/>
          <a:p>
            <a:pPr marL="0" marR="0" lvl="0" indent="0" algn="l" defTabSz="621679" rtl="0" eaLnBrk="1" fontAlgn="base" latinLnBrk="0" hangingPunct="1">
              <a:lnSpc>
                <a:spcPct val="100000"/>
              </a:lnSpc>
              <a:spcBef>
                <a:spcPct val="0"/>
              </a:spcBef>
              <a:spcAft>
                <a:spcPct val="0"/>
              </a:spcAft>
              <a:buClrTx/>
              <a:buSzTx/>
              <a:buFontTx/>
              <a:buNone/>
              <a:tabLst/>
              <a:defRPr/>
            </a:pPr>
            <a:endParaRPr kumimoji="0" lang="en-GB" sz="1333" b="0" i="0" u="none" strike="noStrike" kern="1200" cap="none" spc="0" normalizeH="0" baseline="0" noProof="0">
              <a:ln>
                <a:noFill/>
              </a:ln>
              <a:solidFill>
                <a:srgbClr val="FFFFFF"/>
              </a:solidFill>
              <a:effectLst/>
              <a:uLnTx/>
              <a:uFillTx/>
              <a:latin typeface="Segoe UI"/>
              <a:ea typeface="+mn-ea"/>
              <a:cs typeface="Segoe UI" pitchFamily="34" charset="0"/>
            </a:endParaRPr>
          </a:p>
        </p:txBody>
      </p:sp>
      <p:sp>
        <p:nvSpPr>
          <p:cNvPr id="25" name="Rectangle 24">
            <a:extLst>
              <a:ext uri="{FF2B5EF4-FFF2-40B4-BE49-F238E27FC236}">
                <a16:creationId xmlns:a16="http://schemas.microsoft.com/office/drawing/2014/main" id="{B3AFEB49-963C-81FB-AB42-3B1542F64072}"/>
              </a:ext>
            </a:extLst>
          </p:cNvPr>
          <p:cNvSpPr>
            <a:spLocks/>
          </p:cNvSpPr>
          <p:nvPr/>
        </p:nvSpPr>
        <p:spPr bwMode="auto">
          <a:xfrm>
            <a:off x="9730861" y="2896308"/>
            <a:ext cx="2012388" cy="310324"/>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36000" tIns="72000" rIns="36000" bIns="108000" numCol="1" spcCol="0" rtlCol="0" fromWordArt="0" anchor="t" anchorCtr="0" forceAA="0" compatLnSpc="1">
            <a:prstTxWarp prst="textNoShape">
              <a:avLst/>
            </a:prstTxWarp>
            <a:noAutofit/>
          </a:bodyPr>
          <a:lstStyle/>
          <a:p>
            <a:pPr algn="ctr" defTabSz="932472" fontAlgn="base">
              <a:spcBef>
                <a:spcPct val="0"/>
              </a:spcBef>
              <a:spcAft>
                <a:spcPts val="600"/>
              </a:spcAft>
              <a:defRPr/>
            </a:pPr>
            <a:r>
              <a:rPr lang="en-GB" sz="1000" b="1">
                <a:solidFill>
                  <a:schemeClr val="accent1"/>
                </a:solidFill>
                <a:latin typeface="Segoe UI"/>
                <a:cs typeface="Segoe UI" pitchFamily="34" charset="0"/>
              </a:rPr>
              <a:t>Instructional</a:t>
            </a:r>
          </a:p>
        </p:txBody>
      </p:sp>
      <p:sp>
        <p:nvSpPr>
          <p:cNvPr id="26" name="Rectangle 25">
            <a:extLst>
              <a:ext uri="{FF2B5EF4-FFF2-40B4-BE49-F238E27FC236}">
                <a16:creationId xmlns:a16="http://schemas.microsoft.com/office/drawing/2014/main" id="{62E3BEBA-B3BF-47E4-7DD7-5DEB5CA23F91}"/>
              </a:ext>
            </a:extLst>
          </p:cNvPr>
          <p:cNvSpPr/>
          <p:nvPr/>
        </p:nvSpPr>
        <p:spPr bwMode="auto">
          <a:xfrm>
            <a:off x="9768672" y="312535"/>
            <a:ext cx="1940179" cy="2624948"/>
          </a:xfrm>
          <a:prstGeom prst="rect">
            <a:avLst/>
          </a:prstGeom>
          <a:blipFill>
            <a:blip r:embed="rId5"/>
            <a:srcRect/>
            <a:stretch>
              <a:fillRect l="-472" r="-472"/>
            </a:stretch>
          </a:bli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rmAutofit/>
          </a:bodyPr>
          <a:lstStyle/>
          <a:p>
            <a:pPr algn="l" defTabSz="932472" fontAlgn="base">
              <a:spcBef>
                <a:spcPct val="0"/>
              </a:spcBef>
              <a:spcAft>
                <a:spcPct val="0"/>
              </a:spcAft>
            </a:pPr>
            <a:endParaRPr lang="en-GB" sz="2000" err="1">
              <a:solidFill>
                <a:srgbClr val="FFFFFF"/>
              </a:solidFill>
              <a:ea typeface="Segoe UI" pitchFamily="34" charset="0"/>
              <a:cs typeface="Segoe UI" pitchFamily="34" charset="0"/>
            </a:endParaRPr>
          </a:p>
        </p:txBody>
      </p:sp>
      <p:sp>
        <p:nvSpPr>
          <p:cNvPr id="17" name="!!BOX1">
            <a:extLst>
              <a:ext uri="{FF2B5EF4-FFF2-40B4-BE49-F238E27FC236}">
                <a16:creationId xmlns:a16="http://schemas.microsoft.com/office/drawing/2014/main" id="{D1252FF8-910C-E7CF-32ED-D3710A62BF2F}"/>
              </a:ext>
            </a:extLst>
          </p:cNvPr>
          <p:cNvSpPr>
            <a:spLocks/>
          </p:cNvSpPr>
          <p:nvPr/>
        </p:nvSpPr>
        <p:spPr bwMode="auto">
          <a:xfrm>
            <a:off x="7006889" y="3321658"/>
            <a:ext cx="2015800" cy="2929677"/>
          </a:xfrm>
          <a:prstGeom prst="roundRect">
            <a:avLst>
              <a:gd name="adj" fmla="val 0"/>
            </a:avLst>
          </a:prstGeom>
          <a:gradFill>
            <a:gsLst>
              <a:gs pos="0">
                <a:schemeClr val="bg1">
                  <a:lumMod val="55000"/>
                  <a:lumOff val="45000"/>
                </a:schemeClr>
              </a:gs>
              <a:gs pos="100000">
                <a:srgbClr val="E8E9E8">
                  <a:lumMod val="20000"/>
                  <a:lumOff val="80000"/>
                </a:srgbClr>
              </a:gs>
            </a:gsLst>
            <a:lin ang="2700000" scaled="1"/>
          </a:gradFill>
          <a:ln w="12700">
            <a:noFill/>
            <a:headEnd type="none" w="med" len="med"/>
            <a:tailEnd type="none" w="med" len="med"/>
          </a:ln>
          <a:effectLst>
            <a:outerShdw blurRad="76200" dist="25400" dir="2700000" algn="tl" rotWithShape="0">
              <a:prstClr val="black">
                <a:alpha val="14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20" tIns="97536" rIns="121920" bIns="97536" numCol="1" spcCol="0" rtlCol="0" fromWordArt="0" anchor="t" anchorCtr="0" forceAA="0" compatLnSpc="1">
            <a:prstTxWarp prst="textNoShape">
              <a:avLst/>
            </a:prstTxWarp>
            <a:noAutofit/>
          </a:bodyPr>
          <a:lstStyle/>
          <a:p>
            <a:pPr marL="0" marR="0" lvl="0" indent="0" algn="l" defTabSz="621679" rtl="0" eaLnBrk="1" fontAlgn="base" latinLnBrk="0" hangingPunct="1">
              <a:lnSpc>
                <a:spcPct val="100000"/>
              </a:lnSpc>
              <a:spcBef>
                <a:spcPct val="0"/>
              </a:spcBef>
              <a:spcAft>
                <a:spcPct val="0"/>
              </a:spcAft>
              <a:buClrTx/>
              <a:buSzTx/>
              <a:buFontTx/>
              <a:buNone/>
              <a:tabLst/>
              <a:defRPr/>
            </a:pPr>
            <a:endParaRPr kumimoji="0" lang="en-GB" sz="1333" b="0" i="0" u="none" strike="noStrike" kern="1200" cap="none" spc="0" normalizeH="0" baseline="0" noProof="0">
              <a:ln>
                <a:noFill/>
              </a:ln>
              <a:solidFill>
                <a:srgbClr val="FFFFFF"/>
              </a:solidFill>
              <a:effectLst/>
              <a:uLnTx/>
              <a:uFillTx/>
              <a:latin typeface="Segoe UI"/>
              <a:ea typeface="+mn-ea"/>
              <a:cs typeface="Segoe UI" pitchFamily="34" charset="0"/>
            </a:endParaRPr>
          </a:p>
        </p:txBody>
      </p:sp>
      <p:sp>
        <p:nvSpPr>
          <p:cNvPr id="18" name="Rectangle 17">
            <a:extLst>
              <a:ext uri="{FF2B5EF4-FFF2-40B4-BE49-F238E27FC236}">
                <a16:creationId xmlns:a16="http://schemas.microsoft.com/office/drawing/2014/main" id="{0F15F95F-7676-3D0A-025B-0EB9843E0E3F}"/>
              </a:ext>
            </a:extLst>
          </p:cNvPr>
          <p:cNvSpPr>
            <a:spLocks/>
          </p:cNvSpPr>
          <p:nvPr/>
        </p:nvSpPr>
        <p:spPr bwMode="auto">
          <a:xfrm>
            <a:off x="7002108" y="5960061"/>
            <a:ext cx="2019212" cy="310324"/>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36000" tIns="72000" rIns="36000" bIns="108000" numCol="1" spcCol="0" rtlCol="0" fromWordArt="0" anchor="t" anchorCtr="0" forceAA="0" compatLnSpc="1">
            <a:prstTxWarp prst="textNoShape">
              <a:avLst/>
            </a:prstTxWarp>
            <a:noAutofit/>
          </a:bodyPr>
          <a:lstStyle/>
          <a:p>
            <a:pPr algn="ctr" defTabSz="932472" fontAlgn="base">
              <a:spcBef>
                <a:spcPct val="0"/>
              </a:spcBef>
              <a:spcAft>
                <a:spcPts val="600"/>
              </a:spcAft>
              <a:defRPr/>
            </a:pPr>
            <a:r>
              <a:rPr lang="en-GB" sz="1000" b="1">
                <a:solidFill>
                  <a:schemeClr val="accent1"/>
                </a:solidFill>
                <a:latin typeface="Segoe UI"/>
                <a:cs typeface="Segoe UI" pitchFamily="34" charset="0"/>
              </a:rPr>
              <a:t>Signposting</a:t>
            </a:r>
          </a:p>
        </p:txBody>
      </p:sp>
      <p:sp>
        <p:nvSpPr>
          <p:cNvPr id="41" name="Rectangle 40">
            <a:extLst>
              <a:ext uri="{FF2B5EF4-FFF2-40B4-BE49-F238E27FC236}">
                <a16:creationId xmlns:a16="http://schemas.microsoft.com/office/drawing/2014/main" id="{58151FF8-5E57-B824-9CD4-25DDD90F661C}"/>
              </a:ext>
            </a:extLst>
          </p:cNvPr>
          <p:cNvSpPr/>
          <p:nvPr/>
        </p:nvSpPr>
        <p:spPr bwMode="auto">
          <a:xfrm>
            <a:off x="7043331" y="3357238"/>
            <a:ext cx="1940179" cy="2624948"/>
          </a:xfrm>
          <a:prstGeom prst="rect">
            <a:avLst/>
          </a:prstGeom>
          <a:blipFill>
            <a:blip r:embed="rId6"/>
            <a:srcRect/>
            <a:stretch>
              <a:fillRect l="-137" r="-137"/>
            </a:stretch>
          </a:bli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rmAutofit/>
          </a:bodyPr>
          <a:lstStyle/>
          <a:p>
            <a:pPr algn="l" defTabSz="932472" fontAlgn="base">
              <a:spcBef>
                <a:spcPct val="0"/>
              </a:spcBef>
              <a:spcAft>
                <a:spcPct val="0"/>
              </a:spcAft>
            </a:pPr>
            <a:endParaRPr lang="en-GB" sz="2000" err="1">
              <a:solidFill>
                <a:srgbClr val="FFFFFF"/>
              </a:solidFill>
              <a:ea typeface="Segoe UI" pitchFamily="34" charset="0"/>
              <a:cs typeface="Segoe UI" pitchFamily="34" charset="0"/>
            </a:endParaRPr>
          </a:p>
        </p:txBody>
      </p:sp>
      <p:sp>
        <p:nvSpPr>
          <p:cNvPr id="14" name="!!BOX1">
            <a:extLst>
              <a:ext uri="{FF2B5EF4-FFF2-40B4-BE49-F238E27FC236}">
                <a16:creationId xmlns:a16="http://schemas.microsoft.com/office/drawing/2014/main" id="{5882322D-0DD3-00A2-AC31-BC34FC03E1FA}"/>
              </a:ext>
            </a:extLst>
          </p:cNvPr>
          <p:cNvSpPr>
            <a:spLocks/>
          </p:cNvSpPr>
          <p:nvPr/>
        </p:nvSpPr>
        <p:spPr bwMode="auto">
          <a:xfrm>
            <a:off x="9730861" y="3321658"/>
            <a:ext cx="2015800" cy="2929677"/>
          </a:xfrm>
          <a:prstGeom prst="roundRect">
            <a:avLst>
              <a:gd name="adj" fmla="val 0"/>
            </a:avLst>
          </a:prstGeom>
          <a:gradFill>
            <a:gsLst>
              <a:gs pos="0">
                <a:schemeClr val="bg1">
                  <a:lumMod val="55000"/>
                  <a:lumOff val="45000"/>
                </a:schemeClr>
              </a:gs>
              <a:gs pos="100000">
                <a:srgbClr val="E8E9E8">
                  <a:lumMod val="20000"/>
                  <a:lumOff val="80000"/>
                </a:srgbClr>
              </a:gs>
            </a:gsLst>
            <a:lin ang="2700000" scaled="1"/>
          </a:gradFill>
          <a:ln w="12700">
            <a:noFill/>
            <a:headEnd type="none" w="med" len="med"/>
            <a:tailEnd type="none" w="med" len="med"/>
          </a:ln>
          <a:effectLst>
            <a:outerShdw blurRad="76200" dist="25400" dir="2700000" algn="tl" rotWithShape="0">
              <a:prstClr val="black">
                <a:alpha val="14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20" tIns="97536" rIns="121920" bIns="97536" numCol="1" spcCol="0" rtlCol="0" fromWordArt="0" anchor="t" anchorCtr="0" forceAA="0" compatLnSpc="1">
            <a:prstTxWarp prst="textNoShape">
              <a:avLst/>
            </a:prstTxWarp>
            <a:noAutofit/>
          </a:bodyPr>
          <a:lstStyle/>
          <a:p>
            <a:pPr marL="0" marR="0" lvl="0" indent="0" algn="l" defTabSz="621679" rtl="0" eaLnBrk="1" fontAlgn="base" latinLnBrk="0" hangingPunct="1">
              <a:lnSpc>
                <a:spcPct val="100000"/>
              </a:lnSpc>
              <a:spcBef>
                <a:spcPct val="0"/>
              </a:spcBef>
              <a:spcAft>
                <a:spcPct val="0"/>
              </a:spcAft>
              <a:buClrTx/>
              <a:buSzTx/>
              <a:buFontTx/>
              <a:buNone/>
              <a:tabLst/>
              <a:defRPr/>
            </a:pPr>
            <a:endParaRPr kumimoji="0" lang="en-GB" sz="1333" b="0" i="0" u="none" strike="noStrike" kern="1200" cap="none" spc="0" normalizeH="0" baseline="0" noProof="0">
              <a:ln>
                <a:noFill/>
              </a:ln>
              <a:solidFill>
                <a:srgbClr val="FFFFFF"/>
              </a:solidFill>
              <a:effectLst/>
              <a:uLnTx/>
              <a:uFillTx/>
              <a:latin typeface="Segoe UI"/>
              <a:ea typeface="+mn-ea"/>
              <a:cs typeface="Segoe UI" pitchFamily="34" charset="0"/>
            </a:endParaRPr>
          </a:p>
        </p:txBody>
      </p:sp>
      <p:sp>
        <p:nvSpPr>
          <p:cNvPr id="15" name="Rectangle 14">
            <a:extLst>
              <a:ext uri="{FF2B5EF4-FFF2-40B4-BE49-F238E27FC236}">
                <a16:creationId xmlns:a16="http://schemas.microsoft.com/office/drawing/2014/main" id="{D316799F-3829-173B-80BD-7AE9AFFBEC8D}"/>
              </a:ext>
            </a:extLst>
          </p:cNvPr>
          <p:cNvSpPr>
            <a:spLocks/>
          </p:cNvSpPr>
          <p:nvPr/>
        </p:nvSpPr>
        <p:spPr bwMode="auto">
          <a:xfrm>
            <a:off x="9730861" y="5960061"/>
            <a:ext cx="2012388" cy="310324"/>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36000" tIns="72000" rIns="36000" bIns="108000" numCol="1" spcCol="0" rtlCol="0" fromWordArt="0" anchor="t" anchorCtr="0" forceAA="0" compatLnSpc="1">
            <a:prstTxWarp prst="textNoShape">
              <a:avLst/>
            </a:prstTxWarp>
            <a:noAutofit/>
          </a:bodyPr>
          <a:lstStyle/>
          <a:p>
            <a:pPr algn="ctr" defTabSz="932472" fontAlgn="base">
              <a:spcBef>
                <a:spcPct val="0"/>
              </a:spcBef>
              <a:spcAft>
                <a:spcPts val="600"/>
              </a:spcAft>
              <a:defRPr/>
            </a:pPr>
            <a:r>
              <a:rPr lang="en-GB" sz="1000" b="1">
                <a:solidFill>
                  <a:schemeClr val="accent1"/>
                </a:solidFill>
                <a:latin typeface="Segoe UI"/>
                <a:cs typeface="Segoe UI" pitchFamily="34" charset="0"/>
              </a:rPr>
              <a:t>Infographics</a:t>
            </a:r>
          </a:p>
        </p:txBody>
      </p:sp>
      <p:sp>
        <p:nvSpPr>
          <p:cNvPr id="40" name="Rectangle 39">
            <a:extLst>
              <a:ext uri="{FF2B5EF4-FFF2-40B4-BE49-F238E27FC236}">
                <a16:creationId xmlns:a16="http://schemas.microsoft.com/office/drawing/2014/main" id="{6755E7D6-9D48-A6D4-9B7F-323EC8CE206F}"/>
              </a:ext>
            </a:extLst>
          </p:cNvPr>
          <p:cNvSpPr/>
          <p:nvPr/>
        </p:nvSpPr>
        <p:spPr bwMode="auto">
          <a:xfrm>
            <a:off x="9768672" y="3357238"/>
            <a:ext cx="1940179" cy="2624948"/>
          </a:xfrm>
          <a:prstGeom prst="rect">
            <a:avLst/>
          </a:prstGeom>
          <a:blipFill>
            <a:blip r:embed="rId7"/>
            <a:srcRect/>
            <a:stretch>
              <a:fillRect l="-137" r="-137"/>
            </a:stretch>
          </a:bli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rmAutofit/>
          </a:bodyPr>
          <a:lstStyle/>
          <a:p>
            <a:pPr algn="l" defTabSz="932472" fontAlgn="base">
              <a:spcBef>
                <a:spcPct val="0"/>
              </a:spcBef>
              <a:spcAft>
                <a:spcPct val="0"/>
              </a:spcAft>
            </a:pPr>
            <a:endParaRPr lang="en-GB" sz="2000" err="1">
              <a:solidFill>
                <a:srgbClr val="FFFFFF"/>
              </a:solidFill>
              <a:ea typeface="Segoe UI" pitchFamily="34" charset="0"/>
              <a:cs typeface="Segoe UI" pitchFamily="34" charset="0"/>
            </a:endParaRPr>
          </a:p>
        </p:txBody>
      </p:sp>
      <p:pic>
        <p:nvPicPr>
          <p:cNvPr id="48" name="Picture 47" descr="A close-up of a sign&#10;&#10;Description automatically generated">
            <a:extLst>
              <a:ext uri="{FF2B5EF4-FFF2-40B4-BE49-F238E27FC236}">
                <a16:creationId xmlns:a16="http://schemas.microsoft.com/office/drawing/2014/main" id="{F6BF9050-4642-E682-0C30-3F6CF8E1545A}"/>
              </a:ext>
            </a:extLst>
          </p:cNvPr>
          <p:cNvPicPr>
            <a:picLocks noChangeAspect="1"/>
          </p:cNvPicPr>
          <p:nvPr/>
        </p:nvPicPr>
        <p:blipFill rotWithShape="1">
          <a:blip r:embed="rId8">
            <a:extLst>
              <a:ext uri="{28A0092B-C50C-407E-A947-70E740481C1C}">
                <a14:useLocalDpi xmlns:a14="http://schemas.microsoft.com/office/drawing/2010/main" val="0"/>
              </a:ext>
            </a:extLst>
          </a:blip>
          <a:srcRect l="7186" t="21296" r="13111" b="13111"/>
          <a:stretch/>
        </p:blipFill>
        <p:spPr>
          <a:xfrm>
            <a:off x="2823586" y="4063011"/>
            <a:ext cx="3578243" cy="2355787"/>
          </a:xfrm>
          <a:prstGeom prst="rect">
            <a:avLst/>
          </a:prstGeom>
          <a:effectLst>
            <a:outerShdw blurRad="63500" dist="38100" dir="5400000" algn="t" rotWithShape="0">
              <a:prstClr val="black">
                <a:alpha val="14000"/>
              </a:prstClr>
            </a:outerShdw>
          </a:effectLst>
        </p:spPr>
      </p:pic>
      <p:sp>
        <p:nvSpPr>
          <p:cNvPr id="49" name="Rectangle 48">
            <a:extLst>
              <a:ext uri="{FF2B5EF4-FFF2-40B4-BE49-F238E27FC236}">
                <a16:creationId xmlns:a16="http://schemas.microsoft.com/office/drawing/2014/main" id="{AFA96D81-B145-9171-F954-C6697DD88546}"/>
              </a:ext>
            </a:extLst>
          </p:cNvPr>
          <p:cNvSpPr>
            <a:spLocks/>
          </p:cNvSpPr>
          <p:nvPr/>
        </p:nvSpPr>
        <p:spPr bwMode="auto">
          <a:xfrm>
            <a:off x="483150" y="2113385"/>
            <a:ext cx="2707726" cy="1981212"/>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36000" tIns="146304" rIns="36000" bIns="146304" numCol="1" spcCol="0" rtlCol="0" fromWordArt="0" anchor="t" anchorCtr="0" forceAA="0" compatLnSpc="1">
            <a:prstTxWarp prst="textNoShape">
              <a:avLst/>
            </a:prstTxWarp>
            <a:noAutofit/>
          </a:bodyPr>
          <a:lstStyle/>
          <a:p>
            <a:pPr defTabSz="932472" fontAlgn="base">
              <a:lnSpc>
                <a:spcPct val="120000"/>
              </a:lnSpc>
              <a:spcBef>
                <a:spcPct val="0"/>
              </a:spcBef>
              <a:spcAft>
                <a:spcPts val="600"/>
              </a:spcAft>
              <a:defRPr/>
            </a:pPr>
            <a:r>
              <a:rPr lang="en-GB" sz="1050">
                <a:solidFill>
                  <a:schemeClr val="bg1"/>
                </a:solidFill>
                <a:cs typeface="Segoe UI" pitchFamily="34" charset="0"/>
              </a:rPr>
              <a:t>Tent cards are versatile tools for mobile communication in dynamic frontline environments. Placed on desks or shared spaces, they convey quick updates, reminders, or contact information. Efficiently designed and distributed, tent cards suit on-the-spot needs like emergency contacts or shift schedules for workers without immediate digital access.</a:t>
            </a:r>
          </a:p>
          <a:p>
            <a:pPr defTabSz="932472" fontAlgn="base">
              <a:lnSpc>
                <a:spcPct val="120000"/>
              </a:lnSpc>
              <a:spcBef>
                <a:spcPct val="0"/>
              </a:spcBef>
              <a:spcAft>
                <a:spcPts val="600"/>
              </a:spcAft>
              <a:defRPr/>
            </a:pPr>
            <a:r>
              <a:rPr lang="en-GB" sz="1050">
                <a:solidFill>
                  <a:schemeClr val="bg1"/>
                </a:solidFill>
                <a:cs typeface="Segoe UI" pitchFamily="34" charset="0"/>
              </a:rPr>
              <a:t>All these assets are editable to ensure that you can align them with your existing branding and communications material.</a:t>
            </a:r>
          </a:p>
          <a:p>
            <a:pPr marL="0" marR="0" lvl="0" indent="0" algn="l" defTabSz="932472" rtl="0" eaLnBrk="1" fontAlgn="base" latinLnBrk="0" hangingPunct="1">
              <a:lnSpc>
                <a:spcPct val="120000"/>
              </a:lnSpc>
              <a:spcBef>
                <a:spcPct val="0"/>
              </a:spcBef>
              <a:spcAft>
                <a:spcPts val="600"/>
              </a:spcAft>
              <a:buClrTx/>
              <a:buSzTx/>
              <a:buFontTx/>
              <a:buNone/>
              <a:tabLst/>
              <a:defRPr/>
            </a:pPr>
            <a:endParaRPr kumimoji="0" lang="en-GB" sz="1050" b="0" i="0" u="none" strike="noStrike" kern="1200" cap="none" spc="0" normalizeH="0" baseline="0" noProof="0">
              <a:ln>
                <a:noFill/>
              </a:ln>
              <a:solidFill>
                <a:schemeClr val="bg1"/>
              </a:solidFill>
              <a:effectLst/>
              <a:uLnTx/>
              <a:uFillTx/>
              <a:latin typeface="Segoe UI"/>
              <a:ea typeface="Segoe UI" pitchFamily="34" charset="0"/>
              <a:cs typeface="Segoe UI" pitchFamily="34" charset="0"/>
            </a:endParaRPr>
          </a:p>
        </p:txBody>
      </p:sp>
    </p:spTree>
    <p:extLst>
      <p:ext uri="{BB962C8B-B14F-4D97-AF65-F5344CB8AC3E}">
        <p14:creationId xmlns:p14="http://schemas.microsoft.com/office/powerpoint/2010/main" val="32860740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bg>
      <p:bgPr>
        <a:solidFill>
          <a:srgbClr val="F7F7F7"/>
        </a:solidFill>
        <a:effectLst/>
      </p:bgPr>
    </p:bg>
    <p:spTree>
      <p:nvGrpSpPr>
        <p:cNvPr id="1" name=""/>
        <p:cNvGrpSpPr/>
        <p:nvPr/>
      </p:nvGrpSpPr>
      <p:grpSpPr>
        <a:xfrm>
          <a:off x="0" y="0"/>
          <a:ext cx="0" cy="0"/>
          <a:chOff x="0" y="0"/>
          <a:chExt cx="0" cy="0"/>
        </a:xfrm>
      </p:grpSpPr>
      <p:sp>
        <p:nvSpPr>
          <p:cNvPr id="53" name="Free-form: Shape 35">
            <a:extLst>
              <a:ext uri="{FF2B5EF4-FFF2-40B4-BE49-F238E27FC236}">
                <a16:creationId xmlns:a16="http://schemas.microsoft.com/office/drawing/2014/main" id="{21AEA8FD-F085-E55E-7DA7-443D7FC39995}"/>
              </a:ext>
            </a:extLst>
          </p:cNvPr>
          <p:cNvSpPr/>
          <p:nvPr/>
        </p:nvSpPr>
        <p:spPr bwMode="auto">
          <a:xfrm>
            <a:off x="0" y="1"/>
            <a:ext cx="4161907" cy="6469855"/>
          </a:xfrm>
          <a:custGeom>
            <a:avLst/>
            <a:gdLst>
              <a:gd name="connsiteX0" fmla="*/ 0 w 3678973"/>
              <a:gd name="connsiteY0" fmla="*/ 0 h 6469855"/>
              <a:gd name="connsiteX1" fmla="*/ 1565539 w 3678973"/>
              <a:gd name="connsiteY1" fmla="*/ 0 h 6469855"/>
              <a:gd name="connsiteX2" fmla="*/ 2051732 w 3678973"/>
              <a:gd name="connsiteY2" fmla="*/ 0 h 6469855"/>
              <a:gd name="connsiteX3" fmla="*/ 3179150 w 3678973"/>
              <a:gd name="connsiteY3" fmla="*/ 0 h 6469855"/>
              <a:gd name="connsiteX4" fmla="*/ 3172238 w 3678973"/>
              <a:gd name="connsiteY4" fmla="*/ 100911 h 6469855"/>
              <a:gd name="connsiteX5" fmla="*/ 3492683 w 3678973"/>
              <a:gd name="connsiteY5" fmla="*/ 5171160 h 6469855"/>
              <a:gd name="connsiteX6" fmla="*/ 3661129 w 3678973"/>
              <a:gd name="connsiteY6" fmla="*/ 6279638 h 6469855"/>
              <a:gd name="connsiteX7" fmla="*/ 3678973 w 3678973"/>
              <a:gd name="connsiteY7" fmla="*/ 6469855 h 6469855"/>
              <a:gd name="connsiteX8" fmla="*/ 0 w 3678973"/>
              <a:gd name="connsiteY8" fmla="*/ 6469855 h 64698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678973" h="6469855">
                <a:moveTo>
                  <a:pt x="0" y="0"/>
                </a:moveTo>
                <a:lnTo>
                  <a:pt x="1565539" y="0"/>
                </a:lnTo>
                <a:lnTo>
                  <a:pt x="2051732" y="0"/>
                </a:lnTo>
                <a:lnTo>
                  <a:pt x="3179150" y="0"/>
                </a:lnTo>
                <a:lnTo>
                  <a:pt x="3172238" y="100911"/>
                </a:lnTo>
                <a:cubicBezTo>
                  <a:pt x="3090556" y="1420746"/>
                  <a:pt x="3114211" y="3189359"/>
                  <a:pt x="3492683" y="5171160"/>
                </a:cubicBezTo>
                <a:cubicBezTo>
                  <a:pt x="3568378" y="5567520"/>
                  <a:pt x="3623810" y="5936649"/>
                  <a:pt x="3661129" y="6279638"/>
                </a:cubicBezTo>
                <a:lnTo>
                  <a:pt x="3678973" y="6469855"/>
                </a:lnTo>
                <a:lnTo>
                  <a:pt x="0" y="6469855"/>
                </a:lnTo>
                <a:close/>
              </a:path>
            </a:pathLst>
          </a:custGeom>
          <a:solidFill>
            <a:schemeClr val="accent1"/>
          </a:solidFill>
          <a:ln w="3768" cap="flat">
            <a:noFill/>
            <a:prstDash val="solid"/>
            <a:miter/>
          </a:ln>
          <a:effectLst>
            <a:outerShdw blurRad="63500" dist="25400" algn="l" rotWithShape="0">
              <a:prstClr val="black">
                <a:alpha val="26000"/>
              </a:prstClr>
            </a:outerShdw>
          </a:effectLst>
        </p:spPr>
        <p:txBody>
          <a:bodyPr wrap="square" rtlCol="0" anchor="ctr">
            <a:noAutofit/>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GB" sz="1765" b="0" i="0" u="none" strike="noStrike" kern="1200" cap="none" spc="0" normalizeH="0" baseline="0" noProof="0">
              <a:ln>
                <a:noFill/>
              </a:ln>
              <a:solidFill>
                <a:srgbClr val="000000"/>
              </a:solidFill>
              <a:effectLst/>
              <a:uLnTx/>
              <a:uFillTx/>
              <a:latin typeface="Segoe UI"/>
              <a:ea typeface="+mn-ea"/>
              <a:cs typeface="+mn-cs"/>
            </a:endParaRPr>
          </a:p>
        </p:txBody>
      </p:sp>
      <p:sp>
        <p:nvSpPr>
          <p:cNvPr id="5" name="Title 1">
            <a:extLst>
              <a:ext uri="{FF2B5EF4-FFF2-40B4-BE49-F238E27FC236}">
                <a16:creationId xmlns:a16="http://schemas.microsoft.com/office/drawing/2014/main" id="{AD04FCED-C2A3-7B3B-A4DF-D246FADBEBCC}"/>
              </a:ext>
            </a:extLst>
          </p:cNvPr>
          <p:cNvSpPr txBox="1">
            <a:spLocks/>
          </p:cNvSpPr>
          <p:nvPr/>
        </p:nvSpPr>
        <p:spPr>
          <a:xfrm>
            <a:off x="477160" y="643932"/>
            <a:ext cx="2972934" cy="1354217"/>
          </a:xfrm>
          <a:prstGeom prst="rect">
            <a:avLst/>
          </a:prstGeom>
        </p:spPr>
        <p:txBody>
          <a:bodyPr vert="horz" wrap="square" lIns="0" tIns="0" rIns="0" bIns="0" rtlCol="0" anchor="t">
            <a:spAutoFit/>
          </a:bodyPr>
          <a:lstStyle>
            <a:lvl1pPr algn="l" defTabSz="932742" rtl="0" eaLnBrk="1" latinLnBrk="0" hangingPunct="1">
              <a:lnSpc>
                <a:spcPct val="100000"/>
              </a:lnSpc>
              <a:spcBef>
                <a:spcPct val="0"/>
              </a:spcBef>
              <a:buNone/>
              <a:defRPr lang="en-US" sz="2800" b="0" kern="1200" cap="none" spc="-50" baseline="0" dirty="0" smtClean="0">
                <a:ln w="3175">
                  <a:noFill/>
                </a:ln>
                <a:solidFill>
                  <a:schemeClr val="tx1"/>
                </a:solidFill>
                <a:effectLst/>
                <a:latin typeface="+mj-lt"/>
                <a:ea typeface="+mn-ea"/>
                <a:cs typeface="Segoe UI" pitchFamily="34" charset="0"/>
              </a:defRPr>
            </a:lvl1pPr>
          </a:lstStyle>
          <a:p>
            <a:pPr marL="0" marR="0" lvl="0" indent="0" algn="l" defTabSz="932742" rtl="0" eaLnBrk="1" fontAlgn="auto" latinLnBrk="0" hangingPunct="1">
              <a:lnSpc>
                <a:spcPct val="100000"/>
              </a:lnSpc>
              <a:spcBef>
                <a:spcPct val="0"/>
              </a:spcBef>
              <a:spcAft>
                <a:spcPts val="0"/>
              </a:spcAft>
              <a:buClrTx/>
              <a:buSzTx/>
              <a:buFontTx/>
              <a:buNone/>
              <a:tabLst/>
              <a:defRPr/>
            </a:pPr>
            <a:r>
              <a:rPr kumimoji="0" lang="en-GB" sz="4400" b="0" i="0" u="none" strike="noStrike" kern="1200" cap="none" spc="-50" normalizeH="0" baseline="0" noProof="0">
                <a:ln w="3175">
                  <a:noFill/>
                </a:ln>
                <a:solidFill>
                  <a:schemeClr val="bg1"/>
                </a:solidFill>
                <a:effectLst/>
                <a:uLnTx/>
                <a:uFillTx/>
                <a:latin typeface="+mn-lt"/>
                <a:ea typeface="+mn-ea"/>
                <a:cs typeface="Segoe UI" pitchFamily="34" charset="0"/>
              </a:rPr>
              <a:t>Digital</a:t>
            </a:r>
            <a:br>
              <a:rPr kumimoji="0" lang="en-GB" sz="3600" b="0" i="0" u="none" strike="noStrike" kern="1200" cap="none" spc="-50" normalizeH="0" baseline="0" noProof="0">
                <a:ln w="3175">
                  <a:noFill/>
                </a:ln>
                <a:solidFill>
                  <a:schemeClr val="bg1"/>
                </a:solidFill>
                <a:effectLst/>
                <a:uLnTx/>
                <a:uFillTx/>
                <a:latin typeface="+mn-lt"/>
                <a:ea typeface="+mn-ea"/>
                <a:cs typeface="Segoe UI" pitchFamily="34" charset="0"/>
              </a:rPr>
            </a:br>
            <a:r>
              <a:rPr kumimoji="0" lang="en-GB" sz="4400" b="0" i="0" u="none" strike="noStrike" kern="1200" cap="none" spc="-50" normalizeH="0" baseline="0" noProof="0">
                <a:ln w="3175">
                  <a:noFill/>
                </a:ln>
                <a:solidFill>
                  <a:schemeClr val="bg1"/>
                </a:solidFill>
                <a:effectLst/>
                <a:uLnTx/>
                <a:uFillTx/>
                <a:ea typeface="+mn-ea"/>
                <a:cs typeface="Segoe UI" pitchFamily="34" charset="0"/>
              </a:rPr>
              <a:t>CONTENT</a:t>
            </a:r>
            <a:endParaRPr kumimoji="0" lang="en-GB" sz="5700" b="0" i="0" u="none" strike="noStrike" kern="1200" cap="none" spc="-50" normalizeH="0" baseline="0" noProof="0">
              <a:ln w="3175">
                <a:noFill/>
              </a:ln>
              <a:solidFill>
                <a:schemeClr val="bg1"/>
              </a:solidFill>
              <a:effectLst/>
              <a:uLnTx/>
              <a:uFillTx/>
              <a:ea typeface="+mn-ea"/>
              <a:cs typeface="Segoe UI" pitchFamily="34" charset="0"/>
            </a:endParaRPr>
          </a:p>
        </p:txBody>
      </p:sp>
      <p:sp>
        <p:nvSpPr>
          <p:cNvPr id="11" name="!!BOX1">
            <a:extLst>
              <a:ext uri="{FF2B5EF4-FFF2-40B4-BE49-F238E27FC236}">
                <a16:creationId xmlns:a16="http://schemas.microsoft.com/office/drawing/2014/main" id="{B969DEC3-603E-E1E2-165E-0DD75B4A8463}"/>
              </a:ext>
            </a:extLst>
          </p:cNvPr>
          <p:cNvSpPr>
            <a:spLocks/>
          </p:cNvSpPr>
          <p:nvPr/>
        </p:nvSpPr>
        <p:spPr bwMode="auto">
          <a:xfrm>
            <a:off x="3855129" y="968231"/>
            <a:ext cx="2568692" cy="1771538"/>
          </a:xfrm>
          <a:prstGeom prst="roundRect">
            <a:avLst>
              <a:gd name="adj" fmla="val 0"/>
            </a:avLst>
          </a:prstGeom>
          <a:gradFill>
            <a:gsLst>
              <a:gs pos="0">
                <a:schemeClr val="bg1">
                  <a:lumMod val="55000"/>
                  <a:lumOff val="45000"/>
                </a:schemeClr>
              </a:gs>
              <a:gs pos="100000">
                <a:srgbClr val="E8E9E8">
                  <a:lumMod val="20000"/>
                  <a:lumOff val="80000"/>
                </a:srgbClr>
              </a:gs>
            </a:gsLst>
            <a:lin ang="2700000" scaled="1"/>
          </a:gradFill>
          <a:ln w="12700">
            <a:noFill/>
            <a:headEnd type="none" w="med" len="med"/>
            <a:tailEnd type="none" w="med" len="med"/>
          </a:ln>
          <a:effectLst>
            <a:outerShdw blurRad="76200" dist="25400" dir="2700000" algn="tl" rotWithShape="0">
              <a:prstClr val="black">
                <a:alpha val="14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20" tIns="97536" rIns="121920" bIns="97536" numCol="1" spcCol="0" rtlCol="0" fromWordArt="0" anchor="t" anchorCtr="0" forceAA="0" compatLnSpc="1">
            <a:prstTxWarp prst="textNoShape">
              <a:avLst/>
            </a:prstTxWarp>
            <a:noAutofit/>
          </a:bodyPr>
          <a:lstStyle/>
          <a:p>
            <a:pPr marL="0" marR="0" lvl="0" indent="0" algn="l" defTabSz="621679" rtl="0" eaLnBrk="1" fontAlgn="base" latinLnBrk="0" hangingPunct="1">
              <a:lnSpc>
                <a:spcPct val="100000"/>
              </a:lnSpc>
              <a:spcBef>
                <a:spcPct val="0"/>
              </a:spcBef>
              <a:spcAft>
                <a:spcPct val="0"/>
              </a:spcAft>
              <a:buClrTx/>
              <a:buSzTx/>
              <a:buFontTx/>
              <a:buNone/>
              <a:tabLst/>
              <a:defRPr/>
            </a:pPr>
            <a:endParaRPr kumimoji="0" lang="en-GB" sz="1333" b="0" i="0" u="none" strike="noStrike" kern="1200" cap="none" spc="0" normalizeH="0" baseline="0" noProof="0">
              <a:ln>
                <a:noFill/>
              </a:ln>
              <a:solidFill>
                <a:srgbClr val="FFFFFF"/>
              </a:solidFill>
              <a:effectLst/>
              <a:uLnTx/>
              <a:uFillTx/>
              <a:latin typeface="Segoe UI"/>
              <a:ea typeface="+mn-ea"/>
              <a:cs typeface="Segoe UI" pitchFamily="34" charset="0"/>
            </a:endParaRPr>
          </a:p>
        </p:txBody>
      </p:sp>
      <p:sp>
        <p:nvSpPr>
          <p:cNvPr id="12" name="Rectangle 11">
            <a:extLst>
              <a:ext uri="{FF2B5EF4-FFF2-40B4-BE49-F238E27FC236}">
                <a16:creationId xmlns:a16="http://schemas.microsoft.com/office/drawing/2014/main" id="{5113B71E-3482-72A1-7F14-FA2811CABDFA}"/>
              </a:ext>
            </a:extLst>
          </p:cNvPr>
          <p:cNvSpPr>
            <a:spLocks/>
          </p:cNvSpPr>
          <p:nvPr/>
        </p:nvSpPr>
        <p:spPr bwMode="auto">
          <a:xfrm>
            <a:off x="4170016" y="2412396"/>
            <a:ext cx="1938918" cy="311500"/>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36000" tIns="72000" rIns="36000" bIns="108000"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ts val="600"/>
              </a:spcAft>
              <a:buClrTx/>
              <a:buSzTx/>
              <a:buFontTx/>
              <a:buNone/>
              <a:tabLst/>
              <a:defRPr/>
            </a:pPr>
            <a:r>
              <a:rPr kumimoji="0" lang="en-GB" sz="1200" b="1" i="0" u="none" strike="noStrike" kern="1200" cap="none" spc="0" normalizeH="0" baseline="0" noProof="0">
                <a:ln>
                  <a:noFill/>
                </a:ln>
                <a:solidFill>
                  <a:srgbClr val="34258E"/>
                </a:solidFill>
                <a:effectLst/>
                <a:uLnTx/>
                <a:uFillTx/>
                <a:latin typeface="Segoe UI"/>
                <a:ea typeface="Segoe UI" pitchFamily="34" charset="0"/>
                <a:cs typeface="Segoe UI" pitchFamily="34" charset="0"/>
              </a:rPr>
              <a:t>FAQ</a:t>
            </a:r>
          </a:p>
        </p:txBody>
      </p:sp>
      <p:sp>
        <p:nvSpPr>
          <p:cNvPr id="2" name="Rectangle 1">
            <a:extLst>
              <a:ext uri="{FF2B5EF4-FFF2-40B4-BE49-F238E27FC236}">
                <a16:creationId xmlns:a16="http://schemas.microsoft.com/office/drawing/2014/main" id="{9CBDD281-877E-C827-E4A9-B76C69968A3C}"/>
              </a:ext>
            </a:extLst>
          </p:cNvPr>
          <p:cNvSpPr/>
          <p:nvPr/>
        </p:nvSpPr>
        <p:spPr bwMode="auto">
          <a:xfrm>
            <a:off x="3930681" y="1207765"/>
            <a:ext cx="2417589" cy="965269"/>
          </a:xfrm>
          <a:prstGeom prst="rect">
            <a:avLst/>
          </a:prstGeom>
          <a:blipFill>
            <a:blip r:embed="rId3"/>
            <a:stretch>
              <a:fillRect l="-137" r="-137"/>
            </a:stretch>
          </a:bli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rmAutofit/>
          </a:bodyPr>
          <a:lstStyle/>
          <a:p>
            <a:pPr algn="l" defTabSz="932472" fontAlgn="base">
              <a:spcBef>
                <a:spcPct val="0"/>
              </a:spcBef>
              <a:spcAft>
                <a:spcPct val="0"/>
              </a:spcAft>
            </a:pPr>
            <a:endParaRPr lang="en-GB" sz="2000" err="1">
              <a:solidFill>
                <a:srgbClr val="FFFFFF"/>
              </a:solidFill>
              <a:ea typeface="Segoe UI" pitchFamily="34" charset="0"/>
              <a:cs typeface="Segoe UI" pitchFamily="34" charset="0"/>
            </a:endParaRPr>
          </a:p>
        </p:txBody>
      </p:sp>
      <p:sp>
        <p:nvSpPr>
          <p:cNvPr id="60" name="!!BOX1">
            <a:extLst>
              <a:ext uri="{FF2B5EF4-FFF2-40B4-BE49-F238E27FC236}">
                <a16:creationId xmlns:a16="http://schemas.microsoft.com/office/drawing/2014/main" id="{5784B303-0EC4-6765-4741-E5DF29B95ED5}"/>
              </a:ext>
            </a:extLst>
          </p:cNvPr>
          <p:cNvSpPr>
            <a:spLocks/>
          </p:cNvSpPr>
          <p:nvPr/>
        </p:nvSpPr>
        <p:spPr bwMode="auto">
          <a:xfrm>
            <a:off x="9343565" y="968231"/>
            <a:ext cx="2568692" cy="1771538"/>
          </a:xfrm>
          <a:prstGeom prst="roundRect">
            <a:avLst>
              <a:gd name="adj" fmla="val 0"/>
            </a:avLst>
          </a:prstGeom>
          <a:gradFill>
            <a:gsLst>
              <a:gs pos="0">
                <a:schemeClr val="bg1">
                  <a:lumMod val="55000"/>
                  <a:lumOff val="45000"/>
                </a:schemeClr>
              </a:gs>
              <a:gs pos="100000">
                <a:srgbClr val="E8E9E8">
                  <a:lumMod val="20000"/>
                  <a:lumOff val="80000"/>
                </a:srgbClr>
              </a:gs>
            </a:gsLst>
            <a:lin ang="2700000" scaled="1"/>
          </a:gradFill>
          <a:ln w="12700">
            <a:noFill/>
            <a:headEnd type="none" w="med" len="med"/>
            <a:tailEnd type="none" w="med" len="med"/>
          </a:ln>
          <a:effectLst>
            <a:outerShdw blurRad="76200" dist="25400" dir="2700000" algn="tl" rotWithShape="0">
              <a:prstClr val="black">
                <a:alpha val="14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20" tIns="97536" rIns="121920" bIns="97536" numCol="1" spcCol="0" rtlCol="0" fromWordArt="0" anchor="t" anchorCtr="0" forceAA="0" compatLnSpc="1">
            <a:prstTxWarp prst="textNoShape">
              <a:avLst/>
            </a:prstTxWarp>
            <a:noAutofit/>
          </a:bodyPr>
          <a:lstStyle/>
          <a:p>
            <a:pPr marL="0" marR="0" lvl="0" indent="0" algn="l" defTabSz="621679" rtl="0" eaLnBrk="1" fontAlgn="base" latinLnBrk="0" hangingPunct="1">
              <a:lnSpc>
                <a:spcPct val="100000"/>
              </a:lnSpc>
              <a:spcBef>
                <a:spcPct val="0"/>
              </a:spcBef>
              <a:spcAft>
                <a:spcPct val="0"/>
              </a:spcAft>
              <a:buClrTx/>
              <a:buSzTx/>
              <a:buFontTx/>
              <a:buNone/>
              <a:tabLst/>
              <a:defRPr/>
            </a:pPr>
            <a:endParaRPr kumimoji="0" lang="en-GB" sz="1333" b="0" i="0" u="none" strike="noStrike" kern="1200" cap="none" spc="0" normalizeH="0" baseline="0" noProof="0">
              <a:ln>
                <a:noFill/>
              </a:ln>
              <a:solidFill>
                <a:srgbClr val="FFFFFF"/>
              </a:solidFill>
              <a:effectLst/>
              <a:uLnTx/>
              <a:uFillTx/>
              <a:latin typeface="Segoe UI"/>
              <a:ea typeface="+mn-ea"/>
              <a:cs typeface="Segoe UI" pitchFamily="34" charset="0"/>
            </a:endParaRPr>
          </a:p>
        </p:txBody>
      </p:sp>
      <p:sp>
        <p:nvSpPr>
          <p:cNvPr id="61" name="Rectangle 60">
            <a:extLst>
              <a:ext uri="{FF2B5EF4-FFF2-40B4-BE49-F238E27FC236}">
                <a16:creationId xmlns:a16="http://schemas.microsoft.com/office/drawing/2014/main" id="{2D713351-8B34-81A3-9C85-5BA7EBDAABBC}"/>
              </a:ext>
            </a:extLst>
          </p:cNvPr>
          <p:cNvSpPr>
            <a:spLocks/>
          </p:cNvSpPr>
          <p:nvPr/>
        </p:nvSpPr>
        <p:spPr bwMode="auto">
          <a:xfrm>
            <a:off x="9658452" y="2412396"/>
            <a:ext cx="1938918" cy="311500"/>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36000" tIns="72000" rIns="36000" bIns="108000" numCol="1" spcCol="0" rtlCol="0" fromWordArt="0" anchor="t" anchorCtr="0" forceAA="0" compatLnSpc="1">
            <a:prstTxWarp prst="textNoShape">
              <a:avLst/>
            </a:prstTxWarp>
            <a:noAutofit/>
          </a:bodyPr>
          <a:lstStyle/>
          <a:p>
            <a:pPr algn="ctr" defTabSz="932472" fontAlgn="base">
              <a:spcBef>
                <a:spcPct val="0"/>
              </a:spcBef>
              <a:spcAft>
                <a:spcPts val="600"/>
              </a:spcAft>
              <a:defRPr/>
            </a:pPr>
            <a:r>
              <a:rPr lang="en-GB" sz="1200" b="1">
                <a:solidFill>
                  <a:schemeClr val="accent1"/>
                </a:solidFill>
                <a:latin typeface="Segoe UI"/>
                <a:cs typeface="Segoe UI" pitchFamily="34" charset="0"/>
              </a:rPr>
              <a:t>Instructional</a:t>
            </a:r>
          </a:p>
        </p:txBody>
      </p:sp>
      <p:sp>
        <p:nvSpPr>
          <p:cNvPr id="18" name="Rectangle 17">
            <a:extLst>
              <a:ext uri="{FF2B5EF4-FFF2-40B4-BE49-F238E27FC236}">
                <a16:creationId xmlns:a16="http://schemas.microsoft.com/office/drawing/2014/main" id="{A27B13CD-8FF2-55E9-F617-50725418ADED}"/>
              </a:ext>
            </a:extLst>
          </p:cNvPr>
          <p:cNvSpPr/>
          <p:nvPr/>
        </p:nvSpPr>
        <p:spPr bwMode="auto">
          <a:xfrm>
            <a:off x="9419117" y="1207765"/>
            <a:ext cx="2417589" cy="965269"/>
          </a:xfrm>
          <a:prstGeom prst="rect">
            <a:avLst/>
          </a:prstGeom>
          <a:blipFill>
            <a:blip r:embed="rId4"/>
            <a:srcRect/>
            <a:stretch>
              <a:fillRect t="-21" b="-21"/>
            </a:stretch>
          </a:blipFill>
          <a:ln>
            <a:noFill/>
            <a:headEnd type="none" w="med" len="med"/>
            <a:tailEnd type="none" w="med" len="med"/>
          </a:ln>
          <a:effectLst>
            <a:outerShdw blurRad="25400" dist="25400" dir="5400000" algn="t" rotWithShape="0">
              <a:prstClr val="black">
                <a:alpha val="15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rmAutofit/>
          </a:bodyPr>
          <a:lstStyle/>
          <a:p>
            <a:pPr algn="l" defTabSz="932472" fontAlgn="base">
              <a:spcBef>
                <a:spcPct val="0"/>
              </a:spcBef>
              <a:spcAft>
                <a:spcPct val="0"/>
              </a:spcAft>
            </a:pPr>
            <a:endParaRPr lang="en-GB" sz="2000" err="1">
              <a:solidFill>
                <a:srgbClr val="FFFFFF"/>
              </a:solidFill>
              <a:ea typeface="Segoe UI" pitchFamily="34" charset="0"/>
              <a:cs typeface="Segoe UI" pitchFamily="34" charset="0"/>
            </a:endParaRPr>
          </a:p>
        </p:txBody>
      </p:sp>
      <p:sp>
        <p:nvSpPr>
          <p:cNvPr id="68" name="!!BOX1">
            <a:extLst>
              <a:ext uri="{FF2B5EF4-FFF2-40B4-BE49-F238E27FC236}">
                <a16:creationId xmlns:a16="http://schemas.microsoft.com/office/drawing/2014/main" id="{E8B81256-1DFA-7A7D-3B9D-C423191A3C8D}"/>
              </a:ext>
            </a:extLst>
          </p:cNvPr>
          <p:cNvSpPr>
            <a:spLocks/>
          </p:cNvSpPr>
          <p:nvPr/>
        </p:nvSpPr>
        <p:spPr bwMode="auto">
          <a:xfrm>
            <a:off x="9343565" y="3611963"/>
            <a:ext cx="2568692" cy="1771538"/>
          </a:xfrm>
          <a:prstGeom prst="roundRect">
            <a:avLst>
              <a:gd name="adj" fmla="val 0"/>
            </a:avLst>
          </a:prstGeom>
          <a:gradFill>
            <a:gsLst>
              <a:gs pos="0">
                <a:schemeClr val="bg1">
                  <a:lumMod val="55000"/>
                  <a:lumOff val="45000"/>
                </a:schemeClr>
              </a:gs>
              <a:gs pos="100000">
                <a:srgbClr val="E8E9E8">
                  <a:lumMod val="20000"/>
                  <a:lumOff val="80000"/>
                </a:srgbClr>
              </a:gs>
            </a:gsLst>
            <a:lin ang="2700000" scaled="1"/>
          </a:gradFill>
          <a:ln w="12700">
            <a:noFill/>
            <a:headEnd type="none" w="med" len="med"/>
            <a:tailEnd type="none" w="med" len="med"/>
          </a:ln>
          <a:effectLst>
            <a:outerShdw blurRad="76200" dist="25400" dir="2700000" algn="tl" rotWithShape="0">
              <a:prstClr val="black">
                <a:alpha val="14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20" tIns="97536" rIns="121920" bIns="97536" numCol="1" spcCol="0" rtlCol="0" fromWordArt="0" anchor="t" anchorCtr="0" forceAA="0" compatLnSpc="1">
            <a:prstTxWarp prst="textNoShape">
              <a:avLst/>
            </a:prstTxWarp>
            <a:noAutofit/>
          </a:bodyPr>
          <a:lstStyle/>
          <a:p>
            <a:pPr marL="0" marR="0" lvl="0" indent="0" algn="l" defTabSz="621679" rtl="0" eaLnBrk="1" fontAlgn="base" latinLnBrk="0" hangingPunct="1">
              <a:lnSpc>
                <a:spcPct val="100000"/>
              </a:lnSpc>
              <a:spcBef>
                <a:spcPct val="0"/>
              </a:spcBef>
              <a:spcAft>
                <a:spcPct val="0"/>
              </a:spcAft>
              <a:buClrTx/>
              <a:buSzTx/>
              <a:buFontTx/>
              <a:buNone/>
              <a:tabLst/>
              <a:defRPr/>
            </a:pPr>
            <a:endParaRPr kumimoji="0" lang="en-GB" sz="1333" b="0" i="0" u="none" strike="noStrike" kern="1200" cap="none" spc="0" normalizeH="0" baseline="0" noProof="0">
              <a:ln>
                <a:noFill/>
              </a:ln>
              <a:solidFill>
                <a:srgbClr val="FFFFFF"/>
              </a:solidFill>
              <a:effectLst/>
              <a:uLnTx/>
              <a:uFillTx/>
              <a:latin typeface="Segoe UI"/>
              <a:ea typeface="+mn-ea"/>
              <a:cs typeface="Segoe UI" pitchFamily="34" charset="0"/>
            </a:endParaRPr>
          </a:p>
        </p:txBody>
      </p:sp>
      <p:sp>
        <p:nvSpPr>
          <p:cNvPr id="69" name="Rectangle 68">
            <a:extLst>
              <a:ext uri="{FF2B5EF4-FFF2-40B4-BE49-F238E27FC236}">
                <a16:creationId xmlns:a16="http://schemas.microsoft.com/office/drawing/2014/main" id="{65AE0BBC-2C0F-FA42-1DC2-1BCA0039B4C2}"/>
              </a:ext>
            </a:extLst>
          </p:cNvPr>
          <p:cNvSpPr>
            <a:spLocks/>
          </p:cNvSpPr>
          <p:nvPr/>
        </p:nvSpPr>
        <p:spPr bwMode="auto">
          <a:xfrm>
            <a:off x="9658452" y="5056128"/>
            <a:ext cx="1938918" cy="311500"/>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36000" tIns="72000" rIns="36000" bIns="108000"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ts val="600"/>
              </a:spcAft>
              <a:buClrTx/>
              <a:buSzTx/>
              <a:buFontTx/>
              <a:buNone/>
              <a:tabLst/>
              <a:defRPr/>
            </a:pPr>
            <a:r>
              <a:rPr lang="en-GB" sz="1200" b="1">
                <a:solidFill>
                  <a:schemeClr val="accent1"/>
                </a:solidFill>
                <a:latin typeface="Segoe UI"/>
                <a:cs typeface="Segoe UI" pitchFamily="34" charset="0"/>
              </a:rPr>
              <a:t>Infographics</a:t>
            </a:r>
            <a:endParaRPr kumimoji="0" lang="en-GB" sz="1200" b="1" i="0" u="none" strike="noStrike" kern="1200" cap="none" spc="0" normalizeH="0" baseline="0" noProof="0">
              <a:ln>
                <a:noFill/>
              </a:ln>
              <a:solidFill>
                <a:srgbClr val="34258E"/>
              </a:solidFill>
              <a:effectLst/>
              <a:uLnTx/>
              <a:uFillTx/>
              <a:latin typeface="Segoe UI"/>
              <a:ea typeface="Segoe UI" pitchFamily="34" charset="0"/>
              <a:cs typeface="Segoe UI" pitchFamily="34" charset="0"/>
            </a:endParaRPr>
          </a:p>
        </p:txBody>
      </p:sp>
      <p:sp>
        <p:nvSpPr>
          <p:cNvPr id="45" name="Rectangle 44">
            <a:extLst>
              <a:ext uri="{FF2B5EF4-FFF2-40B4-BE49-F238E27FC236}">
                <a16:creationId xmlns:a16="http://schemas.microsoft.com/office/drawing/2014/main" id="{FB69A6A1-B83D-1AD3-211F-D398B687B9D4}"/>
              </a:ext>
            </a:extLst>
          </p:cNvPr>
          <p:cNvSpPr/>
          <p:nvPr/>
        </p:nvSpPr>
        <p:spPr bwMode="auto">
          <a:xfrm>
            <a:off x="9419117" y="3851497"/>
            <a:ext cx="2417589" cy="965269"/>
          </a:xfrm>
          <a:prstGeom prst="rect">
            <a:avLst/>
          </a:prstGeom>
          <a:blipFill>
            <a:blip r:embed="rId5"/>
            <a:srcRect/>
            <a:stretch>
              <a:fillRect t="-197" b="-197"/>
            </a:stretch>
          </a:blipFill>
          <a:ln>
            <a:noFill/>
            <a:headEnd type="none" w="med" len="med"/>
            <a:tailEnd type="none" w="med" len="med"/>
          </a:ln>
          <a:effectLst>
            <a:outerShdw blurRad="25400" dist="25400" dir="5400000" algn="t" rotWithShape="0">
              <a:prstClr val="black">
                <a:alpha val="15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rmAutofit/>
          </a:bodyPr>
          <a:lstStyle/>
          <a:p>
            <a:pPr algn="l" defTabSz="932472" fontAlgn="base">
              <a:spcBef>
                <a:spcPct val="0"/>
              </a:spcBef>
              <a:spcAft>
                <a:spcPct val="0"/>
              </a:spcAft>
            </a:pPr>
            <a:endParaRPr lang="en-GB" sz="2000" err="1">
              <a:solidFill>
                <a:srgbClr val="FFFFFF"/>
              </a:solidFill>
              <a:ea typeface="Segoe UI" pitchFamily="34" charset="0"/>
              <a:cs typeface="Segoe UI" pitchFamily="34" charset="0"/>
            </a:endParaRPr>
          </a:p>
        </p:txBody>
      </p:sp>
      <p:sp>
        <p:nvSpPr>
          <p:cNvPr id="56" name="!!BOX1">
            <a:extLst>
              <a:ext uri="{FF2B5EF4-FFF2-40B4-BE49-F238E27FC236}">
                <a16:creationId xmlns:a16="http://schemas.microsoft.com/office/drawing/2014/main" id="{1BB40309-2B73-2153-047C-7BCB960BC78C}"/>
              </a:ext>
            </a:extLst>
          </p:cNvPr>
          <p:cNvSpPr>
            <a:spLocks/>
          </p:cNvSpPr>
          <p:nvPr/>
        </p:nvSpPr>
        <p:spPr bwMode="auto">
          <a:xfrm>
            <a:off x="6597288" y="968231"/>
            <a:ext cx="2568692" cy="1771538"/>
          </a:xfrm>
          <a:prstGeom prst="roundRect">
            <a:avLst>
              <a:gd name="adj" fmla="val 0"/>
            </a:avLst>
          </a:prstGeom>
          <a:gradFill>
            <a:gsLst>
              <a:gs pos="0">
                <a:schemeClr val="bg1">
                  <a:lumMod val="55000"/>
                  <a:lumOff val="45000"/>
                </a:schemeClr>
              </a:gs>
              <a:gs pos="100000">
                <a:srgbClr val="E8E9E8">
                  <a:lumMod val="20000"/>
                  <a:lumOff val="80000"/>
                </a:srgbClr>
              </a:gs>
            </a:gsLst>
            <a:lin ang="2700000" scaled="1"/>
          </a:gradFill>
          <a:ln w="12700">
            <a:noFill/>
            <a:headEnd type="none" w="med" len="med"/>
            <a:tailEnd type="none" w="med" len="med"/>
          </a:ln>
          <a:effectLst>
            <a:outerShdw blurRad="76200" dist="25400" dir="2700000" algn="tl" rotWithShape="0">
              <a:prstClr val="black">
                <a:alpha val="14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20" tIns="97536" rIns="121920" bIns="97536" numCol="1" spcCol="0" rtlCol="0" fromWordArt="0" anchor="t" anchorCtr="0" forceAA="0" compatLnSpc="1">
            <a:prstTxWarp prst="textNoShape">
              <a:avLst/>
            </a:prstTxWarp>
            <a:noAutofit/>
          </a:bodyPr>
          <a:lstStyle/>
          <a:p>
            <a:pPr marL="0" marR="0" lvl="0" indent="0" algn="l" defTabSz="621679" rtl="0" eaLnBrk="1" fontAlgn="base" latinLnBrk="0" hangingPunct="1">
              <a:lnSpc>
                <a:spcPct val="100000"/>
              </a:lnSpc>
              <a:spcBef>
                <a:spcPct val="0"/>
              </a:spcBef>
              <a:spcAft>
                <a:spcPct val="0"/>
              </a:spcAft>
              <a:buClrTx/>
              <a:buSzTx/>
              <a:buFontTx/>
              <a:buNone/>
              <a:tabLst/>
              <a:defRPr/>
            </a:pPr>
            <a:endParaRPr kumimoji="0" lang="en-GB" sz="1333" b="0" i="0" u="none" strike="noStrike" kern="1200" cap="none" spc="0" normalizeH="0" baseline="0" noProof="0">
              <a:ln>
                <a:noFill/>
              </a:ln>
              <a:solidFill>
                <a:srgbClr val="FFFFFF"/>
              </a:solidFill>
              <a:effectLst/>
              <a:uLnTx/>
              <a:uFillTx/>
              <a:latin typeface="Segoe UI"/>
              <a:ea typeface="+mn-ea"/>
              <a:cs typeface="Segoe UI" pitchFamily="34" charset="0"/>
            </a:endParaRPr>
          </a:p>
        </p:txBody>
      </p:sp>
      <p:sp>
        <p:nvSpPr>
          <p:cNvPr id="57" name="Rectangle 56">
            <a:extLst>
              <a:ext uri="{FF2B5EF4-FFF2-40B4-BE49-F238E27FC236}">
                <a16:creationId xmlns:a16="http://schemas.microsoft.com/office/drawing/2014/main" id="{54BE3D15-5EF9-B0D0-0371-43DAD5567BDF}"/>
              </a:ext>
            </a:extLst>
          </p:cNvPr>
          <p:cNvSpPr>
            <a:spLocks/>
          </p:cNvSpPr>
          <p:nvPr/>
        </p:nvSpPr>
        <p:spPr bwMode="auto">
          <a:xfrm>
            <a:off x="6912175" y="2412396"/>
            <a:ext cx="1938918" cy="311500"/>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36000" tIns="72000" rIns="36000" bIns="108000" numCol="1" spcCol="0" rtlCol="0" fromWordArt="0" anchor="t" anchorCtr="0" forceAA="0" compatLnSpc="1">
            <a:prstTxWarp prst="textNoShape">
              <a:avLst/>
            </a:prstTxWarp>
            <a:noAutofit/>
          </a:bodyPr>
          <a:lstStyle/>
          <a:p>
            <a:pPr algn="ctr" defTabSz="932472" fontAlgn="base">
              <a:spcBef>
                <a:spcPct val="0"/>
              </a:spcBef>
              <a:spcAft>
                <a:spcPts val="600"/>
              </a:spcAft>
              <a:defRPr/>
            </a:pPr>
            <a:r>
              <a:rPr lang="en-GB" sz="1200" b="1">
                <a:solidFill>
                  <a:schemeClr val="accent1"/>
                </a:solidFill>
                <a:latin typeface="Segoe UI"/>
                <a:cs typeface="Segoe UI" pitchFamily="34" charset="0"/>
              </a:rPr>
              <a:t>Use Case</a:t>
            </a:r>
          </a:p>
        </p:txBody>
      </p:sp>
      <p:sp>
        <p:nvSpPr>
          <p:cNvPr id="7" name="Rectangle 6">
            <a:extLst>
              <a:ext uri="{FF2B5EF4-FFF2-40B4-BE49-F238E27FC236}">
                <a16:creationId xmlns:a16="http://schemas.microsoft.com/office/drawing/2014/main" id="{6C175EA1-162B-8A08-530D-E1BE5EABC37F}"/>
              </a:ext>
            </a:extLst>
          </p:cNvPr>
          <p:cNvSpPr/>
          <p:nvPr/>
        </p:nvSpPr>
        <p:spPr bwMode="auto">
          <a:xfrm>
            <a:off x="6672840" y="1207765"/>
            <a:ext cx="2417589" cy="965269"/>
          </a:xfrm>
          <a:prstGeom prst="rect">
            <a:avLst/>
          </a:prstGeom>
          <a:blipFill>
            <a:blip r:embed="rId6"/>
            <a:srcRect/>
            <a:stretch>
              <a:fillRect t="-722" b="-722"/>
            </a:stretch>
          </a:blipFill>
          <a:ln>
            <a:noFill/>
            <a:headEnd type="none" w="med" len="med"/>
            <a:tailEnd type="none" w="med" len="med"/>
          </a:ln>
          <a:effectLst>
            <a:outerShdw blurRad="25400" dist="25400" dir="5400000" algn="t" rotWithShape="0">
              <a:prstClr val="black">
                <a:alpha val="15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rmAutofit/>
          </a:bodyPr>
          <a:lstStyle/>
          <a:p>
            <a:pPr algn="l" defTabSz="932472" fontAlgn="base">
              <a:spcBef>
                <a:spcPct val="0"/>
              </a:spcBef>
              <a:spcAft>
                <a:spcPct val="0"/>
              </a:spcAft>
            </a:pPr>
            <a:endParaRPr lang="en-GB" sz="2000" err="1">
              <a:solidFill>
                <a:srgbClr val="FFFFFF"/>
              </a:solidFill>
              <a:ea typeface="Segoe UI" pitchFamily="34" charset="0"/>
              <a:cs typeface="Segoe UI" pitchFamily="34" charset="0"/>
            </a:endParaRPr>
          </a:p>
        </p:txBody>
      </p:sp>
      <p:sp>
        <p:nvSpPr>
          <p:cNvPr id="64" name="!!BOX1">
            <a:extLst>
              <a:ext uri="{FF2B5EF4-FFF2-40B4-BE49-F238E27FC236}">
                <a16:creationId xmlns:a16="http://schemas.microsoft.com/office/drawing/2014/main" id="{166AD12C-F63D-657B-CD09-CCCB0BD6DA8B}"/>
              </a:ext>
            </a:extLst>
          </p:cNvPr>
          <p:cNvSpPr>
            <a:spLocks/>
          </p:cNvSpPr>
          <p:nvPr/>
        </p:nvSpPr>
        <p:spPr bwMode="auto">
          <a:xfrm>
            <a:off x="6573353" y="3611963"/>
            <a:ext cx="2568692" cy="1771538"/>
          </a:xfrm>
          <a:prstGeom prst="roundRect">
            <a:avLst>
              <a:gd name="adj" fmla="val 0"/>
            </a:avLst>
          </a:prstGeom>
          <a:gradFill>
            <a:gsLst>
              <a:gs pos="0">
                <a:schemeClr val="bg1">
                  <a:lumMod val="55000"/>
                  <a:lumOff val="45000"/>
                </a:schemeClr>
              </a:gs>
              <a:gs pos="100000">
                <a:srgbClr val="E8E9E8">
                  <a:lumMod val="20000"/>
                  <a:lumOff val="80000"/>
                </a:srgbClr>
              </a:gs>
            </a:gsLst>
            <a:lin ang="2700000" scaled="1"/>
          </a:gradFill>
          <a:ln w="12700">
            <a:noFill/>
            <a:headEnd type="none" w="med" len="med"/>
            <a:tailEnd type="none" w="med" len="med"/>
          </a:ln>
          <a:effectLst>
            <a:outerShdw blurRad="76200" dist="25400" dir="2700000" algn="tl" rotWithShape="0">
              <a:prstClr val="black">
                <a:alpha val="14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20" tIns="97536" rIns="121920" bIns="97536" numCol="1" spcCol="0" rtlCol="0" fromWordArt="0" anchor="t" anchorCtr="0" forceAA="0" compatLnSpc="1">
            <a:prstTxWarp prst="textNoShape">
              <a:avLst/>
            </a:prstTxWarp>
            <a:noAutofit/>
          </a:bodyPr>
          <a:lstStyle/>
          <a:p>
            <a:pPr marL="0" marR="0" lvl="0" indent="0" algn="l" defTabSz="621679" rtl="0" eaLnBrk="1" fontAlgn="base" latinLnBrk="0" hangingPunct="1">
              <a:lnSpc>
                <a:spcPct val="100000"/>
              </a:lnSpc>
              <a:spcBef>
                <a:spcPct val="0"/>
              </a:spcBef>
              <a:spcAft>
                <a:spcPct val="0"/>
              </a:spcAft>
              <a:buClrTx/>
              <a:buSzTx/>
              <a:buFontTx/>
              <a:buNone/>
              <a:tabLst/>
              <a:defRPr/>
            </a:pPr>
            <a:endParaRPr kumimoji="0" lang="en-GB" sz="1333" b="0" i="0" u="none" strike="noStrike" kern="1200" cap="none" spc="0" normalizeH="0" baseline="0" noProof="0">
              <a:ln>
                <a:noFill/>
              </a:ln>
              <a:solidFill>
                <a:srgbClr val="FFFFFF"/>
              </a:solidFill>
              <a:effectLst/>
              <a:uLnTx/>
              <a:uFillTx/>
              <a:latin typeface="Segoe UI"/>
              <a:ea typeface="+mn-ea"/>
              <a:cs typeface="Segoe UI" pitchFamily="34" charset="0"/>
            </a:endParaRPr>
          </a:p>
        </p:txBody>
      </p:sp>
      <p:sp>
        <p:nvSpPr>
          <p:cNvPr id="65" name="Rectangle 64">
            <a:extLst>
              <a:ext uri="{FF2B5EF4-FFF2-40B4-BE49-F238E27FC236}">
                <a16:creationId xmlns:a16="http://schemas.microsoft.com/office/drawing/2014/main" id="{03FDD661-5770-F6EA-86AE-3E4D37D1F7F4}"/>
              </a:ext>
            </a:extLst>
          </p:cNvPr>
          <p:cNvSpPr>
            <a:spLocks/>
          </p:cNvSpPr>
          <p:nvPr/>
        </p:nvSpPr>
        <p:spPr bwMode="auto">
          <a:xfrm>
            <a:off x="6888240" y="5056128"/>
            <a:ext cx="1938918" cy="311500"/>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36000" tIns="72000" rIns="36000" bIns="108000" numCol="1" spcCol="0" rtlCol="0" fromWordArt="0" anchor="t" anchorCtr="0" forceAA="0" compatLnSpc="1">
            <a:prstTxWarp prst="textNoShape">
              <a:avLst/>
            </a:prstTxWarp>
            <a:noAutofit/>
          </a:bodyPr>
          <a:lstStyle/>
          <a:p>
            <a:pPr algn="ctr" defTabSz="932472" fontAlgn="base">
              <a:spcBef>
                <a:spcPct val="0"/>
              </a:spcBef>
              <a:spcAft>
                <a:spcPts val="600"/>
              </a:spcAft>
              <a:defRPr/>
            </a:pPr>
            <a:r>
              <a:rPr lang="en-GB" sz="1200" b="1">
                <a:solidFill>
                  <a:schemeClr val="accent1"/>
                </a:solidFill>
                <a:latin typeface="Segoe UI"/>
                <a:cs typeface="Segoe UI" pitchFamily="34" charset="0"/>
              </a:rPr>
              <a:t>Signposting</a:t>
            </a:r>
          </a:p>
        </p:txBody>
      </p:sp>
      <p:sp>
        <p:nvSpPr>
          <p:cNvPr id="19" name="Rectangle 18">
            <a:extLst>
              <a:ext uri="{FF2B5EF4-FFF2-40B4-BE49-F238E27FC236}">
                <a16:creationId xmlns:a16="http://schemas.microsoft.com/office/drawing/2014/main" id="{A0F7EA10-57AB-9C71-C19D-D100E296D2A5}"/>
              </a:ext>
            </a:extLst>
          </p:cNvPr>
          <p:cNvSpPr/>
          <p:nvPr/>
        </p:nvSpPr>
        <p:spPr bwMode="auto">
          <a:xfrm>
            <a:off x="6648905" y="3851497"/>
            <a:ext cx="2417589" cy="965269"/>
          </a:xfrm>
          <a:prstGeom prst="rect">
            <a:avLst/>
          </a:prstGeom>
          <a:blipFill>
            <a:blip r:embed="rId7"/>
            <a:srcRect/>
            <a:stretch>
              <a:fillRect t="-25" b="-25"/>
            </a:stretch>
          </a:blipFill>
          <a:ln>
            <a:noFill/>
            <a:headEnd type="none" w="med" len="med"/>
            <a:tailEnd type="none" w="med" len="med"/>
          </a:ln>
          <a:effectLst>
            <a:outerShdw blurRad="25400" dist="25400" dir="5400000" algn="t" rotWithShape="0">
              <a:prstClr val="black">
                <a:alpha val="15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rmAutofit/>
          </a:bodyPr>
          <a:lstStyle/>
          <a:p>
            <a:pPr algn="l" defTabSz="932472" fontAlgn="base">
              <a:spcBef>
                <a:spcPct val="0"/>
              </a:spcBef>
              <a:spcAft>
                <a:spcPct val="0"/>
              </a:spcAft>
            </a:pPr>
            <a:endParaRPr lang="en-GB" sz="2000" err="1">
              <a:solidFill>
                <a:srgbClr val="FFFFFF"/>
              </a:solidFill>
              <a:ea typeface="Segoe UI" pitchFamily="34" charset="0"/>
              <a:cs typeface="Segoe UI" pitchFamily="34" charset="0"/>
            </a:endParaRPr>
          </a:p>
        </p:txBody>
      </p:sp>
      <p:grpSp>
        <p:nvGrpSpPr>
          <p:cNvPr id="15" name="Group 14">
            <a:extLst>
              <a:ext uri="{FF2B5EF4-FFF2-40B4-BE49-F238E27FC236}">
                <a16:creationId xmlns:a16="http://schemas.microsoft.com/office/drawing/2014/main" id="{16EFCEFC-7B84-9066-0019-FCD649D4B064}"/>
              </a:ext>
            </a:extLst>
          </p:cNvPr>
          <p:cNvGrpSpPr/>
          <p:nvPr/>
        </p:nvGrpSpPr>
        <p:grpSpPr>
          <a:xfrm>
            <a:off x="3152749" y="4602145"/>
            <a:ext cx="3101318" cy="1597261"/>
            <a:chOff x="1771568" y="3987800"/>
            <a:chExt cx="4354221" cy="2242540"/>
          </a:xfrm>
        </p:grpSpPr>
        <p:grpSp>
          <p:nvGrpSpPr>
            <p:cNvPr id="31" name="Group 30">
              <a:extLst>
                <a:ext uri="{FF2B5EF4-FFF2-40B4-BE49-F238E27FC236}">
                  <a16:creationId xmlns:a16="http://schemas.microsoft.com/office/drawing/2014/main" id="{801E3A25-FACD-E170-F633-5833DCD6D3E5}"/>
                </a:ext>
              </a:extLst>
            </p:cNvPr>
            <p:cNvGrpSpPr/>
            <p:nvPr/>
          </p:nvGrpSpPr>
          <p:grpSpPr>
            <a:xfrm>
              <a:off x="1771568" y="3987800"/>
              <a:ext cx="4354221" cy="2242540"/>
              <a:chOff x="1625202" y="4066825"/>
              <a:chExt cx="4235848" cy="2181575"/>
            </a:xfrm>
            <a:effectLst>
              <a:outerShdw blurRad="25400" dist="25400" dir="2700000" algn="tl" rotWithShape="0">
                <a:prstClr val="black">
                  <a:alpha val="44000"/>
                </a:prstClr>
              </a:outerShdw>
            </a:effectLst>
          </p:grpSpPr>
          <p:sp>
            <p:nvSpPr>
              <p:cNvPr id="17" name="Rectangle: Top Corners Rounded 16">
                <a:extLst>
                  <a:ext uri="{FF2B5EF4-FFF2-40B4-BE49-F238E27FC236}">
                    <a16:creationId xmlns:a16="http://schemas.microsoft.com/office/drawing/2014/main" id="{7197F2EA-4E6F-B283-B240-784C247DDECC}"/>
                  </a:ext>
                </a:extLst>
              </p:cNvPr>
              <p:cNvSpPr/>
              <p:nvPr/>
            </p:nvSpPr>
            <p:spPr bwMode="auto">
              <a:xfrm>
                <a:off x="1628173" y="4305300"/>
                <a:ext cx="4232877" cy="1943100"/>
              </a:xfrm>
              <a:prstGeom prst="round2SameRect">
                <a:avLst>
                  <a:gd name="adj1" fmla="val 0"/>
                  <a:gd name="adj2" fmla="val 5330"/>
                </a:avLst>
              </a:prstGeom>
              <a:solidFill>
                <a:srgbClr val="1F1F1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rmAutofit/>
              </a:bodyPr>
              <a:lstStyle/>
              <a:p>
                <a:pPr algn="l" defTabSz="932472" fontAlgn="base">
                  <a:spcBef>
                    <a:spcPct val="0"/>
                  </a:spcBef>
                  <a:spcAft>
                    <a:spcPct val="0"/>
                  </a:spcAft>
                </a:pPr>
                <a:endParaRPr lang="en-GB">
                  <a:solidFill>
                    <a:srgbClr val="FFFFFF"/>
                  </a:solidFill>
                  <a:ea typeface="Segoe UI" pitchFamily="34" charset="0"/>
                  <a:cs typeface="Segoe UI" pitchFamily="34" charset="0"/>
                </a:endParaRPr>
              </a:p>
            </p:txBody>
          </p:sp>
          <p:grpSp>
            <p:nvGrpSpPr>
              <p:cNvPr id="30" name="Group 29">
                <a:extLst>
                  <a:ext uri="{FF2B5EF4-FFF2-40B4-BE49-F238E27FC236}">
                    <a16:creationId xmlns:a16="http://schemas.microsoft.com/office/drawing/2014/main" id="{0D0B58C6-624F-0E67-561E-E031A8A66AFD}"/>
                  </a:ext>
                </a:extLst>
              </p:cNvPr>
              <p:cNvGrpSpPr/>
              <p:nvPr/>
            </p:nvGrpSpPr>
            <p:grpSpPr>
              <a:xfrm>
                <a:off x="1625202" y="4066825"/>
                <a:ext cx="4232878" cy="2092324"/>
                <a:chOff x="1625202" y="4066825"/>
                <a:chExt cx="4232878" cy="2092324"/>
              </a:xfrm>
            </p:grpSpPr>
            <p:sp>
              <p:nvSpPr>
                <p:cNvPr id="74" name="Rectangle: Top Corners Rounded 73">
                  <a:extLst>
                    <a:ext uri="{FF2B5EF4-FFF2-40B4-BE49-F238E27FC236}">
                      <a16:creationId xmlns:a16="http://schemas.microsoft.com/office/drawing/2014/main" id="{D1981EB3-1A72-395A-D94E-9EFE5884122E}"/>
                    </a:ext>
                  </a:extLst>
                </p:cNvPr>
                <p:cNvSpPr/>
                <p:nvPr/>
              </p:nvSpPr>
              <p:spPr bwMode="auto">
                <a:xfrm>
                  <a:off x="1625202" y="4066825"/>
                  <a:ext cx="4232878" cy="238473"/>
                </a:xfrm>
                <a:prstGeom prst="round2SameRect">
                  <a:avLst>
                    <a:gd name="adj1" fmla="val 34124"/>
                    <a:gd name="adj2" fmla="val 0"/>
                  </a:avLst>
                </a:prstGeom>
                <a:solidFill>
                  <a:srgbClr val="EBEBEB"/>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GB"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pic>
              <p:nvPicPr>
                <p:cNvPr id="26" name="Picture 25" descr="A logo of a group of people&#10;&#10;Description automatically generated">
                  <a:extLst>
                    <a:ext uri="{FF2B5EF4-FFF2-40B4-BE49-F238E27FC236}">
                      <a16:creationId xmlns:a16="http://schemas.microsoft.com/office/drawing/2014/main" id="{CB28AD18-6B61-AFE7-DB7C-73CAB76FA6A5}"/>
                    </a:ext>
                  </a:extLst>
                </p:cNvPr>
                <p:cNvPicPr>
                  <a:picLocks noChangeAspect="1"/>
                </p:cNvPicPr>
                <p:nvPr/>
              </p:nvPicPr>
              <p:blipFill rotWithShape="1">
                <a:blip r:embed="rId8">
                  <a:extLst>
                    <a:ext uri="{28A0092B-C50C-407E-A947-70E740481C1C}">
                      <a14:useLocalDpi xmlns:a14="http://schemas.microsoft.com/office/drawing/2010/main" val="0"/>
                    </a:ext>
                  </a:extLst>
                </a:blip>
                <a:srcRect t="18707" b="37838"/>
                <a:stretch/>
              </p:blipFill>
              <p:spPr>
                <a:xfrm>
                  <a:off x="1683546" y="4112457"/>
                  <a:ext cx="369171" cy="356817"/>
                </a:xfrm>
                <a:prstGeom prst="roundRect">
                  <a:avLst/>
                </a:prstGeom>
                <a:effectLst>
                  <a:outerShdw dist="12700" dir="2700000" algn="tl" rotWithShape="0">
                    <a:prstClr val="black">
                      <a:alpha val="40000"/>
                    </a:prstClr>
                  </a:outerShdw>
                </a:effectLst>
              </p:spPr>
            </p:pic>
            <p:grpSp>
              <p:nvGrpSpPr>
                <p:cNvPr id="29" name="Group 28">
                  <a:extLst>
                    <a:ext uri="{FF2B5EF4-FFF2-40B4-BE49-F238E27FC236}">
                      <a16:creationId xmlns:a16="http://schemas.microsoft.com/office/drawing/2014/main" id="{E0C9E8A5-7A77-931F-5C58-68D59AE013E9}"/>
                    </a:ext>
                  </a:extLst>
                </p:cNvPr>
                <p:cNvGrpSpPr/>
                <p:nvPr/>
              </p:nvGrpSpPr>
              <p:grpSpPr>
                <a:xfrm>
                  <a:off x="1747828" y="4290308"/>
                  <a:ext cx="3993566" cy="1868841"/>
                  <a:chOff x="1713497" y="4290308"/>
                  <a:chExt cx="3993566" cy="1868841"/>
                </a:xfrm>
              </p:grpSpPr>
              <p:grpSp>
                <p:nvGrpSpPr>
                  <p:cNvPr id="24" name="Group 23">
                    <a:extLst>
                      <a:ext uri="{FF2B5EF4-FFF2-40B4-BE49-F238E27FC236}">
                        <a16:creationId xmlns:a16="http://schemas.microsoft.com/office/drawing/2014/main" id="{1A7912EC-AC7A-FFCD-02CE-F063519CFB8B}"/>
                      </a:ext>
                    </a:extLst>
                  </p:cNvPr>
                  <p:cNvGrpSpPr/>
                  <p:nvPr/>
                </p:nvGrpSpPr>
                <p:grpSpPr>
                  <a:xfrm>
                    <a:off x="1713497" y="4509731"/>
                    <a:ext cx="3993566" cy="1649418"/>
                    <a:chOff x="1450267" y="4414838"/>
                    <a:chExt cx="4193296" cy="1731910"/>
                  </a:xfrm>
                </p:grpSpPr>
                <p:sp>
                  <p:nvSpPr>
                    <p:cNvPr id="20" name="Rectangle: Rounded Corners 19">
                      <a:extLst>
                        <a:ext uri="{FF2B5EF4-FFF2-40B4-BE49-F238E27FC236}">
                          <a16:creationId xmlns:a16="http://schemas.microsoft.com/office/drawing/2014/main" id="{BE4A44F8-A05C-E2A5-A8D8-78392E9AC957}"/>
                        </a:ext>
                      </a:extLst>
                    </p:cNvPr>
                    <p:cNvSpPr/>
                    <p:nvPr/>
                  </p:nvSpPr>
                  <p:spPr bwMode="auto">
                    <a:xfrm>
                      <a:off x="1450267" y="4414838"/>
                      <a:ext cx="4193296" cy="1731910"/>
                    </a:xfrm>
                    <a:prstGeom prst="roundRect">
                      <a:avLst>
                        <a:gd name="adj" fmla="val 4154"/>
                      </a:avLst>
                    </a:prstGeom>
                    <a:solidFill>
                      <a:srgbClr val="2B2B4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rmAutofit/>
                    </a:bodyPr>
                    <a:lstStyle/>
                    <a:p>
                      <a:pPr algn="l" defTabSz="932472" fontAlgn="base">
                        <a:spcBef>
                          <a:spcPct val="0"/>
                        </a:spcBef>
                        <a:spcAft>
                          <a:spcPct val="0"/>
                        </a:spcAft>
                      </a:pPr>
                      <a:endParaRPr lang="en-GB">
                        <a:solidFill>
                          <a:srgbClr val="FFFFFF"/>
                        </a:solidFill>
                        <a:ea typeface="Segoe UI" pitchFamily="34" charset="0"/>
                        <a:cs typeface="Segoe UI" pitchFamily="34" charset="0"/>
                      </a:endParaRPr>
                    </a:p>
                  </p:txBody>
                </p:sp>
                <p:pic>
                  <p:nvPicPr>
                    <p:cNvPr id="73" name="Picture 72">
                      <a:extLst>
                        <a:ext uri="{FF2B5EF4-FFF2-40B4-BE49-F238E27FC236}">
                          <a16:creationId xmlns:a16="http://schemas.microsoft.com/office/drawing/2014/main" id="{0F7FC9B2-1E53-89FE-9E36-9CB35A764646}"/>
                        </a:ext>
                      </a:extLst>
                    </p:cNvPr>
                    <p:cNvPicPr>
                      <a:picLocks noChangeAspect="1"/>
                    </p:cNvPicPr>
                    <p:nvPr/>
                  </p:nvPicPr>
                  <p:blipFill rotWithShape="1">
                    <a:blip r:embed="rId9"/>
                    <a:srcRect t="22975" b="8056"/>
                    <a:stretch/>
                  </p:blipFill>
                  <p:spPr>
                    <a:xfrm>
                      <a:off x="1525792" y="4481556"/>
                      <a:ext cx="4042246" cy="1598474"/>
                    </a:xfrm>
                    <a:prstGeom prst="rect">
                      <a:avLst/>
                    </a:prstGeom>
                    <a:effectLst>
                      <a:outerShdw blurRad="50800" dist="38100" dir="2700000" algn="tl" rotWithShape="0">
                        <a:prstClr val="black">
                          <a:alpha val="40000"/>
                        </a:prstClr>
                      </a:outerShdw>
                    </a:effectLst>
                  </p:spPr>
                </p:pic>
              </p:grpSp>
              <p:sp>
                <p:nvSpPr>
                  <p:cNvPr id="28" name="Rectangle 27">
                    <a:extLst>
                      <a:ext uri="{FF2B5EF4-FFF2-40B4-BE49-F238E27FC236}">
                        <a16:creationId xmlns:a16="http://schemas.microsoft.com/office/drawing/2014/main" id="{4A2CB42D-DFD8-F252-6BB1-2074FFFBB822}"/>
                      </a:ext>
                    </a:extLst>
                  </p:cNvPr>
                  <p:cNvSpPr>
                    <a:spLocks/>
                  </p:cNvSpPr>
                  <p:nvPr/>
                </p:nvSpPr>
                <p:spPr bwMode="auto">
                  <a:xfrm>
                    <a:off x="2860838" y="4290308"/>
                    <a:ext cx="2822025" cy="173742"/>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36000" tIns="146304" rIns="36000" bIns="146304" numCol="1" spcCol="0" rtlCol="0" fromWordArt="0" anchor="t" anchorCtr="0" forceAA="0" compatLnSpc="1">
                    <a:prstTxWarp prst="textNoShape">
                      <a:avLst/>
                    </a:prstTxWarp>
                    <a:noAutofit/>
                  </a:bodyPr>
                  <a:lstStyle/>
                  <a:p>
                    <a:pPr marL="0" marR="0" lvl="0" indent="0" algn="r" defTabSz="932472" rtl="0" eaLnBrk="1" fontAlgn="base" latinLnBrk="0" hangingPunct="1">
                      <a:lnSpc>
                        <a:spcPct val="100000"/>
                      </a:lnSpc>
                      <a:spcBef>
                        <a:spcPct val="0"/>
                      </a:spcBef>
                      <a:spcAft>
                        <a:spcPts val="600"/>
                      </a:spcAft>
                      <a:buClrTx/>
                      <a:buSzTx/>
                      <a:buFontTx/>
                      <a:buNone/>
                      <a:tabLst/>
                      <a:defRPr/>
                    </a:pPr>
                    <a:r>
                      <a:rPr kumimoji="0" lang="en-GB" sz="600" b="0" i="0" u="none" strike="noStrike" kern="1200" cap="none" spc="0" normalizeH="0" baseline="0" noProof="0">
                        <a:ln>
                          <a:noFill/>
                        </a:ln>
                        <a:solidFill>
                          <a:srgbClr val="FFFFFF">
                            <a:alpha val="26000"/>
                          </a:srgbClr>
                        </a:solidFill>
                        <a:effectLst/>
                        <a:uLnTx/>
                        <a:uFillTx/>
                        <a:latin typeface="Segoe UI"/>
                        <a:ea typeface="Segoe UI" pitchFamily="34" charset="0"/>
                        <a:cs typeface="Segoe UI" pitchFamily="34" charset="0"/>
                      </a:rPr>
                      <a:t>16.11</a:t>
                    </a:r>
                  </a:p>
                </p:txBody>
              </p:sp>
            </p:grpSp>
          </p:grpSp>
        </p:grpSp>
        <p:grpSp>
          <p:nvGrpSpPr>
            <p:cNvPr id="14" name="Group 13">
              <a:extLst>
                <a:ext uri="{FF2B5EF4-FFF2-40B4-BE49-F238E27FC236}">
                  <a16:creationId xmlns:a16="http://schemas.microsoft.com/office/drawing/2014/main" id="{D6B9C2E1-64F1-A4FA-2636-CD59DF036B3D}"/>
                </a:ext>
              </a:extLst>
            </p:cNvPr>
            <p:cNvGrpSpPr/>
            <p:nvPr/>
          </p:nvGrpSpPr>
          <p:grpSpPr>
            <a:xfrm>
              <a:off x="5652293" y="4081065"/>
              <a:ext cx="365125" cy="65715"/>
              <a:chOff x="5026025" y="4064397"/>
              <a:chExt cx="332970" cy="59928"/>
            </a:xfrm>
            <a:solidFill>
              <a:srgbClr val="505050"/>
            </a:solidFill>
          </p:grpSpPr>
          <p:sp>
            <p:nvSpPr>
              <p:cNvPr id="9" name="Oval 8">
                <a:extLst>
                  <a:ext uri="{FF2B5EF4-FFF2-40B4-BE49-F238E27FC236}">
                    <a16:creationId xmlns:a16="http://schemas.microsoft.com/office/drawing/2014/main" id="{26F9BDD4-4DD8-22B9-53D9-C9B51FB3AE6E}"/>
                  </a:ext>
                </a:extLst>
              </p:cNvPr>
              <p:cNvSpPr/>
              <p:nvPr/>
            </p:nvSpPr>
            <p:spPr bwMode="auto">
              <a:xfrm>
                <a:off x="5026025" y="4064397"/>
                <a:ext cx="59928" cy="59928"/>
              </a:xfrm>
              <a:prstGeom prst="ellipse">
                <a:avLst/>
              </a:prstGeom>
              <a:solidFill>
                <a:srgbClr val="107C1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GB">
                  <a:solidFill>
                    <a:srgbClr val="FFFFFF"/>
                  </a:solidFill>
                  <a:ea typeface="Segoe UI" pitchFamily="34" charset="0"/>
                  <a:cs typeface="Segoe UI" pitchFamily="34" charset="0"/>
                </a:endParaRPr>
              </a:p>
            </p:txBody>
          </p:sp>
          <p:sp>
            <p:nvSpPr>
              <p:cNvPr id="10" name="Oval 9">
                <a:extLst>
                  <a:ext uri="{FF2B5EF4-FFF2-40B4-BE49-F238E27FC236}">
                    <a16:creationId xmlns:a16="http://schemas.microsoft.com/office/drawing/2014/main" id="{74164F44-1C0E-B00A-458A-DD438463A763}"/>
                  </a:ext>
                </a:extLst>
              </p:cNvPr>
              <p:cNvSpPr/>
              <p:nvPr/>
            </p:nvSpPr>
            <p:spPr bwMode="auto">
              <a:xfrm>
                <a:off x="5162546" y="4064397"/>
                <a:ext cx="59928" cy="59928"/>
              </a:xfrm>
              <a:prstGeom prst="ellipse">
                <a:avLst/>
              </a:prstGeom>
              <a:solidFill>
                <a:srgbClr val="FFB9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GB">
                  <a:solidFill>
                    <a:srgbClr val="FFFFFF"/>
                  </a:solidFill>
                  <a:ea typeface="Segoe UI" pitchFamily="34" charset="0"/>
                  <a:cs typeface="Segoe UI" pitchFamily="34" charset="0"/>
                </a:endParaRPr>
              </a:p>
            </p:txBody>
          </p:sp>
          <p:sp>
            <p:nvSpPr>
              <p:cNvPr id="13" name="Oval 12">
                <a:extLst>
                  <a:ext uri="{FF2B5EF4-FFF2-40B4-BE49-F238E27FC236}">
                    <a16:creationId xmlns:a16="http://schemas.microsoft.com/office/drawing/2014/main" id="{8104E46D-6885-8760-EC42-230B8AE60FFF}"/>
                  </a:ext>
                </a:extLst>
              </p:cNvPr>
              <p:cNvSpPr/>
              <p:nvPr/>
            </p:nvSpPr>
            <p:spPr bwMode="auto">
              <a:xfrm>
                <a:off x="5299067" y="4064397"/>
                <a:ext cx="59928" cy="59928"/>
              </a:xfrm>
              <a:prstGeom prst="ellipse">
                <a:avLst/>
              </a:prstGeom>
              <a:solidFill>
                <a:srgbClr val="D83B0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GB">
                  <a:solidFill>
                    <a:srgbClr val="FFFFFF"/>
                  </a:solidFill>
                  <a:ea typeface="Segoe UI" pitchFamily="34" charset="0"/>
                  <a:cs typeface="Segoe UI" pitchFamily="34" charset="0"/>
                </a:endParaRPr>
              </a:p>
            </p:txBody>
          </p:sp>
        </p:grpSp>
      </p:grpSp>
      <p:sp>
        <p:nvSpPr>
          <p:cNvPr id="16" name="Rectangle 15">
            <a:extLst>
              <a:ext uri="{FF2B5EF4-FFF2-40B4-BE49-F238E27FC236}">
                <a16:creationId xmlns:a16="http://schemas.microsoft.com/office/drawing/2014/main" id="{376CB22B-8BA4-5214-80FA-ACB4D0E7D95B}"/>
              </a:ext>
            </a:extLst>
          </p:cNvPr>
          <p:cNvSpPr>
            <a:spLocks/>
          </p:cNvSpPr>
          <p:nvPr/>
        </p:nvSpPr>
        <p:spPr bwMode="auto">
          <a:xfrm>
            <a:off x="483150" y="2113385"/>
            <a:ext cx="2707726" cy="1981212"/>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36000" tIns="146304" rIns="36000" bIns="146304" numCol="1" spcCol="0" rtlCol="0" fromWordArt="0" anchor="t" anchorCtr="0" forceAA="0" compatLnSpc="1">
            <a:prstTxWarp prst="textNoShape">
              <a:avLst/>
            </a:prstTxWarp>
            <a:noAutofit/>
          </a:bodyPr>
          <a:lstStyle/>
          <a:p>
            <a:pPr defTabSz="932472" fontAlgn="base">
              <a:lnSpc>
                <a:spcPct val="120000"/>
              </a:lnSpc>
              <a:spcBef>
                <a:spcPct val="0"/>
              </a:spcBef>
              <a:spcAft>
                <a:spcPts val="600"/>
              </a:spcAft>
              <a:defRPr/>
            </a:pPr>
            <a:r>
              <a:rPr lang="en-GB" sz="1050">
                <a:solidFill>
                  <a:schemeClr val="bg1"/>
                </a:solidFill>
                <a:cs typeface="Segoe UI" pitchFamily="34" charset="0"/>
              </a:rPr>
              <a:t>Distribute impactful digital content directly in Teams for effective communication with frontline workers. Utilise static images to convey information crisply, using visuals and graphics to enhance clarity. Whether illustrating safety procedures or sharing brief updates, this method ensures direct accessibility, fostering an informed and connected workforce through the convenience of Microsoft Teams.</a:t>
            </a:r>
          </a:p>
          <a:p>
            <a:pPr defTabSz="932472" fontAlgn="base">
              <a:lnSpc>
                <a:spcPct val="120000"/>
              </a:lnSpc>
              <a:spcBef>
                <a:spcPct val="0"/>
              </a:spcBef>
              <a:spcAft>
                <a:spcPts val="600"/>
              </a:spcAft>
              <a:defRPr/>
            </a:pPr>
            <a:r>
              <a:rPr lang="en-GB" sz="1050">
                <a:solidFill>
                  <a:schemeClr val="bg1"/>
                </a:solidFill>
                <a:cs typeface="Segoe UI" pitchFamily="34" charset="0"/>
              </a:rPr>
              <a:t>All these assets are editable to ensure that you can align them with your existing branding and communications material.</a:t>
            </a:r>
          </a:p>
          <a:p>
            <a:pPr marL="0" marR="0" lvl="0" indent="0" algn="l" defTabSz="932472" rtl="0" eaLnBrk="1" fontAlgn="base" latinLnBrk="0" hangingPunct="1">
              <a:lnSpc>
                <a:spcPct val="120000"/>
              </a:lnSpc>
              <a:spcBef>
                <a:spcPct val="0"/>
              </a:spcBef>
              <a:spcAft>
                <a:spcPts val="600"/>
              </a:spcAft>
              <a:buClrTx/>
              <a:buSzTx/>
              <a:buFontTx/>
              <a:buNone/>
              <a:tabLst/>
              <a:defRPr/>
            </a:pPr>
            <a:endParaRPr kumimoji="0" lang="en-GB" sz="1050" b="0" i="0" u="none" strike="noStrike" kern="1200" cap="none" spc="0" normalizeH="0" baseline="0" noProof="0">
              <a:ln>
                <a:noFill/>
              </a:ln>
              <a:solidFill>
                <a:schemeClr val="bg1"/>
              </a:solidFill>
              <a:effectLst/>
              <a:uLnTx/>
              <a:uFillTx/>
              <a:latin typeface="Segoe UI"/>
              <a:ea typeface="Segoe UI" pitchFamily="34" charset="0"/>
              <a:cs typeface="Segoe UI" pitchFamily="34" charset="0"/>
            </a:endParaRPr>
          </a:p>
        </p:txBody>
      </p:sp>
    </p:spTree>
    <p:extLst>
      <p:ext uri="{BB962C8B-B14F-4D97-AF65-F5344CB8AC3E}">
        <p14:creationId xmlns:p14="http://schemas.microsoft.com/office/powerpoint/2010/main" val="26568491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bg>
      <p:bgPr>
        <a:solidFill>
          <a:srgbClr val="F7F7F7"/>
        </a:solidFill>
        <a:effectLst/>
      </p:bgPr>
    </p:bg>
    <p:spTree>
      <p:nvGrpSpPr>
        <p:cNvPr id="1" name=""/>
        <p:cNvGrpSpPr/>
        <p:nvPr/>
      </p:nvGrpSpPr>
      <p:grpSpPr>
        <a:xfrm>
          <a:off x="0" y="0"/>
          <a:ext cx="0" cy="0"/>
          <a:chOff x="0" y="0"/>
          <a:chExt cx="0" cy="0"/>
        </a:xfrm>
      </p:grpSpPr>
      <p:sp>
        <p:nvSpPr>
          <p:cNvPr id="53" name="Free-form: Shape 35">
            <a:extLst>
              <a:ext uri="{FF2B5EF4-FFF2-40B4-BE49-F238E27FC236}">
                <a16:creationId xmlns:a16="http://schemas.microsoft.com/office/drawing/2014/main" id="{21AEA8FD-F085-E55E-7DA7-443D7FC39995}"/>
              </a:ext>
            </a:extLst>
          </p:cNvPr>
          <p:cNvSpPr/>
          <p:nvPr/>
        </p:nvSpPr>
        <p:spPr bwMode="auto">
          <a:xfrm>
            <a:off x="0" y="1"/>
            <a:ext cx="4161907" cy="6469855"/>
          </a:xfrm>
          <a:custGeom>
            <a:avLst/>
            <a:gdLst>
              <a:gd name="connsiteX0" fmla="*/ 0 w 3678973"/>
              <a:gd name="connsiteY0" fmla="*/ 0 h 6469855"/>
              <a:gd name="connsiteX1" fmla="*/ 1565539 w 3678973"/>
              <a:gd name="connsiteY1" fmla="*/ 0 h 6469855"/>
              <a:gd name="connsiteX2" fmla="*/ 2051732 w 3678973"/>
              <a:gd name="connsiteY2" fmla="*/ 0 h 6469855"/>
              <a:gd name="connsiteX3" fmla="*/ 3179150 w 3678973"/>
              <a:gd name="connsiteY3" fmla="*/ 0 h 6469855"/>
              <a:gd name="connsiteX4" fmla="*/ 3172238 w 3678973"/>
              <a:gd name="connsiteY4" fmla="*/ 100911 h 6469855"/>
              <a:gd name="connsiteX5" fmla="*/ 3492683 w 3678973"/>
              <a:gd name="connsiteY5" fmla="*/ 5171160 h 6469855"/>
              <a:gd name="connsiteX6" fmla="*/ 3661129 w 3678973"/>
              <a:gd name="connsiteY6" fmla="*/ 6279638 h 6469855"/>
              <a:gd name="connsiteX7" fmla="*/ 3678973 w 3678973"/>
              <a:gd name="connsiteY7" fmla="*/ 6469855 h 6469855"/>
              <a:gd name="connsiteX8" fmla="*/ 0 w 3678973"/>
              <a:gd name="connsiteY8" fmla="*/ 6469855 h 64698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678973" h="6469855">
                <a:moveTo>
                  <a:pt x="0" y="0"/>
                </a:moveTo>
                <a:lnTo>
                  <a:pt x="1565539" y="0"/>
                </a:lnTo>
                <a:lnTo>
                  <a:pt x="2051732" y="0"/>
                </a:lnTo>
                <a:lnTo>
                  <a:pt x="3179150" y="0"/>
                </a:lnTo>
                <a:lnTo>
                  <a:pt x="3172238" y="100911"/>
                </a:lnTo>
                <a:cubicBezTo>
                  <a:pt x="3090556" y="1420746"/>
                  <a:pt x="3114211" y="3189359"/>
                  <a:pt x="3492683" y="5171160"/>
                </a:cubicBezTo>
                <a:cubicBezTo>
                  <a:pt x="3568378" y="5567520"/>
                  <a:pt x="3623810" y="5936649"/>
                  <a:pt x="3661129" y="6279638"/>
                </a:cubicBezTo>
                <a:lnTo>
                  <a:pt x="3678973" y="6469855"/>
                </a:lnTo>
                <a:lnTo>
                  <a:pt x="0" y="6469855"/>
                </a:lnTo>
                <a:close/>
              </a:path>
            </a:pathLst>
          </a:custGeom>
          <a:solidFill>
            <a:schemeClr val="accent1"/>
          </a:solidFill>
          <a:ln w="3768" cap="flat">
            <a:noFill/>
            <a:prstDash val="solid"/>
            <a:miter/>
          </a:ln>
          <a:effectLst>
            <a:outerShdw blurRad="63500" dist="25400" algn="l" rotWithShape="0">
              <a:prstClr val="black">
                <a:alpha val="26000"/>
              </a:prstClr>
            </a:outerShdw>
          </a:effectLst>
        </p:spPr>
        <p:txBody>
          <a:bodyPr wrap="square" rtlCol="0" anchor="ctr">
            <a:noAutofit/>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GB" sz="1765" b="0" i="0" u="none" strike="noStrike" kern="1200" cap="none" spc="0" normalizeH="0" baseline="0" noProof="0">
              <a:ln>
                <a:noFill/>
              </a:ln>
              <a:solidFill>
                <a:srgbClr val="000000"/>
              </a:solidFill>
              <a:effectLst/>
              <a:uLnTx/>
              <a:uFillTx/>
              <a:latin typeface="Segoe UI"/>
              <a:ea typeface="+mn-ea"/>
              <a:cs typeface="+mn-cs"/>
            </a:endParaRPr>
          </a:p>
        </p:txBody>
      </p:sp>
      <p:sp>
        <p:nvSpPr>
          <p:cNvPr id="5" name="Title 1">
            <a:extLst>
              <a:ext uri="{FF2B5EF4-FFF2-40B4-BE49-F238E27FC236}">
                <a16:creationId xmlns:a16="http://schemas.microsoft.com/office/drawing/2014/main" id="{AD04FCED-C2A3-7B3B-A4DF-D246FADBEBCC}"/>
              </a:ext>
            </a:extLst>
          </p:cNvPr>
          <p:cNvSpPr txBox="1">
            <a:spLocks/>
          </p:cNvSpPr>
          <p:nvPr/>
        </p:nvSpPr>
        <p:spPr>
          <a:xfrm>
            <a:off x="477160" y="643932"/>
            <a:ext cx="2972934" cy="677108"/>
          </a:xfrm>
          <a:prstGeom prst="rect">
            <a:avLst/>
          </a:prstGeom>
        </p:spPr>
        <p:txBody>
          <a:bodyPr vert="horz" wrap="square" lIns="0" tIns="0" rIns="0" bIns="0" rtlCol="0" anchor="t">
            <a:spAutoFit/>
          </a:bodyPr>
          <a:lstStyle>
            <a:lvl1pPr algn="l" defTabSz="932742" rtl="0" eaLnBrk="1" latinLnBrk="0" hangingPunct="1">
              <a:lnSpc>
                <a:spcPct val="100000"/>
              </a:lnSpc>
              <a:spcBef>
                <a:spcPct val="0"/>
              </a:spcBef>
              <a:buNone/>
              <a:defRPr lang="en-US" sz="2800" b="0" kern="1200" cap="none" spc="-50" baseline="0" dirty="0" smtClean="0">
                <a:ln w="3175">
                  <a:noFill/>
                </a:ln>
                <a:solidFill>
                  <a:schemeClr val="tx1"/>
                </a:solidFill>
                <a:effectLst/>
                <a:latin typeface="+mj-lt"/>
                <a:ea typeface="+mn-ea"/>
                <a:cs typeface="Segoe UI" pitchFamily="34" charset="0"/>
              </a:defRPr>
            </a:lvl1pPr>
          </a:lstStyle>
          <a:p>
            <a:pPr marL="0" marR="0" lvl="0" indent="0" algn="l" defTabSz="932742" rtl="0" eaLnBrk="1" fontAlgn="auto" latinLnBrk="0" hangingPunct="1">
              <a:lnSpc>
                <a:spcPct val="100000"/>
              </a:lnSpc>
              <a:spcBef>
                <a:spcPct val="0"/>
              </a:spcBef>
              <a:spcAft>
                <a:spcPts val="0"/>
              </a:spcAft>
              <a:buClrTx/>
              <a:buSzTx/>
              <a:buFontTx/>
              <a:buNone/>
              <a:tabLst/>
              <a:defRPr/>
            </a:pPr>
            <a:r>
              <a:rPr kumimoji="0" lang="en-GB" sz="4400" b="0" i="0" u="none" strike="noStrike" kern="1200" cap="none" spc="-50" normalizeH="0" baseline="0" noProof="0" dirty="0">
                <a:ln w="3175">
                  <a:noFill/>
                </a:ln>
                <a:solidFill>
                  <a:schemeClr val="bg1"/>
                </a:solidFill>
                <a:effectLst/>
                <a:uLnTx/>
                <a:uFillTx/>
                <a:ea typeface="+mn-ea"/>
                <a:cs typeface="Segoe UI" pitchFamily="34" charset="0"/>
              </a:rPr>
              <a:t>GIFs</a:t>
            </a:r>
            <a:endParaRPr kumimoji="0" lang="en-GB" sz="5700" b="0" i="0" u="none" strike="noStrike" kern="1200" cap="none" spc="-50" normalizeH="0" baseline="0" noProof="0" dirty="0">
              <a:ln w="3175">
                <a:noFill/>
              </a:ln>
              <a:solidFill>
                <a:schemeClr val="bg1"/>
              </a:solidFill>
              <a:effectLst/>
              <a:uLnTx/>
              <a:uFillTx/>
              <a:ea typeface="+mn-ea"/>
              <a:cs typeface="Segoe UI" pitchFamily="34" charset="0"/>
            </a:endParaRPr>
          </a:p>
        </p:txBody>
      </p:sp>
      <p:sp>
        <p:nvSpPr>
          <p:cNvPr id="16" name="Rectangle 15">
            <a:extLst>
              <a:ext uri="{FF2B5EF4-FFF2-40B4-BE49-F238E27FC236}">
                <a16:creationId xmlns:a16="http://schemas.microsoft.com/office/drawing/2014/main" id="{376CB22B-8BA4-5214-80FA-ACB4D0E7D95B}"/>
              </a:ext>
            </a:extLst>
          </p:cNvPr>
          <p:cNvSpPr>
            <a:spLocks/>
          </p:cNvSpPr>
          <p:nvPr/>
        </p:nvSpPr>
        <p:spPr bwMode="auto">
          <a:xfrm>
            <a:off x="483150" y="2113385"/>
            <a:ext cx="2707726" cy="1981212"/>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36000" tIns="146304" rIns="36000" bIns="146304" numCol="1" spcCol="0" rtlCol="0" fromWordArt="0" anchor="t" anchorCtr="0" forceAA="0" compatLnSpc="1">
            <a:prstTxWarp prst="textNoShape">
              <a:avLst/>
            </a:prstTxWarp>
            <a:noAutofit/>
          </a:bodyPr>
          <a:lstStyle/>
          <a:p>
            <a:pPr defTabSz="932472" fontAlgn="base">
              <a:lnSpc>
                <a:spcPct val="120000"/>
              </a:lnSpc>
              <a:spcBef>
                <a:spcPct val="0"/>
              </a:spcBef>
              <a:spcAft>
                <a:spcPts val="600"/>
              </a:spcAft>
              <a:defRPr/>
            </a:pPr>
            <a:r>
              <a:rPr lang="en-GB" sz="1050" dirty="0">
                <a:solidFill>
                  <a:schemeClr val="bg1"/>
                </a:solidFill>
                <a:cs typeface="Segoe UI" pitchFamily="34" charset="0"/>
              </a:rPr>
              <a:t>Leverage the effectiveness of explainer GIFs for seamless communication with frontline workers in Microsoft Teams. Distribute concise digital content directly through Teams, employing animated visuals to enhance clarity and engagement. Whether conveying safety protocols or sharing quick updates, explainer GIFs ensure direct accessibility, fostering a connected and well-informed workforce within the convenience of Microsoft Teams.</a:t>
            </a:r>
          </a:p>
        </p:txBody>
      </p:sp>
      <p:sp>
        <p:nvSpPr>
          <p:cNvPr id="22" name="!!BOX1">
            <a:extLst>
              <a:ext uri="{FF2B5EF4-FFF2-40B4-BE49-F238E27FC236}">
                <a16:creationId xmlns:a16="http://schemas.microsoft.com/office/drawing/2014/main" id="{9F6FD2BA-6183-624B-AC54-D749E74D4CD9}"/>
              </a:ext>
            </a:extLst>
          </p:cNvPr>
          <p:cNvSpPr>
            <a:spLocks/>
          </p:cNvSpPr>
          <p:nvPr/>
        </p:nvSpPr>
        <p:spPr bwMode="auto">
          <a:xfrm>
            <a:off x="8589037" y="981638"/>
            <a:ext cx="1801006" cy="4182538"/>
          </a:xfrm>
          <a:prstGeom prst="roundRect">
            <a:avLst>
              <a:gd name="adj" fmla="val 0"/>
            </a:avLst>
          </a:prstGeom>
          <a:gradFill>
            <a:gsLst>
              <a:gs pos="0">
                <a:schemeClr val="bg1">
                  <a:lumMod val="55000"/>
                  <a:lumOff val="45000"/>
                </a:schemeClr>
              </a:gs>
              <a:gs pos="100000">
                <a:srgbClr val="E8E9E8">
                  <a:lumMod val="20000"/>
                  <a:lumOff val="80000"/>
                </a:srgbClr>
              </a:gs>
            </a:gsLst>
            <a:lin ang="2700000" scaled="1"/>
          </a:gradFill>
          <a:ln w="12700">
            <a:noFill/>
            <a:headEnd type="none" w="med" len="med"/>
            <a:tailEnd type="none" w="med" len="med"/>
          </a:ln>
          <a:effectLst>
            <a:outerShdw blurRad="76200" dist="25400" dir="2700000" algn="tl" rotWithShape="0">
              <a:prstClr val="black">
                <a:alpha val="14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20" tIns="97536" rIns="121920" bIns="97536" numCol="1" spcCol="0" rtlCol="0" fromWordArt="0" anchor="t" anchorCtr="0" forceAA="0" compatLnSpc="1">
            <a:prstTxWarp prst="textNoShape">
              <a:avLst/>
            </a:prstTxWarp>
            <a:normAutofit/>
          </a:bodyPr>
          <a:lstStyle/>
          <a:p>
            <a:pPr marL="0" marR="0" lvl="0" indent="0" algn="l" defTabSz="621679" rtl="0" eaLnBrk="1" fontAlgn="base" latinLnBrk="0" hangingPunct="1">
              <a:lnSpc>
                <a:spcPct val="100000"/>
              </a:lnSpc>
              <a:spcBef>
                <a:spcPct val="0"/>
              </a:spcBef>
              <a:spcAft>
                <a:spcPct val="0"/>
              </a:spcAft>
              <a:buClrTx/>
              <a:buSzTx/>
              <a:buFontTx/>
              <a:buNone/>
              <a:tabLst/>
              <a:defRPr/>
            </a:pPr>
            <a:endParaRPr kumimoji="0" lang="en-GB" sz="1333" b="0" i="0" u="none" strike="noStrike" kern="1200" cap="none" spc="0" normalizeH="0" baseline="0" noProof="0">
              <a:ln>
                <a:noFill/>
              </a:ln>
              <a:solidFill>
                <a:srgbClr val="FFFFFF"/>
              </a:solidFill>
              <a:effectLst/>
              <a:uLnTx/>
              <a:uFillTx/>
              <a:latin typeface="Segoe UI"/>
              <a:ea typeface="+mn-ea"/>
              <a:cs typeface="Segoe UI" pitchFamily="34" charset="0"/>
            </a:endParaRPr>
          </a:p>
        </p:txBody>
      </p:sp>
      <p:pic>
        <p:nvPicPr>
          <p:cNvPr id="3" name="Picture 2" descr="A black background with a black square&#10;&#10;Description automatically generated with medium confidence">
            <a:extLst>
              <a:ext uri="{FF2B5EF4-FFF2-40B4-BE49-F238E27FC236}">
                <a16:creationId xmlns:a16="http://schemas.microsoft.com/office/drawing/2014/main" id="{966454FA-481D-24F2-67E1-B9E2384DBA7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690444" y="1196382"/>
            <a:ext cx="1598191" cy="3384403"/>
          </a:xfrm>
          <a:prstGeom prst="rect">
            <a:avLst/>
          </a:prstGeom>
          <a:effectLst>
            <a:outerShdw blurRad="76200" dist="25400" dir="2700000" algn="tl" rotWithShape="0">
              <a:prstClr val="black">
                <a:alpha val="40000"/>
              </a:prstClr>
            </a:outerShdw>
          </a:effectLst>
        </p:spPr>
      </p:pic>
      <p:sp>
        <p:nvSpPr>
          <p:cNvPr id="46" name="Rectangle 45">
            <a:extLst>
              <a:ext uri="{FF2B5EF4-FFF2-40B4-BE49-F238E27FC236}">
                <a16:creationId xmlns:a16="http://schemas.microsoft.com/office/drawing/2014/main" id="{2A9E17B7-1654-1673-004D-3F5C3FA016FD}"/>
              </a:ext>
            </a:extLst>
          </p:cNvPr>
          <p:cNvSpPr>
            <a:spLocks/>
          </p:cNvSpPr>
          <p:nvPr/>
        </p:nvSpPr>
        <p:spPr bwMode="auto">
          <a:xfrm>
            <a:off x="8589037" y="4724355"/>
            <a:ext cx="1801006" cy="422375"/>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36000" tIns="72000" rIns="36000" bIns="108000" numCol="1" spcCol="0" rtlCol="0" fromWordArt="0" anchor="ctr" anchorCtr="0" forceAA="0" compatLnSpc="1">
            <a:prstTxWarp prst="textNoShape">
              <a:avLst/>
            </a:prstTxWarp>
            <a:noAutofit/>
          </a:bodyPr>
          <a:lstStyle/>
          <a:p>
            <a:pPr algn="ctr" defTabSz="932472" fontAlgn="base">
              <a:spcBef>
                <a:spcPct val="0"/>
              </a:spcBef>
              <a:spcAft>
                <a:spcPts val="600"/>
              </a:spcAft>
              <a:defRPr/>
            </a:pPr>
            <a:r>
              <a:rPr lang="en-GB" sz="1000" b="1">
                <a:solidFill>
                  <a:schemeClr val="accent1"/>
                </a:solidFill>
                <a:latin typeface="Segoe UI"/>
                <a:cs typeface="Segoe UI" pitchFamily="34" charset="0"/>
              </a:rPr>
              <a:t>Accessibility features</a:t>
            </a:r>
            <a:br>
              <a:rPr lang="en-GB" sz="1000" b="1">
                <a:solidFill>
                  <a:schemeClr val="accent1"/>
                </a:solidFill>
                <a:latin typeface="Segoe UI"/>
                <a:cs typeface="Segoe UI" pitchFamily="34" charset="0"/>
              </a:rPr>
            </a:br>
            <a:r>
              <a:rPr lang="en-GB" sz="1000" b="1">
                <a:solidFill>
                  <a:schemeClr val="accent1"/>
                </a:solidFill>
                <a:latin typeface="Segoe UI"/>
                <a:cs typeface="Segoe UI" pitchFamily="34" charset="0"/>
              </a:rPr>
              <a:t>in Teams</a:t>
            </a:r>
          </a:p>
        </p:txBody>
      </p:sp>
      <p:sp>
        <p:nvSpPr>
          <p:cNvPr id="44" name="!!BOX1">
            <a:extLst>
              <a:ext uri="{FF2B5EF4-FFF2-40B4-BE49-F238E27FC236}">
                <a16:creationId xmlns:a16="http://schemas.microsoft.com/office/drawing/2014/main" id="{AEA74DCB-1B0B-E988-332F-293DD053C567}"/>
              </a:ext>
            </a:extLst>
          </p:cNvPr>
          <p:cNvSpPr>
            <a:spLocks/>
          </p:cNvSpPr>
          <p:nvPr/>
        </p:nvSpPr>
        <p:spPr bwMode="auto">
          <a:xfrm>
            <a:off x="6192698" y="981638"/>
            <a:ext cx="1801006" cy="4182538"/>
          </a:xfrm>
          <a:prstGeom prst="roundRect">
            <a:avLst>
              <a:gd name="adj" fmla="val 0"/>
            </a:avLst>
          </a:prstGeom>
          <a:gradFill>
            <a:gsLst>
              <a:gs pos="0">
                <a:schemeClr val="bg1">
                  <a:lumMod val="55000"/>
                  <a:lumOff val="45000"/>
                </a:schemeClr>
              </a:gs>
              <a:gs pos="100000">
                <a:srgbClr val="E8E9E8">
                  <a:lumMod val="20000"/>
                  <a:lumOff val="80000"/>
                </a:srgbClr>
              </a:gs>
            </a:gsLst>
            <a:lin ang="2700000" scaled="1"/>
          </a:gradFill>
          <a:ln w="12700">
            <a:noFill/>
            <a:headEnd type="none" w="med" len="med"/>
            <a:tailEnd type="none" w="med" len="med"/>
          </a:ln>
          <a:effectLst>
            <a:outerShdw blurRad="76200" dist="25400" dir="2700000" algn="tl" rotWithShape="0">
              <a:prstClr val="black">
                <a:alpha val="14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20" tIns="97536" rIns="121920" bIns="97536" numCol="1" spcCol="0" rtlCol="0" fromWordArt="0" anchor="t" anchorCtr="0" forceAA="0" compatLnSpc="1">
            <a:prstTxWarp prst="textNoShape">
              <a:avLst/>
            </a:prstTxWarp>
            <a:normAutofit/>
          </a:bodyPr>
          <a:lstStyle/>
          <a:p>
            <a:pPr marL="0" marR="0" lvl="0" indent="0" algn="l" defTabSz="621679" rtl="0" eaLnBrk="1" fontAlgn="base" latinLnBrk="0" hangingPunct="1">
              <a:lnSpc>
                <a:spcPct val="100000"/>
              </a:lnSpc>
              <a:spcBef>
                <a:spcPct val="0"/>
              </a:spcBef>
              <a:spcAft>
                <a:spcPct val="0"/>
              </a:spcAft>
              <a:buClrTx/>
              <a:buSzTx/>
              <a:buFontTx/>
              <a:buNone/>
              <a:tabLst/>
              <a:defRPr/>
            </a:pPr>
            <a:endParaRPr kumimoji="0" lang="en-GB" sz="1333" b="0" i="0" u="none" strike="noStrike" kern="1200" cap="none" spc="0" normalizeH="0" baseline="0" noProof="0">
              <a:ln>
                <a:noFill/>
              </a:ln>
              <a:solidFill>
                <a:srgbClr val="FFFFFF"/>
              </a:solidFill>
              <a:effectLst/>
              <a:uLnTx/>
              <a:uFillTx/>
              <a:latin typeface="Segoe UI"/>
              <a:ea typeface="+mn-ea"/>
              <a:cs typeface="Segoe UI" pitchFamily="34" charset="0"/>
            </a:endParaRPr>
          </a:p>
        </p:txBody>
      </p:sp>
      <p:pic>
        <p:nvPicPr>
          <p:cNvPr id="8" name="Picture 7" descr="A black background with a black square&#10;&#10;Description automatically generated with medium confidence">
            <a:extLst>
              <a:ext uri="{FF2B5EF4-FFF2-40B4-BE49-F238E27FC236}">
                <a16:creationId xmlns:a16="http://schemas.microsoft.com/office/drawing/2014/main" id="{7706D026-E5C0-5C6A-5E3F-9C293B9CBB2A}"/>
              </a:ext>
            </a:extLst>
          </p:cNvPr>
          <p:cNvPicPr>
            <a:picLocks noChangeAspect="1"/>
          </p:cNvPicPr>
          <p:nvPr/>
        </p:nvPicPr>
        <p:blipFill rotWithShape="1">
          <a:blip r:embed="rId4">
            <a:extLst>
              <a:ext uri="{28A0092B-C50C-407E-A947-70E740481C1C}">
                <a14:useLocalDpi xmlns:a14="http://schemas.microsoft.com/office/drawing/2010/main" val="0"/>
              </a:ext>
            </a:extLst>
          </a:blip>
          <a:srcRect/>
          <a:stretch/>
        </p:blipFill>
        <p:spPr>
          <a:xfrm>
            <a:off x="6294106" y="1196382"/>
            <a:ext cx="1598191" cy="3384403"/>
          </a:xfrm>
          <a:prstGeom prst="rect">
            <a:avLst/>
          </a:prstGeom>
          <a:effectLst>
            <a:outerShdw blurRad="76200" dist="25400" dir="2700000" algn="tl" rotWithShape="0">
              <a:prstClr val="black">
                <a:alpha val="40000"/>
              </a:prstClr>
            </a:outerShdw>
          </a:effectLst>
        </p:spPr>
      </p:pic>
      <p:sp>
        <p:nvSpPr>
          <p:cNvPr id="47" name="Rectangle 46">
            <a:extLst>
              <a:ext uri="{FF2B5EF4-FFF2-40B4-BE49-F238E27FC236}">
                <a16:creationId xmlns:a16="http://schemas.microsoft.com/office/drawing/2014/main" id="{C0910530-EF16-447E-94EC-5C0BE3925A6D}"/>
              </a:ext>
            </a:extLst>
          </p:cNvPr>
          <p:cNvSpPr>
            <a:spLocks/>
          </p:cNvSpPr>
          <p:nvPr/>
        </p:nvSpPr>
        <p:spPr bwMode="auto">
          <a:xfrm>
            <a:off x="6192698" y="4724355"/>
            <a:ext cx="1801006" cy="422375"/>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36000" tIns="72000" rIns="36000" bIns="108000" numCol="1" spcCol="0" rtlCol="0" fromWordArt="0" anchor="ctr" anchorCtr="0" forceAA="0" compatLnSpc="1">
            <a:prstTxWarp prst="textNoShape">
              <a:avLst/>
            </a:prstTxWarp>
            <a:noAutofit/>
          </a:bodyPr>
          <a:lstStyle/>
          <a:p>
            <a:pPr algn="ctr" defTabSz="932472" fontAlgn="base">
              <a:spcBef>
                <a:spcPct val="0"/>
              </a:spcBef>
              <a:spcAft>
                <a:spcPts val="600"/>
              </a:spcAft>
              <a:defRPr/>
            </a:pPr>
            <a:r>
              <a:rPr lang="en-GB" sz="1000" b="1">
                <a:solidFill>
                  <a:schemeClr val="accent1"/>
                </a:solidFill>
                <a:latin typeface="Segoe UI"/>
                <a:cs typeface="Segoe UI" pitchFamily="34" charset="0"/>
              </a:rPr>
              <a:t>Translation features</a:t>
            </a:r>
          </a:p>
        </p:txBody>
      </p:sp>
    </p:spTree>
    <p:extLst>
      <p:ext uri="{BB962C8B-B14F-4D97-AF65-F5344CB8AC3E}">
        <p14:creationId xmlns:p14="http://schemas.microsoft.com/office/powerpoint/2010/main" val="16919967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Free-form: Shape 35">
            <a:extLst>
              <a:ext uri="{FF2B5EF4-FFF2-40B4-BE49-F238E27FC236}">
                <a16:creationId xmlns:a16="http://schemas.microsoft.com/office/drawing/2014/main" id="{5D3CDE44-927A-5056-86F0-0BEE2C2B1F9C}"/>
              </a:ext>
            </a:extLst>
          </p:cNvPr>
          <p:cNvSpPr/>
          <p:nvPr/>
        </p:nvSpPr>
        <p:spPr bwMode="auto">
          <a:xfrm>
            <a:off x="0" y="1"/>
            <a:ext cx="4161907" cy="6469855"/>
          </a:xfrm>
          <a:custGeom>
            <a:avLst/>
            <a:gdLst>
              <a:gd name="connsiteX0" fmla="*/ 0 w 3678973"/>
              <a:gd name="connsiteY0" fmla="*/ 0 h 6469855"/>
              <a:gd name="connsiteX1" fmla="*/ 1565539 w 3678973"/>
              <a:gd name="connsiteY1" fmla="*/ 0 h 6469855"/>
              <a:gd name="connsiteX2" fmla="*/ 2051732 w 3678973"/>
              <a:gd name="connsiteY2" fmla="*/ 0 h 6469855"/>
              <a:gd name="connsiteX3" fmla="*/ 3179150 w 3678973"/>
              <a:gd name="connsiteY3" fmla="*/ 0 h 6469855"/>
              <a:gd name="connsiteX4" fmla="*/ 3172238 w 3678973"/>
              <a:gd name="connsiteY4" fmla="*/ 100911 h 6469855"/>
              <a:gd name="connsiteX5" fmla="*/ 3492683 w 3678973"/>
              <a:gd name="connsiteY5" fmla="*/ 5171160 h 6469855"/>
              <a:gd name="connsiteX6" fmla="*/ 3661129 w 3678973"/>
              <a:gd name="connsiteY6" fmla="*/ 6279638 h 6469855"/>
              <a:gd name="connsiteX7" fmla="*/ 3678973 w 3678973"/>
              <a:gd name="connsiteY7" fmla="*/ 6469855 h 6469855"/>
              <a:gd name="connsiteX8" fmla="*/ 0 w 3678973"/>
              <a:gd name="connsiteY8" fmla="*/ 6469855 h 64698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678973" h="6469855">
                <a:moveTo>
                  <a:pt x="0" y="0"/>
                </a:moveTo>
                <a:lnTo>
                  <a:pt x="1565539" y="0"/>
                </a:lnTo>
                <a:lnTo>
                  <a:pt x="2051732" y="0"/>
                </a:lnTo>
                <a:lnTo>
                  <a:pt x="3179150" y="0"/>
                </a:lnTo>
                <a:lnTo>
                  <a:pt x="3172238" y="100911"/>
                </a:lnTo>
                <a:cubicBezTo>
                  <a:pt x="3090556" y="1420746"/>
                  <a:pt x="3114211" y="3189359"/>
                  <a:pt x="3492683" y="5171160"/>
                </a:cubicBezTo>
                <a:cubicBezTo>
                  <a:pt x="3568378" y="5567520"/>
                  <a:pt x="3623810" y="5936649"/>
                  <a:pt x="3661129" y="6279638"/>
                </a:cubicBezTo>
                <a:lnTo>
                  <a:pt x="3678973" y="6469855"/>
                </a:lnTo>
                <a:lnTo>
                  <a:pt x="0" y="6469855"/>
                </a:lnTo>
                <a:close/>
              </a:path>
            </a:pathLst>
          </a:custGeom>
          <a:solidFill>
            <a:schemeClr val="accent1"/>
          </a:solidFill>
          <a:ln w="3768" cap="flat">
            <a:noFill/>
            <a:prstDash val="solid"/>
            <a:miter/>
          </a:ln>
          <a:effectLst>
            <a:outerShdw blurRad="63500" dist="25400" algn="l" rotWithShape="0">
              <a:prstClr val="black">
                <a:alpha val="26000"/>
              </a:prstClr>
            </a:outerShdw>
          </a:effectLst>
        </p:spPr>
        <p:txBody>
          <a:bodyPr wrap="square" rtlCol="0" anchor="ctr">
            <a:noAutofit/>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GB" sz="1765" b="0" i="0" u="none" strike="noStrike" kern="1200" cap="none" spc="0" normalizeH="0" baseline="0" noProof="0">
              <a:ln>
                <a:noFill/>
              </a:ln>
              <a:solidFill>
                <a:srgbClr val="000000"/>
              </a:solidFill>
              <a:effectLst/>
              <a:uLnTx/>
              <a:uFillTx/>
              <a:latin typeface="Segoe UI"/>
              <a:ea typeface="+mn-ea"/>
              <a:cs typeface="+mn-cs"/>
            </a:endParaRPr>
          </a:p>
        </p:txBody>
      </p:sp>
      <p:sp>
        <p:nvSpPr>
          <p:cNvPr id="11" name="Title 1">
            <a:extLst>
              <a:ext uri="{FF2B5EF4-FFF2-40B4-BE49-F238E27FC236}">
                <a16:creationId xmlns:a16="http://schemas.microsoft.com/office/drawing/2014/main" id="{F9CE36C5-B461-FC8F-0562-31CDD26D3C8E}"/>
              </a:ext>
            </a:extLst>
          </p:cNvPr>
          <p:cNvSpPr txBox="1">
            <a:spLocks/>
          </p:cNvSpPr>
          <p:nvPr/>
        </p:nvSpPr>
        <p:spPr>
          <a:xfrm>
            <a:off x="477160" y="643932"/>
            <a:ext cx="2972934" cy="677108"/>
          </a:xfrm>
          <a:prstGeom prst="rect">
            <a:avLst/>
          </a:prstGeom>
        </p:spPr>
        <p:txBody>
          <a:bodyPr vert="horz" wrap="square" lIns="0" tIns="0" rIns="0" bIns="0" rtlCol="0" anchor="t">
            <a:spAutoFit/>
          </a:bodyPr>
          <a:lstStyle>
            <a:lvl1pPr algn="l" defTabSz="932742" rtl="0" eaLnBrk="1" latinLnBrk="0" hangingPunct="1">
              <a:lnSpc>
                <a:spcPct val="100000"/>
              </a:lnSpc>
              <a:spcBef>
                <a:spcPct val="0"/>
              </a:spcBef>
              <a:buNone/>
              <a:defRPr lang="en-US" sz="2800" b="0" kern="1200" cap="none" spc="-50" baseline="0" dirty="0" smtClean="0">
                <a:ln w="3175">
                  <a:noFill/>
                </a:ln>
                <a:solidFill>
                  <a:schemeClr val="tx1"/>
                </a:solidFill>
                <a:effectLst/>
                <a:latin typeface="+mj-lt"/>
                <a:ea typeface="+mn-ea"/>
                <a:cs typeface="Segoe UI" pitchFamily="34" charset="0"/>
              </a:defRPr>
            </a:lvl1pPr>
          </a:lstStyle>
          <a:p>
            <a:pPr marL="0" marR="0" lvl="0" indent="0" algn="l" defTabSz="932742" rtl="0" eaLnBrk="1" fontAlgn="auto" latinLnBrk="0" hangingPunct="1">
              <a:lnSpc>
                <a:spcPct val="100000"/>
              </a:lnSpc>
              <a:spcBef>
                <a:spcPct val="0"/>
              </a:spcBef>
              <a:spcAft>
                <a:spcPts val="0"/>
              </a:spcAft>
              <a:buClrTx/>
              <a:buSzTx/>
              <a:buFontTx/>
              <a:buNone/>
              <a:tabLst/>
              <a:defRPr/>
            </a:pPr>
            <a:r>
              <a:rPr kumimoji="0" lang="en-GB" sz="4400" b="0" i="0" u="none" strike="noStrike" kern="1200" cap="none" spc="-50" normalizeH="0" baseline="0" noProof="0" dirty="0">
                <a:ln w="3175">
                  <a:noFill/>
                </a:ln>
                <a:solidFill>
                  <a:schemeClr val="bg1"/>
                </a:solidFill>
                <a:effectLst/>
                <a:uLnTx/>
                <a:uFillTx/>
                <a:ea typeface="+mn-ea"/>
                <a:cs typeface="Segoe UI" pitchFamily="34" charset="0"/>
              </a:rPr>
              <a:t>GIFs</a:t>
            </a:r>
            <a:endParaRPr kumimoji="0" lang="en-GB" sz="5700" b="0" i="0" u="none" strike="noStrike" kern="1200" cap="none" spc="-50" normalizeH="0" baseline="0" noProof="0" dirty="0">
              <a:ln w="3175">
                <a:noFill/>
              </a:ln>
              <a:solidFill>
                <a:schemeClr val="bg1"/>
              </a:solidFill>
              <a:effectLst/>
              <a:uLnTx/>
              <a:uFillTx/>
              <a:ea typeface="+mn-ea"/>
              <a:cs typeface="Segoe UI" pitchFamily="34" charset="0"/>
            </a:endParaRPr>
          </a:p>
        </p:txBody>
      </p:sp>
      <p:sp>
        <p:nvSpPr>
          <p:cNvPr id="12" name="Rectangle 11">
            <a:extLst>
              <a:ext uri="{FF2B5EF4-FFF2-40B4-BE49-F238E27FC236}">
                <a16:creationId xmlns:a16="http://schemas.microsoft.com/office/drawing/2014/main" id="{9BD6145F-7A0F-AB9B-8716-E8B25A68A9D2}"/>
              </a:ext>
            </a:extLst>
          </p:cNvPr>
          <p:cNvSpPr>
            <a:spLocks/>
          </p:cNvSpPr>
          <p:nvPr/>
        </p:nvSpPr>
        <p:spPr bwMode="auto">
          <a:xfrm>
            <a:off x="483150" y="2113385"/>
            <a:ext cx="2707726" cy="1981212"/>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36000" tIns="146304" rIns="36000" bIns="146304" numCol="1" spcCol="0" rtlCol="0" fromWordArt="0" anchor="t" anchorCtr="0" forceAA="0" compatLnSpc="1">
            <a:prstTxWarp prst="textNoShape">
              <a:avLst/>
            </a:prstTxWarp>
            <a:noAutofit/>
          </a:bodyPr>
          <a:lstStyle/>
          <a:p>
            <a:pPr defTabSz="932472" fontAlgn="base">
              <a:lnSpc>
                <a:spcPct val="120000"/>
              </a:lnSpc>
              <a:spcBef>
                <a:spcPct val="0"/>
              </a:spcBef>
              <a:spcAft>
                <a:spcPts val="600"/>
              </a:spcAft>
              <a:defRPr/>
            </a:pPr>
            <a:r>
              <a:rPr lang="en-GB" sz="1050" dirty="0">
                <a:solidFill>
                  <a:schemeClr val="bg1"/>
                </a:solidFill>
                <a:cs typeface="Segoe UI" pitchFamily="34" charset="0"/>
              </a:rPr>
              <a:t>Microsoft has teamed up with </a:t>
            </a:r>
            <a:r>
              <a:rPr lang="en-GB" sz="1050" dirty="0" err="1">
                <a:solidFill>
                  <a:schemeClr val="bg1"/>
                </a:solidFill>
                <a:cs typeface="Segoe UI" pitchFamily="34" charset="0"/>
              </a:rPr>
              <a:t>eduMe</a:t>
            </a:r>
            <a:r>
              <a:rPr lang="en-GB" sz="1050" dirty="0">
                <a:solidFill>
                  <a:schemeClr val="bg1"/>
                </a:solidFill>
                <a:cs typeface="Segoe UI" pitchFamily="34" charset="0"/>
              </a:rPr>
              <a:t>, a frontline training app within Teams, to create guides that teach frontline workers how to use Teams. </a:t>
            </a:r>
          </a:p>
          <a:p>
            <a:pPr defTabSz="932472" fontAlgn="base">
              <a:lnSpc>
                <a:spcPct val="120000"/>
              </a:lnSpc>
              <a:spcBef>
                <a:spcPct val="0"/>
              </a:spcBef>
              <a:spcAft>
                <a:spcPts val="600"/>
              </a:spcAft>
              <a:defRPr/>
            </a:pPr>
            <a:r>
              <a:rPr lang="en-GB" sz="1050" dirty="0">
                <a:solidFill>
                  <a:schemeClr val="bg1"/>
                </a:solidFill>
                <a:cs typeface="Segoe UI" pitchFamily="34" charset="0"/>
              </a:rPr>
              <a:t>These Guides are optimized for mobile, and can be used to introduce your workforce to their new workplace app – even helping them see “What’s in it for me?”</a:t>
            </a:r>
          </a:p>
        </p:txBody>
      </p:sp>
      <p:sp>
        <p:nvSpPr>
          <p:cNvPr id="8" name="Freeform: Shape 3">
            <a:extLst>
              <a:ext uri="{FF2B5EF4-FFF2-40B4-BE49-F238E27FC236}">
                <a16:creationId xmlns:a16="http://schemas.microsoft.com/office/drawing/2014/main" id="{3F378AF1-A74B-7B64-F1A3-A18F1BC0A4A7}"/>
              </a:ext>
            </a:extLst>
          </p:cNvPr>
          <p:cNvSpPr/>
          <p:nvPr/>
        </p:nvSpPr>
        <p:spPr bwMode="auto">
          <a:xfrm flipH="1" flipV="1">
            <a:off x="0" y="-1"/>
            <a:ext cx="12192000" cy="1291771"/>
          </a:xfrm>
          <a:custGeom>
            <a:avLst/>
            <a:gdLst>
              <a:gd name="connsiteX0" fmla="*/ 11268532 w 12192000"/>
              <a:gd name="connsiteY0" fmla="*/ 106 h 4074802"/>
              <a:gd name="connsiteX1" fmla="*/ 12185209 w 12192000"/>
              <a:gd name="connsiteY1" fmla="*/ 20416 h 4074802"/>
              <a:gd name="connsiteX2" fmla="*/ 12192000 w 12192000"/>
              <a:gd name="connsiteY2" fmla="*/ 20811 h 4074802"/>
              <a:gd name="connsiteX3" fmla="*/ 12192000 w 12192000"/>
              <a:gd name="connsiteY3" fmla="*/ 1064902 h 4074802"/>
              <a:gd name="connsiteX4" fmla="*/ 12192000 w 12192000"/>
              <a:gd name="connsiteY4" fmla="*/ 1585602 h 4074802"/>
              <a:gd name="connsiteX5" fmla="*/ 12192000 w 12192000"/>
              <a:gd name="connsiteY5" fmla="*/ 4074802 h 4074802"/>
              <a:gd name="connsiteX6" fmla="*/ 0 w 12192000"/>
              <a:gd name="connsiteY6" fmla="*/ 4074802 h 4074802"/>
              <a:gd name="connsiteX7" fmla="*/ 0 w 12192000"/>
              <a:gd name="connsiteY7" fmla="*/ 1585602 h 4074802"/>
              <a:gd name="connsiteX8" fmla="*/ 0 w 12192000"/>
              <a:gd name="connsiteY8" fmla="*/ 1064902 h 4074802"/>
              <a:gd name="connsiteX9" fmla="*/ 0 w 12192000"/>
              <a:gd name="connsiteY9" fmla="*/ 16345 h 4074802"/>
              <a:gd name="connsiteX10" fmla="*/ 244047 w 12192000"/>
              <a:gd name="connsiteY10" fmla="*/ 27486 h 4074802"/>
              <a:gd name="connsiteX11" fmla="*/ 1686840 w 12192000"/>
              <a:gd name="connsiteY11" fmla="*/ 173856 h 4074802"/>
              <a:gd name="connsiteX12" fmla="*/ 9172284 w 12192000"/>
              <a:gd name="connsiteY12" fmla="*/ 173856 h 4074802"/>
              <a:gd name="connsiteX13" fmla="*/ 11268532 w 12192000"/>
              <a:gd name="connsiteY13" fmla="*/ 106 h 4074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2192000" h="4074802">
                <a:moveTo>
                  <a:pt x="11268532" y="106"/>
                </a:moveTo>
                <a:cubicBezTo>
                  <a:pt x="11570638" y="-964"/>
                  <a:pt x="11877794" y="6092"/>
                  <a:pt x="12185209" y="20416"/>
                </a:cubicBezTo>
                <a:lnTo>
                  <a:pt x="12192000" y="20811"/>
                </a:lnTo>
                <a:lnTo>
                  <a:pt x="12192000" y="1064902"/>
                </a:lnTo>
                <a:lnTo>
                  <a:pt x="12192000" y="1585602"/>
                </a:lnTo>
                <a:lnTo>
                  <a:pt x="12192000" y="4074802"/>
                </a:lnTo>
                <a:lnTo>
                  <a:pt x="0" y="4074802"/>
                </a:lnTo>
                <a:lnTo>
                  <a:pt x="0" y="1585602"/>
                </a:lnTo>
                <a:lnTo>
                  <a:pt x="0" y="1064902"/>
                </a:lnTo>
                <a:lnTo>
                  <a:pt x="0" y="16345"/>
                </a:lnTo>
                <a:lnTo>
                  <a:pt x="244047" y="27486"/>
                </a:lnTo>
                <a:cubicBezTo>
                  <a:pt x="678291" y="52375"/>
                  <a:pt x="1158360" y="99922"/>
                  <a:pt x="1686840" y="173856"/>
                </a:cubicBezTo>
                <a:cubicBezTo>
                  <a:pt x="5914682" y="765330"/>
                  <a:pt x="9172284" y="173856"/>
                  <a:pt x="9172284" y="173856"/>
                </a:cubicBezTo>
                <a:cubicBezTo>
                  <a:pt x="9789564" y="56236"/>
                  <a:pt x="10513267" y="2780"/>
                  <a:pt x="11268532" y="106"/>
                </a:cubicBezTo>
                <a:close/>
              </a:path>
            </a:pathLst>
          </a:custGeom>
          <a:solidFill>
            <a:schemeClr val="accent1"/>
          </a:solidFill>
          <a:ln w="3768" cap="flat">
            <a:noFill/>
            <a:prstDash val="solid"/>
            <a:miter/>
          </a:ln>
          <a:effectLst>
            <a:outerShdw blurRad="63500" dist="25400" dir="6600000" algn="l" rotWithShape="0">
              <a:prstClr val="black">
                <a:alpha val="26000"/>
              </a:prstClr>
            </a:outerShdw>
          </a:effectLst>
        </p:spPr>
        <p:txBody>
          <a:bodyPr wrap="square" rtlCol="0" anchor="ctr">
            <a:noAutofit/>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GB" sz="1765" b="0" i="0" u="none" strike="noStrike" kern="1200" cap="none" spc="0" normalizeH="0" baseline="0" noProof="0">
              <a:ln>
                <a:noFill/>
              </a:ln>
              <a:solidFill>
                <a:srgbClr val="000000"/>
              </a:solidFill>
              <a:effectLst/>
              <a:uLnTx/>
              <a:uFillTx/>
              <a:latin typeface="Segoe UI Semibold"/>
              <a:ea typeface="+mn-ea"/>
              <a:cs typeface="+mn-cs"/>
            </a:endParaRPr>
          </a:p>
        </p:txBody>
      </p:sp>
      <p:sp>
        <p:nvSpPr>
          <p:cNvPr id="3" name="Title 1">
            <a:extLst>
              <a:ext uri="{FF2B5EF4-FFF2-40B4-BE49-F238E27FC236}">
                <a16:creationId xmlns:a16="http://schemas.microsoft.com/office/drawing/2014/main" id="{BD364CDF-F2F9-9CD8-689D-6C66F53EB5C0}"/>
              </a:ext>
            </a:extLst>
          </p:cNvPr>
          <p:cNvSpPr txBox="1">
            <a:spLocks/>
          </p:cNvSpPr>
          <p:nvPr/>
        </p:nvSpPr>
        <p:spPr>
          <a:xfrm>
            <a:off x="544417" y="265234"/>
            <a:ext cx="9242424" cy="761299"/>
          </a:xfrm>
          <a:prstGeom prst="rect">
            <a:avLst/>
          </a:prstGeom>
        </p:spPr>
        <p:txBody>
          <a:bodyPr vert="horz" wrap="square" lIns="0" tIns="0" rIns="0" bIns="0" rtlCol="0" anchor="t">
            <a:spAutoFit/>
          </a:bodyPr>
          <a:lstStyle>
            <a:lvl1pPr algn="l" defTabSz="932742" rtl="0" eaLnBrk="1" latinLnBrk="0" hangingPunct="1">
              <a:lnSpc>
                <a:spcPct val="100000"/>
              </a:lnSpc>
              <a:spcBef>
                <a:spcPct val="0"/>
              </a:spcBef>
              <a:buNone/>
              <a:defRPr lang="en-US" sz="2800" b="0" kern="1200" cap="none" spc="-50" baseline="0" dirty="0" smtClean="0">
                <a:ln w="3175">
                  <a:noFill/>
                </a:ln>
                <a:solidFill>
                  <a:schemeClr val="tx1"/>
                </a:solidFill>
                <a:effectLst/>
                <a:latin typeface="+mj-lt"/>
                <a:ea typeface="+mn-ea"/>
                <a:cs typeface="Segoe UI" pitchFamily="34" charset="0"/>
              </a:defRPr>
            </a:lvl1pPr>
          </a:lstStyle>
          <a:p>
            <a:pPr marL="0" marR="0" lvl="0" indent="0" algn="l" defTabSz="457200" rtl="0" eaLnBrk="1" fontAlgn="auto" latinLnBrk="0" hangingPunct="1">
              <a:lnSpc>
                <a:spcPct val="107000"/>
              </a:lnSpc>
              <a:spcBef>
                <a:spcPts val="1200"/>
              </a:spcBef>
              <a:spcAft>
                <a:spcPts val="0"/>
              </a:spcAft>
              <a:buClrTx/>
              <a:buSzTx/>
              <a:buFontTx/>
              <a:buNone/>
              <a:tabLst/>
              <a:defRPr/>
            </a:pPr>
            <a:r>
              <a:rPr kumimoji="0" lang="en-GB" sz="2400" b="0" i="0" u="none" strike="noStrike" kern="0" cap="none" spc="0" normalizeH="0" baseline="0" noProof="0" dirty="0" err="1">
                <a:ln w="3175">
                  <a:noFill/>
                </a:ln>
                <a:solidFill>
                  <a:srgbClr val="FFFFFF"/>
                </a:solidFill>
                <a:effectLst/>
                <a:uLnTx/>
                <a:uFillTx/>
                <a:latin typeface="Segoe UI Semibold"/>
                <a:ea typeface="Times New Roman" panose="02020603050405020304" pitchFamily="18" charset="0"/>
                <a:cs typeface="Times New Roman" panose="02020603050405020304" pitchFamily="18" charset="0"/>
              </a:rPr>
              <a:t>eduMe</a:t>
            </a:r>
            <a:r>
              <a:rPr kumimoji="0" lang="en-GB" sz="2400" b="0" i="0" u="none" strike="noStrike" kern="0" cap="none" spc="0" normalizeH="0" baseline="0" noProof="0" dirty="0">
                <a:ln w="3175">
                  <a:noFill/>
                </a:ln>
                <a:solidFill>
                  <a:srgbClr val="FFFFFF"/>
                </a:solidFill>
                <a:effectLst/>
                <a:uLnTx/>
                <a:uFillTx/>
                <a:latin typeface="Segoe UI Semibold"/>
                <a:ea typeface="Times New Roman" panose="02020603050405020304" pitchFamily="18" charset="0"/>
                <a:cs typeface="Times New Roman" panose="02020603050405020304" pitchFamily="18" charset="0"/>
              </a:rPr>
              <a:t> Guides – Free resources to show your frontline workers how to use Teams</a:t>
            </a:r>
          </a:p>
        </p:txBody>
      </p:sp>
      <p:pic>
        <p:nvPicPr>
          <p:cNvPr id="4" name="Picture 3">
            <a:extLst>
              <a:ext uri="{FF2B5EF4-FFF2-40B4-BE49-F238E27FC236}">
                <a16:creationId xmlns:a16="http://schemas.microsoft.com/office/drawing/2014/main" id="{7070A194-A01C-BEBC-3A71-6BA4FD87F209}"/>
              </a:ext>
            </a:extLst>
          </p:cNvPr>
          <p:cNvPicPr>
            <a:picLocks noChangeAspect="1"/>
          </p:cNvPicPr>
          <p:nvPr/>
        </p:nvPicPr>
        <p:blipFill rotWithShape="1">
          <a:blip r:embed="rId2"/>
          <a:srcRect l="1384" t="728" r="1905" b="1193"/>
          <a:stretch/>
        </p:blipFill>
        <p:spPr>
          <a:xfrm>
            <a:off x="8833620" y="1785479"/>
            <a:ext cx="1477870" cy="2633600"/>
          </a:xfrm>
          <a:prstGeom prst="roundRect">
            <a:avLst>
              <a:gd name="adj" fmla="val 6659"/>
            </a:avLst>
          </a:prstGeom>
        </p:spPr>
      </p:pic>
      <p:pic>
        <p:nvPicPr>
          <p:cNvPr id="6" name="Picture 5">
            <a:extLst>
              <a:ext uri="{FF2B5EF4-FFF2-40B4-BE49-F238E27FC236}">
                <a16:creationId xmlns:a16="http://schemas.microsoft.com/office/drawing/2014/main" id="{43A560EE-FB3B-A384-7B20-823D9BE83809}"/>
              </a:ext>
            </a:extLst>
          </p:cNvPr>
          <p:cNvPicPr>
            <a:picLocks noChangeAspect="1"/>
          </p:cNvPicPr>
          <p:nvPr/>
        </p:nvPicPr>
        <p:blipFill rotWithShape="1">
          <a:blip r:embed="rId3"/>
          <a:srcRect l="991" t="812" r="1268" b="1449"/>
          <a:stretch/>
        </p:blipFill>
        <p:spPr>
          <a:xfrm>
            <a:off x="9572555" y="2229144"/>
            <a:ext cx="1477870" cy="2639501"/>
          </a:xfrm>
          <a:prstGeom prst="roundRect">
            <a:avLst>
              <a:gd name="adj" fmla="val 9626"/>
            </a:avLst>
          </a:prstGeom>
        </p:spPr>
      </p:pic>
      <p:pic>
        <p:nvPicPr>
          <p:cNvPr id="9" name="Picture 8">
            <a:extLst>
              <a:ext uri="{FF2B5EF4-FFF2-40B4-BE49-F238E27FC236}">
                <a16:creationId xmlns:a16="http://schemas.microsoft.com/office/drawing/2014/main" id="{DBAC00E8-F847-9766-99E9-8F5F262C78F7}"/>
              </a:ext>
            </a:extLst>
          </p:cNvPr>
          <p:cNvPicPr>
            <a:picLocks noChangeAspect="1"/>
          </p:cNvPicPr>
          <p:nvPr/>
        </p:nvPicPr>
        <p:blipFill rotWithShape="1">
          <a:blip r:embed="rId4"/>
          <a:srcRect l="2122" t="1392" r="3606" b="1333"/>
          <a:stretch/>
        </p:blipFill>
        <p:spPr>
          <a:xfrm>
            <a:off x="10317405" y="2907276"/>
            <a:ext cx="1466040" cy="2639501"/>
          </a:xfrm>
          <a:prstGeom prst="roundRect">
            <a:avLst>
              <a:gd name="adj" fmla="val 11812"/>
            </a:avLst>
          </a:prstGeom>
        </p:spPr>
      </p:pic>
      <p:grpSp>
        <p:nvGrpSpPr>
          <p:cNvPr id="17" name="Group 16">
            <a:extLst>
              <a:ext uri="{FF2B5EF4-FFF2-40B4-BE49-F238E27FC236}">
                <a16:creationId xmlns:a16="http://schemas.microsoft.com/office/drawing/2014/main" id="{DFF0E530-A3F8-C856-A1B9-80B30A389CB6}"/>
              </a:ext>
            </a:extLst>
          </p:cNvPr>
          <p:cNvGrpSpPr/>
          <p:nvPr/>
        </p:nvGrpSpPr>
        <p:grpSpPr>
          <a:xfrm>
            <a:off x="4402420" y="5158366"/>
            <a:ext cx="4161908" cy="776822"/>
            <a:chOff x="4240494" y="5179036"/>
            <a:chExt cx="4246057" cy="776822"/>
          </a:xfrm>
        </p:grpSpPr>
        <p:sp>
          <p:nvSpPr>
            <p:cNvPr id="2" name="!!BOX6" descr="Tablet shape underlying al headers, navigates to public facing frontline website">
              <a:hlinkClick r:id="rId5"/>
              <a:extLst>
                <a:ext uri="{FF2B5EF4-FFF2-40B4-BE49-F238E27FC236}">
                  <a16:creationId xmlns:a16="http://schemas.microsoft.com/office/drawing/2014/main" id="{D12D4F05-25E2-3141-1043-D5285EFE4636}"/>
                </a:ext>
                <a:ext uri="{C183D7F6-B498-43B3-948B-1728B52AA6E4}">
                  <adec:decorative xmlns:adec="http://schemas.microsoft.com/office/drawing/2017/decorative" val="0"/>
                </a:ext>
              </a:extLst>
            </p:cNvPr>
            <p:cNvSpPr>
              <a:spLocks/>
            </p:cNvSpPr>
            <p:nvPr/>
          </p:nvSpPr>
          <p:spPr bwMode="auto">
            <a:xfrm>
              <a:off x="4240494" y="5179036"/>
              <a:ext cx="4246057" cy="776822"/>
            </a:xfrm>
            <a:prstGeom prst="roundRect">
              <a:avLst>
                <a:gd name="adj" fmla="val 50000"/>
              </a:avLst>
            </a:prstGeom>
            <a:gradFill>
              <a:gsLst>
                <a:gs pos="0">
                  <a:srgbClr val="79CEFF"/>
                </a:gs>
                <a:gs pos="50000">
                  <a:srgbClr val="8A9DFF"/>
                </a:gs>
                <a:gs pos="100000">
                  <a:srgbClr val="9A6DFF"/>
                </a:gs>
              </a:gsLst>
              <a:lin ang="2700000" scaled="1"/>
            </a:gradFill>
            <a:ln w="3768" cap="flat">
              <a:noFill/>
              <a:prstDash val="solid"/>
              <a:miter/>
            </a:ln>
          </p:spPr>
          <p:txBody>
            <a:bodyPr rtlCol="0" anchor="ctr"/>
            <a:lstStyle/>
            <a:p>
              <a:endParaRPr lang="en-GB"/>
            </a:p>
          </p:txBody>
        </p:sp>
        <p:sp>
          <p:nvSpPr>
            <p:cNvPr id="5" name="Rectangle 4">
              <a:extLst>
                <a:ext uri="{FF2B5EF4-FFF2-40B4-BE49-F238E27FC236}">
                  <a16:creationId xmlns:a16="http://schemas.microsoft.com/office/drawing/2014/main" id="{254B7537-6F9E-BCEB-8750-EF811F544C83}"/>
                </a:ext>
              </a:extLst>
            </p:cNvPr>
            <p:cNvSpPr/>
            <p:nvPr/>
          </p:nvSpPr>
          <p:spPr bwMode="auto">
            <a:xfrm>
              <a:off x="4356976" y="5204270"/>
              <a:ext cx="3988552" cy="726353"/>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36000" tIns="146304" rIns="36000" bIns="146304" numCol="1" spcCol="0" rtlCol="0" fromWordArt="0" anchor="ctr" anchorCtr="0" forceAA="0" compatLnSpc="1">
              <a:prstTxWarp prst="textNoShape">
                <a:avLst/>
              </a:prstTxWarp>
              <a:spAutoFit/>
            </a:bodyPr>
            <a:lstStyle/>
            <a:p>
              <a:pPr lvl="0" algn="ctr" defTabSz="932472" fontAlgn="base">
                <a:spcBef>
                  <a:spcPct val="0"/>
                </a:spcBef>
                <a:spcAft>
                  <a:spcPts val="600"/>
                </a:spcAft>
                <a:defRPr/>
              </a:pPr>
              <a:r>
                <a:rPr lang="en-GB" sz="1400" dirty="0">
                  <a:solidFill>
                    <a:schemeClr val="bg1"/>
                  </a:solidFill>
                  <a:latin typeface="+mj-lt"/>
                  <a:ea typeface="Segoe UI" pitchFamily="34" charset="0"/>
                  <a:cs typeface="Segoe UI" pitchFamily="34" charset="0"/>
                  <a:hlinkClick r:id="rId5">
                    <a:extLst>
                      <a:ext uri="{A12FA001-AC4F-418D-AE19-62706E023703}">
                        <ahyp:hlinkClr xmlns:ahyp="http://schemas.microsoft.com/office/drawing/2018/hyperlinkcolor" val="tx"/>
                      </a:ext>
                    </a:extLst>
                  </a:hlinkClick>
                </a:rPr>
                <a:t>Click here to request your own set of ready-made guides</a:t>
              </a:r>
              <a:endParaRPr lang="en-GB" sz="1400" dirty="0">
                <a:solidFill>
                  <a:schemeClr val="bg1"/>
                </a:solidFill>
                <a:latin typeface="+mj-lt"/>
                <a:ea typeface="Segoe UI" pitchFamily="34" charset="0"/>
                <a:cs typeface="Segoe UI" pitchFamily="34" charset="0"/>
              </a:endParaRPr>
            </a:p>
          </p:txBody>
        </p:sp>
      </p:grpSp>
      <p:sp>
        <p:nvSpPr>
          <p:cNvPr id="19" name="!!BOX1">
            <a:extLst>
              <a:ext uri="{FF2B5EF4-FFF2-40B4-BE49-F238E27FC236}">
                <a16:creationId xmlns:a16="http://schemas.microsoft.com/office/drawing/2014/main" id="{EE82C5F1-65E5-C3E9-D2CC-89029BFD9CC7}"/>
              </a:ext>
            </a:extLst>
          </p:cNvPr>
          <p:cNvSpPr>
            <a:spLocks/>
          </p:cNvSpPr>
          <p:nvPr/>
        </p:nvSpPr>
        <p:spPr bwMode="auto">
          <a:xfrm>
            <a:off x="4402421" y="1785479"/>
            <a:ext cx="4161907" cy="3229495"/>
          </a:xfrm>
          <a:prstGeom prst="roundRect">
            <a:avLst>
              <a:gd name="adj" fmla="val 0"/>
            </a:avLst>
          </a:prstGeom>
          <a:gradFill>
            <a:gsLst>
              <a:gs pos="0">
                <a:schemeClr val="bg1">
                  <a:lumMod val="55000"/>
                  <a:lumOff val="45000"/>
                </a:schemeClr>
              </a:gs>
              <a:gs pos="100000">
                <a:srgbClr val="E8E9E8">
                  <a:lumMod val="20000"/>
                  <a:lumOff val="80000"/>
                </a:srgbClr>
              </a:gs>
            </a:gsLst>
            <a:lin ang="2700000" scaled="1"/>
          </a:gradFill>
          <a:ln w="12700">
            <a:noFill/>
            <a:headEnd type="none" w="med" len="med"/>
            <a:tailEnd type="none" w="med" len="med"/>
          </a:ln>
          <a:effectLst>
            <a:outerShdw blurRad="76200" dist="25400" dir="2700000" algn="tl" rotWithShape="0">
              <a:prstClr val="black">
                <a:alpha val="14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20" tIns="97536" rIns="121920" bIns="97536" numCol="1" spcCol="0" rtlCol="0" fromWordArt="0" anchor="t" anchorCtr="0" forceAA="0" compatLnSpc="1">
            <a:prstTxWarp prst="textNoShape">
              <a:avLst/>
            </a:prstTxWarp>
            <a:noAutofit/>
          </a:bodyPr>
          <a:lstStyle/>
          <a:p>
            <a:pPr defTabSz="621679" fontAlgn="base">
              <a:spcBef>
                <a:spcPct val="0"/>
              </a:spcBef>
              <a:spcAft>
                <a:spcPts val="300"/>
              </a:spcAft>
            </a:pPr>
            <a:endParaRPr lang="en-GB" sz="1200">
              <a:solidFill>
                <a:schemeClr val="tx2"/>
              </a:solidFill>
              <a:latin typeface="Segoe UI Semibold"/>
              <a:cs typeface="Segoe UI" pitchFamily="34" charset="0"/>
            </a:endParaRPr>
          </a:p>
        </p:txBody>
      </p:sp>
      <p:sp>
        <p:nvSpPr>
          <p:cNvPr id="20" name="Rectangle 19">
            <a:extLst>
              <a:ext uri="{FF2B5EF4-FFF2-40B4-BE49-F238E27FC236}">
                <a16:creationId xmlns:a16="http://schemas.microsoft.com/office/drawing/2014/main" id="{5C2FB2F3-4902-F3D2-14A8-1489A2802AB8}"/>
              </a:ext>
            </a:extLst>
          </p:cNvPr>
          <p:cNvSpPr>
            <a:spLocks/>
          </p:cNvSpPr>
          <p:nvPr/>
        </p:nvSpPr>
        <p:spPr bwMode="auto">
          <a:xfrm>
            <a:off x="4466440" y="1808080"/>
            <a:ext cx="3988144" cy="3127488"/>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36000" tIns="146304" rIns="3600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ts val="1800"/>
              </a:spcAft>
              <a:buClrTx/>
              <a:buSzTx/>
              <a:buFontTx/>
              <a:buNone/>
              <a:tabLst/>
              <a:defRPr/>
            </a:pPr>
            <a:r>
              <a:rPr kumimoji="0" lang="en-GB" sz="1600" b="0" i="0" u="none" strike="noStrike" kern="1200" cap="none" spc="0" normalizeH="0" baseline="0" noProof="0" dirty="0">
                <a:ln>
                  <a:noFill/>
                </a:ln>
                <a:solidFill>
                  <a:schemeClr val="tx2"/>
                </a:solidFill>
                <a:effectLst/>
                <a:uLnTx/>
                <a:uFillTx/>
                <a:latin typeface="Segoe UI Semibold"/>
                <a:ea typeface="+mn-ea"/>
                <a:cs typeface="Segoe UI" pitchFamily="34" charset="0"/>
              </a:rPr>
              <a:t>Available Lessons Include:</a:t>
            </a:r>
          </a:p>
          <a:p>
            <a:pPr marL="285750" marR="0" lvl="0" indent="-285750" algn="l" defTabSz="932472" rtl="0" eaLnBrk="1" fontAlgn="base" latinLnBrk="0" hangingPunct="1">
              <a:lnSpc>
                <a:spcPct val="100000"/>
              </a:lnSpc>
              <a:spcBef>
                <a:spcPct val="0"/>
              </a:spcBef>
              <a:spcAft>
                <a:spcPts val="600"/>
              </a:spcAft>
              <a:buClrTx/>
              <a:buSzTx/>
              <a:buFont typeface="Wingdings" panose="05000000000000000000" pitchFamily="2" charset="2"/>
              <a:buChar char="Ø"/>
              <a:tabLst/>
              <a:defRPr/>
            </a:pPr>
            <a:r>
              <a:rPr lang="en-GB" sz="1400" dirty="0">
                <a:solidFill>
                  <a:schemeClr val="tx1"/>
                </a:solidFill>
                <a:latin typeface="Segoe UI" panose="020B0502040204020203" pitchFamily="34" charset="0"/>
                <a:cs typeface="Segoe UI" panose="020B0502040204020203" pitchFamily="34" charset="0"/>
              </a:rPr>
              <a:t>Introduction to Microsoft Teams</a:t>
            </a:r>
          </a:p>
          <a:p>
            <a:pPr marL="285750" marR="0" lvl="0" indent="-285750" algn="l" defTabSz="932472" rtl="0" eaLnBrk="1" fontAlgn="base" latinLnBrk="0" hangingPunct="1">
              <a:lnSpc>
                <a:spcPct val="100000"/>
              </a:lnSpc>
              <a:spcBef>
                <a:spcPct val="0"/>
              </a:spcBef>
              <a:spcAft>
                <a:spcPts val="600"/>
              </a:spcAft>
              <a:buClrTx/>
              <a:buSzTx/>
              <a:buFont typeface="Wingdings" panose="05000000000000000000" pitchFamily="2" charset="2"/>
              <a:buChar char="Ø"/>
              <a:tabLst/>
              <a:defRPr/>
            </a:pPr>
            <a:r>
              <a:rPr kumimoji="0" lang="en-GB" sz="1400" b="0" i="0" u="none" strike="noStrike" kern="1200" cap="none" spc="0" normalizeH="0" baseline="0" noProof="0" dirty="0">
                <a:ln>
                  <a:noFill/>
                </a:ln>
                <a:solidFill>
                  <a:schemeClr val="tx1"/>
                </a:solidFill>
                <a:effectLst/>
                <a:uLnTx/>
                <a:uFillTx/>
                <a:latin typeface="Segoe UI" panose="020B0502040204020203" pitchFamily="34" charset="0"/>
                <a:cs typeface="Segoe UI" panose="020B0502040204020203" pitchFamily="34" charset="0"/>
              </a:rPr>
              <a:t>Sign on to Microsoft Teams</a:t>
            </a:r>
          </a:p>
          <a:p>
            <a:pPr marL="285750" marR="0" lvl="0" indent="-285750" algn="l" defTabSz="932472" rtl="0" eaLnBrk="1" fontAlgn="base" latinLnBrk="0" hangingPunct="1">
              <a:lnSpc>
                <a:spcPct val="100000"/>
              </a:lnSpc>
              <a:spcBef>
                <a:spcPct val="0"/>
              </a:spcBef>
              <a:spcAft>
                <a:spcPts val="600"/>
              </a:spcAft>
              <a:buClrTx/>
              <a:buSzTx/>
              <a:buFont typeface="Wingdings" panose="05000000000000000000" pitchFamily="2" charset="2"/>
              <a:buChar char="Ø"/>
              <a:tabLst/>
              <a:defRPr/>
            </a:pPr>
            <a:r>
              <a:rPr lang="en-GB" sz="1400" dirty="0">
                <a:solidFill>
                  <a:schemeClr val="tx1"/>
                </a:solidFill>
                <a:latin typeface="Segoe UI" panose="020B0502040204020203" pitchFamily="34" charset="0"/>
                <a:cs typeface="Segoe UI" panose="020B0502040204020203" pitchFamily="34" charset="0"/>
              </a:rPr>
              <a:t>Microsoft Teams App Tour</a:t>
            </a:r>
          </a:p>
          <a:p>
            <a:pPr marL="285750" marR="0" lvl="0" indent="-285750" algn="l" defTabSz="932472" rtl="0" eaLnBrk="1" fontAlgn="base" latinLnBrk="0" hangingPunct="1">
              <a:lnSpc>
                <a:spcPct val="100000"/>
              </a:lnSpc>
              <a:spcBef>
                <a:spcPct val="0"/>
              </a:spcBef>
              <a:spcAft>
                <a:spcPts val="600"/>
              </a:spcAft>
              <a:buClrTx/>
              <a:buSzTx/>
              <a:buFont typeface="Wingdings" panose="05000000000000000000" pitchFamily="2" charset="2"/>
              <a:buChar char="Ø"/>
              <a:tabLst/>
              <a:defRPr/>
            </a:pPr>
            <a:r>
              <a:rPr kumimoji="0" lang="en-GB" sz="1400" b="0" i="0" u="none" strike="noStrike" kern="1200" cap="none" spc="0" normalizeH="0" baseline="0" noProof="0" dirty="0">
                <a:ln>
                  <a:noFill/>
                </a:ln>
                <a:solidFill>
                  <a:schemeClr val="tx1"/>
                </a:solidFill>
                <a:effectLst/>
                <a:uLnTx/>
                <a:uFillTx/>
                <a:latin typeface="Segoe UI" panose="020B0502040204020203" pitchFamily="34" charset="0"/>
                <a:cs typeface="Segoe UI" panose="020B0502040204020203" pitchFamily="34" charset="0"/>
              </a:rPr>
              <a:t>Introduction to Chat on Microsoft Teams</a:t>
            </a:r>
          </a:p>
          <a:p>
            <a:pPr marL="285750" marR="0" lvl="0" indent="-285750" algn="l" defTabSz="932472" rtl="0" eaLnBrk="1" fontAlgn="base" latinLnBrk="0" hangingPunct="1">
              <a:lnSpc>
                <a:spcPct val="100000"/>
              </a:lnSpc>
              <a:spcBef>
                <a:spcPct val="0"/>
              </a:spcBef>
              <a:spcAft>
                <a:spcPts val="600"/>
              </a:spcAft>
              <a:buClrTx/>
              <a:buSzTx/>
              <a:buFont typeface="Wingdings" panose="05000000000000000000" pitchFamily="2" charset="2"/>
              <a:buChar char="Ø"/>
              <a:tabLst/>
              <a:defRPr/>
            </a:pPr>
            <a:r>
              <a:rPr lang="en-GB" sz="1400" dirty="0">
                <a:solidFill>
                  <a:schemeClr val="tx1"/>
                </a:solidFill>
                <a:latin typeface="Segoe UI" panose="020B0502040204020203" pitchFamily="34" charset="0"/>
                <a:cs typeface="Segoe UI" panose="020B0502040204020203" pitchFamily="34" charset="0"/>
              </a:rPr>
              <a:t>Customize Quiet Hours and Notification Settings</a:t>
            </a:r>
          </a:p>
          <a:p>
            <a:pPr marL="285750" marR="0" lvl="0" indent="-285750" algn="l" defTabSz="932472" rtl="0" eaLnBrk="1" fontAlgn="base" latinLnBrk="0" hangingPunct="1">
              <a:lnSpc>
                <a:spcPct val="100000"/>
              </a:lnSpc>
              <a:spcBef>
                <a:spcPct val="0"/>
              </a:spcBef>
              <a:spcAft>
                <a:spcPts val="600"/>
              </a:spcAft>
              <a:buClrTx/>
              <a:buSzTx/>
              <a:buFont typeface="Wingdings" panose="05000000000000000000" pitchFamily="2" charset="2"/>
              <a:buChar char="Ø"/>
              <a:tabLst/>
              <a:defRPr/>
            </a:pPr>
            <a:r>
              <a:rPr kumimoji="0" lang="en-GB" sz="1400" b="0" i="0" u="none" strike="noStrike" kern="1200" cap="none" spc="0" normalizeH="0" baseline="0" noProof="0" dirty="0">
                <a:ln>
                  <a:noFill/>
                </a:ln>
                <a:solidFill>
                  <a:schemeClr val="tx1"/>
                </a:solidFill>
                <a:effectLst/>
                <a:uLnTx/>
                <a:uFillTx/>
                <a:latin typeface="Segoe UI" panose="020B0502040204020203" pitchFamily="34" charset="0"/>
                <a:cs typeface="Segoe UI" panose="020B0502040204020203" pitchFamily="34" charset="0"/>
              </a:rPr>
              <a:t>Introduction to Shifts on Microsoft Teams</a:t>
            </a:r>
          </a:p>
          <a:p>
            <a:pPr marL="285750" marR="0" lvl="0" indent="-285750" algn="l" defTabSz="932472" rtl="0" eaLnBrk="1" fontAlgn="base" latinLnBrk="0" hangingPunct="1">
              <a:lnSpc>
                <a:spcPct val="100000"/>
              </a:lnSpc>
              <a:spcBef>
                <a:spcPct val="0"/>
              </a:spcBef>
              <a:spcAft>
                <a:spcPts val="600"/>
              </a:spcAft>
              <a:buClrTx/>
              <a:buSzTx/>
              <a:buFont typeface="Wingdings" panose="05000000000000000000" pitchFamily="2" charset="2"/>
              <a:buChar char="Ø"/>
              <a:tabLst/>
              <a:defRPr/>
            </a:pPr>
            <a:r>
              <a:rPr lang="en-GB" sz="1400" dirty="0">
                <a:solidFill>
                  <a:schemeClr val="tx1"/>
                </a:solidFill>
                <a:latin typeface="Segoe UI" panose="020B0502040204020203" pitchFamily="34" charset="0"/>
                <a:cs typeface="Segoe UI" panose="020B0502040204020203" pitchFamily="34" charset="0"/>
              </a:rPr>
              <a:t>Introduction to Walkie Talkie on Microsoft Teams</a:t>
            </a:r>
            <a:r>
              <a:rPr kumimoji="0" lang="en-GB" sz="1400" b="0" i="0" u="none" strike="noStrike" kern="1200" cap="none" spc="0" normalizeH="0" baseline="0" noProof="0" dirty="0">
                <a:ln>
                  <a:noFill/>
                </a:ln>
                <a:solidFill>
                  <a:schemeClr val="tx1"/>
                </a:solidFill>
                <a:effectLst/>
                <a:uLnTx/>
                <a:uFillTx/>
                <a:latin typeface="Segoe UI" panose="020B0502040204020203" pitchFamily="34" charset="0"/>
                <a:cs typeface="Segoe UI" panose="020B0502040204020203" pitchFamily="34" charset="0"/>
              </a:rPr>
              <a:t> </a:t>
            </a:r>
            <a:endParaRPr kumimoji="0" lang="en-GB" sz="1600" b="0" i="0" u="none" strike="noStrike" kern="1200" cap="none" spc="0" normalizeH="0" baseline="0" noProof="0" dirty="0">
              <a:ln>
                <a:noFill/>
              </a:ln>
              <a:solidFill>
                <a:schemeClr val="tx1"/>
              </a:solidFill>
              <a:effectLst/>
              <a:uLnTx/>
              <a:uFillTx/>
              <a:latin typeface="Segoe UI" panose="020B0502040204020203" pitchFamily="34" charset="0"/>
              <a:cs typeface="Segoe UI" panose="020B0502040204020203" pitchFamily="34" charset="0"/>
            </a:endParaRPr>
          </a:p>
        </p:txBody>
      </p:sp>
    </p:spTree>
    <p:extLst>
      <p:ext uri="{BB962C8B-B14F-4D97-AF65-F5344CB8AC3E}">
        <p14:creationId xmlns:p14="http://schemas.microsoft.com/office/powerpoint/2010/main" val="2787903532"/>
      </p:ext>
    </p:extLst>
  </p:cSld>
  <p:clrMapOvr>
    <a:masterClrMapping/>
  </p:clrMapOvr>
  <p:transition>
    <p:fade/>
  </p:transition>
</p:sld>
</file>

<file path=ppt/slides/slide55.xml><?xml version="1.0" encoding="utf-8"?>
<p:sld xmlns:a="http://schemas.openxmlformats.org/drawingml/2006/main" xmlns:r="http://schemas.openxmlformats.org/officeDocument/2006/relationships" xmlns:p="http://schemas.openxmlformats.org/presentationml/2006/main">
  <p:cSld>
    <p:bg>
      <p:bgPr>
        <a:solidFill>
          <a:srgbClr val="F7F7F7"/>
        </a:solidFill>
        <a:effectLst/>
      </p:bgPr>
    </p:bg>
    <p:spTree>
      <p:nvGrpSpPr>
        <p:cNvPr id="1" name=""/>
        <p:cNvGrpSpPr/>
        <p:nvPr/>
      </p:nvGrpSpPr>
      <p:grpSpPr>
        <a:xfrm>
          <a:off x="0" y="0"/>
          <a:ext cx="0" cy="0"/>
          <a:chOff x="0" y="0"/>
          <a:chExt cx="0" cy="0"/>
        </a:xfrm>
      </p:grpSpPr>
      <p:sp>
        <p:nvSpPr>
          <p:cNvPr id="14" name="Rectangle: Rounded Corners 13">
            <a:extLst>
              <a:ext uri="{FF2B5EF4-FFF2-40B4-BE49-F238E27FC236}">
                <a16:creationId xmlns:a16="http://schemas.microsoft.com/office/drawing/2014/main" id="{1EE3ED46-78E9-5F89-DEC1-3036BECDD33F}"/>
              </a:ext>
            </a:extLst>
          </p:cNvPr>
          <p:cNvSpPr>
            <a:spLocks/>
          </p:cNvSpPr>
          <p:nvPr/>
        </p:nvSpPr>
        <p:spPr bwMode="auto">
          <a:xfrm>
            <a:off x="4343400" y="4521180"/>
            <a:ext cx="7440856" cy="1313223"/>
          </a:xfrm>
          <a:prstGeom prst="roundRect">
            <a:avLst>
              <a:gd name="adj" fmla="val 0"/>
            </a:avLst>
          </a:prstGeom>
          <a:gradFill>
            <a:gsLst>
              <a:gs pos="0">
                <a:schemeClr val="bg1">
                  <a:lumMod val="55000"/>
                  <a:lumOff val="45000"/>
                </a:schemeClr>
              </a:gs>
              <a:gs pos="100000">
                <a:srgbClr val="E8E9E8">
                  <a:lumMod val="20000"/>
                  <a:lumOff val="80000"/>
                </a:srgbClr>
              </a:gs>
            </a:gsLst>
            <a:lin ang="2700000" scaled="1"/>
          </a:gradFill>
          <a:ln w="12700">
            <a:noFill/>
            <a:headEnd type="none" w="med" len="med"/>
            <a:tailEnd type="none" w="med" len="med"/>
          </a:ln>
          <a:effectLst>
            <a:outerShdw blurRad="76200" dist="25400" dir="2700000" algn="tl" rotWithShape="0">
              <a:prstClr val="black">
                <a:alpha val="14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20" tIns="97536" rIns="121920" bIns="97536" numCol="1" spcCol="0" rtlCol="0" fromWordArt="0" anchor="t" anchorCtr="0" forceAA="0" compatLnSpc="1">
            <a:prstTxWarp prst="textNoShape">
              <a:avLst/>
            </a:prstTxWarp>
            <a:noAutofit/>
          </a:bodyPr>
          <a:lstStyle/>
          <a:p>
            <a:pPr defTabSz="621679" fontAlgn="base">
              <a:spcBef>
                <a:spcPct val="0"/>
              </a:spcBef>
              <a:spcAft>
                <a:spcPts val="300"/>
              </a:spcAft>
            </a:pPr>
            <a:endParaRPr lang="en-GB" sz="1200">
              <a:solidFill>
                <a:schemeClr val="tx2"/>
              </a:solidFill>
              <a:latin typeface="Segoe UI Semibold"/>
              <a:cs typeface="Segoe UI" pitchFamily="34" charset="0"/>
            </a:endParaRPr>
          </a:p>
        </p:txBody>
      </p:sp>
      <p:sp>
        <p:nvSpPr>
          <p:cNvPr id="13" name="Rectangle: Rounded Corners 12">
            <a:extLst>
              <a:ext uri="{FF2B5EF4-FFF2-40B4-BE49-F238E27FC236}">
                <a16:creationId xmlns:a16="http://schemas.microsoft.com/office/drawing/2014/main" id="{79610359-C439-9B39-6C6A-9EBE57B7580B}"/>
              </a:ext>
            </a:extLst>
          </p:cNvPr>
          <p:cNvSpPr>
            <a:spLocks/>
          </p:cNvSpPr>
          <p:nvPr/>
        </p:nvSpPr>
        <p:spPr bwMode="auto">
          <a:xfrm>
            <a:off x="4343400" y="2356346"/>
            <a:ext cx="7440856" cy="1942249"/>
          </a:xfrm>
          <a:prstGeom prst="roundRect">
            <a:avLst>
              <a:gd name="adj" fmla="val 0"/>
            </a:avLst>
          </a:prstGeom>
          <a:gradFill>
            <a:gsLst>
              <a:gs pos="0">
                <a:schemeClr val="bg1">
                  <a:lumMod val="55000"/>
                  <a:lumOff val="45000"/>
                </a:schemeClr>
              </a:gs>
              <a:gs pos="100000">
                <a:srgbClr val="E8E9E8">
                  <a:lumMod val="20000"/>
                  <a:lumOff val="80000"/>
                </a:srgbClr>
              </a:gs>
            </a:gsLst>
            <a:lin ang="2700000" scaled="1"/>
          </a:gradFill>
          <a:ln w="12700">
            <a:noFill/>
            <a:headEnd type="none" w="med" len="med"/>
            <a:tailEnd type="none" w="med" len="med"/>
          </a:ln>
          <a:effectLst>
            <a:outerShdw blurRad="76200" dist="25400" dir="2700000" algn="tl" rotWithShape="0">
              <a:prstClr val="black">
                <a:alpha val="14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20" tIns="97536" rIns="121920" bIns="97536" numCol="1" spcCol="0" rtlCol="0" fromWordArt="0" anchor="t" anchorCtr="0" forceAA="0" compatLnSpc="1">
            <a:prstTxWarp prst="textNoShape">
              <a:avLst/>
            </a:prstTxWarp>
            <a:noAutofit/>
          </a:bodyPr>
          <a:lstStyle/>
          <a:p>
            <a:pPr defTabSz="621679" fontAlgn="base">
              <a:spcBef>
                <a:spcPct val="0"/>
              </a:spcBef>
              <a:spcAft>
                <a:spcPts val="300"/>
              </a:spcAft>
            </a:pPr>
            <a:endParaRPr lang="en-GB" sz="1200">
              <a:solidFill>
                <a:schemeClr val="tx2"/>
              </a:solidFill>
              <a:latin typeface="Segoe UI Semibold"/>
              <a:cs typeface="Segoe UI" pitchFamily="34" charset="0"/>
            </a:endParaRPr>
          </a:p>
        </p:txBody>
      </p:sp>
      <p:sp>
        <p:nvSpPr>
          <p:cNvPr id="208" name="Rectangle: Rounded Corners 207">
            <a:extLst>
              <a:ext uri="{FF2B5EF4-FFF2-40B4-BE49-F238E27FC236}">
                <a16:creationId xmlns:a16="http://schemas.microsoft.com/office/drawing/2014/main" id="{63B922A8-9446-8EC1-80A7-941969C3A6E3}"/>
              </a:ext>
            </a:extLst>
          </p:cNvPr>
          <p:cNvSpPr>
            <a:spLocks/>
          </p:cNvSpPr>
          <p:nvPr/>
        </p:nvSpPr>
        <p:spPr bwMode="auto">
          <a:xfrm>
            <a:off x="4343400" y="692741"/>
            <a:ext cx="7440856" cy="1441019"/>
          </a:xfrm>
          <a:prstGeom prst="roundRect">
            <a:avLst>
              <a:gd name="adj" fmla="val 0"/>
            </a:avLst>
          </a:prstGeom>
          <a:gradFill>
            <a:gsLst>
              <a:gs pos="0">
                <a:schemeClr val="bg1">
                  <a:lumMod val="55000"/>
                  <a:lumOff val="45000"/>
                </a:schemeClr>
              </a:gs>
              <a:gs pos="100000">
                <a:srgbClr val="E8E9E8">
                  <a:lumMod val="20000"/>
                  <a:lumOff val="80000"/>
                </a:srgbClr>
              </a:gs>
            </a:gsLst>
            <a:lin ang="2700000" scaled="1"/>
          </a:gradFill>
          <a:ln w="12700">
            <a:noFill/>
            <a:headEnd type="none" w="med" len="med"/>
            <a:tailEnd type="none" w="med" len="med"/>
          </a:ln>
          <a:effectLst>
            <a:outerShdw blurRad="76200" dist="25400" dir="2700000" algn="tl" rotWithShape="0">
              <a:prstClr val="black">
                <a:alpha val="14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20" tIns="97536" rIns="121920" bIns="97536" numCol="1" spcCol="0" rtlCol="0" fromWordArt="0" anchor="t" anchorCtr="0" forceAA="0" compatLnSpc="1">
            <a:prstTxWarp prst="textNoShape">
              <a:avLst/>
            </a:prstTxWarp>
            <a:noAutofit/>
          </a:bodyPr>
          <a:lstStyle/>
          <a:p>
            <a:pPr defTabSz="621679" fontAlgn="base">
              <a:spcBef>
                <a:spcPct val="0"/>
              </a:spcBef>
              <a:spcAft>
                <a:spcPts val="300"/>
              </a:spcAft>
            </a:pPr>
            <a:endParaRPr lang="en-GB" sz="1200">
              <a:solidFill>
                <a:schemeClr val="tx2"/>
              </a:solidFill>
              <a:latin typeface="Segoe UI Semibold"/>
              <a:cs typeface="Segoe UI" pitchFamily="34" charset="0"/>
            </a:endParaRPr>
          </a:p>
        </p:txBody>
      </p:sp>
      <p:sp>
        <p:nvSpPr>
          <p:cNvPr id="8" name="Rectangle 7">
            <a:extLst>
              <a:ext uri="{FF2B5EF4-FFF2-40B4-BE49-F238E27FC236}">
                <a16:creationId xmlns:a16="http://schemas.microsoft.com/office/drawing/2014/main" id="{EF5E5678-59D7-9EF9-6809-0D2B3D60447D}"/>
              </a:ext>
            </a:extLst>
          </p:cNvPr>
          <p:cNvSpPr>
            <a:spLocks/>
          </p:cNvSpPr>
          <p:nvPr/>
        </p:nvSpPr>
        <p:spPr bwMode="auto">
          <a:xfrm>
            <a:off x="6188627" y="991041"/>
            <a:ext cx="5014594" cy="844419"/>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36000" tIns="146304" rIns="36000" bIns="146304" numCol="1" spcCol="0" rtlCol="0" fromWordArt="0" anchor="ctr"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ts val="600"/>
              </a:spcAft>
              <a:buClrTx/>
              <a:buSzTx/>
              <a:buFontTx/>
              <a:buNone/>
              <a:tabLst/>
              <a:defRPr/>
            </a:pPr>
            <a:r>
              <a:rPr kumimoji="0" lang="en-GB" sz="3200" b="0" i="0" u="none" strike="noStrike" kern="1200" cap="none" spc="0" normalizeH="0" baseline="0" noProof="0">
                <a:ln>
                  <a:noFill/>
                </a:ln>
                <a:solidFill>
                  <a:srgbClr val="000000"/>
                </a:solidFill>
                <a:effectLst/>
                <a:uLnTx/>
                <a:uFillTx/>
                <a:latin typeface="+mj-lt"/>
                <a:ea typeface="+mn-ea"/>
                <a:cs typeface="Segoe UI" pitchFamily="34" charset="0"/>
              </a:rPr>
              <a:t>Persona feedback</a:t>
            </a:r>
          </a:p>
        </p:txBody>
      </p:sp>
      <p:sp>
        <p:nvSpPr>
          <p:cNvPr id="10" name="Rectangle 9">
            <a:extLst>
              <a:ext uri="{FF2B5EF4-FFF2-40B4-BE49-F238E27FC236}">
                <a16:creationId xmlns:a16="http://schemas.microsoft.com/office/drawing/2014/main" id="{47B63B40-4565-A4D8-8E80-8E12F0DD3F48}"/>
              </a:ext>
            </a:extLst>
          </p:cNvPr>
          <p:cNvSpPr>
            <a:spLocks/>
          </p:cNvSpPr>
          <p:nvPr/>
        </p:nvSpPr>
        <p:spPr bwMode="auto">
          <a:xfrm>
            <a:off x="6188627" y="2629907"/>
            <a:ext cx="5014594" cy="1395127"/>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36000" tIns="146304" rIns="36000" bIns="146304" numCol="1" spcCol="0" rtlCol="0" fromWordArt="0" anchor="ctr"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ts val="600"/>
              </a:spcAft>
              <a:buClrTx/>
              <a:buSzTx/>
              <a:buFontTx/>
              <a:buNone/>
              <a:tabLst/>
              <a:defRPr/>
            </a:pPr>
            <a:r>
              <a:rPr kumimoji="0" lang="en-GB" sz="3200" b="0" i="0" u="none" strike="noStrike" kern="1200" cap="none" spc="0" normalizeH="0" baseline="0" noProof="0">
                <a:ln>
                  <a:noFill/>
                </a:ln>
                <a:solidFill>
                  <a:srgbClr val="000000"/>
                </a:solidFill>
                <a:effectLst/>
                <a:uLnTx/>
                <a:uFillTx/>
                <a:latin typeface="+mj-lt"/>
                <a:ea typeface="+mn-ea"/>
                <a:cs typeface="Segoe UI" pitchFamily="34" charset="0"/>
              </a:rPr>
              <a:t>Success </a:t>
            </a:r>
            <a:r>
              <a:rPr lang="en-GB" sz="3200">
                <a:solidFill>
                  <a:srgbClr val="000000"/>
                </a:solidFill>
                <a:latin typeface="+mj-lt"/>
                <a:cs typeface="Segoe UI" pitchFamily="34" charset="0"/>
              </a:rPr>
              <a:t>metrics</a:t>
            </a:r>
            <a:r>
              <a:rPr kumimoji="0" lang="en-GB" sz="3200" b="0" i="0" u="none" strike="noStrike" kern="1200" cap="none" spc="0" normalizeH="0" baseline="0" noProof="0">
                <a:ln>
                  <a:noFill/>
                </a:ln>
                <a:solidFill>
                  <a:srgbClr val="000000"/>
                </a:solidFill>
                <a:effectLst/>
                <a:uLnTx/>
                <a:uFillTx/>
                <a:latin typeface="+mj-lt"/>
                <a:ea typeface="+mn-ea"/>
                <a:cs typeface="Segoe UI" pitchFamily="34" charset="0"/>
              </a:rPr>
              <a:t> </a:t>
            </a:r>
          </a:p>
        </p:txBody>
      </p:sp>
      <p:sp>
        <p:nvSpPr>
          <p:cNvPr id="11" name="Rectangle 10">
            <a:extLst>
              <a:ext uri="{FF2B5EF4-FFF2-40B4-BE49-F238E27FC236}">
                <a16:creationId xmlns:a16="http://schemas.microsoft.com/office/drawing/2014/main" id="{116D8E1B-8366-52FC-77B4-B92C4E793A4A}"/>
              </a:ext>
            </a:extLst>
          </p:cNvPr>
          <p:cNvSpPr>
            <a:spLocks/>
          </p:cNvSpPr>
          <p:nvPr/>
        </p:nvSpPr>
        <p:spPr bwMode="auto">
          <a:xfrm>
            <a:off x="6188628" y="4755582"/>
            <a:ext cx="4833670" cy="844419"/>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36000" tIns="146304" rIns="36000" bIns="146304" numCol="1" spcCol="0" rtlCol="0" fromWordArt="0" anchor="ctr"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ts val="600"/>
              </a:spcAft>
              <a:buClrTx/>
              <a:buSzTx/>
              <a:buFontTx/>
              <a:buNone/>
              <a:tabLst/>
              <a:defRPr/>
            </a:pPr>
            <a:r>
              <a:rPr kumimoji="0" lang="en-GB" sz="3200" b="0" i="0" u="none" strike="noStrike" kern="1200" cap="none" spc="0" normalizeH="0" baseline="0" noProof="0">
                <a:ln>
                  <a:noFill/>
                </a:ln>
                <a:solidFill>
                  <a:srgbClr val="000000"/>
                </a:solidFill>
                <a:effectLst/>
                <a:uLnTx/>
                <a:uFillTx/>
                <a:latin typeface="+mj-lt"/>
                <a:ea typeface="+mn-ea"/>
                <a:cs typeface="Segoe UI" pitchFamily="34" charset="0"/>
              </a:rPr>
              <a:t>Use case - ROI</a:t>
            </a:r>
          </a:p>
        </p:txBody>
      </p:sp>
      <p:sp>
        <p:nvSpPr>
          <p:cNvPr id="15" name="Rectangle: Rounded Corners 14">
            <a:extLst>
              <a:ext uri="{FF2B5EF4-FFF2-40B4-BE49-F238E27FC236}">
                <a16:creationId xmlns:a16="http://schemas.microsoft.com/office/drawing/2014/main" id="{1BC3BE55-3E56-E0D5-AE25-3F967EA32D0A}"/>
              </a:ext>
            </a:extLst>
          </p:cNvPr>
          <p:cNvSpPr/>
          <p:nvPr/>
        </p:nvSpPr>
        <p:spPr bwMode="auto">
          <a:xfrm>
            <a:off x="5863143" y="692741"/>
            <a:ext cx="55047" cy="1441019"/>
          </a:xfrm>
          <a:prstGeom prst="roundRect">
            <a:avLst>
              <a:gd name="adj" fmla="val 50000"/>
            </a:avLst>
          </a:prstGeom>
          <a:gradFill>
            <a:gsLst>
              <a:gs pos="50000">
                <a:schemeClr val="bg1">
                  <a:alpha val="30000"/>
                </a:schemeClr>
              </a:gs>
              <a:gs pos="50000">
                <a:schemeClr val="tx1">
                  <a:alpha val="6000"/>
                </a:schemeClr>
              </a:gs>
            </a:gsLst>
            <a:lin ang="0" scaled="0"/>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rm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GB"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sp>
        <p:nvSpPr>
          <p:cNvPr id="16" name="Rectangle: Rounded Corners 15">
            <a:extLst>
              <a:ext uri="{FF2B5EF4-FFF2-40B4-BE49-F238E27FC236}">
                <a16:creationId xmlns:a16="http://schemas.microsoft.com/office/drawing/2014/main" id="{40C790AB-2FAA-A199-1499-1877B4AEE0B0}"/>
              </a:ext>
            </a:extLst>
          </p:cNvPr>
          <p:cNvSpPr/>
          <p:nvPr/>
        </p:nvSpPr>
        <p:spPr bwMode="auto">
          <a:xfrm>
            <a:off x="5863143" y="2356346"/>
            <a:ext cx="55047" cy="1942249"/>
          </a:xfrm>
          <a:prstGeom prst="roundRect">
            <a:avLst>
              <a:gd name="adj" fmla="val 50000"/>
            </a:avLst>
          </a:prstGeom>
          <a:gradFill>
            <a:gsLst>
              <a:gs pos="50000">
                <a:schemeClr val="bg1">
                  <a:alpha val="30000"/>
                </a:schemeClr>
              </a:gs>
              <a:gs pos="50000">
                <a:schemeClr val="tx1">
                  <a:alpha val="6000"/>
                </a:schemeClr>
              </a:gs>
            </a:gsLst>
            <a:lin ang="0" scaled="0"/>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rm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GB"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sp>
        <p:nvSpPr>
          <p:cNvPr id="17" name="Rectangle: Rounded Corners 16">
            <a:extLst>
              <a:ext uri="{FF2B5EF4-FFF2-40B4-BE49-F238E27FC236}">
                <a16:creationId xmlns:a16="http://schemas.microsoft.com/office/drawing/2014/main" id="{42E4D5F1-EB7B-E89F-D696-8EAB56FEA11D}"/>
              </a:ext>
            </a:extLst>
          </p:cNvPr>
          <p:cNvSpPr/>
          <p:nvPr/>
        </p:nvSpPr>
        <p:spPr bwMode="auto">
          <a:xfrm>
            <a:off x="5863143" y="4521180"/>
            <a:ext cx="55047" cy="1313223"/>
          </a:xfrm>
          <a:prstGeom prst="roundRect">
            <a:avLst>
              <a:gd name="adj" fmla="val 50000"/>
            </a:avLst>
          </a:prstGeom>
          <a:gradFill>
            <a:gsLst>
              <a:gs pos="50000">
                <a:schemeClr val="bg1">
                  <a:alpha val="30000"/>
                </a:schemeClr>
              </a:gs>
              <a:gs pos="50000">
                <a:schemeClr val="tx1">
                  <a:alpha val="6000"/>
                </a:schemeClr>
              </a:gs>
            </a:gsLst>
            <a:lin ang="0" scaled="0"/>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rm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GB"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grpSp>
        <p:nvGrpSpPr>
          <p:cNvPr id="18" name="Graphic 11">
            <a:extLst>
              <a:ext uri="{FF2B5EF4-FFF2-40B4-BE49-F238E27FC236}">
                <a16:creationId xmlns:a16="http://schemas.microsoft.com/office/drawing/2014/main" id="{A3B8D39B-B3E5-2162-8FE1-AF0063025480}"/>
              </a:ext>
            </a:extLst>
          </p:cNvPr>
          <p:cNvGrpSpPr/>
          <p:nvPr/>
        </p:nvGrpSpPr>
        <p:grpSpPr>
          <a:xfrm>
            <a:off x="4723786" y="2897930"/>
            <a:ext cx="818122" cy="798484"/>
            <a:chOff x="5986557" y="3319462"/>
            <a:chExt cx="218979" cy="219170"/>
          </a:xfrm>
          <a:noFill/>
        </p:grpSpPr>
        <p:sp>
          <p:nvSpPr>
            <p:cNvPr id="19" name="Free-form: Shape 18">
              <a:extLst>
                <a:ext uri="{FF2B5EF4-FFF2-40B4-BE49-F238E27FC236}">
                  <a16:creationId xmlns:a16="http://schemas.microsoft.com/office/drawing/2014/main" id="{28BF26A8-69CE-2989-44EA-CFC9DC2B1317}"/>
                </a:ext>
              </a:extLst>
            </p:cNvPr>
            <p:cNvSpPr/>
            <p:nvPr/>
          </p:nvSpPr>
          <p:spPr>
            <a:xfrm>
              <a:off x="6029325" y="3362039"/>
              <a:ext cx="133350" cy="133349"/>
            </a:xfrm>
            <a:custGeom>
              <a:avLst/>
              <a:gdLst>
                <a:gd name="connsiteX0" fmla="*/ 66675 w 133350"/>
                <a:gd name="connsiteY0" fmla="*/ 133350 h 133349"/>
                <a:gd name="connsiteX1" fmla="*/ 133350 w 133350"/>
                <a:gd name="connsiteY1" fmla="*/ 66675 h 133349"/>
                <a:gd name="connsiteX2" fmla="*/ 66675 w 133350"/>
                <a:gd name="connsiteY2" fmla="*/ 0 h 133349"/>
                <a:gd name="connsiteX3" fmla="*/ 0 w 133350"/>
                <a:gd name="connsiteY3" fmla="*/ 66675 h 133349"/>
                <a:gd name="connsiteX4" fmla="*/ 66675 w 133350"/>
                <a:gd name="connsiteY4" fmla="*/ 133350 h 1333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3350" h="133349">
                  <a:moveTo>
                    <a:pt x="66675" y="133350"/>
                  </a:moveTo>
                  <a:cubicBezTo>
                    <a:pt x="103537" y="133350"/>
                    <a:pt x="133350" y="103537"/>
                    <a:pt x="133350" y="66675"/>
                  </a:cubicBezTo>
                  <a:cubicBezTo>
                    <a:pt x="133350" y="29813"/>
                    <a:pt x="103537" y="0"/>
                    <a:pt x="66675" y="0"/>
                  </a:cubicBezTo>
                  <a:cubicBezTo>
                    <a:pt x="29813" y="0"/>
                    <a:pt x="0" y="29813"/>
                    <a:pt x="0" y="66675"/>
                  </a:cubicBezTo>
                  <a:cubicBezTo>
                    <a:pt x="0" y="103537"/>
                    <a:pt x="29813" y="133350"/>
                    <a:pt x="66675" y="133350"/>
                  </a:cubicBezTo>
                  <a:close/>
                </a:path>
              </a:pathLst>
            </a:custGeom>
            <a:noFill/>
            <a:ln w="22225" cap="rnd">
              <a:solidFill>
                <a:schemeClr val="accent1"/>
              </a:solidFill>
              <a:prstDash val="solid"/>
              <a:round/>
            </a:ln>
          </p:spPr>
          <p:txBody>
            <a:bodyPr rtlCol="0" anchor="ctr"/>
            <a:lstStyle/>
            <a:p>
              <a:pPr defTabSz="914367"/>
              <a:endParaRPr lang="en-US" sz="1765">
                <a:solidFill>
                  <a:srgbClr val="000000"/>
                </a:solidFill>
                <a:latin typeface="Segoe UI"/>
              </a:endParaRPr>
            </a:p>
          </p:txBody>
        </p:sp>
        <p:sp>
          <p:nvSpPr>
            <p:cNvPr id="20" name="Free-form: Shape 19">
              <a:extLst>
                <a:ext uri="{FF2B5EF4-FFF2-40B4-BE49-F238E27FC236}">
                  <a16:creationId xmlns:a16="http://schemas.microsoft.com/office/drawing/2014/main" id="{A6DA834D-961D-37BD-F0A8-6F831C11E530}"/>
                </a:ext>
              </a:extLst>
            </p:cNvPr>
            <p:cNvSpPr/>
            <p:nvPr/>
          </p:nvSpPr>
          <p:spPr>
            <a:xfrm>
              <a:off x="5986557" y="3319462"/>
              <a:ext cx="218979" cy="219170"/>
            </a:xfrm>
            <a:custGeom>
              <a:avLst/>
              <a:gdLst>
                <a:gd name="connsiteX0" fmla="*/ 214789 w 218979"/>
                <a:gd name="connsiteY0" fmla="*/ 124397 h 219170"/>
                <a:gd name="connsiteX1" fmla="*/ 218980 w 218979"/>
                <a:gd name="connsiteY1" fmla="*/ 119634 h 219170"/>
                <a:gd name="connsiteX2" fmla="*/ 218980 w 218979"/>
                <a:gd name="connsiteY2" fmla="*/ 99536 h 219170"/>
                <a:gd name="connsiteX3" fmla="*/ 214789 w 218979"/>
                <a:gd name="connsiteY3" fmla="*/ 94774 h 219170"/>
                <a:gd name="connsiteX4" fmla="*/ 193358 w 218979"/>
                <a:gd name="connsiteY4" fmla="*/ 92107 h 219170"/>
                <a:gd name="connsiteX5" fmla="*/ 181166 w 218979"/>
                <a:gd name="connsiteY5" fmla="*/ 62675 h 219170"/>
                <a:gd name="connsiteX6" fmla="*/ 194501 w 218979"/>
                <a:gd name="connsiteY6" fmla="*/ 45530 h 219170"/>
                <a:gd name="connsiteX7" fmla="*/ 194120 w 218979"/>
                <a:gd name="connsiteY7" fmla="*/ 39243 h 219170"/>
                <a:gd name="connsiteX8" fmla="*/ 179832 w 218979"/>
                <a:gd name="connsiteY8" fmla="*/ 24955 h 219170"/>
                <a:gd name="connsiteX9" fmla="*/ 173546 w 218979"/>
                <a:gd name="connsiteY9" fmla="*/ 24575 h 219170"/>
                <a:gd name="connsiteX10" fmla="*/ 156401 w 218979"/>
                <a:gd name="connsiteY10" fmla="*/ 37910 h 219170"/>
                <a:gd name="connsiteX11" fmla="*/ 126968 w 218979"/>
                <a:gd name="connsiteY11" fmla="*/ 25622 h 219170"/>
                <a:gd name="connsiteX12" fmla="*/ 124301 w 218979"/>
                <a:gd name="connsiteY12" fmla="*/ 4191 h 219170"/>
                <a:gd name="connsiteX13" fmla="*/ 119539 w 218979"/>
                <a:gd name="connsiteY13" fmla="*/ 0 h 219170"/>
                <a:gd name="connsiteX14" fmla="*/ 99441 w 218979"/>
                <a:gd name="connsiteY14" fmla="*/ 0 h 219170"/>
                <a:gd name="connsiteX15" fmla="*/ 94679 w 218979"/>
                <a:gd name="connsiteY15" fmla="*/ 4191 h 219170"/>
                <a:gd name="connsiteX16" fmla="*/ 92012 w 218979"/>
                <a:gd name="connsiteY16" fmla="*/ 25622 h 219170"/>
                <a:gd name="connsiteX17" fmla="*/ 62579 w 218979"/>
                <a:gd name="connsiteY17" fmla="*/ 37910 h 219170"/>
                <a:gd name="connsiteX18" fmla="*/ 45434 w 218979"/>
                <a:gd name="connsiteY18" fmla="*/ 24575 h 219170"/>
                <a:gd name="connsiteX19" fmla="*/ 39148 w 218979"/>
                <a:gd name="connsiteY19" fmla="*/ 24955 h 219170"/>
                <a:gd name="connsiteX20" fmla="*/ 24860 w 218979"/>
                <a:gd name="connsiteY20" fmla="*/ 39243 h 219170"/>
                <a:gd name="connsiteX21" fmla="*/ 24479 w 218979"/>
                <a:gd name="connsiteY21" fmla="*/ 45530 h 219170"/>
                <a:gd name="connsiteX22" fmla="*/ 37814 w 218979"/>
                <a:gd name="connsiteY22" fmla="*/ 62675 h 219170"/>
                <a:gd name="connsiteX23" fmla="*/ 25622 w 218979"/>
                <a:gd name="connsiteY23" fmla="*/ 92107 h 219170"/>
                <a:gd name="connsiteX24" fmla="*/ 4191 w 218979"/>
                <a:gd name="connsiteY24" fmla="*/ 94774 h 219170"/>
                <a:gd name="connsiteX25" fmla="*/ 0 w 218979"/>
                <a:gd name="connsiteY25" fmla="*/ 99536 h 219170"/>
                <a:gd name="connsiteX26" fmla="*/ 0 w 218979"/>
                <a:gd name="connsiteY26" fmla="*/ 119729 h 219170"/>
                <a:gd name="connsiteX27" fmla="*/ 4191 w 218979"/>
                <a:gd name="connsiteY27" fmla="*/ 124492 h 219170"/>
                <a:gd name="connsiteX28" fmla="*/ 25622 w 218979"/>
                <a:gd name="connsiteY28" fmla="*/ 127159 h 219170"/>
                <a:gd name="connsiteX29" fmla="*/ 37814 w 218979"/>
                <a:gd name="connsiteY29" fmla="*/ 156591 h 219170"/>
                <a:gd name="connsiteX30" fmla="*/ 24479 w 218979"/>
                <a:gd name="connsiteY30" fmla="*/ 173546 h 219170"/>
                <a:gd name="connsiteX31" fmla="*/ 24860 w 218979"/>
                <a:gd name="connsiteY31" fmla="*/ 179832 h 219170"/>
                <a:gd name="connsiteX32" fmla="*/ 39148 w 218979"/>
                <a:gd name="connsiteY32" fmla="*/ 194119 h 219170"/>
                <a:gd name="connsiteX33" fmla="*/ 45434 w 218979"/>
                <a:gd name="connsiteY33" fmla="*/ 194501 h 219170"/>
                <a:gd name="connsiteX34" fmla="*/ 62579 w 218979"/>
                <a:gd name="connsiteY34" fmla="*/ 181261 h 219170"/>
                <a:gd name="connsiteX35" fmla="*/ 92012 w 218979"/>
                <a:gd name="connsiteY35" fmla="*/ 193548 h 219170"/>
                <a:gd name="connsiteX36" fmla="*/ 94679 w 218979"/>
                <a:gd name="connsiteY36" fmla="*/ 214979 h 219170"/>
                <a:gd name="connsiteX37" fmla="*/ 99441 w 218979"/>
                <a:gd name="connsiteY37" fmla="*/ 219170 h 219170"/>
                <a:gd name="connsiteX38" fmla="*/ 119634 w 218979"/>
                <a:gd name="connsiteY38" fmla="*/ 219170 h 219170"/>
                <a:gd name="connsiteX39" fmla="*/ 124397 w 218979"/>
                <a:gd name="connsiteY39" fmla="*/ 214979 h 219170"/>
                <a:gd name="connsiteX40" fmla="*/ 127064 w 218979"/>
                <a:gd name="connsiteY40" fmla="*/ 193548 h 219170"/>
                <a:gd name="connsiteX41" fmla="*/ 156496 w 218979"/>
                <a:gd name="connsiteY41" fmla="*/ 181261 h 219170"/>
                <a:gd name="connsiteX42" fmla="*/ 173546 w 218979"/>
                <a:gd name="connsiteY42" fmla="*/ 194501 h 219170"/>
                <a:gd name="connsiteX43" fmla="*/ 179832 w 218979"/>
                <a:gd name="connsiteY43" fmla="*/ 194119 h 219170"/>
                <a:gd name="connsiteX44" fmla="*/ 194120 w 218979"/>
                <a:gd name="connsiteY44" fmla="*/ 179832 h 219170"/>
                <a:gd name="connsiteX45" fmla="*/ 194501 w 218979"/>
                <a:gd name="connsiteY45" fmla="*/ 173546 h 219170"/>
                <a:gd name="connsiteX46" fmla="*/ 181261 w 218979"/>
                <a:gd name="connsiteY46" fmla="*/ 156401 h 219170"/>
                <a:gd name="connsiteX47" fmla="*/ 193453 w 218979"/>
                <a:gd name="connsiteY47" fmla="*/ 126968 h 219170"/>
                <a:gd name="connsiteX48" fmla="*/ 214694 w 218979"/>
                <a:gd name="connsiteY48" fmla="*/ 124301 h 2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218979" h="219170">
                  <a:moveTo>
                    <a:pt x="214789" y="124397"/>
                  </a:moveTo>
                  <a:cubicBezTo>
                    <a:pt x="217170" y="124111"/>
                    <a:pt x="218980" y="122015"/>
                    <a:pt x="218980" y="119634"/>
                  </a:cubicBezTo>
                  <a:lnTo>
                    <a:pt x="218980" y="99536"/>
                  </a:lnTo>
                  <a:cubicBezTo>
                    <a:pt x="218980" y="97155"/>
                    <a:pt x="217170" y="95059"/>
                    <a:pt x="214789" y="94774"/>
                  </a:cubicBezTo>
                  <a:lnTo>
                    <a:pt x="193358" y="92107"/>
                  </a:lnTo>
                  <a:cubicBezTo>
                    <a:pt x="191167" y="81629"/>
                    <a:pt x="186976" y="71628"/>
                    <a:pt x="181166" y="62675"/>
                  </a:cubicBezTo>
                  <a:lnTo>
                    <a:pt x="194501" y="45530"/>
                  </a:lnTo>
                  <a:cubicBezTo>
                    <a:pt x="195929" y="43625"/>
                    <a:pt x="195834" y="40958"/>
                    <a:pt x="194120" y="39243"/>
                  </a:cubicBezTo>
                  <a:lnTo>
                    <a:pt x="179832" y="24955"/>
                  </a:lnTo>
                  <a:cubicBezTo>
                    <a:pt x="178117" y="23241"/>
                    <a:pt x="175451" y="23051"/>
                    <a:pt x="173546" y="24575"/>
                  </a:cubicBezTo>
                  <a:lnTo>
                    <a:pt x="156401" y="37910"/>
                  </a:lnTo>
                  <a:cubicBezTo>
                    <a:pt x="147447" y="32004"/>
                    <a:pt x="137446" y="27813"/>
                    <a:pt x="126968" y="25622"/>
                  </a:cubicBezTo>
                  <a:lnTo>
                    <a:pt x="124301" y="4191"/>
                  </a:lnTo>
                  <a:cubicBezTo>
                    <a:pt x="124016" y="1810"/>
                    <a:pt x="121920" y="0"/>
                    <a:pt x="119539" y="0"/>
                  </a:cubicBezTo>
                  <a:lnTo>
                    <a:pt x="99441" y="0"/>
                  </a:lnTo>
                  <a:cubicBezTo>
                    <a:pt x="97060" y="0"/>
                    <a:pt x="94964" y="1810"/>
                    <a:pt x="94679" y="4191"/>
                  </a:cubicBezTo>
                  <a:lnTo>
                    <a:pt x="92012" y="25622"/>
                  </a:lnTo>
                  <a:cubicBezTo>
                    <a:pt x="81534" y="27813"/>
                    <a:pt x="71533" y="32004"/>
                    <a:pt x="62579" y="37910"/>
                  </a:cubicBezTo>
                  <a:lnTo>
                    <a:pt x="45434" y="24575"/>
                  </a:lnTo>
                  <a:cubicBezTo>
                    <a:pt x="43529" y="23146"/>
                    <a:pt x="40862" y="23241"/>
                    <a:pt x="39148" y="24955"/>
                  </a:cubicBezTo>
                  <a:lnTo>
                    <a:pt x="24860" y="39243"/>
                  </a:lnTo>
                  <a:cubicBezTo>
                    <a:pt x="23146" y="40958"/>
                    <a:pt x="22955" y="43625"/>
                    <a:pt x="24479" y="45530"/>
                  </a:cubicBezTo>
                  <a:lnTo>
                    <a:pt x="37814" y="62675"/>
                  </a:lnTo>
                  <a:cubicBezTo>
                    <a:pt x="31909" y="71628"/>
                    <a:pt x="27718" y="81629"/>
                    <a:pt x="25622" y="92107"/>
                  </a:cubicBezTo>
                  <a:lnTo>
                    <a:pt x="4191" y="94774"/>
                  </a:lnTo>
                  <a:cubicBezTo>
                    <a:pt x="1810" y="95059"/>
                    <a:pt x="0" y="97155"/>
                    <a:pt x="0" y="99536"/>
                  </a:cubicBezTo>
                  <a:lnTo>
                    <a:pt x="0" y="119729"/>
                  </a:lnTo>
                  <a:cubicBezTo>
                    <a:pt x="0" y="122111"/>
                    <a:pt x="1810" y="124206"/>
                    <a:pt x="4191" y="124492"/>
                  </a:cubicBezTo>
                  <a:lnTo>
                    <a:pt x="25622" y="127159"/>
                  </a:lnTo>
                  <a:cubicBezTo>
                    <a:pt x="27813" y="137636"/>
                    <a:pt x="32004" y="147638"/>
                    <a:pt x="37814" y="156591"/>
                  </a:cubicBezTo>
                  <a:lnTo>
                    <a:pt x="24479" y="173546"/>
                  </a:lnTo>
                  <a:cubicBezTo>
                    <a:pt x="23051" y="175451"/>
                    <a:pt x="23146" y="178118"/>
                    <a:pt x="24860" y="179832"/>
                  </a:cubicBezTo>
                  <a:lnTo>
                    <a:pt x="39148" y="194119"/>
                  </a:lnTo>
                  <a:cubicBezTo>
                    <a:pt x="40862" y="195834"/>
                    <a:pt x="43529" y="196025"/>
                    <a:pt x="45434" y="194501"/>
                  </a:cubicBezTo>
                  <a:lnTo>
                    <a:pt x="62579" y="181261"/>
                  </a:lnTo>
                  <a:cubicBezTo>
                    <a:pt x="71533" y="187166"/>
                    <a:pt x="81534" y="191357"/>
                    <a:pt x="92012" y="193548"/>
                  </a:cubicBezTo>
                  <a:lnTo>
                    <a:pt x="94679" y="214979"/>
                  </a:lnTo>
                  <a:cubicBezTo>
                    <a:pt x="94964" y="217361"/>
                    <a:pt x="97060" y="219170"/>
                    <a:pt x="99441" y="219170"/>
                  </a:cubicBezTo>
                  <a:lnTo>
                    <a:pt x="119634" y="219170"/>
                  </a:lnTo>
                  <a:cubicBezTo>
                    <a:pt x="122015" y="219170"/>
                    <a:pt x="124111" y="217361"/>
                    <a:pt x="124397" y="214979"/>
                  </a:cubicBezTo>
                  <a:lnTo>
                    <a:pt x="127064" y="193548"/>
                  </a:lnTo>
                  <a:cubicBezTo>
                    <a:pt x="137541" y="191357"/>
                    <a:pt x="147542" y="187166"/>
                    <a:pt x="156496" y="181261"/>
                  </a:cubicBezTo>
                  <a:lnTo>
                    <a:pt x="173546" y="194501"/>
                  </a:lnTo>
                  <a:cubicBezTo>
                    <a:pt x="175451" y="195929"/>
                    <a:pt x="178117" y="195834"/>
                    <a:pt x="179832" y="194119"/>
                  </a:cubicBezTo>
                  <a:lnTo>
                    <a:pt x="194120" y="179832"/>
                  </a:lnTo>
                  <a:cubicBezTo>
                    <a:pt x="195834" y="178118"/>
                    <a:pt x="196025" y="175451"/>
                    <a:pt x="194501" y="173546"/>
                  </a:cubicBezTo>
                  <a:lnTo>
                    <a:pt x="181261" y="156401"/>
                  </a:lnTo>
                  <a:cubicBezTo>
                    <a:pt x="187166" y="147447"/>
                    <a:pt x="191357" y="137446"/>
                    <a:pt x="193453" y="126968"/>
                  </a:cubicBezTo>
                  <a:lnTo>
                    <a:pt x="214694" y="124301"/>
                  </a:lnTo>
                  <a:close/>
                </a:path>
              </a:pathLst>
            </a:custGeom>
            <a:noFill/>
            <a:ln w="22225" cap="rnd">
              <a:solidFill>
                <a:schemeClr val="accent1"/>
              </a:solidFill>
              <a:prstDash val="solid"/>
              <a:round/>
            </a:ln>
          </p:spPr>
          <p:txBody>
            <a:bodyPr rtlCol="0" anchor="ctr"/>
            <a:lstStyle/>
            <a:p>
              <a:pPr defTabSz="914367"/>
              <a:endParaRPr lang="en-US" sz="1765">
                <a:solidFill>
                  <a:srgbClr val="000000"/>
                </a:solidFill>
                <a:latin typeface="Segoe UI"/>
              </a:endParaRPr>
            </a:p>
          </p:txBody>
        </p:sp>
        <p:sp>
          <p:nvSpPr>
            <p:cNvPr id="22" name="Free-form: Shape 21">
              <a:extLst>
                <a:ext uri="{FF2B5EF4-FFF2-40B4-BE49-F238E27FC236}">
                  <a16:creationId xmlns:a16="http://schemas.microsoft.com/office/drawing/2014/main" id="{5B291D13-BBEC-8D86-5369-280AF514B559}"/>
                </a:ext>
              </a:extLst>
            </p:cNvPr>
            <p:cNvSpPr/>
            <p:nvPr/>
          </p:nvSpPr>
          <p:spPr>
            <a:xfrm>
              <a:off x="6105525" y="3395662"/>
              <a:ext cx="19050" cy="57150"/>
            </a:xfrm>
            <a:custGeom>
              <a:avLst/>
              <a:gdLst>
                <a:gd name="connsiteX0" fmla="*/ 19050 w 19050"/>
                <a:gd name="connsiteY0" fmla="*/ 57150 h 57150"/>
                <a:gd name="connsiteX1" fmla="*/ 19050 w 19050"/>
                <a:gd name="connsiteY1" fmla="*/ 4763 h 57150"/>
                <a:gd name="connsiteX2" fmla="*/ 14288 w 19050"/>
                <a:gd name="connsiteY2" fmla="*/ 0 h 57150"/>
                <a:gd name="connsiteX3" fmla="*/ 4763 w 19050"/>
                <a:gd name="connsiteY3" fmla="*/ 0 h 57150"/>
                <a:gd name="connsiteX4" fmla="*/ 0 w 19050"/>
                <a:gd name="connsiteY4" fmla="*/ 4763 h 57150"/>
                <a:gd name="connsiteX5" fmla="*/ 0 w 19050"/>
                <a:gd name="connsiteY5" fmla="*/ 57150 h 57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9050" h="57150">
                  <a:moveTo>
                    <a:pt x="19050" y="57150"/>
                  </a:moveTo>
                  <a:lnTo>
                    <a:pt x="19050" y="4763"/>
                  </a:lnTo>
                  <a:cubicBezTo>
                    <a:pt x="19050" y="2096"/>
                    <a:pt x="16954" y="0"/>
                    <a:pt x="14288" y="0"/>
                  </a:cubicBezTo>
                  <a:lnTo>
                    <a:pt x="4763" y="0"/>
                  </a:lnTo>
                  <a:cubicBezTo>
                    <a:pt x="2096" y="0"/>
                    <a:pt x="0" y="2096"/>
                    <a:pt x="0" y="4763"/>
                  </a:cubicBezTo>
                  <a:lnTo>
                    <a:pt x="0" y="57150"/>
                  </a:lnTo>
                </a:path>
              </a:pathLst>
            </a:custGeom>
            <a:noFill/>
            <a:ln w="22225" cap="rnd">
              <a:solidFill>
                <a:schemeClr val="accent1"/>
              </a:solidFill>
              <a:prstDash val="solid"/>
              <a:round/>
            </a:ln>
          </p:spPr>
          <p:txBody>
            <a:bodyPr rtlCol="0" anchor="ctr"/>
            <a:lstStyle/>
            <a:p>
              <a:pPr defTabSz="914367"/>
              <a:endParaRPr lang="en-US" sz="1765">
                <a:solidFill>
                  <a:srgbClr val="000000"/>
                </a:solidFill>
                <a:latin typeface="Segoe UI"/>
              </a:endParaRPr>
            </a:p>
          </p:txBody>
        </p:sp>
        <p:sp>
          <p:nvSpPr>
            <p:cNvPr id="27" name="Free-form: Shape 26">
              <a:extLst>
                <a:ext uri="{FF2B5EF4-FFF2-40B4-BE49-F238E27FC236}">
                  <a16:creationId xmlns:a16="http://schemas.microsoft.com/office/drawing/2014/main" id="{48394CF7-5453-5286-DD4D-05FFEAA14034}"/>
                </a:ext>
              </a:extLst>
            </p:cNvPr>
            <p:cNvSpPr/>
            <p:nvPr/>
          </p:nvSpPr>
          <p:spPr>
            <a:xfrm>
              <a:off x="6067425" y="3424237"/>
              <a:ext cx="19050" cy="28575"/>
            </a:xfrm>
            <a:custGeom>
              <a:avLst/>
              <a:gdLst>
                <a:gd name="connsiteX0" fmla="*/ 19050 w 19050"/>
                <a:gd name="connsiteY0" fmla="*/ 28575 h 28575"/>
                <a:gd name="connsiteX1" fmla="*/ 19050 w 19050"/>
                <a:gd name="connsiteY1" fmla="*/ 4763 h 28575"/>
                <a:gd name="connsiteX2" fmla="*/ 14288 w 19050"/>
                <a:gd name="connsiteY2" fmla="*/ 0 h 28575"/>
                <a:gd name="connsiteX3" fmla="*/ 4763 w 19050"/>
                <a:gd name="connsiteY3" fmla="*/ 0 h 28575"/>
                <a:gd name="connsiteX4" fmla="*/ 0 w 19050"/>
                <a:gd name="connsiteY4" fmla="*/ 4763 h 28575"/>
                <a:gd name="connsiteX5" fmla="*/ 0 w 19050"/>
                <a:gd name="connsiteY5" fmla="*/ 28575 h 2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9050" h="28575">
                  <a:moveTo>
                    <a:pt x="19050" y="28575"/>
                  </a:moveTo>
                  <a:lnTo>
                    <a:pt x="19050" y="4763"/>
                  </a:lnTo>
                  <a:cubicBezTo>
                    <a:pt x="19050" y="2096"/>
                    <a:pt x="16954" y="0"/>
                    <a:pt x="14288" y="0"/>
                  </a:cubicBezTo>
                  <a:lnTo>
                    <a:pt x="4763" y="0"/>
                  </a:lnTo>
                  <a:cubicBezTo>
                    <a:pt x="2096" y="0"/>
                    <a:pt x="0" y="2096"/>
                    <a:pt x="0" y="4763"/>
                  </a:cubicBezTo>
                  <a:lnTo>
                    <a:pt x="0" y="28575"/>
                  </a:lnTo>
                </a:path>
              </a:pathLst>
            </a:custGeom>
            <a:noFill/>
            <a:ln w="22225" cap="rnd">
              <a:solidFill>
                <a:schemeClr val="accent1"/>
              </a:solidFill>
              <a:prstDash val="solid"/>
              <a:round/>
            </a:ln>
          </p:spPr>
          <p:txBody>
            <a:bodyPr rtlCol="0" anchor="ctr"/>
            <a:lstStyle/>
            <a:p>
              <a:pPr defTabSz="914367"/>
              <a:endParaRPr lang="en-US" sz="1765">
                <a:solidFill>
                  <a:srgbClr val="000000"/>
                </a:solidFill>
                <a:latin typeface="Segoe UI"/>
              </a:endParaRPr>
            </a:p>
          </p:txBody>
        </p:sp>
        <p:sp>
          <p:nvSpPr>
            <p:cNvPr id="32" name="Free-form: Shape 31">
              <a:extLst>
                <a:ext uri="{FF2B5EF4-FFF2-40B4-BE49-F238E27FC236}">
                  <a16:creationId xmlns:a16="http://schemas.microsoft.com/office/drawing/2014/main" id="{211D569A-16AC-7307-AA56-BF7338DC9489}"/>
                </a:ext>
              </a:extLst>
            </p:cNvPr>
            <p:cNvSpPr/>
            <p:nvPr/>
          </p:nvSpPr>
          <p:spPr>
            <a:xfrm>
              <a:off x="6057900" y="3452812"/>
              <a:ext cx="76200" cy="9525"/>
            </a:xfrm>
            <a:custGeom>
              <a:avLst/>
              <a:gdLst>
                <a:gd name="connsiteX0" fmla="*/ 0 w 76200"/>
                <a:gd name="connsiteY0" fmla="*/ 0 h 9525"/>
                <a:gd name="connsiteX1" fmla="*/ 76200 w 76200"/>
                <a:gd name="connsiteY1" fmla="*/ 0 h 9525"/>
              </a:gdLst>
              <a:ahLst/>
              <a:cxnLst>
                <a:cxn ang="0">
                  <a:pos x="connsiteX0" y="connsiteY0"/>
                </a:cxn>
                <a:cxn ang="0">
                  <a:pos x="connsiteX1" y="connsiteY1"/>
                </a:cxn>
              </a:cxnLst>
              <a:rect l="l" t="t" r="r" b="b"/>
              <a:pathLst>
                <a:path w="76200" h="9525">
                  <a:moveTo>
                    <a:pt x="0" y="0"/>
                  </a:moveTo>
                  <a:lnTo>
                    <a:pt x="76200" y="0"/>
                  </a:lnTo>
                </a:path>
              </a:pathLst>
            </a:custGeom>
            <a:noFill/>
            <a:ln w="22225" cap="rnd">
              <a:solidFill>
                <a:schemeClr val="accent1"/>
              </a:solidFill>
              <a:prstDash val="solid"/>
              <a:round/>
            </a:ln>
          </p:spPr>
          <p:txBody>
            <a:bodyPr rtlCol="0" anchor="ctr"/>
            <a:lstStyle/>
            <a:p>
              <a:pPr defTabSz="914367"/>
              <a:endParaRPr lang="en-US" sz="1765">
                <a:solidFill>
                  <a:srgbClr val="000000"/>
                </a:solidFill>
                <a:latin typeface="Segoe UI"/>
              </a:endParaRPr>
            </a:p>
          </p:txBody>
        </p:sp>
      </p:grpSp>
      <p:grpSp>
        <p:nvGrpSpPr>
          <p:cNvPr id="35" name="Graphic 33">
            <a:extLst>
              <a:ext uri="{FF2B5EF4-FFF2-40B4-BE49-F238E27FC236}">
                <a16:creationId xmlns:a16="http://schemas.microsoft.com/office/drawing/2014/main" id="{9D45ED01-886E-4701-3AE0-2F9B4422296A}"/>
              </a:ext>
            </a:extLst>
          </p:cNvPr>
          <p:cNvGrpSpPr/>
          <p:nvPr/>
        </p:nvGrpSpPr>
        <p:grpSpPr>
          <a:xfrm>
            <a:off x="4761346" y="1088857"/>
            <a:ext cx="665325" cy="648787"/>
            <a:chOff x="5487734" y="1681297"/>
            <a:chExt cx="219075" cy="219075"/>
          </a:xfrm>
          <a:noFill/>
        </p:grpSpPr>
        <p:sp>
          <p:nvSpPr>
            <p:cNvPr id="37" name="Free-form: Shape 36">
              <a:extLst>
                <a:ext uri="{FF2B5EF4-FFF2-40B4-BE49-F238E27FC236}">
                  <a16:creationId xmlns:a16="http://schemas.microsoft.com/office/drawing/2014/main" id="{1967F797-8172-3FFD-D357-1E186BF00778}"/>
                </a:ext>
              </a:extLst>
            </p:cNvPr>
            <p:cNvSpPr/>
            <p:nvPr/>
          </p:nvSpPr>
          <p:spPr>
            <a:xfrm>
              <a:off x="5602034" y="1795597"/>
              <a:ext cx="86296" cy="86296"/>
            </a:xfrm>
            <a:custGeom>
              <a:avLst/>
              <a:gdLst>
                <a:gd name="connsiteX0" fmla="*/ 43148 w 86296"/>
                <a:gd name="connsiteY0" fmla="*/ 86296 h 86296"/>
                <a:gd name="connsiteX1" fmla="*/ 86296 w 86296"/>
                <a:gd name="connsiteY1" fmla="*/ 43148 h 86296"/>
                <a:gd name="connsiteX2" fmla="*/ 43148 w 86296"/>
                <a:gd name="connsiteY2" fmla="*/ 0 h 86296"/>
                <a:gd name="connsiteX3" fmla="*/ 0 w 86296"/>
                <a:gd name="connsiteY3" fmla="*/ 43148 h 86296"/>
                <a:gd name="connsiteX4" fmla="*/ 43148 w 86296"/>
                <a:gd name="connsiteY4" fmla="*/ 86296 h 862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6296" h="86296">
                  <a:moveTo>
                    <a:pt x="43148" y="86296"/>
                  </a:moveTo>
                  <a:cubicBezTo>
                    <a:pt x="66961" y="86296"/>
                    <a:pt x="86296" y="66961"/>
                    <a:pt x="86296" y="43148"/>
                  </a:cubicBezTo>
                  <a:cubicBezTo>
                    <a:pt x="86296" y="19336"/>
                    <a:pt x="66961" y="0"/>
                    <a:pt x="43148" y="0"/>
                  </a:cubicBezTo>
                  <a:cubicBezTo>
                    <a:pt x="19336" y="0"/>
                    <a:pt x="0" y="19336"/>
                    <a:pt x="0" y="43148"/>
                  </a:cubicBezTo>
                  <a:cubicBezTo>
                    <a:pt x="0" y="66961"/>
                    <a:pt x="19336" y="86296"/>
                    <a:pt x="43148" y="86296"/>
                  </a:cubicBezTo>
                  <a:close/>
                </a:path>
              </a:pathLst>
            </a:custGeom>
            <a:noFill/>
            <a:ln w="22225" cap="rnd">
              <a:solidFill>
                <a:schemeClr val="accent1"/>
              </a:solidFill>
              <a:prstDash val="solid"/>
              <a:round/>
            </a:ln>
          </p:spPr>
          <p:txBody>
            <a:bodyPr rtlCol="0" anchor="ctr"/>
            <a:lstStyle/>
            <a:p>
              <a:pPr defTabSz="914367"/>
              <a:endParaRPr lang="en-US" sz="1765">
                <a:solidFill>
                  <a:srgbClr val="000000"/>
                </a:solidFill>
                <a:latin typeface="Segoe UI"/>
              </a:endParaRPr>
            </a:p>
          </p:txBody>
        </p:sp>
        <p:sp>
          <p:nvSpPr>
            <p:cNvPr id="38" name="Free-form: Shape 37">
              <a:extLst>
                <a:ext uri="{FF2B5EF4-FFF2-40B4-BE49-F238E27FC236}">
                  <a16:creationId xmlns:a16="http://schemas.microsoft.com/office/drawing/2014/main" id="{506F6872-01F7-6C6B-E6AD-279458078A15}"/>
                </a:ext>
              </a:extLst>
            </p:cNvPr>
            <p:cNvSpPr/>
            <p:nvPr/>
          </p:nvSpPr>
          <p:spPr>
            <a:xfrm>
              <a:off x="5675853" y="1869416"/>
              <a:ext cx="30956" cy="30956"/>
            </a:xfrm>
            <a:custGeom>
              <a:avLst/>
              <a:gdLst>
                <a:gd name="connsiteX0" fmla="*/ 30956 w 30956"/>
                <a:gd name="connsiteY0" fmla="*/ 30956 h 30956"/>
                <a:gd name="connsiteX1" fmla="*/ 0 w 30956"/>
                <a:gd name="connsiteY1" fmla="*/ 0 h 30956"/>
              </a:gdLst>
              <a:ahLst/>
              <a:cxnLst>
                <a:cxn ang="0">
                  <a:pos x="connsiteX0" y="connsiteY0"/>
                </a:cxn>
                <a:cxn ang="0">
                  <a:pos x="connsiteX1" y="connsiteY1"/>
                </a:cxn>
              </a:cxnLst>
              <a:rect l="l" t="t" r="r" b="b"/>
              <a:pathLst>
                <a:path w="30956" h="30956">
                  <a:moveTo>
                    <a:pt x="30956" y="30956"/>
                  </a:moveTo>
                  <a:lnTo>
                    <a:pt x="0" y="0"/>
                  </a:lnTo>
                </a:path>
              </a:pathLst>
            </a:custGeom>
            <a:noFill/>
            <a:ln w="22225" cap="rnd">
              <a:solidFill>
                <a:schemeClr val="accent1"/>
              </a:solidFill>
              <a:prstDash val="solid"/>
              <a:round/>
            </a:ln>
          </p:spPr>
          <p:txBody>
            <a:bodyPr rtlCol="0" anchor="ctr"/>
            <a:lstStyle/>
            <a:p>
              <a:pPr defTabSz="914367"/>
              <a:endParaRPr lang="en-US" sz="1765">
                <a:solidFill>
                  <a:srgbClr val="000000"/>
                </a:solidFill>
                <a:latin typeface="Segoe UI"/>
              </a:endParaRPr>
            </a:p>
          </p:txBody>
        </p:sp>
        <p:sp>
          <p:nvSpPr>
            <p:cNvPr id="39" name="Free-form: Shape 38">
              <a:extLst>
                <a:ext uri="{FF2B5EF4-FFF2-40B4-BE49-F238E27FC236}">
                  <a16:creationId xmlns:a16="http://schemas.microsoft.com/office/drawing/2014/main" id="{27FAE27B-06EF-8F33-FC73-C0CAF6E3406A}"/>
                </a:ext>
              </a:extLst>
            </p:cNvPr>
            <p:cNvSpPr/>
            <p:nvPr/>
          </p:nvSpPr>
          <p:spPr>
            <a:xfrm>
              <a:off x="5513928" y="1681297"/>
              <a:ext cx="80962" cy="80962"/>
            </a:xfrm>
            <a:custGeom>
              <a:avLst/>
              <a:gdLst>
                <a:gd name="connsiteX0" fmla="*/ 40481 w 80962"/>
                <a:gd name="connsiteY0" fmla="*/ 80963 h 80962"/>
                <a:gd name="connsiteX1" fmla="*/ 80963 w 80962"/>
                <a:gd name="connsiteY1" fmla="*/ 40481 h 80962"/>
                <a:gd name="connsiteX2" fmla="*/ 40481 w 80962"/>
                <a:gd name="connsiteY2" fmla="*/ 0 h 80962"/>
                <a:gd name="connsiteX3" fmla="*/ 0 w 80962"/>
                <a:gd name="connsiteY3" fmla="*/ 40481 h 80962"/>
                <a:gd name="connsiteX4" fmla="*/ 40481 w 80962"/>
                <a:gd name="connsiteY4" fmla="*/ 80963 h 809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962" h="80962">
                  <a:moveTo>
                    <a:pt x="40481" y="80963"/>
                  </a:moveTo>
                  <a:cubicBezTo>
                    <a:pt x="62865" y="80963"/>
                    <a:pt x="80963" y="62865"/>
                    <a:pt x="80963" y="40481"/>
                  </a:cubicBezTo>
                  <a:cubicBezTo>
                    <a:pt x="80963" y="18098"/>
                    <a:pt x="62865" y="0"/>
                    <a:pt x="40481" y="0"/>
                  </a:cubicBezTo>
                  <a:cubicBezTo>
                    <a:pt x="18098" y="0"/>
                    <a:pt x="0" y="18098"/>
                    <a:pt x="0" y="40481"/>
                  </a:cubicBezTo>
                  <a:cubicBezTo>
                    <a:pt x="0" y="62865"/>
                    <a:pt x="18098" y="80963"/>
                    <a:pt x="40481" y="80963"/>
                  </a:cubicBezTo>
                  <a:close/>
                </a:path>
              </a:pathLst>
            </a:custGeom>
            <a:noFill/>
            <a:ln w="22225" cap="rnd">
              <a:solidFill>
                <a:schemeClr val="accent1"/>
              </a:solidFill>
              <a:prstDash val="solid"/>
              <a:round/>
            </a:ln>
          </p:spPr>
          <p:txBody>
            <a:bodyPr rtlCol="0" anchor="ctr"/>
            <a:lstStyle/>
            <a:p>
              <a:pPr defTabSz="914367"/>
              <a:endParaRPr lang="en-US" sz="1765">
                <a:solidFill>
                  <a:srgbClr val="000000"/>
                </a:solidFill>
                <a:latin typeface="Segoe UI"/>
              </a:endParaRPr>
            </a:p>
          </p:txBody>
        </p:sp>
        <p:sp>
          <p:nvSpPr>
            <p:cNvPr id="40" name="Free-form: Shape 39">
              <a:extLst>
                <a:ext uri="{FF2B5EF4-FFF2-40B4-BE49-F238E27FC236}">
                  <a16:creationId xmlns:a16="http://schemas.microsoft.com/office/drawing/2014/main" id="{BACD5C13-CB77-9229-1052-5E5E1677E85E}"/>
                </a:ext>
              </a:extLst>
            </p:cNvPr>
            <p:cNvSpPr/>
            <p:nvPr/>
          </p:nvSpPr>
          <p:spPr>
            <a:xfrm>
              <a:off x="5487734" y="1776565"/>
              <a:ext cx="102679" cy="66657"/>
            </a:xfrm>
            <a:custGeom>
              <a:avLst/>
              <a:gdLst>
                <a:gd name="connsiteX0" fmla="*/ 85725 w 102679"/>
                <a:gd name="connsiteY0" fmla="*/ 66657 h 66657"/>
                <a:gd name="connsiteX1" fmla="*/ 0 w 102679"/>
                <a:gd name="connsiteY1" fmla="*/ 66657 h 66657"/>
                <a:gd name="connsiteX2" fmla="*/ 34671 w 102679"/>
                <a:gd name="connsiteY2" fmla="*/ 8174 h 66657"/>
                <a:gd name="connsiteX3" fmla="*/ 102680 w 102679"/>
                <a:gd name="connsiteY3" fmla="*/ 10555 h 66657"/>
              </a:gdLst>
              <a:ahLst/>
              <a:cxnLst>
                <a:cxn ang="0">
                  <a:pos x="connsiteX0" y="connsiteY0"/>
                </a:cxn>
                <a:cxn ang="0">
                  <a:pos x="connsiteX1" y="connsiteY1"/>
                </a:cxn>
                <a:cxn ang="0">
                  <a:pos x="connsiteX2" y="connsiteY2"/>
                </a:cxn>
                <a:cxn ang="0">
                  <a:pos x="connsiteX3" y="connsiteY3"/>
                </a:cxn>
              </a:cxnLst>
              <a:rect l="l" t="t" r="r" b="b"/>
              <a:pathLst>
                <a:path w="102679" h="66657">
                  <a:moveTo>
                    <a:pt x="85725" y="66657"/>
                  </a:moveTo>
                  <a:lnTo>
                    <a:pt x="0" y="66657"/>
                  </a:lnTo>
                  <a:cubicBezTo>
                    <a:pt x="0" y="42273"/>
                    <a:pt x="13335" y="19794"/>
                    <a:pt x="34671" y="8174"/>
                  </a:cubicBezTo>
                  <a:cubicBezTo>
                    <a:pt x="56102" y="-3542"/>
                    <a:pt x="82106" y="-2589"/>
                    <a:pt x="102680" y="10555"/>
                  </a:cubicBezTo>
                </a:path>
              </a:pathLst>
            </a:custGeom>
            <a:noFill/>
            <a:ln w="22225" cap="rnd">
              <a:solidFill>
                <a:schemeClr val="accent1"/>
              </a:solidFill>
              <a:prstDash val="solid"/>
              <a:round/>
            </a:ln>
          </p:spPr>
          <p:txBody>
            <a:bodyPr rtlCol="0" anchor="ctr"/>
            <a:lstStyle/>
            <a:p>
              <a:pPr defTabSz="914367"/>
              <a:endParaRPr lang="en-US" sz="1765">
                <a:solidFill>
                  <a:srgbClr val="000000"/>
                </a:solidFill>
                <a:latin typeface="Segoe UI"/>
              </a:endParaRPr>
            </a:p>
          </p:txBody>
        </p:sp>
      </p:grpSp>
      <p:grpSp>
        <p:nvGrpSpPr>
          <p:cNvPr id="44" name="Graphic 41">
            <a:extLst>
              <a:ext uri="{FF2B5EF4-FFF2-40B4-BE49-F238E27FC236}">
                <a16:creationId xmlns:a16="http://schemas.microsoft.com/office/drawing/2014/main" id="{F4734F50-977D-5B2A-5DF9-F3F084B39B62}"/>
              </a:ext>
            </a:extLst>
          </p:cNvPr>
          <p:cNvGrpSpPr/>
          <p:nvPr/>
        </p:nvGrpSpPr>
        <p:grpSpPr>
          <a:xfrm>
            <a:off x="4810901" y="4863847"/>
            <a:ext cx="643894" cy="627887"/>
            <a:chOff x="5129152" y="4458753"/>
            <a:chExt cx="219075" cy="219075"/>
          </a:xfrm>
          <a:noFill/>
        </p:grpSpPr>
        <p:sp>
          <p:nvSpPr>
            <p:cNvPr id="45" name="Free-form: Shape 44">
              <a:extLst>
                <a:ext uri="{FF2B5EF4-FFF2-40B4-BE49-F238E27FC236}">
                  <a16:creationId xmlns:a16="http://schemas.microsoft.com/office/drawing/2014/main" id="{8312B701-E193-3E5A-E669-17C5E9A552A2}"/>
                </a:ext>
              </a:extLst>
            </p:cNvPr>
            <p:cNvSpPr/>
            <p:nvPr/>
          </p:nvSpPr>
          <p:spPr>
            <a:xfrm>
              <a:off x="5243452" y="4573053"/>
              <a:ext cx="86296" cy="86296"/>
            </a:xfrm>
            <a:custGeom>
              <a:avLst/>
              <a:gdLst>
                <a:gd name="connsiteX0" fmla="*/ 43148 w 86296"/>
                <a:gd name="connsiteY0" fmla="*/ 86296 h 86296"/>
                <a:gd name="connsiteX1" fmla="*/ 86296 w 86296"/>
                <a:gd name="connsiteY1" fmla="*/ 43148 h 86296"/>
                <a:gd name="connsiteX2" fmla="*/ 43148 w 86296"/>
                <a:gd name="connsiteY2" fmla="*/ 0 h 86296"/>
                <a:gd name="connsiteX3" fmla="*/ 0 w 86296"/>
                <a:gd name="connsiteY3" fmla="*/ 43148 h 86296"/>
                <a:gd name="connsiteX4" fmla="*/ 43148 w 86296"/>
                <a:gd name="connsiteY4" fmla="*/ 86296 h 862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6296" h="86296">
                  <a:moveTo>
                    <a:pt x="43148" y="86296"/>
                  </a:moveTo>
                  <a:cubicBezTo>
                    <a:pt x="66961" y="86296"/>
                    <a:pt x="86296" y="66961"/>
                    <a:pt x="86296" y="43148"/>
                  </a:cubicBezTo>
                  <a:cubicBezTo>
                    <a:pt x="86296" y="19336"/>
                    <a:pt x="66961" y="0"/>
                    <a:pt x="43148" y="0"/>
                  </a:cubicBezTo>
                  <a:cubicBezTo>
                    <a:pt x="19336" y="0"/>
                    <a:pt x="0" y="19336"/>
                    <a:pt x="0" y="43148"/>
                  </a:cubicBezTo>
                  <a:cubicBezTo>
                    <a:pt x="0" y="66961"/>
                    <a:pt x="19336" y="86296"/>
                    <a:pt x="43148" y="86296"/>
                  </a:cubicBezTo>
                  <a:close/>
                </a:path>
              </a:pathLst>
            </a:custGeom>
            <a:noFill/>
            <a:ln w="22225" cap="rnd">
              <a:solidFill>
                <a:schemeClr val="accent1"/>
              </a:solidFill>
              <a:prstDash val="solid"/>
              <a:round/>
            </a:ln>
          </p:spPr>
          <p:txBody>
            <a:bodyPr rtlCol="0" anchor="ctr"/>
            <a:lstStyle/>
            <a:p>
              <a:pPr defTabSz="914367"/>
              <a:endParaRPr lang="en-US" sz="1765">
                <a:solidFill>
                  <a:srgbClr val="000000"/>
                </a:solidFill>
                <a:latin typeface="Segoe UI"/>
              </a:endParaRPr>
            </a:p>
          </p:txBody>
        </p:sp>
        <p:sp>
          <p:nvSpPr>
            <p:cNvPr id="46" name="Free-form: Shape 45">
              <a:extLst>
                <a:ext uri="{FF2B5EF4-FFF2-40B4-BE49-F238E27FC236}">
                  <a16:creationId xmlns:a16="http://schemas.microsoft.com/office/drawing/2014/main" id="{B79A924A-FF98-22B9-7292-911A3FC144BE}"/>
                </a:ext>
              </a:extLst>
            </p:cNvPr>
            <p:cNvSpPr/>
            <p:nvPr/>
          </p:nvSpPr>
          <p:spPr>
            <a:xfrm>
              <a:off x="5317271" y="4646872"/>
              <a:ext cx="30956" cy="30956"/>
            </a:xfrm>
            <a:custGeom>
              <a:avLst/>
              <a:gdLst>
                <a:gd name="connsiteX0" fmla="*/ 30956 w 30956"/>
                <a:gd name="connsiteY0" fmla="*/ 30956 h 30956"/>
                <a:gd name="connsiteX1" fmla="*/ 0 w 30956"/>
                <a:gd name="connsiteY1" fmla="*/ 0 h 30956"/>
              </a:gdLst>
              <a:ahLst/>
              <a:cxnLst>
                <a:cxn ang="0">
                  <a:pos x="connsiteX0" y="connsiteY0"/>
                </a:cxn>
                <a:cxn ang="0">
                  <a:pos x="connsiteX1" y="connsiteY1"/>
                </a:cxn>
              </a:cxnLst>
              <a:rect l="l" t="t" r="r" b="b"/>
              <a:pathLst>
                <a:path w="30956" h="30956">
                  <a:moveTo>
                    <a:pt x="30956" y="30956"/>
                  </a:moveTo>
                  <a:lnTo>
                    <a:pt x="0" y="0"/>
                  </a:lnTo>
                </a:path>
              </a:pathLst>
            </a:custGeom>
            <a:noFill/>
            <a:ln w="22225" cap="rnd">
              <a:solidFill>
                <a:schemeClr val="accent1"/>
              </a:solidFill>
              <a:prstDash val="solid"/>
              <a:round/>
            </a:ln>
          </p:spPr>
          <p:txBody>
            <a:bodyPr rtlCol="0" anchor="ctr"/>
            <a:lstStyle/>
            <a:p>
              <a:pPr defTabSz="914367"/>
              <a:endParaRPr lang="en-US" sz="1765">
                <a:solidFill>
                  <a:srgbClr val="000000"/>
                </a:solidFill>
                <a:latin typeface="Segoe UI"/>
              </a:endParaRPr>
            </a:p>
          </p:txBody>
        </p:sp>
        <p:sp>
          <p:nvSpPr>
            <p:cNvPr id="47" name="Free-form: Shape 46">
              <a:extLst>
                <a:ext uri="{FF2B5EF4-FFF2-40B4-BE49-F238E27FC236}">
                  <a16:creationId xmlns:a16="http://schemas.microsoft.com/office/drawing/2014/main" id="{CC4E4770-364F-23ED-E1B8-FAEA53C9AA97}"/>
                </a:ext>
              </a:extLst>
            </p:cNvPr>
            <p:cNvSpPr/>
            <p:nvPr/>
          </p:nvSpPr>
          <p:spPr>
            <a:xfrm>
              <a:off x="5167252" y="4534953"/>
              <a:ext cx="90487" cy="9525"/>
            </a:xfrm>
            <a:custGeom>
              <a:avLst/>
              <a:gdLst>
                <a:gd name="connsiteX0" fmla="*/ 0 w 90487"/>
                <a:gd name="connsiteY0" fmla="*/ 0 h 9525"/>
                <a:gd name="connsiteX1" fmla="*/ 90488 w 90487"/>
                <a:gd name="connsiteY1" fmla="*/ 0 h 9525"/>
              </a:gdLst>
              <a:ahLst/>
              <a:cxnLst>
                <a:cxn ang="0">
                  <a:pos x="connsiteX0" y="connsiteY0"/>
                </a:cxn>
                <a:cxn ang="0">
                  <a:pos x="connsiteX1" y="connsiteY1"/>
                </a:cxn>
              </a:cxnLst>
              <a:rect l="l" t="t" r="r" b="b"/>
              <a:pathLst>
                <a:path w="90487" h="9525">
                  <a:moveTo>
                    <a:pt x="0" y="0"/>
                  </a:moveTo>
                  <a:lnTo>
                    <a:pt x="90488" y="0"/>
                  </a:lnTo>
                </a:path>
              </a:pathLst>
            </a:custGeom>
            <a:noFill/>
            <a:ln w="22225" cap="rnd">
              <a:solidFill>
                <a:schemeClr val="accent1"/>
              </a:solidFill>
              <a:prstDash val="solid"/>
              <a:round/>
            </a:ln>
          </p:spPr>
          <p:txBody>
            <a:bodyPr rtlCol="0" anchor="ctr"/>
            <a:lstStyle/>
            <a:p>
              <a:pPr defTabSz="914367"/>
              <a:endParaRPr lang="en-US" sz="1765">
                <a:solidFill>
                  <a:srgbClr val="000000"/>
                </a:solidFill>
                <a:latin typeface="Segoe UI"/>
              </a:endParaRPr>
            </a:p>
          </p:txBody>
        </p:sp>
        <p:sp>
          <p:nvSpPr>
            <p:cNvPr id="48" name="Free-form: Shape 47">
              <a:extLst>
                <a:ext uri="{FF2B5EF4-FFF2-40B4-BE49-F238E27FC236}">
                  <a16:creationId xmlns:a16="http://schemas.microsoft.com/office/drawing/2014/main" id="{1374C05E-1AAD-79E1-42B3-8C78131F66F5}"/>
                </a:ext>
              </a:extLst>
            </p:cNvPr>
            <p:cNvSpPr/>
            <p:nvPr/>
          </p:nvSpPr>
          <p:spPr>
            <a:xfrm>
              <a:off x="5167252" y="4563528"/>
              <a:ext cx="57150" cy="9525"/>
            </a:xfrm>
            <a:custGeom>
              <a:avLst/>
              <a:gdLst>
                <a:gd name="connsiteX0" fmla="*/ 0 w 57150"/>
                <a:gd name="connsiteY0" fmla="*/ 0 h 9525"/>
                <a:gd name="connsiteX1" fmla="*/ 57150 w 57150"/>
                <a:gd name="connsiteY1" fmla="*/ 0 h 9525"/>
              </a:gdLst>
              <a:ahLst/>
              <a:cxnLst>
                <a:cxn ang="0">
                  <a:pos x="connsiteX0" y="connsiteY0"/>
                </a:cxn>
                <a:cxn ang="0">
                  <a:pos x="connsiteX1" y="connsiteY1"/>
                </a:cxn>
              </a:cxnLst>
              <a:rect l="l" t="t" r="r" b="b"/>
              <a:pathLst>
                <a:path w="57150" h="9525">
                  <a:moveTo>
                    <a:pt x="0" y="0"/>
                  </a:moveTo>
                  <a:lnTo>
                    <a:pt x="57150" y="0"/>
                  </a:lnTo>
                </a:path>
              </a:pathLst>
            </a:custGeom>
            <a:noFill/>
            <a:ln w="22225" cap="rnd">
              <a:solidFill>
                <a:schemeClr val="accent1"/>
              </a:solidFill>
              <a:prstDash val="solid"/>
              <a:round/>
            </a:ln>
          </p:spPr>
          <p:txBody>
            <a:bodyPr rtlCol="0" anchor="ctr"/>
            <a:lstStyle/>
            <a:p>
              <a:pPr defTabSz="914367"/>
              <a:endParaRPr lang="en-US" sz="1765">
                <a:solidFill>
                  <a:srgbClr val="000000"/>
                </a:solidFill>
                <a:latin typeface="Segoe UI"/>
              </a:endParaRPr>
            </a:p>
          </p:txBody>
        </p:sp>
        <p:sp>
          <p:nvSpPr>
            <p:cNvPr id="49" name="Free-form: Shape 48">
              <a:extLst>
                <a:ext uri="{FF2B5EF4-FFF2-40B4-BE49-F238E27FC236}">
                  <a16:creationId xmlns:a16="http://schemas.microsoft.com/office/drawing/2014/main" id="{5C30C42C-9580-52D5-0BCB-AE0239CFEE3D}"/>
                </a:ext>
              </a:extLst>
            </p:cNvPr>
            <p:cNvSpPr/>
            <p:nvPr/>
          </p:nvSpPr>
          <p:spPr>
            <a:xfrm>
              <a:off x="5167252" y="4506378"/>
              <a:ext cx="66675" cy="9525"/>
            </a:xfrm>
            <a:custGeom>
              <a:avLst/>
              <a:gdLst>
                <a:gd name="connsiteX0" fmla="*/ 0 w 66675"/>
                <a:gd name="connsiteY0" fmla="*/ 0 h 9525"/>
                <a:gd name="connsiteX1" fmla="*/ 66675 w 66675"/>
                <a:gd name="connsiteY1" fmla="*/ 0 h 9525"/>
              </a:gdLst>
              <a:ahLst/>
              <a:cxnLst>
                <a:cxn ang="0">
                  <a:pos x="connsiteX0" y="connsiteY0"/>
                </a:cxn>
                <a:cxn ang="0">
                  <a:pos x="connsiteX1" y="connsiteY1"/>
                </a:cxn>
              </a:cxnLst>
              <a:rect l="l" t="t" r="r" b="b"/>
              <a:pathLst>
                <a:path w="66675" h="9525">
                  <a:moveTo>
                    <a:pt x="0" y="0"/>
                  </a:moveTo>
                  <a:lnTo>
                    <a:pt x="66675" y="0"/>
                  </a:lnTo>
                </a:path>
              </a:pathLst>
            </a:custGeom>
            <a:noFill/>
            <a:ln w="22225" cap="rnd">
              <a:solidFill>
                <a:schemeClr val="accent1"/>
              </a:solidFill>
              <a:prstDash val="solid"/>
              <a:round/>
            </a:ln>
          </p:spPr>
          <p:txBody>
            <a:bodyPr rtlCol="0" anchor="ctr"/>
            <a:lstStyle/>
            <a:p>
              <a:pPr defTabSz="914367"/>
              <a:endParaRPr lang="en-US" sz="1765">
                <a:solidFill>
                  <a:srgbClr val="000000"/>
                </a:solidFill>
                <a:latin typeface="Segoe UI"/>
              </a:endParaRPr>
            </a:p>
          </p:txBody>
        </p:sp>
        <p:sp>
          <p:nvSpPr>
            <p:cNvPr id="50" name="Free-form: Shape 49">
              <a:extLst>
                <a:ext uri="{FF2B5EF4-FFF2-40B4-BE49-F238E27FC236}">
                  <a16:creationId xmlns:a16="http://schemas.microsoft.com/office/drawing/2014/main" id="{7B66CAAC-1805-C0A1-C261-F0AFA974CE1E}"/>
                </a:ext>
              </a:extLst>
            </p:cNvPr>
            <p:cNvSpPr/>
            <p:nvPr/>
          </p:nvSpPr>
          <p:spPr>
            <a:xfrm>
              <a:off x="5167252" y="4592103"/>
              <a:ext cx="38100" cy="9525"/>
            </a:xfrm>
            <a:custGeom>
              <a:avLst/>
              <a:gdLst>
                <a:gd name="connsiteX0" fmla="*/ 0 w 38100"/>
                <a:gd name="connsiteY0" fmla="*/ 0 h 9525"/>
                <a:gd name="connsiteX1" fmla="*/ 38100 w 38100"/>
                <a:gd name="connsiteY1" fmla="*/ 0 h 9525"/>
              </a:gdLst>
              <a:ahLst/>
              <a:cxnLst>
                <a:cxn ang="0">
                  <a:pos x="connsiteX0" y="connsiteY0"/>
                </a:cxn>
                <a:cxn ang="0">
                  <a:pos x="connsiteX1" y="connsiteY1"/>
                </a:cxn>
              </a:cxnLst>
              <a:rect l="l" t="t" r="r" b="b"/>
              <a:pathLst>
                <a:path w="38100" h="9525">
                  <a:moveTo>
                    <a:pt x="0" y="0"/>
                  </a:moveTo>
                  <a:lnTo>
                    <a:pt x="38100" y="0"/>
                  </a:lnTo>
                </a:path>
              </a:pathLst>
            </a:custGeom>
            <a:noFill/>
            <a:ln w="22225" cap="rnd">
              <a:solidFill>
                <a:schemeClr val="accent1"/>
              </a:solidFill>
              <a:prstDash val="solid"/>
              <a:round/>
            </a:ln>
          </p:spPr>
          <p:txBody>
            <a:bodyPr rtlCol="0" anchor="ctr"/>
            <a:lstStyle/>
            <a:p>
              <a:pPr defTabSz="914367"/>
              <a:endParaRPr lang="en-US" sz="1765">
                <a:solidFill>
                  <a:srgbClr val="000000"/>
                </a:solidFill>
                <a:latin typeface="Segoe UI"/>
              </a:endParaRPr>
            </a:p>
          </p:txBody>
        </p:sp>
        <p:sp>
          <p:nvSpPr>
            <p:cNvPr id="51" name="Free-form: Shape 50">
              <a:extLst>
                <a:ext uri="{FF2B5EF4-FFF2-40B4-BE49-F238E27FC236}">
                  <a16:creationId xmlns:a16="http://schemas.microsoft.com/office/drawing/2014/main" id="{3FC1CFE3-8DF4-B4C1-EECE-1E8C7C428C48}"/>
                </a:ext>
              </a:extLst>
            </p:cNvPr>
            <p:cNvSpPr/>
            <p:nvPr/>
          </p:nvSpPr>
          <p:spPr>
            <a:xfrm>
              <a:off x="5167252" y="4620678"/>
              <a:ext cx="38100" cy="9525"/>
            </a:xfrm>
            <a:custGeom>
              <a:avLst/>
              <a:gdLst>
                <a:gd name="connsiteX0" fmla="*/ 0 w 38100"/>
                <a:gd name="connsiteY0" fmla="*/ 0 h 9525"/>
                <a:gd name="connsiteX1" fmla="*/ 38100 w 38100"/>
                <a:gd name="connsiteY1" fmla="*/ 0 h 9525"/>
              </a:gdLst>
              <a:ahLst/>
              <a:cxnLst>
                <a:cxn ang="0">
                  <a:pos x="connsiteX0" y="connsiteY0"/>
                </a:cxn>
                <a:cxn ang="0">
                  <a:pos x="connsiteX1" y="connsiteY1"/>
                </a:cxn>
              </a:cxnLst>
              <a:rect l="l" t="t" r="r" b="b"/>
              <a:pathLst>
                <a:path w="38100" h="9525">
                  <a:moveTo>
                    <a:pt x="0" y="0"/>
                  </a:moveTo>
                  <a:lnTo>
                    <a:pt x="38100" y="0"/>
                  </a:lnTo>
                </a:path>
              </a:pathLst>
            </a:custGeom>
            <a:noFill/>
            <a:ln w="22225" cap="rnd">
              <a:solidFill>
                <a:schemeClr val="accent1"/>
              </a:solidFill>
              <a:prstDash val="solid"/>
              <a:round/>
            </a:ln>
          </p:spPr>
          <p:txBody>
            <a:bodyPr rtlCol="0" anchor="ctr"/>
            <a:lstStyle/>
            <a:p>
              <a:pPr defTabSz="914367"/>
              <a:endParaRPr lang="en-US" sz="1765">
                <a:solidFill>
                  <a:srgbClr val="000000"/>
                </a:solidFill>
                <a:latin typeface="Segoe UI"/>
              </a:endParaRPr>
            </a:p>
          </p:txBody>
        </p:sp>
        <p:sp>
          <p:nvSpPr>
            <p:cNvPr id="52" name="Free-form: Shape 51">
              <a:extLst>
                <a:ext uri="{FF2B5EF4-FFF2-40B4-BE49-F238E27FC236}">
                  <a16:creationId xmlns:a16="http://schemas.microsoft.com/office/drawing/2014/main" id="{E4CE9BC2-F7DD-C3D6-2FD7-3DA773DBCC0C}"/>
                </a:ext>
              </a:extLst>
            </p:cNvPr>
            <p:cNvSpPr/>
            <p:nvPr/>
          </p:nvSpPr>
          <p:spPr>
            <a:xfrm>
              <a:off x="5129152" y="4458753"/>
              <a:ext cx="180975" cy="219075"/>
            </a:xfrm>
            <a:custGeom>
              <a:avLst/>
              <a:gdLst>
                <a:gd name="connsiteX0" fmla="*/ 114300 w 180975"/>
                <a:gd name="connsiteY0" fmla="*/ 219075 h 219075"/>
                <a:gd name="connsiteX1" fmla="*/ 9525 w 180975"/>
                <a:gd name="connsiteY1" fmla="*/ 219075 h 219075"/>
                <a:gd name="connsiteX2" fmla="*/ 0 w 180975"/>
                <a:gd name="connsiteY2" fmla="*/ 209550 h 219075"/>
                <a:gd name="connsiteX3" fmla="*/ 0 w 180975"/>
                <a:gd name="connsiteY3" fmla="*/ 9525 h 219075"/>
                <a:gd name="connsiteX4" fmla="*/ 9525 w 180975"/>
                <a:gd name="connsiteY4" fmla="*/ 0 h 219075"/>
                <a:gd name="connsiteX5" fmla="*/ 136112 w 180975"/>
                <a:gd name="connsiteY5" fmla="*/ 0 h 219075"/>
                <a:gd name="connsiteX6" fmla="*/ 142875 w 180975"/>
                <a:gd name="connsiteY6" fmla="*/ 2762 h 219075"/>
                <a:gd name="connsiteX7" fmla="*/ 178213 w 180975"/>
                <a:gd name="connsiteY7" fmla="*/ 38100 h 219075"/>
                <a:gd name="connsiteX8" fmla="*/ 180975 w 180975"/>
                <a:gd name="connsiteY8" fmla="*/ 44863 h 219075"/>
                <a:gd name="connsiteX9" fmla="*/ 180975 w 180975"/>
                <a:gd name="connsiteY9" fmla="*/ 85725 h 2190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975" h="219075">
                  <a:moveTo>
                    <a:pt x="114300" y="219075"/>
                  </a:moveTo>
                  <a:lnTo>
                    <a:pt x="9525" y="219075"/>
                  </a:lnTo>
                  <a:cubicBezTo>
                    <a:pt x="4286" y="219075"/>
                    <a:pt x="0" y="214789"/>
                    <a:pt x="0" y="209550"/>
                  </a:cubicBezTo>
                  <a:lnTo>
                    <a:pt x="0" y="9525"/>
                  </a:lnTo>
                  <a:cubicBezTo>
                    <a:pt x="0" y="4286"/>
                    <a:pt x="4286" y="0"/>
                    <a:pt x="9525" y="0"/>
                  </a:cubicBezTo>
                  <a:lnTo>
                    <a:pt x="136112" y="0"/>
                  </a:lnTo>
                  <a:cubicBezTo>
                    <a:pt x="138684" y="0"/>
                    <a:pt x="141065" y="1048"/>
                    <a:pt x="142875" y="2762"/>
                  </a:cubicBezTo>
                  <a:lnTo>
                    <a:pt x="178213" y="38100"/>
                  </a:lnTo>
                  <a:cubicBezTo>
                    <a:pt x="180023" y="39910"/>
                    <a:pt x="180975" y="42291"/>
                    <a:pt x="180975" y="44863"/>
                  </a:cubicBezTo>
                  <a:lnTo>
                    <a:pt x="180975" y="85725"/>
                  </a:lnTo>
                </a:path>
              </a:pathLst>
            </a:custGeom>
            <a:noFill/>
            <a:ln w="22225" cap="rnd">
              <a:solidFill>
                <a:schemeClr val="accent1"/>
              </a:solidFill>
              <a:prstDash val="solid"/>
              <a:round/>
            </a:ln>
          </p:spPr>
          <p:txBody>
            <a:bodyPr rtlCol="0" anchor="ctr"/>
            <a:lstStyle/>
            <a:p>
              <a:pPr defTabSz="914367"/>
              <a:endParaRPr lang="en-US" sz="1765">
                <a:solidFill>
                  <a:srgbClr val="000000"/>
                </a:solidFill>
                <a:latin typeface="Segoe UI"/>
              </a:endParaRPr>
            </a:p>
          </p:txBody>
        </p:sp>
      </p:grpSp>
      <p:sp>
        <p:nvSpPr>
          <p:cNvPr id="36" name="Free-form: Shape 35">
            <a:extLst>
              <a:ext uri="{FF2B5EF4-FFF2-40B4-BE49-F238E27FC236}">
                <a16:creationId xmlns:a16="http://schemas.microsoft.com/office/drawing/2014/main" id="{7DB5DF8E-4782-C646-649D-7758F06DA333}"/>
              </a:ext>
            </a:extLst>
          </p:cNvPr>
          <p:cNvSpPr/>
          <p:nvPr/>
        </p:nvSpPr>
        <p:spPr bwMode="auto">
          <a:xfrm>
            <a:off x="1" y="1"/>
            <a:ext cx="3678973" cy="6469855"/>
          </a:xfrm>
          <a:custGeom>
            <a:avLst/>
            <a:gdLst>
              <a:gd name="connsiteX0" fmla="*/ 0 w 3678973"/>
              <a:gd name="connsiteY0" fmla="*/ 0 h 6469855"/>
              <a:gd name="connsiteX1" fmla="*/ 1565539 w 3678973"/>
              <a:gd name="connsiteY1" fmla="*/ 0 h 6469855"/>
              <a:gd name="connsiteX2" fmla="*/ 2051732 w 3678973"/>
              <a:gd name="connsiteY2" fmla="*/ 0 h 6469855"/>
              <a:gd name="connsiteX3" fmla="*/ 3179150 w 3678973"/>
              <a:gd name="connsiteY3" fmla="*/ 0 h 6469855"/>
              <a:gd name="connsiteX4" fmla="*/ 3172238 w 3678973"/>
              <a:gd name="connsiteY4" fmla="*/ 100911 h 6469855"/>
              <a:gd name="connsiteX5" fmla="*/ 3492683 w 3678973"/>
              <a:gd name="connsiteY5" fmla="*/ 5171160 h 6469855"/>
              <a:gd name="connsiteX6" fmla="*/ 3661129 w 3678973"/>
              <a:gd name="connsiteY6" fmla="*/ 6279638 h 6469855"/>
              <a:gd name="connsiteX7" fmla="*/ 3678973 w 3678973"/>
              <a:gd name="connsiteY7" fmla="*/ 6469855 h 6469855"/>
              <a:gd name="connsiteX8" fmla="*/ 0 w 3678973"/>
              <a:gd name="connsiteY8" fmla="*/ 6469855 h 64698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678973" h="6469855">
                <a:moveTo>
                  <a:pt x="0" y="0"/>
                </a:moveTo>
                <a:lnTo>
                  <a:pt x="1565539" y="0"/>
                </a:lnTo>
                <a:lnTo>
                  <a:pt x="2051732" y="0"/>
                </a:lnTo>
                <a:lnTo>
                  <a:pt x="3179150" y="0"/>
                </a:lnTo>
                <a:lnTo>
                  <a:pt x="3172238" y="100911"/>
                </a:lnTo>
                <a:cubicBezTo>
                  <a:pt x="3090556" y="1420746"/>
                  <a:pt x="3114211" y="3189359"/>
                  <a:pt x="3492683" y="5171160"/>
                </a:cubicBezTo>
                <a:cubicBezTo>
                  <a:pt x="3568378" y="5567520"/>
                  <a:pt x="3623810" y="5936649"/>
                  <a:pt x="3661129" y="6279638"/>
                </a:cubicBezTo>
                <a:lnTo>
                  <a:pt x="3678973" y="6469855"/>
                </a:lnTo>
                <a:lnTo>
                  <a:pt x="0" y="6469855"/>
                </a:lnTo>
                <a:close/>
              </a:path>
            </a:pathLst>
          </a:custGeom>
          <a:solidFill>
            <a:schemeClr val="accent1"/>
          </a:solidFill>
          <a:ln w="3768" cap="flat">
            <a:noFill/>
            <a:prstDash val="solid"/>
            <a:miter/>
          </a:ln>
          <a:effectLst>
            <a:outerShdw blurRad="63500" dist="25400" algn="l" rotWithShape="0">
              <a:prstClr val="black">
                <a:alpha val="26000"/>
              </a:prstClr>
            </a:outerShdw>
          </a:effectLst>
        </p:spPr>
        <p:txBody>
          <a:bodyPr wrap="square" rtlCol="0" anchor="ctr">
            <a:noAutofit/>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GB" sz="1765" b="0" i="0" u="none" strike="noStrike" kern="1200" cap="none" spc="0" normalizeH="0" baseline="0" noProof="0">
              <a:ln>
                <a:noFill/>
              </a:ln>
              <a:solidFill>
                <a:srgbClr val="000000"/>
              </a:solidFill>
              <a:effectLst/>
              <a:uLnTx/>
              <a:uFillTx/>
              <a:latin typeface="Segoe UI"/>
              <a:ea typeface="+mn-ea"/>
              <a:cs typeface="+mn-cs"/>
            </a:endParaRPr>
          </a:p>
        </p:txBody>
      </p:sp>
      <p:sp>
        <p:nvSpPr>
          <p:cNvPr id="21" name="TextBox 20">
            <a:extLst>
              <a:ext uri="{FF2B5EF4-FFF2-40B4-BE49-F238E27FC236}">
                <a16:creationId xmlns:a16="http://schemas.microsoft.com/office/drawing/2014/main" id="{4B4F4BB0-637E-DDD4-30BB-F5180B512677}"/>
              </a:ext>
            </a:extLst>
          </p:cNvPr>
          <p:cNvSpPr txBox="1"/>
          <p:nvPr/>
        </p:nvSpPr>
        <p:spPr>
          <a:xfrm>
            <a:off x="407743" y="3050436"/>
            <a:ext cx="3707698" cy="757130"/>
          </a:xfrm>
          <a:prstGeom prst="rect">
            <a:avLst/>
          </a:prstGeom>
          <a:noFill/>
        </p:spPr>
        <p:txBody>
          <a:bodyPr wrap="square" anchor="ctr">
            <a:spAutoFit/>
          </a:bodyPr>
          <a:lstStyle/>
          <a:p>
            <a:pPr marL="0" marR="0" lvl="0" indent="0" algn="l" defTabSz="932742" rtl="0" eaLnBrk="1" fontAlgn="auto" latinLnBrk="0" hangingPunct="1">
              <a:lnSpc>
                <a:spcPct val="90000"/>
              </a:lnSpc>
              <a:spcBef>
                <a:spcPct val="0"/>
              </a:spcBef>
              <a:spcAft>
                <a:spcPts val="0"/>
              </a:spcAft>
              <a:buClrTx/>
              <a:buSzTx/>
              <a:buFontTx/>
              <a:buNone/>
              <a:tabLst/>
              <a:defRPr/>
            </a:pPr>
            <a:r>
              <a:rPr lang="en-GB" sz="4800">
                <a:ln w="3175">
                  <a:noFill/>
                </a:ln>
                <a:solidFill>
                  <a:srgbClr val="FFFFFF"/>
                </a:solidFill>
                <a:latin typeface="+mj-lt"/>
                <a:cs typeface="Segoe UI" pitchFamily="34" charset="0"/>
              </a:rPr>
              <a:t>RESULTS</a:t>
            </a:r>
          </a:p>
        </p:txBody>
      </p:sp>
    </p:spTree>
    <p:extLst>
      <p:ext uri="{BB962C8B-B14F-4D97-AF65-F5344CB8AC3E}">
        <p14:creationId xmlns:p14="http://schemas.microsoft.com/office/powerpoint/2010/main" val="39526564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bg>
      <p:bgPr>
        <a:solidFill>
          <a:srgbClr val="F7F7F7"/>
        </a:solidFill>
        <a:effectLst/>
      </p:bgPr>
    </p:bg>
    <p:spTree>
      <p:nvGrpSpPr>
        <p:cNvPr id="1" name=""/>
        <p:cNvGrpSpPr/>
        <p:nvPr/>
      </p:nvGrpSpPr>
      <p:grpSpPr>
        <a:xfrm>
          <a:off x="0" y="0"/>
          <a:ext cx="0" cy="0"/>
          <a:chOff x="0" y="0"/>
          <a:chExt cx="0" cy="0"/>
        </a:xfrm>
      </p:grpSpPr>
      <p:graphicFrame>
        <p:nvGraphicFramePr>
          <p:cNvPr id="3" name="Table 2">
            <a:extLst>
              <a:ext uri="{FF2B5EF4-FFF2-40B4-BE49-F238E27FC236}">
                <a16:creationId xmlns:a16="http://schemas.microsoft.com/office/drawing/2014/main" id="{CEA4FB95-98F8-C516-3C1C-2F97004388FF}"/>
              </a:ext>
            </a:extLst>
          </p:cNvPr>
          <p:cNvGraphicFramePr>
            <a:graphicFrameLocks noGrp="1"/>
          </p:cNvGraphicFramePr>
          <p:nvPr>
            <p:extLst>
              <p:ext uri="{D42A27DB-BD31-4B8C-83A1-F6EECF244321}">
                <p14:modId xmlns:p14="http://schemas.microsoft.com/office/powerpoint/2010/main" val="3958148303"/>
              </p:ext>
            </p:extLst>
          </p:nvPr>
        </p:nvGraphicFramePr>
        <p:xfrm>
          <a:off x="4140200" y="1135065"/>
          <a:ext cx="7594600" cy="4587870"/>
        </p:xfrm>
        <a:graphic>
          <a:graphicData uri="http://schemas.openxmlformats.org/drawingml/2006/table">
            <a:tbl>
              <a:tblPr firstRow="1" bandRow="1">
                <a:effectLst>
                  <a:outerShdw blurRad="50800" dist="38100" dir="5400000" algn="t" rotWithShape="0">
                    <a:prstClr val="black">
                      <a:alpha val="20000"/>
                    </a:prstClr>
                  </a:outerShdw>
                </a:effectLst>
                <a:tableStyleId>{2D5ABB26-0587-4C30-8999-92F81FD0307C}</a:tableStyleId>
              </a:tblPr>
              <a:tblGrid>
                <a:gridCol w="2803211">
                  <a:extLst>
                    <a:ext uri="{9D8B030D-6E8A-4147-A177-3AD203B41FA5}">
                      <a16:colId xmlns:a16="http://schemas.microsoft.com/office/drawing/2014/main" val="102308041"/>
                    </a:ext>
                  </a:extLst>
                </a:gridCol>
                <a:gridCol w="4791389">
                  <a:extLst>
                    <a:ext uri="{9D8B030D-6E8A-4147-A177-3AD203B41FA5}">
                      <a16:colId xmlns:a16="http://schemas.microsoft.com/office/drawing/2014/main" val="1069679008"/>
                    </a:ext>
                  </a:extLst>
                </a:gridCol>
              </a:tblGrid>
              <a:tr h="468150">
                <a:tc>
                  <a:txBody>
                    <a:bodyPr/>
                    <a:lstStyle/>
                    <a:p>
                      <a:pPr marL="0" marR="0" lvl="0" indent="0" algn="l" defTabSz="932742" rtl="0" eaLnBrk="1" fontAlgn="auto" hangingPunct="1">
                        <a:lnSpc>
                          <a:spcPct val="100000"/>
                        </a:lnSpc>
                        <a:spcBef>
                          <a:spcPts val="0"/>
                        </a:spcBef>
                        <a:spcAft>
                          <a:spcPts val="0"/>
                        </a:spcAft>
                        <a:buFontTx/>
                        <a:buNone/>
                      </a:pPr>
                      <a:r>
                        <a:rPr lang="en-GB" sz="1400" b="1" i="0" u="none" strike="noStrike" kern="1200" cap="none" spc="0" normalizeH="0" baseline="0">
                          <a:solidFill>
                            <a:schemeClr val="lt1">
                              <a:lumMod val="100000"/>
                            </a:schemeClr>
                          </a:solidFill>
                          <a:effectLst/>
                          <a:latin typeface="+mj-lt"/>
                          <a:ea typeface="+mn-ea"/>
                          <a:cs typeface="+mn-cs"/>
                          <a:sym typeface=""/>
                        </a:rPr>
                        <a:t>Name</a:t>
                      </a:r>
                    </a:p>
                  </a:txBody>
                  <a:tcPr anchor="ctr">
                    <a:lnL w="12700" cap="flat" cmpd="sng" algn="ctr">
                      <a:solidFill>
                        <a:schemeClr val="lt1">
                          <a:lumMod val="100000"/>
                        </a:schemeClr>
                      </a:solidFill>
                      <a:prstDash val="solid"/>
                      <a:round/>
                      <a:headEnd type="none" w="med" len="med"/>
                      <a:tailEnd type="none" w="med" len="med"/>
                    </a:lnL>
                    <a:lnR w="12700" cap="flat" cmpd="sng" algn="ctr">
                      <a:solidFill>
                        <a:schemeClr val="lt1">
                          <a:lumMod val="100000"/>
                        </a:schemeClr>
                      </a:solidFill>
                      <a:prstDash val="solid"/>
                      <a:round/>
                      <a:headEnd type="none" w="med" len="med"/>
                      <a:tailEnd type="none" w="med" len="med"/>
                    </a:lnR>
                    <a:lnT w="12700" cap="flat" cmpd="sng" algn="ctr">
                      <a:solidFill>
                        <a:schemeClr val="lt1">
                          <a:lumMod val="100000"/>
                        </a:schemeClr>
                      </a:solidFill>
                      <a:prstDash val="solid"/>
                      <a:round/>
                      <a:headEnd type="none" w="med" len="med"/>
                      <a:tailEnd type="none" w="med" len="med"/>
                    </a:lnT>
                    <a:lnB w="38100" cap="flat" cmpd="sng" algn="ctr">
                      <a:solidFill>
                        <a:schemeClr val="lt1">
                          <a:lumMod val="100000"/>
                        </a:schemeClr>
                      </a:solidFill>
                      <a:prstDash val="solid"/>
                      <a:round/>
                      <a:headEnd type="none" w="med" len="med"/>
                      <a:tailEnd type="none" w="med" len="med"/>
                    </a:lnB>
                    <a:solidFill>
                      <a:schemeClr val="accent1">
                        <a:lumMod val="100000"/>
                      </a:schemeClr>
                    </a:solidFill>
                  </a:tcPr>
                </a:tc>
                <a:tc>
                  <a:txBody>
                    <a:bodyPr/>
                    <a:lstStyle/>
                    <a:p>
                      <a:pPr marL="0" marR="0" lvl="0" indent="0" algn="l" defTabSz="932742" rtl="0" eaLnBrk="1" fontAlgn="auto" hangingPunct="1">
                        <a:lnSpc>
                          <a:spcPct val="100000"/>
                        </a:lnSpc>
                        <a:spcBef>
                          <a:spcPts val="0"/>
                        </a:spcBef>
                        <a:spcAft>
                          <a:spcPts val="0"/>
                        </a:spcAft>
                        <a:buFontTx/>
                        <a:buNone/>
                      </a:pPr>
                      <a:r>
                        <a:rPr lang="en-GB" sz="1400" b="1" i="0" u="none" strike="noStrike" kern="1200" cap="none" spc="0" normalizeH="0" baseline="0">
                          <a:solidFill>
                            <a:schemeClr val="lt1">
                              <a:lumMod val="100000"/>
                            </a:schemeClr>
                          </a:solidFill>
                          <a:effectLst/>
                          <a:latin typeface="+mj-lt"/>
                          <a:ea typeface="+mn-ea"/>
                          <a:cs typeface="+mn-cs"/>
                          <a:sym typeface=""/>
                        </a:rPr>
                        <a:t>Feedback</a:t>
                      </a:r>
                    </a:p>
                  </a:txBody>
                  <a:tcPr anchor="ctr">
                    <a:lnL w="12700" cap="flat" cmpd="sng" algn="ctr">
                      <a:solidFill>
                        <a:schemeClr val="lt1">
                          <a:lumMod val="100000"/>
                        </a:schemeClr>
                      </a:solidFill>
                      <a:prstDash val="solid"/>
                      <a:round/>
                      <a:headEnd type="none" w="med" len="med"/>
                      <a:tailEnd type="none" w="med" len="med"/>
                    </a:lnL>
                    <a:lnR w="12700" cap="flat" cmpd="sng" algn="ctr">
                      <a:solidFill>
                        <a:schemeClr val="lt1">
                          <a:lumMod val="100000"/>
                        </a:schemeClr>
                      </a:solidFill>
                      <a:prstDash val="solid"/>
                      <a:round/>
                      <a:headEnd type="none" w="med" len="med"/>
                      <a:tailEnd type="none" w="med" len="med"/>
                    </a:lnR>
                    <a:lnT w="12700" cap="flat" cmpd="sng" algn="ctr">
                      <a:solidFill>
                        <a:schemeClr val="lt1">
                          <a:lumMod val="100000"/>
                        </a:schemeClr>
                      </a:solidFill>
                      <a:prstDash val="solid"/>
                      <a:round/>
                      <a:headEnd type="none" w="med" len="med"/>
                      <a:tailEnd type="none" w="med" len="med"/>
                    </a:lnT>
                    <a:lnB w="38100" cap="flat" cmpd="sng" algn="ctr">
                      <a:solidFill>
                        <a:schemeClr val="lt1">
                          <a:lumMod val="100000"/>
                        </a:schemeClr>
                      </a:solidFill>
                      <a:prstDash val="solid"/>
                      <a:round/>
                      <a:headEnd type="none" w="med" len="med"/>
                      <a:tailEnd type="none" w="med" len="med"/>
                    </a:lnB>
                    <a:solidFill>
                      <a:schemeClr val="accent1">
                        <a:lumMod val="100000"/>
                      </a:schemeClr>
                    </a:solidFill>
                  </a:tcPr>
                </a:tc>
                <a:extLst>
                  <a:ext uri="{0D108BD9-81ED-4DB2-BD59-A6C34878D82A}">
                    <a16:rowId xmlns:a16="http://schemas.microsoft.com/office/drawing/2014/main" val="499302148"/>
                  </a:ext>
                </a:extLst>
              </a:tr>
              <a:tr h="514965">
                <a:tc>
                  <a:txBody>
                    <a:bodyPr/>
                    <a:lstStyle/>
                    <a:p>
                      <a:pPr marL="0" marR="0" lvl="0" indent="0" algn="l" defTabSz="932742"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a:ln>
                            <a:noFill/>
                          </a:ln>
                          <a:solidFill>
                            <a:srgbClr val="000000">
                              <a:lumMod val="100000"/>
                            </a:srgbClr>
                          </a:solidFill>
                          <a:effectLst/>
                          <a:uLnTx/>
                          <a:uFillTx/>
                          <a:latin typeface="Segoe UI" panose="020B0502040204020203" pitchFamily="34" charset="0"/>
                          <a:ea typeface="+mn-ea"/>
                          <a:cs typeface="+mn-cs"/>
                          <a:sym typeface=""/>
                        </a:rPr>
                        <a:t>[Insert name]</a:t>
                      </a:r>
                    </a:p>
                  </a:txBody>
                  <a:tcPr anchor="ctr">
                    <a:lnL w="12700" cap="flat" cmpd="sng" algn="ctr">
                      <a:solidFill>
                        <a:schemeClr val="lt1">
                          <a:lumMod val="100000"/>
                        </a:schemeClr>
                      </a:solidFill>
                      <a:prstDash val="solid"/>
                      <a:round/>
                      <a:headEnd type="none" w="med" len="med"/>
                      <a:tailEnd type="none" w="med" len="med"/>
                    </a:lnL>
                    <a:lnR w="6350" cap="flat" cmpd="sng" algn="ctr">
                      <a:solidFill>
                        <a:schemeClr val="tx1">
                          <a:lumMod val="65000"/>
                          <a:lumOff val="35000"/>
                        </a:schemeClr>
                      </a:solidFill>
                      <a:prstDash val="solid"/>
                      <a:round/>
                      <a:headEnd type="none" w="med" len="med"/>
                      <a:tailEnd type="none" w="med" len="med"/>
                    </a:lnR>
                    <a:lnT w="38100" cap="flat" cmpd="sng" algn="ctr">
                      <a:solidFill>
                        <a:schemeClr val="lt1">
                          <a:lumMod val="100000"/>
                        </a:schemeClr>
                      </a:solidFill>
                      <a:prstDash val="solid"/>
                      <a:round/>
                      <a:headEnd type="none" w="med" len="med"/>
                      <a:tailEnd type="none" w="med" len="med"/>
                    </a:lnT>
                    <a:lnB w="6350" cap="flat" cmpd="sng" algn="ctr">
                      <a:solidFill>
                        <a:schemeClr val="tx1">
                          <a:lumMod val="65000"/>
                          <a:lumOff val="35000"/>
                        </a:schemeClr>
                      </a:solidFill>
                      <a:prstDash val="solid"/>
                      <a:round/>
                      <a:headEnd type="none" w="med" len="med"/>
                      <a:tailEnd type="none" w="med" len="med"/>
                    </a:lnB>
                    <a:solidFill>
                      <a:schemeClr val="bg1">
                        <a:lumMod val="100000"/>
                      </a:schemeClr>
                    </a:solidFill>
                  </a:tcPr>
                </a:tc>
                <a:tc>
                  <a:txBody>
                    <a:bodyPr/>
                    <a:lstStyle/>
                    <a:p>
                      <a:pPr marL="0" marR="0" lvl="0" indent="0" algn="l" defTabSz="932742"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a:ln>
                            <a:noFill/>
                          </a:ln>
                          <a:solidFill>
                            <a:srgbClr val="000000">
                              <a:lumMod val="100000"/>
                            </a:srgbClr>
                          </a:solidFill>
                          <a:effectLst/>
                          <a:uLnTx/>
                          <a:uFillTx/>
                          <a:latin typeface="Segoe UI" panose="020B0502040204020203" pitchFamily="34" charset="0"/>
                          <a:ea typeface="+mn-ea"/>
                          <a:cs typeface="+mn-cs"/>
                          <a:sym typeface=""/>
                        </a:rPr>
                        <a:t>[Insert feedback]</a:t>
                      </a:r>
                    </a:p>
                  </a:txBody>
                  <a:tcPr anchor="ctr">
                    <a:lnL w="6350" cap="flat" cmpd="sng" algn="ctr">
                      <a:solidFill>
                        <a:schemeClr val="tx1">
                          <a:lumMod val="65000"/>
                          <a:lumOff val="35000"/>
                        </a:schemeClr>
                      </a:solidFill>
                      <a:prstDash val="solid"/>
                      <a:round/>
                      <a:headEnd type="none" w="med" len="med"/>
                      <a:tailEnd type="none" w="med" len="med"/>
                    </a:lnL>
                    <a:lnR w="12700" cap="flat" cmpd="sng" algn="ctr">
                      <a:solidFill>
                        <a:schemeClr val="lt1">
                          <a:lumMod val="100000"/>
                        </a:schemeClr>
                      </a:solidFill>
                      <a:prstDash val="solid"/>
                      <a:round/>
                      <a:headEnd type="none" w="med" len="med"/>
                      <a:tailEnd type="none" w="med" len="med"/>
                    </a:lnR>
                    <a:lnT w="38100" cap="flat" cmpd="sng" algn="ctr">
                      <a:solidFill>
                        <a:schemeClr val="lt1">
                          <a:lumMod val="100000"/>
                        </a:schemeClr>
                      </a:solidFill>
                      <a:prstDash val="solid"/>
                      <a:round/>
                      <a:headEnd type="none" w="med" len="med"/>
                      <a:tailEnd type="none" w="med" len="med"/>
                    </a:lnT>
                    <a:lnB w="6350" cap="flat" cmpd="sng" algn="ctr">
                      <a:solidFill>
                        <a:schemeClr val="tx1">
                          <a:lumMod val="65000"/>
                          <a:lumOff val="35000"/>
                        </a:schemeClr>
                      </a:solidFill>
                      <a:prstDash val="solid"/>
                      <a:round/>
                      <a:headEnd type="none" w="med" len="med"/>
                      <a:tailEnd type="none" w="med" len="med"/>
                    </a:lnB>
                    <a:solidFill>
                      <a:schemeClr val="bg1">
                        <a:lumMod val="100000"/>
                      </a:schemeClr>
                    </a:solidFill>
                  </a:tcPr>
                </a:tc>
                <a:extLst>
                  <a:ext uri="{0D108BD9-81ED-4DB2-BD59-A6C34878D82A}">
                    <a16:rowId xmlns:a16="http://schemas.microsoft.com/office/drawing/2014/main" val="1737855259"/>
                  </a:ext>
                </a:extLst>
              </a:tr>
              <a:tr h="514965">
                <a:tc>
                  <a:txBody>
                    <a:bodyPr/>
                    <a:lstStyle/>
                    <a:p>
                      <a:pPr marL="0" marR="0" lvl="0" indent="0" algn="l" defTabSz="932742"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a:ln>
                            <a:noFill/>
                          </a:ln>
                          <a:solidFill>
                            <a:srgbClr val="000000">
                              <a:lumMod val="100000"/>
                            </a:srgbClr>
                          </a:solidFill>
                          <a:effectLst/>
                          <a:uLnTx/>
                          <a:uFillTx/>
                          <a:latin typeface="Segoe UI" panose="020B0502040204020203" pitchFamily="34" charset="0"/>
                          <a:ea typeface="+mn-ea"/>
                          <a:cs typeface="+mn-cs"/>
                          <a:sym typeface=""/>
                        </a:rPr>
                        <a:t>[Insert name]</a:t>
                      </a:r>
                    </a:p>
                  </a:txBody>
                  <a:tcPr anchor="ctr">
                    <a:lnL w="12700" cap="flat" cmpd="sng" algn="ctr">
                      <a:solidFill>
                        <a:schemeClr val="lt1">
                          <a:lumMod val="100000"/>
                        </a:schemeClr>
                      </a:solidFill>
                      <a:prstDash val="solid"/>
                      <a:round/>
                      <a:headEnd type="none" w="med" len="med"/>
                      <a:tailEnd type="none" w="med" len="med"/>
                    </a:lnL>
                    <a:lnR w="6350" cap="flat" cmpd="sng" algn="ctr">
                      <a:solidFill>
                        <a:schemeClr val="tx1">
                          <a:lumMod val="65000"/>
                          <a:lumOff val="35000"/>
                        </a:schemeClr>
                      </a:solidFill>
                      <a:prstDash val="solid"/>
                      <a:round/>
                      <a:headEnd type="none" w="med" len="med"/>
                      <a:tailEnd type="none" w="med" len="med"/>
                    </a:lnR>
                    <a:lnT w="6350" cap="flat" cmpd="sng" algn="ctr">
                      <a:solidFill>
                        <a:schemeClr val="tx1">
                          <a:lumMod val="65000"/>
                          <a:lumOff val="35000"/>
                        </a:schemeClr>
                      </a:solidFill>
                      <a:prstDash val="solid"/>
                      <a:round/>
                      <a:headEnd type="none" w="med" len="med"/>
                      <a:tailEnd type="none" w="med" len="med"/>
                    </a:lnT>
                    <a:lnB w="6350" cap="flat" cmpd="sng" algn="ctr">
                      <a:solidFill>
                        <a:schemeClr val="tx1">
                          <a:lumMod val="65000"/>
                          <a:lumOff val="35000"/>
                        </a:schemeClr>
                      </a:solidFill>
                      <a:prstDash val="solid"/>
                      <a:round/>
                      <a:headEnd type="none" w="med" len="med"/>
                      <a:tailEnd type="none" w="med" len="med"/>
                    </a:lnB>
                    <a:solidFill>
                      <a:schemeClr val="bg1">
                        <a:lumMod val="100000"/>
                      </a:schemeClr>
                    </a:solidFill>
                  </a:tcPr>
                </a:tc>
                <a:tc>
                  <a:txBody>
                    <a:bodyPr/>
                    <a:lstStyle/>
                    <a:p>
                      <a:pPr marL="0" marR="0" lvl="0" indent="0" algn="l" defTabSz="932742"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a:ln>
                            <a:noFill/>
                          </a:ln>
                          <a:solidFill>
                            <a:srgbClr val="000000">
                              <a:lumMod val="100000"/>
                            </a:srgbClr>
                          </a:solidFill>
                          <a:effectLst/>
                          <a:uLnTx/>
                          <a:uFillTx/>
                          <a:latin typeface="Segoe UI" panose="020B0502040204020203" pitchFamily="34" charset="0"/>
                          <a:ea typeface="+mn-ea"/>
                          <a:cs typeface="+mn-cs"/>
                          <a:sym typeface=""/>
                        </a:rPr>
                        <a:t>[Insert feedback]</a:t>
                      </a:r>
                    </a:p>
                  </a:txBody>
                  <a:tcPr anchor="ctr">
                    <a:lnL w="6350" cap="flat" cmpd="sng" algn="ctr">
                      <a:solidFill>
                        <a:schemeClr val="tx1">
                          <a:lumMod val="65000"/>
                          <a:lumOff val="35000"/>
                        </a:schemeClr>
                      </a:solidFill>
                      <a:prstDash val="solid"/>
                      <a:round/>
                      <a:headEnd type="none" w="med" len="med"/>
                      <a:tailEnd type="none" w="med" len="med"/>
                    </a:lnL>
                    <a:lnR w="12700" cap="flat" cmpd="sng" algn="ctr">
                      <a:solidFill>
                        <a:schemeClr val="lt1">
                          <a:lumMod val="100000"/>
                        </a:schemeClr>
                      </a:solidFill>
                      <a:prstDash val="solid"/>
                      <a:round/>
                      <a:headEnd type="none" w="med" len="med"/>
                      <a:tailEnd type="none" w="med" len="med"/>
                    </a:lnR>
                    <a:lnT w="6350" cap="flat" cmpd="sng" algn="ctr">
                      <a:solidFill>
                        <a:schemeClr val="tx1">
                          <a:lumMod val="65000"/>
                          <a:lumOff val="35000"/>
                        </a:schemeClr>
                      </a:solidFill>
                      <a:prstDash val="solid"/>
                      <a:round/>
                      <a:headEnd type="none" w="med" len="med"/>
                      <a:tailEnd type="none" w="med" len="med"/>
                    </a:lnT>
                    <a:lnB w="6350" cap="flat" cmpd="sng" algn="ctr">
                      <a:solidFill>
                        <a:schemeClr val="tx1">
                          <a:lumMod val="65000"/>
                          <a:lumOff val="35000"/>
                        </a:schemeClr>
                      </a:solidFill>
                      <a:prstDash val="solid"/>
                      <a:round/>
                      <a:headEnd type="none" w="med" len="med"/>
                      <a:tailEnd type="none" w="med" len="med"/>
                    </a:lnB>
                    <a:solidFill>
                      <a:schemeClr val="bg1">
                        <a:lumMod val="100000"/>
                      </a:schemeClr>
                    </a:solidFill>
                  </a:tcPr>
                </a:tc>
                <a:extLst>
                  <a:ext uri="{0D108BD9-81ED-4DB2-BD59-A6C34878D82A}">
                    <a16:rowId xmlns:a16="http://schemas.microsoft.com/office/drawing/2014/main" val="4038469216"/>
                  </a:ext>
                </a:extLst>
              </a:tr>
              <a:tr h="514965">
                <a:tc>
                  <a:txBody>
                    <a:bodyPr/>
                    <a:lstStyle/>
                    <a:p>
                      <a:pPr marL="0" marR="0" lvl="0" indent="0" algn="l" defTabSz="932742"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a:ln>
                            <a:noFill/>
                          </a:ln>
                          <a:solidFill>
                            <a:srgbClr val="000000">
                              <a:lumMod val="100000"/>
                            </a:srgbClr>
                          </a:solidFill>
                          <a:effectLst/>
                          <a:uLnTx/>
                          <a:uFillTx/>
                          <a:latin typeface="Segoe UI" panose="020B0502040204020203" pitchFamily="34" charset="0"/>
                          <a:ea typeface="+mn-ea"/>
                          <a:cs typeface="+mn-cs"/>
                          <a:sym typeface=""/>
                        </a:rPr>
                        <a:t>[Insert name]</a:t>
                      </a:r>
                    </a:p>
                  </a:txBody>
                  <a:tcPr anchor="ctr">
                    <a:lnL w="12700" cap="flat" cmpd="sng" algn="ctr">
                      <a:solidFill>
                        <a:schemeClr val="lt1">
                          <a:lumMod val="100000"/>
                        </a:schemeClr>
                      </a:solidFill>
                      <a:prstDash val="solid"/>
                      <a:round/>
                      <a:headEnd type="none" w="med" len="med"/>
                      <a:tailEnd type="none" w="med" len="med"/>
                    </a:lnL>
                    <a:lnR w="6350" cap="flat" cmpd="sng" algn="ctr">
                      <a:solidFill>
                        <a:schemeClr val="tx1">
                          <a:lumMod val="65000"/>
                          <a:lumOff val="35000"/>
                        </a:schemeClr>
                      </a:solidFill>
                      <a:prstDash val="solid"/>
                      <a:round/>
                      <a:headEnd type="none" w="med" len="med"/>
                      <a:tailEnd type="none" w="med" len="med"/>
                    </a:lnR>
                    <a:lnT w="6350" cap="flat" cmpd="sng" algn="ctr">
                      <a:solidFill>
                        <a:schemeClr val="tx1">
                          <a:lumMod val="65000"/>
                          <a:lumOff val="35000"/>
                        </a:schemeClr>
                      </a:solidFill>
                      <a:prstDash val="solid"/>
                      <a:round/>
                      <a:headEnd type="none" w="med" len="med"/>
                      <a:tailEnd type="none" w="med" len="med"/>
                    </a:lnT>
                    <a:lnB w="6350" cap="flat" cmpd="sng" algn="ctr">
                      <a:solidFill>
                        <a:schemeClr val="tx1">
                          <a:lumMod val="65000"/>
                          <a:lumOff val="35000"/>
                        </a:schemeClr>
                      </a:solidFill>
                      <a:prstDash val="solid"/>
                      <a:round/>
                      <a:headEnd type="none" w="med" len="med"/>
                      <a:tailEnd type="none" w="med" len="med"/>
                    </a:lnB>
                    <a:solidFill>
                      <a:schemeClr val="bg1">
                        <a:lumMod val="100000"/>
                      </a:schemeClr>
                    </a:solidFill>
                  </a:tcPr>
                </a:tc>
                <a:tc>
                  <a:txBody>
                    <a:bodyPr/>
                    <a:lstStyle/>
                    <a:p>
                      <a:pPr marL="0" marR="0" lvl="0" indent="0" algn="l" defTabSz="932742"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a:ln>
                            <a:noFill/>
                          </a:ln>
                          <a:solidFill>
                            <a:srgbClr val="000000">
                              <a:lumMod val="100000"/>
                            </a:srgbClr>
                          </a:solidFill>
                          <a:effectLst/>
                          <a:uLnTx/>
                          <a:uFillTx/>
                          <a:latin typeface="Segoe UI" panose="020B0502040204020203" pitchFamily="34" charset="0"/>
                          <a:ea typeface="+mn-ea"/>
                          <a:cs typeface="+mn-cs"/>
                          <a:sym typeface=""/>
                        </a:rPr>
                        <a:t>[Insert feedback]</a:t>
                      </a:r>
                    </a:p>
                  </a:txBody>
                  <a:tcPr anchor="ctr">
                    <a:lnL w="6350" cap="flat" cmpd="sng" algn="ctr">
                      <a:solidFill>
                        <a:schemeClr val="tx1">
                          <a:lumMod val="65000"/>
                          <a:lumOff val="35000"/>
                        </a:schemeClr>
                      </a:solidFill>
                      <a:prstDash val="solid"/>
                      <a:round/>
                      <a:headEnd type="none" w="med" len="med"/>
                      <a:tailEnd type="none" w="med" len="med"/>
                    </a:lnL>
                    <a:lnR w="12700" cap="flat" cmpd="sng" algn="ctr">
                      <a:solidFill>
                        <a:schemeClr val="lt1">
                          <a:lumMod val="100000"/>
                        </a:schemeClr>
                      </a:solidFill>
                      <a:prstDash val="solid"/>
                      <a:round/>
                      <a:headEnd type="none" w="med" len="med"/>
                      <a:tailEnd type="none" w="med" len="med"/>
                    </a:lnR>
                    <a:lnT w="6350" cap="flat" cmpd="sng" algn="ctr">
                      <a:solidFill>
                        <a:schemeClr val="tx1">
                          <a:lumMod val="65000"/>
                          <a:lumOff val="35000"/>
                        </a:schemeClr>
                      </a:solidFill>
                      <a:prstDash val="solid"/>
                      <a:round/>
                      <a:headEnd type="none" w="med" len="med"/>
                      <a:tailEnd type="none" w="med" len="med"/>
                    </a:lnT>
                    <a:lnB w="6350" cap="flat" cmpd="sng" algn="ctr">
                      <a:solidFill>
                        <a:schemeClr val="tx1">
                          <a:lumMod val="65000"/>
                          <a:lumOff val="35000"/>
                        </a:schemeClr>
                      </a:solidFill>
                      <a:prstDash val="solid"/>
                      <a:round/>
                      <a:headEnd type="none" w="med" len="med"/>
                      <a:tailEnd type="none" w="med" len="med"/>
                    </a:lnB>
                    <a:solidFill>
                      <a:schemeClr val="bg1">
                        <a:lumMod val="100000"/>
                      </a:schemeClr>
                    </a:solidFill>
                  </a:tcPr>
                </a:tc>
                <a:extLst>
                  <a:ext uri="{0D108BD9-81ED-4DB2-BD59-A6C34878D82A}">
                    <a16:rowId xmlns:a16="http://schemas.microsoft.com/office/drawing/2014/main" val="1359225038"/>
                  </a:ext>
                </a:extLst>
              </a:tr>
              <a:tr h="514965">
                <a:tc>
                  <a:txBody>
                    <a:bodyPr/>
                    <a:lstStyle/>
                    <a:p>
                      <a:pPr marL="0" marR="0" lvl="0" indent="0" algn="l" defTabSz="932742"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a:ln>
                            <a:noFill/>
                          </a:ln>
                          <a:solidFill>
                            <a:srgbClr val="000000">
                              <a:lumMod val="100000"/>
                            </a:srgbClr>
                          </a:solidFill>
                          <a:effectLst/>
                          <a:uLnTx/>
                          <a:uFillTx/>
                          <a:latin typeface="Segoe UI" panose="020B0502040204020203" pitchFamily="34" charset="0"/>
                          <a:ea typeface="+mn-ea"/>
                          <a:cs typeface="+mn-cs"/>
                          <a:sym typeface=""/>
                        </a:rPr>
                        <a:t>[Insert name]</a:t>
                      </a:r>
                    </a:p>
                  </a:txBody>
                  <a:tcPr anchor="ctr">
                    <a:lnL w="12700" cap="flat" cmpd="sng" algn="ctr">
                      <a:solidFill>
                        <a:schemeClr val="lt1">
                          <a:lumMod val="100000"/>
                        </a:schemeClr>
                      </a:solidFill>
                      <a:prstDash val="solid"/>
                      <a:round/>
                      <a:headEnd type="none" w="med" len="med"/>
                      <a:tailEnd type="none" w="med" len="med"/>
                    </a:lnL>
                    <a:lnR w="6350" cap="flat" cmpd="sng" algn="ctr">
                      <a:solidFill>
                        <a:schemeClr val="tx1">
                          <a:lumMod val="65000"/>
                          <a:lumOff val="35000"/>
                        </a:schemeClr>
                      </a:solidFill>
                      <a:prstDash val="solid"/>
                      <a:round/>
                      <a:headEnd type="none" w="med" len="med"/>
                      <a:tailEnd type="none" w="med" len="med"/>
                    </a:lnR>
                    <a:lnT w="6350" cap="flat" cmpd="sng" algn="ctr">
                      <a:solidFill>
                        <a:schemeClr val="tx1">
                          <a:lumMod val="65000"/>
                          <a:lumOff val="35000"/>
                        </a:schemeClr>
                      </a:solidFill>
                      <a:prstDash val="solid"/>
                      <a:round/>
                      <a:headEnd type="none" w="med" len="med"/>
                      <a:tailEnd type="none" w="med" len="med"/>
                    </a:lnT>
                    <a:lnB w="6350" cap="flat" cmpd="sng" algn="ctr">
                      <a:solidFill>
                        <a:schemeClr val="tx1">
                          <a:lumMod val="65000"/>
                          <a:lumOff val="35000"/>
                        </a:schemeClr>
                      </a:solidFill>
                      <a:prstDash val="solid"/>
                      <a:round/>
                      <a:headEnd type="none" w="med" len="med"/>
                      <a:tailEnd type="none" w="med" len="med"/>
                    </a:lnB>
                    <a:solidFill>
                      <a:schemeClr val="bg1">
                        <a:lumMod val="100000"/>
                      </a:schemeClr>
                    </a:solidFill>
                  </a:tcPr>
                </a:tc>
                <a:tc>
                  <a:txBody>
                    <a:bodyPr/>
                    <a:lstStyle/>
                    <a:p>
                      <a:pPr marL="0" marR="0" lvl="0" indent="0" algn="l" defTabSz="932742"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a:ln>
                            <a:noFill/>
                          </a:ln>
                          <a:solidFill>
                            <a:srgbClr val="000000">
                              <a:lumMod val="100000"/>
                            </a:srgbClr>
                          </a:solidFill>
                          <a:effectLst/>
                          <a:uLnTx/>
                          <a:uFillTx/>
                          <a:latin typeface="Segoe UI" panose="020B0502040204020203" pitchFamily="34" charset="0"/>
                          <a:ea typeface="+mn-ea"/>
                          <a:cs typeface="+mn-cs"/>
                          <a:sym typeface=""/>
                        </a:rPr>
                        <a:t>[Insert feedback]</a:t>
                      </a:r>
                    </a:p>
                  </a:txBody>
                  <a:tcPr anchor="ctr">
                    <a:lnL w="6350" cap="flat" cmpd="sng" algn="ctr">
                      <a:solidFill>
                        <a:schemeClr val="tx1">
                          <a:lumMod val="65000"/>
                          <a:lumOff val="35000"/>
                        </a:schemeClr>
                      </a:solidFill>
                      <a:prstDash val="solid"/>
                      <a:round/>
                      <a:headEnd type="none" w="med" len="med"/>
                      <a:tailEnd type="none" w="med" len="med"/>
                    </a:lnL>
                    <a:lnR w="12700" cap="flat" cmpd="sng" algn="ctr">
                      <a:solidFill>
                        <a:schemeClr val="lt1">
                          <a:lumMod val="100000"/>
                        </a:schemeClr>
                      </a:solidFill>
                      <a:prstDash val="solid"/>
                      <a:round/>
                      <a:headEnd type="none" w="med" len="med"/>
                      <a:tailEnd type="none" w="med" len="med"/>
                    </a:lnR>
                    <a:lnT w="6350" cap="flat" cmpd="sng" algn="ctr">
                      <a:solidFill>
                        <a:schemeClr val="tx1">
                          <a:lumMod val="65000"/>
                          <a:lumOff val="35000"/>
                        </a:schemeClr>
                      </a:solidFill>
                      <a:prstDash val="solid"/>
                      <a:round/>
                      <a:headEnd type="none" w="med" len="med"/>
                      <a:tailEnd type="none" w="med" len="med"/>
                    </a:lnT>
                    <a:lnB w="6350" cap="flat" cmpd="sng" algn="ctr">
                      <a:solidFill>
                        <a:schemeClr val="tx1">
                          <a:lumMod val="65000"/>
                          <a:lumOff val="35000"/>
                        </a:schemeClr>
                      </a:solidFill>
                      <a:prstDash val="solid"/>
                      <a:round/>
                      <a:headEnd type="none" w="med" len="med"/>
                      <a:tailEnd type="none" w="med" len="med"/>
                    </a:lnB>
                    <a:solidFill>
                      <a:schemeClr val="bg1">
                        <a:lumMod val="100000"/>
                      </a:schemeClr>
                    </a:solidFill>
                  </a:tcPr>
                </a:tc>
                <a:extLst>
                  <a:ext uri="{0D108BD9-81ED-4DB2-BD59-A6C34878D82A}">
                    <a16:rowId xmlns:a16="http://schemas.microsoft.com/office/drawing/2014/main" val="1210781601"/>
                  </a:ext>
                </a:extLst>
              </a:tr>
              <a:tr h="514965">
                <a:tc>
                  <a:txBody>
                    <a:bodyPr/>
                    <a:lstStyle/>
                    <a:p>
                      <a:pPr marL="0" marR="0" lvl="0" indent="0" algn="l" defTabSz="932742"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a:ln>
                            <a:noFill/>
                          </a:ln>
                          <a:solidFill>
                            <a:srgbClr val="000000">
                              <a:lumMod val="100000"/>
                            </a:srgbClr>
                          </a:solidFill>
                          <a:effectLst/>
                          <a:uLnTx/>
                          <a:uFillTx/>
                          <a:latin typeface="Segoe UI" panose="020B0502040204020203" pitchFamily="34" charset="0"/>
                          <a:ea typeface="+mn-ea"/>
                          <a:cs typeface="+mn-cs"/>
                          <a:sym typeface=""/>
                        </a:rPr>
                        <a:t>[Insert name]</a:t>
                      </a:r>
                    </a:p>
                  </a:txBody>
                  <a:tcPr anchor="ctr">
                    <a:lnL w="12700" cap="flat" cmpd="sng" algn="ctr">
                      <a:solidFill>
                        <a:schemeClr val="lt1">
                          <a:lumMod val="100000"/>
                        </a:schemeClr>
                      </a:solidFill>
                      <a:prstDash val="solid"/>
                      <a:round/>
                      <a:headEnd type="none" w="med" len="med"/>
                      <a:tailEnd type="none" w="med" len="med"/>
                    </a:lnL>
                    <a:lnR w="6350" cap="flat" cmpd="sng" algn="ctr">
                      <a:solidFill>
                        <a:schemeClr val="tx1">
                          <a:lumMod val="65000"/>
                          <a:lumOff val="35000"/>
                        </a:schemeClr>
                      </a:solidFill>
                      <a:prstDash val="solid"/>
                      <a:round/>
                      <a:headEnd type="none" w="med" len="med"/>
                      <a:tailEnd type="none" w="med" len="med"/>
                    </a:lnR>
                    <a:lnT w="6350" cap="flat" cmpd="sng" algn="ctr">
                      <a:solidFill>
                        <a:schemeClr val="tx1">
                          <a:lumMod val="65000"/>
                          <a:lumOff val="35000"/>
                        </a:schemeClr>
                      </a:solidFill>
                      <a:prstDash val="solid"/>
                      <a:round/>
                      <a:headEnd type="none" w="med" len="med"/>
                      <a:tailEnd type="none" w="med" len="med"/>
                    </a:lnT>
                    <a:lnB w="6350" cap="flat" cmpd="sng" algn="ctr">
                      <a:solidFill>
                        <a:schemeClr val="tx1">
                          <a:lumMod val="65000"/>
                          <a:lumOff val="35000"/>
                        </a:schemeClr>
                      </a:solidFill>
                      <a:prstDash val="solid"/>
                      <a:round/>
                      <a:headEnd type="none" w="med" len="med"/>
                      <a:tailEnd type="none" w="med" len="med"/>
                    </a:lnB>
                    <a:solidFill>
                      <a:schemeClr val="bg1">
                        <a:lumMod val="100000"/>
                      </a:schemeClr>
                    </a:solidFill>
                  </a:tcPr>
                </a:tc>
                <a:tc>
                  <a:txBody>
                    <a:bodyPr/>
                    <a:lstStyle/>
                    <a:p>
                      <a:pPr marL="0" marR="0" lvl="0" indent="0" algn="l" defTabSz="932742"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a:ln>
                            <a:noFill/>
                          </a:ln>
                          <a:solidFill>
                            <a:srgbClr val="000000">
                              <a:lumMod val="100000"/>
                            </a:srgbClr>
                          </a:solidFill>
                          <a:effectLst/>
                          <a:uLnTx/>
                          <a:uFillTx/>
                          <a:latin typeface="Segoe UI" panose="020B0502040204020203" pitchFamily="34" charset="0"/>
                          <a:ea typeface="+mn-ea"/>
                          <a:cs typeface="+mn-cs"/>
                          <a:sym typeface=""/>
                        </a:rPr>
                        <a:t>[Insert feedback]</a:t>
                      </a:r>
                    </a:p>
                  </a:txBody>
                  <a:tcPr anchor="ctr">
                    <a:lnL w="6350" cap="flat" cmpd="sng" algn="ctr">
                      <a:solidFill>
                        <a:schemeClr val="tx1">
                          <a:lumMod val="65000"/>
                          <a:lumOff val="35000"/>
                        </a:schemeClr>
                      </a:solidFill>
                      <a:prstDash val="solid"/>
                      <a:round/>
                      <a:headEnd type="none" w="med" len="med"/>
                      <a:tailEnd type="none" w="med" len="med"/>
                    </a:lnL>
                    <a:lnR w="12700" cap="flat" cmpd="sng" algn="ctr">
                      <a:solidFill>
                        <a:schemeClr val="lt1">
                          <a:lumMod val="100000"/>
                        </a:schemeClr>
                      </a:solidFill>
                      <a:prstDash val="solid"/>
                      <a:round/>
                      <a:headEnd type="none" w="med" len="med"/>
                      <a:tailEnd type="none" w="med" len="med"/>
                    </a:lnR>
                    <a:lnT w="6350" cap="flat" cmpd="sng" algn="ctr">
                      <a:solidFill>
                        <a:schemeClr val="tx1">
                          <a:lumMod val="65000"/>
                          <a:lumOff val="35000"/>
                        </a:schemeClr>
                      </a:solidFill>
                      <a:prstDash val="solid"/>
                      <a:round/>
                      <a:headEnd type="none" w="med" len="med"/>
                      <a:tailEnd type="none" w="med" len="med"/>
                    </a:lnT>
                    <a:lnB w="6350" cap="flat" cmpd="sng" algn="ctr">
                      <a:solidFill>
                        <a:schemeClr val="tx1">
                          <a:lumMod val="65000"/>
                          <a:lumOff val="35000"/>
                        </a:schemeClr>
                      </a:solidFill>
                      <a:prstDash val="solid"/>
                      <a:round/>
                      <a:headEnd type="none" w="med" len="med"/>
                      <a:tailEnd type="none" w="med" len="med"/>
                    </a:lnB>
                    <a:solidFill>
                      <a:schemeClr val="bg1">
                        <a:lumMod val="100000"/>
                      </a:schemeClr>
                    </a:solidFill>
                  </a:tcPr>
                </a:tc>
                <a:extLst>
                  <a:ext uri="{0D108BD9-81ED-4DB2-BD59-A6C34878D82A}">
                    <a16:rowId xmlns:a16="http://schemas.microsoft.com/office/drawing/2014/main" val="530870021"/>
                  </a:ext>
                </a:extLst>
              </a:tr>
              <a:tr h="514965">
                <a:tc>
                  <a:txBody>
                    <a:bodyPr/>
                    <a:lstStyle/>
                    <a:p>
                      <a:pPr marL="0" marR="0" lvl="0" indent="0" algn="l" defTabSz="932742"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a:ln>
                            <a:noFill/>
                          </a:ln>
                          <a:solidFill>
                            <a:srgbClr val="000000">
                              <a:lumMod val="100000"/>
                            </a:srgbClr>
                          </a:solidFill>
                          <a:effectLst/>
                          <a:uLnTx/>
                          <a:uFillTx/>
                          <a:latin typeface="Segoe UI" panose="020B0502040204020203" pitchFamily="34" charset="0"/>
                          <a:ea typeface="+mn-ea"/>
                          <a:cs typeface="+mn-cs"/>
                          <a:sym typeface=""/>
                        </a:rPr>
                        <a:t>[Insert name]</a:t>
                      </a:r>
                    </a:p>
                  </a:txBody>
                  <a:tcPr anchor="ctr">
                    <a:lnL w="12700" cap="flat" cmpd="sng" algn="ctr">
                      <a:solidFill>
                        <a:schemeClr val="lt1">
                          <a:lumMod val="100000"/>
                        </a:schemeClr>
                      </a:solidFill>
                      <a:prstDash val="solid"/>
                      <a:round/>
                      <a:headEnd type="none" w="med" len="med"/>
                      <a:tailEnd type="none" w="med" len="med"/>
                    </a:lnL>
                    <a:lnR w="6350" cap="flat" cmpd="sng" algn="ctr">
                      <a:solidFill>
                        <a:schemeClr val="tx1">
                          <a:lumMod val="65000"/>
                          <a:lumOff val="35000"/>
                        </a:schemeClr>
                      </a:solidFill>
                      <a:prstDash val="solid"/>
                      <a:round/>
                      <a:headEnd type="none" w="med" len="med"/>
                      <a:tailEnd type="none" w="med" len="med"/>
                    </a:lnR>
                    <a:lnT w="6350" cap="flat" cmpd="sng" algn="ctr">
                      <a:solidFill>
                        <a:schemeClr val="tx1">
                          <a:lumMod val="65000"/>
                          <a:lumOff val="35000"/>
                        </a:schemeClr>
                      </a:solidFill>
                      <a:prstDash val="solid"/>
                      <a:round/>
                      <a:headEnd type="none" w="med" len="med"/>
                      <a:tailEnd type="none" w="med" len="med"/>
                    </a:lnT>
                    <a:lnB w="6350" cap="flat" cmpd="sng" algn="ctr">
                      <a:solidFill>
                        <a:schemeClr val="tx1">
                          <a:lumMod val="65000"/>
                          <a:lumOff val="35000"/>
                        </a:schemeClr>
                      </a:solidFill>
                      <a:prstDash val="solid"/>
                      <a:round/>
                      <a:headEnd type="none" w="med" len="med"/>
                      <a:tailEnd type="none" w="med" len="med"/>
                    </a:lnB>
                    <a:solidFill>
                      <a:schemeClr val="bg1">
                        <a:lumMod val="100000"/>
                      </a:schemeClr>
                    </a:solidFill>
                  </a:tcPr>
                </a:tc>
                <a:tc>
                  <a:txBody>
                    <a:bodyPr/>
                    <a:lstStyle/>
                    <a:p>
                      <a:pPr marL="0" marR="0" lvl="0" indent="0" algn="l" defTabSz="932742"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a:ln>
                            <a:noFill/>
                          </a:ln>
                          <a:solidFill>
                            <a:srgbClr val="000000">
                              <a:lumMod val="100000"/>
                            </a:srgbClr>
                          </a:solidFill>
                          <a:effectLst/>
                          <a:uLnTx/>
                          <a:uFillTx/>
                          <a:latin typeface="Segoe UI" panose="020B0502040204020203" pitchFamily="34" charset="0"/>
                          <a:ea typeface="+mn-ea"/>
                          <a:cs typeface="+mn-cs"/>
                          <a:sym typeface=""/>
                        </a:rPr>
                        <a:t>[Insert feedback]</a:t>
                      </a:r>
                    </a:p>
                  </a:txBody>
                  <a:tcPr anchor="ctr">
                    <a:lnL w="6350" cap="flat" cmpd="sng" algn="ctr">
                      <a:solidFill>
                        <a:schemeClr val="tx1">
                          <a:lumMod val="65000"/>
                          <a:lumOff val="35000"/>
                        </a:schemeClr>
                      </a:solidFill>
                      <a:prstDash val="solid"/>
                      <a:round/>
                      <a:headEnd type="none" w="med" len="med"/>
                      <a:tailEnd type="none" w="med" len="med"/>
                    </a:lnL>
                    <a:lnR w="12700" cap="flat" cmpd="sng" algn="ctr">
                      <a:solidFill>
                        <a:schemeClr val="lt1">
                          <a:lumMod val="100000"/>
                        </a:schemeClr>
                      </a:solidFill>
                      <a:prstDash val="solid"/>
                      <a:round/>
                      <a:headEnd type="none" w="med" len="med"/>
                      <a:tailEnd type="none" w="med" len="med"/>
                    </a:lnR>
                    <a:lnT w="6350" cap="flat" cmpd="sng" algn="ctr">
                      <a:solidFill>
                        <a:schemeClr val="tx1">
                          <a:lumMod val="65000"/>
                          <a:lumOff val="35000"/>
                        </a:schemeClr>
                      </a:solidFill>
                      <a:prstDash val="solid"/>
                      <a:round/>
                      <a:headEnd type="none" w="med" len="med"/>
                      <a:tailEnd type="none" w="med" len="med"/>
                    </a:lnT>
                    <a:lnB w="6350" cap="flat" cmpd="sng" algn="ctr">
                      <a:solidFill>
                        <a:schemeClr val="tx1">
                          <a:lumMod val="65000"/>
                          <a:lumOff val="35000"/>
                        </a:schemeClr>
                      </a:solidFill>
                      <a:prstDash val="solid"/>
                      <a:round/>
                      <a:headEnd type="none" w="med" len="med"/>
                      <a:tailEnd type="none" w="med" len="med"/>
                    </a:lnB>
                    <a:solidFill>
                      <a:schemeClr val="bg1">
                        <a:lumMod val="100000"/>
                      </a:schemeClr>
                    </a:solidFill>
                  </a:tcPr>
                </a:tc>
                <a:extLst>
                  <a:ext uri="{0D108BD9-81ED-4DB2-BD59-A6C34878D82A}">
                    <a16:rowId xmlns:a16="http://schemas.microsoft.com/office/drawing/2014/main" val="3508268567"/>
                  </a:ext>
                </a:extLst>
              </a:tr>
              <a:tr h="514965">
                <a:tc>
                  <a:txBody>
                    <a:bodyPr/>
                    <a:lstStyle/>
                    <a:p>
                      <a:pPr marL="0" marR="0" lvl="0" indent="0" algn="l" defTabSz="932742"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a:ln>
                            <a:noFill/>
                          </a:ln>
                          <a:solidFill>
                            <a:srgbClr val="000000">
                              <a:lumMod val="100000"/>
                            </a:srgbClr>
                          </a:solidFill>
                          <a:effectLst/>
                          <a:uLnTx/>
                          <a:uFillTx/>
                          <a:latin typeface="Segoe UI" panose="020B0502040204020203" pitchFamily="34" charset="0"/>
                          <a:ea typeface="+mn-ea"/>
                          <a:cs typeface="+mn-cs"/>
                          <a:sym typeface=""/>
                        </a:rPr>
                        <a:t>[Insert name]</a:t>
                      </a:r>
                    </a:p>
                  </a:txBody>
                  <a:tcPr anchor="ctr">
                    <a:lnL w="12700" cap="flat" cmpd="sng" algn="ctr">
                      <a:solidFill>
                        <a:schemeClr val="lt1">
                          <a:lumMod val="100000"/>
                        </a:schemeClr>
                      </a:solidFill>
                      <a:prstDash val="solid"/>
                      <a:round/>
                      <a:headEnd type="none" w="med" len="med"/>
                      <a:tailEnd type="none" w="med" len="med"/>
                    </a:lnL>
                    <a:lnR w="6350" cap="flat" cmpd="sng" algn="ctr">
                      <a:solidFill>
                        <a:schemeClr val="tx1">
                          <a:lumMod val="65000"/>
                          <a:lumOff val="35000"/>
                        </a:schemeClr>
                      </a:solidFill>
                      <a:prstDash val="solid"/>
                      <a:round/>
                      <a:headEnd type="none" w="med" len="med"/>
                      <a:tailEnd type="none" w="med" len="med"/>
                    </a:lnR>
                    <a:lnT w="6350" cap="flat" cmpd="sng" algn="ctr">
                      <a:solidFill>
                        <a:schemeClr val="tx1">
                          <a:lumMod val="65000"/>
                          <a:lumOff val="35000"/>
                        </a:schemeClr>
                      </a:solidFill>
                      <a:prstDash val="solid"/>
                      <a:round/>
                      <a:headEnd type="none" w="med" len="med"/>
                      <a:tailEnd type="none" w="med" len="med"/>
                    </a:lnT>
                    <a:lnB w="6350" cap="flat" cmpd="sng" algn="ctr">
                      <a:solidFill>
                        <a:schemeClr val="tx1">
                          <a:lumMod val="65000"/>
                          <a:lumOff val="35000"/>
                        </a:schemeClr>
                      </a:solidFill>
                      <a:prstDash val="solid"/>
                      <a:round/>
                      <a:headEnd type="none" w="med" len="med"/>
                      <a:tailEnd type="none" w="med" len="med"/>
                    </a:lnB>
                    <a:solidFill>
                      <a:schemeClr val="bg1">
                        <a:lumMod val="100000"/>
                      </a:schemeClr>
                    </a:solidFill>
                  </a:tcPr>
                </a:tc>
                <a:tc>
                  <a:txBody>
                    <a:bodyPr/>
                    <a:lstStyle/>
                    <a:p>
                      <a:pPr marL="0" marR="0" lvl="0" indent="0" algn="l" defTabSz="932742"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a:ln>
                            <a:noFill/>
                          </a:ln>
                          <a:solidFill>
                            <a:srgbClr val="000000">
                              <a:lumMod val="100000"/>
                            </a:srgbClr>
                          </a:solidFill>
                          <a:effectLst/>
                          <a:uLnTx/>
                          <a:uFillTx/>
                          <a:latin typeface="Segoe UI" panose="020B0502040204020203" pitchFamily="34" charset="0"/>
                          <a:ea typeface="+mn-ea"/>
                          <a:cs typeface="+mn-cs"/>
                          <a:sym typeface=""/>
                        </a:rPr>
                        <a:t>[Insert feedback]</a:t>
                      </a:r>
                    </a:p>
                  </a:txBody>
                  <a:tcPr anchor="ctr">
                    <a:lnL w="6350" cap="flat" cmpd="sng" algn="ctr">
                      <a:solidFill>
                        <a:schemeClr val="tx1">
                          <a:lumMod val="65000"/>
                          <a:lumOff val="35000"/>
                        </a:schemeClr>
                      </a:solidFill>
                      <a:prstDash val="solid"/>
                      <a:round/>
                      <a:headEnd type="none" w="med" len="med"/>
                      <a:tailEnd type="none" w="med" len="med"/>
                    </a:lnL>
                    <a:lnR w="12700" cap="flat" cmpd="sng" algn="ctr">
                      <a:solidFill>
                        <a:schemeClr val="lt1">
                          <a:lumMod val="100000"/>
                        </a:schemeClr>
                      </a:solidFill>
                      <a:prstDash val="solid"/>
                      <a:round/>
                      <a:headEnd type="none" w="med" len="med"/>
                      <a:tailEnd type="none" w="med" len="med"/>
                    </a:lnR>
                    <a:lnT w="6350" cap="flat" cmpd="sng" algn="ctr">
                      <a:solidFill>
                        <a:schemeClr val="tx1">
                          <a:lumMod val="65000"/>
                          <a:lumOff val="35000"/>
                        </a:schemeClr>
                      </a:solidFill>
                      <a:prstDash val="solid"/>
                      <a:round/>
                      <a:headEnd type="none" w="med" len="med"/>
                      <a:tailEnd type="none" w="med" len="med"/>
                    </a:lnT>
                    <a:lnB w="6350" cap="flat" cmpd="sng" algn="ctr">
                      <a:solidFill>
                        <a:schemeClr val="tx1">
                          <a:lumMod val="65000"/>
                          <a:lumOff val="35000"/>
                        </a:schemeClr>
                      </a:solidFill>
                      <a:prstDash val="solid"/>
                      <a:round/>
                      <a:headEnd type="none" w="med" len="med"/>
                      <a:tailEnd type="none" w="med" len="med"/>
                    </a:lnB>
                    <a:solidFill>
                      <a:schemeClr val="bg1">
                        <a:lumMod val="100000"/>
                      </a:schemeClr>
                    </a:solidFill>
                  </a:tcPr>
                </a:tc>
                <a:extLst>
                  <a:ext uri="{0D108BD9-81ED-4DB2-BD59-A6C34878D82A}">
                    <a16:rowId xmlns:a16="http://schemas.microsoft.com/office/drawing/2014/main" val="3832447960"/>
                  </a:ext>
                </a:extLst>
              </a:tr>
              <a:tr h="514965">
                <a:tc>
                  <a:txBody>
                    <a:bodyPr/>
                    <a:lstStyle/>
                    <a:p>
                      <a:pPr marL="0" marR="0" lvl="0" indent="0" algn="l" defTabSz="932742"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a:ln>
                            <a:noFill/>
                          </a:ln>
                          <a:solidFill>
                            <a:srgbClr val="000000">
                              <a:lumMod val="100000"/>
                            </a:srgbClr>
                          </a:solidFill>
                          <a:effectLst/>
                          <a:uLnTx/>
                          <a:uFillTx/>
                          <a:latin typeface="Segoe UI" panose="020B0502040204020203" pitchFamily="34" charset="0"/>
                          <a:ea typeface="+mn-ea"/>
                          <a:cs typeface="+mn-cs"/>
                          <a:sym typeface=""/>
                        </a:rPr>
                        <a:t>[Insert name]</a:t>
                      </a:r>
                    </a:p>
                  </a:txBody>
                  <a:tcPr anchor="ctr">
                    <a:lnL w="12700" cap="flat" cmpd="sng" algn="ctr">
                      <a:solidFill>
                        <a:schemeClr val="lt1">
                          <a:lumMod val="100000"/>
                        </a:schemeClr>
                      </a:solidFill>
                      <a:prstDash val="solid"/>
                      <a:round/>
                      <a:headEnd type="none" w="med" len="med"/>
                      <a:tailEnd type="none" w="med" len="med"/>
                    </a:lnL>
                    <a:lnR w="6350" cap="flat" cmpd="sng" algn="ctr">
                      <a:solidFill>
                        <a:schemeClr val="tx1">
                          <a:lumMod val="65000"/>
                          <a:lumOff val="35000"/>
                        </a:schemeClr>
                      </a:solidFill>
                      <a:prstDash val="solid"/>
                      <a:round/>
                      <a:headEnd type="none" w="med" len="med"/>
                      <a:tailEnd type="none" w="med" len="med"/>
                    </a:lnR>
                    <a:lnT w="6350" cap="flat" cmpd="sng" algn="ctr">
                      <a:solidFill>
                        <a:schemeClr val="tx1">
                          <a:lumMod val="65000"/>
                          <a:lumOff val="35000"/>
                        </a:schemeClr>
                      </a:solidFill>
                      <a:prstDash val="solid"/>
                      <a:round/>
                      <a:headEnd type="none" w="med" len="med"/>
                      <a:tailEnd type="none" w="med" len="med"/>
                    </a:lnT>
                    <a:lnB w="12700" cap="flat" cmpd="sng" algn="ctr">
                      <a:solidFill>
                        <a:schemeClr val="lt1">
                          <a:lumMod val="100000"/>
                        </a:schemeClr>
                      </a:solidFill>
                      <a:prstDash val="solid"/>
                      <a:round/>
                      <a:headEnd type="none" w="med" len="med"/>
                      <a:tailEnd type="none" w="med" len="med"/>
                    </a:lnB>
                    <a:solidFill>
                      <a:schemeClr val="bg1">
                        <a:lumMod val="100000"/>
                      </a:schemeClr>
                    </a:solidFill>
                  </a:tcPr>
                </a:tc>
                <a:tc>
                  <a:txBody>
                    <a:bodyPr/>
                    <a:lstStyle/>
                    <a:p>
                      <a:pPr marL="0" marR="0" lvl="0" indent="0" algn="l" defTabSz="932742"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a:ln>
                            <a:noFill/>
                          </a:ln>
                          <a:solidFill>
                            <a:srgbClr val="000000">
                              <a:lumMod val="100000"/>
                            </a:srgbClr>
                          </a:solidFill>
                          <a:effectLst/>
                          <a:uLnTx/>
                          <a:uFillTx/>
                          <a:latin typeface="Segoe UI" panose="020B0502040204020203" pitchFamily="34" charset="0"/>
                          <a:ea typeface="+mn-ea"/>
                          <a:cs typeface="+mn-cs"/>
                          <a:sym typeface=""/>
                        </a:rPr>
                        <a:t>[Insert feedback]</a:t>
                      </a:r>
                    </a:p>
                  </a:txBody>
                  <a:tcPr anchor="ctr">
                    <a:lnL w="6350" cap="flat" cmpd="sng" algn="ctr">
                      <a:solidFill>
                        <a:schemeClr val="tx1">
                          <a:lumMod val="65000"/>
                          <a:lumOff val="35000"/>
                        </a:schemeClr>
                      </a:solidFill>
                      <a:prstDash val="solid"/>
                      <a:round/>
                      <a:headEnd type="none" w="med" len="med"/>
                      <a:tailEnd type="none" w="med" len="med"/>
                    </a:lnL>
                    <a:lnR w="12700" cap="flat" cmpd="sng" algn="ctr">
                      <a:solidFill>
                        <a:schemeClr val="lt1">
                          <a:lumMod val="100000"/>
                        </a:schemeClr>
                      </a:solidFill>
                      <a:prstDash val="solid"/>
                      <a:round/>
                      <a:headEnd type="none" w="med" len="med"/>
                      <a:tailEnd type="none" w="med" len="med"/>
                    </a:lnR>
                    <a:lnT w="6350" cap="flat" cmpd="sng" algn="ctr">
                      <a:solidFill>
                        <a:schemeClr val="tx1">
                          <a:lumMod val="65000"/>
                          <a:lumOff val="35000"/>
                        </a:schemeClr>
                      </a:solidFill>
                      <a:prstDash val="solid"/>
                      <a:round/>
                      <a:headEnd type="none" w="med" len="med"/>
                      <a:tailEnd type="none" w="med" len="med"/>
                    </a:lnT>
                    <a:lnB w="12700" cap="flat" cmpd="sng" algn="ctr">
                      <a:solidFill>
                        <a:schemeClr val="lt1">
                          <a:lumMod val="100000"/>
                        </a:schemeClr>
                      </a:solidFill>
                      <a:prstDash val="solid"/>
                      <a:round/>
                      <a:headEnd type="none" w="med" len="med"/>
                      <a:tailEnd type="none" w="med" len="med"/>
                    </a:lnB>
                    <a:solidFill>
                      <a:schemeClr val="bg1">
                        <a:lumMod val="100000"/>
                      </a:schemeClr>
                    </a:solidFill>
                  </a:tcPr>
                </a:tc>
                <a:extLst>
                  <a:ext uri="{0D108BD9-81ED-4DB2-BD59-A6C34878D82A}">
                    <a16:rowId xmlns:a16="http://schemas.microsoft.com/office/drawing/2014/main" val="2239496405"/>
                  </a:ext>
                </a:extLst>
              </a:tr>
            </a:tbl>
          </a:graphicData>
        </a:graphic>
      </p:graphicFrame>
      <p:sp>
        <p:nvSpPr>
          <p:cNvPr id="6" name="Free-form: Shape 2">
            <a:extLst>
              <a:ext uri="{FF2B5EF4-FFF2-40B4-BE49-F238E27FC236}">
                <a16:creationId xmlns:a16="http://schemas.microsoft.com/office/drawing/2014/main" id="{A394A1C3-F310-D973-0B8A-76712BF78386}"/>
              </a:ext>
            </a:extLst>
          </p:cNvPr>
          <p:cNvSpPr/>
          <p:nvPr/>
        </p:nvSpPr>
        <p:spPr bwMode="auto">
          <a:xfrm>
            <a:off x="1" y="0"/>
            <a:ext cx="3678749" cy="6467474"/>
          </a:xfrm>
          <a:custGeom>
            <a:avLst/>
            <a:gdLst>
              <a:gd name="connsiteX0" fmla="*/ 0 w 3678749"/>
              <a:gd name="connsiteY0" fmla="*/ 0 h 6467474"/>
              <a:gd name="connsiteX1" fmla="*/ 1565539 w 3678749"/>
              <a:gd name="connsiteY1" fmla="*/ 0 h 6467474"/>
              <a:gd name="connsiteX2" fmla="*/ 2051732 w 3678749"/>
              <a:gd name="connsiteY2" fmla="*/ 0 h 6467474"/>
              <a:gd name="connsiteX3" fmla="*/ 3179150 w 3678749"/>
              <a:gd name="connsiteY3" fmla="*/ 0 h 6467474"/>
              <a:gd name="connsiteX4" fmla="*/ 3172238 w 3678749"/>
              <a:gd name="connsiteY4" fmla="*/ 100911 h 6467474"/>
              <a:gd name="connsiteX5" fmla="*/ 3492683 w 3678749"/>
              <a:gd name="connsiteY5" fmla="*/ 5171160 h 6467474"/>
              <a:gd name="connsiteX6" fmla="*/ 3661129 w 3678749"/>
              <a:gd name="connsiteY6" fmla="*/ 6279638 h 6467474"/>
              <a:gd name="connsiteX7" fmla="*/ 3678749 w 3678749"/>
              <a:gd name="connsiteY7" fmla="*/ 6467474 h 6467474"/>
              <a:gd name="connsiteX8" fmla="*/ 0 w 3678749"/>
              <a:gd name="connsiteY8" fmla="*/ 6467474 h 64674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678749" h="6467474">
                <a:moveTo>
                  <a:pt x="0" y="0"/>
                </a:moveTo>
                <a:lnTo>
                  <a:pt x="1565539" y="0"/>
                </a:lnTo>
                <a:lnTo>
                  <a:pt x="2051732" y="0"/>
                </a:lnTo>
                <a:lnTo>
                  <a:pt x="3179150" y="0"/>
                </a:lnTo>
                <a:lnTo>
                  <a:pt x="3172238" y="100911"/>
                </a:lnTo>
                <a:cubicBezTo>
                  <a:pt x="3090556" y="1420746"/>
                  <a:pt x="3114211" y="3189359"/>
                  <a:pt x="3492683" y="5171160"/>
                </a:cubicBezTo>
                <a:cubicBezTo>
                  <a:pt x="3568378" y="5567520"/>
                  <a:pt x="3623810" y="5936649"/>
                  <a:pt x="3661129" y="6279638"/>
                </a:cubicBezTo>
                <a:lnTo>
                  <a:pt x="3678749" y="6467474"/>
                </a:lnTo>
                <a:lnTo>
                  <a:pt x="0" y="6467474"/>
                </a:lnTo>
                <a:close/>
              </a:path>
            </a:pathLst>
          </a:custGeom>
          <a:solidFill>
            <a:schemeClr val="accent1"/>
          </a:solidFill>
          <a:ln w="3768" cap="flat">
            <a:noFill/>
            <a:prstDash val="solid"/>
            <a:miter/>
          </a:ln>
          <a:effectLst>
            <a:outerShdw blurRad="63500" dist="25400" algn="l" rotWithShape="0">
              <a:prstClr val="black">
                <a:alpha val="26000"/>
              </a:prstClr>
            </a:outerShdw>
          </a:effectLst>
        </p:spPr>
        <p:txBody>
          <a:bodyPr wrap="square" rtlCol="0" anchor="ctr">
            <a:noAutofit/>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GB" sz="1765" b="0" i="0" u="none" strike="noStrike" kern="1200" cap="none" spc="0" normalizeH="0" baseline="0" noProof="0">
              <a:ln>
                <a:noFill/>
              </a:ln>
              <a:solidFill>
                <a:srgbClr val="000000"/>
              </a:solidFill>
              <a:effectLst/>
              <a:uLnTx/>
              <a:uFillTx/>
              <a:latin typeface="Segoe UI"/>
              <a:ea typeface="+mn-ea"/>
              <a:cs typeface="+mn-cs"/>
            </a:endParaRPr>
          </a:p>
        </p:txBody>
      </p:sp>
      <p:sp>
        <p:nvSpPr>
          <p:cNvPr id="2" name="Title 1">
            <a:extLst>
              <a:ext uri="{FF2B5EF4-FFF2-40B4-BE49-F238E27FC236}">
                <a16:creationId xmlns:a16="http://schemas.microsoft.com/office/drawing/2014/main" id="{1486D3FE-32FE-756E-31E8-1ACBCB4FB4FB}"/>
              </a:ext>
            </a:extLst>
          </p:cNvPr>
          <p:cNvSpPr txBox="1">
            <a:spLocks/>
          </p:cNvSpPr>
          <p:nvPr/>
        </p:nvSpPr>
        <p:spPr>
          <a:xfrm>
            <a:off x="430666" y="2402740"/>
            <a:ext cx="2896734" cy="1661993"/>
          </a:xfrm>
          <a:prstGeom prst="rect">
            <a:avLst/>
          </a:prstGeom>
        </p:spPr>
        <p:txBody>
          <a:bodyPr vert="horz" wrap="square" lIns="0" tIns="0" rIns="0" bIns="0" rtlCol="0" anchor="ctr">
            <a:spAutoFit/>
          </a:bodyPr>
          <a:lstStyle>
            <a:lvl1pPr algn="l" defTabSz="932742" rtl="0" eaLnBrk="1" latinLnBrk="0" hangingPunct="1">
              <a:lnSpc>
                <a:spcPct val="100000"/>
              </a:lnSpc>
              <a:spcBef>
                <a:spcPct val="0"/>
              </a:spcBef>
              <a:buNone/>
              <a:defRPr lang="en-US" sz="2800" b="0" kern="1200" cap="none" spc="-50" baseline="0" dirty="0" smtClean="0">
                <a:ln w="3175">
                  <a:noFill/>
                </a:ln>
                <a:solidFill>
                  <a:schemeClr val="tx1"/>
                </a:solidFill>
                <a:effectLst/>
                <a:latin typeface="+mj-lt"/>
                <a:ea typeface="+mn-ea"/>
                <a:cs typeface="Segoe UI" pitchFamily="34" charset="0"/>
              </a:defRPr>
            </a:lvl1pPr>
          </a:lstStyle>
          <a:p>
            <a:pPr marL="0" marR="0" lvl="0" indent="0" algn="l" defTabSz="932742" rtl="0" eaLnBrk="1" fontAlgn="auto" latinLnBrk="0" hangingPunct="1">
              <a:spcBef>
                <a:spcPct val="0"/>
              </a:spcBef>
              <a:spcAft>
                <a:spcPts val="0"/>
              </a:spcAft>
              <a:buClrTx/>
              <a:buSzTx/>
              <a:buFontTx/>
              <a:buNone/>
              <a:tabLst/>
              <a:defRPr/>
            </a:pPr>
            <a:r>
              <a:rPr kumimoji="0" lang="en-GB" sz="3600" i="0" u="none" strike="noStrike" kern="1200" cap="none" spc="-50" normalizeH="0" baseline="0" noProof="0">
                <a:ln w="3175">
                  <a:noFill/>
                </a:ln>
                <a:solidFill>
                  <a:srgbClr val="FFFFFF"/>
                </a:solidFill>
                <a:effectLst/>
                <a:uLnTx/>
                <a:uFillTx/>
                <a:latin typeface="+mn-lt"/>
                <a:ea typeface="+mn-ea"/>
                <a:cs typeface="Segoe UI" pitchFamily="34" charset="0"/>
              </a:rPr>
              <a:t>Feedback – </a:t>
            </a:r>
            <a:r>
              <a:rPr kumimoji="0" lang="en-GB" sz="3600" i="0" u="none" strike="noStrike" kern="1200" cap="none" spc="0" normalizeH="0" baseline="0" noProof="0">
                <a:ln w="3175">
                  <a:noFill/>
                </a:ln>
                <a:solidFill>
                  <a:srgbClr val="FFFFFF"/>
                </a:solidFill>
                <a:effectLst/>
                <a:uLnTx/>
                <a:uFillTx/>
                <a:ea typeface="+mn-ea"/>
                <a:cs typeface="Segoe UI" pitchFamily="34" charset="0"/>
              </a:rPr>
              <a:t>COLLEAGUE SENTIMENT</a:t>
            </a:r>
          </a:p>
        </p:txBody>
      </p:sp>
      <p:pic>
        <p:nvPicPr>
          <p:cNvPr id="7" name="Picture 6" descr="A blue and green sign&#10;&#10;Description automatically generated with medium confidence">
            <a:extLst>
              <a:ext uri="{FF2B5EF4-FFF2-40B4-BE49-F238E27FC236}">
                <a16:creationId xmlns:a16="http://schemas.microsoft.com/office/drawing/2014/main" id="{9F1A68A6-6C41-0030-7129-8FAF73D220C9}"/>
              </a:ext>
            </a:extLst>
          </p:cNvPr>
          <p:cNvPicPr>
            <a:picLocks noChangeAspect="1"/>
          </p:cNvPicPr>
          <p:nvPr/>
        </p:nvPicPr>
        <p:blipFill rotWithShape="1">
          <a:blip r:embed="rId2">
            <a:extLst>
              <a:ext uri="{28A0092B-C50C-407E-A947-70E740481C1C}">
                <a14:useLocalDpi xmlns:a14="http://schemas.microsoft.com/office/drawing/2010/main" val="0"/>
              </a:ext>
            </a:extLst>
          </a:blip>
          <a:srcRect r="3968"/>
          <a:stretch/>
        </p:blipFill>
        <p:spPr>
          <a:xfrm>
            <a:off x="10257196" y="122866"/>
            <a:ext cx="1934804" cy="459865"/>
          </a:xfrm>
          <a:prstGeom prst="rect">
            <a:avLst/>
          </a:prstGeom>
          <a:effectLst>
            <a:outerShdw blurRad="88900" dist="50800" dir="8100000" algn="tr" rotWithShape="0">
              <a:prstClr val="black">
                <a:alpha val="40000"/>
              </a:prstClr>
            </a:outerShdw>
          </a:effectLst>
        </p:spPr>
      </p:pic>
      <p:sp>
        <p:nvSpPr>
          <p:cNvPr id="4" name="TextBox 3">
            <a:extLst>
              <a:ext uri="{FF2B5EF4-FFF2-40B4-BE49-F238E27FC236}">
                <a16:creationId xmlns:a16="http://schemas.microsoft.com/office/drawing/2014/main" id="{EAC6502A-F3CE-2A96-5814-5E5C56B905DE}"/>
              </a:ext>
            </a:extLst>
          </p:cNvPr>
          <p:cNvSpPr txBox="1"/>
          <p:nvPr/>
        </p:nvSpPr>
        <p:spPr>
          <a:xfrm>
            <a:off x="12754708" y="679938"/>
            <a:ext cx="2608087" cy="2369880"/>
          </a:xfrm>
          <a:prstGeom prst="rect">
            <a:avLst/>
          </a:prstGeom>
          <a:noFill/>
        </p:spPr>
        <p:txBody>
          <a:bodyPr wrap="square" lIns="0" tIns="0" rIns="0" bIns="0" rtlCol="0">
            <a:spAutoFit/>
          </a:bodyPr>
          <a:lstStyle/>
          <a:p>
            <a:pPr algn="l"/>
            <a:r>
              <a:rPr lang="en-GB" sz="1400"/>
              <a:t>In this activity, you will outline the feedback you receive from colleagues.</a:t>
            </a:r>
          </a:p>
          <a:p>
            <a:pPr algn="l"/>
            <a:endParaRPr lang="en-GB" sz="1400"/>
          </a:p>
          <a:p>
            <a:r>
              <a:rPr lang="en-GB" sz="1400"/>
              <a:t>As you fill this in, consider the below:</a:t>
            </a:r>
          </a:p>
          <a:p>
            <a:pPr algn="l"/>
            <a:endParaRPr lang="en-GB" sz="1400"/>
          </a:p>
          <a:p>
            <a:pPr algn="l"/>
            <a:r>
              <a:rPr lang="en-GB" sz="1400">
                <a:latin typeface="+mj-lt"/>
              </a:rPr>
              <a:t>1. Complete transparency:</a:t>
            </a:r>
          </a:p>
          <a:p>
            <a:pPr algn="l"/>
            <a:r>
              <a:rPr lang="en-GB" sz="1400"/>
              <a:t>Try to include feedback verbatim only refining for length if necessary. </a:t>
            </a:r>
          </a:p>
        </p:txBody>
      </p:sp>
    </p:spTree>
    <p:extLst>
      <p:ext uri="{BB962C8B-B14F-4D97-AF65-F5344CB8AC3E}">
        <p14:creationId xmlns:p14="http://schemas.microsoft.com/office/powerpoint/2010/main" val="38409686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7.xml><?xml version="1.0" encoding="utf-8"?>
<p:sld xmlns:a="http://schemas.openxmlformats.org/drawingml/2006/main" xmlns:r="http://schemas.openxmlformats.org/officeDocument/2006/relationships" xmlns:p="http://schemas.openxmlformats.org/presentationml/2006/main">
  <p:cSld>
    <p:bg>
      <p:bgPr>
        <a:solidFill>
          <a:srgbClr val="F7F7F7"/>
        </a:solidFill>
        <a:effectLst/>
      </p:bgPr>
    </p:bg>
    <p:spTree>
      <p:nvGrpSpPr>
        <p:cNvPr id="1" name=""/>
        <p:cNvGrpSpPr/>
        <p:nvPr/>
      </p:nvGrpSpPr>
      <p:grpSpPr>
        <a:xfrm>
          <a:off x="0" y="0"/>
          <a:ext cx="0" cy="0"/>
          <a:chOff x="0" y="0"/>
          <a:chExt cx="0" cy="0"/>
        </a:xfrm>
      </p:grpSpPr>
      <p:sp>
        <p:nvSpPr>
          <p:cNvPr id="4" name="Freeform: Shape 3">
            <a:extLst>
              <a:ext uri="{FF2B5EF4-FFF2-40B4-BE49-F238E27FC236}">
                <a16:creationId xmlns:a16="http://schemas.microsoft.com/office/drawing/2014/main" id="{38695748-F541-40FE-3A90-2C20F0D29DCC}"/>
              </a:ext>
            </a:extLst>
          </p:cNvPr>
          <p:cNvSpPr/>
          <p:nvPr/>
        </p:nvSpPr>
        <p:spPr bwMode="auto">
          <a:xfrm flipH="1" flipV="1">
            <a:off x="0" y="-1"/>
            <a:ext cx="12192000" cy="1291771"/>
          </a:xfrm>
          <a:custGeom>
            <a:avLst/>
            <a:gdLst>
              <a:gd name="connsiteX0" fmla="*/ 11268532 w 12192000"/>
              <a:gd name="connsiteY0" fmla="*/ 106 h 4074802"/>
              <a:gd name="connsiteX1" fmla="*/ 12185209 w 12192000"/>
              <a:gd name="connsiteY1" fmla="*/ 20416 h 4074802"/>
              <a:gd name="connsiteX2" fmla="*/ 12192000 w 12192000"/>
              <a:gd name="connsiteY2" fmla="*/ 20811 h 4074802"/>
              <a:gd name="connsiteX3" fmla="*/ 12192000 w 12192000"/>
              <a:gd name="connsiteY3" fmla="*/ 1064902 h 4074802"/>
              <a:gd name="connsiteX4" fmla="*/ 12192000 w 12192000"/>
              <a:gd name="connsiteY4" fmla="*/ 1585602 h 4074802"/>
              <a:gd name="connsiteX5" fmla="*/ 12192000 w 12192000"/>
              <a:gd name="connsiteY5" fmla="*/ 4074802 h 4074802"/>
              <a:gd name="connsiteX6" fmla="*/ 0 w 12192000"/>
              <a:gd name="connsiteY6" fmla="*/ 4074802 h 4074802"/>
              <a:gd name="connsiteX7" fmla="*/ 0 w 12192000"/>
              <a:gd name="connsiteY7" fmla="*/ 1585602 h 4074802"/>
              <a:gd name="connsiteX8" fmla="*/ 0 w 12192000"/>
              <a:gd name="connsiteY8" fmla="*/ 1064902 h 4074802"/>
              <a:gd name="connsiteX9" fmla="*/ 0 w 12192000"/>
              <a:gd name="connsiteY9" fmla="*/ 16345 h 4074802"/>
              <a:gd name="connsiteX10" fmla="*/ 244047 w 12192000"/>
              <a:gd name="connsiteY10" fmla="*/ 27486 h 4074802"/>
              <a:gd name="connsiteX11" fmla="*/ 1686840 w 12192000"/>
              <a:gd name="connsiteY11" fmla="*/ 173856 h 4074802"/>
              <a:gd name="connsiteX12" fmla="*/ 9172284 w 12192000"/>
              <a:gd name="connsiteY12" fmla="*/ 173856 h 4074802"/>
              <a:gd name="connsiteX13" fmla="*/ 11268532 w 12192000"/>
              <a:gd name="connsiteY13" fmla="*/ 106 h 4074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2192000" h="4074802">
                <a:moveTo>
                  <a:pt x="11268532" y="106"/>
                </a:moveTo>
                <a:cubicBezTo>
                  <a:pt x="11570638" y="-964"/>
                  <a:pt x="11877794" y="6092"/>
                  <a:pt x="12185209" y="20416"/>
                </a:cubicBezTo>
                <a:lnTo>
                  <a:pt x="12192000" y="20811"/>
                </a:lnTo>
                <a:lnTo>
                  <a:pt x="12192000" y="1064902"/>
                </a:lnTo>
                <a:lnTo>
                  <a:pt x="12192000" y="1585602"/>
                </a:lnTo>
                <a:lnTo>
                  <a:pt x="12192000" y="4074802"/>
                </a:lnTo>
                <a:lnTo>
                  <a:pt x="0" y="4074802"/>
                </a:lnTo>
                <a:lnTo>
                  <a:pt x="0" y="1585602"/>
                </a:lnTo>
                <a:lnTo>
                  <a:pt x="0" y="1064902"/>
                </a:lnTo>
                <a:lnTo>
                  <a:pt x="0" y="16345"/>
                </a:lnTo>
                <a:lnTo>
                  <a:pt x="244047" y="27486"/>
                </a:lnTo>
                <a:cubicBezTo>
                  <a:pt x="678291" y="52375"/>
                  <a:pt x="1158360" y="99922"/>
                  <a:pt x="1686840" y="173856"/>
                </a:cubicBezTo>
                <a:cubicBezTo>
                  <a:pt x="5914682" y="765330"/>
                  <a:pt x="9172284" y="173856"/>
                  <a:pt x="9172284" y="173856"/>
                </a:cubicBezTo>
                <a:cubicBezTo>
                  <a:pt x="9789564" y="56236"/>
                  <a:pt x="10513267" y="2780"/>
                  <a:pt x="11268532" y="106"/>
                </a:cubicBezTo>
                <a:close/>
              </a:path>
            </a:pathLst>
          </a:custGeom>
          <a:solidFill>
            <a:schemeClr val="accent1"/>
          </a:solidFill>
          <a:ln w="3768" cap="flat">
            <a:noFill/>
            <a:prstDash val="solid"/>
            <a:miter/>
          </a:ln>
          <a:effectLst>
            <a:outerShdw blurRad="63500" dist="25400" dir="6600000" algn="l" rotWithShape="0">
              <a:prstClr val="black">
                <a:alpha val="26000"/>
              </a:prstClr>
            </a:outerShdw>
          </a:effectLst>
        </p:spPr>
        <p:txBody>
          <a:bodyPr wrap="square" rtlCol="0" anchor="ctr">
            <a:noAutofit/>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GB" sz="1765" b="0" i="0" u="none" strike="noStrike" kern="1200" cap="none" spc="0" normalizeH="0" baseline="0" noProof="0">
              <a:ln>
                <a:noFill/>
              </a:ln>
              <a:solidFill>
                <a:srgbClr val="000000"/>
              </a:solidFill>
              <a:effectLst/>
              <a:uLnTx/>
              <a:uFillTx/>
              <a:latin typeface="Segoe UI"/>
              <a:ea typeface="+mn-ea"/>
              <a:cs typeface="+mn-cs"/>
            </a:endParaRPr>
          </a:p>
        </p:txBody>
      </p:sp>
      <p:graphicFrame>
        <p:nvGraphicFramePr>
          <p:cNvPr id="7" name="Table 6">
            <a:extLst>
              <a:ext uri="{FF2B5EF4-FFF2-40B4-BE49-F238E27FC236}">
                <a16:creationId xmlns:a16="http://schemas.microsoft.com/office/drawing/2014/main" id="{CA089271-168D-2EBA-2D97-42D4B04CE8B4}"/>
              </a:ext>
            </a:extLst>
          </p:cNvPr>
          <p:cNvGraphicFramePr>
            <a:graphicFrameLocks noGrp="1"/>
          </p:cNvGraphicFramePr>
          <p:nvPr>
            <p:extLst>
              <p:ext uri="{D42A27DB-BD31-4B8C-83A1-F6EECF244321}">
                <p14:modId xmlns:p14="http://schemas.microsoft.com/office/powerpoint/2010/main" val="380855844"/>
              </p:ext>
            </p:extLst>
          </p:nvPr>
        </p:nvGraphicFramePr>
        <p:xfrm>
          <a:off x="722068" y="1561831"/>
          <a:ext cx="10747864" cy="4717279"/>
        </p:xfrm>
        <a:graphic>
          <a:graphicData uri="http://schemas.openxmlformats.org/drawingml/2006/table">
            <a:tbl>
              <a:tblPr firstRow="1" bandRow="1">
                <a:effectLst>
                  <a:outerShdw blurRad="50800" dist="38100" dir="2700000" algn="tl" rotWithShape="0">
                    <a:prstClr val="black">
                      <a:alpha val="20000"/>
                    </a:prstClr>
                  </a:outerShdw>
                </a:effectLst>
                <a:tableStyleId>{073A0DAA-6AF3-43AB-8588-CEC1D06C72B9}</a:tableStyleId>
              </a:tblPr>
              <a:tblGrid>
                <a:gridCol w="2686966">
                  <a:extLst>
                    <a:ext uri="{9D8B030D-6E8A-4147-A177-3AD203B41FA5}">
                      <a16:colId xmlns:a16="http://schemas.microsoft.com/office/drawing/2014/main" val="1398959080"/>
                    </a:ext>
                  </a:extLst>
                </a:gridCol>
                <a:gridCol w="2686966">
                  <a:extLst>
                    <a:ext uri="{9D8B030D-6E8A-4147-A177-3AD203B41FA5}">
                      <a16:colId xmlns:a16="http://schemas.microsoft.com/office/drawing/2014/main" val="847719821"/>
                    </a:ext>
                  </a:extLst>
                </a:gridCol>
                <a:gridCol w="2686966">
                  <a:extLst>
                    <a:ext uri="{9D8B030D-6E8A-4147-A177-3AD203B41FA5}">
                      <a16:colId xmlns:a16="http://schemas.microsoft.com/office/drawing/2014/main" val="2187066913"/>
                    </a:ext>
                  </a:extLst>
                </a:gridCol>
                <a:gridCol w="2686966">
                  <a:extLst>
                    <a:ext uri="{9D8B030D-6E8A-4147-A177-3AD203B41FA5}">
                      <a16:colId xmlns:a16="http://schemas.microsoft.com/office/drawing/2014/main" val="3989192546"/>
                    </a:ext>
                  </a:extLst>
                </a:gridCol>
              </a:tblGrid>
              <a:tr h="851169">
                <a:tc>
                  <a:txBody>
                    <a:bodyPr/>
                    <a:lstStyle/>
                    <a:p>
                      <a:pPr>
                        <a:lnSpc>
                          <a:spcPct val="110000"/>
                        </a:lnSpc>
                        <a:spcBef>
                          <a:spcPts val="0"/>
                        </a:spcBef>
                        <a:spcAft>
                          <a:spcPts val="0"/>
                        </a:spcAft>
                      </a:pPr>
                      <a:r>
                        <a:rPr lang="en-GB" sz="1400" b="0">
                          <a:solidFill>
                            <a:schemeClr val="bg1"/>
                          </a:solidFill>
                          <a:latin typeface="+mj-lt"/>
                        </a:rPr>
                        <a:t>KPI at beginning of rollout</a:t>
                      </a:r>
                    </a:p>
                  </a:txBody>
                  <a:tcPr marL="108000" marR="0" marT="43200" marB="0" anchor="ctr">
                    <a:lnL w="12700" cap="flat" cmpd="sng" algn="ctr">
                      <a:no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accent1"/>
                    </a:solidFill>
                  </a:tcPr>
                </a:tc>
                <a:tc>
                  <a:txBody>
                    <a:bodyPr/>
                    <a:lstStyle/>
                    <a:p>
                      <a:pPr marL="0" marR="0" lvl="0" indent="0" algn="l" defTabSz="932742" rtl="0" eaLnBrk="1" fontAlgn="auto" latinLnBrk="0" hangingPunct="1">
                        <a:lnSpc>
                          <a:spcPct val="110000"/>
                        </a:lnSpc>
                        <a:spcBef>
                          <a:spcPts val="0"/>
                        </a:spcBef>
                        <a:spcAft>
                          <a:spcPts val="0"/>
                        </a:spcAft>
                        <a:buClrTx/>
                        <a:buSzTx/>
                        <a:buFontTx/>
                        <a:buNone/>
                        <a:tabLst/>
                        <a:defRPr/>
                      </a:pPr>
                      <a:r>
                        <a:rPr kumimoji="0" lang="en-GB" sz="1400" b="0" i="0" u="none" strike="noStrike" kern="1200" cap="none" spc="0" normalizeH="0" baseline="0" noProof="0">
                          <a:ln>
                            <a:noFill/>
                          </a:ln>
                          <a:solidFill>
                            <a:srgbClr val="FFFFFF"/>
                          </a:solidFill>
                          <a:effectLst/>
                          <a:uLnTx/>
                          <a:uFillTx/>
                          <a:latin typeface="+mj-lt"/>
                          <a:ea typeface="+mn-ea"/>
                          <a:cs typeface="+mn-cs"/>
                        </a:rPr>
                        <a:t>KPI after 3 months</a:t>
                      </a:r>
                    </a:p>
                  </a:txBody>
                  <a:tcPr marL="108000" marR="0" marT="4320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accent1"/>
                    </a:solidFill>
                  </a:tcPr>
                </a:tc>
                <a:tc>
                  <a:txBody>
                    <a:bodyPr/>
                    <a:lstStyle/>
                    <a:p>
                      <a:pPr marL="0" marR="0" lvl="0" indent="0" algn="l" defTabSz="932742" rtl="0" eaLnBrk="1" fontAlgn="auto" latinLnBrk="0" hangingPunct="1">
                        <a:lnSpc>
                          <a:spcPct val="110000"/>
                        </a:lnSpc>
                        <a:spcBef>
                          <a:spcPts val="0"/>
                        </a:spcBef>
                        <a:spcAft>
                          <a:spcPts val="0"/>
                        </a:spcAft>
                        <a:buClrTx/>
                        <a:buSzTx/>
                        <a:buFontTx/>
                        <a:buNone/>
                        <a:tabLst/>
                        <a:defRPr/>
                      </a:pPr>
                      <a:r>
                        <a:rPr kumimoji="0" lang="en-GB" sz="1400" b="0" i="0" u="none" strike="noStrike" kern="1200" cap="none" spc="0" normalizeH="0" baseline="0" noProof="0">
                          <a:ln>
                            <a:noFill/>
                          </a:ln>
                          <a:solidFill>
                            <a:srgbClr val="FFFFFF"/>
                          </a:solidFill>
                          <a:effectLst/>
                          <a:uLnTx/>
                          <a:uFillTx/>
                          <a:latin typeface="+mj-lt"/>
                          <a:ea typeface="+mn-ea"/>
                          <a:cs typeface="+mn-cs"/>
                        </a:rPr>
                        <a:t>KPI after 6 months</a:t>
                      </a:r>
                    </a:p>
                  </a:txBody>
                  <a:tcPr marL="108000" marR="0" marT="4320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accent1"/>
                    </a:solidFill>
                  </a:tcPr>
                </a:tc>
                <a:tc>
                  <a:txBody>
                    <a:bodyPr/>
                    <a:lstStyle/>
                    <a:p>
                      <a:pPr marL="0" marR="0" lvl="0" indent="0" algn="l" defTabSz="932742" rtl="0" eaLnBrk="1" fontAlgn="auto" latinLnBrk="0" hangingPunct="1">
                        <a:lnSpc>
                          <a:spcPct val="110000"/>
                        </a:lnSpc>
                        <a:spcBef>
                          <a:spcPts val="0"/>
                        </a:spcBef>
                        <a:spcAft>
                          <a:spcPts val="0"/>
                        </a:spcAft>
                        <a:buClrTx/>
                        <a:buSzTx/>
                        <a:buFontTx/>
                        <a:buNone/>
                        <a:tabLst/>
                        <a:defRPr/>
                      </a:pPr>
                      <a:r>
                        <a:rPr kumimoji="0" lang="en-GB" sz="1400" b="0" i="0" u="none" strike="noStrike" kern="1200" cap="none" spc="0" normalizeH="0" baseline="0" noProof="0">
                          <a:ln>
                            <a:noFill/>
                          </a:ln>
                          <a:solidFill>
                            <a:srgbClr val="FFFFFF"/>
                          </a:solidFill>
                          <a:effectLst/>
                          <a:uLnTx/>
                          <a:uFillTx/>
                          <a:latin typeface="+mj-lt"/>
                          <a:ea typeface="+mn-ea"/>
                          <a:cs typeface="+mn-cs"/>
                        </a:rPr>
                        <a:t>KPI after 1 year</a:t>
                      </a:r>
                    </a:p>
                  </a:txBody>
                  <a:tcPr marL="108000" marR="0" marT="4320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accent1"/>
                    </a:solidFill>
                  </a:tcPr>
                </a:tc>
                <a:extLst>
                  <a:ext uri="{0D108BD9-81ED-4DB2-BD59-A6C34878D82A}">
                    <a16:rowId xmlns:a16="http://schemas.microsoft.com/office/drawing/2014/main" val="387612291"/>
                  </a:ext>
                </a:extLst>
              </a:tr>
              <a:tr h="773222">
                <a:tc>
                  <a:txBody>
                    <a:bodyPr/>
                    <a:lstStyle/>
                    <a:p>
                      <a:pPr marL="0" indent="0">
                        <a:buFont typeface="Arial" panose="020B0604020202020204" pitchFamily="34" charset="0"/>
                        <a:buNone/>
                      </a:pPr>
                      <a:endParaRPr lang="en-GB" sz="1200">
                        <a:latin typeface="+mn-lt"/>
                      </a:endParaRPr>
                    </a:p>
                  </a:txBody>
                  <a:tcPr marL="108000" marR="0" marT="0" marB="0" anchor="ctr">
                    <a:lnL w="12700" cap="flat" cmpd="sng" algn="ctr">
                      <a:noFill/>
                      <a:prstDash val="solid"/>
                      <a:round/>
                      <a:headEnd type="none" w="med" len="med"/>
                      <a:tailEnd type="none" w="med" len="med"/>
                    </a:lnL>
                    <a:lnR w="6350" cap="flat" cmpd="sng" algn="ctr">
                      <a:solidFill>
                        <a:schemeClr val="tx1">
                          <a:lumMod val="65000"/>
                          <a:lumOff val="35000"/>
                        </a:schemeClr>
                      </a:solidFill>
                      <a:prstDash val="solid"/>
                      <a:round/>
                      <a:headEnd type="none" w="med" len="med"/>
                      <a:tailEnd type="none" w="med" len="med"/>
                    </a:lnR>
                    <a:lnT w="28575" cap="flat" cmpd="sng" algn="ctr">
                      <a:solidFill>
                        <a:schemeClr val="bg1"/>
                      </a:solidFill>
                      <a:prstDash val="solid"/>
                      <a:round/>
                      <a:headEnd type="none" w="med" len="med"/>
                      <a:tailEnd type="none" w="med" len="med"/>
                    </a:lnT>
                    <a:lnB w="6350" cap="flat" cmpd="sng" algn="ctr">
                      <a:solidFill>
                        <a:schemeClr val="tx1">
                          <a:lumMod val="65000"/>
                          <a:lumOff val="35000"/>
                        </a:schemeClr>
                      </a:solidFill>
                      <a:prstDash val="solid"/>
                      <a:round/>
                      <a:headEnd type="none" w="med" len="med"/>
                      <a:tailEnd type="none" w="med" len="med"/>
                    </a:lnB>
                    <a:solidFill>
                      <a:schemeClr val="bg1"/>
                    </a:solidFill>
                  </a:tcPr>
                </a:tc>
                <a:tc>
                  <a:txBody>
                    <a:bodyPr/>
                    <a:lstStyle/>
                    <a:p>
                      <a:pPr marL="285750" indent="-285750">
                        <a:buFont typeface="Arial" panose="020B0604020202020204" pitchFamily="34" charset="0"/>
                        <a:buChar char="•"/>
                      </a:pPr>
                      <a:endParaRPr lang="en-GB" sz="1200">
                        <a:latin typeface="+mn-lt"/>
                      </a:endParaRPr>
                    </a:p>
                  </a:txBody>
                  <a:tcPr marL="108000" marR="0" marT="0" marB="0" anchor="ctr">
                    <a:lnL w="6350" cap="flat" cmpd="sng" algn="ctr">
                      <a:solidFill>
                        <a:schemeClr val="tx1">
                          <a:lumMod val="65000"/>
                          <a:lumOff val="35000"/>
                        </a:schemeClr>
                      </a:solidFill>
                      <a:prstDash val="solid"/>
                      <a:round/>
                      <a:headEnd type="none" w="med" len="med"/>
                      <a:tailEnd type="none" w="med" len="med"/>
                    </a:lnL>
                    <a:lnR w="6350" cap="flat" cmpd="sng" algn="ctr">
                      <a:solidFill>
                        <a:schemeClr val="tx1">
                          <a:lumMod val="65000"/>
                          <a:lumOff val="35000"/>
                        </a:schemeClr>
                      </a:solidFill>
                      <a:prstDash val="solid"/>
                      <a:round/>
                      <a:headEnd type="none" w="med" len="med"/>
                      <a:tailEnd type="none" w="med" len="med"/>
                    </a:lnR>
                    <a:lnT w="28575" cap="flat" cmpd="sng" algn="ctr">
                      <a:solidFill>
                        <a:schemeClr val="bg1"/>
                      </a:solidFill>
                      <a:prstDash val="solid"/>
                      <a:round/>
                      <a:headEnd type="none" w="med" len="med"/>
                      <a:tailEnd type="none" w="med" len="med"/>
                    </a:lnT>
                    <a:lnB w="6350" cap="flat" cmpd="sng" algn="ctr">
                      <a:solidFill>
                        <a:schemeClr val="tx1">
                          <a:lumMod val="65000"/>
                          <a:lumOff val="35000"/>
                        </a:schemeClr>
                      </a:solidFill>
                      <a:prstDash val="solid"/>
                      <a:round/>
                      <a:headEnd type="none" w="med" len="med"/>
                      <a:tailEnd type="none" w="med" len="med"/>
                    </a:lnB>
                    <a:solidFill>
                      <a:schemeClr val="bg1"/>
                    </a:solidFill>
                  </a:tcPr>
                </a:tc>
                <a:tc>
                  <a:txBody>
                    <a:bodyPr/>
                    <a:lstStyle/>
                    <a:p>
                      <a:endParaRPr lang="en-GB" sz="1200">
                        <a:latin typeface="+mn-lt"/>
                      </a:endParaRPr>
                    </a:p>
                  </a:txBody>
                  <a:tcPr marL="108000" marR="0" marT="0" marB="0" anchor="ctr">
                    <a:lnL w="6350" cap="flat" cmpd="sng" algn="ctr">
                      <a:solidFill>
                        <a:schemeClr val="tx1">
                          <a:lumMod val="65000"/>
                          <a:lumOff val="35000"/>
                        </a:schemeClr>
                      </a:solidFill>
                      <a:prstDash val="solid"/>
                      <a:round/>
                      <a:headEnd type="none" w="med" len="med"/>
                      <a:tailEnd type="none" w="med" len="med"/>
                    </a:lnL>
                    <a:lnR w="6350" cap="flat" cmpd="sng" algn="ctr">
                      <a:solidFill>
                        <a:schemeClr val="tx1">
                          <a:lumMod val="65000"/>
                          <a:lumOff val="35000"/>
                        </a:schemeClr>
                      </a:solidFill>
                      <a:prstDash val="solid"/>
                      <a:round/>
                      <a:headEnd type="none" w="med" len="med"/>
                      <a:tailEnd type="none" w="med" len="med"/>
                    </a:lnR>
                    <a:lnT w="28575" cap="flat" cmpd="sng" algn="ctr">
                      <a:solidFill>
                        <a:schemeClr val="bg1"/>
                      </a:solidFill>
                      <a:prstDash val="solid"/>
                      <a:round/>
                      <a:headEnd type="none" w="med" len="med"/>
                      <a:tailEnd type="none" w="med" len="med"/>
                    </a:lnT>
                    <a:lnB w="6350" cap="flat" cmpd="sng" algn="ctr">
                      <a:solidFill>
                        <a:schemeClr val="tx1">
                          <a:lumMod val="65000"/>
                          <a:lumOff val="35000"/>
                        </a:schemeClr>
                      </a:solidFill>
                      <a:prstDash val="solid"/>
                      <a:round/>
                      <a:headEnd type="none" w="med" len="med"/>
                      <a:tailEnd type="none" w="med" len="med"/>
                    </a:lnB>
                    <a:solidFill>
                      <a:schemeClr val="bg1"/>
                    </a:solidFill>
                  </a:tcPr>
                </a:tc>
                <a:tc>
                  <a:txBody>
                    <a:bodyPr/>
                    <a:lstStyle/>
                    <a:p>
                      <a:endParaRPr lang="en-GB" sz="1200">
                        <a:latin typeface="+mn-lt"/>
                      </a:endParaRPr>
                    </a:p>
                  </a:txBody>
                  <a:tcPr marL="108000" marR="0" marT="0" marB="0" anchor="ctr">
                    <a:lnL w="6350" cap="flat" cmpd="sng" algn="ctr">
                      <a:solidFill>
                        <a:schemeClr val="tx1">
                          <a:lumMod val="65000"/>
                          <a:lumOff val="35000"/>
                        </a:schemeClr>
                      </a:solidFill>
                      <a:prstDash val="solid"/>
                      <a:round/>
                      <a:headEnd type="none" w="med" len="med"/>
                      <a:tailEnd type="none" w="med" len="med"/>
                    </a:lnL>
                    <a:lnR w="6350" cap="flat" cmpd="sng" algn="ctr">
                      <a:solidFill>
                        <a:schemeClr val="tx1">
                          <a:lumMod val="65000"/>
                          <a:lumOff val="35000"/>
                        </a:schemeClr>
                      </a:solidFill>
                      <a:prstDash val="solid"/>
                      <a:round/>
                      <a:headEnd type="none" w="med" len="med"/>
                      <a:tailEnd type="none" w="med" len="med"/>
                    </a:lnR>
                    <a:lnT w="28575" cap="flat" cmpd="sng" algn="ctr">
                      <a:solidFill>
                        <a:schemeClr val="bg1"/>
                      </a:solidFill>
                      <a:prstDash val="solid"/>
                      <a:round/>
                      <a:headEnd type="none" w="med" len="med"/>
                      <a:tailEnd type="none" w="med" len="med"/>
                    </a:lnT>
                    <a:lnB w="6350" cap="flat" cmpd="sng" algn="ctr">
                      <a:solidFill>
                        <a:schemeClr val="tx1">
                          <a:lumMod val="65000"/>
                          <a:lumOff val="35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3806271524"/>
                  </a:ext>
                </a:extLst>
              </a:tr>
              <a:tr h="773222">
                <a:tc>
                  <a:txBody>
                    <a:bodyPr/>
                    <a:lstStyle/>
                    <a:p>
                      <a:pPr marL="0" indent="0">
                        <a:buFont typeface="Arial" panose="020B0604020202020204" pitchFamily="34" charset="0"/>
                        <a:buNone/>
                      </a:pPr>
                      <a:endParaRPr lang="en-GB" sz="1200">
                        <a:latin typeface="+mn-lt"/>
                      </a:endParaRPr>
                    </a:p>
                  </a:txBody>
                  <a:tcPr marL="108000" marR="0" marT="0" marB="0" anchor="ctr">
                    <a:lnL w="12700" cap="flat" cmpd="sng" algn="ctr">
                      <a:noFill/>
                      <a:prstDash val="solid"/>
                      <a:round/>
                      <a:headEnd type="none" w="med" len="med"/>
                      <a:tailEnd type="none" w="med" len="med"/>
                    </a:lnL>
                    <a:lnR w="6350" cap="flat" cmpd="sng" algn="ctr">
                      <a:solidFill>
                        <a:schemeClr val="tx1">
                          <a:lumMod val="65000"/>
                          <a:lumOff val="35000"/>
                        </a:schemeClr>
                      </a:solidFill>
                      <a:prstDash val="solid"/>
                      <a:round/>
                      <a:headEnd type="none" w="med" len="med"/>
                      <a:tailEnd type="none" w="med" len="med"/>
                    </a:lnR>
                    <a:lnT w="6350" cap="flat" cmpd="sng" algn="ctr">
                      <a:solidFill>
                        <a:schemeClr val="tx1">
                          <a:lumMod val="65000"/>
                          <a:lumOff val="35000"/>
                        </a:schemeClr>
                      </a:solidFill>
                      <a:prstDash val="solid"/>
                      <a:round/>
                      <a:headEnd type="none" w="med" len="med"/>
                      <a:tailEnd type="none" w="med" len="med"/>
                    </a:lnT>
                    <a:lnB w="6350" cap="flat" cmpd="sng" algn="ctr">
                      <a:solidFill>
                        <a:schemeClr val="tx1">
                          <a:lumMod val="65000"/>
                          <a:lumOff val="35000"/>
                        </a:schemeClr>
                      </a:solidFill>
                      <a:prstDash val="solid"/>
                      <a:round/>
                      <a:headEnd type="none" w="med" len="med"/>
                      <a:tailEnd type="none" w="med" len="med"/>
                    </a:lnB>
                    <a:solidFill>
                      <a:schemeClr val="bg1"/>
                    </a:solidFill>
                  </a:tcPr>
                </a:tc>
                <a:tc>
                  <a:txBody>
                    <a:bodyPr/>
                    <a:lstStyle/>
                    <a:p>
                      <a:pPr marL="285750" indent="-285750">
                        <a:buFont typeface="Arial" panose="020B0604020202020204" pitchFamily="34" charset="0"/>
                        <a:buChar char="•"/>
                      </a:pPr>
                      <a:endParaRPr lang="en-GB" sz="1200">
                        <a:latin typeface="+mn-lt"/>
                      </a:endParaRPr>
                    </a:p>
                  </a:txBody>
                  <a:tcPr marL="108000" marR="0" marT="0" marB="0" anchor="ctr">
                    <a:lnL w="6350" cap="flat" cmpd="sng" algn="ctr">
                      <a:solidFill>
                        <a:schemeClr val="tx1">
                          <a:lumMod val="65000"/>
                          <a:lumOff val="35000"/>
                        </a:schemeClr>
                      </a:solidFill>
                      <a:prstDash val="solid"/>
                      <a:round/>
                      <a:headEnd type="none" w="med" len="med"/>
                      <a:tailEnd type="none" w="med" len="med"/>
                    </a:lnL>
                    <a:lnR w="6350" cap="flat" cmpd="sng" algn="ctr">
                      <a:solidFill>
                        <a:schemeClr val="tx1">
                          <a:lumMod val="65000"/>
                          <a:lumOff val="35000"/>
                        </a:schemeClr>
                      </a:solidFill>
                      <a:prstDash val="solid"/>
                      <a:round/>
                      <a:headEnd type="none" w="med" len="med"/>
                      <a:tailEnd type="none" w="med" len="med"/>
                    </a:lnR>
                    <a:lnT w="6350" cap="flat" cmpd="sng" algn="ctr">
                      <a:solidFill>
                        <a:schemeClr val="tx1">
                          <a:lumMod val="65000"/>
                          <a:lumOff val="35000"/>
                        </a:schemeClr>
                      </a:solidFill>
                      <a:prstDash val="solid"/>
                      <a:round/>
                      <a:headEnd type="none" w="med" len="med"/>
                      <a:tailEnd type="none" w="med" len="med"/>
                    </a:lnT>
                    <a:lnB w="6350" cap="flat" cmpd="sng" algn="ctr">
                      <a:solidFill>
                        <a:schemeClr val="tx1">
                          <a:lumMod val="65000"/>
                          <a:lumOff val="35000"/>
                        </a:schemeClr>
                      </a:solidFill>
                      <a:prstDash val="solid"/>
                      <a:round/>
                      <a:headEnd type="none" w="med" len="med"/>
                      <a:tailEnd type="none" w="med" len="med"/>
                    </a:lnB>
                    <a:solidFill>
                      <a:schemeClr val="bg1"/>
                    </a:solidFill>
                  </a:tcPr>
                </a:tc>
                <a:tc>
                  <a:txBody>
                    <a:bodyPr/>
                    <a:lstStyle/>
                    <a:p>
                      <a:endParaRPr lang="en-GB" sz="1200">
                        <a:latin typeface="+mn-lt"/>
                      </a:endParaRPr>
                    </a:p>
                  </a:txBody>
                  <a:tcPr marL="108000" marR="0" marT="0" marB="0" anchor="ctr">
                    <a:lnL w="6350" cap="flat" cmpd="sng" algn="ctr">
                      <a:solidFill>
                        <a:schemeClr val="tx1">
                          <a:lumMod val="65000"/>
                          <a:lumOff val="35000"/>
                        </a:schemeClr>
                      </a:solidFill>
                      <a:prstDash val="solid"/>
                      <a:round/>
                      <a:headEnd type="none" w="med" len="med"/>
                      <a:tailEnd type="none" w="med" len="med"/>
                    </a:lnL>
                    <a:lnR w="6350" cap="flat" cmpd="sng" algn="ctr">
                      <a:solidFill>
                        <a:schemeClr val="tx1">
                          <a:lumMod val="65000"/>
                          <a:lumOff val="35000"/>
                        </a:schemeClr>
                      </a:solidFill>
                      <a:prstDash val="solid"/>
                      <a:round/>
                      <a:headEnd type="none" w="med" len="med"/>
                      <a:tailEnd type="none" w="med" len="med"/>
                    </a:lnR>
                    <a:lnT w="6350" cap="flat" cmpd="sng" algn="ctr">
                      <a:solidFill>
                        <a:schemeClr val="tx1">
                          <a:lumMod val="65000"/>
                          <a:lumOff val="35000"/>
                        </a:schemeClr>
                      </a:solidFill>
                      <a:prstDash val="solid"/>
                      <a:round/>
                      <a:headEnd type="none" w="med" len="med"/>
                      <a:tailEnd type="none" w="med" len="med"/>
                    </a:lnT>
                    <a:lnB w="6350" cap="flat" cmpd="sng" algn="ctr">
                      <a:solidFill>
                        <a:schemeClr val="tx1">
                          <a:lumMod val="65000"/>
                          <a:lumOff val="35000"/>
                        </a:schemeClr>
                      </a:solidFill>
                      <a:prstDash val="solid"/>
                      <a:round/>
                      <a:headEnd type="none" w="med" len="med"/>
                      <a:tailEnd type="none" w="med" len="med"/>
                    </a:lnB>
                    <a:solidFill>
                      <a:schemeClr val="bg1"/>
                    </a:solidFill>
                  </a:tcPr>
                </a:tc>
                <a:tc>
                  <a:txBody>
                    <a:bodyPr/>
                    <a:lstStyle/>
                    <a:p>
                      <a:endParaRPr lang="en-GB" sz="1200">
                        <a:latin typeface="+mn-lt"/>
                      </a:endParaRPr>
                    </a:p>
                  </a:txBody>
                  <a:tcPr marL="108000" marR="0" marT="0" marB="0" anchor="ctr">
                    <a:lnL w="6350" cap="flat" cmpd="sng" algn="ctr">
                      <a:solidFill>
                        <a:schemeClr val="tx1">
                          <a:lumMod val="65000"/>
                          <a:lumOff val="35000"/>
                        </a:schemeClr>
                      </a:solidFill>
                      <a:prstDash val="solid"/>
                      <a:round/>
                      <a:headEnd type="none" w="med" len="med"/>
                      <a:tailEnd type="none" w="med" len="med"/>
                    </a:lnL>
                    <a:lnR w="6350" cap="flat" cmpd="sng" algn="ctr">
                      <a:solidFill>
                        <a:schemeClr val="tx1">
                          <a:lumMod val="65000"/>
                          <a:lumOff val="35000"/>
                        </a:schemeClr>
                      </a:solidFill>
                      <a:prstDash val="solid"/>
                      <a:round/>
                      <a:headEnd type="none" w="med" len="med"/>
                      <a:tailEnd type="none" w="med" len="med"/>
                    </a:lnR>
                    <a:lnT w="6350" cap="flat" cmpd="sng" algn="ctr">
                      <a:solidFill>
                        <a:schemeClr val="tx1">
                          <a:lumMod val="65000"/>
                          <a:lumOff val="35000"/>
                        </a:schemeClr>
                      </a:solidFill>
                      <a:prstDash val="solid"/>
                      <a:round/>
                      <a:headEnd type="none" w="med" len="med"/>
                      <a:tailEnd type="none" w="med" len="med"/>
                    </a:lnT>
                    <a:lnB w="6350" cap="flat" cmpd="sng" algn="ctr">
                      <a:solidFill>
                        <a:schemeClr val="tx1">
                          <a:lumMod val="65000"/>
                          <a:lumOff val="35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649470782"/>
                  </a:ext>
                </a:extLst>
              </a:tr>
              <a:tr h="773222">
                <a:tc>
                  <a:txBody>
                    <a:bodyPr/>
                    <a:lstStyle/>
                    <a:p>
                      <a:endParaRPr lang="en-GB" sz="1200">
                        <a:latin typeface="+mn-lt"/>
                      </a:endParaRPr>
                    </a:p>
                  </a:txBody>
                  <a:tcPr marL="108000" marR="0" marT="0" marB="0" anchor="ctr">
                    <a:lnL w="12700" cap="flat" cmpd="sng" algn="ctr">
                      <a:noFill/>
                      <a:prstDash val="solid"/>
                      <a:round/>
                      <a:headEnd type="none" w="med" len="med"/>
                      <a:tailEnd type="none" w="med" len="med"/>
                    </a:lnL>
                    <a:lnR w="6350" cap="flat" cmpd="sng" algn="ctr">
                      <a:solidFill>
                        <a:schemeClr val="tx1">
                          <a:lumMod val="65000"/>
                          <a:lumOff val="35000"/>
                        </a:schemeClr>
                      </a:solidFill>
                      <a:prstDash val="solid"/>
                      <a:round/>
                      <a:headEnd type="none" w="med" len="med"/>
                      <a:tailEnd type="none" w="med" len="med"/>
                    </a:lnR>
                    <a:lnT w="6350" cap="flat" cmpd="sng" algn="ctr">
                      <a:solidFill>
                        <a:schemeClr val="tx1">
                          <a:lumMod val="65000"/>
                          <a:lumOff val="35000"/>
                        </a:schemeClr>
                      </a:solidFill>
                      <a:prstDash val="solid"/>
                      <a:round/>
                      <a:headEnd type="none" w="med" len="med"/>
                      <a:tailEnd type="none" w="med" len="med"/>
                    </a:lnT>
                    <a:lnB w="6350" cap="flat" cmpd="sng" algn="ctr">
                      <a:solidFill>
                        <a:schemeClr val="tx1">
                          <a:lumMod val="65000"/>
                          <a:lumOff val="35000"/>
                        </a:schemeClr>
                      </a:solidFill>
                      <a:prstDash val="solid"/>
                      <a:round/>
                      <a:headEnd type="none" w="med" len="med"/>
                      <a:tailEnd type="none" w="med" len="med"/>
                    </a:lnB>
                    <a:solidFill>
                      <a:schemeClr val="bg1"/>
                    </a:solidFill>
                  </a:tcPr>
                </a:tc>
                <a:tc>
                  <a:txBody>
                    <a:bodyPr/>
                    <a:lstStyle/>
                    <a:p>
                      <a:pPr marL="285750" indent="-285750">
                        <a:buFont typeface="Arial" panose="020B0604020202020204" pitchFamily="34" charset="0"/>
                        <a:buChar char="•"/>
                      </a:pPr>
                      <a:endParaRPr lang="en-GB" sz="1200">
                        <a:latin typeface="+mn-lt"/>
                      </a:endParaRPr>
                    </a:p>
                  </a:txBody>
                  <a:tcPr marL="108000" marR="0" marT="0" marB="0" anchor="ctr">
                    <a:lnL w="6350" cap="flat" cmpd="sng" algn="ctr">
                      <a:solidFill>
                        <a:schemeClr val="tx1">
                          <a:lumMod val="65000"/>
                          <a:lumOff val="35000"/>
                        </a:schemeClr>
                      </a:solidFill>
                      <a:prstDash val="solid"/>
                      <a:round/>
                      <a:headEnd type="none" w="med" len="med"/>
                      <a:tailEnd type="none" w="med" len="med"/>
                    </a:lnL>
                    <a:lnR w="6350" cap="flat" cmpd="sng" algn="ctr">
                      <a:solidFill>
                        <a:schemeClr val="tx1">
                          <a:lumMod val="65000"/>
                          <a:lumOff val="35000"/>
                        </a:schemeClr>
                      </a:solidFill>
                      <a:prstDash val="solid"/>
                      <a:round/>
                      <a:headEnd type="none" w="med" len="med"/>
                      <a:tailEnd type="none" w="med" len="med"/>
                    </a:lnR>
                    <a:lnT w="6350" cap="flat" cmpd="sng" algn="ctr">
                      <a:solidFill>
                        <a:schemeClr val="tx1">
                          <a:lumMod val="65000"/>
                          <a:lumOff val="35000"/>
                        </a:schemeClr>
                      </a:solidFill>
                      <a:prstDash val="solid"/>
                      <a:round/>
                      <a:headEnd type="none" w="med" len="med"/>
                      <a:tailEnd type="none" w="med" len="med"/>
                    </a:lnT>
                    <a:lnB w="6350" cap="flat" cmpd="sng" algn="ctr">
                      <a:solidFill>
                        <a:schemeClr val="tx1">
                          <a:lumMod val="65000"/>
                          <a:lumOff val="35000"/>
                        </a:schemeClr>
                      </a:solidFill>
                      <a:prstDash val="solid"/>
                      <a:round/>
                      <a:headEnd type="none" w="med" len="med"/>
                      <a:tailEnd type="none" w="med" len="med"/>
                    </a:lnB>
                    <a:solidFill>
                      <a:schemeClr val="bg1"/>
                    </a:solidFill>
                  </a:tcPr>
                </a:tc>
                <a:tc>
                  <a:txBody>
                    <a:bodyPr/>
                    <a:lstStyle/>
                    <a:p>
                      <a:endParaRPr lang="en-GB" sz="1200">
                        <a:latin typeface="+mn-lt"/>
                      </a:endParaRPr>
                    </a:p>
                  </a:txBody>
                  <a:tcPr marL="108000" marR="0" marT="0" marB="0" anchor="ctr">
                    <a:lnL w="6350" cap="flat" cmpd="sng" algn="ctr">
                      <a:solidFill>
                        <a:schemeClr val="tx1">
                          <a:lumMod val="65000"/>
                          <a:lumOff val="35000"/>
                        </a:schemeClr>
                      </a:solidFill>
                      <a:prstDash val="solid"/>
                      <a:round/>
                      <a:headEnd type="none" w="med" len="med"/>
                      <a:tailEnd type="none" w="med" len="med"/>
                    </a:lnL>
                    <a:lnR w="6350" cap="flat" cmpd="sng" algn="ctr">
                      <a:solidFill>
                        <a:schemeClr val="tx1">
                          <a:lumMod val="65000"/>
                          <a:lumOff val="35000"/>
                        </a:schemeClr>
                      </a:solidFill>
                      <a:prstDash val="solid"/>
                      <a:round/>
                      <a:headEnd type="none" w="med" len="med"/>
                      <a:tailEnd type="none" w="med" len="med"/>
                    </a:lnR>
                    <a:lnT w="6350" cap="flat" cmpd="sng" algn="ctr">
                      <a:solidFill>
                        <a:schemeClr val="tx1">
                          <a:lumMod val="65000"/>
                          <a:lumOff val="35000"/>
                        </a:schemeClr>
                      </a:solidFill>
                      <a:prstDash val="solid"/>
                      <a:round/>
                      <a:headEnd type="none" w="med" len="med"/>
                      <a:tailEnd type="none" w="med" len="med"/>
                    </a:lnT>
                    <a:lnB w="6350" cap="flat" cmpd="sng" algn="ctr">
                      <a:solidFill>
                        <a:schemeClr val="tx1">
                          <a:lumMod val="65000"/>
                          <a:lumOff val="35000"/>
                        </a:schemeClr>
                      </a:solidFill>
                      <a:prstDash val="solid"/>
                      <a:round/>
                      <a:headEnd type="none" w="med" len="med"/>
                      <a:tailEnd type="none" w="med" len="med"/>
                    </a:lnB>
                    <a:solidFill>
                      <a:schemeClr val="bg1"/>
                    </a:solidFill>
                  </a:tcPr>
                </a:tc>
                <a:tc>
                  <a:txBody>
                    <a:bodyPr/>
                    <a:lstStyle/>
                    <a:p>
                      <a:endParaRPr lang="en-GB" sz="1200">
                        <a:latin typeface="+mn-lt"/>
                      </a:endParaRPr>
                    </a:p>
                  </a:txBody>
                  <a:tcPr marL="108000" marR="0" marT="0" marB="0" anchor="ctr">
                    <a:lnL w="6350" cap="flat" cmpd="sng" algn="ctr">
                      <a:solidFill>
                        <a:schemeClr val="tx1">
                          <a:lumMod val="65000"/>
                          <a:lumOff val="35000"/>
                        </a:schemeClr>
                      </a:solidFill>
                      <a:prstDash val="solid"/>
                      <a:round/>
                      <a:headEnd type="none" w="med" len="med"/>
                      <a:tailEnd type="none" w="med" len="med"/>
                    </a:lnL>
                    <a:lnR w="6350" cap="flat" cmpd="sng" algn="ctr">
                      <a:solidFill>
                        <a:schemeClr val="tx1">
                          <a:lumMod val="65000"/>
                          <a:lumOff val="35000"/>
                        </a:schemeClr>
                      </a:solidFill>
                      <a:prstDash val="solid"/>
                      <a:round/>
                      <a:headEnd type="none" w="med" len="med"/>
                      <a:tailEnd type="none" w="med" len="med"/>
                    </a:lnR>
                    <a:lnT w="6350" cap="flat" cmpd="sng" algn="ctr">
                      <a:solidFill>
                        <a:schemeClr val="tx1">
                          <a:lumMod val="65000"/>
                          <a:lumOff val="35000"/>
                        </a:schemeClr>
                      </a:solidFill>
                      <a:prstDash val="solid"/>
                      <a:round/>
                      <a:headEnd type="none" w="med" len="med"/>
                      <a:tailEnd type="none" w="med" len="med"/>
                    </a:lnT>
                    <a:lnB w="6350" cap="flat" cmpd="sng" algn="ctr">
                      <a:solidFill>
                        <a:schemeClr val="tx1">
                          <a:lumMod val="65000"/>
                          <a:lumOff val="35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2978866171"/>
                  </a:ext>
                </a:extLst>
              </a:tr>
              <a:tr h="773222">
                <a:tc>
                  <a:txBody>
                    <a:bodyPr/>
                    <a:lstStyle/>
                    <a:p>
                      <a:endParaRPr lang="en-GB" sz="1200">
                        <a:latin typeface="+mn-lt"/>
                      </a:endParaRPr>
                    </a:p>
                  </a:txBody>
                  <a:tcPr marL="108000" marR="0" marT="0" marB="0" anchor="ctr">
                    <a:lnL w="12700" cap="flat" cmpd="sng" algn="ctr">
                      <a:noFill/>
                      <a:prstDash val="solid"/>
                      <a:round/>
                      <a:headEnd type="none" w="med" len="med"/>
                      <a:tailEnd type="none" w="med" len="med"/>
                    </a:lnL>
                    <a:lnR w="6350" cap="flat" cmpd="sng" algn="ctr">
                      <a:solidFill>
                        <a:schemeClr val="tx1">
                          <a:lumMod val="65000"/>
                          <a:lumOff val="35000"/>
                        </a:schemeClr>
                      </a:solidFill>
                      <a:prstDash val="solid"/>
                      <a:round/>
                      <a:headEnd type="none" w="med" len="med"/>
                      <a:tailEnd type="none" w="med" len="med"/>
                    </a:lnR>
                    <a:lnT w="6350" cap="flat" cmpd="sng" algn="ctr">
                      <a:solidFill>
                        <a:schemeClr val="tx1">
                          <a:lumMod val="65000"/>
                          <a:lumOff val="35000"/>
                        </a:schemeClr>
                      </a:solidFill>
                      <a:prstDash val="solid"/>
                      <a:round/>
                      <a:headEnd type="none" w="med" len="med"/>
                      <a:tailEnd type="none" w="med" len="med"/>
                    </a:lnT>
                    <a:lnB w="6350" cap="flat" cmpd="sng" algn="ctr">
                      <a:solidFill>
                        <a:schemeClr val="tx1">
                          <a:lumMod val="65000"/>
                          <a:lumOff val="35000"/>
                        </a:schemeClr>
                      </a:solidFill>
                      <a:prstDash val="solid"/>
                      <a:round/>
                      <a:headEnd type="none" w="med" len="med"/>
                      <a:tailEnd type="none" w="med" len="med"/>
                    </a:lnB>
                    <a:solidFill>
                      <a:schemeClr val="bg1"/>
                    </a:solidFill>
                  </a:tcPr>
                </a:tc>
                <a:tc>
                  <a:txBody>
                    <a:bodyPr/>
                    <a:lstStyle/>
                    <a:p>
                      <a:pPr marL="285750" indent="-285750">
                        <a:buFont typeface="Arial" panose="020B0604020202020204" pitchFamily="34" charset="0"/>
                        <a:buChar char="•"/>
                      </a:pPr>
                      <a:endParaRPr lang="en-GB" sz="1200" b="0">
                        <a:latin typeface="+mn-lt"/>
                      </a:endParaRPr>
                    </a:p>
                  </a:txBody>
                  <a:tcPr marL="108000" marR="0" marT="0" marB="0" anchor="ctr">
                    <a:lnL w="6350" cap="flat" cmpd="sng" algn="ctr">
                      <a:solidFill>
                        <a:schemeClr val="tx1">
                          <a:lumMod val="65000"/>
                          <a:lumOff val="35000"/>
                        </a:schemeClr>
                      </a:solidFill>
                      <a:prstDash val="solid"/>
                      <a:round/>
                      <a:headEnd type="none" w="med" len="med"/>
                      <a:tailEnd type="none" w="med" len="med"/>
                    </a:lnL>
                    <a:lnR w="6350" cap="flat" cmpd="sng" algn="ctr">
                      <a:solidFill>
                        <a:schemeClr val="tx1">
                          <a:lumMod val="65000"/>
                          <a:lumOff val="35000"/>
                        </a:schemeClr>
                      </a:solidFill>
                      <a:prstDash val="solid"/>
                      <a:round/>
                      <a:headEnd type="none" w="med" len="med"/>
                      <a:tailEnd type="none" w="med" len="med"/>
                    </a:lnR>
                    <a:lnT w="6350" cap="flat" cmpd="sng" algn="ctr">
                      <a:solidFill>
                        <a:schemeClr val="tx1">
                          <a:lumMod val="65000"/>
                          <a:lumOff val="35000"/>
                        </a:schemeClr>
                      </a:solidFill>
                      <a:prstDash val="solid"/>
                      <a:round/>
                      <a:headEnd type="none" w="med" len="med"/>
                      <a:tailEnd type="none" w="med" len="med"/>
                    </a:lnT>
                    <a:lnB w="6350" cap="flat" cmpd="sng" algn="ctr">
                      <a:solidFill>
                        <a:schemeClr val="tx1">
                          <a:lumMod val="65000"/>
                          <a:lumOff val="35000"/>
                        </a:schemeClr>
                      </a:solidFill>
                      <a:prstDash val="solid"/>
                      <a:round/>
                      <a:headEnd type="none" w="med" len="med"/>
                      <a:tailEnd type="none" w="med" len="med"/>
                    </a:lnB>
                    <a:solidFill>
                      <a:schemeClr val="bg1"/>
                    </a:solidFill>
                  </a:tcPr>
                </a:tc>
                <a:tc>
                  <a:txBody>
                    <a:bodyPr/>
                    <a:lstStyle/>
                    <a:p>
                      <a:endParaRPr lang="en-GB" sz="1200">
                        <a:latin typeface="+mn-lt"/>
                      </a:endParaRPr>
                    </a:p>
                  </a:txBody>
                  <a:tcPr marL="108000" marR="0" marT="0" marB="0" anchor="ctr">
                    <a:lnL w="6350" cap="flat" cmpd="sng" algn="ctr">
                      <a:solidFill>
                        <a:schemeClr val="tx1">
                          <a:lumMod val="65000"/>
                          <a:lumOff val="35000"/>
                        </a:schemeClr>
                      </a:solidFill>
                      <a:prstDash val="solid"/>
                      <a:round/>
                      <a:headEnd type="none" w="med" len="med"/>
                      <a:tailEnd type="none" w="med" len="med"/>
                    </a:lnL>
                    <a:lnR w="6350" cap="flat" cmpd="sng" algn="ctr">
                      <a:solidFill>
                        <a:schemeClr val="tx1">
                          <a:lumMod val="65000"/>
                          <a:lumOff val="35000"/>
                        </a:schemeClr>
                      </a:solidFill>
                      <a:prstDash val="solid"/>
                      <a:round/>
                      <a:headEnd type="none" w="med" len="med"/>
                      <a:tailEnd type="none" w="med" len="med"/>
                    </a:lnR>
                    <a:lnT w="6350" cap="flat" cmpd="sng" algn="ctr">
                      <a:solidFill>
                        <a:schemeClr val="tx1">
                          <a:lumMod val="65000"/>
                          <a:lumOff val="35000"/>
                        </a:schemeClr>
                      </a:solidFill>
                      <a:prstDash val="solid"/>
                      <a:round/>
                      <a:headEnd type="none" w="med" len="med"/>
                      <a:tailEnd type="none" w="med" len="med"/>
                    </a:lnT>
                    <a:lnB w="6350" cap="flat" cmpd="sng" algn="ctr">
                      <a:solidFill>
                        <a:schemeClr val="tx1">
                          <a:lumMod val="65000"/>
                          <a:lumOff val="35000"/>
                        </a:schemeClr>
                      </a:solidFill>
                      <a:prstDash val="solid"/>
                      <a:round/>
                      <a:headEnd type="none" w="med" len="med"/>
                      <a:tailEnd type="none" w="med" len="med"/>
                    </a:lnB>
                    <a:solidFill>
                      <a:schemeClr val="bg1"/>
                    </a:solidFill>
                  </a:tcPr>
                </a:tc>
                <a:tc>
                  <a:txBody>
                    <a:bodyPr/>
                    <a:lstStyle/>
                    <a:p>
                      <a:endParaRPr lang="en-GB" sz="1200">
                        <a:latin typeface="+mn-lt"/>
                      </a:endParaRPr>
                    </a:p>
                  </a:txBody>
                  <a:tcPr marL="108000" marR="0" marT="0" marB="0" anchor="ctr">
                    <a:lnL w="6350" cap="flat" cmpd="sng" algn="ctr">
                      <a:solidFill>
                        <a:schemeClr val="tx1">
                          <a:lumMod val="65000"/>
                          <a:lumOff val="35000"/>
                        </a:schemeClr>
                      </a:solidFill>
                      <a:prstDash val="solid"/>
                      <a:round/>
                      <a:headEnd type="none" w="med" len="med"/>
                      <a:tailEnd type="none" w="med" len="med"/>
                    </a:lnL>
                    <a:lnR w="6350" cap="flat" cmpd="sng" algn="ctr">
                      <a:solidFill>
                        <a:schemeClr val="tx1">
                          <a:lumMod val="65000"/>
                          <a:lumOff val="35000"/>
                        </a:schemeClr>
                      </a:solidFill>
                      <a:prstDash val="solid"/>
                      <a:round/>
                      <a:headEnd type="none" w="med" len="med"/>
                      <a:tailEnd type="none" w="med" len="med"/>
                    </a:lnR>
                    <a:lnT w="6350" cap="flat" cmpd="sng" algn="ctr">
                      <a:solidFill>
                        <a:schemeClr val="tx1">
                          <a:lumMod val="65000"/>
                          <a:lumOff val="35000"/>
                        </a:schemeClr>
                      </a:solidFill>
                      <a:prstDash val="solid"/>
                      <a:round/>
                      <a:headEnd type="none" w="med" len="med"/>
                      <a:tailEnd type="none" w="med" len="med"/>
                    </a:lnT>
                    <a:lnB w="6350" cap="flat" cmpd="sng" algn="ctr">
                      <a:solidFill>
                        <a:schemeClr val="tx1">
                          <a:lumMod val="65000"/>
                          <a:lumOff val="35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3665072618"/>
                  </a:ext>
                </a:extLst>
              </a:tr>
              <a:tr h="773222">
                <a:tc>
                  <a:txBody>
                    <a:bodyPr/>
                    <a:lstStyle/>
                    <a:p>
                      <a:endParaRPr lang="en-GB" sz="1200">
                        <a:latin typeface="+mn-lt"/>
                      </a:endParaRPr>
                    </a:p>
                  </a:txBody>
                  <a:tcPr marL="108000" marR="0" marT="0" marB="0" anchor="ctr">
                    <a:lnL w="12700" cap="flat" cmpd="sng" algn="ctr">
                      <a:noFill/>
                      <a:prstDash val="solid"/>
                      <a:round/>
                      <a:headEnd type="none" w="med" len="med"/>
                      <a:tailEnd type="none" w="med" len="med"/>
                    </a:lnL>
                    <a:lnR w="6350" cap="flat" cmpd="sng" algn="ctr">
                      <a:solidFill>
                        <a:schemeClr val="tx1">
                          <a:lumMod val="65000"/>
                          <a:lumOff val="35000"/>
                        </a:schemeClr>
                      </a:solidFill>
                      <a:prstDash val="solid"/>
                      <a:round/>
                      <a:headEnd type="none" w="med" len="med"/>
                      <a:tailEnd type="none" w="med" len="med"/>
                    </a:lnR>
                    <a:lnT w="6350" cap="flat" cmpd="sng" algn="ctr">
                      <a:solidFill>
                        <a:schemeClr val="tx1">
                          <a:lumMod val="65000"/>
                          <a:lumOff val="35000"/>
                        </a:schemeClr>
                      </a:solidFill>
                      <a:prstDash val="solid"/>
                      <a:round/>
                      <a:headEnd type="none" w="med" len="med"/>
                      <a:tailEnd type="none" w="med" len="med"/>
                    </a:lnT>
                    <a:solidFill>
                      <a:schemeClr val="bg1"/>
                    </a:solidFill>
                  </a:tcPr>
                </a:tc>
                <a:tc>
                  <a:txBody>
                    <a:bodyPr/>
                    <a:lstStyle/>
                    <a:p>
                      <a:pPr marL="285750" indent="-285750">
                        <a:buFont typeface="Arial" panose="020B0604020202020204" pitchFamily="34" charset="0"/>
                        <a:buChar char="•"/>
                      </a:pPr>
                      <a:endParaRPr lang="en-GB" sz="1200">
                        <a:latin typeface="+mn-lt"/>
                      </a:endParaRPr>
                    </a:p>
                  </a:txBody>
                  <a:tcPr marL="108000" marR="0" marT="0" marB="0" anchor="ctr">
                    <a:lnL w="6350" cap="flat" cmpd="sng" algn="ctr">
                      <a:solidFill>
                        <a:schemeClr val="tx1">
                          <a:lumMod val="65000"/>
                          <a:lumOff val="35000"/>
                        </a:schemeClr>
                      </a:solidFill>
                      <a:prstDash val="solid"/>
                      <a:round/>
                      <a:headEnd type="none" w="med" len="med"/>
                      <a:tailEnd type="none" w="med" len="med"/>
                    </a:lnL>
                    <a:lnR w="6350" cap="flat" cmpd="sng" algn="ctr">
                      <a:solidFill>
                        <a:schemeClr val="tx1">
                          <a:lumMod val="65000"/>
                          <a:lumOff val="35000"/>
                        </a:schemeClr>
                      </a:solidFill>
                      <a:prstDash val="solid"/>
                      <a:round/>
                      <a:headEnd type="none" w="med" len="med"/>
                      <a:tailEnd type="none" w="med" len="med"/>
                    </a:lnR>
                    <a:lnT w="6350" cap="flat" cmpd="sng" algn="ctr">
                      <a:solidFill>
                        <a:schemeClr val="tx1">
                          <a:lumMod val="65000"/>
                          <a:lumOff val="35000"/>
                        </a:schemeClr>
                      </a:solidFill>
                      <a:prstDash val="solid"/>
                      <a:round/>
                      <a:headEnd type="none" w="med" len="med"/>
                      <a:tailEnd type="none" w="med" len="med"/>
                    </a:lnT>
                    <a:solidFill>
                      <a:schemeClr val="bg1"/>
                    </a:solidFill>
                  </a:tcPr>
                </a:tc>
                <a:tc>
                  <a:txBody>
                    <a:bodyPr/>
                    <a:lstStyle/>
                    <a:p>
                      <a:endParaRPr lang="en-GB" sz="1200">
                        <a:latin typeface="+mn-lt"/>
                      </a:endParaRPr>
                    </a:p>
                  </a:txBody>
                  <a:tcPr marL="108000" marR="0" marT="0" marB="0" anchor="ctr">
                    <a:lnL w="6350" cap="flat" cmpd="sng" algn="ctr">
                      <a:solidFill>
                        <a:schemeClr val="tx1">
                          <a:lumMod val="65000"/>
                          <a:lumOff val="35000"/>
                        </a:schemeClr>
                      </a:solidFill>
                      <a:prstDash val="solid"/>
                      <a:round/>
                      <a:headEnd type="none" w="med" len="med"/>
                      <a:tailEnd type="none" w="med" len="med"/>
                    </a:lnL>
                    <a:lnR w="6350" cap="flat" cmpd="sng" algn="ctr">
                      <a:solidFill>
                        <a:schemeClr val="tx1">
                          <a:lumMod val="65000"/>
                          <a:lumOff val="35000"/>
                        </a:schemeClr>
                      </a:solidFill>
                      <a:prstDash val="solid"/>
                      <a:round/>
                      <a:headEnd type="none" w="med" len="med"/>
                      <a:tailEnd type="none" w="med" len="med"/>
                    </a:lnR>
                    <a:lnT w="6350" cap="flat" cmpd="sng" algn="ctr">
                      <a:solidFill>
                        <a:schemeClr val="tx1">
                          <a:lumMod val="65000"/>
                          <a:lumOff val="35000"/>
                        </a:schemeClr>
                      </a:solidFill>
                      <a:prstDash val="solid"/>
                      <a:round/>
                      <a:headEnd type="none" w="med" len="med"/>
                      <a:tailEnd type="none" w="med" len="med"/>
                    </a:lnT>
                    <a:solidFill>
                      <a:schemeClr val="bg1"/>
                    </a:solidFill>
                  </a:tcPr>
                </a:tc>
                <a:tc>
                  <a:txBody>
                    <a:bodyPr/>
                    <a:lstStyle/>
                    <a:p>
                      <a:endParaRPr lang="en-GB" sz="1200">
                        <a:latin typeface="+mn-lt"/>
                      </a:endParaRPr>
                    </a:p>
                  </a:txBody>
                  <a:tcPr marL="108000" marR="0" marT="0" marB="0" anchor="ctr">
                    <a:lnL w="6350" cap="flat" cmpd="sng" algn="ctr">
                      <a:solidFill>
                        <a:schemeClr val="tx1">
                          <a:lumMod val="65000"/>
                          <a:lumOff val="35000"/>
                        </a:schemeClr>
                      </a:solidFill>
                      <a:prstDash val="solid"/>
                      <a:round/>
                      <a:headEnd type="none" w="med" len="med"/>
                      <a:tailEnd type="none" w="med" len="med"/>
                    </a:lnL>
                    <a:lnR w="6350" cap="flat" cmpd="sng" algn="ctr">
                      <a:solidFill>
                        <a:schemeClr val="tx1">
                          <a:lumMod val="65000"/>
                          <a:lumOff val="35000"/>
                        </a:schemeClr>
                      </a:solidFill>
                      <a:prstDash val="solid"/>
                      <a:round/>
                      <a:headEnd type="none" w="med" len="med"/>
                      <a:tailEnd type="none" w="med" len="med"/>
                    </a:lnR>
                    <a:lnT w="6350" cap="flat" cmpd="sng" algn="ctr">
                      <a:solidFill>
                        <a:schemeClr val="tx1">
                          <a:lumMod val="65000"/>
                          <a:lumOff val="35000"/>
                        </a:schemeClr>
                      </a:solidFill>
                      <a:prstDash val="solid"/>
                      <a:round/>
                      <a:headEnd type="none" w="med" len="med"/>
                      <a:tailEnd type="none" w="med" len="med"/>
                    </a:lnT>
                    <a:solidFill>
                      <a:schemeClr val="bg1"/>
                    </a:solidFill>
                  </a:tcPr>
                </a:tc>
                <a:extLst>
                  <a:ext uri="{0D108BD9-81ED-4DB2-BD59-A6C34878D82A}">
                    <a16:rowId xmlns:a16="http://schemas.microsoft.com/office/drawing/2014/main" val="349768933"/>
                  </a:ext>
                </a:extLst>
              </a:tr>
            </a:tbl>
          </a:graphicData>
        </a:graphic>
      </p:graphicFrame>
      <p:sp>
        <p:nvSpPr>
          <p:cNvPr id="5" name="Title 1">
            <a:extLst>
              <a:ext uri="{FF2B5EF4-FFF2-40B4-BE49-F238E27FC236}">
                <a16:creationId xmlns:a16="http://schemas.microsoft.com/office/drawing/2014/main" id="{E21A970F-57E8-5A2E-5D3A-D7CE5E602273}"/>
              </a:ext>
            </a:extLst>
          </p:cNvPr>
          <p:cNvSpPr txBox="1">
            <a:spLocks/>
          </p:cNvSpPr>
          <p:nvPr/>
        </p:nvSpPr>
        <p:spPr>
          <a:xfrm>
            <a:off x="600076" y="419100"/>
            <a:ext cx="6628993" cy="461024"/>
          </a:xfrm>
          <a:prstGeom prst="rect">
            <a:avLst/>
          </a:prstGeom>
        </p:spPr>
        <p:txBody>
          <a:bodyPr vert="horz" wrap="square" lIns="0" tIns="0" rIns="0" bIns="0" rtlCol="0" anchor="t">
            <a:spAutoFit/>
          </a:bodyPr>
          <a:lstStyle>
            <a:lvl1pPr algn="l" defTabSz="932742" rtl="0" eaLnBrk="1" latinLnBrk="0" hangingPunct="1">
              <a:lnSpc>
                <a:spcPct val="100000"/>
              </a:lnSpc>
              <a:spcBef>
                <a:spcPct val="0"/>
              </a:spcBef>
              <a:buNone/>
              <a:defRPr lang="en-US" sz="2800" b="0" kern="1200" cap="none" spc="-50" baseline="0" dirty="0" smtClean="0">
                <a:ln w="3175">
                  <a:noFill/>
                </a:ln>
                <a:solidFill>
                  <a:schemeClr val="tx1"/>
                </a:solidFill>
                <a:effectLst/>
                <a:latin typeface="+mj-lt"/>
                <a:ea typeface="+mn-ea"/>
                <a:cs typeface="Segoe UI" pitchFamily="34" charset="0"/>
              </a:defRPr>
            </a:lvl1pPr>
          </a:lstStyle>
          <a:p>
            <a:pPr marL="0" marR="0" lvl="0" indent="0" algn="l" defTabSz="457200" rtl="0" eaLnBrk="1" fontAlgn="auto" latinLnBrk="0" hangingPunct="1">
              <a:lnSpc>
                <a:spcPct val="107000"/>
              </a:lnSpc>
              <a:spcBef>
                <a:spcPts val="1200"/>
              </a:spcBef>
              <a:spcAft>
                <a:spcPts val="0"/>
              </a:spcAft>
              <a:buClrTx/>
              <a:buSzTx/>
              <a:buFontTx/>
              <a:buNone/>
              <a:tabLst/>
              <a:defRPr/>
            </a:pPr>
            <a:r>
              <a:rPr kumimoji="0" lang="en-GB" sz="2800" b="0" i="0" u="none" strike="noStrike" kern="0" cap="none" spc="0" normalizeH="0" baseline="0" noProof="0">
                <a:ln w="3175">
                  <a:noFill/>
                </a:ln>
                <a:solidFill>
                  <a:srgbClr val="FFFFFF"/>
                </a:solidFill>
                <a:effectLst/>
                <a:uLnTx/>
                <a:uFillTx/>
                <a:ea typeface="Times New Roman" panose="02020603050405020304" pitchFamily="18" charset="0"/>
                <a:cs typeface="Times New Roman" panose="02020603050405020304" pitchFamily="18" charset="0"/>
              </a:rPr>
              <a:t>Revisit KPIs</a:t>
            </a:r>
          </a:p>
        </p:txBody>
      </p:sp>
      <p:pic>
        <p:nvPicPr>
          <p:cNvPr id="6" name="Picture 5" descr="A blue and green sign&#10;&#10;Description automatically generated with medium confidence">
            <a:extLst>
              <a:ext uri="{FF2B5EF4-FFF2-40B4-BE49-F238E27FC236}">
                <a16:creationId xmlns:a16="http://schemas.microsoft.com/office/drawing/2014/main" id="{9C9351F4-F523-723A-F0D3-A3482BB43C50}"/>
              </a:ext>
            </a:extLst>
          </p:cNvPr>
          <p:cNvPicPr>
            <a:picLocks noChangeAspect="1"/>
          </p:cNvPicPr>
          <p:nvPr/>
        </p:nvPicPr>
        <p:blipFill rotWithShape="1">
          <a:blip r:embed="rId3">
            <a:extLst>
              <a:ext uri="{28A0092B-C50C-407E-A947-70E740481C1C}">
                <a14:useLocalDpi xmlns:a14="http://schemas.microsoft.com/office/drawing/2010/main" val="0"/>
              </a:ext>
            </a:extLst>
          </a:blip>
          <a:srcRect r="3968"/>
          <a:stretch/>
        </p:blipFill>
        <p:spPr>
          <a:xfrm>
            <a:off x="10257196" y="122866"/>
            <a:ext cx="1934804" cy="459865"/>
          </a:xfrm>
          <a:prstGeom prst="rect">
            <a:avLst/>
          </a:prstGeom>
          <a:effectLst>
            <a:outerShdw blurRad="88900" dist="50800" dir="8100000" algn="tr" rotWithShape="0">
              <a:prstClr val="black">
                <a:alpha val="40000"/>
              </a:prstClr>
            </a:outerShdw>
          </a:effectLst>
        </p:spPr>
      </p:pic>
      <p:sp>
        <p:nvSpPr>
          <p:cNvPr id="2" name="TextBox 1">
            <a:extLst>
              <a:ext uri="{FF2B5EF4-FFF2-40B4-BE49-F238E27FC236}">
                <a16:creationId xmlns:a16="http://schemas.microsoft.com/office/drawing/2014/main" id="{4DA6E33A-A703-53A8-DEA7-48DB29C40D61}"/>
              </a:ext>
            </a:extLst>
          </p:cNvPr>
          <p:cNvSpPr txBox="1"/>
          <p:nvPr/>
        </p:nvSpPr>
        <p:spPr>
          <a:xfrm>
            <a:off x="12754708" y="679938"/>
            <a:ext cx="2608087" cy="2585323"/>
          </a:xfrm>
          <a:prstGeom prst="rect">
            <a:avLst/>
          </a:prstGeom>
          <a:noFill/>
        </p:spPr>
        <p:txBody>
          <a:bodyPr wrap="square" lIns="0" tIns="0" rIns="0" bIns="0" rtlCol="0">
            <a:spAutoFit/>
          </a:bodyPr>
          <a:lstStyle/>
          <a:p>
            <a:pPr algn="l"/>
            <a:r>
              <a:rPr lang="en-GB" sz="1400"/>
              <a:t>In this activity, you will track the progress of KPIs across the project over time.</a:t>
            </a:r>
          </a:p>
          <a:p>
            <a:pPr algn="l"/>
            <a:endParaRPr lang="en-GB" sz="1400"/>
          </a:p>
          <a:p>
            <a:r>
              <a:rPr lang="en-GB" sz="1400"/>
              <a:t>As you fill this in, consider the below:</a:t>
            </a:r>
          </a:p>
          <a:p>
            <a:pPr algn="l"/>
            <a:endParaRPr lang="en-GB" sz="1400"/>
          </a:p>
          <a:p>
            <a:pPr algn="l"/>
            <a:r>
              <a:rPr lang="en-GB" sz="1400">
                <a:latin typeface="+mj-lt"/>
              </a:rPr>
              <a:t>1. Apply the SMART rule:</a:t>
            </a:r>
          </a:p>
          <a:p>
            <a:pPr algn="l"/>
            <a:r>
              <a:rPr lang="en-GB" sz="1400"/>
              <a:t>Ensure that your KPIs are specific, measurable, assignable, realistic and time-related.</a:t>
            </a:r>
          </a:p>
          <a:p>
            <a:pPr algn="l"/>
            <a:endParaRPr lang="en-GB" sz="1400"/>
          </a:p>
        </p:txBody>
      </p:sp>
    </p:spTree>
    <p:extLst>
      <p:ext uri="{BB962C8B-B14F-4D97-AF65-F5344CB8AC3E}">
        <p14:creationId xmlns:p14="http://schemas.microsoft.com/office/powerpoint/2010/main" val="1137766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8.xml><?xml version="1.0" encoding="utf-8"?>
<p:sld xmlns:a="http://schemas.openxmlformats.org/drawingml/2006/main" xmlns:r="http://schemas.openxmlformats.org/officeDocument/2006/relationships" xmlns:p="http://schemas.openxmlformats.org/presentationml/2006/main">
  <p:cSld>
    <p:bg>
      <p:bgPr>
        <a:solidFill>
          <a:srgbClr val="F7F7F7"/>
        </a:solidFill>
        <a:effectLst/>
      </p:bgPr>
    </p:bg>
    <p:spTree>
      <p:nvGrpSpPr>
        <p:cNvPr id="1" name=""/>
        <p:cNvGrpSpPr/>
        <p:nvPr/>
      </p:nvGrpSpPr>
      <p:grpSpPr>
        <a:xfrm>
          <a:off x="0" y="0"/>
          <a:ext cx="0" cy="0"/>
          <a:chOff x="0" y="0"/>
          <a:chExt cx="0" cy="0"/>
        </a:xfrm>
      </p:grpSpPr>
      <p:sp>
        <p:nvSpPr>
          <p:cNvPr id="4" name="Freeform: Shape 3">
            <a:extLst>
              <a:ext uri="{FF2B5EF4-FFF2-40B4-BE49-F238E27FC236}">
                <a16:creationId xmlns:a16="http://schemas.microsoft.com/office/drawing/2014/main" id="{38695748-F541-40FE-3A90-2C20F0D29DCC}"/>
              </a:ext>
            </a:extLst>
          </p:cNvPr>
          <p:cNvSpPr/>
          <p:nvPr/>
        </p:nvSpPr>
        <p:spPr bwMode="auto">
          <a:xfrm flipH="1" flipV="1">
            <a:off x="0" y="-1"/>
            <a:ext cx="12192000" cy="1291771"/>
          </a:xfrm>
          <a:custGeom>
            <a:avLst/>
            <a:gdLst>
              <a:gd name="connsiteX0" fmla="*/ 11268532 w 12192000"/>
              <a:gd name="connsiteY0" fmla="*/ 106 h 4074802"/>
              <a:gd name="connsiteX1" fmla="*/ 12185209 w 12192000"/>
              <a:gd name="connsiteY1" fmla="*/ 20416 h 4074802"/>
              <a:gd name="connsiteX2" fmla="*/ 12192000 w 12192000"/>
              <a:gd name="connsiteY2" fmla="*/ 20811 h 4074802"/>
              <a:gd name="connsiteX3" fmla="*/ 12192000 w 12192000"/>
              <a:gd name="connsiteY3" fmla="*/ 1064902 h 4074802"/>
              <a:gd name="connsiteX4" fmla="*/ 12192000 w 12192000"/>
              <a:gd name="connsiteY4" fmla="*/ 1585602 h 4074802"/>
              <a:gd name="connsiteX5" fmla="*/ 12192000 w 12192000"/>
              <a:gd name="connsiteY5" fmla="*/ 4074802 h 4074802"/>
              <a:gd name="connsiteX6" fmla="*/ 0 w 12192000"/>
              <a:gd name="connsiteY6" fmla="*/ 4074802 h 4074802"/>
              <a:gd name="connsiteX7" fmla="*/ 0 w 12192000"/>
              <a:gd name="connsiteY7" fmla="*/ 1585602 h 4074802"/>
              <a:gd name="connsiteX8" fmla="*/ 0 w 12192000"/>
              <a:gd name="connsiteY8" fmla="*/ 1064902 h 4074802"/>
              <a:gd name="connsiteX9" fmla="*/ 0 w 12192000"/>
              <a:gd name="connsiteY9" fmla="*/ 16345 h 4074802"/>
              <a:gd name="connsiteX10" fmla="*/ 244047 w 12192000"/>
              <a:gd name="connsiteY10" fmla="*/ 27486 h 4074802"/>
              <a:gd name="connsiteX11" fmla="*/ 1686840 w 12192000"/>
              <a:gd name="connsiteY11" fmla="*/ 173856 h 4074802"/>
              <a:gd name="connsiteX12" fmla="*/ 9172284 w 12192000"/>
              <a:gd name="connsiteY12" fmla="*/ 173856 h 4074802"/>
              <a:gd name="connsiteX13" fmla="*/ 11268532 w 12192000"/>
              <a:gd name="connsiteY13" fmla="*/ 106 h 4074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2192000" h="4074802">
                <a:moveTo>
                  <a:pt x="11268532" y="106"/>
                </a:moveTo>
                <a:cubicBezTo>
                  <a:pt x="11570638" y="-964"/>
                  <a:pt x="11877794" y="6092"/>
                  <a:pt x="12185209" y="20416"/>
                </a:cubicBezTo>
                <a:lnTo>
                  <a:pt x="12192000" y="20811"/>
                </a:lnTo>
                <a:lnTo>
                  <a:pt x="12192000" y="1064902"/>
                </a:lnTo>
                <a:lnTo>
                  <a:pt x="12192000" y="1585602"/>
                </a:lnTo>
                <a:lnTo>
                  <a:pt x="12192000" y="4074802"/>
                </a:lnTo>
                <a:lnTo>
                  <a:pt x="0" y="4074802"/>
                </a:lnTo>
                <a:lnTo>
                  <a:pt x="0" y="1585602"/>
                </a:lnTo>
                <a:lnTo>
                  <a:pt x="0" y="1064902"/>
                </a:lnTo>
                <a:lnTo>
                  <a:pt x="0" y="16345"/>
                </a:lnTo>
                <a:lnTo>
                  <a:pt x="244047" y="27486"/>
                </a:lnTo>
                <a:cubicBezTo>
                  <a:pt x="678291" y="52375"/>
                  <a:pt x="1158360" y="99922"/>
                  <a:pt x="1686840" y="173856"/>
                </a:cubicBezTo>
                <a:cubicBezTo>
                  <a:pt x="5914682" y="765330"/>
                  <a:pt x="9172284" y="173856"/>
                  <a:pt x="9172284" y="173856"/>
                </a:cubicBezTo>
                <a:cubicBezTo>
                  <a:pt x="9789564" y="56236"/>
                  <a:pt x="10513267" y="2780"/>
                  <a:pt x="11268532" y="106"/>
                </a:cubicBezTo>
                <a:close/>
              </a:path>
            </a:pathLst>
          </a:custGeom>
          <a:solidFill>
            <a:schemeClr val="accent1"/>
          </a:solidFill>
          <a:ln w="3768" cap="flat">
            <a:noFill/>
            <a:prstDash val="solid"/>
            <a:miter/>
          </a:ln>
          <a:effectLst>
            <a:outerShdw blurRad="63500" dist="25400" dir="6600000" algn="l" rotWithShape="0">
              <a:prstClr val="black">
                <a:alpha val="26000"/>
              </a:prstClr>
            </a:outerShdw>
          </a:effectLst>
        </p:spPr>
        <p:txBody>
          <a:bodyPr wrap="square" rtlCol="0" anchor="ctr">
            <a:noAutofit/>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GB" sz="1765" b="0" i="0" u="none" strike="noStrike" kern="1200" cap="none" spc="0" normalizeH="0" baseline="0" noProof="0">
              <a:ln>
                <a:noFill/>
              </a:ln>
              <a:solidFill>
                <a:srgbClr val="000000"/>
              </a:solidFill>
              <a:effectLst/>
              <a:uLnTx/>
              <a:uFillTx/>
              <a:latin typeface="Segoe UI"/>
              <a:ea typeface="+mn-ea"/>
              <a:cs typeface="+mn-cs"/>
            </a:endParaRPr>
          </a:p>
        </p:txBody>
      </p:sp>
      <p:graphicFrame>
        <p:nvGraphicFramePr>
          <p:cNvPr id="7" name="Table 6">
            <a:extLst>
              <a:ext uri="{FF2B5EF4-FFF2-40B4-BE49-F238E27FC236}">
                <a16:creationId xmlns:a16="http://schemas.microsoft.com/office/drawing/2014/main" id="{CA089271-168D-2EBA-2D97-42D4B04CE8B4}"/>
              </a:ext>
            </a:extLst>
          </p:cNvPr>
          <p:cNvGraphicFramePr>
            <a:graphicFrameLocks noGrp="1"/>
          </p:cNvGraphicFramePr>
          <p:nvPr>
            <p:extLst>
              <p:ext uri="{D42A27DB-BD31-4B8C-83A1-F6EECF244321}">
                <p14:modId xmlns:p14="http://schemas.microsoft.com/office/powerpoint/2010/main" val="1907665177"/>
              </p:ext>
            </p:extLst>
          </p:nvPr>
        </p:nvGraphicFramePr>
        <p:xfrm>
          <a:off x="457201" y="1561831"/>
          <a:ext cx="11277601" cy="4635584"/>
        </p:xfrm>
        <a:graphic>
          <a:graphicData uri="http://schemas.openxmlformats.org/drawingml/2006/table">
            <a:tbl>
              <a:tblPr firstRow="1" bandRow="1">
                <a:effectLst>
                  <a:outerShdw blurRad="50800" dist="38100" dir="2700000" algn="tl" rotWithShape="0">
                    <a:prstClr val="black">
                      <a:alpha val="20000"/>
                    </a:prstClr>
                  </a:outerShdw>
                </a:effectLst>
                <a:tableStyleId>{073A0DAA-6AF3-43AB-8588-CEC1D06C72B9}</a:tableStyleId>
              </a:tblPr>
              <a:tblGrid>
                <a:gridCol w="2076098">
                  <a:extLst>
                    <a:ext uri="{9D8B030D-6E8A-4147-A177-3AD203B41FA5}">
                      <a16:colId xmlns:a16="http://schemas.microsoft.com/office/drawing/2014/main" val="1398959080"/>
                    </a:ext>
                  </a:extLst>
                </a:gridCol>
                <a:gridCol w="4894510">
                  <a:extLst>
                    <a:ext uri="{9D8B030D-6E8A-4147-A177-3AD203B41FA5}">
                      <a16:colId xmlns:a16="http://schemas.microsoft.com/office/drawing/2014/main" val="847719821"/>
                    </a:ext>
                  </a:extLst>
                </a:gridCol>
                <a:gridCol w="2038578">
                  <a:extLst>
                    <a:ext uri="{9D8B030D-6E8A-4147-A177-3AD203B41FA5}">
                      <a16:colId xmlns:a16="http://schemas.microsoft.com/office/drawing/2014/main" val="2187066913"/>
                    </a:ext>
                  </a:extLst>
                </a:gridCol>
                <a:gridCol w="2268415">
                  <a:extLst>
                    <a:ext uri="{9D8B030D-6E8A-4147-A177-3AD203B41FA5}">
                      <a16:colId xmlns:a16="http://schemas.microsoft.com/office/drawing/2014/main" val="3989192546"/>
                    </a:ext>
                  </a:extLst>
                </a:gridCol>
              </a:tblGrid>
              <a:tr h="525120">
                <a:tc>
                  <a:txBody>
                    <a:bodyPr/>
                    <a:lstStyle/>
                    <a:p>
                      <a:r>
                        <a:rPr lang="en-GB" sz="1400">
                          <a:latin typeface="+mj-lt"/>
                        </a:rPr>
                        <a:t>Use case</a:t>
                      </a:r>
                    </a:p>
                  </a:txBody>
                  <a:tcPr marL="108000" marR="0" marT="0" marB="0" anchor="ctr">
                    <a:lnL w="12700" cap="flat" cmpd="sng" algn="ctr">
                      <a:no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accent1"/>
                    </a:solidFill>
                  </a:tcPr>
                </a:tc>
                <a:tc>
                  <a:txBody>
                    <a:bodyPr/>
                    <a:lstStyle/>
                    <a:p>
                      <a:r>
                        <a:rPr lang="en-GB" sz="1400">
                          <a:latin typeface="+mj-lt"/>
                        </a:rPr>
                        <a:t>Goal</a:t>
                      </a:r>
                    </a:p>
                  </a:txBody>
                  <a:tcPr marL="108000" marR="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accent1"/>
                    </a:solidFill>
                  </a:tcPr>
                </a:tc>
                <a:tc>
                  <a:txBody>
                    <a:bodyPr/>
                    <a:lstStyle/>
                    <a:p>
                      <a:r>
                        <a:rPr lang="en-GB" sz="1400">
                          <a:latin typeface="+mj-lt"/>
                        </a:rPr>
                        <a:t>Result</a:t>
                      </a:r>
                    </a:p>
                  </a:txBody>
                  <a:tcPr marL="108000" marR="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accent1"/>
                    </a:solidFill>
                  </a:tcPr>
                </a:tc>
                <a:tc>
                  <a:txBody>
                    <a:bodyPr/>
                    <a:lstStyle/>
                    <a:p>
                      <a:r>
                        <a:rPr lang="en-GB" sz="1400">
                          <a:latin typeface="+mj-lt"/>
                        </a:rPr>
                        <a:t>Return on Budget</a:t>
                      </a:r>
                    </a:p>
                  </a:txBody>
                  <a:tcPr marL="108000" marR="0" marT="0" marB="0" anchor="ctr">
                    <a:lnL w="12700"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accent1"/>
                    </a:solidFill>
                  </a:tcPr>
                </a:tc>
                <a:extLst>
                  <a:ext uri="{0D108BD9-81ED-4DB2-BD59-A6C34878D82A}">
                    <a16:rowId xmlns:a16="http://schemas.microsoft.com/office/drawing/2014/main" val="387612291"/>
                  </a:ext>
                </a:extLst>
              </a:tr>
              <a:tr h="1027616">
                <a:tc>
                  <a:txBody>
                    <a:bodyPr/>
                    <a:lstStyle/>
                    <a:p>
                      <a:pPr marL="0" indent="0">
                        <a:buFont typeface="Arial" panose="020B0604020202020204" pitchFamily="34" charset="0"/>
                        <a:buNone/>
                      </a:pPr>
                      <a:endParaRPr lang="en-GB" sz="1050">
                        <a:latin typeface="+mn-lt"/>
                      </a:endParaRPr>
                    </a:p>
                  </a:txBody>
                  <a:tcPr marL="108000" marR="0" marT="0" marB="0" anchor="ctr">
                    <a:lnR w="6350" cap="flat" cmpd="sng" algn="ctr">
                      <a:solidFill>
                        <a:schemeClr val="tx1">
                          <a:lumMod val="65000"/>
                          <a:lumOff val="35000"/>
                        </a:schemeClr>
                      </a:solidFill>
                      <a:prstDash val="solid"/>
                      <a:round/>
                      <a:headEnd type="none" w="med" len="med"/>
                      <a:tailEnd type="none" w="med" len="med"/>
                    </a:lnR>
                    <a:lnT w="28575" cap="flat" cmpd="sng" algn="ctr">
                      <a:solidFill>
                        <a:schemeClr val="bg1"/>
                      </a:solidFill>
                      <a:prstDash val="solid"/>
                      <a:round/>
                      <a:headEnd type="none" w="med" len="med"/>
                      <a:tailEnd type="none" w="med" len="med"/>
                    </a:lnT>
                    <a:lnB w="6350" cap="flat" cmpd="sng" algn="ctr">
                      <a:solidFill>
                        <a:schemeClr val="tx1">
                          <a:lumMod val="65000"/>
                          <a:lumOff val="35000"/>
                        </a:schemeClr>
                      </a:solidFill>
                      <a:prstDash val="solid"/>
                      <a:round/>
                      <a:headEnd type="none" w="med" len="med"/>
                      <a:tailEnd type="none" w="med" len="med"/>
                    </a:lnB>
                    <a:solidFill>
                      <a:schemeClr val="bg1"/>
                    </a:solidFill>
                  </a:tcPr>
                </a:tc>
                <a:tc>
                  <a:txBody>
                    <a:bodyPr/>
                    <a:lstStyle/>
                    <a:p>
                      <a:pPr marL="285750" indent="-285750">
                        <a:buFont typeface="Arial" panose="020B0604020202020204" pitchFamily="34" charset="0"/>
                        <a:buChar char="•"/>
                      </a:pPr>
                      <a:endParaRPr lang="en-GB" sz="1050">
                        <a:latin typeface="+mn-lt"/>
                      </a:endParaRPr>
                    </a:p>
                  </a:txBody>
                  <a:tcPr marL="108000" marR="0" marT="0" marB="0" anchor="ctr">
                    <a:lnL w="6350" cap="flat" cmpd="sng" algn="ctr">
                      <a:solidFill>
                        <a:schemeClr val="tx1">
                          <a:lumMod val="65000"/>
                          <a:lumOff val="35000"/>
                        </a:schemeClr>
                      </a:solidFill>
                      <a:prstDash val="solid"/>
                      <a:round/>
                      <a:headEnd type="none" w="med" len="med"/>
                      <a:tailEnd type="none" w="med" len="med"/>
                    </a:lnL>
                    <a:lnR w="6350" cap="flat" cmpd="sng" algn="ctr">
                      <a:solidFill>
                        <a:schemeClr val="tx1">
                          <a:lumMod val="65000"/>
                          <a:lumOff val="35000"/>
                        </a:schemeClr>
                      </a:solidFill>
                      <a:prstDash val="solid"/>
                      <a:round/>
                      <a:headEnd type="none" w="med" len="med"/>
                      <a:tailEnd type="none" w="med" len="med"/>
                    </a:lnR>
                    <a:lnT w="28575" cap="flat" cmpd="sng" algn="ctr">
                      <a:solidFill>
                        <a:schemeClr val="bg1"/>
                      </a:solidFill>
                      <a:prstDash val="solid"/>
                      <a:round/>
                      <a:headEnd type="none" w="med" len="med"/>
                      <a:tailEnd type="none" w="med" len="med"/>
                    </a:lnT>
                    <a:lnB w="6350" cap="flat" cmpd="sng" algn="ctr">
                      <a:solidFill>
                        <a:schemeClr val="tx1">
                          <a:lumMod val="65000"/>
                          <a:lumOff val="35000"/>
                        </a:schemeClr>
                      </a:solidFill>
                      <a:prstDash val="solid"/>
                      <a:round/>
                      <a:headEnd type="none" w="med" len="med"/>
                      <a:tailEnd type="none" w="med" len="med"/>
                    </a:lnB>
                    <a:solidFill>
                      <a:schemeClr val="bg1"/>
                    </a:solidFill>
                  </a:tcPr>
                </a:tc>
                <a:tc>
                  <a:txBody>
                    <a:bodyPr/>
                    <a:lstStyle/>
                    <a:p>
                      <a:endParaRPr lang="en-GB" sz="1050">
                        <a:latin typeface="+mn-lt"/>
                      </a:endParaRPr>
                    </a:p>
                  </a:txBody>
                  <a:tcPr marL="108000" marR="0" marT="0" marB="0" anchor="ctr">
                    <a:lnL w="6350" cap="flat" cmpd="sng" algn="ctr">
                      <a:solidFill>
                        <a:schemeClr val="tx1">
                          <a:lumMod val="65000"/>
                          <a:lumOff val="35000"/>
                        </a:schemeClr>
                      </a:solidFill>
                      <a:prstDash val="solid"/>
                      <a:round/>
                      <a:headEnd type="none" w="med" len="med"/>
                      <a:tailEnd type="none" w="med" len="med"/>
                    </a:lnL>
                    <a:lnR w="6350" cap="flat" cmpd="sng" algn="ctr">
                      <a:solidFill>
                        <a:schemeClr val="tx1">
                          <a:lumMod val="65000"/>
                          <a:lumOff val="35000"/>
                        </a:schemeClr>
                      </a:solidFill>
                      <a:prstDash val="solid"/>
                      <a:round/>
                      <a:headEnd type="none" w="med" len="med"/>
                      <a:tailEnd type="none" w="med" len="med"/>
                    </a:lnR>
                    <a:lnT w="28575" cap="flat" cmpd="sng" algn="ctr">
                      <a:solidFill>
                        <a:schemeClr val="bg1"/>
                      </a:solidFill>
                      <a:prstDash val="solid"/>
                      <a:round/>
                      <a:headEnd type="none" w="med" len="med"/>
                      <a:tailEnd type="none" w="med" len="med"/>
                    </a:lnT>
                    <a:lnB w="6350" cap="flat" cmpd="sng" algn="ctr">
                      <a:solidFill>
                        <a:schemeClr val="tx1">
                          <a:lumMod val="65000"/>
                          <a:lumOff val="35000"/>
                        </a:schemeClr>
                      </a:solidFill>
                      <a:prstDash val="solid"/>
                      <a:round/>
                      <a:headEnd type="none" w="med" len="med"/>
                      <a:tailEnd type="none" w="med" len="med"/>
                    </a:lnB>
                    <a:solidFill>
                      <a:schemeClr val="bg1"/>
                    </a:solidFill>
                  </a:tcPr>
                </a:tc>
                <a:tc>
                  <a:txBody>
                    <a:bodyPr/>
                    <a:lstStyle/>
                    <a:p>
                      <a:endParaRPr lang="en-GB" sz="1050">
                        <a:latin typeface="+mn-lt"/>
                      </a:endParaRPr>
                    </a:p>
                  </a:txBody>
                  <a:tcPr marL="108000" marR="0" marT="0" marB="0" anchor="ctr">
                    <a:lnL w="6350" cap="flat" cmpd="sng" algn="ctr">
                      <a:solidFill>
                        <a:schemeClr val="tx1">
                          <a:lumMod val="65000"/>
                          <a:lumOff val="35000"/>
                        </a:schemeClr>
                      </a:solidFill>
                      <a:prstDash val="solid"/>
                      <a:round/>
                      <a:headEnd type="none" w="med" len="med"/>
                      <a:tailEnd type="none" w="med" len="med"/>
                    </a:lnL>
                    <a:lnT w="28575" cap="flat" cmpd="sng" algn="ctr">
                      <a:solidFill>
                        <a:schemeClr val="bg1"/>
                      </a:solidFill>
                      <a:prstDash val="solid"/>
                      <a:round/>
                      <a:headEnd type="none" w="med" len="med"/>
                      <a:tailEnd type="none" w="med" len="med"/>
                    </a:lnT>
                    <a:lnB w="6350" cap="flat" cmpd="sng" algn="ctr">
                      <a:solidFill>
                        <a:schemeClr val="tx1">
                          <a:lumMod val="65000"/>
                          <a:lumOff val="35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3806271524"/>
                  </a:ext>
                </a:extLst>
              </a:tr>
              <a:tr h="1027616">
                <a:tc>
                  <a:txBody>
                    <a:bodyPr/>
                    <a:lstStyle/>
                    <a:p>
                      <a:endParaRPr lang="en-GB" sz="1050">
                        <a:latin typeface="+mn-lt"/>
                      </a:endParaRPr>
                    </a:p>
                  </a:txBody>
                  <a:tcPr marL="108000" marR="0" marT="0" marB="0" anchor="ctr">
                    <a:lnR w="6350" cap="flat" cmpd="sng" algn="ctr">
                      <a:solidFill>
                        <a:schemeClr val="tx1">
                          <a:lumMod val="65000"/>
                          <a:lumOff val="35000"/>
                        </a:schemeClr>
                      </a:solidFill>
                      <a:prstDash val="solid"/>
                      <a:round/>
                      <a:headEnd type="none" w="med" len="med"/>
                      <a:tailEnd type="none" w="med" len="med"/>
                    </a:lnR>
                    <a:lnT w="6350" cap="flat" cmpd="sng" algn="ctr">
                      <a:solidFill>
                        <a:schemeClr val="tx1">
                          <a:lumMod val="65000"/>
                          <a:lumOff val="35000"/>
                        </a:schemeClr>
                      </a:solidFill>
                      <a:prstDash val="solid"/>
                      <a:round/>
                      <a:headEnd type="none" w="med" len="med"/>
                      <a:tailEnd type="none" w="med" len="med"/>
                    </a:lnT>
                    <a:lnB w="6350" cap="flat" cmpd="sng" algn="ctr">
                      <a:solidFill>
                        <a:schemeClr val="tx1">
                          <a:lumMod val="65000"/>
                          <a:lumOff val="35000"/>
                        </a:schemeClr>
                      </a:solidFill>
                      <a:prstDash val="solid"/>
                      <a:round/>
                      <a:headEnd type="none" w="med" len="med"/>
                      <a:tailEnd type="none" w="med" len="med"/>
                    </a:lnB>
                    <a:solidFill>
                      <a:schemeClr val="bg1"/>
                    </a:solidFill>
                  </a:tcPr>
                </a:tc>
                <a:tc>
                  <a:txBody>
                    <a:bodyPr/>
                    <a:lstStyle/>
                    <a:p>
                      <a:pPr marL="285750" indent="-285750">
                        <a:buFont typeface="Arial" panose="020B0604020202020204" pitchFamily="34" charset="0"/>
                        <a:buChar char="•"/>
                      </a:pPr>
                      <a:endParaRPr lang="en-GB" sz="1050">
                        <a:latin typeface="+mn-lt"/>
                      </a:endParaRPr>
                    </a:p>
                  </a:txBody>
                  <a:tcPr marL="108000" marR="0" marT="0" marB="0" anchor="ctr">
                    <a:lnL w="6350" cap="flat" cmpd="sng" algn="ctr">
                      <a:solidFill>
                        <a:schemeClr val="tx1">
                          <a:lumMod val="65000"/>
                          <a:lumOff val="35000"/>
                        </a:schemeClr>
                      </a:solidFill>
                      <a:prstDash val="solid"/>
                      <a:round/>
                      <a:headEnd type="none" w="med" len="med"/>
                      <a:tailEnd type="none" w="med" len="med"/>
                    </a:lnL>
                    <a:lnR w="6350" cap="flat" cmpd="sng" algn="ctr">
                      <a:solidFill>
                        <a:schemeClr val="tx1">
                          <a:lumMod val="65000"/>
                          <a:lumOff val="35000"/>
                        </a:schemeClr>
                      </a:solidFill>
                      <a:prstDash val="solid"/>
                      <a:round/>
                      <a:headEnd type="none" w="med" len="med"/>
                      <a:tailEnd type="none" w="med" len="med"/>
                    </a:lnR>
                    <a:lnT w="6350" cap="flat" cmpd="sng" algn="ctr">
                      <a:solidFill>
                        <a:schemeClr val="tx1">
                          <a:lumMod val="65000"/>
                          <a:lumOff val="35000"/>
                        </a:schemeClr>
                      </a:solidFill>
                      <a:prstDash val="solid"/>
                      <a:round/>
                      <a:headEnd type="none" w="med" len="med"/>
                      <a:tailEnd type="none" w="med" len="med"/>
                    </a:lnT>
                    <a:lnB w="6350" cap="flat" cmpd="sng" algn="ctr">
                      <a:solidFill>
                        <a:schemeClr val="tx1">
                          <a:lumMod val="65000"/>
                          <a:lumOff val="35000"/>
                        </a:schemeClr>
                      </a:solidFill>
                      <a:prstDash val="solid"/>
                      <a:round/>
                      <a:headEnd type="none" w="med" len="med"/>
                      <a:tailEnd type="none" w="med" len="med"/>
                    </a:lnB>
                    <a:solidFill>
                      <a:schemeClr val="bg1"/>
                    </a:solidFill>
                  </a:tcPr>
                </a:tc>
                <a:tc>
                  <a:txBody>
                    <a:bodyPr/>
                    <a:lstStyle/>
                    <a:p>
                      <a:endParaRPr lang="en-GB" sz="1050">
                        <a:latin typeface="+mn-lt"/>
                      </a:endParaRPr>
                    </a:p>
                  </a:txBody>
                  <a:tcPr marL="108000" marR="0" marT="0" marB="0" anchor="ctr">
                    <a:lnL w="6350" cap="flat" cmpd="sng" algn="ctr">
                      <a:solidFill>
                        <a:schemeClr val="tx1">
                          <a:lumMod val="65000"/>
                          <a:lumOff val="35000"/>
                        </a:schemeClr>
                      </a:solidFill>
                      <a:prstDash val="solid"/>
                      <a:round/>
                      <a:headEnd type="none" w="med" len="med"/>
                      <a:tailEnd type="none" w="med" len="med"/>
                    </a:lnL>
                    <a:lnR w="6350" cap="flat" cmpd="sng" algn="ctr">
                      <a:solidFill>
                        <a:schemeClr val="tx1">
                          <a:lumMod val="65000"/>
                          <a:lumOff val="35000"/>
                        </a:schemeClr>
                      </a:solidFill>
                      <a:prstDash val="solid"/>
                      <a:round/>
                      <a:headEnd type="none" w="med" len="med"/>
                      <a:tailEnd type="none" w="med" len="med"/>
                    </a:lnR>
                    <a:lnT w="6350" cap="flat" cmpd="sng" algn="ctr">
                      <a:solidFill>
                        <a:schemeClr val="tx1">
                          <a:lumMod val="65000"/>
                          <a:lumOff val="35000"/>
                        </a:schemeClr>
                      </a:solidFill>
                      <a:prstDash val="solid"/>
                      <a:round/>
                      <a:headEnd type="none" w="med" len="med"/>
                      <a:tailEnd type="none" w="med" len="med"/>
                    </a:lnT>
                    <a:lnB w="6350" cap="flat" cmpd="sng" algn="ctr">
                      <a:solidFill>
                        <a:schemeClr val="tx1">
                          <a:lumMod val="65000"/>
                          <a:lumOff val="35000"/>
                        </a:schemeClr>
                      </a:solidFill>
                      <a:prstDash val="solid"/>
                      <a:round/>
                      <a:headEnd type="none" w="med" len="med"/>
                      <a:tailEnd type="none" w="med" len="med"/>
                    </a:lnB>
                    <a:solidFill>
                      <a:schemeClr val="bg1"/>
                    </a:solidFill>
                  </a:tcPr>
                </a:tc>
                <a:tc>
                  <a:txBody>
                    <a:bodyPr/>
                    <a:lstStyle/>
                    <a:p>
                      <a:endParaRPr lang="en-GB" sz="1050">
                        <a:latin typeface="+mn-lt"/>
                      </a:endParaRPr>
                    </a:p>
                  </a:txBody>
                  <a:tcPr marL="108000" marR="0" marT="0" marB="0" anchor="ctr">
                    <a:lnL w="6350" cap="flat" cmpd="sng" algn="ctr">
                      <a:solidFill>
                        <a:schemeClr val="tx1">
                          <a:lumMod val="65000"/>
                          <a:lumOff val="35000"/>
                        </a:schemeClr>
                      </a:solidFill>
                      <a:prstDash val="solid"/>
                      <a:round/>
                      <a:headEnd type="none" w="med" len="med"/>
                      <a:tailEnd type="none" w="med" len="med"/>
                    </a:lnL>
                    <a:lnT w="6350" cap="flat" cmpd="sng" algn="ctr">
                      <a:solidFill>
                        <a:schemeClr val="tx1">
                          <a:lumMod val="65000"/>
                          <a:lumOff val="35000"/>
                        </a:schemeClr>
                      </a:solidFill>
                      <a:prstDash val="solid"/>
                      <a:round/>
                      <a:headEnd type="none" w="med" len="med"/>
                      <a:tailEnd type="none" w="med" len="med"/>
                    </a:lnT>
                    <a:lnB w="6350" cap="flat" cmpd="sng" algn="ctr">
                      <a:solidFill>
                        <a:schemeClr val="tx1">
                          <a:lumMod val="65000"/>
                          <a:lumOff val="35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2978866171"/>
                  </a:ext>
                </a:extLst>
              </a:tr>
              <a:tr h="1027616">
                <a:tc>
                  <a:txBody>
                    <a:bodyPr/>
                    <a:lstStyle/>
                    <a:p>
                      <a:endParaRPr lang="en-GB" sz="1050">
                        <a:latin typeface="+mn-lt"/>
                      </a:endParaRPr>
                    </a:p>
                  </a:txBody>
                  <a:tcPr marL="108000" marR="0" marT="0" marB="0" anchor="ctr">
                    <a:lnR w="6350" cap="flat" cmpd="sng" algn="ctr">
                      <a:solidFill>
                        <a:schemeClr val="tx1">
                          <a:lumMod val="65000"/>
                          <a:lumOff val="35000"/>
                        </a:schemeClr>
                      </a:solidFill>
                      <a:prstDash val="solid"/>
                      <a:round/>
                      <a:headEnd type="none" w="med" len="med"/>
                      <a:tailEnd type="none" w="med" len="med"/>
                    </a:lnR>
                    <a:lnT w="6350" cap="flat" cmpd="sng" algn="ctr">
                      <a:solidFill>
                        <a:schemeClr val="tx1">
                          <a:lumMod val="65000"/>
                          <a:lumOff val="35000"/>
                        </a:schemeClr>
                      </a:solidFill>
                      <a:prstDash val="solid"/>
                      <a:round/>
                      <a:headEnd type="none" w="med" len="med"/>
                      <a:tailEnd type="none" w="med" len="med"/>
                    </a:lnT>
                    <a:lnB w="6350" cap="flat" cmpd="sng" algn="ctr">
                      <a:solidFill>
                        <a:schemeClr val="tx1">
                          <a:lumMod val="65000"/>
                          <a:lumOff val="35000"/>
                        </a:schemeClr>
                      </a:solidFill>
                      <a:prstDash val="solid"/>
                      <a:round/>
                      <a:headEnd type="none" w="med" len="med"/>
                      <a:tailEnd type="none" w="med" len="med"/>
                    </a:lnB>
                    <a:solidFill>
                      <a:schemeClr val="bg1"/>
                    </a:solidFill>
                  </a:tcPr>
                </a:tc>
                <a:tc>
                  <a:txBody>
                    <a:bodyPr/>
                    <a:lstStyle/>
                    <a:p>
                      <a:pPr marL="285750" indent="-285750">
                        <a:buFont typeface="Arial" panose="020B0604020202020204" pitchFamily="34" charset="0"/>
                        <a:buChar char="•"/>
                      </a:pPr>
                      <a:endParaRPr lang="en-GB" sz="1050" b="0">
                        <a:latin typeface="+mn-lt"/>
                      </a:endParaRPr>
                    </a:p>
                  </a:txBody>
                  <a:tcPr marL="108000" marR="0" marT="0" marB="0" anchor="ctr">
                    <a:lnL w="6350" cap="flat" cmpd="sng" algn="ctr">
                      <a:solidFill>
                        <a:schemeClr val="tx1">
                          <a:lumMod val="65000"/>
                          <a:lumOff val="35000"/>
                        </a:schemeClr>
                      </a:solidFill>
                      <a:prstDash val="solid"/>
                      <a:round/>
                      <a:headEnd type="none" w="med" len="med"/>
                      <a:tailEnd type="none" w="med" len="med"/>
                    </a:lnL>
                    <a:lnR w="6350" cap="flat" cmpd="sng" algn="ctr">
                      <a:solidFill>
                        <a:schemeClr val="tx1">
                          <a:lumMod val="65000"/>
                          <a:lumOff val="35000"/>
                        </a:schemeClr>
                      </a:solidFill>
                      <a:prstDash val="solid"/>
                      <a:round/>
                      <a:headEnd type="none" w="med" len="med"/>
                      <a:tailEnd type="none" w="med" len="med"/>
                    </a:lnR>
                    <a:lnT w="6350" cap="flat" cmpd="sng" algn="ctr">
                      <a:solidFill>
                        <a:schemeClr val="tx1">
                          <a:lumMod val="65000"/>
                          <a:lumOff val="35000"/>
                        </a:schemeClr>
                      </a:solidFill>
                      <a:prstDash val="solid"/>
                      <a:round/>
                      <a:headEnd type="none" w="med" len="med"/>
                      <a:tailEnd type="none" w="med" len="med"/>
                    </a:lnT>
                    <a:lnB w="6350" cap="flat" cmpd="sng" algn="ctr">
                      <a:solidFill>
                        <a:schemeClr val="tx1">
                          <a:lumMod val="65000"/>
                          <a:lumOff val="35000"/>
                        </a:schemeClr>
                      </a:solidFill>
                      <a:prstDash val="solid"/>
                      <a:round/>
                      <a:headEnd type="none" w="med" len="med"/>
                      <a:tailEnd type="none" w="med" len="med"/>
                    </a:lnB>
                    <a:solidFill>
                      <a:schemeClr val="bg1"/>
                    </a:solidFill>
                  </a:tcPr>
                </a:tc>
                <a:tc>
                  <a:txBody>
                    <a:bodyPr/>
                    <a:lstStyle/>
                    <a:p>
                      <a:endParaRPr lang="en-GB" sz="1050">
                        <a:latin typeface="+mn-lt"/>
                      </a:endParaRPr>
                    </a:p>
                  </a:txBody>
                  <a:tcPr marL="108000" marR="0" marT="0" marB="0" anchor="ctr">
                    <a:lnL w="6350" cap="flat" cmpd="sng" algn="ctr">
                      <a:solidFill>
                        <a:schemeClr val="tx1">
                          <a:lumMod val="65000"/>
                          <a:lumOff val="35000"/>
                        </a:schemeClr>
                      </a:solidFill>
                      <a:prstDash val="solid"/>
                      <a:round/>
                      <a:headEnd type="none" w="med" len="med"/>
                      <a:tailEnd type="none" w="med" len="med"/>
                    </a:lnL>
                    <a:lnR w="6350" cap="flat" cmpd="sng" algn="ctr">
                      <a:solidFill>
                        <a:schemeClr val="tx1">
                          <a:lumMod val="65000"/>
                          <a:lumOff val="35000"/>
                        </a:schemeClr>
                      </a:solidFill>
                      <a:prstDash val="solid"/>
                      <a:round/>
                      <a:headEnd type="none" w="med" len="med"/>
                      <a:tailEnd type="none" w="med" len="med"/>
                    </a:lnR>
                    <a:lnT w="6350" cap="flat" cmpd="sng" algn="ctr">
                      <a:solidFill>
                        <a:schemeClr val="tx1">
                          <a:lumMod val="65000"/>
                          <a:lumOff val="35000"/>
                        </a:schemeClr>
                      </a:solidFill>
                      <a:prstDash val="solid"/>
                      <a:round/>
                      <a:headEnd type="none" w="med" len="med"/>
                      <a:tailEnd type="none" w="med" len="med"/>
                    </a:lnT>
                    <a:lnB w="6350" cap="flat" cmpd="sng" algn="ctr">
                      <a:solidFill>
                        <a:schemeClr val="tx1">
                          <a:lumMod val="65000"/>
                          <a:lumOff val="35000"/>
                        </a:schemeClr>
                      </a:solidFill>
                      <a:prstDash val="solid"/>
                      <a:round/>
                      <a:headEnd type="none" w="med" len="med"/>
                      <a:tailEnd type="none" w="med" len="med"/>
                    </a:lnB>
                    <a:solidFill>
                      <a:schemeClr val="bg1"/>
                    </a:solidFill>
                  </a:tcPr>
                </a:tc>
                <a:tc>
                  <a:txBody>
                    <a:bodyPr/>
                    <a:lstStyle/>
                    <a:p>
                      <a:endParaRPr lang="en-GB" sz="1050">
                        <a:latin typeface="+mn-lt"/>
                      </a:endParaRPr>
                    </a:p>
                  </a:txBody>
                  <a:tcPr marL="108000" marR="0" marT="0" marB="0" anchor="ctr">
                    <a:lnL w="6350" cap="flat" cmpd="sng" algn="ctr">
                      <a:solidFill>
                        <a:schemeClr val="tx1">
                          <a:lumMod val="65000"/>
                          <a:lumOff val="35000"/>
                        </a:schemeClr>
                      </a:solidFill>
                      <a:prstDash val="solid"/>
                      <a:round/>
                      <a:headEnd type="none" w="med" len="med"/>
                      <a:tailEnd type="none" w="med" len="med"/>
                    </a:lnL>
                    <a:lnT w="6350" cap="flat" cmpd="sng" algn="ctr">
                      <a:solidFill>
                        <a:schemeClr val="tx1">
                          <a:lumMod val="65000"/>
                          <a:lumOff val="35000"/>
                        </a:schemeClr>
                      </a:solidFill>
                      <a:prstDash val="solid"/>
                      <a:round/>
                      <a:headEnd type="none" w="med" len="med"/>
                      <a:tailEnd type="none" w="med" len="med"/>
                    </a:lnT>
                    <a:lnB w="6350" cap="flat" cmpd="sng" algn="ctr">
                      <a:solidFill>
                        <a:schemeClr val="tx1">
                          <a:lumMod val="65000"/>
                          <a:lumOff val="35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3665072618"/>
                  </a:ext>
                </a:extLst>
              </a:tr>
              <a:tr h="1027616">
                <a:tc>
                  <a:txBody>
                    <a:bodyPr/>
                    <a:lstStyle/>
                    <a:p>
                      <a:endParaRPr lang="en-GB" sz="1050">
                        <a:latin typeface="+mn-lt"/>
                      </a:endParaRPr>
                    </a:p>
                  </a:txBody>
                  <a:tcPr marL="108000" marR="0" marT="0" marB="0" anchor="ctr">
                    <a:lnR w="6350" cap="flat" cmpd="sng" algn="ctr">
                      <a:solidFill>
                        <a:schemeClr val="tx1">
                          <a:lumMod val="65000"/>
                          <a:lumOff val="35000"/>
                        </a:schemeClr>
                      </a:solidFill>
                      <a:prstDash val="solid"/>
                      <a:round/>
                      <a:headEnd type="none" w="med" len="med"/>
                      <a:tailEnd type="none" w="med" len="med"/>
                    </a:lnR>
                    <a:lnT w="6350" cap="flat" cmpd="sng" algn="ctr">
                      <a:solidFill>
                        <a:schemeClr val="tx1">
                          <a:lumMod val="65000"/>
                          <a:lumOff val="35000"/>
                        </a:schemeClr>
                      </a:solidFill>
                      <a:prstDash val="solid"/>
                      <a:round/>
                      <a:headEnd type="none" w="med" len="med"/>
                      <a:tailEnd type="none" w="med" len="med"/>
                    </a:lnT>
                    <a:solidFill>
                      <a:schemeClr val="bg1"/>
                    </a:solidFill>
                  </a:tcPr>
                </a:tc>
                <a:tc>
                  <a:txBody>
                    <a:bodyPr/>
                    <a:lstStyle/>
                    <a:p>
                      <a:pPr marL="285750" indent="-285750">
                        <a:buFont typeface="Arial" panose="020B0604020202020204" pitchFamily="34" charset="0"/>
                        <a:buChar char="•"/>
                      </a:pPr>
                      <a:endParaRPr lang="en-GB" sz="1050">
                        <a:latin typeface="+mn-lt"/>
                      </a:endParaRPr>
                    </a:p>
                  </a:txBody>
                  <a:tcPr marL="108000" marR="0" marT="0" marB="0" anchor="ctr">
                    <a:lnL w="6350" cap="flat" cmpd="sng" algn="ctr">
                      <a:solidFill>
                        <a:schemeClr val="tx1">
                          <a:lumMod val="65000"/>
                          <a:lumOff val="35000"/>
                        </a:schemeClr>
                      </a:solidFill>
                      <a:prstDash val="solid"/>
                      <a:round/>
                      <a:headEnd type="none" w="med" len="med"/>
                      <a:tailEnd type="none" w="med" len="med"/>
                    </a:lnL>
                    <a:lnR w="6350" cap="flat" cmpd="sng" algn="ctr">
                      <a:solidFill>
                        <a:schemeClr val="tx1">
                          <a:lumMod val="65000"/>
                          <a:lumOff val="35000"/>
                        </a:schemeClr>
                      </a:solidFill>
                      <a:prstDash val="solid"/>
                      <a:round/>
                      <a:headEnd type="none" w="med" len="med"/>
                      <a:tailEnd type="none" w="med" len="med"/>
                    </a:lnR>
                    <a:lnT w="6350" cap="flat" cmpd="sng" algn="ctr">
                      <a:solidFill>
                        <a:schemeClr val="tx1">
                          <a:lumMod val="65000"/>
                          <a:lumOff val="35000"/>
                        </a:schemeClr>
                      </a:solidFill>
                      <a:prstDash val="solid"/>
                      <a:round/>
                      <a:headEnd type="none" w="med" len="med"/>
                      <a:tailEnd type="none" w="med" len="med"/>
                    </a:lnT>
                    <a:solidFill>
                      <a:schemeClr val="bg1"/>
                    </a:solidFill>
                  </a:tcPr>
                </a:tc>
                <a:tc>
                  <a:txBody>
                    <a:bodyPr/>
                    <a:lstStyle/>
                    <a:p>
                      <a:endParaRPr lang="en-GB" sz="1050">
                        <a:latin typeface="+mn-lt"/>
                      </a:endParaRPr>
                    </a:p>
                  </a:txBody>
                  <a:tcPr marL="108000" marR="0" marT="0" marB="0" anchor="ctr">
                    <a:lnL w="6350" cap="flat" cmpd="sng" algn="ctr">
                      <a:solidFill>
                        <a:schemeClr val="tx1">
                          <a:lumMod val="65000"/>
                          <a:lumOff val="35000"/>
                        </a:schemeClr>
                      </a:solidFill>
                      <a:prstDash val="solid"/>
                      <a:round/>
                      <a:headEnd type="none" w="med" len="med"/>
                      <a:tailEnd type="none" w="med" len="med"/>
                    </a:lnL>
                    <a:lnR w="6350" cap="flat" cmpd="sng" algn="ctr">
                      <a:solidFill>
                        <a:schemeClr val="tx1">
                          <a:lumMod val="65000"/>
                          <a:lumOff val="35000"/>
                        </a:schemeClr>
                      </a:solidFill>
                      <a:prstDash val="solid"/>
                      <a:round/>
                      <a:headEnd type="none" w="med" len="med"/>
                      <a:tailEnd type="none" w="med" len="med"/>
                    </a:lnR>
                    <a:lnT w="6350" cap="flat" cmpd="sng" algn="ctr">
                      <a:solidFill>
                        <a:schemeClr val="tx1">
                          <a:lumMod val="65000"/>
                          <a:lumOff val="35000"/>
                        </a:schemeClr>
                      </a:solidFill>
                      <a:prstDash val="solid"/>
                      <a:round/>
                      <a:headEnd type="none" w="med" len="med"/>
                      <a:tailEnd type="none" w="med" len="med"/>
                    </a:lnT>
                    <a:solidFill>
                      <a:schemeClr val="bg1"/>
                    </a:solidFill>
                  </a:tcPr>
                </a:tc>
                <a:tc>
                  <a:txBody>
                    <a:bodyPr/>
                    <a:lstStyle/>
                    <a:p>
                      <a:endParaRPr lang="en-GB" sz="1050">
                        <a:latin typeface="+mn-lt"/>
                      </a:endParaRPr>
                    </a:p>
                  </a:txBody>
                  <a:tcPr marL="108000" marR="0" marT="0" marB="0" anchor="ctr">
                    <a:lnL w="6350" cap="flat" cmpd="sng" algn="ctr">
                      <a:solidFill>
                        <a:schemeClr val="tx1">
                          <a:lumMod val="65000"/>
                          <a:lumOff val="35000"/>
                        </a:schemeClr>
                      </a:solidFill>
                      <a:prstDash val="solid"/>
                      <a:round/>
                      <a:headEnd type="none" w="med" len="med"/>
                      <a:tailEnd type="none" w="med" len="med"/>
                    </a:lnL>
                    <a:lnT w="6350" cap="flat" cmpd="sng" algn="ctr">
                      <a:solidFill>
                        <a:schemeClr val="tx1">
                          <a:lumMod val="65000"/>
                          <a:lumOff val="35000"/>
                        </a:schemeClr>
                      </a:solidFill>
                      <a:prstDash val="solid"/>
                      <a:round/>
                      <a:headEnd type="none" w="med" len="med"/>
                      <a:tailEnd type="none" w="med" len="med"/>
                    </a:lnT>
                    <a:solidFill>
                      <a:schemeClr val="bg1"/>
                    </a:solidFill>
                  </a:tcPr>
                </a:tc>
                <a:extLst>
                  <a:ext uri="{0D108BD9-81ED-4DB2-BD59-A6C34878D82A}">
                    <a16:rowId xmlns:a16="http://schemas.microsoft.com/office/drawing/2014/main" val="349768933"/>
                  </a:ext>
                </a:extLst>
              </a:tr>
            </a:tbl>
          </a:graphicData>
        </a:graphic>
      </p:graphicFrame>
      <p:sp>
        <p:nvSpPr>
          <p:cNvPr id="5" name="Title 1">
            <a:extLst>
              <a:ext uri="{FF2B5EF4-FFF2-40B4-BE49-F238E27FC236}">
                <a16:creationId xmlns:a16="http://schemas.microsoft.com/office/drawing/2014/main" id="{9B24854F-7662-7552-F34E-33F9B414F786}"/>
              </a:ext>
            </a:extLst>
          </p:cNvPr>
          <p:cNvSpPr txBox="1">
            <a:spLocks/>
          </p:cNvSpPr>
          <p:nvPr/>
        </p:nvSpPr>
        <p:spPr>
          <a:xfrm>
            <a:off x="600076" y="419100"/>
            <a:ext cx="6628993" cy="461024"/>
          </a:xfrm>
          <a:prstGeom prst="rect">
            <a:avLst/>
          </a:prstGeom>
        </p:spPr>
        <p:txBody>
          <a:bodyPr vert="horz" wrap="square" lIns="0" tIns="0" rIns="0" bIns="0" rtlCol="0" anchor="t">
            <a:spAutoFit/>
          </a:bodyPr>
          <a:lstStyle>
            <a:lvl1pPr algn="l" defTabSz="932742" rtl="0" eaLnBrk="1" latinLnBrk="0" hangingPunct="1">
              <a:lnSpc>
                <a:spcPct val="100000"/>
              </a:lnSpc>
              <a:spcBef>
                <a:spcPct val="0"/>
              </a:spcBef>
              <a:buNone/>
              <a:defRPr lang="en-US" sz="2800" b="0" kern="1200" cap="none" spc="-50" baseline="0" dirty="0" smtClean="0">
                <a:ln w="3175">
                  <a:noFill/>
                </a:ln>
                <a:solidFill>
                  <a:schemeClr val="tx1"/>
                </a:solidFill>
                <a:effectLst/>
                <a:latin typeface="+mj-lt"/>
                <a:ea typeface="+mn-ea"/>
                <a:cs typeface="Segoe UI" pitchFamily="34" charset="0"/>
              </a:defRPr>
            </a:lvl1pPr>
          </a:lstStyle>
          <a:p>
            <a:pPr marL="0" marR="0" lvl="0" indent="0" algn="l" defTabSz="457200" rtl="0" eaLnBrk="1" fontAlgn="auto" latinLnBrk="0" hangingPunct="1">
              <a:lnSpc>
                <a:spcPct val="107000"/>
              </a:lnSpc>
              <a:spcBef>
                <a:spcPts val="1200"/>
              </a:spcBef>
              <a:spcAft>
                <a:spcPts val="0"/>
              </a:spcAft>
              <a:buClrTx/>
              <a:buSzTx/>
              <a:buFontTx/>
              <a:buNone/>
              <a:tabLst/>
              <a:defRPr/>
            </a:pPr>
            <a:r>
              <a:rPr kumimoji="0" lang="en-GB" sz="2800" b="0" i="0" u="none" strike="noStrike" kern="0" cap="none" spc="0" normalizeH="0" baseline="0" noProof="0">
                <a:ln w="3175">
                  <a:noFill/>
                </a:ln>
                <a:solidFill>
                  <a:srgbClr val="FFFFFF"/>
                </a:solidFill>
                <a:effectLst/>
                <a:uLnTx/>
                <a:uFillTx/>
                <a:ea typeface="Times New Roman" panose="02020603050405020304" pitchFamily="18" charset="0"/>
                <a:cs typeface="Times New Roman" panose="02020603050405020304" pitchFamily="18" charset="0"/>
              </a:rPr>
              <a:t>ROI by use cases</a:t>
            </a:r>
          </a:p>
        </p:txBody>
      </p:sp>
      <p:pic>
        <p:nvPicPr>
          <p:cNvPr id="6" name="Picture 5" descr="A blue and green sign&#10;&#10;Description automatically generated with medium confidence">
            <a:extLst>
              <a:ext uri="{FF2B5EF4-FFF2-40B4-BE49-F238E27FC236}">
                <a16:creationId xmlns:a16="http://schemas.microsoft.com/office/drawing/2014/main" id="{D95DC91B-FC20-7F97-ABB9-63DCCF9E8149}"/>
              </a:ext>
            </a:extLst>
          </p:cNvPr>
          <p:cNvPicPr>
            <a:picLocks noChangeAspect="1"/>
          </p:cNvPicPr>
          <p:nvPr/>
        </p:nvPicPr>
        <p:blipFill rotWithShape="1">
          <a:blip r:embed="rId3">
            <a:extLst>
              <a:ext uri="{28A0092B-C50C-407E-A947-70E740481C1C}">
                <a14:useLocalDpi xmlns:a14="http://schemas.microsoft.com/office/drawing/2010/main" val="0"/>
              </a:ext>
            </a:extLst>
          </a:blip>
          <a:srcRect r="3968"/>
          <a:stretch/>
        </p:blipFill>
        <p:spPr>
          <a:xfrm>
            <a:off x="10257196" y="122866"/>
            <a:ext cx="1934804" cy="459865"/>
          </a:xfrm>
          <a:prstGeom prst="rect">
            <a:avLst/>
          </a:prstGeom>
          <a:effectLst>
            <a:outerShdw blurRad="88900" dist="50800" dir="8100000" algn="tr" rotWithShape="0">
              <a:prstClr val="black">
                <a:alpha val="40000"/>
              </a:prstClr>
            </a:outerShdw>
          </a:effectLst>
        </p:spPr>
      </p:pic>
      <p:sp>
        <p:nvSpPr>
          <p:cNvPr id="2" name="TextBox 1">
            <a:extLst>
              <a:ext uri="{FF2B5EF4-FFF2-40B4-BE49-F238E27FC236}">
                <a16:creationId xmlns:a16="http://schemas.microsoft.com/office/drawing/2014/main" id="{B9FFF61B-3C2B-15E7-9DDC-B91B1DF3E130}"/>
              </a:ext>
            </a:extLst>
          </p:cNvPr>
          <p:cNvSpPr txBox="1"/>
          <p:nvPr/>
        </p:nvSpPr>
        <p:spPr>
          <a:xfrm>
            <a:off x="12754708" y="679938"/>
            <a:ext cx="2608087" cy="1077218"/>
          </a:xfrm>
          <a:prstGeom prst="rect">
            <a:avLst/>
          </a:prstGeom>
          <a:noFill/>
        </p:spPr>
        <p:txBody>
          <a:bodyPr wrap="square" lIns="0" tIns="0" rIns="0" bIns="0" rtlCol="0">
            <a:spAutoFit/>
          </a:bodyPr>
          <a:lstStyle/>
          <a:p>
            <a:pPr algn="l"/>
            <a:r>
              <a:rPr lang="en-GB" sz="1400"/>
              <a:t>In this activity, you will track the ROI of your use cases to gauge the financial impact and general success of each use case.</a:t>
            </a:r>
          </a:p>
          <a:p>
            <a:pPr algn="l"/>
            <a:endParaRPr lang="en-GB" sz="1400"/>
          </a:p>
        </p:txBody>
      </p:sp>
    </p:spTree>
    <p:extLst>
      <p:ext uri="{BB962C8B-B14F-4D97-AF65-F5344CB8AC3E}">
        <p14:creationId xmlns:p14="http://schemas.microsoft.com/office/powerpoint/2010/main" val="11240860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9.xml><?xml version="1.0" encoding="utf-8"?>
<p:sld xmlns:a="http://schemas.openxmlformats.org/drawingml/2006/main" xmlns:r="http://schemas.openxmlformats.org/officeDocument/2006/relationships" xmlns:p="http://schemas.openxmlformats.org/presentationml/2006/main" show="0">
  <p:cSld>
    <p:bg>
      <p:bgPr>
        <a:solidFill>
          <a:srgbClr val="F7F7F7"/>
        </a:solidFill>
        <a:effectLst/>
      </p:bgPr>
    </p:bg>
    <p:spTree>
      <p:nvGrpSpPr>
        <p:cNvPr id="1" name=""/>
        <p:cNvGrpSpPr/>
        <p:nvPr/>
      </p:nvGrpSpPr>
      <p:grpSpPr>
        <a:xfrm>
          <a:off x="0" y="0"/>
          <a:ext cx="0" cy="0"/>
          <a:chOff x="0" y="0"/>
          <a:chExt cx="0" cy="0"/>
        </a:xfrm>
      </p:grpSpPr>
      <p:sp>
        <p:nvSpPr>
          <p:cNvPr id="8" name="Freeform: Shape 3">
            <a:extLst>
              <a:ext uri="{FF2B5EF4-FFF2-40B4-BE49-F238E27FC236}">
                <a16:creationId xmlns:a16="http://schemas.microsoft.com/office/drawing/2014/main" id="{3F378AF1-A74B-7B64-F1A3-A18F1BC0A4A7}"/>
              </a:ext>
            </a:extLst>
          </p:cNvPr>
          <p:cNvSpPr/>
          <p:nvPr/>
        </p:nvSpPr>
        <p:spPr bwMode="auto">
          <a:xfrm flipH="1" flipV="1">
            <a:off x="0" y="-1"/>
            <a:ext cx="12192000" cy="1291771"/>
          </a:xfrm>
          <a:custGeom>
            <a:avLst/>
            <a:gdLst>
              <a:gd name="connsiteX0" fmla="*/ 11268532 w 12192000"/>
              <a:gd name="connsiteY0" fmla="*/ 106 h 4074802"/>
              <a:gd name="connsiteX1" fmla="*/ 12185209 w 12192000"/>
              <a:gd name="connsiteY1" fmla="*/ 20416 h 4074802"/>
              <a:gd name="connsiteX2" fmla="*/ 12192000 w 12192000"/>
              <a:gd name="connsiteY2" fmla="*/ 20811 h 4074802"/>
              <a:gd name="connsiteX3" fmla="*/ 12192000 w 12192000"/>
              <a:gd name="connsiteY3" fmla="*/ 1064902 h 4074802"/>
              <a:gd name="connsiteX4" fmla="*/ 12192000 w 12192000"/>
              <a:gd name="connsiteY4" fmla="*/ 1585602 h 4074802"/>
              <a:gd name="connsiteX5" fmla="*/ 12192000 w 12192000"/>
              <a:gd name="connsiteY5" fmla="*/ 4074802 h 4074802"/>
              <a:gd name="connsiteX6" fmla="*/ 0 w 12192000"/>
              <a:gd name="connsiteY6" fmla="*/ 4074802 h 4074802"/>
              <a:gd name="connsiteX7" fmla="*/ 0 w 12192000"/>
              <a:gd name="connsiteY7" fmla="*/ 1585602 h 4074802"/>
              <a:gd name="connsiteX8" fmla="*/ 0 w 12192000"/>
              <a:gd name="connsiteY8" fmla="*/ 1064902 h 4074802"/>
              <a:gd name="connsiteX9" fmla="*/ 0 w 12192000"/>
              <a:gd name="connsiteY9" fmla="*/ 16345 h 4074802"/>
              <a:gd name="connsiteX10" fmla="*/ 244047 w 12192000"/>
              <a:gd name="connsiteY10" fmla="*/ 27486 h 4074802"/>
              <a:gd name="connsiteX11" fmla="*/ 1686840 w 12192000"/>
              <a:gd name="connsiteY11" fmla="*/ 173856 h 4074802"/>
              <a:gd name="connsiteX12" fmla="*/ 9172284 w 12192000"/>
              <a:gd name="connsiteY12" fmla="*/ 173856 h 4074802"/>
              <a:gd name="connsiteX13" fmla="*/ 11268532 w 12192000"/>
              <a:gd name="connsiteY13" fmla="*/ 106 h 4074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2192000" h="4074802">
                <a:moveTo>
                  <a:pt x="11268532" y="106"/>
                </a:moveTo>
                <a:cubicBezTo>
                  <a:pt x="11570638" y="-964"/>
                  <a:pt x="11877794" y="6092"/>
                  <a:pt x="12185209" y="20416"/>
                </a:cubicBezTo>
                <a:lnTo>
                  <a:pt x="12192000" y="20811"/>
                </a:lnTo>
                <a:lnTo>
                  <a:pt x="12192000" y="1064902"/>
                </a:lnTo>
                <a:lnTo>
                  <a:pt x="12192000" y="1585602"/>
                </a:lnTo>
                <a:lnTo>
                  <a:pt x="12192000" y="4074802"/>
                </a:lnTo>
                <a:lnTo>
                  <a:pt x="0" y="4074802"/>
                </a:lnTo>
                <a:lnTo>
                  <a:pt x="0" y="1585602"/>
                </a:lnTo>
                <a:lnTo>
                  <a:pt x="0" y="1064902"/>
                </a:lnTo>
                <a:lnTo>
                  <a:pt x="0" y="16345"/>
                </a:lnTo>
                <a:lnTo>
                  <a:pt x="244047" y="27486"/>
                </a:lnTo>
                <a:cubicBezTo>
                  <a:pt x="678291" y="52375"/>
                  <a:pt x="1158360" y="99922"/>
                  <a:pt x="1686840" y="173856"/>
                </a:cubicBezTo>
                <a:cubicBezTo>
                  <a:pt x="5914682" y="765330"/>
                  <a:pt x="9172284" y="173856"/>
                  <a:pt x="9172284" y="173856"/>
                </a:cubicBezTo>
                <a:cubicBezTo>
                  <a:pt x="9789564" y="56236"/>
                  <a:pt x="10513267" y="2780"/>
                  <a:pt x="11268532" y="106"/>
                </a:cubicBezTo>
                <a:close/>
              </a:path>
            </a:pathLst>
          </a:custGeom>
          <a:solidFill>
            <a:schemeClr val="accent1"/>
          </a:solidFill>
          <a:ln w="3768" cap="flat">
            <a:noFill/>
            <a:prstDash val="solid"/>
            <a:miter/>
          </a:ln>
          <a:effectLst>
            <a:outerShdw blurRad="63500" dist="25400" dir="6600000" algn="l" rotWithShape="0">
              <a:prstClr val="black">
                <a:alpha val="26000"/>
              </a:prstClr>
            </a:outerShdw>
          </a:effectLst>
        </p:spPr>
        <p:txBody>
          <a:bodyPr wrap="square" rtlCol="0" anchor="ctr">
            <a:noAutofit/>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GB" sz="1765" b="0" i="0" u="none" strike="noStrike" kern="1200" cap="none" spc="0" normalizeH="0" baseline="0" noProof="0">
              <a:ln>
                <a:noFill/>
              </a:ln>
              <a:solidFill>
                <a:srgbClr val="000000"/>
              </a:solidFill>
              <a:effectLst/>
              <a:uLnTx/>
              <a:uFillTx/>
              <a:latin typeface="+mj-lt"/>
              <a:ea typeface="+mn-ea"/>
              <a:cs typeface="+mn-cs"/>
            </a:endParaRPr>
          </a:p>
        </p:txBody>
      </p:sp>
      <p:graphicFrame>
        <p:nvGraphicFramePr>
          <p:cNvPr id="2" name="Table 29">
            <a:extLst>
              <a:ext uri="{FF2B5EF4-FFF2-40B4-BE49-F238E27FC236}">
                <a16:creationId xmlns:a16="http://schemas.microsoft.com/office/drawing/2014/main" id="{86BFD0C7-C6F7-A5ED-4AF4-066D1A74FC86}"/>
              </a:ext>
            </a:extLst>
          </p:cNvPr>
          <p:cNvGraphicFramePr>
            <a:graphicFrameLocks noGrp="1"/>
          </p:cNvGraphicFramePr>
          <p:nvPr>
            <p:extLst>
              <p:ext uri="{D42A27DB-BD31-4B8C-83A1-F6EECF244321}">
                <p14:modId xmlns:p14="http://schemas.microsoft.com/office/powerpoint/2010/main" val="2667140895"/>
              </p:ext>
            </p:extLst>
          </p:nvPr>
        </p:nvGraphicFramePr>
        <p:xfrm>
          <a:off x="457200" y="1710871"/>
          <a:ext cx="11277601" cy="4363585"/>
        </p:xfrm>
        <a:graphic>
          <a:graphicData uri="http://schemas.openxmlformats.org/drawingml/2006/table">
            <a:tbl>
              <a:tblPr firstRow="1" bandRow="1">
                <a:effectLst>
                  <a:outerShdw blurRad="88900" dist="38100" dir="2700000" algn="tl" rotWithShape="0">
                    <a:prstClr val="black">
                      <a:alpha val="15000"/>
                    </a:prstClr>
                  </a:outerShdw>
                </a:effectLst>
                <a:tableStyleId>{2D5ABB26-0587-4C30-8999-92F81FD0307C}</a:tableStyleId>
              </a:tblPr>
              <a:tblGrid>
                <a:gridCol w="988541">
                  <a:extLst>
                    <a:ext uri="{9D8B030D-6E8A-4147-A177-3AD203B41FA5}">
                      <a16:colId xmlns:a16="http://schemas.microsoft.com/office/drawing/2014/main" val="2449013507"/>
                    </a:ext>
                  </a:extLst>
                </a:gridCol>
                <a:gridCol w="2075935">
                  <a:extLst>
                    <a:ext uri="{9D8B030D-6E8A-4147-A177-3AD203B41FA5}">
                      <a16:colId xmlns:a16="http://schemas.microsoft.com/office/drawing/2014/main" val="3708501068"/>
                    </a:ext>
                  </a:extLst>
                </a:gridCol>
                <a:gridCol w="8213125">
                  <a:extLst>
                    <a:ext uri="{9D8B030D-6E8A-4147-A177-3AD203B41FA5}">
                      <a16:colId xmlns:a16="http://schemas.microsoft.com/office/drawing/2014/main" val="3644397373"/>
                    </a:ext>
                  </a:extLst>
                </a:gridCol>
              </a:tblGrid>
              <a:tr h="251794">
                <a:tc>
                  <a:txBody>
                    <a:bodyPr/>
                    <a:lstStyle/>
                    <a:p>
                      <a:pPr marL="0" marR="0" lvl="0" indent="0" algn="l" defTabSz="932742" rtl="0" eaLnBrk="1" fontAlgn="auto" hangingPunct="1">
                        <a:lnSpc>
                          <a:spcPct val="100000"/>
                        </a:lnSpc>
                        <a:spcBef>
                          <a:spcPts val="0"/>
                        </a:spcBef>
                        <a:spcAft>
                          <a:spcPts val="0"/>
                        </a:spcAft>
                        <a:buFontTx/>
                        <a:buNone/>
                      </a:pPr>
                      <a:endParaRPr lang="en-GB" sz="1100" b="1" i="0" u="none" strike="noStrike" kern="1200" cap="none" spc="0" normalizeH="0" baseline="0">
                        <a:solidFill>
                          <a:schemeClr val="lt1">
                            <a:lumMod val="100000"/>
                          </a:schemeClr>
                        </a:solidFill>
                        <a:latin typeface="+mn-lt"/>
                        <a:ea typeface="+mn-ea"/>
                        <a:cs typeface="+mn-cs"/>
                        <a:sym typeface=""/>
                      </a:endParaRPr>
                    </a:p>
                  </a:txBody>
                  <a:tcPr anchor="ctr">
                    <a:lnL w="12700" cap="flat" cmpd="sng" algn="ctr">
                      <a:solidFill>
                        <a:schemeClr val="lt1">
                          <a:lumMod val="100000"/>
                        </a:schemeClr>
                      </a:solidFill>
                      <a:prstDash val="solid"/>
                      <a:round/>
                      <a:headEnd type="none" w="med" len="med"/>
                      <a:tailEnd type="none" w="med" len="med"/>
                    </a:lnL>
                    <a:lnR w="12700" cap="flat" cmpd="sng" algn="ctr">
                      <a:solidFill>
                        <a:schemeClr val="lt1">
                          <a:lumMod val="100000"/>
                        </a:schemeClr>
                      </a:solidFill>
                      <a:prstDash val="solid"/>
                      <a:round/>
                      <a:headEnd type="none" w="med" len="med"/>
                      <a:tailEnd type="none" w="med" len="med"/>
                    </a:lnR>
                    <a:lnT w="12700" cap="flat" cmpd="sng" algn="ctr">
                      <a:solidFill>
                        <a:schemeClr val="lt1">
                          <a:lumMod val="100000"/>
                        </a:schemeClr>
                      </a:solidFill>
                      <a:prstDash val="solid"/>
                      <a:round/>
                      <a:headEnd type="none" w="med" len="med"/>
                      <a:tailEnd type="none" w="med" len="med"/>
                    </a:lnT>
                    <a:lnB w="38100" cap="flat" cmpd="sng" algn="ctr">
                      <a:solidFill>
                        <a:schemeClr val="lt1">
                          <a:lumMod val="100000"/>
                        </a:schemeClr>
                      </a:solidFill>
                      <a:prstDash val="solid"/>
                      <a:round/>
                      <a:headEnd type="none" w="med" len="med"/>
                      <a:tailEnd type="none" w="med" len="med"/>
                    </a:lnB>
                    <a:solidFill>
                      <a:schemeClr val="accent1">
                        <a:lumMod val="100000"/>
                      </a:schemeClr>
                    </a:solidFill>
                  </a:tcPr>
                </a:tc>
                <a:tc>
                  <a:txBody>
                    <a:bodyPr/>
                    <a:lstStyle/>
                    <a:p>
                      <a:pPr marL="0" marR="0" lvl="0" indent="0" algn="l" defTabSz="932742" rtl="0" eaLnBrk="1" fontAlgn="auto" hangingPunct="1">
                        <a:lnSpc>
                          <a:spcPct val="100000"/>
                        </a:lnSpc>
                        <a:spcBef>
                          <a:spcPts val="0"/>
                        </a:spcBef>
                        <a:spcAft>
                          <a:spcPts val="0"/>
                        </a:spcAft>
                        <a:buFontTx/>
                        <a:buNone/>
                      </a:pPr>
                      <a:r>
                        <a:rPr lang="en-GB" sz="1100" b="1" i="0" u="none" strike="noStrike" kern="1200" cap="none" spc="0" normalizeH="0" baseline="0">
                          <a:solidFill>
                            <a:schemeClr val="lt1">
                              <a:lumMod val="100000"/>
                            </a:schemeClr>
                          </a:solidFill>
                          <a:latin typeface="+mn-lt"/>
                          <a:ea typeface="+mn-ea"/>
                          <a:cs typeface="+mn-cs"/>
                          <a:sym typeface=""/>
                        </a:rPr>
                        <a:t>Area</a:t>
                      </a:r>
                    </a:p>
                  </a:txBody>
                  <a:tcPr anchor="ctr">
                    <a:lnL w="12700" cap="flat" cmpd="sng" algn="ctr">
                      <a:solidFill>
                        <a:schemeClr val="lt1">
                          <a:lumMod val="100000"/>
                        </a:schemeClr>
                      </a:solidFill>
                      <a:prstDash val="solid"/>
                      <a:round/>
                      <a:headEnd type="none" w="med" len="med"/>
                      <a:tailEnd type="none" w="med" len="med"/>
                    </a:lnL>
                    <a:lnR w="12700" cap="flat" cmpd="sng" algn="ctr">
                      <a:solidFill>
                        <a:schemeClr val="lt1">
                          <a:lumMod val="100000"/>
                        </a:schemeClr>
                      </a:solidFill>
                      <a:prstDash val="solid"/>
                      <a:round/>
                      <a:headEnd type="none" w="med" len="med"/>
                      <a:tailEnd type="none" w="med" len="med"/>
                    </a:lnR>
                    <a:lnT w="12700" cap="flat" cmpd="sng" algn="ctr">
                      <a:solidFill>
                        <a:schemeClr val="lt1">
                          <a:lumMod val="100000"/>
                        </a:schemeClr>
                      </a:solidFill>
                      <a:prstDash val="solid"/>
                      <a:round/>
                      <a:headEnd type="none" w="med" len="med"/>
                      <a:tailEnd type="none" w="med" len="med"/>
                    </a:lnT>
                    <a:lnB w="38100" cap="flat" cmpd="sng" algn="ctr">
                      <a:solidFill>
                        <a:schemeClr val="lt1">
                          <a:lumMod val="100000"/>
                        </a:schemeClr>
                      </a:solidFill>
                      <a:prstDash val="solid"/>
                      <a:round/>
                      <a:headEnd type="none" w="med" len="med"/>
                      <a:tailEnd type="none" w="med" len="med"/>
                    </a:lnB>
                    <a:solidFill>
                      <a:schemeClr val="accent1">
                        <a:lumMod val="100000"/>
                      </a:schemeClr>
                    </a:solidFill>
                  </a:tcPr>
                </a:tc>
                <a:tc>
                  <a:txBody>
                    <a:bodyPr/>
                    <a:lstStyle/>
                    <a:p>
                      <a:pPr marL="0" marR="0" lvl="0" indent="0" algn="l" defTabSz="932742" rtl="0" eaLnBrk="1" fontAlgn="auto" hangingPunct="1">
                        <a:lnSpc>
                          <a:spcPct val="100000"/>
                        </a:lnSpc>
                        <a:spcBef>
                          <a:spcPts val="0"/>
                        </a:spcBef>
                        <a:spcAft>
                          <a:spcPts val="0"/>
                        </a:spcAft>
                        <a:buFontTx/>
                        <a:buNone/>
                      </a:pPr>
                      <a:r>
                        <a:rPr lang="en-GB" sz="1100" b="1" i="0" u="none" strike="noStrike" kern="1200" cap="none" spc="0" normalizeH="0" baseline="0">
                          <a:solidFill>
                            <a:schemeClr val="lt1">
                              <a:lumMod val="100000"/>
                            </a:schemeClr>
                          </a:solidFill>
                          <a:latin typeface="+mn-lt"/>
                          <a:ea typeface="+mn-ea"/>
                          <a:cs typeface="+mn-cs"/>
                          <a:sym typeface=""/>
                        </a:rPr>
                        <a:t>Questions to help with Teams and Channels structure</a:t>
                      </a:r>
                    </a:p>
                  </a:txBody>
                  <a:tcPr anchor="ctr">
                    <a:lnL w="12700" cap="flat" cmpd="sng" algn="ctr">
                      <a:solidFill>
                        <a:schemeClr val="lt1">
                          <a:lumMod val="100000"/>
                        </a:schemeClr>
                      </a:solidFill>
                      <a:prstDash val="solid"/>
                      <a:round/>
                      <a:headEnd type="none" w="med" len="med"/>
                      <a:tailEnd type="none" w="med" len="med"/>
                    </a:lnL>
                    <a:lnR w="12700" cap="flat" cmpd="sng" algn="ctr">
                      <a:solidFill>
                        <a:schemeClr val="lt1">
                          <a:lumMod val="100000"/>
                        </a:schemeClr>
                      </a:solidFill>
                      <a:prstDash val="solid"/>
                      <a:round/>
                      <a:headEnd type="none" w="med" len="med"/>
                      <a:tailEnd type="none" w="med" len="med"/>
                    </a:lnR>
                    <a:lnT w="12700" cap="flat" cmpd="sng" algn="ctr">
                      <a:solidFill>
                        <a:schemeClr val="lt1">
                          <a:lumMod val="100000"/>
                        </a:schemeClr>
                      </a:solidFill>
                      <a:prstDash val="solid"/>
                      <a:round/>
                      <a:headEnd type="none" w="med" len="med"/>
                      <a:tailEnd type="none" w="med" len="med"/>
                    </a:lnT>
                    <a:lnB w="38100" cap="flat" cmpd="sng" algn="ctr">
                      <a:solidFill>
                        <a:schemeClr val="lt1">
                          <a:lumMod val="100000"/>
                        </a:schemeClr>
                      </a:solidFill>
                      <a:prstDash val="solid"/>
                      <a:round/>
                      <a:headEnd type="none" w="med" len="med"/>
                      <a:tailEnd type="none" w="med" len="med"/>
                    </a:lnB>
                    <a:solidFill>
                      <a:schemeClr val="accent1">
                        <a:lumMod val="100000"/>
                      </a:schemeClr>
                    </a:solidFill>
                  </a:tcPr>
                </a:tc>
                <a:extLst>
                  <a:ext uri="{0D108BD9-81ED-4DB2-BD59-A6C34878D82A}">
                    <a16:rowId xmlns:a16="http://schemas.microsoft.com/office/drawing/2014/main" val="2658598503"/>
                  </a:ext>
                </a:extLst>
              </a:tr>
              <a:tr h="820901">
                <a:tc>
                  <a:txBody>
                    <a:bodyPr/>
                    <a:lstStyle/>
                    <a:p>
                      <a:pPr marL="0" marR="0" lvl="0" indent="0" algn="ctr" defTabSz="932742" rtl="0" eaLnBrk="1" fontAlgn="auto" hangingPunct="1">
                        <a:lnSpc>
                          <a:spcPct val="100000"/>
                        </a:lnSpc>
                        <a:spcBef>
                          <a:spcPts val="0"/>
                        </a:spcBef>
                        <a:spcAft>
                          <a:spcPts val="0"/>
                        </a:spcAft>
                        <a:buFontTx/>
                        <a:buNone/>
                      </a:pPr>
                      <a:r>
                        <a:rPr lang="en-GB" sz="1400" b="0" i="0" u="none" strike="noStrike" kern="1200" cap="none" spc="0" normalizeH="0" baseline="0">
                          <a:solidFill>
                            <a:schemeClr val="tx2"/>
                          </a:solidFill>
                          <a:latin typeface="+mj-lt"/>
                          <a:ea typeface="+mn-ea"/>
                          <a:cs typeface="+mn-cs"/>
                          <a:sym typeface=""/>
                        </a:rPr>
                        <a:t>Enable</a:t>
                      </a:r>
                    </a:p>
                  </a:txBody>
                  <a:tcPr anchor="ctr">
                    <a:lnL w="12700" cap="flat" cmpd="sng" algn="ctr">
                      <a:solidFill>
                        <a:schemeClr val="lt1">
                          <a:lumMod val="100000"/>
                        </a:schemeClr>
                      </a:solidFill>
                      <a:prstDash val="solid"/>
                      <a:round/>
                      <a:headEnd type="none" w="med" len="med"/>
                      <a:tailEnd type="none" w="med" len="med"/>
                    </a:lnL>
                    <a:lnR w="6350" cap="flat" cmpd="sng" algn="ctr">
                      <a:solidFill>
                        <a:schemeClr val="tx1">
                          <a:lumMod val="65000"/>
                          <a:lumOff val="35000"/>
                        </a:schemeClr>
                      </a:solidFill>
                      <a:prstDash val="solid"/>
                      <a:round/>
                      <a:headEnd type="none" w="med" len="med"/>
                      <a:tailEnd type="none" w="med" len="med"/>
                    </a:lnR>
                    <a:lnT w="38100" cap="flat" cmpd="sng" algn="ctr">
                      <a:solidFill>
                        <a:schemeClr val="lt1">
                          <a:lumMod val="100000"/>
                        </a:schemeClr>
                      </a:solidFill>
                      <a:prstDash val="solid"/>
                      <a:round/>
                      <a:headEnd type="none" w="med" len="med"/>
                      <a:tailEnd type="none" w="med" len="med"/>
                    </a:lnT>
                    <a:lnB w="6350" cap="flat" cmpd="sng" algn="ctr">
                      <a:solidFill>
                        <a:schemeClr val="tx1">
                          <a:lumMod val="65000"/>
                          <a:lumOff val="35000"/>
                        </a:schemeClr>
                      </a:solidFill>
                      <a:prstDash val="solid"/>
                      <a:round/>
                      <a:headEnd type="none" w="med" len="med"/>
                      <a:tailEnd type="none" w="med" len="med"/>
                    </a:lnB>
                    <a:solidFill>
                      <a:schemeClr val="bg1">
                        <a:lumMod val="100000"/>
                      </a:schemeClr>
                    </a:solidFill>
                  </a:tcPr>
                </a:tc>
                <a:tc>
                  <a:txBody>
                    <a:bodyPr/>
                    <a:lstStyle/>
                    <a:p>
                      <a:pPr marL="0" marR="0" lvl="0" indent="0" algn="l" defTabSz="932742" rtl="0" eaLnBrk="1" fontAlgn="auto" latinLnBrk="0" hangingPunct="1">
                        <a:lnSpc>
                          <a:spcPct val="100000"/>
                        </a:lnSpc>
                        <a:spcBef>
                          <a:spcPts val="0"/>
                        </a:spcBef>
                        <a:spcAft>
                          <a:spcPts val="0"/>
                        </a:spcAft>
                        <a:buFontTx/>
                        <a:buNone/>
                      </a:pPr>
                      <a:r>
                        <a:rPr lang="en-GB" sz="1600" b="0" i="0" u="none" strike="noStrike" kern="1200" cap="none" spc="0" normalizeH="0" baseline="0">
                          <a:solidFill>
                            <a:schemeClr val="dk1">
                              <a:lumMod val="100000"/>
                            </a:schemeClr>
                          </a:solidFill>
                          <a:latin typeface="+mj-lt"/>
                          <a:ea typeface="+mn-ea"/>
                          <a:cs typeface="+mn-cs"/>
                          <a:sym typeface=""/>
                        </a:rPr>
                        <a:t>Communication</a:t>
                      </a:r>
                    </a:p>
                  </a:txBody>
                  <a:tcPr anchor="ctr">
                    <a:lnL w="6350" cap="flat" cmpd="sng" algn="ctr">
                      <a:solidFill>
                        <a:schemeClr val="tx1">
                          <a:lumMod val="65000"/>
                          <a:lumOff val="35000"/>
                        </a:schemeClr>
                      </a:solidFill>
                      <a:prstDash val="solid"/>
                      <a:round/>
                      <a:headEnd type="none" w="med" len="med"/>
                      <a:tailEnd type="none" w="med" len="med"/>
                    </a:lnL>
                    <a:lnR w="6350" cap="flat" cmpd="sng" algn="ctr">
                      <a:solidFill>
                        <a:schemeClr val="tx1">
                          <a:lumMod val="65000"/>
                          <a:lumOff val="35000"/>
                        </a:schemeClr>
                      </a:solidFill>
                      <a:prstDash val="solid"/>
                      <a:round/>
                      <a:headEnd type="none" w="med" len="med"/>
                      <a:tailEnd type="none" w="med" len="med"/>
                    </a:lnR>
                    <a:lnT w="38100" cap="flat" cmpd="sng" algn="ctr">
                      <a:solidFill>
                        <a:schemeClr val="lt1">
                          <a:lumMod val="100000"/>
                        </a:schemeClr>
                      </a:solidFill>
                      <a:prstDash val="solid"/>
                      <a:round/>
                      <a:headEnd type="none" w="med" len="med"/>
                      <a:tailEnd type="none" w="med" len="med"/>
                    </a:lnT>
                    <a:lnB w="6350" cap="flat" cmpd="sng" algn="ctr">
                      <a:solidFill>
                        <a:schemeClr val="tx1">
                          <a:lumMod val="65000"/>
                          <a:lumOff val="35000"/>
                        </a:schemeClr>
                      </a:solidFill>
                      <a:prstDash val="solid"/>
                      <a:round/>
                      <a:headEnd type="none" w="med" len="med"/>
                      <a:tailEnd type="none" w="med" len="med"/>
                    </a:lnB>
                    <a:solidFill>
                      <a:schemeClr val="bg1">
                        <a:lumMod val="100000"/>
                      </a:schemeClr>
                    </a:solidFill>
                  </a:tcPr>
                </a:tc>
                <a:tc>
                  <a:txBody>
                    <a:bodyPr/>
                    <a:lstStyle/>
                    <a:p>
                      <a:pPr marL="171450" marR="0" lvl="0" indent="-171450" algn="l" defTabSz="932742" rtl="0" eaLnBrk="1" fontAlgn="auto" latinLnBrk="0" hangingPunct="1">
                        <a:lnSpc>
                          <a:spcPct val="100000"/>
                        </a:lnSpc>
                        <a:spcBef>
                          <a:spcPts val="0"/>
                        </a:spcBef>
                        <a:spcAft>
                          <a:spcPts val="0"/>
                        </a:spcAft>
                        <a:buClr>
                          <a:schemeClr val="tx2"/>
                        </a:buClr>
                        <a:buFont typeface="Arial" panose="020B0604020202020204" pitchFamily="34" charset="0"/>
                        <a:buChar char="•"/>
                      </a:pPr>
                      <a:r>
                        <a:rPr lang="en-GB" sz="1050" b="0" i="0" u="none" strike="noStrike" kern="1200" cap="none" spc="0" normalizeH="0" baseline="0">
                          <a:solidFill>
                            <a:schemeClr val="dk1">
                              <a:lumMod val="100000"/>
                            </a:schemeClr>
                          </a:solidFill>
                          <a:latin typeface="+mn-lt"/>
                          <a:ea typeface="+mn-ea"/>
                          <a:cs typeface="+mn-cs"/>
                          <a:sym typeface=""/>
                        </a:rPr>
                        <a:t>What’s the current set-up – frequencies in use?</a:t>
                      </a:r>
                    </a:p>
                    <a:p>
                      <a:pPr marL="171450" marR="0" lvl="0" indent="-171450" algn="l" defTabSz="932742" rtl="0" eaLnBrk="1" fontAlgn="auto" latinLnBrk="0" hangingPunct="1">
                        <a:lnSpc>
                          <a:spcPct val="100000"/>
                        </a:lnSpc>
                        <a:spcBef>
                          <a:spcPts val="0"/>
                        </a:spcBef>
                        <a:spcAft>
                          <a:spcPts val="0"/>
                        </a:spcAft>
                        <a:buClr>
                          <a:schemeClr val="tx2"/>
                        </a:buClr>
                        <a:buFont typeface="Arial" panose="020B0604020202020204" pitchFamily="34" charset="0"/>
                        <a:buChar char="•"/>
                      </a:pPr>
                      <a:r>
                        <a:rPr lang="en-GB" sz="1050" b="0" i="0" u="none" strike="noStrike" kern="1200" cap="none" spc="0" normalizeH="0" baseline="0">
                          <a:solidFill>
                            <a:schemeClr val="dk1">
                              <a:lumMod val="100000"/>
                            </a:schemeClr>
                          </a:solidFill>
                          <a:latin typeface="+mn-lt"/>
                          <a:ea typeface="+mn-ea"/>
                          <a:cs typeface="+mn-cs"/>
                          <a:sym typeface=""/>
                        </a:rPr>
                        <a:t>Who connects and radios to each other? Are they using the Walkie-Talkie app in Teams? What are the protocols for use?</a:t>
                      </a:r>
                    </a:p>
                    <a:p>
                      <a:pPr marL="171450" marR="0" lvl="0" indent="-171450" algn="l" defTabSz="932742" rtl="0" eaLnBrk="1" fontAlgn="auto" latinLnBrk="0" hangingPunct="1">
                        <a:lnSpc>
                          <a:spcPct val="100000"/>
                        </a:lnSpc>
                        <a:spcBef>
                          <a:spcPts val="0"/>
                        </a:spcBef>
                        <a:spcAft>
                          <a:spcPts val="0"/>
                        </a:spcAft>
                        <a:buClr>
                          <a:schemeClr val="tx2"/>
                        </a:buClr>
                        <a:buFont typeface="Arial" panose="020B0604020202020204" pitchFamily="34" charset="0"/>
                        <a:buChar char="•"/>
                      </a:pPr>
                      <a:r>
                        <a:rPr lang="en-GB" sz="1050" b="0" i="0" u="none" strike="noStrike" kern="1200" cap="none" spc="0" normalizeH="0" baseline="0">
                          <a:solidFill>
                            <a:schemeClr val="dk1">
                              <a:lumMod val="100000"/>
                            </a:schemeClr>
                          </a:solidFill>
                          <a:latin typeface="+mn-lt"/>
                          <a:ea typeface="+mn-ea"/>
                          <a:cs typeface="+mn-cs"/>
                          <a:sym typeface=""/>
                        </a:rPr>
                        <a:t>Naming conventions according to physical location teams help assist corporate communications with cross-posting to multiple teams simultaneously with ease. For example, you can search and cross-post to all teams with UK in the name to target all UK locations</a:t>
                      </a:r>
                    </a:p>
                  </a:txBody>
                  <a:tcPr anchor="ctr">
                    <a:lnL w="6350" cap="flat" cmpd="sng" algn="ctr">
                      <a:solidFill>
                        <a:schemeClr val="tx1">
                          <a:lumMod val="65000"/>
                          <a:lumOff val="35000"/>
                        </a:schemeClr>
                      </a:solidFill>
                      <a:prstDash val="solid"/>
                      <a:round/>
                      <a:headEnd type="none" w="med" len="med"/>
                      <a:tailEnd type="none" w="med" len="med"/>
                    </a:lnL>
                    <a:lnR w="12700" cap="flat" cmpd="sng" algn="ctr">
                      <a:noFill/>
                      <a:prstDash val="solid"/>
                      <a:round/>
                      <a:headEnd type="none" w="med" len="med"/>
                      <a:tailEnd type="none" w="med" len="med"/>
                    </a:lnR>
                    <a:lnT w="38100" cap="flat" cmpd="sng" algn="ctr">
                      <a:solidFill>
                        <a:schemeClr val="lt1">
                          <a:lumMod val="100000"/>
                        </a:schemeClr>
                      </a:solidFill>
                      <a:prstDash val="solid"/>
                      <a:round/>
                      <a:headEnd type="none" w="med" len="med"/>
                      <a:tailEnd type="none" w="med" len="med"/>
                    </a:lnT>
                    <a:lnB w="6350" cap="flat" cmpd="sng" algn="ctr">
                      <a:solidFill>
                        <a:schemeClr val="tx1">
                          <a:lumMod val="65000"/>
                          <a:lumOff val="35000"/>
                        </a:schemeClr>
                      </a:solidFill>
                      <a:prstDash val="solid"/>
                      <a:round/>
                      <a:headEnd type="none" w="med" len="med"/>
                      <a:tailEnd type="none" w="med" len="med"/>
                    </a:lnB>
                    <a:solidFill>
                      <a:schemeClr val="bg1">
                        <a:lumMod val="100000"/>
                      </a:schemeClr>
                    </a:solidFill>
                  </a:tcPr>
                </a:tc>
                <a:extLst>
                  <a:ext uri="{0D108BD9-81ED-4DB2-BD59-A6C34878D82A}">
                    <a16:rowId xmlns:a16="http://schemas.microsoft.com/office/drawing/2014/main" val="2368918332"/>
                  </a:ext>
                </a:extLst>
              </a:tr>
              <a:tr h="820901">
                <a:tc rowSpan="4">
                  <a:txBody>
                    <a:bodyPr/>
                    <a:lstStyle/>
                    <a:p>
                      <a:pPr marL="0" marR="0" lvl="0" indent="0" algn="ctr" defTabSz="932742" rtl="0" eaLnBrk="1" fontAlgn="auto" hangingPunct="1">
                        <a:lnSpc>
                          <a:spcPct val="100000"/>
                        </a:lnSpc>
                        <a:spcBef>
                          <a:spcPts val="0"/>
                        </a:spcBef>
                        <a:spcAft>
                          <a:spcPts val="0"/>
                        </a:spcAft>
                        <a:buFontTx/>
                        <a:buNone/>
                      </a:pPr>
                      <a:r>
                        <a:rPr lang="en-GB" sz="1400" b="0" i="0" u="none" strike="noStrike" kern="1200" cap="none" spc="0" normalizeH="0" baseline="0">
                          <a:solidFill>
                            <a:schemeClr val="tx2"/>
                          </a:solidFill>
                          <a:latin typeface="+mj-lt"/>
                          <a:ea typeface="+mn-ea"/>
                          <a:cs typeface="+mn-cs"/>
                          <a:sym typeface=""/>
                        </a:rPr>
                        <a:t>Empower</a:t>
                      </a:r>
                    </a:p>
                  </a:txBody>
                  <a:tcPr anchor="ctr">
                    <a:lnL w="12700" cap="flat" cmpd="sng" algn="ctr">
                      <a:solidFill>
                        <a:schemeClr val="lt1">
                          <a:lumMod val="100000"/>
                        </a:schemeClr>
                      </a:solidFill>
                      <a:prstDash val="solid"/>
                      <a:round/>
                      <a:headEnd type="none" w="med" len="med"/>
                      <a:tailEnd type="none" w="med" len="med"/>
                    </a:lnL>
                    <a:lnR w="6350" cap="flat" cmpd="sng" algn="ctr">
                      <a:solidFill>
                        <a:schemeClr val="tx1">
                          <a:lumMod val="65000"/>
                          <a:lumOff val="35000"/>
                        </a:schemeClr>
                      </a:solidFill>
                      <a:prstDash val="solid"/>
                      <a:round/>
                      <a:headEnd type="none" w="med" len="med"/>
                      <a:tailEnd type="none" w="med" len="med"/>
                    </a:lnR>
                    <a:lnT w="6350" cap="flat" cmpd="sng" algn="ctr">
                      <a:solidFill>
                        <a:schemeClr val="tx1">
                          <a:lumMod val="65000"/>
                          <a:lumOff val="35000"/>
                        </a:schemeClr>
                      </a:solidFill>
                      <a:prstDash val="solid"/>
                      <a:round/>
                      <a:headEnd type="none" w="med" len="med"/>
                      <a:tailEnd type="none" w="med" len="med"/>
                    </a:lnT>
                    <a:lnB w="12700" cap="flat" cmpd="sng" algn="ctr">
                      <a:solidFill>
                        <a:schemeClr val="lt1">
                          <a:lumMod val="100000"/>
                        </a:schemeClr>
                      </a:solidFill>
                      <a:prstDash val="solid"/>
                      <a:round/>
                      <a:headEnd type="none" w="med" len="med"/>
                      <a:tailEnd type="none" w="med" len="med"/>
                    </a:lnB>
                    <a:solidFill>
                      <a:schemeClr val="bg1">
                        <a:lumMod val="100000"/>
                      </a:schemeClr>
                    </a:solidFill>
                  </a:tcPr>
                </a:tc>
                <a:tc>
                  <a:txBody>
                    <a:bodyPr/>
                    <a:lstStyle/>
                    <a:p>
                      <a:pPr marL="0" marR="0" lvl="0" indent="0" algn="l" defTabSz="932742" rtl="0" eaLnBrk="1" fontAlgn="auto" latinLnBrk="0" hangingPunct="1">
                        <a:lnSpc>
                          <a:spcPct val="100000"/>
                        </a:lnSpc>
                        <a:spcBef>
                          <a:spcPts val="0"/>
                        </a:spcBef>
                        <a:spcAft>
                          <a:spcPts val="0"/>
                        </a:spcAft>
                        <a:buFontTx/>
                        <a:buNone/>
                      </a:pPr>
                      <a:r>
                        <a:rPr lang="en-GB" sz="1600" b="0" i="0" u="none" strike="noStrike" kern="1200" cap="none" spc="0" normalizeH="0" baseline="0">
                          <a:solidFill>
                            <a:schemeClr val="dk1">
                              <a:lumMod val="100000"/>
                            </a:schemeClr>
                          </a:solidFill>
                          <a:latin typeface="+mj-lt"/>
                          <a:ea typeface="+mn-ea"/>
                          <a:cs typeface="+mn-cs"/>
                          <a:sym typeface=""/>
                        </a:rPr>
                        <a:t>Schedule Management</a:t>
                      </a:r>
                    </a:p>
                  </a:txBody>
                  <a:tcPr anchor="ctr">
                    <a:lnL w="6350" cap="flat" cmpd="sng" algn="ctr">
                      <a:solidFill>
                        <a:schemeClr val="tx1">
                          <a:lumMod val="65000"/>
                          <a:lumOff val="35000"/>
                        </a:schemeClr>
                      </a:solidFill>
                      <a:prstDash val="solid"/>
                      <a:round/>
                      <a:headEnd type="none" w="med" len="med"/>
                      <a:tailEnd type="none" w="med" len="med"/>
                    </a:lnL>
                    <a:lnR w="6350" cap="flat" cmpd="sng" algn="ctr">
                      <a:solidFill>
                        <a:schemeClr val="tx1">
                          <a:lumMod val="65000"/>
                          <a:lumOff val="35000"/>
                        </a:schemeClr>
                      </a:solidFill>
                      <a:prstDash val="solid"/>
                      <a:round/>
                      <a:headEnd type="none" w="med" len="med"/>
                      <a:tailEnd type="none" w="med" len="med"/>
                    </a:lnR>
                    <a:lnT w="6350" cap="flat" cmpd="sng" algn="ctr">
                      <a:solidFill>
                        <a:schemeClr val="tx1">
                          <a:lumMod val="65000"/>
                          <a:lumOff val="35000"/>
                        </a:schemeClr>
                      </a:solidFill>
                      <a:prstDash val="solid"/>
                      <a:round/>
                      <a:headEnd type="none" w="med" len="med"/>
                      <a:tailEnd type="none" w="med" len="med"/>
                    </a:lnT>
                    <a:lnB w="6350" cap="flat" cmpd="sng" algn="ctr">
                      <a:solidFill>
                        <a:schemeClr val="tx1">
                          <a:lumMod val="65000"/>
                          <a:lumOff val="35000"/>
                        </a:schemeClr>
                      </a:solidFill>
                      <a:prstDash val="solid"/>
                      <a:round/>
                      <a:headEnd type="none" w="med" len="med"/>
                      <a:tailEnd type="none" w="med" len="med"/>
                    </a:lnB>
                    <a:solidFill>
                      <a:schemeClr val="bg1">
                        <a:lumMod val="100000"/>
                      </a:schemeClr>
                    </a:solidFill>
                  </a:tcPr>
                </a:tc>
                <a:tc>
                  <a:txBody>
                    <a:bodyPr/>
                    <a:lstStyle/>
                    <a:p>
                      <a:pPr marL="171450" marR="0" lvl="0" indent="-171450" algn="l" defTabSz="932742" rtl="0" eaLnBrk="1" fontAlgn="auto" latinLnBrk="0" hangingPunct="1">
                        <a:lnSpc>
                          <a:spcPct val="100000"/>
                        </a:lnSpc>
                        <a:spcBef>
                          <a:spcPts val="0"/>
                        </a:spcBef>
                        <a:spcAft>
                          <a:spcPts val="0"/>
                        </a:spcAft>
                        <a:buClr>
                          <a:schemeClr val="tx2"/>
                        </a:buClr>
                        <a:buFont typeface="Arial" panose="020B0604020202020204" pitchFamily="34" charset="0"/>
                        <a:buChar char="•"/>
                      </a:pPr>
                      <a:r>
                        <a:rPr lang="en-GB" sz="1050" b="0" i="0" u="none" strike="noStrike" kern="1200" cap="none" spc="0" normalizeH="0" baseline="0">
                          <a:solidFill>
                            <a:schemeClr val="dk1">
                              <a:lumMod val="100000"/>
                            </a:schemeClr>
                          </a:solidFill>
                          <a:latin typeface="+mn-lt"/>
                          <a:ea typeface="+mn-ea"/>
                          <a:cs typeface="+mn-cs"/>
                          <a:sym typeface=""/>
                        </a:rPr>
                        <a:t>Who needs to swap with whom?</a:t>
                      </a:r>
                    </a:p>
                    <a:p>
                      <a:pPr marL="171450" marR="0" lvl="0" indent="-171450" algn="l" defTabSz="932742" rtl="0" eaLnBrk="1" fontAlgn="auto" latinLnBrk="0" hangingPunct="1">
                        <a:lnSpc>
                          <a:spcPct val="100000"/>
                        </a:lnSpc>
                        <a:spcBef>
                          <a:spcPts val="0"/>
                        </a:spcBef>
                        <a:spcAft>
                          <a:spcPts val="0"/>
                        </a:spcAft>
                        <a:buClr>
                          <a:schemeClr val="tx2"/>
                        </a:buClr>
                        <a:buFont typeface="Arial" panose="020B0604020202020204" pitchFamily="34" charset="0"/>
                        <a:buChar char="•"/>
                      </a:pPr>
                      <a:r>
                        <a:rPr lang="en-GB" sz="1050" b="0" i="0" u="none" strike="noStrike" kern="1200" cap="none" spc="0" normalizeH="0" baseline="0">
                          <a:solidFill>
                            <a:schemeClr val="dk1">
                              <a:lumMod val="100000"/>
                            </a:schemeClr>
                          </a:solidFill>
                          <a:latin typeface="+mn-lt"/>
                          <a:ea typeface="+mn-ea"/>
                          <a:cs typeface="+mn-cs"/>
                          <a:sym typeface=""/>
                        </a:rPr>
                        <a:t>Who manages the schedule and for how many people?</a:t>
                      </a:r>
                    </a:p>
                  </a:txBody>
                  <a:tcPr anchor="ctr">
                    <a:lnL w="6350" cap="flat" cmpd="sng" algn="ctr">
                      <a:solidFill>
                        <a:schemeClr val="tx1">
                          <a:lumMod val="65000"/>
                          <a:lumOff val="35000"/>
                        </a:schemeClr>
                      </a:solid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tx1">
                          <a:lumMod val="65000"/>
                          <a:lumOff val="35000"/>
                        </a:schemeClr>
                      </a:solidFill>
                      <a:prstDash val="solid"/>
                      <a:round/>
                      <a:headEnd type="none" w="med" len="med"/>
                      <a:tailEnd type="none" w="med" len="med"/>
                    </a:lnT>
                    <a:lnB w="6350" cap="flat" cmpd="sng" algn="ctr">
                      <a:solidFill>
                        <a:schemeClr val="tx1">
                          <a:lumMod val="65000"/>
                          <a:lumOff val="35000"/>
                        </a:schemeClr>
                      </a:solidFill>
                      <a:prstDash val="solid"/>
                      <a:round/>
                      <a:headEnd type="none" w="med" len="med"/>
                      <a:tailEnd type="none" w="med" len="med"/>
                    </a:lnB>
                    <a:solidFill>
                      <a:schemeClr val="bg1">
                        <a:lumMod val="100000"/>
                      </a:schemeClr>
                    </a:solidFill>
                  </a:tcPr>
                </a:tc>
                <a:extLst>
                  <a:ext uri="{0D108BD9-81ED-4DB2-BD59-A6C34878D82A}">
                    <a16:rowId xmlns:a16="http://schemas.microsoft.com/office/drawing/2014/main" val="648483359"/>
                  </a:ext>
                </a:extLst>
              </a:tr>
              <a:tr h="820901">
                <a:tc vMerge="1">
                  <a:txBody>
                    <a:bodyPr/>
                    <a:lstStyle/>
                    <a:p>
                      <a:pPr marL="0" marR="0" lvl="0" indent="0" algn="l" defTabSz="932742" rtl="0" eaLnBrk="1" fontAlgn="auto" hangingPunct="1">
                        <a:lnSpc>
                          <a:spcPct val="100000"/>
                        </a:lnSpc>
                        <a:spcBef>
                          <a:spcPts val="0"/>
                        </a:spcBef>
                        <a:spcAft>
                          <a:spcPts val="0"/>
                        </a:spcAft>
                        <a:buFontTx/>
                        <a:buNone/>
                      </a:pPr>
                      <a:r>
                        <a:rPr lang="en-GB" sz="1050" b="1" i="0" u="none" strike="noStrike" kern="1200" cap="none" spc="0" normalizeH="0" baseline="0">
                          <a:solidFill>
                            <a:schemeClr val="dk1">
                              <a:lumMod val="100000"/>
                            </a:schemeClr>
                          </a:solidFill>
                          <a:latin typeface="+mn-lt"/>
                          <a:ea typeface="+mn-ea"/>
                          <a:cs typeface="+mn-cs"/>
                          <a:sym typeface=""/>
                        </a:rPr>
                        <a:t>[Insert team]</a:t>
                      </a:r>
                    </a:p>
                  </a:txBody>
                  <a:tcPr>
                    <a:lnL w="12700" cap="flat" cmpd="sng" algn="ctr">
                      <a:solidFill>
                        <a:schemeClr val="lt1">
                          <a:lumMod val="100000"/>
                        </a:schemeClr>
                      </a:solidFill>
                      <a:prstDash val="solid"/>
                      <a:round/>
                      <a:headEnd type="none" w="med" len="med"/>
                      <a:tailEnd type="none" w="med" len="med"/>
                    </a:lnL>
                    <a:lnR w="12700" cap="flat" cmpd="sng" algn="ctr">
                      <a:solidFill>
                        <a:schemeClr val="tx1">
                          <a:lumMod val="100000"/>
                        </a:schemeClr>
                      </a:solidFill>
                      <a:prstDash val="solid"/>
                      <a:round/>
                      <a:headEnd type="none" w="med" len="med"/>
                      <a:tailEnd type="none" w="med" len="med"/>
                    </a:lnR>
                    <a:lnT w="12700" cap="flat" cmpd="sng" algn="ctr">
                      <a:solidFill>
                        <a:schemeClr val="tx1">
                          <a:lumMod val="100000"/>
                        </a:schemeClr>
                      </a:solidFill>
                      <a:prstDash val="solid"/>
                      <a:round/>
                      <a:headEnd type="none" w="med" len="med"/>
                      <a:tailEnd type="none" w="med" len="med"/>
                    </a:lnT>
                    <a:lnB w="12700" cap="flat" cmpd="sng" algn="ctr">
                      <a:solidFill>
                        <a:schemeClr val="tx1">
                          <a:lumMod val="100000"/>
                        </a:schemeClr>
                      </a:solidFill>
                      <a:prstDash val="solid"/>
                      <a:round/>
                      <a:headEnd type="none" w="med" len="med"/>
                      <a:tailEnd type="none" w="med" len="med"/>
                    </a:lnB>
                    <a:solidFill>
                      <a:schemeClr val="bg1">
                        <a:lumMod val="100000"/>
                      </a:schemeClr>
                    </a:solidFill>
                  </a:tcPr>
                </a:tc>
                <a:tc>
                  <a:txBody>
                    <a:bodyPr/>
                    <a:lstStyle/>
                    <a:p>
                      <a:pPr marL="0" marR="0" lvl="0" indent="0" algn="l" defTabSz="932742" rtl="0" eaLnBrk="1" fontAlgn="auto" latinLnBrk="0" hangingPunct="1">
                        <a:lnSpc>
                          <a:spcPct val="100000"/>
                        </a:lnSpc>
                        <a:spcBef>
                          <a:spcPts val="0"/>
                        </a:spcBef>
                        <a:spcAft>
                          <a:spcPts val="0"/>
                        </a:spcAft>
                        <a:buFontTx/>
                        <a:buNone/>
                      </a:pPr>
                      <a:r>
                        <a:rPr lang="en-GB" sz="1600" b="0" i="0" u="none" strike="noStrike" kern="1200" cap="none" spc="0" normalizeH="0" baseline="0">
                          <a:solidFill>
                            <a:schemeClr val="dk1">
                              <a:lumMod val="100000"/>
                            </a:schemeClr>
                          </a:solidFill>
                          <a:latin typeface="+mj-lt"/>
                          <a:ea typeface="+mn-ea"/>
                          <a:cs typeface="+mn-cs"/>
                          <a:sym typeface=""/>
                        </a:rPr>
                        <a:t>Wellbeing &amp; engagement</a:t>
                      </a:r>
                    </a:p>
                  </a:txBody>
                  <a:tcPr anchor="ctr">
                    <a:lnL w="6350" cap="flat" cmpd="sng" algn="ctr">
                      <a:solidFill>
                        <a:schemeClr val="tx1">
                          <a:lumMod val="65000"/>
                          <a:lumOff val="35000"/>
                        </a:schemeClr>
                      </a:solidFill>
                      <a:prstDash val="solid"/>
                      <a:round/>
                      <a:headEnd type="none" w="med" len="med"/>
                      <a:tailEnd type="none" w="med" len="med"/>
                    </a:lnL>
                    <a:lnR w="6350" cap="flat" cmpd="sng" algn="ctr">
                      <a:solidFill>
                        <a:schemeClr val="tx1">
                          <a:lumMod val="65000"/>
                          <a:lumOff val="35000"/>
                        </a:schemeClr>
                      </a:solidFill>
                      <a:prstDash val="solid"/>
                      <a:round/>
                      <a:headEnd type="none" w="med" len="med"/>
                      <a:tailEnd type="none" w="med" len="med"/>
                    </a:lnR>
                    <a:lnT w="6350" cap="flat" cmpd="sng" algn="ctr">
                      <a:solidFill>
                        <a:schemeClr val="tx1">
                          <a:lumMod val="65000"/>
                          <a:lumOff val="35000"/>
                        </a:schemeClr>
                      </a:solidFill>
                      <a:prstDash val="solid"/>
                      <a:round/>
                      <a:headEnd type="none" w="med" len="med"/>
                      <a:tailEnd type="none" w="med" len="med"/>
                    </a:lnT>
                    <a:lnB w="6350" cap="flat" cmpd="sng" algn="ctr">
                      <a:solidFill>
                        <a:schemeClr val="tx1">
                          <a:lumMod val="65000"/>
                          <a:lumOff val="35000"/>
                        </a:schemeClr>
                      </a:solidFill>
                      <a:prstDash val="solid"/>
                      <a:round/>
                      <a:headEnd type="none" w="med" len="med"/>
                      <a:tailEnd type="none" w="med" len="med"/>
                    </a:lnB>
                    <a:solidFill>
                      <a:schemeClr val="bg1">
                        <a:lumMod val="100000"/>
                      </a:schemeClr>
                    </a:solidFill>
                  </a:tcPr>
                </a:tc>
                <a:tc>
                  <a:txBody>
                    <a:bodyPr/>
                    <a:lstStyle/>
                    <a:p>
                      <a:pPr marL="171450" marR="0" lvl="0" indent="-171450" algn="l" defTabSz="932742" rtl="0" eaLnBrk="1" fontAlgn="auto" latinLnBrk="0" hangingPunct="1">
                        <a:lnSpc>
                          <a:spcPct val="100000"/>
                        </a:lnSpc>
                        <a:spcBef>
                          <a:spcPts val="0"/>
                        </a:spcBef>
                        <a:spcAft>
                          <a:spcPts val="0"/>
                        </a:spcAft>
                        <a:buClr>
                          <a:schemeClr val="tx2"/>
                        </a:buClr>
                        <a:buFont typeface="Arial" panose="020B0604020202020204" pitchFamily="34" charset="0"/>
                        <a:buChar char="•"/>
                      </a:pPr>
                      <a:r>
                        <a:rPr lang="en-GB" sz="1050" b="0" i="0" u="none" strike="noStrike" kern="1200" cap="none" spc="0" normalizeH="0" baseline="0">
                          <a:solidFill>
                            <a:schemeClr val="dk1">
                              <a:lumMod val="100000"/>
                            </a:schemeClr>
                          </a:solidFill>
                          <a:latin typeface="+mn-lt"/>
                          <a:ea typeface="+mn-ea"/>
                          <a:cs typeface="+mn-cs"/>
                          <a:sym typeface=""/>
                        </a:rPr>
                        <a:t>How is recognition provided?</a:t>
                      </a:r>
                    </a:p>
                    <a:p>
                      <a:pPr marL="171450" marR="0" lvl="0" indent="-171450" algn="l" defTabSz="932742" rtl="0" eaLnBrk="1" fontAlgn="auto" latinLnBrk="0" hangingPunct="1">
                        <a:lnSpc>
                          <a:spcPct val="100000"/>
                        </a:lnSpc>
                        <a:spcBef>
                          <a:spcPts val="0"/>
                        </a:spcBef>
                        <a:spcAft>
                          <a:spcPts val="0"/>
                        </a:spcAft>
                        <a:buClr>
                          <a:schemeClr val="tx2"/>
                        </a:buClr>
                        <a:buFont typeface="Arial" panose="020B0604020202020204" pitchFamily="34" charset="0"/>
                        <a:buChar char="•"/>
                      </a:pPr>
                      <a:r>
                        <a:rPr lang="en-GB" sz="1050" b="0" i="0" u="none" strike="noStrike" kern="1200" cap="none" spc="0" normalizeH="0" baseline="0">
                          <a:solidFill>
                            <a:schemeClr val="dk1">
                              <a:lumMod val="100000"/>
                            </a:schemeClr>
                          </a:solidFill>
                          <a:latin typeface="+mn-lt"/>
                          <a:ea typeface="+mn-ea"/>
                          <a:cs typeface="+mn-cs"/>
                          <a:sym typeface=""/>
                        </a:rPr>
                        <a:t>Whose role is it to ensure engagement of the frontline worker?</a:t>
                      </a:r>
                    </a:p>
                  </a:txBody>
                  <a:tcPr anchor="ctr">
                    <a:lnL w="6350" cap="flat" cmpd="sng" algn="ctr">
                      <a:solidFill>
                        <a:schemeClr val="tx1">
                          <a:lumMod val="65000"/>
                          <a:lumOff val="35000"/>
                        </a:schemeClr>
                      </a:solid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tx1">
                          <a:lumMod val="65000"/>
                          <a:lumOff val="35000"/>
                        </a:schemeClr>
                      </a:solidFill>
                      <a:prstDash val="solid"/>
                      <a:round/>
                      <a:headEnd type="none" w="med" len="med"/>
                      <a:tailEnd type="none" w="med" len="med"/>
                    </a:lnT>
                    <a:lnB w="6350" cap="flat" cmpd="sng" algn="ctr">
                      <a:solidFill>
                        <a:schemeClr val="tx1">
                          <a:lumMod val="65000"/>
                          <a:lumOff val="35000"/>
                        </a:schemeClr>
                      </a:solidFill>
                      <a:prstDash val="solid"/>
                      <a:round/>
                      <a:headEnd type="none" w="med" len="med"/>
                      <a:tailEnd type="none" w="med" len="med"/>
                    </a:lnB>
                    <a:solidFill>
                      <a:schemeClr val="bg1">
                        <a:lumMod val="100000"/>
                      </a:schemeClr>
                    </a:solidFill>
                  </a:tcPr>
                </a:tc>
                <a:extLst>
                  <a:ext uri="{0D108BD9-81ED-4DB2-BD59-A6C34878D82A}">
                    <a16:rowId xmlns:a16="http://schemas.microsoft.com/office/drawing/2014/main" val="3054851661"/>
                  </a:ext>
                </a:extLst>
              </a:tr>
              <a:tr h="820901">
                <a:tc vMerge="1">
                  <a:txBody>
                    <a:bodyPr/>
                    <a:lstStyle/>
                    <a:p>
                      <a:pPr marL="0" marR="0" lvl="0" indent="0" algn="l" defTabSz="932742" rtl="0" eaLnBrk="1" fontAlgn="auto" hangingPunct="1">
                        <a:lnSpc>
                          <a:spcPct val="100000"/>
                        </a:lnSpc>
                        <a:spcBef>
                          <a:spcPts val="0"/>
                        </a:spcBef>
                        <a:spcAft>
                          <a:spcPts val="0"/>
                        </a:spcAft>
                        <a:buFontTx/>
                        <a:buNone/>
                      </a:pPr>
                      <a:r>
                        <a:rPr lang="en-GB" sz="1050" b="1" i="0" u="none" strike="noStrike" kern="1200" cap="none" spc="0" normalizeH="0" baseline="0">
                          <a:solidFill>
                            <a:schemeClr val="dk1">
                              <a:lumMod val="100000"/>
                            </a:schemeClr>
                          </a:solidFill>
                          <a:latin typeface="+mn-lt"/>
                          <a:ea typeface="+mn-ea"/>
                          <a:cs typeface="+mn-cs"/>
                          <a:sym typeface=""/>
                        </a:rPr>
                        <a:t>[Insert team]</a:t>
                      </a:r>
                    </a:p>
                  </a:txBody>
                  <a:tcPr>
                    <a:lnL w="12700" cap="flat" cmpd="sng" algn="ctr">
                      <a:solidFill>
                        <a:schemeClr val="lt1">
                          <a:lumMod val="100000"/>
                        </a:schemeClr>
                      </a:solidFill>
                      <a:prstDash val="solid"/>
                      <a:round/>
                      <a:headEnd type="none" w="med" len="med"/>
                      <a:tailEnd type="none" w="med" len="med"/>
                    </a:lnL>
                    <a:lnR w="12700" cap="flat" cmpd="sng" algn="ctr">
                      <a:solidFill>
                        <a:schemeClr val="tx1">
                          <a:lumMod val="100000"/>
                        </a:schemeClr>
                      </a:solidFill>
                      <a:prstDash val="solid"/>
                      <a:round/>
                      <a:headEnd type="none" w="med" len="med"/>
                      <a:tailEnd type="none" w="med" len="med"/>
                    </a:lnR>
                    <a:lnT w="12700" cap="flat" cmpd="sng" algn="ctr">
                      <a:solidFill>
                        <a:schemeClr val="tx1">
                          <a:lumMod val="100000"/>
                        </a:schemeClr>
                      </a:solidFill>
                      <a:prstDash val="solid"/>
                      <a:round/>
                      <a:headEnd type="none" w="med" len="med"/>
                      <a:tailEnd type="none" w="med" len="med"/>
                    </a:lnT>
                    <a:lnB w="12700" cap="flat" cmpd="sng" algn="ctr">
                      <a:solidFill>
                        <a:schemeClr val="lt1">
                          <a:lumMod val="100000"/>
                        </a:schemeClr>
                      </a:solidFill>
                      <a:prstDash val="solid"/>
                      <a:round/>
                      <a:headEnd type="none" w="med" len="med"/>
                      <a:tailEnd type="none" w="med" len="med"/>
                    </a:lnB>
                    <a:solidFill>
                      <a:schemeClr val="bg1">
                        <a:lumMod val="100000"/>
                      </a:schemeClr>
                    </a:solidFill>
                  </a:tcPr>
                </a:tc>
                <a:tc>
                  <a:txBody>
                    <a:bodyPr/>
                    <a:lstStyle/>
                    <a:p>
                      <a:pPr marL="0" marR="0" lvl="0" indent="0" algn="l" defTabSz="932742" rtl="0" eaLnBrk="1" fontAlgn="auto" latinLnBrk="0" hangingPunct="1">
                        <a:lnSpc>
                          <a:spcPct val="100000"/>
                        </a:lnSpc>
                        <a:spcBef>
                          <a:spcPts val="0"/>
                        </a:spcBef>
                        <a:spcAft>
                          <a:spcPts val="0"/>
                        </a:spcAft>
                        <a:buFontTx/>
                        <a:buNone/>
                      </a:pPr>
                      <a:r>
                        <a:rPr lang="en-GB" sz="1600" b="0" i="0" u="none" strike="noStrike" kern="1200" cap="none" spc="0" normalizeH="0" baseline="0">
                          <a:solidFill>
                            <a:schemeClr val="dk1">
                              <a:lumMod val="100000"/>
                            </a:schemeClr>
                          </a:solidFill>
                          <a:latin typeface="+mj-lt"/>
                          <a:ea typeface="+mn-ea"/>
                          <a:cs typeface="+mn-cs"/>
                          <a:sym typeface=""/>
                        </a:rPr>
                        <a:t>Training &amp; onboarding</a:t>
                      </a:r>
                    </a:p>
                  </a:txBody>
                  <a:tcPr anchor="ctr">
                    <a:lnL w="6350" cap="flat" cmpd="sng" algn="ctr">
                      <a:solidFill>
                        <a:schemeClr val="tx1">
                          <a:lumMod val="65000"/>
                          <a:lumOff val="35000"/>
                        </a:schemeClr>
                      </a:solidFill>
                      <a:prstDash val="solid"/>
                      <a:round/>
                      <a:headEnd type="none" w="med" len="med"/>
                      <a:tailEnd type="none" w="med" len="med"/>
                    </a:lnL>
                    <a:lnR w="6350" cap="flat" cmpd="sng" algn="ctr">
                      <a:solidFill>
                        <a:schemeClr val="tx1">
                          <a:lumMod val="65000"/>
                          <a:lumOff val="35000"/>
                        </a:schemeClr>
                      </a:solidFill>
                      <a:prstDash val="solid"/>
                      <a:round/>
                      <a:headEnd type="none" w="med" len="med"/>
                      <a:tailEnd type="none" w="med" len="med"/>
                    </a:lnR>
                    <a:lnT w="6350" cap="flat" cmpd="sng" algn="ctr">
                      <a:solidFill>
                        <a:schemeClr val="tx1">
                          <a:lumMod val="65000"/>
                          <a:lumOff val="35000"/>
                        </a:schemeClr>
                      </a:solidFill>
                      <a:prstDash val="solid"/>
                      <a:round/>
                      <a:headEnd type="none" w="med" len="med"/>
                      <a:tailEnd type="none" w="med" len="med"/>
                    </a:lnT>
                    <a:lnB w="6350" cap="flat" cmpd="sng" algn="ctr">
                      <a:solidFill>
                        <a:schemeClr val="tx1">
                          <a:lumMod val="65000"/>
                          <a:lumOff val="35000"/>
                        </a:schemeClr>
                      </a:solidFill>
                      <a:prstDash val="solid"/>
                      <a:round/>
                      <a:headEnd type="none" w="med" len="med"/>
                      <a:tailEnd type="none" w="med" len="med"/>
                    </a:lnB>
                    <a:solidFill>
                      <a:schemeClr val="bg1">
                        <a:lumMod val="100000"/>
                      </a:schemeClr>
                    </a:solidFill>
                  </a:tcPr>
                </a:tc>
                <a:tc>
                  <a:txBody>
                    <a:bodyPr/>
                    <a:lstStyle/>
                    <a:p>
                      <a:pPr marL="171450" marR="0" lvl="0" indent="-171450" algn="l" defTabSz="932742" rtl="0" eaLnBrk="1" fontAlgn="auto" latinLnBrk="0" hangingPunct="1">
                        <a:lnSpc>
                          <a:spcPct val="100000"/>
                        </a:lnSpc>
                        <a:spcBef>
                          <a:spcPts val="0"/>
                        </a:spcBef>
                        <a:spcAft>
                          <a:spcPts val="0"/>
                        </a:spcAft>
                        <a:buClr>
                          <a:schemeClr val="tx2"/>
                        </a:buClr>
                        <a:buFont typeface="Arial" panose="020B0604020202020204" pitchFamily="34" charset="0"/>
                        <a:buChar char="•"/>
                      </a:pPr>
                      <a:r>
                        <a:rPr lang="en-GB" sz="1050" b="0" i="0" u="none" strike="noStrike" kern="1200" cap="none" spc="0" normalizeH="0" baseline="0">
                          <a:solidFill>
                            <a:schemeClr val="dk1">
                              <a:lumMod val="100000"/>
                            </a:schemeClr>
                          </a:solidFill>
                          <a:latin typeface="+mn-lt"/>
                          <a:ea typeface="+mn-ea"/>
                          <a:cs typeface="+mn-cs"/>
                          <a:sym typeface=""/>
                        </a:rPr>
                        <a:t>How is training content shared?</a:t>
                      </a:r>
                    </a:p>
                    <a:p>
                      <a:pPr marL="171450" marR="0" lvl="0" indent="-171450" algn="l" defTabSz="932742" rtl="0" eaLnBrk="1" fontAlgn="auto" latinLnBrk="0" hangingPunct="1">
                        <a:lnSpc>
                          <a:spcPct val="100000"/>
                        </a:lnSpc>
                        <a:spcBef>
                          <a:spcPts val="0"/>
                        </a:spcBef>
                        <a:spcAft>
                          <a:spcPts val="0"/>
                        </a:spcAft>
                        <a:buClr>
                          <a:schemeClr val="tx2"/>
                        </a:buClr>
                        <a:buFont typeface="Arial" panose="020B0604020202020204" pitchFamily="34" charset="0"/>
                        <a:buChar char="•"/>
                      </a:pPr>
                      <a:r>
                        <a:rPr lang="en-GB" sz="1050" b="0" i="0" u="none" strike="noStrike" kern="1200" cap="none" spc="0" normalizeH="0" baseline="0">
                          <a:solidFill>
                            <a:schemeClr val="dk1">
                              <a:lumMod val="100000"/>
                            </a:schemeClr>
                          </a:solidFill>
                          <a:latin typeface="+mn-lt"/>
                          <a:ea typeface="+mn-ea"/>
                          <a:cs typeface="+mn-cs"/>
                          <a:sym typeface=""/>
                        </a:rPr>
                        <a:t>Who is sharing the content and with whom?</a:t>
                      </a:r>
                    </a:p>
                    <a:p>
                      <a:pPr marL="171450" marR="0" lvl="0" indent="-171450" algn="l" defTabSz="932742" rtl="0" eaLnBrk="1" fontAlgn="auto" latinLnBrk="0" hangingPunct="1">
                        <a:lnSpc>
                          <a:spcPct val="100000"/>
                        </a:lnSpc>
                        <a:spcBef>
                          <a:spcPts val="0"/>
                        </a:spcBef>
                        <a:spcAft>
                          <a:spcPts val="0"/>
                        </a:spcAft>
                        <a:buClr>
                          <a:schemeClr val="tx2"/>
                        </a:buClr>
                        <a:buFont typeface="Arial" panose="020B0604020202020204" pitchFamily="34" charset="0"/>
                        <a:buChar char="•"/>
                      </a:pPr>
                      <a:r>
                        <a:rPr lang="en-GB" sz="1050" b="0" i="0" u="none" strike="noStrike" kern="1200" cap="none" spc="0" normalizeH="0" baseline="0">
                          <a:solidFill>
                            <a:schemeClr val="dk1">
                              <a:lumMod val="100000"/>
                            </a:schemeClr>
                          </a:solidFill>
                          <a:latin typeface="+mn-lt"/>
                          <a:ea typeface="+mn-ea"/>
                          <a:cs typeface="+mn-cs"/>
                          <a:sym typeface=""/>
                        </a:rPr>
                        <a:t>Do you want to support peer-to-peer best practice?</a:t>
                      </a:r>
                    </a:p>
                  </a:txBody>
                  <a:tcPr anchor="ctr">
                    <a:lnL w="6350" cap="flat" cmpd="sng" algn="ctr">
                      <a:solidFill>
                        <a:schemeClr val="tx1">
                          <a:lumMod val="65000"/>
                          <a:lumOff val="35000"/>
                        </a:schemeClr>
                      </a:solid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tx1">
                          <a:lumMod val="65000"/>
                          <a:lumOff val="35000"/>
                        </a:schemeClr>
                      </a:solidFill>
                      <a:prstDash val="solid"/>
                      <a:round/>
                      <a:headEnd type="none" w="med" len="med"/>
                      <a:tailEnd type="none" w="med" len="med"/>
                    </a:lnT>
                    <a:lnB w="6350" cap="flat" cmpd="sng" algn="ctr">
                      <a:solidFill>
                        <a:schemeClr val="tx1">
                          <a:lumMod val="65000"/>
                          <a:lumOff val="35000"/>
                        </a:schemeClr>
                      </a:solidFill>
                      <a:prstDash val="solid"/>
                      <a:round/>
                      <a:headEnd type="none" w="med" len="med"/>
                      <a:tailEnd type="none" w="med" len="med"/>
                    </a:lnB>
                    <a:solidFill>
                      <a:schemeClr val="bg1">
                        <a:lumMod val="100000"/>
                      </a:schemeClr>
                    </a:solidFill>
                  </a:tcPr>
                </a:tc>
                <a:extLst>
                  <a:ext uri="{0D108BD9-81ED-4DB2-BD59-A6C34878D82A}">
                    <a16:rowId xmlns:a16="http://schemas.microsoft.com/office/drawing/2014/main" val="3346754305"/>
                  </a:ext>
                </a:extLst>
              </a:tr>
              <a:tr h="820901">
                <a:tc vMerge="1">
                  <a:txBody>
                    <a:bodyPr/>
                    <a:lstStyle/>
                    <a:p>
                      <a:pPr marL="0" marR="0" lvl="0" indent="0" algn="l" defTabSz="932742" rtl="0" eaLnBrk="1" fontAlgn="auto" hangingPunct="1">
                        <a:lnSpc>
                          <a:spcPct val="100000"/>
                        </a:lnSpc>
                        <a:spcBef>
                          <a:spcPts val="0"/>
                        </a:spcBef>
                        <a:spcAft>
                          <a:spcPts val="0"/>
                        </a:spcAft>
                        <a:buFontTx/>
                        <a:buNone/>
                      </a:pPr>
                      <a:endParaRPr lang="en-GB" sz="1050" b="1" i="0" u="none" strike="noStrike" kern="1200" cap="none" spc="0" normalizeH="0" baseline="0">
                        <a:solidFill>
                          <a:schemeClr val="dk1">
                            <a:lumMod val="100000"/>
                          </a:schemeClr>
                        </a:solidFill>
                        <a:latin typeface="+mn-lt"/>
                        <a:ea typeface="+mn-ea"/>
                        <a:cs typeface="+mn-cs"/>
                        <a:sym typeface=""/>
                      </a:endParaRPr>
                    </a:p>
                  </a:txBody>
                  <a:tcPr anchor="ctr">
                    <a:lnL w="12700" cap="flat" cmpd="sng" algn="ctr">
                      <a:solidFill>
                        <a:schemeClr val="lt1">
                          <a:lumMod val="100000"/>
                        </a:schemeClr>
                      </a:solidFill>
                      <a:prstDash val="solid"/>
                      <a:round/>
                      <a:headEnd type="none" w="med" len="med"/>
                      <a:tailEnd type="none" w="med" len="med"/>
                    </a:lnL>
                    <a:lnR w="12700" cap="flat" cmpd="sng" algn="ctr">
                      <a:solidFill>
                        <a:schemeClr val="tx1">
                          <a:lumMod val="100000"/>
                        </a:schemeClr>
                      </a:solidFill>
                      <a:prstDash val="solid"/>
                      <a:round/>
                      <a:headEnd type="none" w="med" len="med"/>
                      <a:tailEnd type="none" w="med" len="med"/>
                    </a:lnR>
                    <a:lnT w="12700" cap="flat" cmpd="sng" algn="ctr">
                      <a:solidFill>
                        <a:schemeClr val="tx1">
                          <a:lumMod val="100000"/>
                        </a:schemeClr>
                      </a:solidFill>
                      <a:prstDash val="solid"/>
                      <a:round/>
                      <a:headEnd type="none" w="med" len="med"/>
                      <a:tailEnd type="none" w="med" len="med"/>
                    </a:lnT>
                    <a:lnB w="12700" cap="flat" cmpd="sng" algn="ctr">
                      <a:solidFill>
                        <a:schemeClr val="lt1">
                          <a:lumMod val="100000"/>
                        </a:schemeClr>
                      </a:solidFill>
                      <a:prstDash val="solid"/>
                      <a:round/>
                      <a:headEnd type="none" w="med" len="med"/>
                      <a:tailEnd type="none" w="med" len="med"/>
                    </a:lnB>
                    <a:solidFill>
                      <a:schemeClr val="bg1">
                        <a:lumMod val="100000"/>
                      </a:schemeClr>
                    </a:solidFill>
                  </a:tcPr>
                </a:tc>
                <a:tc>
                  <a:txBody>
                    <a:bodyPr/>
                    <a:lstStyle/>
                    <a:p>
                      <a:pPr marL="0" marR="0" lvl="0" indent="0" algn="l" defTabSz="932742" rtl="0" eaLnBrk="1" fontAlgn="auto" latinLnBrk="0" hangingPunct="1">
                        <a:lnSpc>
                          <a:spcPct val="100000"/>
                        </a:lnSpc>
                        <a:spcBef>
                          <a:spcPts val="0"/>
                        </a:spcBef>
                        <a:spcAft>
                          <a:spcPts val="0"/>
                        </a:spcAft>
                        <a:buFontTx/>
                        <a:buNone/>
                      </a:pPr>
                      <a:r>
                        <a:rPr lang="en-GB" sz="1600" b="0" i="0" u="none" strike="noStrike" kern="1200" cap="none" spc="0" normalizeH="0" baseline="0">
                          <a:solidFill>
                            <a:schemeClr val="dk1">
                              <a:lumMod val="100000"/>
                            </a:schemeClr>
                          </a:solidFill>
                          <a:latin typeface="+mj-lt"/>
                          <a:ea typeface="+mn-ea"/>
                          <a:cs typeface="+mn-cs"/>
                          <a:sym typeface=""/>
                        </a:rPr>
                        <a:t>Digitised processes</a:t>
                      </a:r>
                    </a:p>
                  </a:txBody>
                  <a:tcPr anchor="ctr">
                    <a:lnL w="6350" cap="flat" cmpd="sng" algn="ctr">
                      <a:solidFill>
                        <a:schemeClr val="tx1">
                          <a:lumMod val="65000"/>
                          <a:lumOff val="35000"/>
                        </a:schemeClr>
                      </a:solidFill>
                      <a:prstDash val="solid"/>
                      <a:round/>
                      <a:headEnd type="none" w="med" len="med"/>
                      <a:tailEnd type="none" w="med" len="med"/>
                    </a:lnL>
                    <a:lnR w="6350" cap="flat" cmpd="sng" algn="ctr">
                      <a:solidFill>
                        <a:schemeClr val="tx1">
                          <a:lumMod val="65000"/>
                          <a:lumOff val="35000"/>
                        </a:schemeClr>
                      </a:solidFill>
                      <a:prstDash val="solid"/>
                      <a:round/>
                      <a:headEnd type="none" w="med" len="med"/>
                      <a:tailEnd type="none" w="med" len="med"/>
                    </a:lnR>
                    <a:lnT w="6350" cap="flat" cmpd="sng" algn="ctr">
                      <a:solidFill>
                        <a:schemeClr val="tx1">
                          <a:lumMod val="65000"/>
                          <a:lumOff val="35000"/>
                        </a:schemeClr>
                      </a:solidFill>
                      <a:prstDash val="solid"/>
                      <a:round/>
                      <a:headEnd type="none" w="med" len="med"/>
                      <a:tailEnd type="none" w="med" len="med"/>
                    </a:lnT>
                    <a:lnB w="12700" cap="flat" cmpd="sng" algn="ctr">
                      <a:solidFill>
                        <a:schemeClr val="lt1">
                          <a:lumMod val="100000"/>
                        </a:schemeClr>
                      </a:solidFill>
                      <a:prstDash val="solid"/>
                      <a:round/>
                      <a:headEnd type="none" w="med" len="med"/>
                      <a:tailEnd type="none" w="med" len="med"/>
                    </a:lnB>
                    <a:solidFill>
                      <a:schemeClr val="bg1">
                        <a:lumMod val="100000"/>
                      </a:schemeClr>
                    </a:solidFill>
                  </a:tcPr>
                </a:tc>
                <a:tc>
                  <a:txBody>
                    <a:bodyPr/>
                    <a:lstStyle/>
                    <a:p>
                      <a:pPr marL="171450" marR="0" lvl="0" indent="-171450" algn="l" defTabSz="932742" rtl="0" eaLnBrk="1" fontAlgn="auto" latinLnBrk="0" hangingPunct="1">
                        <a:lnSpc>
                          <a:spcPct val="100000"/>
                        </a:lnSpc>
                        <a:spcBef>
                          <a:spcPts val="0"/>
                        </a:spcBef>
                        <a:spcAft>
                          <a:spcPts val="0"/>
                        </a:spcAft>
                        <a:buClr>
                          <a:schemeClr val="tx2"/>
                        </a:buClr>
                        <a:buFont typeface="Arial" panose="020B0604020202020204" pitchFamily="34" charset="0"/>
                        <a:buChar char="•"/>
                      </a:pPr>
                      <a:r>
                        <a:rPr lang="en-GB" sz="1050" b="0" i="0" u="none" strike="noStrike" kern="1200" cap="none" spc="0" normalizeH="0" baseline="0">
                          <a:solidFill>
                            <a:schemeClr val="dk1">
                              <a:lumMod val="100000"/>
                            </a:schemeClr>
                          </a:solidFill>
                          <a:latin typeface="+mn-lt"/>
                          <a:ea typeface="+mn-ea"/>
                          <a:cs typeface="+mn-cs"/>
                          <a:sym typeface=""/>
                        </a:rPr>
                        <a:t>Who needs to work and see activities shared across a group of people?</a:t>
                      </a:r>
                    </a:p>
                    <a:p>
                      <a:pPr marL="171450" marR="0" lvl="0" indent="-171450" algn="l" defTabSz="932742" rtl="0" eaLnBrk="1" fontAlgn="auto" latinLnBrk="0" hangingPunct="1">
                        <a:lnSpc>
                          <a:spcPct val="100000"/>
                        </a:lnSpc>
                        <a:spcBef>
                          <a:spcPts val="0"/>
                        </a:spcBef>
                        <a:spcAft>
                          <a:spcPts val="0"/>
                        </a:spcAft>
                        <a:buClr>
                          <a:schemeClr val="tx2"/>
                        </a:buClr>
                        <a:buFont typeface="Arial" panose="020B0604020202020204" pitchFamily="34" charset="0"/>
                        <a:buChar char="•"/>
                      </a:pPr>
                      <a:r>
                        <a:rPr lang="en-GB" sz="1050" b="0" i="0" u="none" strike="noStrike" kern="1200" cap="none" spc="0" normalizeH="0" baseline="0">
                          <a:solidFill>
                            <a:schemeClr val="dk1">
                              <a:lumMod val="100000"/>
                            </a:schemeClr>
                          </a:solidFill>
                          <a:latin typeface="+mn-lt"/>
                          <a:ea typeface="+mn-ea"/>
                          <a:cs typeface="+mn-cs"/>
                          <a:sym typeface=""/>
                        </a:rPr>
                        <a:t>How functions like marketing, safety, compliance and operations disseminate tasks today?</a:t>
                      </a:r>
                    </a:p>
                  </a:txBody>
                  <a:tcPr anchor="ctr">
                    <a:lnL w="6350" cap="flat" cmpd="sng" algn="ctr">
                      <a:solidFill>
                        <a:schemeClr val="tx1">
                          <a:lumMod val="65000"/>
                          <a:lumOff val="35000"/>
                        </a:schemeClr>
                      </a:solid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tx1">
                          <a:lumMod val="65000"/>
                          <a:lumOff val="35000"/>
                        </a:schemeClr>
                      </a:solidFill>
                      <a:prstDash val="solid"/>
                      <a:round/>
                      <a:headEnd type="none" w="med" len="med"/>
                      <a:tailEnd type="none" w="med" len="med"/>
                    </a:lnT>
                    <a:lnB w="12700" cap="flat" cmpd="sng" algn="ctr">
                      <a:solidFill>
                        <a:schemeClr val="lt1">
                          <a:lumMod val="100000"/>
                        </a:schemeClr>
                      </a:solidFill>
                      <a:prstDash val="solid"/>
                      <a:round/>
                      <a:headEnd type="none" w="med" len="med"/>
                      <a:tailEnd type="none" w="med" len="med"/>
                    </a:lnB>
                    <a:solidFill>
                      <a:schemeClr val="bg1">
                        <a:lumMod val="100000"/>
                      </a:schemeClr>
                    </a:solidFill>
                  </a:tcPr>
                </a:tc>
                <a:extLst>
                  <a:ext uri="{0D108BD9-81ED-4DB2-BD59-A6C34878D82A}">
                    <a16:rowId xmlns:a16="http://schemas.microsoft.com/office/drawing/2014/main" val="346664023"/>
                  </a:ext>
                </a:extLst>
              </a:tr>
            </a:tbl>
          </a:graphicData>
        </a:graphic>
      </p:graphicFrame>
      <p:sp>
        <p:nvSpPr>
          <p:cNvPr id="3" name="Title 1">
            <a:extLst>
              <a:ext uri="{FF2B5EF4-FFF2-40B4-BE49-F238E27FC236}">
                <a16:creationId xmlns:a16="http://schemas.microsoft.com/office/drawing/2014/main" id="{BD364CDF-F2F9-9CD8-689D-6C66F53EB5C0}"/>
              </a:ext>
            </a:extLst>
          </p:cNvPr>
          <p:cNvSpPr txBox="1">
            <a:spLocks/>
          </p:cNvSpPr>
          <p:nvPr/>
        </p:nvSpPr>
        <p:spPr>
          <a:xfrm>
            <a:off x="600076" y="419100"/>
            <a:ext cx="9242424" cy="461024"/>
          </a:xfrm>
          <a:prstGeom prst="rect">
            <a:avLst/>
          </a:prstGeom>
        </p:spPr>
        <p:txBody>
          <a:bodyPr vert="horz" wrap="square" lIns="0" tIns="0" rIns="0" bIns="0" rtlCol="0" anchor="t">
            <a:spAutoFit/>
          </a:bodyPr>
          <a:lstStyle>
            <a:lvl1pPr algn="l" defTabSz="932742" rtl="0" eaLnBrk="1" latinLnBrk="0" hangingPunct="1">
              <a:lnSpc>
                <a:spcPct val="100000"/>
              </a:lnSpc>
              <a:spcBef>
                <a:spcPct val="0"/>
              </a:spcBef>
              <a:buNone/>
              <a:defRPr lang="en-US" sz="2800" b="0" kern="1200" cap="none" spc="-50" baseline="0" dirty="0" smtClean="0">
                <a:ln w="3175">
                  <a:noFill/>
                </a:ln>
                <a:solidFill>
                  <a:schemeClr val="tx1"/>
                </a:solidFill>
                <a:effectLst/>
                <a:latin typeface="+mj-lt"/>
                <a:ea typeface="+mn-ea"/>
                <a:cs typeface="Segoe UI" pitchFamily="34" charset="0"/>
              </a:defRPr>
            </a:lvl1pPr>
          </a:lstStyle>
          <a:p>
            <a:pPr marL="0" marR="0" lvl="0" indent="0" algn="l" defTabSz="457200" rtl="0" eaLnBrk="1" fontAlgn="auto" latinLnBrk="0" hangingPunct="1">
              <a:lnSpc>
                <a:spcPct val="107000"/>
              </a:lnSpc>
              <a:spcBef>
                <a:spcPts val="1200"/>
              </a:spcBef>
              <a:spcAft>
                <a:spcPts val="0"/>
              </a:spcAft>
              <a:buClrTx/>
              <a:buSzTx/>
              <a:buFontTx/>
              <a:buNone/>
              <a:tabLst/>
              <a:defRPr/>
            </a:pPr>
            <a:r>
              <a:rPr kumimoji="0" lang="en-GB" sz="2800" b="0" i="0" u="none" strike="noStrike" kern="0" cap="none" spc="0" normalizeH="0" baseline="0" noProof="0">
                <a:ln w="3175">
                  <a:noFill/>
                </a:ln>
                <a:solidFill>
                  <a:srgbClr val="FFFFFF"/>
                </a:solidFill>
                <a:effectLst/>
                <a:uLnTx/>
                <a:uFillTx/>
                <a:ea typeface="Times New Roman" panose="02020603050405020304" pitchFamily="18" charset="0"/>
                <a:cs typeface="Times New Roman" panose="02020603050405020304" pitchFamily="18" charset="0"/>
              </a:rPr>
              <a:t>Setting up communications in Microsoft Teams</a:t>
            </a:r>
          </a:p>
        </p:txBody>
      </p:sp>
    </p:spTree>
    <p:extLst>
      <p:ext uri="{BB962C8B-B14F-4D97-AF65-F5344CB8AC3E}">
        <p14:creationId xmlns:p14="http://schemas.microsoft.com/office/powerpoint/2010/main" val="3018872775"/>
      </p:ext>
    </p:extLst>
  </p:cSld>
  <p:clrMapOvr>
    <a:masterClrMapping/>
  </p:clrMapOvr>
  <p:transition>
    <p:fade/>
  </p:transition>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F7F7F7"/>
        </a:solidFill>
        <a:effectLst/>
      </p:bgPr>
    </p:bg>
    <p:spTree>
      <p:nvGrpSpPr>
        <p:cNvPr id="1" name=""/>
        <p:cNvGrpSpPr/>
        <p:nvPr/>
      </p:nvGrpSpPr>
      <p:grpSpPr>
        <a:xfrm>
          <a:off x="0" y="0"/>
          <a:ext cx="0" cy="0"/>
          <a:chOff x="0" y="0"/>
          <a:chExt cx="0" cy="0"/>
        </a:xfrm>
      </p:grpSpPr>
      <p:graphicFrame>
        <p:nvGraphicFramePr>
          <p:cNvPr id="3" name="Table 2">
            <a:extLst>
              <a:ext uri="{FF2B5EF4-FFF2-40B4-BE49-F238E27FC236}">
                <a16:creationId xmlns:a16="http://schemas.microsoft.com/office/drawing/2014/main" id="{CEA4FB95-98F8-C516-3C1C-2F97004388FF}"/>
              </a:ext>
            </a:extLst>
          </p:cNvPr>
          <p:cNvGraphicFramePr>
            <a:graphicFrameLocks noGrp="1"/>
          </p:cNvGraphicFramePr>
          <p:nvPr>
            <p:extLst>
              <p:ext uri="{D42A27DB-BD31-4B8C-83A1-F6EECF244321}">
                <p14:modId xmlns:p14="http://schemas.microsoft.com/office/powerpoint/2010/main" val="1747267844"/>
              </p:ext>
            </p:extLst>
          </p:nvPr>
        </p:nvGraphicFramePr>
        <p:xfrm>
          <a:off x="3969573" y="983876"/>
          <a:ext cx="7874596" cy="5109882"/>
        </p:xfrm>
        <a:graphic>
          <a:graphicData uri="http://schemas.openxmlformats.org/drawingml/2006/table">
            <a:tbl>
              <a:tblPr firstRow="1" bandRow="1">
                <a:effectLst>
                  <a:outerShdw blurRad="88900" dist="38100" dir="2700000" algn="tl" rotWithShape="0">
                    <a:prstClr val="black">
                      <a:alpha val="15000"/>
                    </a:prstClr>
                  </a:outerShdw>
                </a:effectLst>
                <a:tableStyleId>{2D5ABB26-0587-4C30-8999-92F81FD0307C}</a:tableStyleId>
              </a:tblPr>
              <a:tblGrid>
                <a:gridCol w="3624104">
                  <a:extLst>
                    <a:ext uri="{9D8B030D-6E8A-4147-A177-3AD203B41FA5}">
                      <a16:colId xmlns:a16="http://schemas.microsoft.com/office/drawing/2014/main" val="102308041"/>
                    </a:ext>
                  </a:extLst>
                </a:gridCol>
                <a:gridCol w="4250492">
                  <a:extLst>
                    <a:ext uri="{9D8B030D-6E8A-4147-A177-3AD203B41FA5}">
                      <a16:colId xmlns:a16="http://schemas.microsoft.com/office/drawing/2014/main" val="1069679008"/>
                    </a:ext>
                  </a:extLst>
                </a:gridCol>
              </a:tblGrid>
              <a:tr h="587343">
                <a:tc>
                  <a:txBody>
                    <a:bodyPr/>
                    <a:lstStyle/>
                    <a:p>
                      <a:pPr marL="0" marR="0" lvl="0" indent="0" algn="l" defTabSz="932742" rtl="0" eaLnBrk="1" fontAlgn="auto" hangingPunct="1">
                        <a:lnSpc>
                          <a:spcPct val="100000"/>
                        </a:lnSpc>
                        <a:spcBef>
                          <a:spcPts val="0"/>
                        </a:spcBef>
                        <a:spcAft>
                          <a:spcPts val="0"/>
                        </a:spcAft>
                        <a:buFontTx/>
                        <a:buNone/>
                      </a:pPr>
                      <a:r>
                        <a:rPr lang="en-GB" sz="1600" b="0" i="0" u="none" strike="noStrike" kern="1200" cap="none" spc="0" normalizeH="0" baseline="0">
                          <a:solidFill>
                            <a:schemeClr val="lt1">
                              <a:lumMod val="100000"/>
                            </a:schemeClr>
                          </a:solidFill>
                          <a:effectLst/>
                          <a:latin typeface="+mj-lt"/>
                          <a:ea typeface="+mn-ea"/>
                          <a:cs typeface="+mn-cs"/>
                          <a:sym typeface=""/>
                        </a:rPr>
                        <a:t>Microsoft resource</a:t>
                      </a:r>
                    </a:p>
                  </a:txBody>
                  <a:tcPr anchor="ctr">
                    <a:lnL w="12700" cap="flat" cmpd="sng" algn="ctr">
                      <a:solidFill>
                        <a:schemeClr val="lt1">
                          <a:lumMod val="100000"/>
                        </a:schemeClr>
                      </a:solidFill>
                      <a:prstDash val="solid"/>
                      <a:round/>
                      <a:headEnd type="none" w="med" len="med"/>
                      <a:tailEnd type="none" w="med" len="med"/>
                    </a:lnL>
                    <a:lnR w="12700" cap="flat" cmpd="sng" algn="ctr">
                      <a:solidFill>
                        <a:schemeClr val="lt1">
                          <a:lumMod val="100000"/>
                        </a:schemeClr>
                      </a:solidFill>
                      <a:prstDash val="solid"/>
                      <a:round/>
                      <a:headEnd type="none" w="med" len="med"/>
                      <a:tailEnd type="none" w="med" len="med"/>
                    </a:lnR>
                    <a:lnT w="12700" cap="flat" cmpd="sng" algn="ctr">
                      <a:solidFill>
                        <a:schemeClr val="lt1">
                          <a:lumMod val="100000"/>
                        </a:schemeClr>
                      </a:solidFill>
                      <a:prstDash val="solid"/>
                      <a:round/>
                      <a:headEnd type="none" w="med" len="med"/>
                      <a:tailEnd type="none" w="med" len="med"/>
                    </a:lnT>
                    <a:lnB w="38100" cap="flat" cmpd="sng" algn="ctr">
                      <a:solidFill>
                        <a:schemeClr val="lt1">
                          <a:lumMod val="100000"/>
                        </a:schemeClr>
                      </a:solidFill>
                      <a:prstDash val="solid"/>
                      <a:round/>
                      <a:headEnd type="none" w="med" len="med"/>
                      <a:tailEnd type="none" w="med" len="med"/>
                    </a:lnB>
                    <a:solidFill>
                      <a:schemeClr val="accent1">
                        <a:lumMod val="100000"/>
                      </a:schemeClr>
                    </a:solidFill>
                  </a:tcPr>
                </a:tc>
                <a:tc>
                  <a:txBody>
                    <a:bodyPr/>
                    <a:lstStyle/>
                    <a:p>
                      <a:pPr marL="0" marR="0" lvl="0" indent="0" algn="l" defTabSz="932742" rtl="0" eaLnBrk="1" fontAlgn="auto" hangingPunct="1">
                        <a:lnSpc>
                          <a:spcPct val="100000"/>
                        </a:lnSpc>
                        <a:spcBef>
                          <a:spcPts val="0"/>
                        </a:spcBef>
                        <a:spcAft>
                          <a:spcPts val="0"/>
                        </a:spcAft>
                        <a:buFontTx/>
                        <a:buNone/>
                      </a:pPr>
                      <a:r>
                        <a:rPr lang="en-GB" sz="1600" b="0" i="0" u="none" strike="noStrike" kern="1200" cap="none" spc="0" normalizeH="0" baseline="0">
                          <a:solidFill>
                            <a:schemeClr val="lt1">
                              <a:lumMod val="100000"/>
                            </a:schemeClr>
                          </a:solidFill>
                          <a:effectLst/>
                          <a:latin typeface="+mj-lt"/>
                          <a:ea typeface="+mn-ea"/>
                          <a:cs typeface="+mn-cs"/>
                          <a:sym typeface=""/>
                        </a:rPr>
                        <a:t>Name</a:t>
                      </a:r>
                    </a:p>
                  </a:txBody>
                  <a:tcPr anchor="ctr">
                    <a:lnL w="12700" cap="flat" cmpd="sng" algn="ctr">
                      <a:solidFill>
                        <a:schemeClr val="lt1">
                          <a:lumMod val="100000"/>
                        </a:schemeClr>
                      </a:solidFill>
                      <a:prstDash val="solid"/>
                      <a:round/>
                      <a:headEnd type="none" w="med" len="med"/>
                      <a:tailEnd type="none" w="med" len="med"/>
                    </a:lnL>
                    <a:lnR w="12700" cap="flat" cmpd="sng" algn="ctr">
                      <a:solidFill>
                        <a:schemeClr val="lt1">
                          <a:lumMod val="100000"/>
                        </a:schemeClr>
                      </a:solidFill>
                      <a:prstDash val="solid"/>
                      <a:round/>
                      <a:headEnd type="none" w="med" len="med"/>
                      <a:tailEnd type="none" w="med" len="med"/>
                    </a:lnR>
                    <a:lnT w="12700" cap="flat" cmpd="sng" algn="ctr">
                      <a:solidFill>
                        <a:schemeClr val="lt1">
                          <a:lumMod val="100000"/>
                        </a:schemeClr>
                      </a:solidFill>
                      <a:prstDash val="solid"/>
                      <a:round/>
                      <a:headEnd type="none" w="med" len="med"/>
                      <a:tailEnd type="none" w="med" len="med"/>
                    </a:lnT>
                    <a:lnB w="38100" cap="flat" cmpd="sng" algn="ctr">
                      <a:solidFill>
                        <a:schemeClr val="lt1">
                          <a:lumMod val="100000"/>
                        </a:schemeClr>
                      </a:solidFill>
                      <a:prstDash val="solid"/>
                      <a:round/>
                      <a:headEnd type="none" w="med" len="med"/>
                      <a:tailEnd type="none" w="med" len="med"/>
                    </a:lnB>
                    <a:solidFill>
                      <a:schemeClr val="accent1">
                        <a:lumMod val="100000"/>
                      </a:schemeClr>
                    </a:solidFill>
                  </a:tcPr>
                </a:tc>
                <a:extLst>
                  <a:ext uri="{0D108BD9-81ED-4DB2-BD59-A6C34878D82A}">
                    <a16:rowId xmlns:a16="http://schemas.microsoft.com/office/drawing/2014/main" val="499302148"/>
                  </a:ext>
                </a:extLst>
              </a:tr>
              <a:tr h="646077">
                <a:tc>
                  <a:txBody>
                    <a:bodyPr/>
                    <a:lstStyle/>
                    <a:p>
                      <a:pPr marL="0" marR="0" lvl="0" indent="0" algn="l" defTabSz="932742" rtl="0" eaLnBrk="1" fontAlgn="auto" hangingPunct="1">
                        <a:lnSpc>
                          <a:spcPct val="100000"/>
                        </a:lnSpc>
                        <a:spcBef>
                          <a:spcPts val="0"/>
                        </a:spcBef>
                        <a:spcAft>
                          <a:spcPts val="0"/>
                        </a:spcAft>
                        <a:buFontTx/>
                        <a:buNone/>
                      </a:pPr>
                      <a:r>
                        <a:rPr lang="en-GB" sz="1600" b="0" i="0" u="none" strike="noStrike" kern="1200" cap="none" spc="0" normalizeH="0" baseline="0">
                          <a:solidFill>
                            <a:schemeClr val="tx1"/>
                          </a:solidFill>
                          <a:effectLst/>
                          <a:latin typeface="+mn-lt"/>
                          <a:ea typeface="+mn-ea"/>
                          <a:cs typeface="+mn-cs"/>
                          <a:sym typeface=""/>
                        </a:rPr>
                        <a:t>Account Exec</a:t>
                      </a:r>
                    </a:p>
                  </a:txBody>
                  <a:tcPr anchor="ctr">
                    <a:lnL w="12700" cap="flat" cmpd="sng" algn="ctr">
                      <a:solidFill>
                        <a:schemeClr val="lt1">
                          <a:lumMod val="100000"/>
                        </a:schemeClr>
                      </a:solidFill>
                      <a:prstDash val="solid"/>
                      <a:round/>
                      <a:headEnd type="none" w="med" len="med"/>
                      <a:tailEnd type="none" w="med" len="med"/>
                    </a:lnL>
                    <a:lnR w="6350" cap="flat" cmpd="sng" algn="ctr">
                      <a:solidFill>
                        <a:schemeClr val="tx1">
                          <a:lumMod val="65000"/>
                          <a:lumOff val="35000"/>
                        </a:schemeClr>
                      </a:solidFill>
                      <a:prstDash val="solid"/>
                      <a:round/>
                      <a:headEnd type="none" w="med" len="med"/>
                      <a:tailEnd type="none" w="med" len="med"/>
                    </a:lnR>
                    <a:lnT w="38100" cap="flat" cmpd="sng" algn="ctr">
                      <a:solidFill>
                        <a:schemeClr val="lt1">
                          <a:lumMod val="100000"/>
                        </a:schemeClr>
                      </a:solidFill>
                      <a:prstDash val="solid"/>
                      <a:round/>
                      <a:headEnd type="none" w="med" len="med"/>
                      <a:tailEnd type="none" w="med" len="med"/>
                    </a:lnT>
                    <a:lnB w="6350" cap="flat" cmpd="sng" algn="ctr">
                      <a:solidFill>
                        <a:schemeClr val="tx1">
                          <a:lumMod val="65000"/>
                          <a:lumOff val="35000"/>
                        </a:schemeClr>
                      </a:solidFill>
                      <a:prstDash val="solid"/>
                      <a:round/>
                      <a:headEnd type="none" w="med" len="med"/>
                      <a:tailEnd type="none" w="med" len="med"/>
                    </a:lnB>
                    <a:solidFill>
                      <a:schemeClr val="bg1"/>
                    </a:solidFill>
                  </a:tcPr>
                </a:tc>
                <a:tc>
                  <a:txBody>
                    <a:bodyPr/>
                    <a:lstStyle/>
                    <a:p>
                      <a:pPr marL="0" marR="0" lvl="0" indent="0" algn="l" defTabSz="932742" rtl="0" eaLnBrk="1" fontAlgn="auto" latinLnBrk="0" hangingPunct="1">
                        <a:lnSpc>
                          <a:spcPct val="100000"/>
                        </a:lnSpc>
                        <a:spcBef>
                          <a:spcPts val="0"/>
                        </a:spcBef>
                        <a:spcAft>
                          <a:spcPts val="0"/>
                        </a:spcAft>
                        <a:buClrTx/>
                        <a:buSzTx/>
                        <a:buFontTx/>
                        <a:buNone/>
                        <a:tabLst/>
                        <a:defRPr/>
                      </a:pPr>
                      <a:r>
                        <a:rPr lang="en-GB" sz="1600" b="0" i="0" u="none" strike="noStrike" kern="1200" cap="none" spc="0" normalizeH="0" baseline="0">
                          <a:solidFill>
                            <a:schemeClr val="tx1"/>
                          </a:solidFill>
                          <a:effectLst/>
                          <a:latin typeface="+mn-lt"/>
                          <a:ea typeface="+mn-ea"/>
                          <a:cs typeface="+mn-cs"/>
                          <a:sym typeface=""/>
                        </a:rPr>
                        <a:t>[Insert name]</a:t>
                      </a:r>
                    </a:p>
                  </a:txBody>
                  <a:tcPr anchor="ctr">
                    <a:lnL w="6350" cap="flat" cmpd="sng" algn="ctr">
                      <a:solidFill>
                        <a:schemeClr val="tx1">
                          <a:lumMod val="65000"/>
                          <a:lumOff val="35000"/>
                        </a:schemeClr>
                      </a:solidFill>
                      <a:prstDash val="solid"/>
                      <a:round/>
                      <a:headEnd type="none" w="med" len="med"/>
                      <a:tailEnd type="none" w="med" len="med"/>
                    </a:lnL>
                    <a:lnR w="12700" cap="flat" cmpd="sng" algn="ctr">
                      <a:solidFill>
                        <a:schemeClr val="lt1">
                          <a:lumMod val="100000"/>
                        </a:schemeClr>
                      </a:solidFill>
                      <a:prstDash val="solid"/>
                      <a:round/>
                      <a:headEnd type="none" w="med" len="med"/>
                      <a:tailEnd type="none" w="med" len="med"/>
                    </a:lnR>
                    <a:lnT w="38100" cap="flat" cmpd="sng" algn="ctr">
                      <a:solidFill>
                        <a:schemeClr val="lt1">
                          <a:lumMod val="100000"/>
                        </a:schemeClr>
                      </a:solidFill>
                      <a:prstDash val="solid"/>
                      <a:round/>
                      <a:headEnd type="none" w="med" len="med"/>
                      <a:tailEnd type="none" w="med" len="med"/>
                    </a:lnT>
                    <a:lnB w="6350" cap="flat" cmpd="sng" algn="ctr">
                      <a:solidFill>
                        <a:schemeClr val="tx1">
                          <a:lumMod val="65000"/>
                          <a:lumOff val="35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737855259"/>
                  </a:ext>
                </a:extLst>
              </a:tr>
              <a:tr h="646077">
                <a:tc>
                  <a:txBody>
                    <a:bodyPr/>
                    <a:lstStyle/>
                    <a:p>
                      <a:pPr marL="0" marR="0" lvl="0" indent="0" algn="l" defTabSz="932742" rtl="0" eaLnBrk="1" fontAlgn="auto" hangingPunct="1">
                        <a:lnSpc>
                          <a:spcPct val="100000"/>
                        </a:lnSpc>
                        <a:spcBef>
                          <a:spcPts val="0"/>
                        </a:spcBef>
                        <a:spcAft>
                          <a:spcPts val="0"/>
                        </a:spcAft>
                        <a:buFontTx/>
                        <a:buNone/>
                      </a:pPr>
                      <a:r>
                        <a:rPr lang="en-GB" sz="1600" b="0" i="0" u="none" strike="noStrike" kern="1200" cap="none" spc="0" normalizeH="0" baseline="0">
                          <a:solidFill>
                            <a:schemeClr val="tx1"/>
                          </a:solidFill>
                          <a:effectLst/>
                          <a:latin typeface="+mn-lt"/>
                          <a:ea typeface="+mn-ea"/>
                          <a:cs typeface="+mn-cs"/>
                          <a:sym typeface=""/>
                        </a:rPr>
                        <a:t>Account Tech Strategist</a:t>
                      </a:r>
                    </a:p>
                  </a:txBody>
                  <a:tcPr anchor="ctr">
                    <a:lnL w="12700" cap="flat" cmpd="sng" algn="ctr">
                      <a:solidFill>
                        <a:schemeClr val="lt1">
                          <a:lumMod val="100000"/>
                        </a:schemeClr>
                      </a:solidFill>
                      <a:prstDash val="solid"/>
                      <a:round/>
                      <a:headEnd type="none" w="med" len="med"/>
                      <a:tailEnd type="none" w="med" len="med"/>
                    </a:lnL>
                    <a:lnR w="6350" cap="flat" cmpd="sng" algn="ctr">
                      <a:solidFill>
                        <a:schemeClr val="tx1">
                          <a:lumMod val="65000"/>
                          <a:lumOff val="35000"/>
                        </a:schemeClr>
                      </a:solidFill>
                      <a:prstDash val="solid"/>
                      <a:round/>
                      <a:headEnd type="none" w="med" len="med"/>
                      <a:tailEnd type="none" w="med" len="med"/>
                    </a:lnR>
                    <a:lnT w="6350" cap="flat" cmpd="sng" algn="ctr">
                      <a:solidFill>
                        <a:schemeClr val="tx1">
                          <a:lumMod val="65000"/>
                          <a:lumOff val="35000"/>
                        </a:schemeClr>
                      </a:solidFill>
                      <a:prstDash val="solid"/>
                      <a:round/>
                      <a:headEnd type="none" w="med" len="med"/>
                      <a:tailEnd type="none" w="med" len="med"/>
                    </a:lnT>
                    <a:lnB w="6350" cap="flat" cmpd="sng" algn="ctr">
                      <a:solidFill>
                        <a:schemeClr val="tx1">
                          <a:lumMod val="65000"/>
                          <a:lumOff val="35000"/>
                        </a:schemeClr>
                      </a:solidFill>
                      <a:prstDash val="solid"/>
                      <a:round/>
                      <a:headEnd type="none" w="med" len="med"/>
                      <a:tailEnd type="none" w="med" len="med"/>
                    </a:lnB>
                    <a:solidFill>
                      <a:schemeClr val="bg1"/>
                    </a:solidFill>
                  </a:tcPr>
                </a:tc>
                <a:tc>
                  <a:txBody>
                    <a:bodyPr/>
                    <a:lstStyle/>
                    <a:p>
                      <a:pPr marL="0" marR="0" lvl="0" indent="0" algn="l" defTabSz="932742" rtl="0" eaLnBrk="1" fontAlgn="auto" latinLnBrk="0" hangingPunct="1">
                        <a:lnSpc>
                          <a:spcPct val="100000"/>
                        </a:lnSpc>
                        <a:spcBef>
                          <a:spcPts val="0"/>
                        </a:spcBef>
                        <a:spcAft>
                          <a:spcPts val="0"/>
                        </a:spcAft>
                        <a:buClrTx/>
                        <a:buSzTx/>
                        <a:buFontTx/>
                        <a:buNone/>
                        <a:tabLst/>
                        <a:defRPr/>
                      </a:pPr>
                      <a:r>
                        <a:rPr lang="en-GB" sz="1600" b="0" i="0" u="none" strike="noStrike" kern="1200" cap="none" spc="0" normalizeH="0" baseline="0">
                          <a:solidFill>
                            <a:schemeClr val="tx1"/>
                          </a:solidFill>
                          <a:effectLst/>
                          <a:latin typeface="+mn-lt"/>
                          <a:ea typeface="+mn-ea"/>
                          <a:cs typeface="+mn-cs"/>
                          <a:sym typeface=""/>
                        </a:rPr>
                        <a:t>[Insert name]</a:t>
                      </a:r>
                    </a:p>
                  </a:txBody>
                  <a:tcPr anchor="ctr">
                    <a:lnL w="6350" cap="flat" cmpd="sng" algn="ctr">
                      <a:solidFill>
                        <a:schemeClr val="tx1">
                          <a:lumMod val="65000"/>
                          <a:lumOff val="35000"/>
                        </a:schemeClr>
                      </a:solidFill>
                      <a:prstDash val="solid"/>
                      <a:round/>
                      <a:headEnd type="none" w="med" len="med"/>
                      <a:tailEnd type="none" w="med" len="med"/>
                    </a:lnL>
                    <a:lnR w="12700" cap="flat" cmpd="sng" algn="ctr">
                      <a:solidFill>
                        <a:schemeClr val="lt1">
                          <a:lumMod val="100000"/>
                        </a:schemeClr>
                      </a:solidFill>
                      <a:prstDash val="solid"/>
                      <a:round/>
                      <a:headEnd type="none" w="med" len="med"/>
                      <a:tailEnd type="none" w="med" len="med"/>
                    </a:lnR>
                    <a:lnT w="6350" cap="flat" cmpd="sng" algn="ctr">
                      <a:solidFill>
                        <a:schemeClr val="tx1">
                          <a:lumMod val="65000"/>
                          <a:lumOff val="35000"/>
                        </a:schemeClr>
                      </a:solidFill>
                      <a:prstDash val="solid"/>
                      <a:round/>
                      <a:headEnd type="none" w="med" len="med"/>
                      <a:tailEnd type="none" w="med" len="med"/>
                    </a:lnT>
                    <a:lnB w="6350" cap="flat" cmpd="sng" algn="ctr">
                      <a:solidFill>
                        <a:schemeClr val="tx1">
                          <a:lumMod val="65000"/>
                          <a:lumOff val="35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4038469216"/>
                  </a:ext>
                </a:extLst>
              </a:tr>
              <a:tr h="646077">
                <a:tc>
                  <a:txBody>
                    <a:bodyPr/>
                    <a:lstStyle/>
                    <a:p>
                      <a:pPr marL="0" marR="0" lvl="0" indent="0" algn="l" defTabSz="932742" rtl="0" eaLnBrk="1" fontAlgn="auto" hangingPunct="1">
                        <a:lnSpc>
                          <a:spcPct val="100000"/>
                        </a:lnSpc>
                        <a:spcBef>
                          <a:spcPts val="0"/>
                        </a:spcBef>
                        <a:spcAft>
                          <a:spcPts val="0"/>
                        </a:spcAft>
                        <a:buFontTx/>
                        <a:buNone/>
                      </a:pPr>
                      <a:r>
                        <a:rPr lang="en-GB" sz="1600" b="0" i="0" u="none" strike="noStrike" kern="1200" cap="none" spc="0" normalizeH="0" baseline="0">
                          <a:solidFill>
                            <a:schemeClr val="tx1"/>
                          </a:solidFill>
                          <a:effectLst/>
                          <a:latin typeface="+mn-lt"/>
                          <a:ea typeface="+mn-ea"/>
                          <a:cs typeface="+mn-cs"/>
                          <a:sym typeface=""/>
                        </a:rPr>
                        <a:t>Customer Success Manager</a:t>
                      </a:r>
                    </a:p>
                  </a:txBody>
                  <a:tcPr anchor="ctr">
                    <a:lnL w="12700" cap="flat" cmpd="sng" algn="ctr">
                      <a:solidFill>
                        <a:schemeClr val="lt1">
                          <a:lumMod val="100000"/>
                        </a:schemeClr>
                      </a:solidFill>
                      <a:prstDash val="solid"/>
                      <a:round/>
                      <a:headEnd type="none" w="med" len="med"/>
                      <a:tailEnd type="none" w="med" len="med"/>
                    </a:lnL>
                    <a:lnR w="6350" cap="flat" cmpd="sng" algn="ctr">
                      <a:solidFill>
                        <a:schemeClr val="tx1">
                          <a:lumMod val="65000"/>
                          <a:lumOff val="35000"/>
                        </a:schemeClr>
                      </a:solidFill>
                      <a:prstDash val="solid"/>
                      <a:round/>
                      <a:headEnd type="none" w="med" len="med"/>
                      <a:tailEnd type="none" w="med" len="med"/>
                    </a:lnR>
                    <a:lnT w="6350" cap="flat" cmpd="sng" algn="ctr">
                      <a:solidFill>
                        <a:schemeClr val="tx1">
                          <a:lumMod val="65000"/>
                          <a:lumOff val="35000"/>
                        </a:schemeClr>
                      </a:solidFill>
                      <a:prstDash val="solid"/>
                      <a:round/>
                      <a:headEnd type="none" w="med" len="med"/>
                      <a:tailEnd type="none" w="med" len="med"/>
                    </a:lnT>
                    <a:lnB w="6350" cap="flat" cmpd="sng" algn="ctr">
                      <a:solidFill>
                        <a:schemeClr val="tx1">
                          <a:lumMod val="65000"/>
                          <a:lumOff val="35000"/>
                        </a:schemeClr>
                      </a:solidFill>
                      <a:prstDash val="solid"/>
                      <a:round/>
                      <a:headEnd type="none" w="med" len="med"/>
                      <a:tailEnd type="none" w="med" len="med"/>
                    </a:lnB>
                    <a:solidFill>
                      <a:schemeClr val="bg1"/>
                    </a:solidFill>
                  </a:tcPr>
                </a:tc>
                <a:tc>
                  <a:txBody>
                    <a:bodyPr/>
                    <a:lstStyle/>
                    <a:p>
                      <a:pPr marL="0" marR="0" lvl="0" indent="0" algn="l" defTabSz="932742" rtl="0" eaLnBrk="1" fontAlgn="auto" latinLnBrk="0" hangingPunct="1">
                        <a:lnSpc>
                          <a:spcPct val="100000"/>
                        </a:lnSpc>
                        <a:spcBef>
                          <a:spcPts val="0"/>
                        </a:spcBef>
                        <a:spcAft>
                          <a:spcPts val="0"/>
                        </a:spcAft>
                        <a:buClrTx/>
                        <a:buSzTx/>
                        <a:buFontTx/>
                        <a:buNone/>
                        <a:tabLst/>
                        <a:defRPr/>
                      </a:pPr>
                      <a:r>
                        <a:rPr lang="en-GB" sz="1600" b="0" i="0" u="none" strike="noStrike" kern="1200" cap="none" spc="0" normalizeH="0" baseline="0">
                          <a:solidFill>
                            <a:schemeClr val="tx1"/>
                          </a:solidFill>
                          <a:effectLst/>
                          <a:latin typeface="+mn-lt"/>
                          <a:ea typeface="+mn-ea"/>
                          <a:cs typeface="+mn-cs"/>
                          <a:sym typeface=""/>
                        </a:rPr>
                        <a:t>[Insert name]</a:t>
                      </a:r>
                    </a:p>
                  </a:txBody>
                  <a:tcPr anchor="ctr">
                    <a:lnL w="6350" cap="flat" cmpd="sng" algn="ctr">
                      <a:solidFill>
                        <a:schemeClr val="tx1">
                          <a:lumMod val="65000"/>
                          <a:lumOff val="35000"/>
                        </a:schemeClr>
                      </a:solidFill>
                      <a:prstDash val="solid"/>
                      <a:round/>
                      <a:headEnd type="none" w="med" len="med"/>
                      <a:tailEnd type="none" w="med" len="med"/>
                    </a:lnL>
                    <a:lnR w="12700" cap="flat" cmpd="sng" algn="ctr">
                      <a:solidFill>
                        <a:schemeClr val="lt1">
                          <a:lumMod val="100000"/>
                        </a:schemeClr>
                      </a:solidFill>
                      <a:prstDash val="solid"/>
                      <a:round/>
                      <a:headEnd type="none" w="med" len="med"/>
                      <a:tailEnd type="none" w="med" len="med"/>
                    </a:lnR>
                    <a:lnT w="6350" cap="flat" cmpd="sng" algn="ctr">
                      <a:solidFill>
                        <a:schemeClr val="tx1">
                          <a:lumMod val="65000"/>
                          <a:lumOff val="35000"/>
                        </a:schemeClr>
                      </a:solidFill>
                      <a:prstDash val="solid"/>
                      <a:round/>
                      <a:headEnd type="none" w="med" len="med"/>
                      <a:tailEnd type="none" w="med" len="med"/>
                    </a:lnT>
                    <a:lnB w="6350" cap="flat" cmpd="sng" algn="ctr">
                      <a:solidFill>
                        <a:schemeClr val="tx1">
                          <a:lumMod val="65000"/>
                          <a:lumOff val="35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359225038"/>
                  </a:ext>
                </a:extLst>
              </a:tr>
              <a:tr h="646077">
                <a:tc>
                  <a:txBody>
                    <a:bodyPr/>
                    <a:lstStyle/>
                    <a:p>
                      <a:pPr marL="0" marR="0" lvl="0" indent="0" algn="l" defTabSz="932742" rtl="0" eaLnBrk="1" fontAlgn="auto" hangingPunct="1">
                        <a:lnSpc>
                          <a:spcPct val="100000"/>
                        </a:lnSpc>
                        <a:spcBef>
                          <a:spcPts val="0"/>
                        </a:spcBef>
                        <a:spcAft>
                          <a:spcPts val="0"/>
                        </a:spcAft>
                        <a:buFontTx/>
                        <a:buNone/>
                      </a:pPr>
                      <a:r>
                        <a:rPr lang="en-GB" sz="1600" b="0" i="0" u="none" strike="noStrike" kern="1200" cap="none" spc="0" normalizeH="0" baseline="0">
                          <a:solidFill>
                            <a:schemeClr val="tx1"/>
                          </a:solidFill>
                          <a:effectLst/>
                          <a:latin typeface="+mn-lt"/>
                          <a:ea typeface="+mn-ea"/>
                          <a:cs typeface="+mn-cs"/>
                          <a:sym typeface=""/>
                        </a:rPr>
                        <a:t>CS Account Manager</a:t>
                      </a:r>
                    </a:p>
                  </a:txBody>
                  <a:tcPr anchor="ctr">
                    <a:lnL w="12700" cap="flat" cmpd="sng" algn="ctr">
                      <a:solidFill>
                        <a:schemeClr val="lt1">
                          <a:lumMod val="100000"/>
                        </a:schemeClr>
                      </a:solidFill>
                      <a:prstDash val="solid"/>
                      <a:round/>
                      <a:headEnd type="none" w="med" len="med"/>
                      <a:tailEnd type="none" w="med" len="med"/>
                    </a:lnL>
                    <a:lnR w="6350" cap="flat" cmpd="sng" algn="ctr">
                      <a:solidFill>
                        <a:schemeClr val="tx1">
                          <a:lumMod val="65000"/>
                          <a:lumOff val="35000"/>
                        </a:schemeClr>
                      </a:solidFill>
                      <a:prstDash val="solid"/>
                      <a:round/>
                      <a:headEnd type="none" w="med" len="med"/>
                      <a:tailEnd type="none" w="med" len="med"/>
                    </a:lnR>
                    <a:lnT w="6350" cap="flat" cmpd="sng" algn="ctr">
                      <a:solidFill>
                        <a:schemeClr val="tx1">
                          <a:lumMod val="65000"/>
                          <a:lumOff val="35000"/>
                        </a:schemeClr>
                      </a:solidFill>
                      <a:prstDash val="solid"/>
                      <a:round/>
                      <a:headEnd type="none" w="med" len="med"/>
                      <a:tailEnd type="none" w="med" len="med"/>
                    </a:lnT>
                    <a:lnB w="6350" cap="flat" cmpd="sng" algn="ctr">
                      <a:solidFill>
                        <a:schemeClr val="tx1">
                          <a:lumMod val="65000"/>
                          <a:lumOff val="35000"/>
                        </a:schemeClr>
                      </a:solidFill>
                      <a:prstDash val="solid"/>
                      <a:round/>
                      <a:headEnd type="none" w="med" len="med"/>
                      <a:tailEnd type="none" w="med" len="med"/>
                    </a:lnB>
                    <a:solidFill>
                      <a:schemeClr val="bg1"/>
                    </a:solidFill>
                  </a:tcPr>
                </a:tc>
                <a:tc>
                  <a:txBody>
                    <a:bodyPr/>
                    <a:lstStyle/>
                    <a:p>
                      <a:pPr marL="0" marR="0" lvl="0" indent="0" algn="l" defTabSz="932742" rtl="0" eaLnBrk="1" fontAlgn="auto" latinLnBrk="0" hangingPunct="1">
                        <a:lnSpc>
                          <a:spcPct val="100000"/>
                        </a:lnSpc>
                        <a:spcBef>
                          <a:spcPts val="0"/>
                        </a:spcBef>
                        <a:spcAft>
                          <a:spcPts val="0"/>
                        </a:spcAft>
                        <a:buClrTx/>
                        <a:buSzTx/>
                        <a:buFontTx/>
                        <a:buNone/>
                        <a:tabLst/>
                        <a:defRPr/>
                      </a:pPr>
                      <a:r>
                        <a:rPr lang="en-GB" sz="1600" b="0" i="0" u="none" strike="noStrike" kern="1200" cap="none" spc="0" normalizeH="0" baseline="0">
                          <a:solidFill>
                            <a:schemeClr val="tx1"/>
                          </a:solidFill>
                          <a:effectLst/>
                          <a:latin typeface="+mn-lt"/>
                          <a:ea typeface="+mn-ea"/>
                          <a:cs typeface="+mn-cs"/>
                          <a:sym typeface=""/>
                        </a:rPr>
                        <a:t>[Insert name]</a:t>
                      </a:r>
                    </a:p>
                  </a:txBody>
                  <a:tcPr anchor="ctr">
                    <a:lnL w="6350" cap="flat" cmpd="sng" algn="ctr">
                      <a:solidFill>
                        <a:schemeClr val="tx1">
                          <a:lumMod val="65000"/>
                          <a:lumOff val="35000"/>
                        </a:schemeClr>
                      </a:solidFill>
                      <a:prstDash val="solid"/>
                      <a:round/>
                      <a:headEnd type="none" w="med" len="med"/>
                      <a:tailEnd type="none" w="med" len="med"/>
                    </a:lnL>
                    <a:lnR w="12700" cap="flat" cmpd="sng" algn="ctr">
                      <a:solidFill>
                        <a:schemeClr val="lt1">
                          <a:lumMod val="100000"/>
                        </a:schemeClr>
                      </a:solidFill>
                      <a:prstDash val="solid"/>
                      <a:round/>
                      <a:headEnd type="none" w="med" len="med"/>
                      <a:tailEnd type="none" w="med" len="med"/>
                    </a:lnR>
                    <a:lnT w="6350" cap="flat" cmpd="sng" algn="ctr">
                      <a:solidFill>
                        <a:schemeClr val="tx1">
                          <a:lumMod val="65000"/>
                          <a:lumOff val="35000"/>
                        </a:schemeClr>
                      </a:solidFill>
                      <a:prstDash val="solid"/>
                      <a:round/>
                      <a:headEnd type="none" w="med" len="med"/>
                      <a:tailEnd type="none" w="med" len="med"/>
                    </a:lnT>
                    <a:lnB w="6350" cap="flat" cmpd="sng" algn="ctr">
                      <a:solidFill>
                        <a:schemeClr val="tx1">
                          <a:lumMod val="65000"/>
                          <a:lumOff val="35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210781601"/>
                  </a:ext>
                </a:extLst>
              </a:tr>
              <a:tr h="646077">
                <a:tc>
                  <a:txBody>
                    <a:bodyPr/>
                    <a:lstStyle/>
                    <a:p>
                      <a:pPr marL="0" marR="0" lvl="0" indent="0" algn="l" defTabSz="932742" rtl="0" eaLnBrk="1" fontAlgn="auto" hangingPunct="1">
                        <a:lnSpc>
                          <a:spcPct val="100000"/>
                        </a:lnSpc>
                        <a:spcBef>
                          <a:spcPts val="0"/>
                        </a:spcBef>
                        <a:spcAft>
                          <a:spcPts val="0"/>
                        </a:spcAft>
                        <a:buFontTx/>
                        <a:buNone/>
                      </a:pPr>
                      <a:r>
                        <a:rPr lang="en-GB" sz="1600" b="0" i="0" u="none" strike="noStrike" kern="1200" cap="none" spc="0" normalizeH="0" baseline="0">
                          <a:solidFill>
                            <a:schemeClr val="tx1"/>
                          </a:solidFill>
                          <a:effectLst/>
                          <a:latin typeface="+mn-lt"/>
                          <a:ea typeface="+mn-ea"/>
                          <a:cs typeface="+mn-cs"/>
                          <a:sym typeface=""/>
                        </a:rPr>
                        <a:t>FastTrack</a:t>
                      </a:r>
                    </a:p>
                  </a:txBody>
                  <a:tcPr anchor="ctr">
                    <a:lnL w="12700" cap="flat" cmpd="sng" algn="ctr">
                      <a:solidFill>
                        <a:schemeClr val="lt1">
                          <a:lumMod val="100000"/>
                        </a:schemeClr>
                      </a:solidFill>
                      <a:prstDash val="solid"/>
                      <a:round/>
                      <a:headEnd type="none" w="med" len="med"/>
                      <a:tailEnd type="none" w="med" len="med"/>
                    </a:lnL>
                    <a:lnR w="6350" cap="flat" cmpd="sng" algn="ctr">
                      <a:solidFill>
                        <a:schemeClr val="tx1">
                          <a:lumMod val="65000"/>
                          <a:lumOff val="35000"/>
                        </a:schemeClr>
                      </a:solidFill>
                      <a:prstDash val="solid"/>
                      <a:round/>
                      <a:headEnd type="none" w="med" len="med"/>
                      <a:tailEnd type="none" w="med" len="med"/>
                    </a:lnR>
                    <a:lnT w="6350" cap="flat" cmpd="sng" algn="ctr">
                      <a:solidFill>
                        <a:schemeClr val="tx1">
                          <a:lumMod val="65000"/>
                          <a:lumOff val="35000"/>
                        </a:schemeClr>
                      </a:solidFill>
                      <a:prstDash val="solid"/>
                      <a:round/>
                      <a:headEnd type="none" w="med" len="med"/>
                      <a:tailEnd type="none" w="med" len="med"/>
                    </a:lnT>
                    <a:lnB w="6350" cap="flat" cmpd="sng" algn="ctr">
                      <a:solidFill>
                        <a:schemeClr val="tx1">
                          <a:lumMod val="65000"/>
                          <a:lumOff val="35000"/>
                        </a:schemeClr>
                      </a:solidFill>
                      <a:prstDash val="solid"/>
                      <a:round/>
                      <a:headEnd type="none" w="med" len="med"/>
                      <a:tailEnd type="none" w="med" len="med"/>
                    </a:lnB>
                    <a:solidFill>
                      <a:schemeClr val="bg1"/>
                    </a:solidFill>
                  </a:tcPr>
                </a:tc>
                <a:tc>
                  <a:txBody>
                    <a:bodyPr/>
                    <a:lstStyle/>
                    <a:p>
                      <a:pPr marL="0" marR="0" lvl="0" indent="0" algn="l" defTabSz="932742" rtl="0" eaLnBrk="1" fontAlgn="auto" latinLnBrk="0" hangingPunct="1">
                        <a:lnSpc>
                          <a:spcPct val="100000"/>
                        </a:lnSpc>
                        <a:spcBef>
                          <a:spcPts val="0"/>
                        </a:spcBef>
                        <a:spcAft>
                          <a:spcPts val="0"/>
                        </a:spcAft>
                        <a:buClrTx/>
                        <a:buSzTx/>
                        <a:buFontTx/>
                        <a:buNone/>
                        <a:tabLst/>
                        <a:defRPr/>
                      </a:pPr>
                      <a:r>
                        <a:rPr lang="en-GB" sz="1600" b="0" i="0" u="none" strike="noStrike" kern="1200" cap="none" spc="0" normalizeH="0" baseline="0">
                          <a:solidFill>
                            <a:schemeClr val="tx1"/>
                          </a:solidFill>
                          <a:effectLst/>
                          <a:latin typeface="+mn-lt"/>
                          <a:ea typeface="+mn-ea"/>
                          <a:cs typeface="+mn-cs"/>
                          <a:sym typeface=""/>
                        </a:rPr>
                        <a:t>[Insert name]</a:t>
                      </a:r>
                    </a:p>
                  </a:txBody>
                  <a:tcPr anchor="ctr">
                    <a:lnL w="6350" cap="flat" cmpd="sng" algn="ctr">
                      <a:solidFill>
                        <a:schemeClr val="tx1">
                          <a:lumMod val="65000"/>
                          <a:lumOff val="35000"/>
                        </a:schemeClr>
                      </a:solidFill>
                      <a:prstDash val="solid"/>
                      <a:round/>
                      <a:headEnd type="none" w="med" len="med"/>
                      <a:tailEnd type="none" w="med" len="med"/>
                    </a:lnL>
                    <a:lnR w="12700" cap="flat" cmpd="sng" algn="ctr">
                      <a:solidFill>
                        <a:schemeClr val="lt1">
                          <a:lumMod val="100000"/>
                        </a:schemeClr>
                      </a:solidFill>
                      <a:prstDash val="solid"/>
                      <a:round/>
                      <a:headEnd type="none" w="med" len="med"/>
                      <a:tailEnd type="none" w="med" len="med"/>
                    </a:lnR>
                    <a:lnT w="6350" cap="flat" cmpd="sng" algn="ctr">
                      <a:solidFill>
                        <a:schemeClr val="tx1">
                          <a:lumMod val="65000"/>
                          <a:lumOff val="35000"/>
                        </a:schemeClr>
                      </a:solidFill>
                      <a:prstDash val="solid"/>
                      <a:round/>
                      <a:headEnd type="none" w="med" len="med"/>
                      <a:tailEnd type="none" w="med" len="med"/>
                    </a:lnT>
                    <a:lnB w="6350" cap="flat" cmpd="sng" algn="ctr">
                      <a:solidFill>
                        <a:schemeClr val="tx1">
                          <a:lumMod val="65000"/>
                          <a:lumOff val="35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530870021"/>
                  </a:ext>
                </a:extLst>
              </a:tr>
              <a:tr h="646077">
                <a:tc>
                  <a:txBody>
                    <a:bodyPr/>
                    <a:lstStyle/>
                    <a:p>
                      <a:pPr marL="0" marR="0" lvl="0" indent="0" algn="l" defTabSz="932742" rtl="0" eaLnBrk="1" fontAlgn="auto" hangingPunct="1">
                        <a:lnSpc>
                          <a:spcPct val="100000"/>
                        </a:lnSpc>
                        <a:spcBef>
                          <a:spcPts val="0"/>
                        </a:spcBef>
                        <a:spcAft>
                          <a:spcPts val="0"/>
                        </a:spcAft>
                        <a:buFontTx/>
                        <a:buNone/>
                      </a:pPr>
                      <a:r>
                        <a:rPr lang="en-GB" sz="1600" b="0" i="0" u="none" strike="noStrike" kern="1200" cap="none" spc="0" normalizeH="0" baseline="0">
                          <a:solidFill>
                            <a:schemeClr val="tx1"/>
                          </a:solidFill>
                          <a:effectLst/>
                          <a:latin typeface="+mn-lt"/>
                          <a:ea typeface="+mn-ea"/>
                          <a:cs typeface="+mn-cs"/>
                          <a:sym typeface=""/>
                        </a:rPr>
                        <a:t>Customer Engineer</a:t>
                      </a:r>
                    </a:p>
                  </a:txBody>
                  <a:tcPr anchor="ctr">
                    <a:lnL w="12700" cap="flat" cmpd="sng" algn="ctr">
                      <a:solidFill>
                        <a:schemeClr val="lt1">
                          <a:lumMod val="100000"/>
                        </a:schemeClr>
                      </a:solidFill>
                      <a:prstDash val="solid"/>
                      <a:round/>
                      <a:headEnd type="none" w="med" len="med"/>
                      <a:tailEnd type="none" w="med" len="med"/>
                    </a:lnL>
                    <a:lnR w="6350" cap="flat" cmpd="sng" algn="ctr">
                      <a:solidFill>
                        <a:schemeClr val="tx1">
                          <a:lumMod val="65000"/>
                          <a:lumOff val="35000"/>
                        </a:schemeClr>
                      </a:solidFill>
                      <a:prstDash val="solid"/>
                      <a:round/>
                      <a:headEnd type="none" w="med" len="med"/>
                      <a:tailEnd type="none" w="med" len="med"/>
                    </a:lnR>
                    <a:lnT w="6350" cap="flat" cmpd="sng" algn="ctr">
                      <a:solidFill>
                        <a:schemeClr val="tx1">
                          <a:lumMod val="65000"/>
                          <a:lumOff val="35000"/>
                        </a:schemeClr>
                      </a:solidFill>
                      <a:prstDash val="solid"/>
                      <a:round/>
                      <a:headEnd type="none" w="med" len="med"/>
                      <a:tailEnd type="none" w="med" len="med"/>
                    </a:lnT>
                    <a:lnB w="6350" cap="flat" cmpd="sng" algn="ctr">
                      <a:solidFill>
                        <a:schemeClr val="tx1">
                          <a:lumMod val="65000"/>
                          <a:lumOff val="35000"/>
                        </a:schemeClr>
                      </a:solidFill>
                      <a:prstDash val="solid"/>
                      <a:round/>
                      <a:headEnd type="none" w="med" len="med"/>
                      <a:tailEnd type="none" w="med" len="med"/>
                    </a:lnB>
                    <a:solidFill>
                      <a:schemeClr val="bg1"/>
                    </a:solidFill>
                  </a:tcPr>
                </a:tc>
                <a:tc>
                  <a:txBody>
                    <a:bodyPr/>
                    <a:lstStyle/>
                    <a:p>
                      <a:pPr marL="0" marR="0" lvl="0" indent="0" algn="l" defTabSz="932742" rtl="0" eaLnBrk="1" fontAlgn="auto" latinLnBrk="0" hangingPunct="1">
                        <a:lnSpc>
                          <a:spcPct val="100000"/>
                        </a:lnSpc>
                        <a:spcBef>
                          <a:spcPts val="0"/>
                        </a:spcBef>
                        <a:spcAft>
                          <a:spcPts val="0"/>
                        </a:spcAft>
                        <a:buClrTx/>
                        <a:buSzTx/>
                        <a:buFontTx/>
                        <a:buNone/>
                        <a:tabLst/>
                        <a:defRPr/>
                      </a:pPr>
                      <a:r>
                        <a:rPr lang="en-GB" sz="1600" b="0" i="0" u="none" strike="noStrike" kern="1200" cap="none" spc="0" normalizeH="0" baseline="0">
                          <a:solidFill>
                            <a:schemeClr val="tx1"/>
                          </a:solidFill>
                          <a:effectLst/>
                          <a:latin typeface="+mn-lt"/>
                          <a:ea typeface="+mn-ea"/>
                          <a:cs typeface="+mn-cs"/>
                          <a:sym typeface=""/>
                        </a:rPr>
                        <a:t>[Insert name]</a:t>
                      </a:r>
                    </a:p>
                  </a:txBody>
                  <a:tcPr anchor="ctr">
                    <a:lnL w="6350" cap="flat" cmpd="sng" algn="ctr">
                      <a:solidFill>
                        <a:schemeClr val="tx1">
                          <a:lumMod val="65000"/>
                          <a:lumOff val="35000"/>
                        </a:schemeClr>
                      </a:solidFill>
                      <a:prstDash val="solid"/>
                      <a:round/>
                      <a:headEnd type="none" w="med" len="med"/>
                      <a:tailEnd type="none" w="med" len="med"/>
                    </a:lnL>
                    <a:lnR w="12700" cap="flat" cmpd="sng" algn="ctr">
                      <a:solidFill>
                        <a:schemeClr val="lt1">
                          <a:lumMod val="100000"/>
                        </a:schemeClr>
                      </a:solidFill>
                      <a:prstDash val="solid"/>
                      <a:round/>
                      <a:headEnd type="none" w="med" len="med"/>
                      <a:tailEnd type="none" w="med" len="med"/>
                    </a:lnR>
                    <a:lnT w="6350" cap="flat" cmpd="sng" algn="ctr">
                      <a:solidFill>
                        <a:schemeClr val="tx1">
                          <a:lumMod val="65000"/>
                          <a:lumOff val="35000"/>
                        </a:schemeClr>
                      </a:solidFill>
                      <a:prstDash val="solid"/>
                      <a:round/>
                      <a:headEnd type="none" w="med" len="med"/>
                      <a:tailEnd type="none" w="med" len="med"/>
                    </a:lnT>
                    <a:lnB w="6350" cap="flat" cmpd="sng" algn="ctr">
                      <a:solidFill>
                        <a:schemeClr val="tx1">
                          <a:lumMod val="65000"/>
                          <a:lumOff val="35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3508268567"/>
                  </a:ext>
                </a:extLst>
              </a:tr>
              <a:tr h="646077">
                <a:tc>
                  <a:txBody>
                    <a:bodyPr/>
                    <a:lstStyle/>
                    <a:p>
                      <a:pPr marL="0" marR="0" lvl="0" indent="0" algn="l" defTabSz="932742" rtl="0" eaLnBrk="1" fontAlgn="auto" hangingPunct="1">
                        <a:lnSpc>
                          <a:spcPct val="100000"/>
                        </a:lnSpc>
                        <a:spcBef>
                          <a:spcPts val="0"/>
                        </a:spcBef>
                        <a:spcAft>
                          <a:spcPts val="0"/>
                        </a:spcAft>
                        <a:buFontTx/>
                        <a:buNone/>
                      </a:pPr>
                      <a:r>
                        <a:rPr lang="en-GB" sz="1600" b="0" i="0" u="none" strike="noStrike" kern="1200" cap="none" spc="0" normalizeH="0" baseline="0">
                          <a:solidFill>
                            <a:schemeClr val="tx1"/>
                          </a:solidFill>
                          <a:effectLst/>
                          <a:latin typeface="+mn-lt"/>
                          <a:ea typeface="+mn-ea"/>
                          <a:cs typeface="+mn-cs"/>
                          <a:sym typeface=""/>
                        </a:rPr>
                        <a:t>Employee Experience TS </a:t>
                      </a:r>
                    </a:p>
                  </a:txBody>
                  <a:tcPr anchor="ctr">
                    <a:lnL w="12700" cap="flat" cmpd="sng" algn="ctr">
                      <a:solidFill>
                        <a:schemeClr val="lt1">
                          <a:lumMod val="100000"/>
                        </a:schemeClr>
                      </a:solidFill>
                      <a:prstDash val="solid"/>
                      <a:round/>
                      <a:headEnd type="none" w="med" len="med"/>
                      <a:tailEnd type="none" w="med" len="med"/>
                    </a:lnL>
                    <a:lnR w="6350" cap="flat" cmpd="sng" algn="ctr">
                      <a:solidFill>
                        <a:schemeClr val="tx1">
                          <a:lumMod val="65000"/>
                          <a:lumOff val="35000"/>
                        </a:schemeClr>
                      </a:solidFill>
                      <a:prstDash val="solid"/>
                      <a:round/>
                      <a:headEnd type="none" w="med" len="med"/>
                      <a:tailEnd type="none" w="med" len="med"/>
                    </a:lnR>
                    <a:lnT w="6350" cap="flat" cmpd="sng" algn="ctr">
                      <a:solidFill>
                        <a:schemeClr val="tx1">
                          <a:lumMod val="65000"/>
                          <a:lumOff val="35000"/>
                        </a:schemeClr>
                      </a:solidFill>
                      <a:prstDash val="solid"/>
                      <a:round/>
                      <a:headEnd type="none" w="med" len="med"/>
                      <a:tailEnd type="none" w="med" len="med"/>
                    </a:lnT>
                    <a:lnB w="12700" cap="flat" cmpd="sng" algn="ctr">
                      <a:solidFill>
                        <a:schemeClr val="lt1">
                          <a:lumMod val="100000"/>
                        </a:schemeClr>
                      </a:solidFill>
                      <a:prstDash val="solid"/>
                      <a:round/>
                      <a:headEnd type="none" w="med" len="med"/>
                      <a:tailEnd type="none" w="med" len="med"/>
                    </a:lnB>
                    <a:solidFill>
                      <a:schemeClr val="bg1"/>
                    </a:solidFill>
                  </a:tcPr>
                </a:tc>
                <a:tc>
                  <a:txBody>
                    <a:bodyPr/>
                    <a:lstStyle/>
                    <a:p>
                      <a:pPr marL="0" marR="0" lvl="0" indent="0" algn="l" defTabSz="932742" rtl="0" eaLnBrk="1" fontAlgn="auto" latinLnBrk="0" hangingPunct="1">
                        <a:lnSpc>
                          <a:spcPct val="100000"/>
                        </a:lnSpc>
                        <a:spcBef>
                          <a:spcPts val="0"/>
                        </a:spcBef>
                        <a:spcAft>
                          <a:spcPts val="0"/>
                        </a:spcAft>
                        <a:buClrTx/>
                        <a:buSzTx/>
                        <a:buFontTx/>
                        <a:buNone/>
                        <a:tabLst/>
                        <a:defRPr/>
                      </a:pPr>
                      <a:r>
                        <a:rPr lang="en-GB" sz="1600" b="0" i="0" u="none" strike="noStrike" kern="1200" cap="none" spc="0" normalizeH="0" baseline="0">
                          <a:solidFill>
                            <a:schemeClr val="tx1"/>
                          </a:solidFill>
                          <a:effectLst/>
                          <a:latin typeface="+mn-lt"/>
                          <a:ea typeface="+mn-ea"/>
                          <a:cs typeface="+mn-cs"/>
                          <a:sym typeface=""/>
                        </a:rPr>
                        <a:t>[Insert name]</a:t>
                      </a:r>
                    </a:p>
                  </a:txBody>
                  <a:tcPr anchor="ctr">
                    <a:lnL w="6350" cap="flat" cmpd="sng" algn="ctr">
                      <a:solidFill>
                        <a:schemeClr val="tx1">
                          <a:lumMod val="65000"/>
                          <a:lumOff val="35000"/>
                        </a:schemeClr>
                      </a:solidFill>
                      <a:prstDash val="solid"/>
                      <a:round/>
                      <a:headEnd type="none" w="med" len="med"/>
                      <a:tailEnd type="none" w="med" len="med"/>
                    </a:lnL>
                    <a:lnR w="12700" cap="flat" cmpd="sng" algn="ctr">
                      <a:solidFill>
                        <a:schemeClr val="lt1">
                          <a:lumMod val="100000"/>
                        </a:schemeClr>
                      </a:solidFill>
                      <a:prstDash val="solid"/>
                      <a:round/>
                      <a:headEnd type="none" w="med" len="med"/>
                      <a:tailEnd type="none" w="med" len="med"/>
                    </a:lnR>
                    <a:lnT w="6350" cap="flat" cmpd="sng" algn="ctr">
                      <a:solidFill>
                        <a:schemeClr val="tx1">
                          <a:lumMod val="65000"/>
                          <a:lumOff val="35000"/>
                        </a:schemeClr>
                      </a:solidFill>
                      <a:prstDash val="solid"/>
                      <a:round/>
                      <a:headEnd type="none" w="med" len="med"/>
                      <a:tailEnd type="none" w="med" len="med"/>
                    </a:lnT>
                    <a:lnB w="12700" cap="flat" cmpd="sng" algn="ctr">
                      <a:solidFill>
                        <a:schemeClr val="lt1">
                          <a:lumMod val="10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3832447960"/>
                  </a:ext>
                </a:extLst>
              </a:tr>
            </a:tbl>
          </a:graphicData>
        </a:graphic>
      </p:graphicFrame>
      <p:sp>
        <p:nvSpPr>
          <p:cNvPr id="6" name="Free-form: Shape 2">
            <a:extLst>
              <a:ext uri="{FF2B5EF4-FFF2-40B4-BE49-F238E27FC236}">
                <a16:creationId xmlns:a16="http://schemas.microsoft.com/office/drawing/2014/main" id="{A394A1C3-F310-D973-0B8A-76712BF78386}"/>
              </a:ext>
            </a:extLst>
          </p:cNvPr>
          <p:cNvSpPr/>
          <p:nvPr/>
        </p:nvSpPr>
        <p:spPr bwMode="auto">
          <a:xfrm>
            <a:off x="1" y="0"/>
            <a:ext cx="3678749" cy="6467474"/>
          </a:xfrm>
          <a:custGeom>
            <a:avLst/>
            <a:gdLst>
              <a:gd name="connsiteX0" fmla="*/ 0 w 3678749"/>
              <a:gd name="connsiteY0" fmla="*/ 0 h 6467474"/>
              <a:gd name="connsiteX1" fmla="*/ 1565539 w 3678749"/>
              <a:gd name="connsiteY1" fmla="*/ 0 h 6467474"/>
              <a:gd name="connsiteX2" fmla="*/ 2051732 w 3678749"/>
              <a:gd name="connsiteY2" fmla="*/ 0 h 6467474"/>
              <a:gd name="connsiteX3" fmla="*/ 3179150 w 3678749"/>
              <a:gd name="connsiteY3" fmla="*/ 0 h 6467474"/>
              <a:gd name="connsiteX4" fmla="*/ 3172238 w 3678749"/>
              <a:gd name="connsiteY4" fmla="*/ 100911 h 6467474"/>
              <a:gd name="connsiteX5" fmla="*/ 3492683 w 3678749"/>
              <a:gd name="connsiteY5" fmla="*/ 5171160 h 6467474"/>
              <a:gd name="connsiteX6" fmla="*/ 3661129 w 3678749"/>
              <a:gd name="connsiteY6" fmla="*/ 6279638 h 6467474"/>
              <a:gd name="connsiteX7" fmla="*/ 3678749 w 3678749"/>
              <a:gd name="connsiteY7" fmla="*/ 6467474 h 6467474"/>
              <a:gd name="connsiteX8" fmla="*/ 0 w 3678749"/>
              <a:gd name="connsiteY8" fmla="*/ 6467474 h 64674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678749" h="6467474">
                <a:moveTo>
                  <a:pt x="0" y="0"/>
                </a:moveTo>
                <a:lnTo>
                  <a:pt x="1565539" y="0"/>
                </a:lnTo>
                <a:lnTo>
                  <a:pt x="2051732" y="0"/>
                </a:lnTo>
                <a:lnTo>
                  <a:pt x="3179150" y="0"/>
                </a:lnTo>
                <a:lnTo>
                  <a:pt x="3172238" y="100911"/>
                </a:lnTo>
                <a:cubicBezTo>
                  <a:pt x="3090556" y="1420746"/>
                  <a:pt x="3114211" y="3189359"/>
                  <a:pt x="3492683" y="5171160"/>
                </a:cubicBezTo>
                <a:cubicBezTo>
                  <a:pt x="3568378" y="5567520"/>
                  <a:pt x="3623810" y="5936649"/>
                  <a:pt x="3661129" y="6279638"/>
                </a:cubicBezTo>
                <a:lnTo>
                  <a:pt x="3678749" y="6467474"/>
                </a:lnTo>
                <a:lnTo>
                  <a:pt x="0" y="6467474"/>
                </a:lnTo>
                <a:close/>
              </a:path>
            </a:pathLst>
          </a:custGeom>
          <a:solidFill>
            <a:schemeClr val="accent1"/>
          </a:solidFill>
          <a:ln w="3768" cap="flat">
            <a:noFill/>
            <a:prstDash val="solid"/>
            <a:miter/>
          </a:ln>
          <a:effectLst>
            <a:outerShdw blurRad="63500" dist="25400" algn="l" rotWithShape="0">
              <a:prstClr val="black">
                <a:alpha val="26000"/>
              </a:prstClr>
            </a:outerShdw>
          </a:effectLst>
        </p:spPr>
        <p:txBody>
          <a:bodyPr wrap="square" rtlCol="0" anchor="ctr">
            <a:noAutofit/>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GB" sz="1765" b="0" i="0" u="none" strike="noStrike" kern="1200" cap="none" spc="0" normalizeH="0" baseline="0" noProof="0">
              <a:ln>
                <a:noFill/>
              </a:ln>
              <a:solidFill>
                <a:srgbClr val="000000"/>
              </a:solidFill>
              <a:effectLst/>
              <a:uLnTx/>
              <a:uFillTx/>
              <a:latin typeface="Segoe UI"/>
              <a:ea typeface="+mn-ea"/>
              <a:cs typeface="+mn-cs"/>
            </a:endParaRPr>
          </a:p>
        </p:txBody>
      </p:sp>
      <p:sp>
        <p:nvSpPr>
          <p:cNvPr id="2" name="Title 1">
            <a:extLst>
              <a:ext uri="{FF2B5EF4-FFF2-40B4-BE49-F238E27FC236}">
                <a16:creationId xmlns:a16="http://schemas.microsoft.com/office/drawing/2014/main" id="{1486D3FE-32FE-756E-31E8-1ACBCB4FB4FB}"/>
              </a:ext>
            </a:extLst>
          </p:cNvPr>
          <p:cNvSpPr txBox="1">
            <a:spLocks/>
          </p:cNvSpPr>
          <p:nvPr/>
        </p:nvSpPr>
        <p:spPr>
          <a:xfrm>
            <a:off x="430666" y="2566888"/>
            <a:ext cx="2263488" cy="1431161"/>
          </a:xfrm>
          <a:prstGeom prst="rect">
            <a:avLst/>
          </a:prstGeom>
        </p:spPr>
        <p:txBody>
          <a:bodyPr vert="horz" wrap="square" lIns="0" tIns="0" rIns="0" bIns="0" rtlCol="0" anchor="ctr">
            <a:spAutoFit/>
          </a:bodyPr>
          <a:lstStyle>
            <a:lvl1pPr algn="l" defTabSz="932742" rtl="0" eaLnBrk="1" latinLnBrk="0" hangingPunct="1">
              <a:lnSpc>
                <a:spcPct val="100000"/>
              </a:lnSpc>
              <a:spcBef>
                <a:spcPct val="0"/>
              </a:spcBef>
              <a:buNone/>
              <a:defRPr lang="en-US" sz="2800" b="0" kern="1200" cap="none" spc="-50" baseline="0" dirty="0" smtClean="0">
                <a:ln w="3175">
                  <a:noFill/>
                </a:ln>
                <a:solidFill>
                  <a:schemeClr val="tx1"/>
                </a:solidFill>
                <a:effectLst/>
                <a:latin typeface="+mj-lt"/>
                <a:ea typeface="+mn-ea"/>
                <a:cs typeface="Segoe UI" pitchFamily="34" charset="0"/>
              </a:defRPr>
            </a:lvl1pPr>
          </a:lstStyle>
          <a:p>
            <a:r>
              <a:rPr lang="en-GB" sz="3600" spc="0">
                <a:solidFill>
                  <a:schemeClr val="bg1"/>
                </a:solidFill>
                <a:latin typeface="+mn-lt"/>
              </a:rPr>
              <a:t>Microsoft </a:t>
            </a:r>
            <a:br>
              <a:rPr lang="en-GB" sz="3600" spc="0">
                <a:solidFill>
                  <a:schemeClr val="bg1"/>
                </a:solidFill>
                <a:latin typeface="+mn-lt"/>
              </a:rPr>
            </a:br>
            <a:r>
              <a:rPr lang="en-GB" sz="5700" spc="0">
                <a:solidFill>
                  <a:srgbClr val="FFFFFF"/>
                </a:solidFill>
              </a:rPr>
              <a:t>TEAM</a:t>
            </a:r>
          </a:p>
        </p:txBody>
      </p:sp>
      <p:pic>
        <p:nvPicPr>
          <p:cNvPr id="4" name="Picture 3" descr="A blue and green sign&#10;&#10;Description automatically generated with medium confidence">
            <a:extLst>
              <a:ext uri="{FF2B5EF4-FFF2-40B4-BE49-F238E27FC236}">
                <a16:creationId xmlns:a16="http://schemas.microsoft.com/office/drawing/2014/main" id="{42BC8902-E96F-B566-7D82-EA1F7AADD867}"/>
              </a:ext>
            </a:extLst>
          </p:cNvPr>
          <p:cNvPicPr>
            <a:picLocks noChangeAspect="1"/>
          </p:cNvPicPr>
          <p:nvPr/>
        </p:nvPicPr>
        <p:blipFill rotWithShape="1">
          <a:blip r:embed="rId2">
            <a:extLst>
              <a:ext uri="{28A0092B-C50C-407E-A947-70E740481C1C}">
                <a14:useLocalDpi xmlns:a14="http://schemas.microsoft.com/office/drawing/2010/main" val="0"/>
              </a:ext>
            </a:extLst>
          </a:blip>
          <a:srcRect r="3968"/>
          <a:stretch/>
        </p:blipFill>
        <p:spPr>
          <a:xfrm>
            <a:off x="10257196" y="122866"/>
            <a:ext cx="1934804" cy="459865"/>
          </a:xfrm>
          <a:prstGeom prst="rect">
            <a:avLst/>
          </a:prstGeom>
          <a:effectLst>
            <a:outerShdw blurRad="88900" dist="50800" dir="8100000" algn="tr" rotWithShape="0">
              <a:prstClr val="black">
                <a:alpha val="40000"/>
              </a:prstClr>
            </a:outerShdw>
          </a:effectLst>
        </p:spPr>
      </p:pic>
      <p:sp>
        <p:nvSpPr>
          <p:cNvPr id="5" name="TextBox 4">
            <a:extLst>
              <a:ext uri="{FF2B5EF4-FFF2-40B4-BE49-F238E27FC236}">
                <a16:creationId xmlns:a16="http://schemas.microsoft.com/office/drawing/2014/main" id="{D5BD86B0-DA49-E16A-1434-DB8FC26C82E4}"/>
              </a:ext>
            </a:extLst>
          </p:cNvPr>
          <p:cNvSpPr txBox="1"/>
          <p:nvPr/>
        </p:nvSpPr>
        <p:spPr>
          <a:xfrm>
            <a:off x="12754708" y="679938"/>
            <a:ext cx="2608087" cy="1292662"/>
          </a:xfrm>
          <a:prstGeom prst="rect">
            <a:avLst/>
          </a:prstGeom>
          <a:noFill/>
        </p:spPr>
        <p:txBody>
          <a:bodyPr wrap="square" lIns="0" tIns="0" rIns="0" bIns="0" rtlCol="0">
            <a:spAutoFit/>
          </a:bodyPr>
          <a:lstStyle/>
          <a:p>
            <a:pPr algn="l"/>
            <a:r>
              <a:rPr lang="en-GB" sz="1400"/>
              <a:t>In this activity, you will fill in the name of the individuals assigned to you from Microsoft. </a:t>
            </a:r>
          </a:p>
          <a:p>
            <a:pPr algn="l"/>
            <a:endParaRPr lang="en-GB" sz="1400"/>
          </a:p>
          <a:p>
            <a:pPr algn="l"/>
            <a:r>
              <a:rPr lang="en-GB" sz="1400"/>
              <a:t>You should be able to find these </a:t>
            </a:r>
            <a:r>
              <a:rPr lang="en-GB" sz="1400">
                <a:solidFill>
                  <a:srgbClr val="FF0000"/>
                </a:solidFill>
              </a:rPr>
              <a:t>[insert where these are]</a:t>
            </a:r>
          </a:p>
        </p:txBody>
      </p:sp>
    </p:spTree>
    <p:extLst>
      <p:ext uri="{BB962C8B-B14F-4D97-AF65-F5344CB8AC3E}">
        <p14:creationId xmlns:p14="http://schemas.microsoft.com/office/powerpoint/2010/main" val="16170708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F7F7F7"/>
        </a:solidFill>
        <a:effectLst/>
      </p:bgPr>
    </p:bg>
    <p:spTree>
      <p:nvGrpSpPr>
        <p:cNvPr id="1" name=""/>
        <p:cNvGrpSpPr/>
        <p:nvPr/>
      </p:nvGrpSpPr>
      <p:grpSpPr>
        <a:xfrm>
          <a:off x="0" y="0"/>
          <a:ext cx="0" cy="0"/>
          <a:chOff x="0" y="0"/>
          <a:chExt cx="0" cy="0"/>
        </a:xfrm>
      </p:grpSpPr>
      <p:grpSp>
        <p:nvGrpSpPr>
          <p:cNvPr id="58" name="Group 57">
            <a:extLst>
              <a:ext uri="{FF2B5EF4-FFF2-40B4-BE49-F238E27FC236}">
                <a16:creationId xmlns:a16="http://schemas.microsoft.com/office/drawing/2014/main" id="{68F3DAF7-816D-A266-2680-C998CFF334CE}"/>
              </a:ext>
            </a:extLst>
          </p:cNvPr>
          <p:cNvGrpSpPr/>
          <p:nvPr/>
        </p:nvGrpSpPr>
        <p:grpSpPr>
          <a:xfrm>
            <a:off x="4298713" y="716982"/>
            <a:ext cx="7299300" cy="1575498"/>
            <a:chOff x="4298713" y="716982"/>
            <a:chExt cx="7299300" cy="1449628"/>
          </a:xfrm>
        </p:grpSpPr>
        <p:sp>
          <p:nvSpPr>
            <p:cNvPr id="14" name="Rectangle: Rounded Corners 207">
              <a:extLst>
                <a:ext uri="{FF2B5EF4-FFF2-40B4-BE49-F238E27FC236}">
                  <a16:creationId xmlns:a16="http://schemas.microsoft.com/office/drawing/2014/main" id="{917FBF7A-B376-F843-9F3D-71B7A8A8E014}"/>
                </a:ext>
              </a:extLst>
            </p:cNvPr>
            <p:cNvSpPr>
              <a:spLocks/>
            </p:cNvSpPr>
            <p:nvPr/>
          </p:nvSpPr>
          <p:spPr bwMode="auto">
            <a:xfrm>
              <a:off x="4298713" y="716982"/>
              <a:ext cx="7299300" cy="1449627"/>
            </a:xfrm>
            <a:prstGeom prst="roundRect">
              <a:avLst>
                <a:gd name="adj" fmla="val 0"/>
              </a:avLst>
            </a:prstGeom>
            <a:gradFill>
              <a:gsLst>
                <a:gs pos="0">
                  <a:schemeClr val="bg1">
                    <a:lumMod val="55000"/>
                    <a:lumOff val="45000"/>
                  </a:schemeClr>
                </a:gs>
                <a:gs pos="100000">
                  <a:srgbClr val="E8E9E8">
                    <a:lumMod val="20000"/>
                    <a:lumOff val="80000"/>
                  </a:srgbClr>
                </a:gs>
              </a:gsLst>
              <a:lin ang="2700000" scaled="1"/>
            </a:gradFill>
            <a:ln w="12700">
              <a:noFill/>
              <a:headEnd type="none" w="med" len="med"/>
              <a:tailEnd type="none" w="med" len="med"/>
            </a:ln>
            <a:effectLst>
              <a:outerShdw blurRad="76200" dist="25400" dir="2700000" algn="tl" rotWithShape="0">
                <a:prstClr val="black">
                  <a:alpha val="14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20" tIns="97536" rIns="121920" bIns="97536" numCol="1" spcCol="0" rtlCol="0" fromWordArt="0" anchor="t" anchorCtr="0" forceAA="0" compatLnSpc="1">
              <a:prstTxWarp prst="textNoShape">
                <a:avLst/>
              </a:prstTxWarp>
              <a:noAutofit/>
            </a:bodyPr>
            <a:lstStyle/>
            <a:p>
              <a:pPr defTabSz="621679" fontAlgn="base">
                <a:spcBef>
                  <a:spcPct val="0"/>
                </a:spcBef>
                <a:spcAft>
                  <a:spcPct val="0"/>
                </a:spcAft>
              </a:pPr>
              <a:endParaRPr lang="en-GB" sz="1333">
                <a:solidFill>
                  <a:srgbClr val="FFFFFF"/>
                </a:solidFill>
                <a:latin typeface="Segoe UI"/>
                <a:cs typeface="Segoe UI" pitchFamily="34" charset="0"/>
              </a:endParaRPr>
            </a:p>
          </p:txBody>
        </p:sp>
        <p:sp>
          <p:nvSpPr>
            <p:cNvPr id="20" name="Rectangle: Rounded Corners 14">
              <a:extLst>
                <a:ext uri="{FF2B5EF4-FFF2-40B4-BE49-F238E27FC236}">
                  <a16:creationId xmlns:a16="http://schemas.microsoft.com/office/drawing/2014/main" id="{80045649-CB65-159C-D7B3-9F9CCC686065}"/>
                </a:ext>
              </a:extLst>
            </p:cNvPr>
            <p:cNvSpPr/>
            <p:nvPr/>
          </p:nvSpPr>
          <p:spPr bwMode="auto">
            <a:xfrm>
              <a:off x="5789544" y="716983"/>
              <a:ext cx="54000" cy="1449627"/>
            </a:xfrm>
            <a:prstGeom prst="roundRect">
              <a:avLst>
                <a:gd name="adj" fmla="val 50000"/>
              </a:avLst>
            </a:prstGeom>
            <a:gradFill>
              <a:gsLst>
                <a:gs pos="50000">
                  <a:schemeClr val="bg1">
                    <a:alpha val="30000"/>
                  </a:schemeClr>
                </a:gs>
                <a:gs pos="50000">
                  <a:schemeClr val="tx1">
                    <a:alpha val="6000"/>
                  </a:schemeClr>
                </a:gs>
              </a:gsLst>
              <a:lin ang="0" scaled="0"/>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rm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GB"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grpSp>
      <p:sp>
        <p:nvSpPr>
          <p:cNvPr id="60" name="Rectangle: Rounded Corners 207">
            <a:extLst>
              <a:ext uri="{FF2B5EF4-FFF2-40B4-BE49-F238E27FC236}">
                <a16:creationId xmlns:a16="http://schemas.microsoft.com/office/drawing/2014/main" id="{4CBF6636-5547-CA77-AA96-835679C7677B}"/>
              </a:ext>
            </a:extLst>
          </p:cNvPr>
          <p:cNvSpPr>
            <a:spLocks/>
          </p:cNvSpPr>
          <p:nvPr/>
        </p:nvSpPr>
        <p:spPr bwMode="auto">
          <a:xfrm>
            <a:off x="4298713" y="2515422"/>
            <a:ext cx="7299300" cy="1575497"/>
          </a:xfrm>
          <a:prstGeom prst="roundRect">
            <a:avLst>
              <a:gd name="adj" fmla="val 0"/>
            </a:avLst>
          </a:prstGeom>
          <a:gradFill>
            <a:gsLst>
              <a:gs pos="0">
                <a:schemeClr val="bg1">
                  <a:lumMod val="55000"/>
                  <a:lumOff val="45000"/>
                </a:schemeClr>
              </a:gs>
              <a:gs pos="100000">
                <a:srgbClr val="E8E9E8">
                  <a:lumMod val="20000"/>
                  <a:lumOff val="80000"/>
                </a:srgbClr>
              </a:gs>
            </a:gsLst>
            <a:lin ang="2700000" scaled="1"/>
          </a:gradFill>
          <a:ln w="12700">
            <a:noFill/>
            <a:headEnd type="none" w="med" len="med"/>
            <a:tailEnd type="none" w="med" len="med"/>
          </a:ln>
          <a:effectLst>
            <a:outerShdw blurRad="76200" dist="25400" dir="2700000" algn="tl" rotWithShape="0">
              <a:prstClr val="black">
                <a:alpha val="14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20" tIns="97536" rIns="121920" bIns="97536" numCol="1" spcCol="0" rtlCol="0" fromWordArt="0" anchor="t" anchorCtr="0" forceAA="0" compatLnSpc="1">
            <a:prstTxWarp prst="textNoShape">
              <a:avLst/>
            </a:prstTxWarp>
            <a:noAutofit/>
          </a:bodyPr>
          <a:lstStyle/>
          <a:p>
            <a:pPr defTabSz="621679" fontAlgn="base">
              <a:spcBef>
                <a:spcPct val="0"/>
              </a:spcBef>
              <a:spcAft>
                <a:spcPct val="0"/>
              </a:spcAft>
            </a:pPr>
            <a:endParaRPr lang="en-GB" sz="1333">
              <a:solidFill>
                <a:srgbClr val="FFFFFF"/>
              </a:solidFill>
              <a:latin typeface="Segoe UI"/>
              <a:cs typeface="Segoe UI" pitchFamily="34" charset="0"/>
            </a:endParaRPr>
          </a:p>
        </p:txBody>
      </p:sp>
      <p:sp>
        <p:nvSpPr>
          <p:cNvPr id="61" name="Rectangle: Rounded Corners 14">
            <a:extLst>
              <a:ext uri="{FF2B5EF4-FFF2-40B4-BE49-F238E27FC236}">
                <a16:creationId xmlns:a16="http://schemas.microsoft.com/office/drawing/2014/main" id="{704206A1-E3DD-5497-C290-00DF3866C891}"/>
              </a:ext>
            </a:extLst>
          </p:cNvPr>
          <p:cNvSpPr/>
          <p:nvPr/>
        </p:nvSpPr>
        <p:spPr bwMode="auto">
          <a:xfrm>
            <a:off x="5789544" y="2515422"/>
            <a:ext cx="54000" cy="1575497"/>
          </a:xfrm>
          <a:prstGeom prst="roundRect">
            <a:avLst>
              <a:gd name="adj" fmla="val 50000"/>
            </a:avLst>
          </a:prstGeom>
          <a:gradFill>
            <a:gsLst>
              <a:gs pos="50000">
                <a:schemeClr val="bg1">
                  <a:alpha val="30000"/>
                </a:schemeClr>
              </a:gs>
              <a:gs pos="50000">
                <a:schemeClr val="tx1">
                  <a:alpha val="6000"/>
                </a:schemeClr>
              </a:gs>
            </a:gsLst>
            <a:lin ang="0" scaled="0"/>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rm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GB"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grpSp>
        <p:nvGrpSpPr>
          <p:cNvPr id="62" name="Group 61">
            <a:extLst>
              <a:ext uri="{FF2B5EF4-FFF2-40B4-BE49-F238E27FC236}">
                <a16:creationId xmlns:a16="http://schemas.microsoft.com/office/drawing/2014/main" id="{90CA3DE9-7020-F397-0C9B-2C6FDFE17D68}"/>
              </a:ext>
            </a:extLst>
          </p:cNvPr>
          <p:cNvGrpSpPr/>
          <p:nvPr/>
        </p:nvGrpSpPr>
        <p:grpSpPr>
          <a:xfrm>
            <a:off x="4298713" y="4313861"/>
            <a:ext cx="7299300" cy="1575497"/>
            <a:chOff x="4298713" y="716983"/>
            <a:chExt cx="7299300" cy="1449627"/>
          </a:xfrm>
        </p:grpSpPr>
        <p:sp>
          <p:nvSpPr>
            <p:cNvPr id="63" name="Rectangle: Rounded Corners 207">
              <a:extLst>
                <a:ext uri="{FF2B5EF4-FFF2-40B4-BE49-F238E27FC236}">
                  <a16:creationId xmlns:a16="http://schemas.microsoft.com/office/drawing/2014/main" id="{C20834EC-F0D4-9F03-2EEE-EF38732A449B}"/>
                </a:ext>
              </a:extLst>
            </p:cNvPr>
            <p:cNvSpPr>
              <a:spLocks/>
            </p:cNvSpPr>
            <p:nvPr/>
          </p:nvSpPr>
          <p:spPr bwMode="auto">
            <a:xfrm>
              <a:off x="4298713" y="716983"/>
              <a:ext cx="7299300" cy="1449627"/>
            </a:xfrm>
            <a:prstGeom prst="roundRect">
              <a:avLst>
                <a:gd name="adj" fmla="val 0"/>
              </a:avLst>
            </a:prstGeom>
            <a:gradFill>
              <a:gsLst>
                <a:gs pos="0">
                  <a:schemeClr val="bg1">
                    <a:lumMod val="55000"/>
                    <a:lumOff val="45000"/>
                  </a:schemeClr>
                </a:gs>
                <a:gs pos="100000">
                  <a:srgbClr val="E8E9E8">
                    <a:lumMod val="20000"/>
                    <a:lumOff val="80000"/>
                  </a:srgbClr>
                </a:gs>
              </a:gsLst>
              <a:lin ang="2700000" scaled="1"/>
            </a:gradFill>
            <a:ln w="12700">
              <a:noFill/>
              <a:headEnd type="none" w="med" len="med"/>
              <a:tailEnd type="none" w="med" len="med"/>
            </a:ln>
            <a:effectLst>
              <a:outerShdw blurRad="76200" dist="25400" dir="2700000" algn="tl" rotWithShape="0">
                <a:prstClr val="black">
                  <a:alpha val="14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20" tIns="97536" rIns="121920" bIns="97536" numCol="1" spcCol="0" rtlCol="0" fromWordArt="0" anchor="t" anchorCtr="0" forceAA="0" compatLnSpc="1">
              <a:prstTxWarp prst="textNoShape">
                <a:avLst/>
              </a:prstTxWarp>
              <a:noAutofit/>
            </a:bodyPr>
            <a:lstStyle/>
            <a:p>
              <a:pPr defTabSz="621679" fontAlgn="base">
                <a:spcBef>
                  <a:spcPct val="0"/>
                </a:spcBef>
                <a:spcAft>
                  <a:spcPct val="0"/>
                </a:spcAft>
              </a:pPr>
              <a:endParaRPr lang="en-GB" sz="1333">
                <a:solidFill>
                  <a:srgbClr val="FFFFFF"/>
                </a:solidFill>
                <a:latin typeface="Segoe UI"/>
                <a:cs typeface="Segoe UI" pitchFamily="34" charset="0"/>
              </a:endParaRPr>
            </a:p>
          </p:txBody>
        </p:sp>
        <p:sp>
          <p:nvSpPr>
            <p:cNvPr id="64" name="Rectangle: Rounded Corners 14">
              <a:extLst>
                <a:ext uri="{FF2B5EF4-FFF2-40B4-BE49-F238E27FC236}">
                  <a16:creationId xmlns:a16="http://schemas.microsoft.com/office/drawing/2014/main" id="{9777577D-0B69-6EA7-0422-0686AA2AA94A}"/>
                </a:ext>
              </a:extLst>
            </p:cNvPr>
            <p:cNvSpPr/>
            <p:nvPr/>
          </p:nvSpPr>
          <p:spPr bwMode="auto">
            <a:xfrm>
              <a:off x="5789544" y="716983"/>
              <a:ext cx="54000" cy="1449627"/>
            </a:xfrm>
            <a:prstGeom prst="roundRect">
              <a:avLst>
                <a:gd name="adj" fmla="val 50000"/>
              </a:avLst>
            </a:prstGeom>
            <a:gradFill>
              <a:gsLst>
                <a:gs pos="50000">
                  <a:schemeClr val="bg1">
                    <a:alpha val="30000"/>
                  </a:schemeClr>
                </a:gs>
                <a:gs pos="50000">
                  <a:schemeClr val="tx1">
                    <a:alpha val="6000"/>
                  </a:schemeClr>
                </a:gs>
              </a:gsLst>
              <a:lin ang="0" scaled="0"/>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rm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GB"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grpSp>
      <p:sp>
        <p:nvSpPr>
          <p:cNvPr id="17" name="Rectangle 16">
            <a:extLst>
              <a:ext uri="{FF2B5EF4-FFF2-40B4-BE49-F238E27FC236}">
                <a16:creationId xmlns:a16="http://schemas.microsoft.com/office/drawing/2014/main" id="{B3D6DD2D-8596-C66E-5EBA-C7DBDB6F6B12}"/>
              </a:ext>
            </a:extLst>
          </p:cNvPr>
          <p:cNvSpPr>
            <a:spLocks/>
          </p:cNvSpPr>
          <p:nvPr/>
        </p:nvSpPr>
        <p:spPr bwMode="auto">
          <a:xfrm>
            <a:off x="6108836" y="1079999"/>
            <a:ext cx="4771864" cy="849463"/>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36000" tIns="146304" rIns="36000" bIns="146304" numCol="1" spcCol="0" rtlCol="0" fromWordArt="0" anchor="ctr" anchorCtr="0" forceAA="0" compatLnSpc="1">
            <a:prstTxWarp prst="textNoShape">
              <a:avLst/>
            </a:prstTxWarp>
            <a:noAutofit/>
          </a:bodyPr>
          <a:lstStyle/>
          <a:p>
            <a:pPr marR="0" lvl="0" algn="l" defTabSz="457200" rtl="0" eaLnBrk="1" fontAlgn="auto" latinLnBrk="0" hangingPunct="1">
              <a:lnSpc>
                <a:spcPct val="120000"/>
              </a:lnSpc>
              <a:spcBef>
                <a:spcPts val="0"/>
              </a:spcBef>
              <a:spcAft>
                <a:spcPts val="0"/>
              </a:spcAft>
              <a:buClrTx/>
              <a:buSzTx/>
              <a:buFontTx/>
              <a:buNone/>
              <a:tabLst/>
              <a:defRPr/>
            </a:pPr>
            <a:r>
              <a:rPr kumimoji="0" lang="en-GB" sz="2400" b="0" i="0" u="none" strike="noStrike" kern="1200" cap="none" spc="0" normalizeH="0" baseline="0" noProof="0">
                <a:ln>
                  <a:noFill/>
                </a:ln>
                <a:solidFill>
                  <a:schemeClr val="tx1"/>
                </a:solidFill>
                <a:effectLst/>
                <a:uLnTx/>
                <a:uFillTx/>
                <a:ea typeface="+mn-ea"/>
                <a:cs typeface="Segoe UI" pitchFamily="34" charset="0"/>
              </a:rPr>
              <a:t>Is your sponsor someone who is influential to frontline end users? </a:t>
            </a:r>
          </a:p>
        </p:txBody>
      </p:sp>
      <p:sp>
        <p:nvSpPr>
          <p:cNvPr id="32" name="Free-form: Shape 35">
            <a:extLst>
              <a:ext uri="{FF2B5EF4-FFF2-40B4-BE49-F238E27FC236}">
                <a16:creationId xmlns:a16="http://schemas.microsoft.com/office/drawing/2014/main" id="{F1B5DD8A-AA09-6B55-8D9D-B7D0C49E2722}"/>
              </a:ext>
            </a:extLst>
          </p:cNvPr>
          <p:cNvSpPr/>
          <p:nvPr/>
        </p:nvSpPr>
        <p:spPr bwMode="auto">
          <a:xfrm>
            <a:off x="1" y="1"/>
            <a:ext cx="3678973" cy="6469855"/>
          </a:xfrm>
          <a:custGeom>
            <a:avLst/>
            <a:gdLst>
              <a:gd name="connsiteX0" fmla="*/ 0 w 3678973"/>
              <a:gd name="connsiteY0" fmla="*/ 0 h 6469855"/>
              <a:gd name="connsiteX1" fmla="*/ 1565539 w 3678973"/>
              <a:gd name="connsiteY1" fmla="*/ 0 h 6469855"/>
              <a:gd name="connsiteX2" fmla="*/ 2051732 w 3678973"/>
              <a:gd name="connsiteY2" fmla="*/ 0 h 6469855"/>
              <a:gd name="connsiteX3" fmla="*/ 3179150 w 3678973"/>
              <a:gd name="connsiteY3" fmla="*/ 0 h 6469855"/>
              <a:gd name="connsiteX4" fmla="*/ 3172238 w 3678973"/>
              <a:gd name="connsiteY4" fmla="*/ 100911 h 6469855"/>
              <a:gd name="connsiteX5" fmla="*/ 3492683 w 3678973"/>
              <a:gd name="connsiteY5" fmla="*/ 5171160 h 6469855"/>
              <a:gd name="connsiteX6" fmla="*/ 3661129 w 3678973"/>
              <a:gd name="connsiteY6" fmla="*/ 6279638 h 6469855"/>
              <a:gd name="connsiteX7" fmla="*/ 3678973 w 3678973"/>
              <a:gd name="connsiteY7" fmla="*/ 6469855 h 6469855"/>
              <a:gd name="connsiteX8" fmla="*/ 0 w 3678973"/>
              <a:gd name="connsiteY8" fmla="*/ 6469855 h 64698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678973" h="6469855">
                <a:moveTo>
                  <a:pt x="0" y="0"/>
                </a:moveTo>
                <a:lnTo>
                  <a:pt x="1565539" y="0"/>
                </a:lnTo>
                <a:lnTo>
                  <a:pt x="2051732" y="0"/>
                </a:lnTo>
                <a:lnTo>
                  <a:pt x="3179150" y="0"/>
                </a:lnTo>
                <a:lnTo>
                  <a:pt x="3172238" y="100911"/>
                </a:lnTo>
                <a:cubicBezTo>
                  <a:pt x="3090556" y="1420746"/>
                  <a:pt x="3114211" y="3189359"/>
                  <a:pt x="3492683" y="5171160"/>
                </a:cubicBezTo>
                <a:cubicBezTo>
                  <a:pt x="3568378" y="5567520"/>
                  <a:pt x="3623810" y="5936649"/>
                  <a:pt x="3661129" y="6279638"/>
                </a:cubicBezTo>
                <a:lnTo>
                  <a:pt x="3678973" y="6469855"/>
                </a:lnTo>
                <a:lnTo>
                  <a:pt x="0" y="6469855"/>
                </a:lnTo>
                <a:close/>
              </a:path>
            </a:pathLst>
          </a:custGeom>
          <a:solidFill>
            <a:schemeClr val="accent1"/>
          </a:solidFill>
          <a:ln w="3768" cap="flat">
            <a:noFill/>
            <a:prstDash val="solid"/>
            <a:miter/>
          </a:ln>
          <a:effectLst>
            <a:outerShdw blurRad="63500" dist="25400" algn="l" rotWithShape="0">
              <a:prstClr val="black">
                <a:alpha val="26000"/>
              </a:prstClr>
            </a:outerShdw>
          </a:effectLst>
        </p:spPr>
        <p:txBody>
          <a:bodyPr wrap="square" rtlCol="0" anchor="ctr">
            <a:noAutofit/>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GB" sz="1765" b="0" i="0" u="none" strike="noStrike" kern="1200" cap="none" spc="0" normalizeH="0" baseline="0" noProof="0">
              <a:ln>
                <a:noFill/>
              </a:ln>
              <a:solidFill>
                <a:srgbClr val="000000"/>
              </a:solidFill>
              <a:effectLst/>
              <a:uLnTx/>
              <a:uFillTx/>
              <a:latin typeface="Segoe UI"/>
              <a:ea typeface="+mn-ea"/>
              <a:cs typeface="+mn-cs"/>
            </a:endParaRPr>
          </a:p>
        </p:txBody>
      </p:sp>
      <p:sp>
        <p:nvSpPr>
          <p:cNvPr id="33" name="TextBox 32">
            <a:extLst>
              <a:ext uri="{FF2B5EF4-FFF2-40B4-BE49-F238E27FC236}">
                <a16:creationId xmlns:a16="http://schemas.microsoft.com/office/drawing/2014/main" id="{BFCF02A2-09BF-654C-78DF-2FEA8D9CC8B4}"/>
              </a:ext>
            </a:extLst>
          </p:cNvPr>
          <p:cNvSpPr txBox="1"/>
          <p:nvPr/>
        </p:nvSpPr>
        <p:spPr>
          <a:xfrm>
            <a:off x="407743" y="2603986"/>
            <a:ext cx="2692073" cy="1261884"/>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3200" b="0" i="0" u="none" strike="noStrike" kern="1200" cap="none" spc="0" normalizeH="0" baseline="0" noProof="0">
                <a:ln>
                  <a:noFill/>
                </a:ln>
                <a:solidFill>
                  <a:srgbClr val="FFFFFF"/>
                </a:solidFill>
                <a:effectLst/>
                <a:uLnTx/>
                <a:uFillTx/>
                <a:ea typeface="+mn-ea"/>
                <a:cs typeface="+mn-cs"/>
              </a:rPr>
              <a:t>Executive</a:t>
            </a:r>
            <a:r>
              <a:rPr kumimoji="0" lang="en-GB" sz="3200" b="0" i="0" u="none" strike="noStrike" kern="1200" cap="none" spc="0" normalizeH="0" baseline="0" noProof="0">
                <a:ln>
                  <a:noFill/>
                </a:ln>
                <a:solidFill>
                  <a:srgbClr val="FFFFFF"/>
                </a:solidFill>
                <a:effectLst/>
                <a:uLnTx/>
                <a:uFillTx/>
                <a:latin typeface="Segoe UI Semibold"/>
                <a:ea typeface="+mn-ea"/>
                <a:cs typeface="+mn-cs"/>
              </a:rPr>
              <a:t> </a:t>
            </a:r>
            <a:r>
              <a:rPr kumimoji="0" lang="en-GB" sz="4400" b="0" i="0" u="none" strike="noStrike" kern="1200" cap="none" spc="0" normalizeH="0" baseline="0" noProof="0">
                <a:ln>
                  <a:noFill/>
                </a:ln>
                <a:solidFill>
                  <a:srgbClr val="FFFFFF"/>
                </a:solidFill>
                <a:effectLst/>
                <a:uLnTx/>
                <a:uFillTx/>
                <a:latin typeface="+mj-lt"/>
                <a:ea typeface="+mn-ea"/>
                <a:cs typeface="+mn-cs"/>
              </a:rPr>
              <a:t>sponsors</a:t>
            </a:r>
            <a:endParaRPr kumimoji="0" lang="en-GB" sz="3200" b="0" i="0" u="none" strike="noStrike" kern="1200" cap="none" spc="0" normalizeH="0" baseline="0" noProof="0">
              <a:ln>
                <a:noFill/>
              </a:ln>
              <a:solidFill>
                <a:srgbClr val="FFFFFF"/>
              </a:solidFill>
              <a:effectLst/>
              <a:uLnTx/>
              <a:uFillTx/>
              <a:latin typeface="+mj-lt"/>
              <a:ea typeface="+mn-ea"/>
              <a:cs typeface="Segoe UI Semilight" panose="020B0402040204020203" pitchFamily="34" charset="0"/>
            </a:endParaRPr>
          </a:p>
        </p:txBody>
      </p:sp>
      <p:sp>
        <p:nvSpPr>
          <p:cNvPr id="66" name="Rectangle 65">
            <a:extLst>
              <a:ext uri="{FF2B5EF4-FFF2-40B4-BE49-F238E27FC236}">
                <a16:creationId xmlns:a16="http://schemas.microsoft.com/office/drawing/2014/main" id="{4274D08A-7EE3-D279-6296-D8752F38852A}"/>
              </a:ext>
            </a:extLst>
          </p:cNvPr>
          <p:cNvSpPr>
            <a:spLocks/>
          </p:cNvSpPr>
          <p:nvPr/>
        </p:nvSpPr>
        <p:spPr bwMode="auto">
          <a:xfrm>
            <a:off x="6108836" y="2878439"/>
            <a:ext cx="4771864" cy="849463"/>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36000" tIns="146304" rIns="36000" bIns="146304" numCol="1" spcCol="0" rtlCol="0" fromWordArt="0" anchor="ctr" anchorCtr="0" forceAA="0" compatLnSpc="1">
            <a:prstTxWarp prst="textNoShape">
              <a:avLst/>
            </a:prstTxWarp>
            <a:noAutofit/>
          </a:bodyPr>
          <a:lstStyle/>
          <a:p>
            <a:pPr marL="0" marR="0" lvl="0" indent="0" algn="l" defTabSz="457200" rtl="0" eaLnBrk="1" fontAlgn="auto" latinLnBrk="0" hangingPunct="1">
              <a:lnSpc>
                <a:spcPct val="120000"/>
              </a:lnSpc>
              <a:spcBef>
                <a:spcPts val="0"/>
              </a:spcBef>
              <a:spcAft>
                <a:spcPts val="0"/>
              </a:spcAft>
              <a:buClrTx/>
              <a:buSzTx/>
              <a:buFontTx/>
              <a:buNone/>
              <a:tabLst/>
              <a:defRPr/>
            </a:pPr>
            <a:r>
              <a:rPr kumimoji="0" lang="en-GB" sz="2400" b="0" i="0" u="none" strike="noStrike" kern="1200" cap="none" spc="0" normalizeH="0" baseline="0" noProof="0">
                <a:ln>
                  <a:noFill/>
                </a:ln>
                <a:solidFill>
                  <a:schemeClr val="tx1"/>
                </a:solidFill>
                <a:effectLst/>
                <a:uLnTx/>
                <a:uFillTx/>
                <a:ea typeface="+mn-ea"/>
                <a:cs typeface="Segoe UI" pitchFamily="34" charset="0"/>
              </a:rPr>
              <a:t>Will your sponsor help remove any blockers and make decisions?</a:t>
            </a:r>
          </a:p>
        </p:txBody>
      </p:sp>
      <p:sp>
        <p:nvSpPr>
          <p:cNvPr id="68" name="Rectangle 67">
            <a:extLst>
              <a:ext uri="{FF2B5EF4-FFF2-40B4-BE49-F238E27FC236}">
                <a16:creationId xmlns:a16="http://schemas.microsoft.com/office/drawing/2014/main" id="{A0532855-6712-EE0B-2AD3-42171CF74BE9}"/>
              </a:ext>
            </a:extLst>
          </p:cNvPr>
          <p:cNvSpPr>
            <a:spLocks/>
          </p:cNvSpPr>
          <p:nvPr/>
        </p:nvSpPr>
        <p:spPr bwMode="auto">
          <a:xfrm>
            <a:off x="6108836" y="4676878"/>
            <a:ext cx="4771864" cy="849463"/>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36000" tIns="146304" rIns="36000" bIns="146304" numCol="1" spcCol="0" rtlCol="0" fromWordArt="0" anchor="ctr" anchorCtr="0" forceAA="0" compatLnSpc="1">
            <a:prstTxWarp prst="textNoShape">
              <a:avLst/>
            </a:prstTxWarp>
            <a:noAutofit/>
          </a:bodyPr>
          <a:lstStyle/>
          <a:p>
            <a:pPr marL="0" marR="0" lvl="0" indent="0" algn="l" defTabSz="457200" rtl="0" eaLnBrk="1" fontAlgn="auto" latinLnBrk="0" hangingPunct="1">
              <a:lnSpc>
                <a:spcPct val="120000"/>
              </a:lnSpc>
              <a:spcBef>
                <a:spcPts val="0"/>
              </a:spcBef>
              <a:spcAft>
                <a:spcPts val="0"/>
              </a:spcAft>
              <a:buClrTx/>
              <a:buSzTx/>
              <a:buFontTx/>
              <a:buNone/>
              <a:tabLst/>
              <a:defRPr/>
            </a:pPr>
            <a:r>
              <a:rPr kumimoji="0" lang="en-GB" sz="2400" b="0" i="0" u="none" strike="noStrike" kern="1200" cap="none" spc="0" normalizeH="0" baseline="0" noProof="0">
                <a:ln>
                  <a:noFill/>
                </a:ln>
                <a:solidFill>
                  <a:schemeClr val="tx1"/>
                </a:solidFill>
                <a:effectLst/>
                <a:uLnTx/>
                <a:uFillTx/>
                <a:ea typeface="+mn-ea"/>
                <a:cs typeface="Segoe UI" pitchFamily="34" charset="0"/>
              </a:rPr>
              <a:t>Will your sponsor be visible throughout the pilot?</a:t>
            </a:r>
          </a:p>
        </p:txBody>
      </p:sp>
      <p:grpSp>
        <p:nvGrpSpPr>
          <p:cNvPr id="88" name="Group 87">
            <a:extLst>
              <a:ext uri="{FF2B5EF4-FFF2-40B4-BE49-F238E27FC236}">
                <a16:creationId xmlns:a16="http://schemas.microsoft.com/office/drawing/2014/main" id="{632F0DC4-0ACE-C7F4-0D2D-1D768473C687}"/>
              </a:ext>
            </a:extLst>
          </p:cNvPr>
          <p:cNvGrpSpPr/>
          <p:nvPr/>
        </p:nvGrpSpPr>
        <p:grpSpPr>
          <a:xfrm>
            <a:off x="4659047" y="1079999"/>
            <a:ext cx="783798" cy="779286"/>
            <a:chOff x="8540933" y="4450553"/>
            <a:chExt cx="248071" cy="246645"/>
          </a:xfrm>
        </p:grpSpPr>
        <p:sp>
          <p:nvSpPr>
            <p:cNvPr id="89" name="Freeform: Shape 1288">
              <a:extLst>
                <a:ext uri="{FF2B5EF4-FFF2-40B4-BE49-F238E27FC236}">
                  <a16:creationId xmlns:a16="http://schemas.microsoft.com/office/drawing/2014/main" id="{2C0B345F-865F-542C-3A71-C6957C4305EB}"/>
                </a:ext>
              </a:extLst>
            </p:cNvPr>
            <p:cNvSpPr/>
            <p:nvPr/>
          </p:nvSpPr>
          <p:spPr>
            <a:xfrm>
              <a:off x="8540933" y="4450553"/>
              <a:ext cx="248071" cy="246645"/>
            </a:xfrm>
            <a:custGeom>
              <a:avLst/>
              <a:gdLst>
                <a:gd name="connsiteX0" fmla="*/ 65144 w 114300"/>
                <a:gd name="connsiteY0" fmla="*/ 3810 h 114300"/>
                <a:gd name="connsiteX1" fmla="*/ 79431 w 114300"/>
                <a:gd name="connsiteY1" fmla="*/ 38100 h 114300"/>
                <a:gd name="connsiteX2" fmla="*/ 108006 w 114300"/>
                <a:gd name="connsiteY2" fmla="*/ 38100 h 114300"/>
                <a:gd name="connsiteX3" fmla="*/ 114674 w 114300"/>
                <a:gd name="connsiteY3" fmla="*/ 42863 h 114300"/>
                <a:gd name="connsiteX4" fmla="*/ 112769 w 114300"/>
                <a:gd name="connsiteY4" fmla="*/ 50482 h 114300"/>
                <a:gd name="connsiteX5" fmla="*/ 88004 w 114300"/>
                <a:gd name="connsiteY5" fmla="*/ 72390 h 114300"/>
                <a:gd name="connsiteX6" fmla="*/ 101339 w 114300"/>
                <a:gd name="connsiteY6" fmla="*/ 103823 h 114300"/>
                <a:gd name="connsiteX7" fmla="*/ 99434 w 114300"/>
                <a:gd name="connsiteY7" fmla="*/ 112395 h 114300"/>
                <a:gd name="connsiteX8" fmla="*/ 90861 w 114300"/>
                <a:gd name="connsiteY8" fmla="*/ 113348 h 114300"/>
                <a:gd name="connsiteX9" fmla="*/ 57524 w 114300"/>
                <a:gd name="connsiteY9" fmla="*/ 94298 h 114300"/>
                <a:gd name="connsiteX10" fmla="*/ 24186 w 114300"/>
                <a:gd name="connsiteY10" fmla="*/ 113348 h 114300"/>
                <a:gd name="connsiteX11" fmla="*/ 15614 w 114300"/>
                <a:gd name="connsiteY11" fmla="*/ 112395 h 114300"/>
                <a:gd name="connsiteX12" fmla="*/ 13709 w 114300"/>
                <a:gd name="connsiteY12" fmla="*/ 103823 h 114300"/>
                <a:gd name="connsiteX13" fmla="*/ 27044 w 114300"/>
                <a:gd name="connsiteY13" fmla="*/ 72390 h 114300"/>
                <a:gd name="connsiteX14" fmla="*/ 2279 w 114300"/>
                <a:gd name="connsiteY14" fmla="*/ 50482 h 114300"/>
                <a:gd name="connsiteX15" fmla="*/ 374 w 114300"/>
                <a:gd name="connsiteY15" fmla="*/ 42863 h 114300"/>
                <a:gd name="connsiteX16" fmla="*/ 7041 w 114300"/>
                <a:gd name="connsiteY16" fmla="*/ 38100 h 114300"/>
                <a:gd name="connsiteX17" fmla="*/ 35616 w 114300"/>
                <a:gd name="connsiteY17" fmla="*/ 38100 h 114300"/>
                <a:gd name="connsiteX18" fmla="*/ 49904 w 114300"/>
                <a:gd name="connsiteY18" fmla="*/ 3810 h 114300"/>
                <a:gd name="connsiteX19" fmla="*/ 56571 w 114300"/>
                <a:gd name="connsiteY19" fmla="*/ 0 h 114300"/>
                <a:gd name="connsiteX20" fmla="*/ 65144 w 114300"/>
                <a:gd name="connsiteY20" fmla="*/ 3810 h 114300"/>
                <a:gd name="connsiteX0" fmla="*/ 57524 w 122242"/>
                <a:gd name="connsiteY0" fmla="*/ 94298 h 159016"/>
                <a:gd name="connsiteX1" fmla="*/ 24186 w 122242"/>
                <a:gd name="connsiteY1" fmla="*/ 113348 h 159016"/>
                <a:gd name="connsiteX2" fmla="*/ 15614 w 122242"/>
                <a:gd name="connsiteY2" fmla="*/ 112395 h 159016"/>
                <a:gd name="connsiteX3" fmla="*/ 13709 w 122242"/>
                <a:gd name="connsiteY3" fmla="*/ 103823 h 159016"/>
                <a:gd name="connsiteX4" fmla="*/ 27044 w 122242"/>
                <a:gd name="connsiteY4" fmla="*/ 72390 h 159016"/>
                <a:gd name="connsiteX5" fmla="*/ 2279 w 122242"/>
                <a:gd name="connsiteY5" fmla="*/ 50482 h 159016"/>
                <a:gd name="connsiteX6" fmla="*/ 374 w 122242"/>
                <a:gd name="connsiteY6" fmla="*/ 42863 h 159016"/>
                <a:gd name="connsiteX7" fmla="*/ 7041 w 122242"/>
                <a:gd name="connsiteY7" fmla="*/ 38100 h 159016"/>
                <a:gd name="connsiteX8" fmla="*/ 35616 w 122242"/>
                <a:gd name="connsiteY8" fmla="*/ 38100 h 159016"/>
                <a:gd name="connsiteX9" fmla="*/ 49904 w 122242"/>
                <a:gd name="connsiteY9" fmla="*/ 3810 h 159016"/>
                <a:gd name="connsiteX10" fmla="*/ 56571 w 122242"/>
                <a:gd name="connsiteY10" fmla="*/ 0 h 159016"/>
                <a:gd name="connsiteX11" fmla="*/ 65144 w 122242"/>
                <a:gd name="connsiteY11" fmla="*/ 3810 h 159016"/>
                <a:gd name="connsiteX12" fmla="*/ 79431 w 122242"/>
                <a:gd name="connsiteY12" fmla="*/ 38100 h 159016"/>
                <a:gd name="connsiteX13" fmla="*/ 108006 w 122242"/>
                <a:gd name="connsiteY13" fmla="*/ 38100 h 159016"/>
                <a:gd name="connsiteX14" fmla="*/ 114674 w 122242"/>
                <a:gd name="connsiteY14" fmla="*/ 42863 h 159016"/>
                <a:gd name="connsiteX15" fmla="*/ 112769 w 122242"/>
                <a:gd name="connsiteY15" fmla="*/ 50482 h 159016"/>
                <a:gd name="connsiteX16" fmla="*/ 88004 w 122242"/>
                <a:gd name="connsiteY16" fmla="*/ 72390 h 159016"/>
                <a:gd name="connsiteX17" fmla="*/ 101339 w 122242"/>
                <a:gd name="connsiteY17" fmla="*/ 103823 h 159016"/>
                <a:gd name="connsiteX18" fmla="*/ 99434 w 122242"/>
                <a:gd name="connsiteY18" fmla="*/ 112395 h 159016"/>
                <a:gd name="connsiteX19" fmla="*/ 90861 w 122242"/>
                <a:gd name="connsiteY19" fmla="*/ 113348 h 159016"/>
                <a:gd name="connsiteX20" fmla="*/ 122242 w 122242"/>
                <a:gd name="connsiteY20" fmla="*/ 159016 h 159016"/>
                <a:gd name="connsiteX0" fmla="*/ 57524 w 115047"/>
                <a:gd name="connsiteY0" fmla="*/ 94298 h 114386"/>
                <a:gd name="connsiteX1" fmla="*/ 24186 w 115047"/>
                <a:gd name="connsiteY1" fmla="*/ 113348 h 114386"/>
                <a:gd name="connsiteX2" fmla="*/ 15614 w 115047"/>
                <a:gd name="connsiteY2" fmla="*/ 112395 h 114386"/>
                <a:gd name="connsiteX3" fmla="*/ 13709 w 115047"/>
                <a:gd name="connsiteY3" fmla="*/ 103823 h 114386"/>
                <a:gd name="connsiteX4" fmla="*/ 27044 w 115047"/>
                <a:gd name="connsiteY4" fmla="*/ 72390 h 114386"/>
                <a:gd name="connsiteX5" fmla="*/ 2279 w 115047"/>
                <a:gd name="connsiteY5" fmla="*/ 50482 h 114386"/>
                <a:gd name="connsiteX6" fmla="*/ 374 w 115047"/>
                <a:gd name="connsiteY6" fmla="*/ 42863 h 114386"/>
                <a:gd name="connsiteX7" fmla="*/ 7041 w 115047"/>
                <a:gd name="connsiteY7" fmla="*/ 38100 h 114386"/>
                <a:gd name="connsiteX8" fmla="*/ 35616 w 115047"/>
                <a:gd name="connsiteY8" fmla="*/ 38100 h 114386"/>
                <a:gd name="connsiteX9" fmla="*/ 49904 w 115047"/>
                <a:gd name="connsiteY9" fmla="*/ 3810 h 114386"/>
                <a:gd name="connsiteX10" fmla="*/ 56571 w 115047"/>
                <a:gd name="connsiteY10" fmla="*/ 0 h 114386"/>
                <a:gd name="connsiteX11" fmla="*/ 65144 w 115047"/>
                <a:gd name="connsiteY11" fmla="*/ 3810 h 114386"/>
                <a:gd name="connsiteX12" fmla="*/ 79431 w 115047"/>
                <a:gd name="connsiteY12" fmla="*/ 38100 h 114386"/>
                <a:gd name="connsiteX13" fmla="*/ 108006 w 115047"/>
                <a:gd name="connsiteY13" fmla="*/ 38100 h 114386"/>
                <a:gd name="connsiteX14" fmla="*/ 114674 w 115047"/>
                <a:gd name="connsiteY14" fmla="*/ 42863 h 114386"/>
                <a:gd name="connsiteX15" fmla="*/ 112769 w 115047"/>
                <a:gd name="connsiteY15" fmla="*/ 50482 h 114386"/>
                <a:gd name="connsiteX16" fmla="*/ 88004 w 115047"/>
                <a:gd name="connsiteY16" fmla="*/ 72390 h 114386"/>
                <a:gd name="connsiteX17" fmla="*/ 101339 w 115047"/>
                <a:gd name="connsiteY17" fmla="*/ 103823 h 114386"/>
                <a:gd name="connsiteX18" fmla="*/ 99434 w 115047"/>
                <a:gd name="connsiteY18" fmla="*/ 112395 h 114386"/>
                <a:gd name="connsiteX19" fmla="*/ 90861 w 115047"/>
                <a:gd name="connsiteY19" fmla="*/ 113348 h 114386"/>
                <a:gd name="connsiteX0" fmla="*/ 24186 w 115047"/>
                <a:gd name="connsiteY0" fmla="*/ 113348 h 114386"/>
                <a:gd name="connsiteX1" fmla="*/ 15614 w 115047"/>
                <a:gd name="connsiteY1" fmla="*/ 112395 h 114386"/>
                <a:gd name="connsiteX2" fmla="*/ 13709 w 115047"/>
                <a:gd name="connsiteY2" fmla="*/ 103823 h 114386"/>
                <a:gd name="connsiteX3" fmla="*/ 27044 w 115047"/>
                <a:gd name="connsiteY3" fmla="*/ 72390 h 114386"/>
                <a:gd name="connsiteX4" fmla="*/ 2279 w 115047"/>
                <a:gd name="connsiteY4" fmla="*/ 50482 h 114386"/>
                <a:gd name="connsiteX5" fmla="*/ 374 w 115047"/>
                <a:gd name="connsiteY5" fmla="*/ 42863 h 114386"/>
                <a:gd name="connsiteX6" fmla="*/ 7041 w 115047"/>
                <a:gd name="connsiteY6" fmla="*/ 38100 h 114386"/>
                <a:gd name="connsiteX7" fmla="*/ 35616 w 115047"/>
                <a:gd name="connsiteY7" fmla="*/ 38100 h 114386"/>
                <a:gd name="connsiteX8" fmla="*/ 49904 w 115047"/>
                <a:gd name="connsiteY8" fmla="*/ 3810 h 114386"/>
                <a:gd name="connsiteX9" fmla="*/ 56571 w 115047"/>
                <a:gd name="connsiteY9" fmla="*/ 0 h 114386"/>
                <a:gd name="connsiteX10" fmla="*/ 65144 w 115047"/>
                <a:gd name="connsiteY10" fmla="*/ 3810 h 114386"/>
                <a:gd name="connsiteX11" fmla="*/ 79431 w 115047"/>
                <a:gd name="connsiteY11" fmla="*/ 38100 h 114386"/>
                <a:gd name="connsiteX12" fmla="*/ 108006 w 115047"/>
                <a:gd name="connsiteY12" fmla="*/ 38100 h 114386"/>
                <a:gd name="connsiteX13" fmla="*/ 114674 w 115047"/>
                <a:gd name="connsiteY13" fmla="*/ 42863 h 114386"/>
                <a:gd name="connsiteX14" fmla="*/ 112769 w 115047"/>
                <a:gd name="connsiteY14" fmla="*/ 50482 h 114386"/>
                <a:gd name="connsiteX15" fmla="*/ 88004 w 115047"/>
                <a:gd name="connsiteY15" fmla="*/ 72390 h 114386"/>
                <a:gd name="connsiteX16" fmla="*/ 101339 w 115047"/>
                <a:gd name="connsiteY16" fmla="*/ 103823 h 114386"/>
                <a:gd name="connsiteX17" fmla="*/ 99434 w 115047"/>
                <a:gd name="connsiteY17" fmla="*/ 112395 h 114386"/>
                <a:gd name="connsiteX18" fmla="*/ 90861 w 115047"/>
                <a:gd name="connsiteY18" fmla="*/ 113348 h 1143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15047" h="114386">
                  <a:moveTo>
                    <a:pt x="24186" y="113348"/>
                  </a:moveTo>
                  <a:cubicBezTo>
                    <a:pt x="21329" y="115253"/>
                    <a:pt x="17519" y="114300"/>
                    <a:pt x="15614" y="112395"/>
                  </a:cubicBezTo>
                  <a:cubicBezTo>
                    <a:pt x="12756" y="110490"/>
                    <a:pt x="12756" y="106680"/>
                    <a:pt x="13709" y="103823"/>
                  </a:cubicBezTo>
                  <a:lnTo>
                    <a:pt x="27044" y="72390"/>
                  </a:lnTo>
                  <a:lnTo>
                    <a:pt x="2279" y="50482"/>
                  </a:lnTo>
                  <a:cubicBezTo>
                    <a:pt x="374" y="48578"/>
                    <a:pt x="-579" y="45720"/>
                    <a:pt x="374" y="42863"/>
                  </a:cubicBezTo>
                  <a:cubicBezTo>
                    <a:pt x="1326" y="40005"/>
                    <a:pt x="4184" y="38100"/>
                    <a:pt x="7041" y="38100"/>
                  </a:cubicBezTo>
                  <a:lnTo>
                    <a:pt x="35616" y="38100"/>
                  </a:lnTo>
                  <a:lnTo>
                    <a:pt x="49904" y="3810"/>
                  </a:lnTo>
                  <a:cubicBezTo>
                    <a:pt x="50856" y="953"/>
                    <a:pt x="53714" y="0"/>
                    <a:pt x="56571" y="0"/>
                  </a:cubicBezTo>
                  <a:cubicBezTo>
                    <a:pt x="61334" y="0"/>
                    <a:pt x="64191" y="1905"/>
                    <a:pt x="65144" y="3810"/>
                  </a:cubicBezTo>
                  <a:lnTo>
                    <a:pt x="79431" y="38100"/>
                  </a:lnTo>
                  <a:lnTo>
                    <a:pt x="108006" y="38100"/>
                  </a:lnTo>
                  <a:cubicBezTo>
                    <a:pt x="110864" y="38100"/>
                    <a:pt x="113721" y="40005"/>
                    <a:pt x="114674" y="42863"/>
                  </a:cubicBezTo>
                  <a:cubicBezTo>
                    <a:pt x="115626" y="45720"/>
                    <a:pt x="114674" y="48578"/>
                    <a:pt x="112769" y="50482"/>
                  </a:cubicBezTo>
                  <a:lnTo>
                    <a:pt x="88004" y="72390"/>
                  </a:lnTo>
                  <a:lnTo>
                    <a:pt x="101339" y="103823"/>
                  </a:lnTo>
                  <a:cubicBezTo>
                    <a:pt x="102291" y="106680"/>
                    <a:pt x="101339" y="110490"/>
                    <a:pt x="99434" y="112395"/>
                  </a:cubicBezTo>
                  <a:cubicBezTo>
                    <a:pt x="96576" y="114300"/>
                    <a:pt x="93719" y="115253"/>
                    <a:pt x="90861" y="113348"/>
                  </a:cubicBezTo>
                </a:path>
              </a:pathLst>
            </a:custGeom>
            <a:noFill/>
            <a:ln w="22225" cap="rnd">
              <a:solidFill>
                <a:schemeClr val="accent1"/>
              </a:solidFill>
              <a:prstDash val="solid"/>
              <a:round/>
            </a:ln>
          </p:spPr>
          <p:txBody>
            <a:bodyPr rtlCol="0" anchor="ct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GB" sz="1765" b="0" i="0" u="none" strike="noStrike" kern="1200" cap="none" spc="0" normalizeH="0" baseline="0" noProof="0">
                <a:ln>
                  <a:noFill/>
                </a:ln>
                <a:solidFill>
                  <a:srgbClr val="000000"/>
                </a:solidFill>
                <a:effectLst/>
                <a:uLnTx/>
                <a:uFillTx/>
                <a:latin typeface="Segoe UI"/>
                <a:ea typeface="+mn-ea"/>
                <a:cs typeface="+mn-cs"/>
              </a:endParaRPr>
            </a:p>
          </p:txBody>
        </p:sp>
        <p:grpSp>
          <p:nvGrpSpPr>
            <p:cNvPr id="90" name="Group 89">
              <a:extLst>
                <a:ext uri="{FF2B5EF4-FFF2-40B4-BE49-F238E27FC236}">
                  <a16:creationId xmlns:a16="http://schemas.microsoft.com/office/drawing/2014/main" id="{987E268A-DAB0-D9A1-0C46-8697A2AE0E4F}"/>
                </a:ext>
              </a:extLst>
            </p:cNvPr>
            <p:cNvGrpSpPr/>
            <p:nvPr/>
          </p:nvGrpSpPr>
          <p:grpSpPr>
            <a:xfrm>
              <a:off x="8611503" y="4542888"/>
              <a:ext cx="100560" cy="120672"/>
              <a:chOff x="6089100" y="4673283"/>
              <a:chExt cx="76200" cy="91440"/>
            </a:xfrm>
          </p:grpSpPr>
          <p:sp>
            <p:nvSpPr>
              <p:cNvPr id="91" name="Freeform: Shape 1283">
                <a:extLst>
                  <a:ext uri="{FF2B5EF4-FFF2-40B4-BE49-F238E27FC236}">
                    <a16:creationId xmlns:a16="http://schemas.microsoft.com/office/drawing/2014/main" id="{C79D0738-116E-EFCC-AF5C-5FBD9AEF73AA}"/>
                  </a:ext>
                </a:extLst>
              </p:cNvPr>
              <p:cNvSpPr/>
              <p:nvPr/>
            </p:nvSpPr>
            <p:spPr>
              <a:xfrm>
                <a:off x="6104340" y="4673283"/>
                <a:ext cx="47625" cy="47625"/>
              </a:xfrm>
              <a:custGeom>
                <a:avLst/>
                <a:gdLst>
                  <a:gd name="connsiteX0" fmla="*/ 26670 w 47625"/>
                  <a:gd name="connsiteY0" fmla="*/ 53340 h 47625"/>
                  <a:gd name="connsiteX1" fmla="*/ 53340 w 47625"/>
                  <a:gd name="connsiteY1" fmla="*/ 26670 h 47625"/>
                  <a:gd name="connsiteX2" fmla="*/ 26670 w 47625"/>
                  <a:gd name="connsiteY2" fmla="*/ 0 h 47625"/>
                  <a:gd name="connsiteX3" fmla="*/ 0 w 47625"/>
                  <a:gd name="connsiteY3" fmla="*/ 26670 h 47625"/>
                  <a:gd name="connsiteX4" fmla="*/ 26670 w 47625"/>
                  <a:gd name="connsiteY4" fmla="*/ 53340 h 476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625" h="47625">
                    <a:moveTo>
                      <a:pt x="26670" y="53340"/>
                    </a:moveTo>
                    <a:cubicBezTo>
                      <a:pt x="40958" y="53340"/>
                      <a:pt x="53340" y="41910"/>
                      <a:pt x="53340" y="26670"/>
                    </a:cubicBezTo>
                    <a:cubicBezTo>
                      <a:pt x="53340" y="12383"/>
                      <a:pt x="41910" y="0"/>
                      <a:pt x="26670" y="0"/>
                    </a:cubicBezTo>
                    <a:cubicBezTo>
                      <a:pt x="12383" y="0"/>
                      <a:pt x="0" y="11430"/>
                      <a:pt x="0" y="26670"/>
                    </a:cubicBezTo>
                    <a:cubicBezTo>
                      <a:pt x="953" y="41910"/>
                      <a:pt x="12383" y="53340"/>
                      <a:pt x="26670" y="53340"/>
                    </a:cubicBezTo>
                    <a:close/>
                  </a:path>
                </a:pathLst>
              </a:custGeom>
              <a:noFill/>
              <a:ln w="22225" cap="rnd">
                <a:solidFill>
                  <a:schemeClr val="accent1"/>
                </a:solidFill>
                <a:prstDash val="solid"/>
                <a:round/>
              </a:ln>
            </p:spPr>
            <p:txBody>
              <a:bodyPr rtlCol="0" anchor="ct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GB" sz="1765" b="0" i="0" u="none" strike="noStrike" kern="1200" cap="none" spc="0" normalizeH="0" baseline="0" noProof="0">
                  <a:ln>
                    <a:noFill/>
                  </a:ln>
                  <a:solidFill>
                    <a:srgbClr val="000000"/>
                  </a:solidFill>
                  <a:effectLst/>
                  <a:uLnTx/>
                  <a:uFillTx/>
                  <a:latin typeface="Segoe UI"/>
                  <a:ea typeface="+mn-ea"/>
                  <a:cs typeface="+mn-cs"/>
                </a:endParaRPr>
              </a:p>
            </p:txBody>
          </p:sp>
          <p:sp>
            <p:nvSpPr>
              <p:cNvPr id="92" name="Freeform: Shape 1284">
                <a:extLst>
                  <a:ext uri="{FF2B5EF4-FFF2-40B4-BE49-F238E27FC236}">
                    <a16:creationId xmlns:a16="http://schemas.microsoft.com/office/drawing/2014/main" id="{1CDCBB47-D5A2-32A7-42F8-D7449C600E2E}"/>
                  </a:ext>
                </a:extLst>
              </p:cNvPr>
              <p:cNvSpPr/>
              <p:nvPr/>
            </p:nvSpPr>
            <p:spPr>
              <a:xfrm>
                <a:off x="6089100" y="4736148"/>
                <a:ext cx="76200" cy="28575"/>
              </a:xfrm>
              <a:custGeom>
                <a:avLst/>
                <a:gdLst>
                  <a:gd name="connsiteX0" fmla="*/ 83820 w 76200"/>
                  <a:gd name="connsiteY0" fmla="*/ 33338 h 28575"/>
                  <a:gd name="connsiteX1" fmla="*/ 41910 w 76200"/>
                  <a:gd name="connsiteY1" fmla="*/ 0 h 28575"/>
                  <a:gd name="connsiteX2" fmla="*/ 0 w 76200"/>
                  <a:gd name="connsiteY2" fmla="*/ 33338 h 28575"/>
                </a:gdLst>
                <a:ahLst/>
                <a:cxnLst>
                  <a:cxn ang="0">
                    <a:pos x="connsiteX0" y="connsiteY0"/>
                  </a:cxn>
                  <a:cxn ang="0">
                    <a:pos x="connsiteX1" y="connsiteY1"/>
                  </a:cxn>
                  <a:cxn ang="0">
                    <a:pos x="connsiteX2" y="connsiteY2"/>
                  </a:cxn>
                </a:cxnLst>
                <a:rect l="l" t="t" r="r" b="b"/>
                <a:pathLst>
                  <a:path w="76200" h="28575">
                    <a:moveTo>
                      <a:pt x="83820" y="33338"/>
                    </a:moveTo>
                    <a:cubicBezTo>
                      <a:pt x="79058" y="14288"/>
                      <a:pt x="61913" y="0"/>
                      <a:pt x="41910" y="0"/>
                    </a:cubicBezTo>
                    <a:cubicBezTo>
                      <a:pt x="21908" y="0"/>
                      <a:pt x="4763" y="14288"/>
                      <a:pt x="0" y="33338"/>
                    </a:cubicBezTo>
                  </a:path>
                </a:pathLst>
              </a:custGeom>
              <a:noFill/>
              <a:ln w="22225" cap="rnd">
                <a:solidFill>
                  <a:schemeClr val="accent1"/>
                </a:solidFill>
                <a:prstDash val="solid"/>
                <a:round/>
              </a:ln>
            </p:spPr>
            <p:txBody>
              <a:bodyPr rtlCol="0" anchor="ct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GB" sz="1765" b="0" i="0" u="none" strike="noStrike" kern="1200" cap="none" spc="0" normalizeH="0" baseline="0" noProof="0">
                  <a:ln>
                    <a:noFill/>
                  </a:ln>
                  <a:solidFill>
                    <a:srgbClr val="000000"/>
                  </a:solidFill>
                  <a:effectLst/>
                  <a:uLnTx/>
                  <a:uFillTx/>
                  <a:latin typeface="Segoe UI"/>
                  <a:ea typeface="+mn-ea"/>
                  <a:cs typeface="+mn-cs"/>
                </a:endParaRPr>
              </a:p>
            </p:txBody>
          </p:sp>
        </p:grpSp>
      </p:grpSp>
      <p:grpSp>
        <p:nvGrpSpPr>
          <p:cNvPr id="93" name="Graphic 2">
            <a:extLst>
              <a:ext uri="{FF2B5EF4-FFF2-40B4-BE49-F238E27FC236}">
                <a16:creationId xmlns:a16="http://schemas.microsoft.com/office/drawing/2014/main" id="{D7233D5B-5086-E1DC-899A-742D415A9F2C}"/>
              </a:ext>
            </a:extLst>
          </p:cNvPr>
          <p:cNvGrpSpPr/>
          <p:nvPr/>
        </p:nvGrpSpPr>
        <p:grpSpPr>
          <a:xfrm>
            <a:off x="4713392" y="2822560"/>
            <a:ext cx="715858" cy="984306"/>
            <a:chOff x="4568507" y="1417637"/>
            <a:chExt cx="152400" cy="209550"/>
          </a:xfrm>
          <a:noFill/>
        </p:grpSpPr>
        <p:sp>
          <p:nvSpPr>
            <p:cNvPr id="94" name="Freeform: Shape 35">
              <a:extLst>
                <a:ext uri="{FF2B5EF4-FFF2-40B4-BE49-F238E27FC236}">
                  <a16:creationId xmlns:a16="http://schemas.microsoft.com/office/drawing/2014/main" id="{6F2E25C8-E7C5-D308-F491-61DBB7219B9C}"/>
                </a:ext>
              </a:extLst>
            </p:cNvPr>
            <p:cNvSpPr/>
            <p:nvPr/>
          </p:nvSpPr>
          <p:spPr>
            <a:xfrm>
              <a:off x="4611370" y="1417637"/>
              <a:ext cx="66675" cy="114300"/>
            </a:xfrm>
            <a:custGeom>
              <a:avLst/>
              <a:gdLst>
                <a:gd name="connsiteX0" fmla="*/ 0 w 66675"/>
                <a:gd name="connsiteY0" fmla="*/ 80963 h 114300"/>
                <a:gd name="connsiteX1" fmla="*/ 0 w 66675"/>
                <a:gd name="connsiteY1" fmla="*/ 33338 h 114300"/>
                <a:gd name="connsiteX2" fmla="*/ 33338 w 66675"/>
                <a:gd name="connsiteY2" fmla="*/ 0 h 114300"/>
                <a:gd name="connsiteX3" fmla="*/ 66675 w 66675"/>
                <a:gd name="connsiteY3" fmla="*/ 33338 h 114300"/>
                <a:gd name="connsiteX4" fmla="*/ 66675 w 66675"/>
                <a:gd name="connsiteY4" fmla="*/ 80963 h 114300"/>
                <a:gd name="connsiteX5" fmla="*/ 33338 w 66675"/>
                <a:gd name="connsiteY5" fmla="*/ 114300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6675" h="114300">
                  <a:moveTo>
                    <a:pt x="0" y="80963"/>
                  </a:moveTo>
                  <a:lnTo>
                    <a:pt x="0" y="33338"/>
                  </a:lnTo>
                  <a:cubicBezTo>
                    <a:pt x="0" y="14954"/>
                    <a:pt x="14954" y="0"/>
                    <a:pt x="33338" y="0"/>
                  </a:cubicBezTo>
                  <a:cubicBezTo>
                    <a:pt x="51721" y="0"/>
                    <a:pt x="66675" y="14954"/>
                    <a:pt x="66675" y="33338"/>
                  </a:cubicBezTo>
                  <a:lnTo>
                    <a:pt x="66675" y="80963"/>
                  </a:lnTo>
                  <a:cubicBezTo>
                    <a:pt x="66675" y="99346"/>
                    <a:pt x="51721" y="114300"/>
                    <a:pt x="33338" y="114300"/>
                  </a:cubicBezTo>
                </a:path>
              </a:pathLst>
            </a:custGeom>
            <a:noFill/>
            <a:ln w="22225" cap="rnd">
              <a:solidFill>
                <a:schemeClr val="accent1"/>
              </a:solidFill>
              <a:prstDash val="solid"/>
              <a:round/>
            </a:ln>
          </p:spPr>
          <p:txBody>
            <a:bodyPr rtlCol="0" anchor="ct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srgbClr val="000000"/>
                </a:solidFill>
                <a:effectLst/>
                <a:uLnTx/>
                <a:uFillTx/>
                <a:latin typeface="Segoe UI"/>
                <a:ea typeface="+mn-ea"/>
                <a:cs typeface="+mn-cs"/>
              </a:endParaRPr>
            </a:p>
          </p:txBody>
        </p:sp>
        <p:sp>
          <p:nvSpPr>
            <p:cNvPr id="95" name="Freeform: Shape 36">
              <a:extLst>
                <a:ext uri="{FF2B5EF4-FFF2-40B4-BE49-F238E27FC236}">
                  <a16:creationId xmlns:a16="http://schemas.microsoft.com/office/drawing/2014/main" id="{3D84DC6B-6251-0596-9BD3-4A5B3F961DAB}"/>
                </a:ext>
              </a:extLst>
            </p:cNvPr>
            <p:cNvSpPr/>
            <p:nvPr/>
          </p:nvSpPr>
          <p:spPr>
            <a:xfrm>
              <a:off x="4611370" y="1512887"/>
              <a:ext cx="66675" cy="114300"/>
            </a:xfrm>
            <a:custGeom>
              <a:avLst/>
              <a:gdLst>
                <a:gd name="connsiteX0" fmla="*/ 66675 w 66675"/>
                <a:gd name="connsiteY0" fmla="*/ 33338 h 114300"/>
                <a:gd name="connsiteX1" fmla="*/ 66675 w 66675"/>
                <a:gd name="connsiteY1" fmla="*/ 80963 h 114300"/>
                <a:gd name="connsiteX2" fmla="*/ 33338 w 66675"/>
                <a:gd name="connsiteY2" fmla="*/ 114300 h 114300"/>
                <a:gd name="connsiteX3" fmla="*/ 0 w 66675"/>
                <a:gd name="connsiteY3" fmla="*/ 80963 h 114300"/>
                <a:gd name="connsiteX4" fmla="*/ 0 w 66675"/>
                <a:gd name="connsiteY4" fmla="*/ 33338 h 114300"/>
                <a:gd name="connsiteX5" fmla="*/ 33338 w 66675"/>
                <a:gd name="connsiteY5" fmla="*/ 0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6675" h="114300">
                  <a:moveTo>
                    <a:pt x="66675" y="33338"/>
                  </a:moveTo>
                  <a:lnTo>
                    <a:pt x="66675" y="80963"/>
                  </a:lnTo>
                  <a:cubicBezTo>
                    <a:pt x="66675" y="99346"/>
                    <a:pt x="51721" y="114300"/>
                    <a:pt x="33338" y="114300"/>
                  </a:cubicBezTo>
                  <a:cubicBezTo>
                    <a:pt x="14954" y="114300"/>
                    <a:pt x="0" y="99346"/>
                    <a:pt x="0" y="80963"/>
                  </a:cubicBezTo>
                  <a:lnTo>
                    <a:pt x="0" y="33338"/>
                  </a:lnTo>
                  <a:cubicBezTo>
                    <a:pt x="0" y="14954"/>
                    <a:pt x="14954" y="0"/>
                    <a:pt x="33338" y="0"/>
                  </a:cubicBezTo>
                </a:path>
              </a:pathLst>
            </a:custGeom>
            <a:noFill/>
            <a:ln w="22225" cap="rnd">
              <a:solidFill>
                <a:schemeClr val="accent1"/>
              </a:solidFill>
              <a:prstDash val="solid"/>
              <a:round/>
            </a:ln>
          </p:spPr>
          <p:txBody>
            <a:bodyPr rtlCol="0" anchor="ct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srgbClr val="000000"/>
                </a:solidFill>
                <a:effectLst/>
                <a:uLnTx/>
                <a:uFillTx/>
                <a:latin typeface="Segoe UI"/>
                <a:ea typeface="+mn-ea"/>
                <a:cs typeface="+mn-cs"/>
              </a:endParaRPr>
            </a:p>
          </p:txBody>
        </p:sp>
        <p:sp>
          <p:nvSpPr>
            <p:cNvPr id="96" name="Freeform: Shape 37">
              <a:extLst>
                <a:ext uri="{FF2B5EF4-FFF2-40B4-BE49-F238E27FC236}">
                  <a16:creationId xmlns:a16="http://schemas.microsoft.com/office/drawing/2014/main" id="{038D1313-6F3D-36AE-45F2-C7B5C4CD9457}"/>
                </a:ext>
              </a:extLst>
            </p:cNvPr>
            <p:cNvSpPr/>
            <p:nvPr/>
          </p:nvSpPr>
          <p:spPr>
            <a:xfrm>
              <a:off x="4577461" y="1479550"/>
              <a:ext cx="12382" cy="7143"/>
            </a:xfrm>
            <a:custGeom>
              <a:avLst/>
              <a:gdLst>
                <a:gd name="connsiteX0" fmla="*/ 0 w 12382"/>
                <a:gd name="connsiteY0" fmla="*/ 0 h 7143"/>
                <a:gd name="connsiteX1" fmla="*/ 12382 w 12382"/>
                <a:gd name="connsiteY1" fmla="*/ 7144 h 7143"/>
              </a:gdLst>
              <a:ahLst/>
              <a:cxnLst>
                <a:cxn ang="0">
                  <a:pos x="connsiteX0" y="connsiteY0"/>
                </a:cxn>
                <a:cxn ang="0">
                  <a:pos x="connsiteX1" y="connsiteY1"/>
                </a:cxn>
              </a:cxnLst>
              <a:rect l="l" t="t" r="r" b="b"/>
              <a:pathLst>
                <a:path w="12382" h="7143">
                  <a:moveTo>
                    <a:pt x="0" y="0"/>
                  </a:moveTo>
                  <a:lnTo>
                    <a:pt x="12382" y="7144"/>
                  </a:lnTo>
                </a:path>
              </a:pathLst>
            </a:custGeom>
            <a:noFill/>
            <a:ln w="22225" cap="rnd">
              <a:solidFill>
                <a:schemeClr val="accent1"/>
              </a:solidFill>
              <a:prstDash val="solid"/>
              <a:round/>
            </a:ln>
          </p:spPr>
          <p:txBody>
            <a:bodyPr rtlCol="0" anchor="ct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srgbClr val="000000"/>
                </a:solidFill>
                <a:effectLst/>
                <a:uLnTx/>
                <a:uFillTx/>
                <a:latin typeface="Segoe UI"/>
                <a:ea typeface="+mn-ea"/>
                <a:cs typeface="+mn-cs"/>
              </a:endParaRPr>
            </a:p>
          </p:txBody>
        </p:sp>
        <p:sp>
          <p:nvSpPr>
            <p:cNvPr id="97" name="Freeform: Shape 38">
              <a:extLst>
                <a:ext uri="{FF2B5EF4-FFF2-40B4-BE49-F238E27FC236}">
                  <a16:creationId xmlns:a16="http://schemas.microsoft.com/office/drawing/2014/main" id="{693BD85A-E840-1B40-EDD4-52BE27925453}"/>
                </a:ext>
              </a:extLst>
            </p:cNvPr>
            <p:cNvSpPr/>
            <p:nvPr/>
          </p:nvSpPr>
          <p:spPr>
            <a:xfrm>
              <a:off x="4568507" y="1512887"/>
              <a:ext cx="14287" cy="9525"/>
            </a:xfrm>
            <a:custGeom>
              <a:avLst/>
              <a:gdLst>
                <a:gd name="connsiteX0" fmla="*/ 0 w 14287"/>
                <a:gd name="connsiteY0" fmla="*/ 0 h 9525"/>
                <a:gd name="connsiteX1" fmla="*/ 14288 w 14287"/>
                <a:gd name="connsiteY1" fmla="*/ 0 h 9525"/>
              </a:gdLst>
              <a:ahLst/>
              <a:cxnLst>
                <a:cxn ang="0">
                  <a:pos x="connsiteX0" y="connsiteY0"/>
                </a:cxn>
                <a:cxn ang="0">
                  <a:pos x="connsiteX1" y="connsiteY1"/>
                </a:cxn>
              </a:cxnLst>
              <a:rect l="l" t="t" r="r" b="b"/>
              <a:pathLst>
                <a:path w="14287" h="9525">
                  <a:moveTo>
                    <a:pt x="0" y="0"/>
                  </a:moveTo>
                  <a:lnTo>
                    <a:pt x="14288" y="0"/>
                  </a:lnTo>
                </a:path>
              </a:pathLst>
            </a:custGeom>
            <a:noFill/>
            <a:ln w="22225" cap="rnd">
              <a:solidFill>
                <a:schemeClr val="accent1"/>
              </a:solidFill>
              <a:prstDash val="solid"/>
              <a:round/>
            </a:ln>
          </p:spPr>
          <p:txBody>
            <a:bodyPr rtlCol="0" anchor="ct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srgbClr val="000000"/>
                </a:solidFill>
                <a:effectLst/>
                <a:uLnTx/>
                <a:uFillTx/>
                <a:latin typeface="Segoe UI"/>
                <a:ea typeface="+mn-ea"/>
                <a:cs typeface="+mn-cs"/>
              </a:endParaRPr>
            </a:p>
          </p:txBody>
        </p:sp>
        <p:sp>
          <p:nvSpPr>
            <p:cNvPr id="98" name="Freeform: Shape 39">
              <a:extLst>
                <a:ext uri="{FF2B5EF4-FFF2-40B4-BE49-F238E27FC236}">
                  <a16:creationId xmlns:a16="http://schemas.microsoft.com/office/drawing/2014/main" id="{41D1BC84-FDDA-2EC3-793E-20333FD6A579}"/>
                </a:ext>
              </a:extLst>
            </p:cNvPr>
            <p:cNvSpPr/>
            <p:nvPr/>
          </p:nvSpPr>
          <p:spPr>
            <a:xfrm>
              <a:off x="4577461" y="1539081"/>
              <a:ext cx="12382" cy="7143"/>
            </a:xfrm>
            <a:custGeom>
              <a:avLst/>
              <a:gdLst>
                <a:gd name="connsiteX0" fmla="*/ 0 w 12382"/>
                <a:gd name="connsiteY0" fmla="*/ 7144 h 7143"/>
                <a:gd name="connsiteX1" fmla="*/ 12382 w 12382"/>
                <a:gd name="connsiteY1" fmla="*/ 0 h 7143"/>
              </a:gdLst>
              <a:ahLst/>
              <a:cxnLst>
                <a:cxn ang="0">
                  <a:pos x="connsiteX0" y="connsiteY0"/>
                </a:cxn>
                <a:cxn ang="0">
                  <a:pos x="connsiteX1" y="connsiteY1"/>
                </a:cxn>
              </a:cxnLst>
              <a:rect l="l" t="t" r="r" b="b"/>
              <a:pathLst>
                <a:path w="12382" h="7143">
                  <a:moveTo>
                    <a:pt x="0" y="7144"/>
                  </a:moveTo>
                  <a:lnTo>
                    <a:pt x="12382" y="0"/>
                  </a:lnTo>
                </a:path>
              </a:pathLst>
            </a:custGeom>
            <a:noFill/>
            <a:ln w="22225" cap="rnd">
              <a:solidFill>
                <a:schemeClr val="accent1"/>
              </a:solidFill>
              <a:prstDash val="solid"/>
              <a:round/>
            </a:ln>
          </p:spPr>
          <p:txBody>
            <a:bodyPr rtlCol="0" anchor="ct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srgbClr val="000000"/>
                </a:solidFill>
                <a:effectLst/>
                <a:uLnTx/>
                <a:uFillTx/>
                <a:latin typeface="Segoe UI"/>
                <a:ea typeface="+mn-ea"/>
                <a:cs typeface="+mn-cs"/>
              </a:endParaRPr>
            </a:p>
          </p:txBody>
        </p:sp>
        <p:sp>
          <p:nvSpPr>
            <p:cNvPr id="99" name="Freeform: Shape 40">
              <a:extLst>
                <a:ext uri="{FF2B5EF4-FFF2-40B4-BE49-F238E27FC236}">
                  <a16:creationId xmlns:a16="http://schemas.microsoft.com/office/drawing/2014/main" id="{0343F8BA-BB0F-726D-3B9F-E69EA6060567}"/>
                </a:ext>
              </a:extLst>
            </p:cNvPr>
            <p:cNvSpPr/>
            <p:nvPr/>
          </p:nvSpPr>
          <p:spPr>
            <a:xfrm>
              <a:off x="4699571" y="1539081"/>
              <a:ext cx="12382" cy="7143"/>
            </a:xfrm>
            <a:custGeom>
              <a:avLst/>
              <a:gdLst>
                <a:gd name="connsiteX0" fmla="*/ 12382 w 12382"/>
                <a:gd name="connsiteY0" fmla="*/ 7144 h 7143"/>
                <a:gd name="connsiteX1" fmla="*/ 0 w 12382"/>
                <a:gd name="connsiteY1" fmla="*/ 0 h 7143"/>
              </a:gdLst>
              <a:ahLst/>
              <a:cxnLst>
                <a:cxn ang="0">
                  <a:pos x="connsiteX0" y="connsiteY0"/>
                </a:cxn>
                <a:cxn ang="0">
                  <a:pos x="connsiteX1" y="connsiteY1"/>
                </a:cxn>
              </a:cxnLst>
              <a:rect l="l" t="t" r="r" b="b"/>
              <a:pathLst>
                <a:path w="12382" h="7143">
                  <a:moveTo>
                    <a:pt x="12382" y="7144"/>
                  </a:moveTo>
                  <a:lnTo>
                    <a:pt x="0" y="0"/>
                  </a:lnTo>
                </a:path>
              </a:pathLst>
            </a:custGeom>
            <a:noFill/>
            <a:ln w="22225" cap="rnd">
              <a:solidFill>
                <a:schemeClr val="accent1"/>
              </a:solidFill>
              <a:prstDash val="solid"/>
              <a:round/>
            </a:ln>
          </p:spPr>
          <p:txBody>
            <a:bodyPr rtlCol="0" anchor="ct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srgbClr val="000000"/>
                </a:solidFill>
                <a:effectLst/>
                <a:uLnTx/>
                <a:uFillTx/>
                <a:latin typeface="Segoe UI"/>
                <a:ea typeface="+mn-ea"/>
                <a:cs typeface="+mn-cs"/>
              </a:endParaRPr>
            </a:p>
          </p:txBody>
        </p:sp>
        <p:sp>
          <p:nvSpPr>
            <p:cNvPr id="100" name="Freeform: Shape 41">
              <a:extLst>
                <a:ext uri="{FF2B5EF4-FFF2-40B4-BE49-F238E27FC236}">
                  <a16:creationId xmlns:a16="http://schemas.microsoft.com/office/drawing/2014/main" id="{E59DECC0-720D-67BC-85B6-A450F5BEC283}"/>
                </a:ext>
              </a:extLst>
            </p:cNvPr>
            <p:cNvSpPr/>
            <p:nvPr/>
          </p:nvSpPr>
          <p:spPr>
            <a:xfrm>
              <a:off x="4706620" y="1512887"/>
              <a:ext cx="14287" cy="9525"/>
            </a:xfrm>
            <a:custGeom>
              <a:avLst/>
              <a:gdLst>
                <a:gd name="connsiteX0" fmla="*/ 14288 w 14287"/>
                <a:gd name="connsiteY0" fmla="*/ 0 h 9525"/>
                <a:gd name="connsiteX1" fmla="*/ 0 w 14287"/>
                <a:gd name="connsiteY1" fmla="*/ 0 h 9525"/>
              </a:gdLst>
              <a:ahLst/>
              <a:cxnLst>
                <a:cxn ang="0">
                  <a:pos x="connsiteX0" y="connsiteY0"/>
                </a:cxn>
                <a:cxn ang="0">
                  <a:pos x="connsiteX1" y="connsiteY1"/>
                </a:cxn>
              </a:cxnLst>
              <a:rect l="l" t="t" r="r" b="b"/>
              <a:pathLst>
                <a:path w="14287" h="9525">
                  <a:moveTo>
                    <a:pt x="14288" y="0"/>
                  </a:moveTo>
                  <a:lnTo>
                    <a:pt x="0" y="0"/>
                  </a:lnTo>
                </a:path>
              </a:pathLst>
            </a:custGeom>
            <a:noFill/>
            <a:ln w="22225" cap="rnd">
              <a:solidFill>
                <a:schemeClr val="accent1"/>
              </a:solidFill>
              <a:prstDash val="solid"/>
              <a:round/>
            </a:ln>
          </p:spPr>
          <p:txBody>
            <a:bodyPr rtlCol="0" anchor="ct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srgbClr val="000000"/>
                </a:solidFill>
                <a:effectLst/>
                <a:uLnTx/>
                <a:uFillTx/>
                <a:latin typeface="Segoe UI"/>
                <a:ea typeface="+mn-ea"/>
                <a:cs typeface="+mn-cs"/>
              </a:endParaRPr>
            </a:p>
          </p:txBody>
        </p:sp>
        <p:sp>
          <p:nvSpPr>
            <p:cNvPr id="101" name="Freeform: Shape 42">
              <a:extLst>
                <a:ext uri="{FF2B5EF4-FFF2-40B4-BE49-F238E27FC236}">
                  <a16:creationId xmlns:a16="http://schemas.microsoft.com/office/drawing/2014/main" id="{E33EA89F-8FCA-E1A8-50B8-93A047DCC0A7}"/>
                </a:ext>
              </a:extLst>
            </p:cNvPr>
            <p:cNvSpPr/>
            <p:nvPr/>
          </p:nvSpPr>
          <p:spPr>
            <a:xfrm>
              <a:off x="4699571" y="1479550"/>
              <a:ext cx="12382" cy="7143"/>
            </a:xfrm>
            <a:custGeom>
              <a:avLst/>
              <a:gdLst>
                <a:gd name="connsiteX0" fmla="*/ 12382 w 12382"/>
                <a:gd name="connsiteY0" fmla="*/ 0 h 7143"/>
                <a:gd name="connsiteX1" fmla="*/ 0 w 12382"/>
                <a:gd name="connsiteY1" fmla="*/ 7144 h 7143"/>
              </a:gdLst>
              <a:ahLst/>
              <a:cxnLst>
                <a:cxn ang="0">
                  <a:pos x="connsiteX0" y="connsiteY0"/>
                </a:cxn>
                <a:cxn ang="0">
                  <a:pos x="connsiteX1" y="connsiteY1"/>
                </a:cxn>
              </a:cxnLst>
              <a:rect l="l" t="t" r="r" b="b"/>
              <a:pathLst>
                <a:path w="12382" h="7143">
                  <a:moveTo>
                    <a:pt x="12382" y="0"/>
                  </a:moveTo>
                  <a:lnTo>
                    <a:pt x="0" y="7144"/>
                  </a:lnTo>
                </a:path>
              </a:pathLst>
            </a:custGeom>
            <a:noFill/>
            <a:ln w="22225" cap="rnd">
              <a:solidFill>
                <a:schemeClr val="accent1"/>
              </a:solidFill>
              <a:prstDash val="solid"/>
              <a:round/>
            </a:ln>
          </p:spPr>
          <p:txBody>
            <a:bodyPr rtlCol="0" anchor="ct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srgbClr val="000000"/>
                </a:solidFill>
                <a:effectLst/>
                <a:uLnTx/>
                <a:uFillTx/>
                <a:latin typeface="Segoe UI"/>
                <a:ea typeface="+mn-ea"/>
                <a:cs typeface="+mn-cs"/>
              </a:endParaRPr>
            </a:p>
          </p:txBody>
        </p:sp>
      </p:grpSp>
      <p:grpSp>
        <p:nvGrpSpPr>
          <p:cNvPr id="102" name="Group 101">
            <a:extLst>
              <a:ext uri="{FF2B5EF4-FFF2-40B4-BE49-F238E27FC236}">
                <a16:creationId xmlns:a16="http://schemas.microsoft.com/office/drawing/2014/main" id="{12BC7E78-1C5A-338E-BD88-BE1C5523DA10}"/>
              </a:ext>
            </a:extLst>
          </p:cNvPr>
          <p:cNvGrpSpPr/>
          <p:nvPr/>
        </p:nvGrpSpPr>
        <p:grpSpPr>
          <a:xfrm>
            <a:off x="4589006" y="4638675"/>
            <a:ext cx="946344" cy="946334"/>
            <a:chOff x="7513638" y="2786063"/>
            <a:chExt cx="219075" cy="219075"/>
          </a:xfrm>
        </p:grpSpPr>
        <p:sp>
          <p:nvSpPr>
            <p:cNvPr id="103" name="Freeform: Shape 729">
              <a:extLst>
                <a:ext uri="{FF2B5EF4-FFF2-40B4-BE49-F238E27FC236}">
                  <a16:creationId xmlns:a16="http://schemas.microsoft.com/office/drawing/2014/main" id="{04CB0B05-7354-5842-22D1-BF3A63E7968D}"/>
                </a:ext>
              </a:extLst>
            </p:cNvPr>
            <p:cNvSpPr/>
            <p:nvPr/>
          </p:nvSpPr>
          <p:spPr>
            <a:xfrm>
              <a:off x="7513638" y="2786063"/>
              <a:ext cx="219075" cy="219075"/>
            </a:xfrm>
            <a:custGeom>
              <a:avLst/>
              <a:gdLst>
                <a:gd name="connsiteX0" fmla="*/ 109538 w 219075"/>
                <a:gd name="connsiteY0" fmla="*/ 219075 h 219075"/>
                <a:gd name="connsiteX1" fmla="*/ 219075 w 219075"/>
                <a:gd name="connsiteY1" fmla="*/ 109538 h 219075"/>
                <a:gd name="connsiteX2" fmla="*/ 109538 w 219075"/>
                <a:gd name="connsiteY2" fmla="*/ 0 h 219075"/>
                <a:gd name="connsiteX3" fmla="*/ 0 w 219075"/>
                <a:gd name="connsiteY3" fmla="*/ 109538 h 219075"/>
                <a:gd name="connsiteX4" fmla="*/ 109538 w 219075"/>
                <a:gd name="connsiteY4" fmla="*/ 219075 h 2190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9075" h="219075">
                  <a:moveTo>
                    <a:pt x="109538" y="219075"/>
                  </a:moveTo>
                  <a:cubicBezTo>
                    <a:pt x="170497" y="219075"/>
                    <a:pt x="219075" y="170498"/>
                    <a:pt x="219075" y="109538"/>
                  </a:cubicBezTo>
                  <a:cubicBezTo>
                    <a:pt x="219075" y="48578"/>
                    <a:pt x="170497" y="0"/>
                    <a:pt x="109538" y="0"/>
                  </a:cubicBezTo>
                  <a:cubicBezTo>
                    <a:pt x="48578" y="0"/>
                    <a:pt x="0" y="48578"/>
                    <a:pt x="0" y="109538"/>
                  </a:cubicBezTo>
                  <a:cubicBezTo>
                    <a:pt x="0" y="170498"/>
                    <a:pt x="48578" y="219075"/>
                    <a:pt x="109538" y="219075"/>
                  </a:cubicBezTo>
                  <a:close/>
                </a:path>
              </a:pathLst>
            </a:custGeom>
            <a:noFill/>
            <a:ln w="22225" cap="rnd">
              <a:solidFill>
                <a:schemeClr val="accent1"/>
              </a:solidFill>
              <a:prstDash val="solid"/>
              <a:round/>
            </a:ln>
          </p:spPr>
          <p:txBody>
            <a:bodyPr rtlCol="0" anchor="ct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GB" sz="1765" b="0" i="0" u="none" strike="noStrike" kern="1200" cap="none" spc="0" normalizeH="0" baseline="0" noProof="0">
                <a:ln>
                  <a:noFill/>
                </a:ln>
                <a:solidFill>
                  <a:srgbClr val="000000"/>
                </a:solidFill>
                <a:effectLst/>
                <a:uLnTx/>
                <a:uFillTx/>
                <a:latin typeface="Segoe UI"/>
                <a:ea typeface="+mn-ea"/>
                <a:cs typeface="+mn-cs"/>
              </a:endParaRPr>
            </a:p>
          </p:txBody>
        </p:sp>
        <p:sp>
          <p:nvSpPr>
            <p:cNvPr id="104" name="Freeform: Shape 730">
              <a:extLst>
                <a:ext uri="{FF2B5EF4-FFF2-40B4-BE49-F238E27FC236}">
                  <a16:creationId xmlns:a16="http://schemas.microsoft.com/office/drawing/2014/main" id="{AFFF5780-2EE3-E3AF-B5F7-DD03F09B8C4C}"/>
                </a:ext>
              </a:extLst>
            </p:cNvPr>
            <p:cNvSpPr/>
            <p:nvPr/>
          </p:nvSpPr>
          <p:spPr>
            <a:xfrm>
              <a:off x="7547928" y="2852738"/>
              <a:ext cx="142875" cy="85725"/>
            </a:xfrm>
            <a:custGeom>
              <a:avLst/>
              <a:gdLst>
                <a:gd name="connsiteX0" fmla="*/ 150495 w 142875"/>
                <a:gd name="connsiteY0" fmla="*/ 42863 h 85725"/>
                <a:gd name="connsiteX1" fmla="*/ 75247 w 142875"/>
                <a:gd name="connsiteY1" fmla="*/ 0 h 85725"/>
                <a:gd name="connsiteX2" fmla="*/ 0 w 142875"/>
                <a:gd name="connsiteY2" fmla="*/ 42863 h 85725"/>
                <a:gd name="connsiteX3" fmla="*/ 75247 w 142875"/>
                <a:gd name="connsiteY3" fmla="*/ 85725 h 85725"/>
                <a:gd name="connsiteX4" fmla="*/ 150495 w 142875"/>
                <a:gd name="connsiteY4" fmla="*/ 42863 h 857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2875" h="85725">
                  <a:moveTo>
                    <a:pt x="150495" y="42863"/>
                  </a:moveTo>
                  <a:cubicBezTo>
                    <a:pt x="150495" y="42863"/>
                    <a:pt x="123825" y="0"/>
                    <a:pt x="75247" y="0"/>
                  </a:cubicBezTo>
                  <a:cubicBezTo>
                    <a:pt x="26670" y="0"/>
                    <a:pt x="0" y="42863"/>
                    <a:pt x="0" y="42863"/>
                  </a:cubicBezTo>
                  <a:cubicBezTo>
                    <a:pt x="0" y="42863"/>
                    <a:pt x="26670" y="85725"/>
                    <a:pt x="75247" y="85725"/>
                  </a:cubicBezTo>
                  <a:cubicBezTo>
                    <a:pt x="123825" y="85725"/>
                    <a:pt x="150495" y="42863"/>
                    <a:pt x="150495" y="42863"/>
                  </a:cubicBezTo>
                  <a:close/>
                </a:path>
              </a:pathLst>
            </a:custGeom>
            <a:noFill/>
            <a:ln w="22225" cap="rnd">
              <a:solidFill>
                <a:schemeClr val="accent1"/>
              </a:solidFill>
              <a:prstDash val="solid"/>
              <a:round/>
            </a:ln>
          </p:spPr>
          <p:txBody>
            <a:bodyPr rtlCol="0" anchor="ct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GB" sz="1765" b="0" i="0" u="none" strike="noStrike" kern="1200" cap="none" spc="0" normalizeH="0" baseline="0" noProof="0">
                <a:ln>
                  <a:noFill/>
                </a:ln>
                <a:solidFill>
                  <a:srgbClr val="000000"/>
                </a:solidFill>
                <a:effectLst/>
                <a:uLnTx/>
                <a:uFillTx/>
                <a:latin typeface="Segoe UI"/>
                <a:ea typeface="+mn-ea"/>
                <a:cs typeface="+mn-cs"/>
              </a:endParaRPr>
            </a:p>
          </p:txBody>
        </p:sp>
        <p:sp>
          <p:nvSpPr>
            <p:cNvPr id="105" name="Freeform: Shape 731">
              <a:extLst>
                <a:ext uri="{FF2B5EF4-FFF2-40B4-BE49-F238E27FC236}">
                  <a16:creationId xmlns:a16="http://schemas.microsoft.com/office/drawing/2014/main" id="{14D37C11-AA74-E246-8DB9-8126206A3083}"/>
                </a:ext>
              </a:extLst>
            </p:cNvPr>
            <p:cNvSpPr/>
            <p:nvPr/>
          </p:nvSpPr>
          <p:spPr>
            <a:xfrm>
              <a:off x="7599363" y="2871788"/>
              <a:ext cx="47625" cy="47625"/>
            </a:xfrm>
            <a:custGeom>
              <a:avLst/>
              <a:gdLst>
                <a:gd name="connsiteX0" fmla="*/ 23813 w 47625"/>
                <a:gd name="connsiteY0" fmla="*/ 47625 h 47625"/>
                <a:gd name="connsiteX1" fmla="*/ 47625 w 47625"/>
                <a:gd name="connsiteY1" fmla="*/ 23813 h 47625"/>
                <a:gd name="connsiteX2" fmla="*/ 23813 w 47625"/>
                <a:gd name="connsiteY2" fmla="*/ 0 h 47625"/>
                <a:gd name="connsiteX3" fmla="*/ 0 w 47625"/>
                <a:gd name="connsiteY3" fmla="*/ 23813 h 47625"/>
                <a:gd name="connsiteX4" fmla="*/ 23813 w 47625"/>
                <a:gd name="connsiteY4" fmla="*/ 47625 h 476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625" h="47625">
                  <a:moveTo>
                    <a:pt x="23813" y="47625"/>
                  </a:moveTo>
                  <a:cubicBezTo>
                    <a:pt x="37147" y="47625"/>
                    <a:pt x="47625" y="37147"/>
                    <a:pt x="47625" y="23813"/>
                  </a:cubicBezTo>
                  <a:cubicBezTo>
                    <a:pt x="47625" y="10478"/>
                    <a:pt x="37147" y="0"/>
                    <a:pt x="23813" y="0"/>
                  </a:cubicBezTo>
                  <a:cubicBezTo>
                    <a:pt x="10478" y="0"/>
                    <a:pt x="0" y="10478"/>
                    <a:pt x="0" y="23813"/>
                  </a:cubicBezTo>
                  <a:cubicBezTo>
                    <a:pt x="0" y="37147"/>
                    <a:pt x="10478" y="47625"/>
                    <a:pt x="23813" y="47625"/>
                  </a:cubicBezTo>
                  <a:close/>
                </a:path>
              </a:pathLst>
            </a:custGeom>
            <a:noFill/>
            <a:ln w="22225" cap="rnd">
              <a:solidFill>
                <a:schemeClr val="accent1"/>
              </a:solidFill>
              <a:prstDash val="solid"/>
              <a:round/>
            </a:ln>
          </p:spPr>
          <p:txBody>
            <a:bodyPr rtlCol="0" anchor="ct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GB" sz="1765" b="0" i="0" u="none" strike="noStrike" kern="1200" cap="none" spc="0" normalizeH="0" baseline="0" noProof="0">
                <a:ln>
                  <a:noFill/>
                </a:ln>
                <a:solidFill>
                  <a:srgbClr val="000000"/>
                </a:solidFill>
                <a:effectLst/>
                <a:uLnTx/>
                <a:uFillTx/>
                <a:latin typeface="Segoe UI"/>
                <a:ea typeface="+mn-ea"/>
                <a:cs typeface="+mn-cs"/>
              </a:endParaRPr>
            </a:p>
          </p:txBody>
        </p:sp>
        <p:sp>
          <p:nvSpPr>
            <p:cNvPr id="106" name="Freeform: Shape 732">
              <a:extLst>
                <a:ext uri="{FF2B5EF4-FFF2-40B4-BE49-F238E27FC236}">
                  <a16:creationId xmlns:a16="http://schemas.microsoft.com/office/drawing/2014/main" id="{9290FBA4-86C9-6DB2-979F-362A1F75D365}"/>
                </a:ext>
              </a:extLst>
            </p:cNvPr>
            <p:cNvSpPr/>
            <p:nvPr/>
          </p:nvSpPr>
          <p:spPr>
            <a:xfrm>
              <a:off x="7620317" y="2893695"/>
              <a:ext cx="9525" cy="9525"/>
            </a:xfrm>
            <a:custGeom>
              <a:avLst/>
              <a:gdLst>
                <a:gd name="connsiteX0" fmla="*/ 2858 w 0"/>
                <a:gd name="connsiteY0" fmla="*/ 0 h 0"/>
                <a:gd name="connsiteX1" fmla="*/ 0 w 0"/>
                <a:gd name="connsiteY1" fmla="*/ 2858 h 0"/>
                <a:gd name="connsiteX2" fmla="*/ 2858 w 0"/>
                <a:gd name="connsiteY2" fmla="*/ 5715 h 0"/>
                <a:gd name="connsiteX3" fmla="*/ 5715 w 0"/>
                <a:gd name="connsiteY3" fmla="*/ 2858 h 0"/>
                <a:gd name="connsiteX4" fmla="*/ 2858 w 0"/>
                <a:gd name="connsiteY4" fmla="*/ 0 h 0"/>
                <a:gd name="connsiteX5" fmla="*/ 2858 w 0"/>
                <a:gd name="connsiteY5" fmla="*/ 0 h 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a:moveTo>
                    <a:pt x="2858" y="0"/>
                  </a:moveTo>
                  <a:cubicBezTo>
                    <a:pt x="1905" y="0"/>
                    <a:pt x="0" y="952"/>
                    <a:pt x="0" y="2858"/>
                  </a:cubicBezTo>
                  <a:cubicBezTo>
                    <a:pt x="0" y="4763"/>
                    <a:pt x="953" y="5715"/>
                    <a:pt x="2858" y="5715"/>
                  </a:cubicBezTo>
                  <a:cubicBezTo>
                    <a:pt x="3810" y="5715"/>
                    <a:pt x="5715" y="4763"/>
                    <a:pt x="5715" y="2858"/>
                  </a:cubicBezTo>
                  <a:cubicBezTo>
                    <a:pt x="5715" y="952"/>
                    <a:pt x="3810" y="0"/>
                    <a:pt x="2858" y="0"/>
                  </a:cubicBezTo>
                  <a:lnTo>
                    <a:pt x="2858" y="0"/>
                  </a:lnTo>
                </a:path>
              </a:pathLst>
            </a:custGeom>
            <a:noFill/>
            <a:ln w="22225" cap="rnd">
              <a:solidFill>
                <a:schemeClr val="accent1"/>
              </a:solidFill>
              <a:prstDash val="solid"/>
              <a:round/>
            </a:ln>
          </p:spPr>
          <p:txBody>
            <a:bodyPr rtlCol="0" anchor="ct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GB" sz="1765" b="0" i="0" u="none" strike="noStrike" kern="1200" cap="none" spc="0" normalizeH="0" baseline="0" noProof="0">
                <a:ln>
                  <a:noFill/>
                </a:ln>
                <a:solidFill>
                  <a:srgbClr val="000000"/>
                </a:solidFill>
                <a:effectLst/>
                <a:uLnTx/>
                <a:uFillTx/>
                <a:latin typeface="Segoe UI"/>
                <a:ea typeface="+mn-ea"/>
                <a:cs typeface="+mn-cs"/>
              </a:endParaRPr>
            </a:p>
          </p:txBody>
        </p:sp>
      </p:grpSp>
    </p:spTree>
    <p:extLst>
      <p:ext uri="{BB962C8B-B14F-4D97-AF65-F5344CB8AC3E}">
        <p14:creationId xmlns:p14="http://schemas.microsoft.com/office/powerpoint/2010/main" val="2781420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F7F7F7"/>
        </a:solidFill>
        <a:effectLst/>
      </p:bgPr>
    </p:bg>
    <p:spTree>
      <p:nvGrpSpPr>
        <p:cNvPr id="1" name=""/>
        <p:cNvGrpSpPr/>
        <p:nvPr/>
      </p:nvGrpSpPr>
      <p:grpSpPr>
        <a:xfrm>
          <a:off x="0" y="0"/>
          <a:ext cx="0" cy="0"/>
          <a:chOff x="0" y="0"/>
          <a:chExt cx="0" cy="0"/>
        </a:xfrm>
      </p:grpSpPr>
      <p:sp>
        <p:nvSpPr>
          <p:cNvPr id="68" name="Freeform: Shape 3">
            <a:extLst>
              <a:ext uri="{FF2B5EF4-FFF2-40B4-BE49-F238E27FC236}">
                <a16:creationId xmlns:a16="http://schemas.microsoft.com/office/drawing/2014/main" id="{24AC1A71-15A3-ABBB-C4B4-E07BFD828E86}"/>
              </a:ext>
            </a:extLst>
          </p:cNvPr>
          <p:cNvSpPr/>
          <p:nvPr/>
        </p:nvSpPr>
        <p:spPr bwMode="auto">
          <a:xfrm flipH="1" flipV="1">
            <a:off x="0" y="-1"/>
            <a:ext cx="12192000" cy="1291771"/>
          </a:xfrm>
          <a:custGeom>
            <a:avLst/>
            <a:gdLst>
              <a:gd name="connsiteX0" fmla="*/ 11268532 w 12192000"/>
              <a:gd name="connsiteY0" fmla="*/ 106 h 4074802"/>
              <a:gd name="connsiteX1" fmla="*/ 12185209 w 12192000"/>
              <a:gd name="connsiteY1" fmla="*/ 20416 h 4074802"/>
              <a:gd name="connsiteX2" fmla="*/ 12192000 w 12192000"/>
              <a:gd name="connsiteY2" fmla="*/ 20811 h 4074802"/>
              <a:gd name="connsiteX3" fmla="*/ 12192000 w 12192000"/>
              <a:gd name="connsiteY3" fmla="*/ 1064902 h 4074802"/>
              <a:gd name="connsiteX4" fmla="*/ 12192000 w 12192000"/>
              <a:gd name="connsiteY4" fmla="*/ 1585602 h 4074802"/>
              <a:gd name="connsiteX5" fmla="*/ 12192000 w 12192000"/>
              <a:gd name="connsiteY5" fmla="*/ 4074802 h 4074802"/>
              <a:gd name="connsiteX6" fmla="*/ 0 w 12192000"/>
              <a:gd name="connsiteY6" fmla="*/ 4074802 h 4074802"/>
              <a:gd name="connsiteX7" fmla="*/ 0 w 12192000"/>
              <a:gd name="connsiteY7" fmla="*/ 1585602 h 4074802"/>
              <a:gd name="connsiteX8" fmla="*/ 0 w 12192000"/>
              <a:gd name="connsiteY8" fmla="*/ 1064902 h 4074802"/>
              <a:gd name="connsiteX9" fmla="*/ 0 w 12192000"/>
              <a:gd name="connsiteY9" fmla="*/ 16345 h 4074802"/>
              <a:gd name="connsiteX10" fmla="*/ 244047 w 12192000"/>
              <a:gd name="connsiteY10" fmla="*/ 27486 h 4074802"/>
              <a:gd name="connsiteX11" fmla="*/ 1686840 w 12192000"/>
              <a:gd name="connsiteY11" fmla="*/ 173856 h 4074802"/>
              <a:gd name="connsiteX12" fmla="*/ 9172284 w 12192000"/>
              <a:gd name="connsiteY12" fmla="*/ 173856 h 4074802"/>
              <a:gd name="connsiteX13" fmla="*/ 11268532 w 12192000"/>
              <a:gd name="connsiteY13" fmla="*/ 106 h 4074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2192000" h="4074802">
                <a:moveTo>
                  <a:pt x="11268532" y="106"/>
                </a:moveTo>
                <a:cubicBezTo>
                  <a:pt x="11570638" y="-964"/>
                  <a:pt x="11877794" y="6092"/>
                  <a:pt x="12185209" y="20416"/>
                </a:cubicBezTo>
                <a:lnTo>
                  <a:pt x="12192000" y="20811"/>
                </a:lnTo>
                <a:lnTo>
                  <a:pt x="12192000" y="1064902"/>
                </a:lnTo>
                <a:lnTo>
                  <a:pt x="12192000" y="1585602"/>
                </a:lnTo>
                <a:lnTo>
                  <a:pt x="12192000" y="4074802"/>
                </a:lnTo>
                <a:lnTo>
                  <a:pt x="0" y="4074802"/>
                </a:lnTo>
                <a:lnTo>
                  <a:pt x="0" y="1585602"/>
                </a:lnTo>
                <a:lnTo>
                  <a:pt x="0" y="1064902"/>
                </a:lnTo>
                <a:lnTo>
                  <a:pt x="0" y="16345"/>
                </a:lnTo>
                <a:lnTo>
                  <a:pt x="244047" y="27486"/>
                </a:lnTo>
                <a:cubicBezTo>
                  <a:pt x="678291" y="52375"/>
                  <a:pt x="1158360" y="99922"/>
                  <a:pt x="1686840" y="173856"/>
                </a:cubicBezTo>
                <a:cubicBezTo>
                  <a:pt x="5914682" y="765330"/>
                  <a:pt x="9172284" y="173856"/>
                  <a:pt x="9172284" y="173856"/>
                </a:cubicBezTo>
                <a:cubicBezTo>
                  <a:pt x="9789564" y="56236"/>
                  <a:pt x="10513267" y="2780"/>
                  <a:pt x="11268532" y="106"/>
                </a:cubicBezTo>
                <a:close/>
              </a:path>
            </a:pathLst>
          </a:custGeom>
          <a:solidFill>
            <a:schemeClr val="accent1"/>
          </a:solidFill>
          <a:ln w="3768" cap="flat">
            <a:noFill/>
            <a:prstDash val="solid"/>
            <a:miter/>
          </a:ln>
          <a:effectLst>
            <a:outerShdw blurRad="63500" dist="25400" dir="6600000" algn="l" rotWithShape="0">
              <a:prstClr val="black">
                <a:alpha val="26000"/>
              </a:prstClr>
            </a:outerShdw>
          </a:effectLst>
        </p:spPr>
        <p:txBody>
          <a:bodyPr wrap="square" rtlCol="0" anchor="ctr">
            <a:noAutofit/>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GB" sz="1765" b="0" i="0" u="none" strike="noStrike" kern="1200" cap="none" spc="0" normalizeH="0" baseline="0" noProof="0">
              <a:ln>
                <a:noFill/>
              </a:ln>
              <a:solidFill>
                <a:srgbClr val="000000"/>
              </a:solidFill>
              <a:effectLst/>
              <a:uLnTx/>
              <a:uFillTx/>
              <a:latin typeface="Segoe UI"/>
              <a:ea typeface="+mn-ea"/>
              <a:cs typeface="+mn-cs"/>
            </a:endParaRPr>
          </a:p>
        </p:txBody>
      </p:sp>
      <p:sp>
        <p:nvSpPr>
          <p:cNvPr id="73" name="Title 1">
            <a:extLst>
              <a:ext uri="{FF2B5EF4-FFF2-40B4-BE49-F238E27FC236}">
                <a16:creationId xmlns:a16="http://schemas.microsoft.com/office/drawing/2014/main" id="{787EEA1D-2D92-6875-0950-31DFE46BF8C9}"/>
              </a:ext>
            </a:extLst>
          </p:cNvPr>
          <p:cNvSpPr txBox="1">
            <a:spLocks/>
          </p:cNvSpPr>
          <p:nvPr/>
        </p:nvSpPr>
        <p:spPr>
          <a:xfrm>
            <a:off x="596900" y="419100"/>
            <a:ext cx="11274425" cy="430887"/>
          </a:xfrm>
          <a:prstGeom prst="rect">
            <a:avLst/>
          </a:prstGeom>
        </p:spPr>
        <p:txBody>
          <a:bodyPr vert="horz" wrap="square" lIns="0" tIns="0" rIns="0" bIns="0" rtlCol="0" anchor="t">
            <a:spAutoFit/>
          </a:bodyPr>
          <a:lstStyle>
            <a:lvl1pPr algn="l" defTabSz="932742" rtl="0" eaLnBrk="1" latinLnBrk="0" hangingPunct="1">
              <a:lnSpc>
                <a:spcPct val="100000"/>
              </a:lnSpc>
              <a:spcBef>
                <a:spcPct val="0"/>
              </a:spcBef>
              <a:buNone/>
              <a:defRPr lang="en-US" sz="2800" b="0" kern="1200" cap="none" spc="-50" baseline="0" dirty="0" smtClean="0">
                <a:ln w="3175">
                  <a:noFill/>
                </a:ln>
                <a:solidFill>
                  <a:schemeClr val="tx1"/>
                </a:solidFill>
                <a:effectLst/>
                <a:latin typeface="+mj-lt"/>
                <a:ea typeface="+mn-ea"/>
                <a:cs typeface="Segoe UI" pitchFamily="34" charset="0"/>
              </a:defRPr>
            </a:lvl1pPr>
          </a:lstStyle>
          <a:p>
            <a:pPr marL="0" marR="0" lvl="0" indent="0" algn="l" defTabSz="932742" rtl="0" eaLnBrk="1" fontAlgn="auto" latinLnBrk="0" hangingPunct="1">
              <a:lnSpc>
                <a:spcPct val="100000"/>
              </a:lnSpc>
              <a:spcBef>
                <a:spcPct val="0"/>
              </a:spcBef>
              <a:spcAft>
                <a:spcPts val="0"/>
              </a:spcAft>
              <a:buClrTx/>
              <a:buSzTx/>
              <a:buFontTx/>
              <a:buNone/>
              <a:tabLst/>
              <a:defRPr/>
            </a:pPr>
            <a:r>
              <a:rPr kumimoji="0" lang="en-GB" sz="2800" b="0" i="0" u="none" strike="noStrike" kern="1200" cap="none" spc="0" normalizeH="0" baseline="0" noProof="0">
                <a:ln w="3175">
                  <a:noFill/>
                </a:ln>
                <a:solidFill>
                  <a:srgbClr val="FFFFFF"/>
                </a:solidFill>
                <a:effectLst/>
                <a:uLnTx/>
                <a:uFillTx/>
                <a:latin typeface="Segoe UI Semibold"/>
                <a:ea typeface="+mn-ea"/>
                <a:cs typeface="Segoe UI" pitchFamily="34" charset="0"/>
              </a:rPr>
              <a:t>Governance Model</a:t>
            </a:r>
          </a:p>
        </p:txBody>
      </p:sp>
      <p:grpSp>
        <p:nvGrpSpPr>
          <p:cNvPr id="74" name="Group 73">
            <a:extLst>
              <a:ext uri="{FF2B5EF4-FFF2-40B4-BE49-F238E27FC236}">
                <a16:creationId xmlns:a16="http://schemas.microsoft.com/office/drawing/2014/main" id="{F54EA284-0751-87C6-2437-B5A510FC8916}"/>
              </a:ext>
            </a:extLst>
          </p:cNvPr>
          <p:cNvGrpSpPr/>
          <p:nvPr/>
        </p:nvGrpSpPr>
        <p:grpSpPr>
          <a:xfrm>
            <a:off x="414893" y="1511300"/>
            <a:ext cx="11362214" cy="4780781"/>
            <a:chOff x="499586" y="1844676"/>
            <a:chExt cx="8578898" cy="4447405"/>
          </a:xfrm>
        </p:grpSpPr>
        <p:sp>
          <p:nvSpPr>
            <p:cNvPr id="79" name="Rectangle 78">
              <a:extLst>
                <a:ext uri="{FF2B5EF4-FFF2-40B4-BE49-F238E27FC236}">
                  <a16:creationId xmlns:a16="http://schemas.microsoft.com/office/drawing/2014/main" id="{C67201FC-EE8B-6A44-1DF4-BCC2373FFFBA}"/>
                </a:ext>
              </a:extLst>
            </p:cNvPr>
            <p:cNvSpPr>
              <a:spLocks/>
            </p:cNvSpPr>
            <p:nvPr/>
          </p:nvSpPr>
          <p:spPr bwMode="auto">
            <a:xfrm>
              <a:off x="499586" y="1844825"/>
              <a:ext cx="8578898" cy="1368000"/>
            </a:xfrm>
            <a:prstGeom prst="rect">
              <a:avLst/>
            </a:prstGeom>
            <a:gradFill>
              <a:gsLst>
                <a:gs pos="0">
                  <a:schemeClr val="bg1">
                    <a:lumMod val="55000"/>
                    <a:lumOff val="45000"/>
                  </a:schemeClr>
                </a:gs>
                <a:gs pos="100000">
                  <a:srgbClr val="E8E9E8">
                    <a:lumMod val="20000"/>
                    <a:lumOff val="80000"/>
                  </a:srgbClr>
                </a:gs>
              </a:gsLst>
              <a:lin ang="2700000" scaled="1"/>
            </a:gradFill>
            <a:ln w="12700">
              <a:noFill/>
              <a:headEnd type="none" w="med" len="med"/>
              <a:tailEnd type="none" w="med" len="med"/>
            </a:ln>
            <a:effectLst>
              <a:outerShdw blurRad="76200" dist="25400" dir="2700000" algn="tl" rotWithShape="0">
                <a:prstClr val="black">
                  <a:alpha val="14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20" tIns="97536" rIns="121920" bIns="97536" numCol="1" spcCol="0" rtlCol="0" fromWordArt="0" anchor="t" anchorCtr="0" forceAA="0" compatLnSpc="1">
              <a:prstTxWarp prst="textNoShape">
                <a:avLst/>
              </a:prstTxWarp>
              <a:noAutofit/>
            </a:bodyPr>
            <a:lstStyle/>
            <a:p>
              <a:pPr defTabSz="621679" fontAlgn="base">
                <a:spcBef>
                  <a:spcPct val="0"/>
                </a:spcBef>
                <a:spcAft>
                  <a:spcPct val="0"/>
                </a:spcAft>
              </a:pPr>
              <a:endParaRPr lang="en-GB" sz="1333">
                <a:solidFill>
                  <a:srgbClr val="FFFFFF"/>
                </a:solidFill>
                <a:latin typeface="Segoe UI"/>
                <a:cs typeface="Segoe UI" pitchFamily="34" charset="0"/>
              </a:endParaRPr>
            </a:p>
          </p:txBody>
        </p:sp>
        <p:sp>
          <p:nvSpPr>
            <p:cNvPr id="81" name="Rectangle 80">
              <a:extLst>
                <a:ext uri="{FF2B5EF4-FFF2-40B4-BE49-F238E27FC236}">
                  <a16:creationId xmlns:a16="http://schemas.microsoft.com/office/drawing/2014/main" id="{488AA5EA-2BAA-C7B1-A254-BCA53C659A64}"/>
                </a:ext>
              </a:extLst>
            </p:cNvPr>
            <p:cNvSpPr>
              <a:spLocks/>
            </p:cNvSpPr>
            <p:nvPr/>
          </p:nvSpPr>
          <p:spPr bwMode="auto">
            <a:xfrm>
              <a:off x="499586" y="3417382"/>
              <a:ext cx="8578898" cy="1368000"/>
            </a:xfrm>
            <a:prstGeom prst="rect">
              <a:avLst/>
            </a:prstGeom>
            <a:gradFill>
              <a:gsLst>
                <a:gs pos="0">
                  <a:schemeClr val="bg1">
                    <a:lumMod val="55000"/>
                    <a:lumOff val="45000"/>
                  </a:schemeClr>
                </a:gs>
                <a:gs pos="100000">
                  <a:srgbClr val="E8E9E8">
                    <a:lumMod val="20000"/>
                    <a:lumOff val="80000"/>
                  </a:srgbClr>
                </a:gs>
              </a:gsLst>
              <a:lin ang="2700000" scaled="1"/>
            </a:gradFill>
            <a:ln w="12700">
              <a:noFill/>
              <a:headEnd type="none" w="med" len="med"/>
              <a:tailEnd type="none" w="med" len="med"/>
            </a:ln>
            <a:effectLst>
              <a:outerShdw blurRad="76200" dist="25400" dir="2700000" algn="tl" rotWithShape="0">
                <a:prstClr val="black">
                  <a:alpha val="14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20" tIns="97536" rIns="121920" bIns="97536" numCol="1" spcCol="0" rtlCol="0" fromWordArt="0" anchor="t" anchorCtr="0" forceAA="0" compatLnSpc="1">
              <a:prstTxWarp prst="textNoShape">
                <a:avLst/>
              </a:prstTxWarp>
              <a:noAutofit/>
            </a:bodyPr>
            <a:lstStyle/>
            <a:p>
              <a:pPr defTabSz="621679" fontAlgn="base">
                <a:spcBef>
                  <a:spcPct val="0"/>
                </a:spcBef>
                <a:spcAft>
                  <a:spcPct val="0"/>
                </a:spcAft>
              </a:pPr>
              <a:endParaRPr lang="en-GB" sz="1333">
                <a:solidFill>
                  <a:srgbClr val="FFFFFF"/>
                </a:solidFill>
                <a:latin typeface="Segoe UI"/>
                <a:cs typeface="Segoe UI" pitchFamily="34" charset="0"/>
              </a:endParaRPr>
            </a:p>
          </p:txBody>
        </p:sp>
        <p:sp>
          <p:nvSpPr>
            <p:cNvPr id="85" name="Rectangle 84">
              <a:extLst>
                <a:ext uri="{FF2B5EF4-FFF2-40B4-BE49-F238E27FC236}">
                  <a16:creationId xmlns:a16="http://schemas.microsoft.com/office/drawing/2014/main" id="{1A6A0ABF-031C-51F5-4D37-B56A2BEBA1C2}"/>
                </a:ext>
              </a:extLst>
            </p:cNvPr>
            <p:cNvSpPr>
              <a:spLocks/>
            </p:cNvSpPr>
            <p:nvPr/>
          </p:nvSpPr>
          <p:spPr bwMode="auto">
            <a:xfrm>
              <a:off x="499586" y="4924081"/>
              <a:ext cx="8578898" cy="1368000"/>
            </a:xfrm>
            <a:prstGeom prst="rect">
              <a:avLst/>
            </a:prstGeom>
            <a:gradFill>
              <a:gsLst>
                <a:gs pos="0">
                  <a:schemeClr val="bg1">
                    <a:lumMod val="55000"/>
                    <a:lumOff val="45000"/>
                  </a:schemeClr>
                </a:gs>
                <a:gs pos="100000">
                  <a:srgbClr val="E8E9E8">
                    <a:lumMod val="20000"/>
                    <a:lumOff val="80000"/>
                  </a:srgbClr>
                </a:gs>
              </a:gsLst>
              <a:lin ang="2700000" scaled="1"/>
            </a:gradFill>
            <a:ln w="12700">
              <a:noFill/>
              <a:headEnd type="none" w="med" len="med"/>
              <a:tailEnd type="none" w="med" len="med"/>
            </a:ln>
            <a:effectLst>
              <a:outerShdw blurRad="76200" dist="25400" dir="2700000" algn="tl" rotWithShape="0">
                <a:prstClr val="black">
                  <a:alpha val="14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20" tIns="97536" rIns="121920" bIns="97536" numCol="1" spcCol="0" rtlCol="0" fromWordArt="0" anchor="t" anchorCtr="0" forceAA="0" compatLnSpc="1">
              <a:prstTxWarp prst="textNoShape">
                <a:avLst/>
              </a:prstTxWarp>
              <a:noAutofit/>
            </a:bodyPr>
            <a:lstStyle/>
            <a:p>
              <a:pPr defTabSz="621679" fontAlgn="base">
                <a:spcBef>
                  <a:spcPct val="0"/>
                </a:spcBef>
                <a:spcAft>
                  <a:spcPct val="0"/>
                </a:spcAft>
              </a:pPr>
              <a:endParaRPr lang="en-GB" sz="1333">
                <a:solidFill>
                  <a:srgbClr val="FFFFFF"/>
                </a:solidFill>
                <a:latin typeface="Segoe UI"/>
                <a:cs typeface="Segoe UI" pitchFamily="34" charset="0"/>
              </a:endParaRPr>
            </a:p>
          </p:txBody>
        </p:sp>
        <p:sp>
          <p:nvSpPr>
            <p:cNvPr id="86" name="Rectangle 85">
              <a:extLst>
                <a:ext uri="{FF2B5EF4-FFF2-40B4-BE49-F238E27FC236}">
                  <a16:creationId xmlns:a16="http://schemas.microsoft.com/office/drawing/2014/main" id="{0AE9C2CA-D7EC-7D61-A749-C79BDBCC8871}"/>
                </a:ext>
              </a:extLst>
            </p:cNvPr>
            <p:cNvSpPr>
              <a:spLocks/>
            </p:cNvSpPr>
            <p:nvPr/>
          </p:nvSpPr>
          <p:spPr bwMode="auto">
            <a:xfrm>
              <a:off x="587742" y="2298749"/>
              <a:ext cx="1110430" cy="460153"/>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36000" tIns="146304" rIns="36000" bIns="146304"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ts val="1800"/>
                </a:spcAft>
                <a:buClrTx/>
                <a:buSzTx/>
                <a:buFontTx/>
                <a:buNone/>
                <a:tabLst/>
                <a:defRPr/>
              </a:pPr>
              <a:r>
                <a:rPr kumimoji="0" lang="en-GB" sz="1400" b="0" i="0" u="none" strike="noStrike" kern="1200" cap="none" spc="0" normalizeH="0" baseline="0" noProof="0">
                  <a:ln>
                    <a:noFill/>
                  </a:ln>
                  <a:solidFill>
                    <a:schemeClr val="tx1"/>
                  </a:solidFill>
                  <a:effectLst/>
                  <a:uLnTx/>
                  <a:uFillTx/>
                  <a:latin typeface="+mj-lt"/>
                  <a:ea typeface="+mn-ea"/>
                  <a:cs typeface="Segoe UI" pitchFamily="34" charset="0"/>
                </a:rPr>
                <a:t>Strategic governance</a:t>
              </a:r>
            </a:p>
          </p:txBody>
        </p:sp>
        <p:sp>
          <p:nvSpPr>
            <p:cNvPr id="90" name="Rectangle 89">
              <a:extLst>
                <a:ext uri="{FF2B5EF4-FFF2-40B4-BE49-F238E27FC236}">
                  <a16:creationId xmlns:a16="http://schemas.microsoft.com/office/drawing/2014/main" id="{F972B356-8BBD-3DB3-FF33-64C598518A45}"/>
                </a:ext>
              </a:extLst>
            </p:cNvPr>
            <p:cNvSpPr>
              <a:spLocks/>
            </p:cNvSpPr>
            <p:nvPr/>
          </p:nvSpPr>
          <p:spPr bwMode="auto">
            <a:xfrm>
              <a:off x="587742" y="3838377"/>
              <a:ext cx="1110430" cy="460153"/>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36000" tIns="146304" rIns="36000" bIns="146304" numCol="1" spcCol="0" rtlCol="0" fromWordArt="0" anchor="ctr" anchorCtr="0" forceAA="0" compatLnSpc="1">
              <a:prstTxWarp prst="textNoShape">
                <a:avLst/>
              </a:prstTxWarp>
              <a:noAutofit/>
            </a:bodyPr>
            <a:lstStyle/>
            <a:p>
              <a:pPr algn="ctr" defTabSz="932472" fontAlgn="base">
                <a:spcBef>
                  <a:spcPct val="0"/>
                </a:spcBef>
                <a:spcAft>
                  <a:spcPts val="1800"/>
                </a:spcAft>
                <a:defRPr/>
              </a:pPr>
              <a:r>
                <a:rPr lang="en-GB" sz="1400">
                  <a:solidFill>
                    <a:schemeClr val="tx1"/>
                  </a:solidFill>
                  <a:latin typeface="+mj-lt"/>
                  <a:cs typeface="Segoe UI" pitchFamily="34" charset="0"/>
                </a:rPr>
                <a:t>Operational governance</a:t>
              </a:r>
            </a:p>
          </p:txBody>
        </p:sp>
        <p:sp>
          <p:nvSpPr>
            <p:cNvPr id="91" name="Rectangle 90">
              <a:extLst>
                <a:ext uri="{FF2B5EF4-FFF2-40B4-BE49-F238E27FC236}">
                  <a16:creationId xmlns:a16="http://schemas.microsoft.com/office/drawing/2014/main" id="{A61DDAD2-26C7-3D36-0FD8-DA6DDF300CB9}"/>
                </a:ext>
              </a:extLst>
            </p:cNvPr>
            <p:cNvSpPr>
              <a:spLocks/>
            </p:cNvSpPr>
            <p:nvPr/>
          </p:nvSpPr>
          <p:spPr bwMode="auto">
            <a:xfrm>
              <a:off x="587742" y="5349274"/>
              <a:ext cx="1110430" cy="517614"/>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36000" tIns="146304" rIns="36000" bIns="146304" numCol="1" spcCol="0" rtlCol="0" fromWordArt="0" anchor="ctr" anchorCtr="0" forceAA="0" compatLnSpc="1">
              <a:prstTxWarp prst="textNoShape">
                <a:avLst/>
              </a:prstTxWarp>
              <a:noAutofit/>
            </a:bodyPr>
            <a:lstStyle/>
            <a:p>
              <a:pPr algn="ctr" defTabSz="932472" fontAlgn="base">
                <a:spcBef>
                  <a:spcPct val="0"/>
                </a:spcBef>
                <a:spcAft>
                  <a:spcPts val="1800"/>
                </a:spcAft>
                <a:defRPr/>
              </a:pPr>
              <a:r>
                <a:rPr lang="en-GB" sz="1400">
                  <a:solidFill>
                    <a:schemeClr val="tx1"/>
                  </a:solidFill>
                  <a:latin typeface="+mj-lt"/>
                  <a:cs typeface="Segoe UI" pitchFamily="34" charset="0"/>
                </a:rPr>
                <a:t>Local governance</a:t>
              </a:r>
            </a:p>
          </p:txBody>
        </p:sp>
        <p:sp>
          <p:nvSpPr>
            <p:cNvPr id="98" name="Rectangle: Rounded Corners 97">
              <a:extLst>
                <a:ext uri="{FF2B5EF4-FFF2-40B4-BE49-F238E27FC236}">
                  <a16:creationId xmlns:a16="http://schemas.microsoft.com/office/drawing/2014/main" id="{A3673535-94AA-0179-EEEA-26AD66DD18ED}"/>
                </a:ext>
              </a:extLst>
            </p:cNvPr>
            <p:cNvSpPr/>
            <p:nvPr/>
          </p:nvSpPr>
          <p:spPr bwMode="auto">
            <a:xfrm>
              <a:off x="1782241" y="1844676"/>
              <a:ext cx="45719" cy="1365249"/>
            </a:xfrm>
            <a:prstGeom prst="roundRect">
              <a:avLst>
                <a:gd name="adj" fmla="val 50000"/>
              </a:avLst>
            </a:prstGeom>
            <a:gradFill>
              <a:gsLst>
                <a:gs pos="50000">
                  <a:schemeClr val="bg1">
                    <a:alpha val="30000"/>
                  </a:schemeClr>
                </a:gs>
                <a:gs pos="50000">
                  <a:schemeClr val="tx1">
                    <a:alpha val="6000"/>
                  </a:schemeClr>
                </a:gs>
              </a:gsLst>
              <a:lin ang="0" scaled="0"/>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rm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GB"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sp>
          <p:nvSpPr>
            <p:cNvPr id="99" name="Rectangle: Rounded Corners 98">
              <a:extLst>
                <a:ext uri="{FF2B5EF4-FFF2-40B4-BE49-F238E27FC236}">
                  <a16:creationId xmlns:a16="http://schemas.microsoft.com/office/drawing/2014/main" id="{B84C923B-37F8-7774-BFEB-80D5006353EA}"/>
                </a:ext>
              </a:extLst>
            </p:cNvPr>
            <p:cNvSpPr/>
            <p:nvPr/>
          </p:nvSpPr>
          <p:spPr bwMode="auto">
            <a:xfrm>
              <a:off x="1782241" y="3387204"/>
              <a:ext cx="45719" cy="1365249"/>
            </a:xfrm>
            <a:prstGeom prst="roundRect">
              <a:avLst>
                <a:gd name="adj" fmla="val 50000"/>
              </a:avLst>
            </a:prstGeom>
            <a:gradFill>
              <a:gsLst>
                <a:gs pos="50000">
                  <a:schemeClr val="bg1">
                    <a:alpha val="30000"/>
                  </a:schemeClr>
                </a:gs>
                <a:gs pos="50000">
                  <a:schemeClr val="tx1">
                    <a:alpha val="6000"/>
                  </a:schemeClr>
                </a:gs>
              </a:gsLst>
              <a:lin ang="0" scaled="0"/>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rm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GB"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sp>
          <p:nvSpPr>
            <p:cNvPr id="100" name="Rectangle: Rounded Corners 99">
              <a:extLst>
                <a:ext uri="{FF2B5EF4-FFF2-40B4-BE49-F238E27FC236}">
                  <a16:creationId xmlns:a16="http://schemas.microsoft.com/office/drawing/2014/main" id="{4B490920-0248-2955-6304-C322FA28420C}"/>
                </a:ext>
              </a:extLst>
            </p:cNvPr>
            <p:cNvSpPr/>
            <p:nvPr/>
          </p:nvSpPr>
          <p:spPr bwMode="auto">
            <a:xfrm>
              <a:off x="1782241" y="4925456"/>
              <a:ext cx="45719" cy="1365249"/>
            </a:xfrm>
            <a:prstGeom prst="roundRect">
              <a:avLst>
                <a:gd name="adj" fmla="val 50000"/>
              </a:avLst>
            </a:prstGeom>
            <a:gradFill>
              <a:gsLst>
                <a:gs pos="50000">
                  <a:schemeClr val="bg1">
                    <a:alpha val="30000"/>
                  </a:schemeClr>
                </a:gs>
                <a:gs pos="50000">
                  <a:schemeClr val="tx1">
                    <a:alpha val="6000"/>
                  </a:schemeClr>
                </a:gs>
              </a:gsLst>
              <a:lin ang="0" scaled="0"/>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rm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GB"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sp>
          <p:nvSpPr>
            <p:cNvPr id="101" name="Rectangle 100">
              <a:extLst>
                <a:ext uri="{FF2B5EF4-FFF2-40B4-BE49-F238E27FC236}">
                  <a16:creationId xmlns:a16="http://schemas.microsoft.com/office/drawing/2014/main" id="{D1B5A8EF-B417-D62B-05E9-2269DCDBEDA7}"/>
                </a:ext>
              </a:extLst>
            </p:cNvPr>
            <p:cNvSpPr/>
            <p:nvPr/>
          </p:nvSpPr>
          <p:spPr bwMode="auto">
            <a:xfrm>
              <a:off x="1917247" y="1905001"/>
              <a:ext cx="7048500" cy="333192"/>
            </a:xfrm>
            <a:prstGeom prst="rect">
              <a:avLst/>
            </a:prstGeom>
            <a:solidFill>
              <a:schemeClr val="bg1"/>
            </a:solidFill>
            <a:ln>
              <a:solidFill>
                <a:schemeClr val="bg1">
                  <a:lumMod val="8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GB"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sp>
          <p:nvSpPr>
            <p:cNvPr id="102" name="Rectangle 101">
              <a:extLst>
                <a:ext uri="{FF2B5EF4-FFF2-40B4-BE49-F238E27FC236}">
                  <a16:creationId xmlns:a16="http://schemas.microsoft.com/office/drawing/2014/main" id="{77429622-24FB-98D5-BF17-91AF6002C1FA}"/>
                </a:ext>
              </a:extLst>
            </p:cNvPr>
            <p:cNvSpPr/>
            <p:nvPr/>
          </p:nvSpPr>
          <p:spPr bwMode="auto">
            <a:xfrm>
              <a:off x="1917246" y="2304302"/>
              <a:ext cx="3470195" cy="848349"/>
            </a:xfrm>
            <a:prstGeom prst="rect">
              <a:avLst/>
            </a:prstGeom>
            <a:solidFill>
              <a:schemeClr val="bg1"/>
            </a:solidFill>
            <a:ln>
              <a:solidFill>
                <a:schemeClr val="bg1">
                  <a:lumMod val="8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GB"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sp>
          <p:nvSpPr>
            <p:cNvPr id="103" name="Rectangle 102">
              <a:extLst>
                <a:ext uri="{FF2B5EF4-FFF2-40B4-BE49-F238E27FC236}">
                  <a16:creationId xmlns:a16="http://schemas.microsoft.com/office/drawing/2014/main" id="{20F4F7AF-AD68-CA29-F464-6B214154C591}"/>
                </a:ext>
              </a:extLst>
            </p:cNvPr>
            <p:cNvSpPr/>
            <p:nvPr/>
          </p:nvSpPr>
          <p:spPr bwMode="auto">
            <a:xfrm>
              <a:off x="5486026" y="2304302"/>
              <a:ext cx="3470195" cy="848349"/>
            </a:xfrm>
            <a:prstGeom prst="rect">
              <a:avLst/>
            </a:prstGeom>
            <a:solidFill>
              <a:schemeClr val="bg1"/>
            </a:solidFill>
            <a:ln>
              <a:solidFill>
                <a:schemeClr val="bg1">
                  <a:lumMod val="8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GB"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sp>
          <p:nvSpPr>
            <p:cNvPr id="104" name="Rectangle 103">
              <a:extLst>
                <a:ext uri="{FF2B5EF4-FFF2-40B4-BE49-F238E27FC236}">
                  <a16:creationId xmlns:a16="http://schemas.microsoft.com/office/drawing/2014/main" id="{B4564D1E-C4F1-1499-06DA-EE4F3D240D1D}"/>
                </a:ext>
              </a:extLst>
            </p:cNvPr>
            <p:cNvSpPr/>
            <p:nvPr/>
          </p:nvSpPr>
          <p:spPr bwMode="auto">
            <a:xfrm>
              <a:off x="1917247" y="3482666"/>
              <a:ext cx="1740504" cy="552858"/>
            </a:xfrm>
            <a:prstGeom prst="rect">
              <a:avLst/>
            </a:prstGeom>
            <a:solidFill>
              <a:schemeClr val="bg1"/>
            </a:solidFill>
            <a:ln>
              <a:solidFill>
                <a:schemeClr val="bg1">
                  <a:lumMod val="8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GB"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sp>
          <p:nvSpPr>
            <p:cNvPr id="105" name="Rectangle 104">
              <a:extLst>
                <a:ext uri="{FF2B5EF4-FFF2-40B4-BE49-F238E27FC236}">
                  <a16:creationId xmlns:a16="http://schemas.microsoft.com/office/drawing/2014/main" id="{E99CDE03-7DF8-A7B3-8E35-90E7088B0308}"/>
                </a:ext>
              </a:extLst>
            </p:cNvPr>
            <p:cNvSpPr/>
            <p:nvPr/>
          </p:nvSpPr>
          <p:spPr bwMode="auto">
            <a:xfrm>
              <a:off x="7225243" y="3482666"/>
              <a:ext cx="1740504" cy="552858"/>
            </a:xfrm>
            <a:prstGeom prst="rect">
              <a:avLst/>
            </a:prstGeom>
            <a:solidFill>
              <a:schemeClr val="bg1"/>
            </a:solidFill>
            <a:ln>
              <a:solidFill>
                <a:schemeClr val="bg1">
                  <a:lumMod val="8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GB"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sp>
          <p:nvSpPr>
            <p:cNvPr id="106" name="Rectangle 105">
              <a:extLst>
                <a:ext uri="{FF2B5EF4-FFF2-40B4-BE49-F238E27FC236}">
                  <a16:creationId xmlns:a16="http://schemas.microsoft.com/office/drawing/2014/main" id="{06010A9B-BDBB-6AE8-86BD-F9E4F73FD21B}"/>
                </a:ext>
              </a:extLst>
            </p:cNvPr>
            <p:cNvSpPr/>
            <p:nvPr/>
          </p:nvSpPr>
          <p:spPr bwMode="auto">
            <a:xfrm>
              <a:off x="3749641" y="3482666"/>
              <a:ext cx="3383712" cy="552858"/>
            </a:xfrm>
            <a:prstGeom prst="rect">
              <a:avLst/>
            </a:prstGeom>
            <a:solidFill>
              <a:schemeClr val="bg1"/>
            </a:solidFill>
            <a:ln>
              <a:solidFill>
                <a:schemeClr val="bg1">
                  <a:lumMod val="8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GB"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sp>
          <p:nvSpPr>
            <p:cNvPr id="107" name="Rectangle 106">
              <a:extLst>
                <a:ext uri="{FF2B5EF4-FFF2-40B4-BE49-F238E27FC236}">
                  <a16:creationId xmlns:a16="http://schemas.microsoft.com/office/drawing/2014/main" id="{285B4664-4EF2-715D-9B81-BDB6486C3642}"/>
                </a:ext>
              </a:extLst>
            </p:cNvPr>
            <p:cNvSpPr/>
            <p:nvPr/>
          </p:nvSpPr>
          <p:spPr bwMode="auto">
            <a:xfrm>
              <a:off x="1917247" y="4101382"/>
              <a:ext cx="1740504" cy="552858"/>
            </a:xfrm>
            <a:prstGeom prst="rect">
              <a:avLst/>
            </a:prstGeom>
            <a:solidFill>
              <a:schemeClr val="bg1"/>
            </a:solidFill>
            <a:ln>
              <a:solidFill>
                <a:schemeClr val="bg1">
                  <a:lumMod val="8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GB"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sp>
          <p:nvSpPr>
            <p:cNvPr id="108" name="Rectangle 107">
              <a:extLst>
                <a:ext uri="{FF2B5EF4-FFF2-40B4-BE49-F238E27FC236}">
                  <a16:creationId xmlns:a16="http://schemas.microsoft.com/office/drawing/2014/main" id="{96B0799F-2DE8-0B67-EE9D-822B40C66713}"/>
                </a:ext>
              </a:extLst>
            </p:cNvPr>
            <p:cNvSpPr/>
            <p:nvPr/>
          </p:nvSpPr>
          <p:spPr bwMode="auto">
            <a:xfrm>
              <a:off x="7225243" y="4101382"/>
              <a:ext cx="1740504" cy="552858"/>
            </a:xfrm>
            <a:prstGeom prst="rect">
              <a:avLst/>
            </a:prstGeom>
            <a:solidFill>
              <a:schemeClr val="bg1"/>
            </a:solidFill>
            <a:ln>
              <a:solidFill>
                <a:schemeClr val="bg1">
                  <a:lumMod val="8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GB"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sp>
          <p:nvSpPr>
            <p:cNvPr id="109" name="Rectangle 108">
              <a:extLst>
                <a:ext uri="{FF2B5EF4-FFF2-40B4-BE49-F238E27FC236}">
                  <a16:creationId xmlns:a16="http://schemas.microsoft.com/office/drawing/2014/main" id="{E699691E-83EA-0332-C167-1399B69EE2F2}"/>
                </a:ext>
              </a:extLst>
            </p:cNvPr>
            <p:cNvSpPr/>
            <p:nvPr/>
          </p:nvSpPr>
          <p:spPr bwMode="auto">
            <a:xfrm>
              <a:off x="3749641" y="4101382"/>
              <a:ext cx="3383712" cy="552858"/>
            </a:xfrm>
            <a:prstGeom prst="rect">
              <a:avLst/>
            </a:prstGeom>
            <a:solidFill>
              <a:schemeClr val="bg1"/>
            </a:solidFill>
            <a:ln>
              <a:solidFill>
                <a:schemeClr val="bg1">
                  <a:lumMod val="8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GB"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sp>
          <p:nvSpPr>
            <p:cNvPr id="110" name="Rectangle 109">
              <a:extLst>
                <a:ext uri="{FF2B5EF4-FFF2-40B4-BE49-F238E27FC236}">
                  <a16:creationId xmlns:a16="http://schemas.microsoft.com/office/drawing/2014/main" id="{68DD3611-AF5E-B558-5938-876C54B78A16}"/>
                </a:ext>
              </a:extLst>
            </p:cNvPr>
            <p:cNvSpPr/>
            <p:nvPr/>
          </p:nvSpPr>
          <p:spPr bwMode="auto">
            <a:xfrm>
              <a:off x="1917247" y="5025314"/>
              <a:ext cx="1070197" cy="1165534"/>
            </a:xfrm>
            <a:prstGeom prst="rect">
              <a:avLst/>
            </a:prstGeom>
            <a:solidFill>
              <a:schemeClr val="bg1"/>
            </a:solidFill>
            <a:ln>
              <a:solidFill>
                <a:schemeClr val="bg1">
                  <a:lumMod val="8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GB"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sp>
          <p:nvSpPr>
            <p:cNvPr id="111" name="Rectangle 110">
              <a:extLst>
                <a:ext uri="{FF2B5EF4-FFF2-40B4-BE49-F238E27FC236}">
                  <a16:creationId xmlns:a16="http://schemas.microsoft.com/office/drawing/2014/main" id="{9E356DD5-AFB4-8F14-0BF9-EDC05D5DDE24}"/>
                </a:ext>
              </a:extLst>
            </p:cNvPr>
            <p:cNvSpPr/>
            <p:nvPr/>
          </p:nvSpPr>
          <p:spPr bwMode="auto">
            <a:xfrm>
              <a:off x="3113054" y="5025314"/>
              <a:ext cx="1070197" cy="1165534"/>
            </a:xfrm>
            <a:prstGeom prst="rect">
              <a:avLst/>
            </a:prstGeom>
            <a:solidFill>
              <a:schemeClr val="bg1"/>
            </a:solidFill>
            <a:ln>
              <a:solidFill>
                <a:schemeClr val="bg1">
                  <a:lumMod val="8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GB"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sp>
          <p:nvSpPr>
            <p:cNvPr id="112" name="Rectangle 111">
              <a:extLst>
                <a:ext uri="{FF2B5EF4-FFF2-40B4-BE49-F238E27FC236}">
                  <a16:creationId xmlns:a16="http://schemas.microsoft.com/office/drawing/2014/main" id="{0E611A10-EC79-18D2-CFBE-B93590992CAE}"/>
                </a:ext>
              </a:extLst>
            </p:cNvPr>
            <p:cNvSpPr/>
            <p:nvPr/>
          </p:nvSpPr>
          <p:spPr bwMode="auto">
            <a:xfrm>
              <a:off x="4308861" y="5025314"/>
              <a:ext cx="1070197" cy="1165534"/>
            </a:xfrm>
            <a:prstGeom prst="rect">
              <a:avLst/>
            </a:prstGeom>
            <a:solidFill>
              <a:schemeClr val="bg1"/>
            </a:solidFill>
            <a:ln>
              <a:solidFill>
                <a:schemeClr val="bg1">
                  <a:lumMod val="8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GB"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sp>
          <p:nvSpPr>
            <p:cNvPr id="113" name="Rectangle 112">
              <a:extLst>
                <a:ext uri="{FF2B5EF4-FFF2-40B4-BE49-F238E27FC236}">
                  <a16:creationId xmlns:a16="http://schemas.microsoft.com/office/drawing/2014/main" id="{A9B3BF0E-BBFE-8C90-0A1C-05380C3D3992}"/>
                </a:ext>
              </a:extLst>
            </p:cNvPr>
            <p:cNvSpPr/>
            <p:nvPr/>
          </p:nvSpPr>
          <p:spPr bwMode="auto">
            <a:xfrm>
              <a:off x="5504668" y="5025314"/>
              <a:ext cx="1070197" cy="1165534"/>
            </a:xfrm>
            <a:prstGeom prst="rect">
              <a:avLst/>
            </a:prstGeom>
            <a:solidFill>
              <a:schemeClr val="bg1"/>
            </a:solidFill>
            <a:ln>
              <a:solidFill>
                <a:schemeClr val="bg1">
                  <a:lumMod val="8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GB"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sp>
          <p:nvSpPr>
            <p:cNvPr id="114" name="Rectangle 113">
              <a:extLst>
                <a:ext uri="{FF2B5EF4-FFF2-40B4-BE49-F238E27FC236}">
                  <a16:creationId xmlns:a16="http://schemas.microsoft.com/office/drawing/2014/main" id="{E7782BB3-BDBC-9E50-2813-E803143F310D}"/>
                </a:ext>
              </a:extLst>
            </p:cNvPr>
            <p:cNvSpPr/>
            <p:nvPr/>
          </p:nvSpPr>
          <p:spPr bwMode="auto">
            <a:xfrm>
              <a:off x="6700476" y="5025314"/>
              <a:ext cx="1070197" cy="1165534"/>
            </a:xfrm>
            <a:prstGeom prst="rect">
              <a:avLst/>
            </a:prstGeom>
            <a:solidFill>
              <a:schemeClr val="bg1"/>
            </a:solidFill>
            <a:ln>
              <a:solidFill>
                <a:schemeClr val="bg1">
                  <a:lumMod val="8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GB"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sp>
          <p:nvSpPr>
            <p:cNvPr id="115" name="Rectangle 114">
              <a:extLst>
                <a:ext uri="{FF2B5EF4-FFF2-40B4-BE49-F238E27FC236}">
                  <a16:creationId xmlns:a16="http://schemas.microsoft.com/office/drawing/2014/main" id="{7ACFCCE7-24A7-C3D8-5A44-C9EA4F114C2F}"/>
                </a:ext>
              </a:extLst>
            </p:cNvPr>
            <p:cNvSpPr/>
            <p:nvPr/>
          </p:nvSpPr>
          <p:spPr bwMode="auto">
            <a:xfrm>
              <a:off x="7896283" y="5025314"/>
              <a:ext cx="1070197" cy="1165534"/>
            </a:xfrm>
            <a:prstGeom prst="rect">
              <a:avLst/>
            </a:prstGeom>
            <a:solidFill>
              <a:schemeClr val="bg1"/>
            </a:solidFill>
            <a:ln>
              <a:solidFill>
                <a:schemeClr val="bg1">
                  <a:lumMod val="8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GB"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grpSp>
      <p:graphicFrame>
        <p:nvGraphicFramePr>
          <p:cNvPr id="116" name="Table 123">
            <a:extLst>
              <a:ext uri="{FF2B5EF4-FFF2-40B4-BE49-F238E27FC236}">
                <a16:creationId xmlns:a16="http://schemas.microsoft.com/office/drawing/2014/main" id="{26DDB971-C76D-F845-FE0D-D52853896EEF}"/>
              </a:ext>
            </a:extLst>
          </p:cNvPr>
          <p:cNvGraphicFramePr>
            <a:graphicFrameLocks noGrp="1"/>
          </p:cNvGraphicFramePr>
          <p:nvPr>
            <p:extLst>
              <p:ext uri="{D42A27DB-BD31-4B8C-83A1-F6EECF244321}">
                <p14:modId xmlns:p14="http://schemas.microsoft.com/office/powerpoint/2010/main" val="1885836817"/>
              </p:ext>
            </p:extLst>
          </p:nvPr>
        </p:nvGraphicFramePr>
        <p:xfrm>
          <a:off x="2314575" y="1583054"/>
          <a:ext cx="9334500" cy="321945"/>
        </p:xfrm>
        <a:graphic>
          <a:graphicData uri="http://schemas.openxmlformats.org/drawingml/2006/table">
            <a:tbl>
              <a:tblPr firstRow="1" bandRow="1">
                <a:tableStyleId>{5C22544A-7EE6-4342-B048-85BDC9FD1C3A}</a:tableStyleId>
              </a:tblPr>
              <a:tblGrid>
                <a:gridCol w="9334500">
                  <a:extLst>
                    <a:ext uri="{9D8B030D-6E8A-4147-A177-3AD203B41FA5}">
                      <a16:colId xmlns:a16="http://schemas.microsoft.com/office/drawing/2014/main" val="3467979333"/>
                    </a:ext>
                  </a:extLst>
                </a:gridCol>
              </a:tblGrid>
              <a:tr h="321945">
                <a:tc>
                  <a:txBody>
                    <a:bodyPr/>
                    <a:lstStyle/>
                    <a:p>
                      <a:pPr algn="ctr"/>
                      <a:r>
                        <a:rPr lang="en-GB" sz="1050">
                          <a:solidFill>
                            <a:schemeClr val="tx1"/>
                          </a:solidFill>
                        </a:rPr>
                        <a:t>Executive Sponsors: </a:t>
                      </a:r>
                      <a:r>
                        <a:rPr lang="en-GB" sz="900" b="0">
                          <a:solidFill>
                            <a:schemeClr val="tx1"/>
                          </a:solidFill>
                        </a:rPr>
                        <a:t>Champions initiative with leadership</a:t>
                      </a:r>
                      <a:endParaRPr lang="en-GB" sz="1050" b="0">
                        <a:solidFill>
                          <a:schemeClr val="tx1"/>
                        </a:solidFill>
                      </a:endParaRPr>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522856948"/>
                  </a:ext>
                </a:extLst>
              </a:tr>
            </a:tbl>
          </a:graphicData>
        </a:graphic>
      </p:graphicFrame>
      <p:graphicFrame>
        <p:nvGraphicFramePr>
          <p:cNvPr id="117" name="Table 116">
            <a:extLst>
              <a:ext uri="{FF2B5EF4-FFF2-40B4-BE49-F238E27FC236}">
                <a16:creationId xmlns:a16="http://schemas.microsoft.com/office/drawing/2014/main" id="{9752FA1E-96C3-6096-2198-65B30FA38483}"/>
              </a:ext>
            </a:extLst>
          </p:cNvPr>
          <p:cNvGraphicFramePr>
            <a:graphicFrameLocks noGrp="1"/>
          </p:cNvGraphicFramePr>
          <p:nvPr>
            <p:extLst>
              <p:ext uri="{D42A27DB-BD31-4B8C-83A1-F6EECF244321}">
                <p14:modId xmlns:p14="http://schemas.microsoft.com/office/powerpoint/2010/main" val="3115312554"/>
              </p:ext>
            </p:extLst>
          </p:nvPr>
        </p:nvGraphicFramePr>
        <p:xfrm>
          <a:off x="2321169" y="2029768"/>
          <a:ext cx="4602145" cy="884254"/>
        </p:xfrm>
        <a:graphic>
          <a:graphicData uri="http://schemas.openxmlformats.org/drawingml/2006/table">
            <a:tbl>
              <a:tblPr firstRow="1" bandRow="1">
                <a:tableStyleId>{5C22544A-7EE6-4342-B048-85BDC9FD1C3A}</a:tableStyleId>
              </a:tblPr>
              <a:tblGrid>
                <a:gridCol w="4602145">
                  <a:extLst>
                    <a:ext uri="{9D8B030D-6E8A-4147-A177-3AD203B41FA5}">
                      <a16:colId xmlns:a16="http://schemas.microsoft.com/office/drawing/2014/main" val="3467979333"/>
                    </a:ext>
                  </a:extLst>
                </a:gridCol>
              </a:tblGrid>
              <a:tr h="884254">
                <a:tc>
                  <a:txBody>
                    <a:bodyPr/>
                    <a:lstStyle/>
                    <a:p>
                      <a:pPr algn="ctr"/>
                      <a:r>
                        <a:rPr lang="en-GB" sz="1050">
                          <a:solidFill>
                            <a:schemeClr val="tx1"/>
                          </a:solidFill>
                        </a:rPr>
                        <a:t>Executive Steering Group</a:t>
                      </a:r>
                    </a:p>
                    <a:p>
                      <a:pPr algn="ctr"/>
                      <a:r>
                        <a:rPr lang="en-GB" sz="900" b="0">
                          <a:solidFill>
                            <a:schemeClr val="tx1"/>
                          </a:solidFill>
                        </a:rPr>
                        <a:t>Review Digital Workplace Steering </a:t>
                      </a:r>
                      <a:br>
                        <a:rPr lang="en-GB" sz="900" b="0">
                          <a:solidFill>
                            <a:schemeClr val="tx1"/>
                          </a:solidFill>
                        </a:rPr>
                      </a:br>
                      <a:r>
                        <a:rPr lang="en-GB" sz="900" b="0">
                          <a:solidFill>
                            <a:schemeClr val="tx1"/>
                          </a:solidFill>
                        </a:rPr>
                        <a:t>Group plus business sponsors </a:t>
                      </a:r>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522856948"/>
                  </a:ext>
                </a:extLst>
              </a:tr>
            </a:tbl>
          </a:graphicData>
        </a:graphic>
      </p:graphicFrame>
      <p:graphicFrame>
        <p:nvGraphicFramePr>
          <p:cNvPr id="118" name="Table 117">
            <a:extLst>
              <a:ext uri="{FF2B5EF4-FFF2-40B4-BE49-F238E27FC236}">
                <a16:creationId xmlns:a16="http://schemas.microsoft.com/office/drawing/2014/main" id="{E3ABA8EE-5BB6-46EB-96F4-A20E6E98AF73}"/>
              </a:ext>
            </a:extLst>
          </p:cNvPr>
          <p:cNvGraphicFramePr>
            <a:graphicFrameLocks noGrp="1"/>
          </p:cNvGraphicFramePr>
          <p:nvPr>
            <p:extLst>
              <p:ext uri="{D42A27DB-BD31-4B8C-83A1-F6EECF244321}">
                <p14:modId xmlns:p14="http://schemas.microsoft.com/office/powerpoint/2010/main" val="542979151"/>
              </p:ext>
            </p:extLst>
          </p:nvPr>
        </p:nvGraphicFramePr>
        <p:xfrm>
          <a:off x="7033845" y="2029768"/>
          <a:ext cx="4582050" cy="884254"/>
        </p:xfrm>
        <a:graphic>
          <a:graphicData uri="http://schemas.openxmlformats.org/drawingml/2006/table">
            <a:tbl>
              <a:tblPr firstRow="1" bandRow="1">
                <a:tableStyleId>{5C22544A-7EE6-4342-B048-85BDC9FD1C3A}</a:tableStyleId>
              </a:tblPr>
              <a:tblGrid>
                <a:gridCol w="4582050">
                  <a:extLst>
                    <a:ext uri="{9D8B030D-6E8A-4147-A177-3AD203B41FA5}">
                      <a16:colId xmlns:a16="http://schemas.microsoft.com/office/drawing/2014/main" val="3467979333"/>
                    </a:ext>
                  </a:extLst>
                </a:gridCol>
              </a:tblGrid>
              <a:tr h="884254">
                <a:tc>
                  <a:txBody>
                    <a:bodyPr/>
                    <a:lstStyle/>
                    <a:p>
                      <a:pPr algn="ctr"/>
                      <a:r>
                        <a:rPr lang="en-GB" sz="1050">
                          <a:solidFill>
                            <a:schemeClr val="tx1"/>
                          </a:solidFill>
                        </a:rPr>
                        <a:t>IT Functional Steering Group (Proposed)</a:t>
                      </a:r>
                    </a:p>
                    <a:p>
                      <a:pPr algn="ctr"/>
                      <a:r>
                        <a:rPr lang="en-GB" sz="900" b="0">
                          <a:solidFill>
                            <a:schemeClr val="tx1"/>
                          </a:solidFill>
                        </a:rPr>
                        <a:t>Each business Area represented </a:t>
                      </a:r>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522856948"/>
                  </a:ext>
                </a:extLst>
              </a:tr>
            </a:tbl>
          </a:graphicData>
        </a:graphic>
      </p:graphicFrame>
      <p:graphicFrame>
        <p:nvGraphicFramePr>
          <p:cNvPr id="119" name="Table 118">
            <a:extLst>
              <a:ext uri="{FF2B5EF4-FFF2-40B4-BE49-F238E27FC236}">
                <a16:creationId xmlns:a16="http://schemas.microsoft.com/office/drawing/2014/main" id="{E5A87751-646C-CC6E-0E61-4333EDB3E37B}"/>
              </a:ext>
            </a:extLst>
          </p:cNvPr>
          <p:cNvGraphicFramePr>
            <a:graphicFrameLocks noGrp="1"/>
          </p:cNvGraphicFramePr>
          <p:nvPr>
            <p:extLst>
              <p:ext uri="{D42A27DB-BD31-4B8C-83A1-F6EECF244321}">
                <p14:modId xmlns:p14="http://schemas.microsoft.com/office/powerpoint/2010/main" val="2761055789"/>
              </p:ext>
            </p:extLst>
          </p:nvPr>
        </p:nvGraphicFramePr>
        <p:xfrm>
          <a:off x="2270927" y="3327406"/>
          <a:ext cx="2351315" cy="525779"/>
        </p:xfrm>
        <a:graphic>
          <a:graphicData uri="http://schemas.openxmlformats.org/drawingml/2006/table">
            <a:tbl>
              <a:tblPr firstRow="1" bandRow="1">
                <a:tableStyleId>{5C22544A-7EE6-4342-B048-85BDC9FD1C3A}</a:tableStyleId>
              </a:tblPr>
              <a:tblGrid>
                <a:gridCol w="2351315">
                  <a:extLst>
                    <a:ext uri="{9D8B030D-6E8A-4147-A177-3AD203B41FA5}">
                      <a16:colId xmlns:a16="http://schemas.microsoft.com/office/drawing/2014/main" val="3467979333"/>
                    </a:ext>
                  </a:extLst>
                </a:gridCol>
              </a:tblGrid>
              <a:tr h="525779">
                <a:tc>
                  <a:txBody>
                    <a:bodyPr/>
                    <a:lstStyle/>
                    <a:p>
                      <a:pPr algn="ctr"/>
                      <a:r>
                        <a:rPr lang="en-GB" sz="1050">
                          <a:solidFill>
                            <a:schemeClr val="tx1"/>
                          </a:solidFill>
                        </a:rPr>
                        <a:t>Training</a:t>
                      </a:r>
                    </a:p>
                    <a:p>
                      <a:pPr algn="ctr"/>
                      <a:r>
                        <a:rPr lang="en-GB" sz="900" b="0">
                          <a:solidFill>
                            <a:schemeClr val="tx1"/>
                          </a:solidFill>
                        </a:rPr>
                        <a:t>Onboarding + skilling programs</a:t>
                      </a:r>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522856948"/>
                  </a:ext>
                </a:extLst>
              </a:tr>
            </a:tbl>
          </a:graphicData>
        </a:graphic>
      </p:graphicFrame>
      <p:graphicFrame>
        <p:nvGraphicFramePr>
          <p:cNvPr id="120" name="Table 119">
            <a:extLst>
              <a:ext uri="{FF2B5EF4-FFF2-40B4-BE49-F238E27FC236}">
                <a16:creationId xmlns:a16="http://schemas.microsoft.com/office/drawing/2014/main" id="{63B9576D-977C-2EEB-A486-DDEA20822DFC}"/>
              </a:ext>
            </a:extLst>
          </p:cNvPr>
          <p:cNvGraphicFramePr>
            <a:graphicFrameLocks noGrp="1"/>
          </p:cNvGraphicFramePr>
          <p:nvPr>
            <p:extLst>
              <p:ext uri="{D42A27DB-BD31-4B8C-83A1-F6EECF244321}">
                <p14:modId xmlns:p14="http://schemas.microsoft.com/office/powerpoint/2010/main" val="653998206"/>
              </p:ext>
            </p:extLst>
          </p:nvPr>
        </p:nvGraphicFramePr>
        <p:xfrm>
          <a:off x="2291024" y="3929386"/>
          <a:ext cx="2311120" cy="582324"/>
        </p:xfrm>
        <a:graphic>
          <a:graphicData uri="http://schemas.openxmlformats.org/drawingml/2006/table">
            <a:tbl>
              <a:tblPr firstRow="1" bandRow="1">
                <a:tableStyleId>{5C22544A-7EE6-4342-B048-85BDC9FD1C3A}</a:tableStyleId>
              </a:tblPr>
              <a:tblGrid>
                <a:gridCol w="2311120">
                  <a:extLst>
                    <a:ext uri="{9D8B030D-6E8A-4147-A177-3AD203B41FA5}">
                      <a16:colId xmlns:a16="http://schemas.microsoft.com/office/drawing/2014/main" val="3467979333"/>
                    </a:ext>
                  </a:extLst>
                </a:gridCol>
              </a:tblGrid>
              <a:tr h="582324">
                <a:tc>
                  <a:txBody>
                    <a:bodyPr/>
                    <a:lstStyle/>
                    <a:p>
                      <a:pPr algn="ctr"/>
                      <a:r>
                        <a:rPr lang="en-GB" sz="1050">
                          <a:solidFill>
                            <a:schemeClr val="tx1"/>
                          </a:solidFill>
                        </a:rPr>
                        <a:t>Communication</a:t>
                      </a:r>
                    </a:p>
                    <a:p>
                      <a:pPr algn="ctr"/>
                      <a:r>
                        <a:rPr lang="en-GB" sz="900" b="0">
                          <a:solidFill>
                            <a:schemeClr val="tx1"/>
                          </a:solidFill>
                        </a:rPr>
                        <a:t>Interested in reaching frontline end-user</a:t>
                      </a:r>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522856948"/>
                  </a:ext>
                </a:extLst>
              </a:tr>
            </a:tbl>
          </a:graphicData>
        </a:graphic>
      </p:graphicFrame>
      <p:graphicFrame>
        <p:nvGraphicFramePr>
          <p:cNvPr id="121" name="Table 120">
            <a:extLst>
              <a:ext uri="{FF2B5EF4-FFF2-40B4-BE49-F238E27FC236}">
                <a16:creationId xmlns:a16="http://schemas.microsoft.com/office/drawing/2014/main" id="{77A0D9C7-465D-A92B-A305-D233378DFF27}"/>
              </a:ext>
            </a:extLst>
          </p:cNvPr>
          <p:cNvGraphicFramePr>
            <a:graphicFrameLocks noGrp="1"/>
          </p:cNvGraphicFramePr>
          <p:nvPr>
            <p:extLst>
              <p:ext uri="{D42A27DB-BD31-4B8C-83A1-F6EECF244321}">
                <p14:modId xmlns:p14="http://schemas.microsoft.com/office/powerpoint/2010/main" val="3407644008"/>
              </p:ext>
            </p:extLst>
          </p:nvPr>
        </p:nvGraphicFramePr>
        <p:xfrm>
          <a:off x="4742822" y="3304618"/>
          <a:ext cx="4441371" cy="571354"/>
        </p:xfrm>
        <a:graphic>
          <a:graphicData uri="http://schemas.openxmlformats.org/drawingml/2006/table">
            <a:tbl>
              <a:tblPr firstRow="1" bandRow="1">
                <a:tableStyleId>{5C22544A-7EE6-4342-B048-85BDC9FD1C3A}</a:tableStyleId>
              </a:tblPr>
              <a:tblGrid>
                <a:gridCol w="4441371">
                  <a:extLst>
                    <a:ext uri="{9D8B030D-6E8A-4147-A177-3AD203B41FA5}">
                      <a16:colId xmlns:a16="http://schemas.microsoft.com/office/drawing/2014/main" val="3467979333"/>
                    </a:ext>
                  </a:extLst>
                </a:gridCol>
              </a:tblGrid>
              <a:tr h="571354">
                <a:tc>
                  <a:txBody>
                    <a:bodyPr/>
                    <a:lstStyle/>
                    <a:p>
                      <a:pPr algn="ctr"/>
                      <a:r>
                        <a:rPr lang="en-GB" sz="1050">
                          <a:solidFill>
                            <a:schemeClr val="tx1"/>
                          </a:solidFill>
                        </a:rPr>
                        <a:t>User Adoption Group</a:t>
                      </a:r>
                    </a:p>
                    <a:p>
                      <a:pPr algn="ctr"/>
                      <a:r>
                        <a:rPr lang="en-GB" sz="900" b="0">
                          <a:solidFill>
                            <a:schemeClr val="tx1"/>
                          </a:solidFill>
                        </a:rPr>
                        <a:t>Representative from the frontline</a:t>
                      </a:r>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522856948"/>
                  </a:ext>
                </a:extLst>
              </a:tr>
            </a:tbl>
          </a:graphicData>
        </a:graphic>
      </p:graphicFrame>
      <p:graphicFrame>
        <p:nvGraphicFramePr>
          <p:cNvPr id="122" name="Table 121">
            <a:extLst>
              <a:ext uri="{FF2B5EF4-FFF2-40B4-BE49-F238E27FC236}">
                <a16:creationId xmlns:a16="http://schemas.microsoft.com/office/drawing/2014/main" id="{DABEE3F3-434F-6479-9D9B-D4F31414D18F}"/>
              </a:ext>
            </a:extLst>
          </p:cNvPr>
          <p:cNvGraphicFramePr>
            <a:graphicFrameLocks noGrp="1"/>
          </p:cNvGraphicFramePr>
          <p:nvPr>
            <p:extLst>
              <p:ext uri="{D42A27DB-BD31-4B8C-83A1-F6EECF244321}">
                <p14:modId xmlns:p14="http://schemas.microsoft.com/office/powerpoint/2010/main" val="4100071843"/>
              </p:ext>
            </p:extLst>
          </p:nvPr>
        </p:nvGraphicFramePr>
        <p:xfrm>
          <a:off x="4732774" y="3924362"/>
          <a:ext cx="4461468" cy="592372"/>
        </p:xfrm>
        <a:graphic>
          <a:graphicData uri="http://schemas.openxmlformats.org/drawingml/2006/table">
            <a:tbl>
              <a:tblPr firstRow="1" bandRow="1">
                <a:tableStyleId>{5C22544A-7EE6-4342-B048-85BDC9FD1C3A}</a:tableStyleId>
              </a:tblPr>
              <a:tblGrid>
                <a:gridCol w="4461468">
                  <a:extLst>
                    <a:ext uri="{9D8B030D-6E8A-4147-A177-3AD203B41FA5}">
                      <a16:colId xmlns:a16="http://schemas.microsoft.com/office/drawing/2014/main" val="3467979333"/>
                    </a:ext>
                  </a:extLst>
                </a:gridCol>
              </a:tblGrid>
              <a:tr h="592372">
                <a:tc>
                  <a:txBody>
                    <a:bodyPr/>
                    <a:lstStyle/>
                    <a:p>
                      <a:pPr algn="ctr"/>
                      <a:r>
                        <a:rPr lang="en-GB" sz="1050">
                          <a:solidFill>
                            <a:schemeClr val="tx1"/>
                          </a:solidFill>
                        </a:rPr>
                        <a:t>Champions Community </a:t>
                      </a:r>
                    </a:p>
                    <a:p>
                      <a:pPr algn="ctr"/>
                      <a:r>
                        <a:rPr lang="en-GB" sz="900" b="0">
                          <a:solidFill>
                            <a:schemeClr val="tx1"/>
                          </a:solidFill>
                        </a:rPr>
                        <a:t>Leader of Champs network</a:t>
                      </a:r>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522856948"/>
                  </a:ext>
                </a:extLst>
              </a:tr>
            </a:tbl>
          </a:graphicData>
        </a:graphic>
      </p:graphicFrame>
      <p:graphicFrame>
        <p:nvGraphicFramePr>
          <p:cNvPr id="139" name="Table 138">
            <a:extLst>
              <a:ext uri="{FF2B5EF4-FFF2-40B4-BE49-F238E27FC236}">
                <a16:creationId xmlns:a16="http://schemas.microsoft.com/office/drawing/2014/main" id="{3B56CABD-5148-4691-99C2-38BEE33D1D3B}"/>
              </a:ext>
            </a:extLst>
          </p:cNvPr>
          <p:cNvGraphicFramePr>
            <a:graphicFrameLocks noGrp="1"/>
          </p:cNvGraphicFramePr>
          <p:nvPr>
            <p:extLst>
              <p:ext uri="{D42A27DB-BD31-4B8C-83A1-F6EECF244321}">
                <p14:modId xmlns:p14="http://schemas.microsoft.com/office/powerpoint/2010/main" val="416599515"/>
              </p:ext>
            </p:extLst>
          </p:nvPr>
        </p:nvGraphicFramePr>
        <p:xfrm>
          <a:off x="9334919" y="3327406"/>
          <a:ext cx="2301072" cy="525779"/>
        </p:xfrm>
        <a:graphic>
          <a:graphicData uri="http://schemas.openxmlformats.org/drawingml/2006/table">
            <a:tbl>
              <a:tblPr firstRow="1" bandRow="1">
                <a:tableStyleId>{5C22544A-7EE6-4342-B048-85BDC9FD1C3A}</a:tableStyleId>
              </a:tblPr>
              <a:tblGrid>
                <a:gridCol w="2301072">
                  <a:extLst>
                    <a:ext uri="{9D8B030D-6E8A-4147-A177-3AD203B41FA5}">
                      <a16:colId xmlns:a16="http://schemas.microsoft.com/office/drawing/2014/main" val="3467979333"/>
                    </a:ext>
                  </a:extLst>
                </a:gridCol>
              </a:tblGrid>
              <a:tr h="525779">
                <a:tc>
                  <a:txBody>
                    <a:bodyPr/>
                    <a:lstStyle/>
                    <a:p>
                      <a:pPr algn="ctr"/>
                      <a:r>
                        <a:rPr lang="en-GB" sz="1050">
                          <a:solidFill>
                            <a:schemeClr val="tx1"/>
                          </a:solidFill>
                        </a:rPr>
                        <a:t>Human resources</a:t>
                      </a:r>
                    </a:p>
                    <a:p>
                      <a:pPr algn="ctr"/>
                      <a:r>
                        <a:rPr lang="en-GB" sz="900" b="0">
                          <a:solidFill>
                            <a:schemeClr val="tx1"/>
                          </a:solidFill>
                        </a:rPr>
                        <a:t>Close enough to payroll, comms, skilling</a:t>
                      </a:r>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522856948"/>
                  </a:ext>
                </a:extLst>
              </a:tr>
            </a:tbl>
          </a:graphicData>
        </a:graphic>
      </p:graphicFrame>
      <p:graphicFrame>
        <p:nvGraphicFramePr>
          <p:cNvPr id="140" name="Table 139">
            <a:extLst>
              <a:ext uri="{FF2B5EF4-FFF2-40B4-BE49-F238E27FC236}">
                <a16:creationId xmlns:a16="http://schemas.microsoft.com/office/drawing/2014/main" id="{2EE1B0E1-88CD-9693-B1FF-5AF052014A69}"/>
              </a:ext>
            </a:extLst>
          </p:cNvPr>
          <p:cNvGraphicFramePr>
            <a:graphicFrameLocks noGrp="1"/>
          </p:cNvGraphicFramePr>
          <p:nvPr>
            <p:extLst>
              <p:ext uri="{D42A27DB-BD31-4B8C-83A1-F6EECF244321}">
                <p14:modId xmlns:p14="http://schemas.microsoft.com/office/powerpoint/2010/main" val="1216341155"/>
              </p:ext>
            </p:extLst>
          </p:nvPr>
        </p:nvGraphicFramePr>
        <p:xfrm>
          <a:off x="9334919" y="3957659"/>
          <a:ext cx="2301073" cy="525779"/>
        </p:xfrm>
        <a:graphic>
          <a:graphicData uri="http://schemas.openxmlformats.org/drawingml/2006/table">
            <a:tbl>
              <a:tblPr firstRow="1" bandRow="1">
                <a:tableStyleId>{5C22544A-7EE6-4342-B048-85BDC9FD1C3A}</a:tableStyleId>
              </a:tblPr>
              <a:tblGrid>
                <a:gridCol w="2301073">
                  <a:extLst>
                    <a:ext uri="{9D8B030D-6E8A-4147-A177-3AD203B41FA5}">
                      <a16:colId xmlns:a16="http://schemas.microsoft.com/office/drawing/2014/main" val="3467979333"/>
                    </a:ext>
                  </a:extLst>
                </a:gridCol>
              </a:tblGrid>
              <a:tr h="525779">
                <a:tc>
                  <a:txBody>
                    <a:bodyPr/>
                    <a:lstStyle/>
                    <a:p>
                      <a:pPr algn="ctr"/>
                      <a:r>
                        <a:rPr lang="en-GB" sz="1050">
                          <a:solidFill>
                            <a:schemeClr val="tx1"/>
                          </a:solidFill>
                        </a:rPr>
                        <a:t>Evergreen Forum</a:t>
                      </a:r>
                    </a:p>
                    <a:p>
                      <a:pPr algn="ctr"/>
                      <a:r>
                        <a:rPr lang="en-GB" sz="900" b="0">
                          <a:solidFill>
                            <a:schemeClr val="tx1"/>
                          </a:solidFill>
                        </a:rPr>
                        <a:t>Ongoing governance team</a:t>
                      </a:r>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522856948"/>
                  </a:ext>
                </a:extLst>
              </a:tr>
            </a:tbl>
          </a:graphicData>
        </a:graphic>
      </p:graphicFrame>
      <p:graphicFrame>
        <p:nvGraphicFramePr>
          <p:cNvPr id="141" name="Table 140">
            <a:extLst>
              <a:ext uri="{FF2B5EF4-FFF2-40B4-BE49-F238E27FC236}">
                <a16:creationId xmlns:a16="http://schemas.microsoft.com/office/drawing/2014/main" id="{F1565368-C5E4-11D8-29C8-E6E14362CAFD}"/>
              </a:ext>
            </a:extLst>
          </p:cNvPr>
          <p:cNvGraphicFramePr>
            <a:graphicFrameLocks noGrp="1"/>
          </p:cNvGraphicFramePr>
          <p:nvPr>
            <p:extLst>
              <p:ext uri="{D42A27DB-BD31-4B8C-83A1-F6EECF244321}">
                <p14:modId xmlns:p14="http://schemas.microsoft.com/office/powerpoint/2010/main" val="1731896724"/>
              </p:ext>
            </p:extLst>
          </p:nvPr>
        </p:nvGraphicFramePr>
        <p:xfrm>
          <a:off x="2336558" y="4953836"/>
          <a:ext cx="1331690" cy="1225899"/>
        </p:xfrm>
        <a:graphic>
          <a:graphicData uri="http://schemas.openxmlformats.org/drawingml/2006/table">
            <a:tbl>
              <a:tblPr firstRow="1" bandRow="1">
                <a:tableStyleId>{5C22544A-7EE6-4342-B048-85BDC9FD1C3A}</a:tableStyleId>
              </a:tblPr>
              <a:tblGrid>
                <a:gridCol w="1331690">
                  <a:extLst>
                    <a:ext uri="{9D8B030D-6E8A-4147-A177-3AD203B41FA5}">
                      <a16:colId xmlns:a16="http://schemas.microsoft.com/office/drawing/2014/main" val="3467979333"/>
                    </a:ext>
                  </a:extLst>
                </a:gridCol>
              </a:tblGrid>
              <a:tr h="1225899">
                <a:tc>
                  <a:txBody>
                    <a:bodyPr/>
                    <a:lstStyle/>
                    <a:p>
                      <a:pPr algn="ctr"/>
                      <a:r>
                        <a:rPr lang="en-GB" sz="1050">
                          <a:solidFill>
                            <a:schemeClr val="tx1"/>
                          </a:solidFill>
                        </a:rPr>
                        <a:t>Local Comms Leads</a:t>
                      </a:r>
                    </a:p>
                    <a:p>
                      <a:pPr algn="ctr"/>
                      <a:r>
                        <a:rPr lang="en-GB" sz="900" b="0">
                          <a:solidFill>
                            <a:schemeClr val="tx1"/>
                          </a:solidFill>
                        </a:rPr>
                        <a:t>1 per frontline hub</a:t>
                      </a:r>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522856948"/>
                  </a:ext>
                </a:extLst>
              </a:tr>
            </a:tbl>
          </a:graphicData>
        </a:graphic>
      </p:graphicFrame>
      <p:graphicFrame>
        <p:nvGraphicFramePr>
          <p:cNvPr id="142" name="Table 141">
            <a:extLst>
              <a:ext uri="{FF2B5EF4-FFF2-40B4-BE49-F238E27FC236}">
                <a16:creationId xmlns:a16="http://schemas.microsoft.com/office/drawing/2014/main" id="{C641CD65-8AFE-C2F3-0D11-CE189B1FD20B}"/>
              </a:ext>
            </a:extLst>
          </p:cNvPr>
          <p:cNvGraphicFramePr>
            <a:graphicFrameLocks noGrp="1"/>
          </p:cNvGraphicFramePr>
          <p:nvPr>
            <p:extLst>
              <p:ext uri="{D42A27DB-BD31-4B8C-83A1-F6EECF244321}">
                <p14:modId xmlns:p14="http://schemas.microsoft.com/office/powerpoint/2010/main" val="528204229"/>
              </p:ext>
            </p:extLst>
          </p:nvPr>
        </p:nvGraphicFramePr>
        <p:xfrm>
          <a:off x="3929116" y="4953836"/>
          <a:ext cx="1331690" cy="1225899"/>
        </p:xfrm>
        <a:graphic>
          <a:graphicData uri="http://schemas.openxmlformats.org/drawingml/2006/table">
            <a:tbl>
              <a:tblPr firstRow="1" bandRow="1">
                <a:tableStyleId>{5C22544A-7EE6-4342-B048-85BDC9FD1C3A}</a:tableStyleId>
              </a:tblPr>
              <a:tblGrid>
                <a:gridCol w="1331690">
                  <a:extLst>
                    <a:ext uri="{9D8B030D-6E8A-4147-A177-3AD203B41FA5}">
                      <a16:colId xmlns:a16="http://schemas.microsoft.com/office/drawing/2014/main" val="3467979333"/>
                    </a:ext>
                  </a:extLst>
                </a:gridCol>
              </a:tblGrid>
              <a:tr h="1225899">
                <a:tc>
                  <a:txBody>
                    <a:bodyPr/>
                    <a:lstStyle/>
                    <a:p>
                      <a:pPr algn="ctr"/>
                      <a:r>
                        <a:rPr lang="en-GB" sz="1050">
                          <a:solidFill>
                            <a:schemeClr val="tx1"/>
                          </a:solidFill>
                        </a:rPr>
                        <a:t>Local Adoption Leads</a:t>
                      </a:r>
                    </a:p>
                    <a:p>
                      <a:pPr algn="ctr"/>
                      <a:r>
                        <a:rPr lang="en-GB" sz="900" b="0">
                          <a:solidFill>
                            <a:schemeClr val="tx1"/>
                          </a:solidFill>
                        </a:rPr>
                        <a:t>1 per frontline hub</a:t>
                      </a:r>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522856948"/>
                  </a:ext>
                </a:extLst>
              </a:tr>
            </a:tbl>
          </a:graphicData>
        </a:graphic>
      </p:graphicFrame>
      <p:graphicFrame>
        <p:nvGraphicFramePr>
          <p:cNvPr id="143" name="Table 142">
            <a:extLst>
              <a:ext uri="{FF2B5EF4-FFF2-40B4-BE49-F238E27FC236}">
                <a16:creationId xmlns:a16="http://schemas.microsoft.com/office/drawing/2014/main" id="{5661BDD4-20A9-70E4-1248-38D0C97082E6}"/>
              </a:ext>
            </a:extLst>
          </p:cNvPr>
          <p:cNvGraphicFramePr>
            <a:graphicFrameLocks noGrp="1"/>
          </p:cNvGraphicFramePr>
          <p:nvPr>
            <p:extLst>
              <p:ext uri="{D42A27DB-BD31-4B8C-83A1-F6EECF244321}">
                <p14:modId xmlns:p14="http://schemas.microsoft.com/office/powerpoint/2010/main" val="3006968910"/>
              </p:ext>
            </p:extLst>
          </p:nvPr>
        </p:nvGraphicFramePr>
        <p:xfrm>
          <a:off x="5511103" y="4953836"/>
          <a:ext cx="1331690" cy="1225899"/>
        </p:xfrm>
        <a:graphic>
          <a:graphicData uri="http://schemas.openxmlformats.org/drawingml/2006/table">
            <a:tbl>
              <a:tblPr firstRow="1" bandRow="1">
                <a:tableStyleId>{5C22544A-7EE6-4342-B048-85BDC9FD1C3A}</a:tableStyleId>
              </a:tblPr>
              <a:tblGrid>
                <a:gridCol w="1331690">
                  <a:extLst>
                    <a:ext uri="{9D8B030D-6E8A-4147-A177-3AD203B41FA5}">
                      <a16:colId xmlns:a16="http://schemas.microsoft.com/office/drawing/2014/main" val="3467979333"/>
                    </a:ext>
                  </a:extLst>
                </a:gridCol>
              </a:tblGrid>
              <a:tr h="1225899">
                <a:tc>
                  <a:txBody>
                    <a:bodyPr/>
                    <a:lstStyle/>
                    <a:p>
                      <a:pPr algn="ctr"/>
                      <a:r>
                        <a:rPr lang="en-GB" sz="1050">
                          <a:solidFill>
                            <a:schemeClr val="tx1"/>
                          </a:solidFill>
                        </a:rPr>
                        <a:t>Local </a:t>
                      </a:r>
                      <a:br>
                        <a:rPr lang="en-GB" sz="1050">
                          <a:solidFill>
                            <a:schemeClr val="tx1"/>
                          </a:solidFill>
                        </a:rPr>
                      </a:br>
                      <a:r>
                        <a:rPr lang="en-GB" sz="1050">
                          <a:solidFill>
                            <a:schemeClr val="tx1"/>
                          </a:solidFill>
                        </a:rPr>
                        <a:t>Sponsors</a:t>
                      </a:r>
                    </a:p>
                    <a:p>
                      <a:pPr algn="ctr"/>
                      <a:r>
                        <a:rPr lang="en-GB" sz="900" b="0">
                          <a:solidFill>
                            <a:schemeClr val="tx1"/>
                          </a:solidFill>
                        </a:rPr>
                        <a:t>1-2 per frontline hub</a:t>
                      </a:r>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522856948"/>
                  </a:ext>
                </a:extLst>
              </a:tr>
            </a:tbl>
          </a:graphicData>
        </a:graphic>
      </p:graphicFrame>
      <p:graphicFrame>
        <p:nvGraphicFramePr>
          <p:cNvPr id="144" name="Table 143">
            <a:extLst>
              <a:ext uri="{FF2B5EF4-FFF2-40B4-BE49-F238E27FC236}">
                <a16:creationId xmlns:a16="http://schemas.microsoft.com/office/drawing/2014/main" id="{3EBD49E1-CA7E-F2DC-884B-BB306B0EE8B8}"/>
              </a:ext>
            </a:extLst>
          </p:cNvPr>
          <p:cNvGraphicFramePr>
            <a:graphicFrameLocks noGrp="1"/>
          </p:cNvGraphicFramePr>
          <p:nvPr>
            <p:extLst>
              <p:ext uri="{D42A27DB-BD31-4B8C-83A1-F6EECF244321}">
                <p14:modId xmlns:p14="http://schemas.microsoft.com/office/powerpoint/2010/main" val="475703409"/>
              </p:ext>
            </p:extLst>
          </p:nvPr>
        </p:nvGraphicFramePr>
        <p:xfrm>
          <a:off x="7094136" y="4953836"/>
          <a:ext cx="1331690" cy="1225899"/>
        </p:xfrm>
        <a:graphic>
          <a:graphicData uri="http://schemas.openxmlformats.org/drawingml/2006/table">
            <a:tbl>
              <a:tblPr firstRow="1" bandRow="1">
                <a:tableStyleId>{5C22544A-7EE6-4342-B048-85BDC9FD1C3A}</a:tableStyleId>
              </a:tblPr>
              <a:tblGrid>
                <a:gridCol w="1331690">
                  <a:extLst>
                    <a:ext uri="{9D8B030D-6E8A-4147-A177-3AD203B41FA5}">
                      <a16:colId xmlns:a16="http://schemas.microsoft.com/office/drawing/2014/main" val="3467979333"/>
                    </a:ext>
                  </a:extLst>
                </a:gridCol>
              </a:tblGrid>
              <a:tr h="1225899">
                <a:tc>
                  <a:txBody>
                    <a:bodyPr/>
                    <a:lstStyle/>
                    <a:p>
                      <a:pPr algn="ctr"/>
                      <a:r>
                        <a:rPr lang="en-GB" sz="1050">
                          <a:solidFill>
                            <a:schemeClr val="tx1"/>
                          </a:solidFill>
                        </a:rPr>
                        <a:t>Change Champions</a:t>
                      </a:r>
                    </a:p>
                    <a:p>
                      <a:pPr algn="ctr"/>
                      <a:r>
                        <a:rPr lang="en-GB" sz="900" b="0">
                          <a:solidFill>
                            <a:schemeClr val="tx1"/>
                          </a:solidFill>
                        </a:rPr>
                        <a:t>1 per frontline team</a:t>
                      </a:r>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522856948"/>
                  </a:ext>
                </a:extLst>
              </a:tr>
            </a:tbl>
          </a:graphicData>
        </a:graphic>
      </p:graphicFrame>
      <p:graphicFrame>
        <p:nvGraphicFramePr>
          <p:cNvPr id="145" name="Table 144">
            <a:extLst>
              <a:ext uri="{FF2B5EF4-FFF2-40B4-BE49-F238E27FC236}">
                <a16:creationId xmlns:a16="http://schemas.microsoft.com/office/drawing/2014/main" id="{3A73FDA2-8BCC-2BEF-B098-B2064152B269}"/>
              </a:ext>
            </a:extLst>
          </p:cNvPr>
          <p:cNvGraphicFramePr>
            <a:graphicFrameLocks noGrp="1"/>
          </p:cNvGraphicFramePr>
          <p:nvPr>
            <p:extLst>
              <p:ext uri="{D42A27DB-BD31-4B8C-83A1-F6EECF244321}">
                <p14:modId xmlns:p14="http://schemas.microsoft.com/office/powerpoint/2010/main" val="1830019563"/>
              </p:ext>
            </p:extLst>
          </p:nvPr>
        </p:nvGraphicFramePr>
        <p:xfrm>
          <a:off x="8675078" y="4953836"/>
          <a:ext cx="1331690" cy="1225899"/>
        </p:xfrm>
        <a:graphic>
          <a:graphicData uri="http://schemas.openxmlformats.org/drawingml/2006/table">
            <a:tbl>
              <a:tblPr firstRow="1" bandRow="1">
                <a:tableStyleId>{5C22544A-7EE6-4342-B048-85BDC9FD1C3A}</a:tableStyleId>
              </a:tblPr>
              <a:tblGrid>
                <a:gridCol w="1331690">
                  <a:extLst>
                    <a:ext uri="{9D8B030D-6E8A-4147-A177-3AD203B41FA5}">
                      <a16:colId xmlns:a16="http://schemas.microsoft.com/office/drawing/2014/main" val="3467979333"/>
                    </a:ext>
                  </a:extLst>
                </a:gridCol>
              </a:tblGrid>
              <a:tr h="1225899">
                <a:tc>
                  <a:txBody>
                    <a:bodyPr/>
                    <a:lstStyle/>
                    <a:p>
                      <a:pPr algn="ctr"/>
                      <a:r>
                        <a:rPr lang="en-GB" sz="1050">
                          <a:solidFill>
                            <a:schemeClr val="tx1"/>
                          </a:solidFill>
                        </a:rPr>
                        <a:t>Local </a:t>
                      </a:r>
                      <a:br>
                        <a:rPr lang="en-GB" sz="1050">
                          <a:solidFill>
                            <a:schemeClr val="tx1"/>
                          </a:solidFill>
                        </a:rPr>
                      </a:br>
                      <a:r>
                        <a:rPr lang="en-GB" sz="1050">
                          <a:solidFill>
                            <a:schemeClr val="tx1"/>
                          </a:solidFill>
                        </a:rPr>
                        <a:t>Functional Leads</a:t>
                      </a:r>
                    </a:p>
                    <a:p>
                      <a:pPr algn="ctr"/>
                      <a:r>
                        <a:rPr lang="en-GB" sz="900" b="0">
                          <a:solidFill>
                            <a:schemeClr val="tx1"/>
                          </a:solidFill>
                        </a:rPr>
                        <a:t>1 per frontline team</a:t>
                      </a:r>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522856948"/>
                  </a:ext>
                </a:extLst>
              </a:tr>
            </a:tbl>
          </a:graphicData>
        </a:graphic>
      </p:graphicFrame>
      <p:graphicFrame>
        <p:nvGraphicFramePr>
          <p:cNvPr id="146" name="Table 145">
            <a:extLst>
              <a:ext uri="{FF2B5EF4-FFF2-40B4-BE49-F238E27FC236}">
                <a16:creationId xmlns:a16="http://schemas.microsoft.com/office/drawing/2014/main" id="{9EFBDEB7-1ED8-9AE0-9EEE-CD4061AE92A8}"/>
              </a:ext>
            </a:extLst>
          </p:cNvPr>
          <p:cNvGraphicFramePr>
            <a:graphicFrameLocks noGrp="1"/>
          </p:cNvGraphicFramePr>
          <p:nvPr>
            <p:extLst>
              <p:ext uri="{D42A27DB-BD31-4B8C-83A1-F6EECF244321}">
                <p14:modId xmlns:p14="http://schemas.microsoft.com/office/powerpoint/2010/main" val="1532987562"/>
              </p:ext>
            </p:extLst>
          </p:nvPr>
        </p:nvGraphicFramePr>
        <p:xfrm>
          <a:off x="10277684" y="4953836"/>
          <a:ext cx="1331690" cy="1225899"/>
        </p:xfrm>
        <a:graphic>
          <a:graphicData uri="http://schemas.openxmlformats.org/drawingml/2006/table">
            <a:tbl>
              <a:tblPr firstRow="1" bandRow="1">
                <a:tableStyleId>{5C22544A-7EE6-4342-B048-85BDC9FD1C3A}</a:tableStyleId>
              </a:tblPr>
              <a:tblGrid>
                <a:gridCol w="1331690">
                  <a:extLst>
                    <a:ext uri="{9D8B030D-6E8A-4147-A177-3AD203B41FA5}">
                      <a16:colId xmlns:a16="http://schemas.microsoft.com/office/drawing/2014/main" val="3467979333"/>
                    </a:ext>
                  </a:extLst>
                </a:gridCol>
              </a:tblGrid>
              <a:tr h="1225899">
                <a:tc>
                  <a:txBody>
                    <a:bodyPr/>
                    <a:lstStyle/>
                    <a:p>
                      <a:pPr algn="ctr"/>
                      <a:r>
                        <a:rPr lang="en-GB" sz="1050">
                          <a:solidFill>
                            <a:schemeClr val="tx1"/>
                          </a:solidFill>
                        </a:rPr>
                        <a:t>Mid-level managers</a:t>
                      </a:r>
                    </a:p>
                    <a:p>
                      <a:pPr algn="ctr"/>
                      <a:r>
                        <a:rPr lang="en-GB" sz="900" b="0">
                          <a:solidFill>
                            <a:schemeClr val="tx1"/>
                          </a:solidFill>
                        </a:rPr>
                        <a:t>Line managers</a:t>
                      </a:r>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522856948"/>
                  </a:ext>
                </a:extLst>
              </a:tr>
            </a:tbl>
          </a:graphicData>
        </a:graphic>
      </p:graphicFrame>
      <p:pic>
        <p:nvPicPr>
          <p:cNvPr id="2" name="Picture 1" descr="A blue sign with white letters&#10;&#10;Description automatically generated">
            <a:extLst>
              <a:ext uri="{FF2B5EF4-FFF2-40B4-BE49-F238E27FC236}">
                <a16:creationId xmlns:a16="http://schemas.microsoft.com/office/drawing/2014/main" id="{97315FE4-79E6-230D-D39B-0BF711FA1E93}"/>
              </a:ext>
            </a:extLst>
          </p:cNvPr>
          <p:cNvPicPr>
            <a:picLocks noChangeAspect="1"/>
          </p:cNvPicPr>
          <p:nvPr/>
        </p:nvPicPr>
        <p:blipFill rotWithShape="1">
          <a:blip r:embed="rId2">
            <a:extLst>
              <a:ext uri="{28A0092B-C50C-407E-A947-70E740481C1C}">
                <a14:useLocalDpi xmlns:a14="http://schemas.microsoft.com/office/drawing/2010/main" val="0"/>
              </a:ext>
            </a:extLst>
          </a:blip>
          <a:srcRect r="3968"/>
          <a:stretch/>
        </p:blipFill>
        <p:spPr>
          <a:xfrm>
            <a:off x="10257196" y="122866"/>
            <a:ext cx="1934804" cy="459865"/>
          </a:xfrm>
          <a:prstGeom prst="rect">
            <a:avLst/>
          </a:prstGeom>
          <a:effectLst>
            <a:outerShdw blurRad="88900" dist="50800" dir="8100000" algn="tr" rotWithShape="0">
              <a:prstClr val="black">
                <a:alpha val="40000"/>
              </a:prstClr>
            </a:outerShdw>
          </a:effectLst>
        </p:spPr>
      </p:pic>
    </p:spTree>
    <p:extLst>
      <p:ext uri="{BB962C8B-B14F-4D97-AF65-F5344CB8AC3E}">
        <p14:creationId xmlns:p14="http://schemas.microsoft.com/office/powerpoint/2010/main" val="19754415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F7F7F7"/>
        </a:solidFill>
        <a:effectLst/>
      </p:bgPr>
    </p:bg>
    <p:spTree>
      <p:nvGrpSpPr>
        <p:cNvPr id="1" name=""/>
        <p:cNvGrpSpPr/>
        <p:nvPr/>
      </p:nvGrpSpPr>
      <p:grpSpPr>
        <a:xfrm>
          <a:off x="0" y="0"/>
          <a:ext cx="0" cy="0"/>
          <a:chOff x="0" y="0"/>
          <a:chExt cx="0" cy="0"/>
        </a:xfrm>
      </p:grpSpPr>
      <p:sp>
        <p:nvSpPr>
          <p:cNvPr id="3" name="Freeform: Shape 3">
            <a:extLst>
              <a:ext uri="{FF2B5EF4-FFF2-40B4-BE49-F238E27FC236}">
                <a16:creationId xmlns:a16="http://schemas.microsoft.com/office/drawing/2014/main" id="{451C0C55-D946-238D-5498-5E5D825DDF8A}"/>
              </a:ext>
            </a:extLst>
          </p:cNvPr>
          <p:cNvSpPr/>
          <p:nvPr/>
        </p:nvSpPr>
        <p:spPr bwMode="auto">
          <a:xfrm flipH="1" flipV="1">
            <a:off x="0" y="-1"/>
            <a:ext cx="12192000" cy="1291771"/>
          </a:xfrm>
          <a:custGeom>
            <a:avLst/>
            <a:gdLst>
              <a:gd name="connsiteX0" fmla="*/ 11268532 w 12192000"/>
              <a:gd name="connsiteY0" fmla="*/ 106 h 4074802"/>
              <a:gd name="connsiteX1" fmla="*/ 12185209 w 12192000"/>
              <a:gd name="connsiteY1" fmla="*/ 20416 h 4074802"/>
              <a:gd name="connsiteX2" fmla="*/ 12192000 w 12192000"/>
              <a:gd name="connsiteY2" fmla="*/ 20811 h 4074802"/>
              <a:gd name="connsiteX3" fmla="*/ 12192000 w 12192000"/>
              <a:gd name="connsiteY3" fmla="*/ 1064902 h 4074802"/>
              <a:gd name="connsiteX4" fmla="*/ 12192000 w 12192000"/>
              <a:gd name="connsiteY4" fmla="*/ 1585602 h 4074802"/>
              <a:gd name="connsiteX5" fmla="*/ 12192000 w 12192000"/>
              <a:gd name="connsiteY5" fmla="*/ 4074802 h 4074802"/>
              <a:gd name="connsiteX6" fmla="*/ 0 w 12192000"/>
              <a:gd name="connsiteY6" fmla="*/ 4074802 h 4074802"/>
              <a:gd name="connsiteX7" fmla="*/ 0 w 12192000"/>
              <a:gd name="connsiteY7" fmla="*/ 1585602 h 4074802"/>
              <a:gd name="connsiteX8" fmla="*/ 0 w 12192000"/>
              <a:gd name="connsiteY8" fmla="*/ 1064902 h 4074802"/>
              <a:gd name="connsiteX9" fmla="*/ 0 w 12192000"/>
              <a:gd name="connsiteY9" fmla="*/ 16345 h 4074802"/>
              <a:gd name="connsiteX10" fmla="*/ 244047 w 12192000"/>
              <a:gd name="connsiteY10" fmla="*/ 27486 h 4074802"/>
              <a:gd name="connsiteX11" fmla="*/ 1686840 w 12192000"/>
              <a:gd name="connsiteY11" fmla="*/ 173856 h 4074802"/>
              <a:gd name="connsiteX12" fmla="*/ 9172284 w 12192000"/>
              <a:gd name="connsiteY12" fmla="*/ 173856 h 4074802"/>
              <a:gd name="connsiteX13" fmla="*/ 11268532 w 12192000"/>
              <a:gd name="connsiteY13" fmla="*/ 106 h 4074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2192000" h="4074802">
                <a:moveTo>
                  <a:pt x="11268532" y="106"/>
                </a:moveTo>
                <a:cubicBezTo>
                  <a:pt x="11570638" y="-964"/>
                  <a:pt x="11877794" y="6092"/>
                  <a:pt x="12185209" y="20416"/>
                </a:cubicBezTo>
                <a:lnTo>
                  <a:pt x="12192000" y="20811"/>
                </a:lnTo>
                <a:lnTo>
                  <a:pt x="12192000" y="1064902"/>
                </a:lnTo>
                <a:lnTo>
                  <a:pt x="12192000" y="1585602"/>
                </a:lnTo>
                <a:lnTo>
                  <a:pt x="12192000" y="4074802"/>
                </a:lnTo>
                <a:lnTo>
                  <a:pt x="0" y="4074802"/>
                </a:lnTo>
                <a:lnTo>
                  <a:pt x="0" y="1585602"/>
                </a:lnTo>
                <a:lnTo>
                  <a:pt x="0" y="1064902"/>
                </a:lnTo>
                <a:lnTo>
                  <a:pt x="0" y="16345"/>
                </a:lnTo>
                <a:lnTo>
                  <a:pt x="244047" y="27486"/>
                </a:lnTo>
                <a:cubicBezTo>
                  <a:pt x="678291" y="52375"/>
                  <a:pt x="1158360" y="99922"/>
                  <a:pt x="1686840" y="173856"/>
                </a:cubicBezTo>
                <a:cubicBezTo>
                  <a:pt x="5914682" y="765330"/>
                  <a:pt x="9172284" y="173856"/>
                  <a:pt x="9172284" y="173856"/>
                </a:cubicBezTo>
                <a:cubicBezTo>
                  <a:pt x="9789564" y="56236"/>
                  <a:pt x="10513267" y="2780"/>
                  <a:pt x="11268532" y="106"/>
                </a:cubicBezTo>
                <a:close/>
              </a:path>
            </a:pathLst>
          </a:custGeom>
          <a:solidFill>
            <a:schemeClr val="accent1"/>
          </a:solidFill>
          <a:ln w="3768" cap="flat">
            <a:noFill/>
            <a:prstDash val="solid"/>
            <a:miter/>
          </a:ln>
          <a:effectLst>
            <a:outerShdw blurRad="63500" dist="25400" dir="6600000" algn="l" rotWithShape="0">
              <a:prstClr val="black">
                <a:alpha val="26000"/>
              </a:prstClr>
            </a:outerShdw>
          </a:effectLst>
        </p:spPr>
        <p:txBody>
          <a:bodyPr wrap="square" rtlCol="0" anchor="ctr">
            <a:noAutofit/>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GB" sz="1765" b="0" i="0" u="none" strike="noStrike" kern="1200" cap="none" spc="0" normalizeH="0" baseline="0" noProof="0">
              <a:ln>
                <a:noFill/>
              </a:ln>
              <a:solidFill>
                <a:srgbClr val="000000"/>
              </a:solidFill>
              <a:effectLst/>
              <a:uLnTx/>
              <a:uFillTx/>
              <a:latin typeface="Segoe UI"/>
              <a:ea typeface="+mn-ea"/>
              <a:cs typeface="+mn-cs"/>
            </a:endParaRPr>
          </a:p>
        </p:txBody>
      </p:sp>
      <p:sp>
        <p:nvSpPr>
          <p:cNvPr id="5" name="Title 1">
            <a:extLst>
              <a:ext uri="{FF2B5EF4-FFF2-40B4-BE49-F238E27FC236}">
                <a16:creationId xmlns:a16="http://schemas.microsoft.com/office/drawing/2014/main" id="{EE92DC2C-4AD4-7361-C1B3-EED0B526CEC3}"/>
              </a:ext>
            </a:extLst>
          </p:cNvPr>
          <p:cNvSpPr txBox="1">
            <a:spLocks/>
          </p:cNvSpPr>
          <p:nvPr/>
        </p:nvSpPr>
        <p:spPr>
          <a:xfrm>
            <a:off x="596900" y="419100"/>
            <a:ext cx="11274425" cy="430887"/>
          </a:xfrm>
          <a:prstGeom prst="rect">
            <a:avLst/>
          </a:prstGeom>
        </p:spPr>
        <p:txBody>
          <a:bodyPr vert="horz" wrap="square" lIns="0" tIns="0" rIns="0" bIns="0" rtlCol="0" anchor="t">
            <a:spAutoFit/>
          </a:bodyPr>
          <a:lstStyle>
            <a:lvl1pPr algn="l" defTabSz="932742" rtl="0" eaLnBrk="1" latinLnBrk="0" hangingPunct="1">
              <a:lnSpc>
                <a:spcPct val="100000"/>
              </a:lnSpc>
              <a:spcBef>
                <a:spcPct val="0"/>
              </a:spcBef>
              <a:buNone/>
              <a:defRPr lang="en-US" sz="2800" b="0" kern="1200" cap="none" spc="-50" baseline="0" dirty="0" smtClean="0">
                <a:ln w="3175">
                  <a:noFill/>
                </a:ln>
                <a:solidFill>
                  <a:schemeClr val="tx1"/>
                </a:solidFill>
                <a:effectLst/>
                <a:latin typeface="+mj-lt"/>
                <a:ea typeface="+mn-ea"/>
                <a:cs typeface="Segoe UI" pitchFamily="34" charset="0"/>
              </a:defRPr>
            </a:lvl1pPr>
          </a:lstStyle>
          <a:p>
            <a:pPr marL="0" marR="0" lvl="0" indent="0" algn="l" defTabSz="932742" rtl="0" eaLnBrk="1" fontAlgn="auto" latinLnBrk="0" hangingPunct="1">
              <a:lnSpc>
                <a:spcPct val="100000"/>
              </a:lnSpc>
              <a:spcBef>
                <a:spcPct val="0"/>
              </a:spcBef>
              <a:spcAft>
                <a:spcPts val="0"/>
              </a:spcAft>
              <a:buClrTx/>
              <a:buSzTx/>
              <a:buFontTx/>
              <a:buNone/>
              <a:tabLst/>
              <a:defRPr/>
            </a:pPr>
            <a:r>
              <a:rPr kumimoji="0" lang="en-GB" sz="2800" b="0" i="0" u="none" strike="noStrike" kern="1200" cap="none" spc="0" normalizeH="0" baseline="0" noProof="0">
                <a:ln w="3175">
                  <a:noFill/>
                </a:ln>
                <a:solidFill>
                  <a:srgbClr val="FFFFFF"/>
                </a:solidFill>
                <a:effectLst/>
                <a:uLnTx/>
                <a:uFillTx/>
                <a:ea typeface="+mn-ea"/>
                <a:cs typeface="Segoe UI" pitchFamily="34" charset="0"/>
              </a:rPr>
              <a:t>Governance Model</a:t>
            </a:r>
          </a:p>
        </p:txBody>
      </p:sp>
      <p:grpSp>
        <p:nvGrpSpPr>
          <p:cNvPr id="6" name="Group 5">
            <a:extLst>
              <a:ext uri="{FF2B5EF4-FFF2-40B4-BE49-F238E27FC236}">
                <a16:creationId xmlns:a16="http://schemas.microsoft.com/office/drawing/2014/main" id="{81D74374-C190-C116-28EF-E2F9C2714449}"/>
              </a:ext>
            </a:extLst>
          </p:cNvPr>
          <p:cNvGrpSpPr/>
          <p:nvPr/>
        </p:nvGrpSpPr>
        <p:grpSpPr>
          <a:xfrm>
            <a:off x="414893" y="1511300"/>
            <a:ext cx="11362214" cy="4780781"/>
            <a:chOff x="499586" y="1844676"/>
            <a:chExt cx="8578898" cy="4447405"/>
          </a:xfrm>
        </p:grpSpPr>
        <p:sp>
          <p:nvSpPr>
            <p:cNvPr id="63" name="Rectangle 62">
              <a:extLst>
                <a:ext uri="{FF2B5EF4-FFF2-40B4-BE49-F238E27FC236}">
                  <a16:creationId xmlns:a16="http://schemas.microsoft.com/office/drawing/2014/main" id="{A20B0137-466C-0DA3-BBE1-F0810429FB97}"/>
                </a:ext>
              </a:extLst>
            </p:cNvPr>
            <p:cNvSpPr>
              <a:spLocks/>
            </p:cNvSpPr>
            <p:nvPr/>
          </p:nvSpPr>
          <p:spPr bwMode="auto">
            <a:xfrm>
              <a:off x="499586" y="1844825"/>
              <a:ext cx="8578898" cy="1368000"/>
            </a:xfrm>
            <a:prstGeom prst="rect">
              <a:avLst/>
            </a:prstGeom>
            <a:gradFill>
              <a:gsLst>
                <a:gs pos="0">
                  <a:schemeClr val="bg1">
                    <a:lumMod val="55000"/>
                    <a:lumOff val="45000"/>
                  </a:schemeClr>
                </a:gs>
                <a:gs pos="100000">
                  <a:srgbClr val="E8E9E8">
                    <a:lumMod val="20000"/>
                    <a:lumOff val="80000"/>
                  </a:srgbClr>
                </a:gs>
              </a:gsLst>
              <a:lin ang="2700000" scaled="1"/>
            </a:gradFill>
            <a:ln w="12700">
              <a:noFill/>
              <a:headEnd type="none" w="med" len="med"/>
              <a:tailEnd type="none" w="med" len="med"/>
            </a:ln>
            <a:effectLst>
              <a:outerShdw blurRad="76200" dist="25400" dir="2700000" algn="tl" rotWithShape="0">
                <a:prstClr val="black">
                  <a:alpha val="14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20" tIns="97536" rIns="121920" bIns="97536" numCol="1" spcCol="0" rtlCol="0" fromWordArt="0" anchor="t" anchorCtr="0" forceAA="0" compatLnSpc="1">
              <a:prstTxWarp prst="textNoShape">
                <a:avLst/>
              </a:prstTxWarp>
              <a:noAutofit/>
            </a:bodyPr>
            <a:lstStyle/>
            <a:p>
              <a:pPr defTabSz="621679" fontAlgn="base">
                <a:spcBef>
                  <a:spcPct val="0"/>
                </a:spcBef>
                <a:spcAft>
                  <a:spcPct val="0"/>
                </a:spcAft>
              </a:pPr>
              <a:endParaRPr lang="en-GB" sz="1333">
                <a:solidFill>
                  <a:srgbClr val="FFFFFF"/>
                </a:solidFill>
                <a:latin typeface="Segoe UI"/>
                <a:cs typeface="Segoe UI" pitchFamily="34" charset="0"/>
              </a:endParaRPr>
            </a:p>
          </p:txBody>
        </p:sp>
        <p:sp>
          <p:nvSpPr>
            <p:cNvPr id="64" name="Rectangle 63">
              <a:extLst>
                <a:ext uri="{FF2B5EF4-FFF2-40B4-BE49-F238E27FC236}">
                  <a16:creationId xmlns:a16="http://schemas.microsoft.com/office/drawing/2014/main" id="{B430F599-2FB4-844E-BC43-B57CF645F485}"/>
                </a:ext>
              </a:extLst>
            </p:cNvPr>
            <p:cNvSpPr>
              <a:spLocks/>
            </p:cNvSpPr>
            <p:nvPr/>
          </p:nvSpPr>
          <p:spPr bwMode="auto">
            <a:xfrm>
              <a:off x="499586" y="3417382"/>
              <a:ext cx="8578898" cy="1368000"/>
            </a:xfrm>
            <a:prstGeom prst="rect">
              <a:avLst/>
            </a:prstGeom>
            <a:gradFill>
              <a:gsLst>
                <a:gs pos="0">
                  <a:schemeClr val="bg1">
                    <a:lumMod val="55000"/>
                    <a:lumOff val="45000"/>
                  </a:schemeClr>
                </a:gs>
                <a:gs pos="100000">
                  <a:srgbClr val="E8E9E8">
                    <a:lumMod val="20000"/>
                    <a:lumOff val="80000"/>
                  </a:srgbClr>
                </a:gs>
              </a:gsLst>
              <a:lin ang="2700000" scaled="1"/>
            </a:gradFill>
            <a:ln w="12700">
              <a:noFill/>
              <a:headEnd type="none" w="med" len="med"/>
              <a:tailEnd type="none" w="med" len="med"/>
            </a:ln>
            <a:effectLst>
              <a:outerShdw blurRad="76200" dist="25400" dir="2700000" algn="tl" rotWithShape="0">
                <a:prstClr val="black">
                  <a:alpha val="14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20" tIns="97536" rIns="121920" bIns="97536" numCol="1" spcCol="0" rtlCol="0" fromWordArt="0" anchor="t" anchorCtr="0" forceAA="0" compatLnSpc="1">
              <a:prstTxWarp prst="textNoShape">
                <a:avLst/>
              </a:prstTxWarp>
              <a:noAutofit/>
            </a:bodyPr>
            <a:lstStyle/>
            <a:p>
              <a:pPr defTabSz="621679" fontAlgn="base">
                <a:spcBef>
                  <a:spcPct val="0"/>
                </a:spcBef>
                <a:spcAft>
                  <a:spcPct val="0"/>
                </a:spcAft>
              </a:pPr>
              <a:endParaRPr lang="en-GB" sz="1333">
                <a:solidFill>
                  <a:srgbClr val="FFFFFF"/>
                </a:solidFill>
                <a:latin typeface="Segoe UI"/>
                <a:cs typeface="Segoe UI" pitchFamily="34" charset="0"/>
              </a:endParaRPr>
            </a:p>
          </p:txBody>
        </p:sp>
        <p:sp>
          <p:nvSpPr>
            <p:cNvPr id="65" name="Rectangle 64">
              <a:extLst>
                <a:ext uri="{FF2B5EF4-FFF2-40B4-BE49-F238E27FC236}">
                  <a16:creationId xmlns:a16="http://schemas.microsoft.com/office/drawing/2014/main" id="{0ECA6EAD-5FBE-C47E-4464-217CCD534327}"/>
                </a:ext>
              </a:extLst>
            </p:cNvPr>
            <p:cNvSpPr>
              <a:spLocks/>
            </p:cNvSpPr>
            <p:nvPr/>
          </p:nvSpPr>
          <p:spPr bwMode="auto">
            <a:xfrm>
              <a:off x="499586" y="4924081"/>
              <a:ext cx="8578898" cy="1368000"/>
            </a:xfrm>
            <a:prstGeom prst="rect">
              <a:avLst/>
            </a:prstGeom>
            <a:gradFill>
              <a:gsLst>
                <a:gs pos="0">
                  <a:schemeClr val="bg1">
                    <a:lumMod val="55000"/>
                    <a:lumOff val="45000"/>
                  </a:schemeClr>
                </a:gs>
                <a:gs pos="100000">
                  <a:srgbClr val="E8E9E8">
                    <a:lumMod val="20000"/>
                    <a:lumOff val="80000"/>
                  </a:srgbClr>
                </a:gs>
              </a:gsLst>
              <a:lin ang="2700000" scaled="1"/>
            </a:gradFill>
            <a:ln w="12700">
              <a:noFill/>
              <a:headEnd type="none" w="med" len="med"/>
              <a:tailEnd type="none" w="med" len="med"/>
            </a:ln>
            <a:effectLst>
              <a:outerShdw blurRad="76200" dist="25400" dir="2700000" algn="tl" rotWithShape="0">
                <a:prstClr val="black">
                  <a:alpha val="14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20" tIns="97536" rIns="121920" bIns="97536" numCol="1" spcCol="0" rtlCol="0" fromWordArt="0" anchor="t" anchorCtr="0" forceAA="0" compatLnSpc="1">
              <a:prstTxWarp prst="textNoShape">
                <a:avLst/>
              </a:prstTxWarp>
              <a:noAutofit/>
            </a:bodyPr>
            <a:lstStyle/>
            <a:p>
              <a:pPr defTabSz="621679" fontAlgn="base">
                <a:spcBef>
                  <a:spcPct val="0"/>
                </a:spcBef>
                <a:spcAft>
                  <a:spcPct val="0"/>
                </a:spcAft>
              </a:pPr>
              <a:endParaRPr lang="en-GB" sz="1333">
                <a:solidFill>
                  <a:srgbClr val="FFFFFF"/>
                </a:solidFill>
                <a:latin typeface="Segoe UI"/>
                <a:cs typeface="Segoe UI" pitchFamily="34" charset="0"/>
              </a:endParaRPr>
            </a:p>
          </p:txBody>
        </p:sp>
        <p:sp>
          <p:nvSpPr>
            <p:cNvPr id="69" name="Rectangle 68">
              <a:extLst>
                <a:ext uri="{FF2B5EF4-FFF2-40B4-BE49-F238E27FC236}">
                  <a16:creationId xmlns:a16="http://schemas.microsoft.com/office/drawing/2014/main" id="{F51319AD-AA49-EEFA-AFE3-5D2E60A7EB08}"/>
                </a:ext>
              </a:extLst>
            </p:cNvPr>
            <p:cNvSpPr>
              <a:spLocks/>
            </p:cNvSpPr>
            <p:nvPr/>
          </p:nvSpPr>
          <p:spPr bwMode="auto">
            <a:xfrm>
              <a:off x="587742" y="2298749"/>
              <a:ext cx="1110430" cy="460153"/>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36000" tIns="146304" rIns="36000" bIns="146304"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ts val="1800"/>
                </a:spcAft>
                <a:buClrTx/>
                <a:buSzTx/>
                <a:buFontTx/>
                <a:buNone/>
                <a:tabLst/>
                <a:defRPr/>
              </a:pPr>
              <a:r>
                <a:rPr kumimoji="0" lang="en-GB" sz="1400" b="0" i="0" u="none" strike="noStrike" kern="1200" cap="none" spc="0" normalizeH="0" baseline="0" noProof="0">
                  <a:ln>
                    <a:noFill/>
                  </a:ln>
                  <a:solidFill>
                    <a:schemeClr val="tx1"/>
                  </a:solidFill>
                  <a:effectLst/>
                  <a:uLnTx/>
                  <a:uFillTx/>
                  <a:latin typeface="+mj-lt"/>
                  <a:ea typeface="+mn-ea"/>
                  <a:cs typeface="Segoe UI" pitchFamily="34" charset="0"/>
                </a:rPr>
                <a:t>Strategic governance</a:t>
              </a:r>
            </a:p>
          </p:txBody>
        </p:sp>
        <p:sp>
          <p:nvSpPr>
            <p:cNvPr id="70" name="Rectangle 69">
              <a:extLst>
                <a:ext uri="{FF2B5EF4-FFF2-40B4-BE49-F238E27FC236}">
                  <a16:creationId xmlns:a16="http://schemas.microsoft.com/office/drawing/2014/main" id="{89019051-36A3-9FAE-9446-1DA7186DA0A8}"/>
                </a:ext>
              </a:extLst>
            </p:cNvPr>
            <p:cNvSpPr>
              <a:spLocks/>
            </p:cNvSpPr>
            <p:nvPr/>
          </p:nvSpPr>
          <p:spPr bwMode="auto">
            <a:xfrm>
              <a:off x="587742" y="3838377"/>
              <a:ext cx="1110430" cy="460153"/>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36000" tIns="146304" rIns="36000" bIns="146304"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ts val="1800"/>
                </a:spcAft>
                <a:buClrTx/>
                <a:buSzTx/>
                <a:buFontTx/>
                <a:buNone/>
                <a:tabLst/>
                <a:defRPr/>
              </a:pPr>
              <a:r>
                <a:rPr kumimoji="0" lang="en-GB" sz="1400" b="0" i="0" u="none" strike="noStrike" kern="1200" cap="none" spc="0" normalizeH="0" baseline="0" noProof="0">
                  <a:ln>
                    <a:noFill/>
                  </a:ln>
                  <a:solidFill>
                    <a:schemeClr val="tx1"/>
                  </a:solidFill>
                  <a:effectLst/>
                  <a:uLnTx/>
                  <a:uFillTx/>
                  <a:latin typeface="+mj-lt"/>
                  <a:ea typeface="+mn-ea"/>
                  <a:cs typeface="Segoe UI" pitchFamily="34" charset="0"/>
                </a:rPr>
                <a:t>Operational governance</a:t>
              </a:r>
            </a:p>
          </p:txBody>
        </p:sp>
        <p:sp>
          <p:nvSpPr>
            <p:cNvPr id="71" name="Rectangle 70">
              <a:extLst>
                <a:ext uri="{FF2B5EF4-FFF2-40B4-BE49-F238E27FC236}">
                  <a16:creationId xmlns:a16="http://schemas.microsoft.com/office/drawing/2014/main" id="{979F8592-F7CC-D38F-C491-7DA91C87F437}"/>
                </a:ext>
              </a:extLst>
            </p:cNvPr>
            <p:cNvSpPr>
              <a:spLocks/>
            </p:cNvSpPr>
            <p:nvPr/>
          </p:nvSpPr>
          <p:spPr bwMode="auto">
            <a:xfrm>
              <a:off x="587742" y="5349274"/>
              <a:ext cx="1110430" cy="517614"/>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36000" tIns="146304" rIns="36000" bIns="146304"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ts val="1800"/>
                </a:spcAft>
                <a:buClrTx/>
                <a:buSzTx/>
                <a:buFontTx/>
                <a:buNone/>
                <a:tabLst/>
                <a:defRPr/>
              </a:pPr>
              <a:r>
                <a:rPr kumimoji="0" lang="en-GB" sz="1400" b="0" i="0" u="none" strike="noStrike" kern="1200" cap="none" spc="0" normalizeH="0" baseline="0" noProof="0">
                  <a:ln>
                    <a:noFill/>
                  </a:ln>
                  <a:solidFill>
                    <a:schemeClr val="tx1"/>
                  </a:solidFill>
                  <a:effectLst/>
                  <a:uLnTx/>
                  <a:uFillTx/>
                  <a:latin typeface="+mj-lt"/>
                  <a:ea typeface="+mn-ea"/>
                  <a:cs typeface="Segoe UI" pitchFamily="34" charset="0"/>
                </a:rPr>
                <a:t>Local governance</a:t>
              </a:r>
            </a:p>
          </p:txBody>
        </p:sp>
        <p:sp>
          <p:nvSpPr>
            <p:cNvPr id="72" name="Rectangle: Rounded Corners 71">
              <a:extLst>
                <a:ext uri="{FF2B5EF4-FFF2-40B4-BE49-F238E27FC236}">
                  <a16:creationId xmlns:a16="http://schemas.microsoft.com/office/drawing/2014/main" id="{61AE7DF2-BA65-2158-EF8C-E3BAB5B5E6E6}"/>
                </a:ext>
              </a:extLst>
            </p:cNvPr>
            <p:cNvSpPr/>
            <p:nvPr/>
          </p:nvSpPr>
          <p:spPr bwMode="auto">
            <a:xfrm>
              <a:off x="1782241" y="1844676"/>
              <a:ext cx="45719" cy="1365249"/>
            </a:xfrm>
            <a:prstGeom prst="roundRect">
              <a:avLst>
                <a:gd name="adj" fmla="val 50000"/>
              </a:avLst>
            </a:prstGeom>
            <a:gradFill>
              <a:gsLst>
                <a:gs pos="50000">
                  <a:schemeClr val="bg1">
                    <a:alpha val="30000"/>
                  </a:schemeClr>
                </a:gs>
                <a:gs pos="50000">
                  <a:schemeClr val="tx1">
                    <a:alpha val="6000"/>
                  </a:schemeClr>
                </a:gs>
              </a:gsLst>
              <a:lin ang="0" scaled="0"/>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rm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GB"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sp>
          <p:nvSpPr>
            <p:cNvPr id="75" name="Rectangle: Rounded Corners 74">
              <a:extLst>
                <a:ext uri="{FF2B5EF4-FFF2-40B4-BE49-F238E27FC236}">
                  <a16:creationId xmlns:a16="http://schemas.microsoft.com/office/drawing/2014/main" id="{E9120E51-981C-0F03-EB94-51CADEC47A1A}"/>
                </a:ext>
              </a:extLst>
            </p:cNvPr>
            <p:cNvSpPr/>
            <p:nvPr/>
          </p:nvSpPr>
          <p:spPr bwMode="auto">
            <a:xfrm>
              <a:off x="1782241" y="3387204"/>
              <a:ext cx="45719" cy="1365249"/>
            </a:xfrm>
            <a:prstGeom prst="roundRect">
              <a:avLst>
                <a:gd name="adj" fmla="val 50000"/>
              </a:avLst>
            </a:prstGeom>
            <a:gradFill>
              <a:gsLst>
                <a:gs pos="50000">
                  <a:schemeClr val="bg1">
                    <a:alpha val="30000"/>
                  </a:schemeClr>
                </a:gs>
                <a:gs pos="50000">
                  <a:schemeClr val="tx1">
                    <a:alpha val="6000"/>
                  </a:schemeClr>
                </a:gs>
              </a:gsLst>
              <a:lin ang="0" scaled="0"/>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rm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GB"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sp>
          <p:nvSpPr>
            <p:cNvPr id="76" name="Rectangle: Rounded Corners 75">
              <a:extLst>
                <a:ext uri="{FF2B5EF4-FFF2-40B4-BE49-F238E27FC236}">
                  <a16:creationId xmlns:a16="http://schemas.microsoft.com/office/drawing/2014/main" id="{37D8A328-AA98-37CD-FEDB-7159BEF37997}"/>
                </a:ext>
              </a:extLst>
            </p:cNvPr>
            <p:cNvSpPr/>
            <p:nvPr/>
          </p:nvSpPr>
          <p:spPr bwMode="auto">
            <a:xfrm>
              <a:off x="1782241" y="4925456"/>
              <a:ext cx="45719" cy="1365249"/>
            </a:xfrm>
            <a:prstGeom prst="roundRect">
              <a:avLst>
                <a:gd name="adj" fmla="val 50000"/>
              </a:avLst>
            </a:prstGeom>
            <a:gradFill>
              <a:gsLst>
                <a:gs pos="50000">
                  <a:schemeClr val="bg1">
                    <a:alpha val="30000"/>
                  </a:schemeClr>
                </a:gs>
                <a:gs pos="50000">
                  <a:schemeClr val="tx1">
                    <a:alpha val="6000"/>
                  </a:schemeClr>
                </a:gs>
              </a:gsLst>
              <a:lin ang="0" scaled="0"/>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rm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GB"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sp>
          <p:nvSpPr>
            <p:cNvPr id="77" name="Rectangle 76">
              <a:extLst>
                <a:ext uri="{FF2B5EF4-FFF2-40B4-BE49-F238E27FC236}">
                  <a16:creationId xmlns:a16="http://schemas.microsoft.com/office/drawing/2014/main" id="{1199FC33-7C7F-938F-4EEE-9B25A6BB880D}"/>
                </a:ext>
              </a:extLst>
            </p:cNvPr>
            <p:cNvSpPr/>
            <p:nvPr/>
          </p:nvSpPr>
          <p:spPr bwMode="auto">
            <a:xfrm>
              <a:off x="1917247" y="1905001"/>
              <a:ext cx="7048500" cy="333192"/>
            </a:xfrm>
            <a:prstGeom prst="rect">
              <a:avLst/>
            </a:prstGeom>
            <a:solidFill>
              <a:schemeClr val="bg1"/>
            </a:solidFill>
            <a:ln>
              <a:solidFill>
                <a:schemeClr val="bg1">
                  <a:lumMod val="8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GB"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sp>
          <p:nvSpPr>
            <p:cNvPr id="78" name="Rectangle 77">
              <a:extLst>
                <a:ext uri="{FF2B5EF4-FFF2-40B4-BE49-F238E27FC236}">
                  <a16:creationId xmlns:a16="http://schemas.microsoft.com/office/drawing/2014/main" id="{5A7282C5-68A8-425F-FA8D-B4A3C8E07F55}"/>
                </a:ext>
              </a:extLst>
            </p:cNvPr>
            <p:cNvSpPr/>
            <p:nvPr/>
          </p:nvSpPr>
          <p:spPr bwMode="auto">
            <a:xfrm>
              <a:off x="1917246" y="2304302"/>
              <a:ext cx="3470195" cy="848349"/>
            </a:xfrm>
            <a:prstGeom prst="rect">
              <a:avLst/>
            </a:prstGeom>
            <a:solidFill>
              <a:schemeClr val="bg1"/>
            </a:solidFill>
            <a:ln>
              <a:solidFill>
                <a:schemeClr val="bg1">
                  <a:lumMod val="8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GB"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sp>
          <p:nvSpPr>
            <p:cNvPr id="80" name="Rectangle 79">
              <a:extLst>
                <a:ext uri="{FF2B5EF4-FFF2-40B4-BE49-F238E27FC236}">
                  <a16:creationId xmlns:a16="http://schemas.microsoft.com/office/drawing/2014/main" id="{24DA6147-508B-ED07-2627-A4BBB0EEF9F5}"/>
                </a:ext>
              </a:extLst>
            </p:cNvPr>
            <p:cNvSpPr/>
            <p:nvPr/>
          </p:nvSpPr>
          <p:spPr bwMode="auto">
            <a:xfrm>
              <a:off x="5486026" y="2304302"/>
              <a:ext cx="3470195" cy="848349"/>
            </a:xfrm>
            <a:prstGeom prst="rect">
              <a:avLst/>
            </a:prstGeom>
            <a:solidFill>
              <a:schemeClr val="bg1"/>
            </a:solidFill>
            <a:ln>
              <a:solidFill>
                <a:schemeClr val="bg1">
                  <a:lumMod val="8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GB"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sp>
          <p:nvSpPr>
            <p:cNvPr id="82" name="Rectangle 81">
              <a:extLst>
                <a:ext uri="{FF2B5EF4-FFF2-40B4-BE49-F238E27FC236}">
                  <a16:creationId xmlns:a16="http://schemas.microsoft.com/office/drawing/2014/main" id="{049396DC-69C5-A50A-4D41-D7C4B872B6B8}"/>
                </a:ext>
              </a:extLst>
            </p:cNvPr>
            <p:cNvSpPr/>
            <p:nvPr/>
          </p:nvSpPr>
          <p:spPr bwMode="auto">
            <a:xfrm>
              <a:off x="1917247" y="3482666"/>
              <a:ext cx="1740504" cy="552858"/>
            </a:xfrm>
            <a:prstGeom prst="rect">
              <a:avLst/>
            </a:prstGeom>
            <a:solidFill>
              <a:schemeClr val="bg1"/>
            </a:solidFill>
            <a:ln>
              <a:solidFill>
                <a:schemeClr val="bg1">
                  <a:lumMod val="8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GB"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sp>
          <p:nvSpPr>
            <p:cNvPr id="83" name="Rectangle 82">
              <a:extLst>
                <a:ext uri="{FF2B5EF4-FFF2-40B4-BE49-F238E27FC236}">
                  <a16:creationId xmlns:a16="http://schemas.microsoft.com/office/drawing/2014/main" id="{1819E5B2-AC5D-7CD9-F2CC-D7574B506C6B}"/>
                </a:ext>
              </a:extLst>
            </p:cNvPr>
            <p:cNvSpPr/>
            <p:nvPr/>
          </p:nvSpPr>
          <p:spPr bwMode="auto">
            <a:xfrm>
              <a:off x="7225243" y="3482666"/>
              <a:ext cx="1740504" cy="552858"/>
            </a:xfrm>
            <a:prstGeom prst="rect">
              <a:avLst/>
            </a:prstGeom>
            <a:solidFill>
              <a:schemeClr val="bg1"/>
            </a:solidFill>
            <a:ln>
              <a:solidFill>
                <a:schemeClr val="bg1">
                  <a:lumMod val="8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GB"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sp>
          <p:nvSpPr>
            <p:cNvPr id="84" name="Rectangle 83">
              <a:extLst>
                <a:ext uri="{FF2B5EF4-FFF2-40B4-BE49-F238E27FC236}">
                  <a16:creationId xmlns:a16="http://schemas.microsoft.com/office/drawing/2014/main" id="{A63E4A40-90DF-EBA7-3257-22B99A60CACE}"/>
                </a:ext>
              </a:extLst>
            </p:cNvPr>
            <p:cNvSpPr/>
            <p:nvPr/>
          </p:nvSpPr>
          <p:spPr bwMode="auto">
            <a:xfrm>
              <a:off x="3749641" y="3482666"/>
              <a:ext cx="3383712" cy="552858"/>
            </a:xfrm>
            <a:prstGeom prst="rect">
              <a:avLst/>
            </a:prstGeom>
            <a:solidFill>
              <a:schemeClr val="bg1"/>
            </a:solidFill>
            <a:ln>
              <a:solidFill>
                <a:schemeClr val="bg1">
                  <a:lumMod val="8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GB"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sp>
          <p:nvSpPr>
            <p:cNvPr id="87" name="Rectangle 86">
              <a:extLst>
                <a:ext uri="{FF2B5EF4-FFF2-40B4-BE49-F238E27FC236}">
                  <a16:creationId xmlns:a16="http://schemas.microsoft.com/office/drawing/2014/main" id="{698296BA-43B4-4E12-97C2-F1CA4BC13CAB}"/>
                </a:ext>
              </a:extLst>
            </p:cNvPr>
            <p:cNvSpPr/>
            <p:nvPr/>
          </p:nvSpPr>
          <p:spPr bwMode="auto">
            <a:xfrm>
              <a:off x="1917247" y="4101382"/>
              <a:ext cx="1740504" cy="552858"/>
            </a:xfrm>
            <a:prstGeom prst="rect">
              <a:avLst/>
            </a:prstGeom>
            <a:solidFill>
              <a:schemeClr val="bg1"/>
            </a:solidFill>
            <a:ln>
              <a:solidFill>
                <a:schemeClr val="bg1">
                  <a:lumMod val="8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GB"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sp>
          <p:nvSpPr>
            <p:cNvPr id="88" name="Rectangle 87">
              <a:extLst>
                <a:ext uri="{FF2B5EF4-FFF2-40B4-BE49-F238E27FC236}">
                  <a16:creationId xmlns:a16="http://schemas.microsoft.com/office/drawing/2014/main" id="{3D646C91-FAA6-E8D8-45E4-E85F5ADF9A47}"/>
                </a:ext>
              </a:extLst>
            </p:cNvPr>
            <p:cNvSpPr/>
            <p:nvPr/>
          </p:nvSpPr>
          <p:spPr bwMode="auto">
            <a:xfrm>
              <a:off x="7225243" y="4101382"/>
              <a:ext cx="1740504" cy="552858"/>
            </a:xfrm>
            <a:prstGeom prst="rect">
              <a:avLst/>
            </a:prstGeom>
            <a:solidFill>
              <a:schemeClr val="bg1"/>
            </a:solidFill>
            <a:ln>
              <a:solidFill>
                <a:schemeClr val="bg1">
                  <a:lumMod val="8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GB"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sp>
          <p:nvSpPr>
            <p:cNvPr id="89" name="Rectangle 88">
              <a:extLst>
                <a:ext uri="{FF2B5EF4-FFF2-40B4-BE49-F238E27FC236}">
                  <a16:creationId xmlns:a16="http://schemas.microsoft.com/office/drawing/2014/main" id="{B42605B9-A87C-2242-C2D6-0EE36D36EA50}"/>
                </a:ext>
              </a:extLst>
            </p:cNvPr>
            <p:cNvSpPr/>
            <p:nvPr/>
          </p:nvSpPr>
          <p:spPr bwMode="auto">
            <a:xfrm>
              <a:off x="3749641" y="4101382"/>
              <a:ext cx="3383712" cy="552858"/>
            </a:xfrm>
            <a:prstGeom prst="rect">
              <a:avLst/>
            </a:prstGeom>
            <a:solidFill>
              <a:schemeClr val="bg1"/>
            </a:solidFill>
            <a:ln>
              <a:solidFill>
                <a:schemeClr val="bg1">
                  <a:lumMod val="8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GB"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sp>
          <p:nvSpPr>
            <p:cNvPr id="92" name="Rectangle 91">
              <a:extLst>
                <a:ext uri="{FF2B5EF4-FFF2-40B4-BE49-F238E27FC236}">
                  <a16:creationId xmlns:a16="http://schemas.microsoft.com/office/drawing/2014/main" id="{366A1C5F-0779-B56D-2DB2-0858647B4C2B}"/>
                </a:ext>
              </a:extLst>
            </p:cNvPr>
            <p:cNvSpPr/>
            <p:nvPr/>
          </p:nvSpPr>
          <p:spPr bwMode="auto">
            <a:xfrm>
              <a:off x="1917247" y="5025314"/>
              <a:ext cx="1070197" cy="1165534"/>
            </a:xfrm>
            <a:prstGeom prst="rect">
              <a:avLst/>
            </a:prstGeom>
            <a:solidFill>
              <a:schemeClr val="bg1"/>
            </a:solidFill>
            <a:ln>
              <a:solidFill>
                <a:schemeClr val="bg1">
                  <a:lumMod val="8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GB"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sp>
          <p:nvSpPr>
            <p:cNvPr id="93" name="Rectangle 92">
              <a:extLst>
                <a:ext uri="{FF2B5EF4-FFF2-40B4-BE49-F238E27FC236}">
                  <a16:creationId xmlns:a16="http://schemas.microsoft.com/office/drawing/2014/main" id="{A627716F-1018-A5D3-334B-83444F9D8F3F}"/>
                </a:ext>
              </a:extLst>
            </p:cNvPr>
            <p:cNvSpPr/>
            <p:nvPr/>
          </p:nvSpPr>
          <p:spPr bwMode="auto">
            <a:xfrm>
              <a:off x="3113054" y="5025314"/>
              <a:ext cx="1070197" cy="1165534"/>
            </a:xfrm>
            <a:prstGeom prst="rect">
              <a:avLst/>
            </a:prstGeom>
            <a:solidFill>
              <a:schemeClr val="bg1"/>
            </a:solidFill>
            <a:ln>
              <a:solidFill>
                <a:schemeClr val="bg1">
                  <a:lumMod val="8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GB"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sp>
          <p:nvSpPr>
            <p:cNvPr id="94" name="Rectangle 93">
              <a:extLst>
                <a:ext uri="{FF2B5EF4-FFF2-40B4-BE49-F238E27FC236}">
                  <a16:creationId xmlns:a16="http://schemas.microsoft.com/office/drawing/2014/main" id="{B7D3D672-C35F-7CF5-988D-52C7427A6A4B}"/>
                </a:ext>
              </a:extLst>
            </p:cNvPr>
            <p:cNvSpPr/>
            <p:nvPr/>
          </p:nvSpPr>
          <p:spPr bwMode="auto">
            <a:xfrm>
              <a:off x="4308861" y="5025314"/>
              <a:ext cx="1070197" cy="1165534"/>
            </a:xfrm>
            <a:prstGeom prst="rect">
              <a:avLst/>
            </a:prstGeom>
            <a:solidFill>
              <a:schemeClr val="bg1"/>
            </a:solidFill>
            <a:ln>
              <a:solidFill>
                <a:schemeClr val="bg1">
                  <a:lumMod val="8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GB"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sp>
          <p:nvSpPr>
            <p:cNvPr id="95" name="Rectangle 94">
              <a:extLst>
                <a:ext uri="{FF2B5EF4-FFF2-40B4-BE49-F238E27FC236}">
                  <a16:creationId xmlns:a16="http://schemas.microsoft.com/office/drawing/2014/main" id="{3CFF7C74-1043-371D-E086-9088F795E148}"/>
                </a:ext>
              </a:extLst>
            </p:cNvPr>
            <p:cNvSpPr/>
            <p:nvPr/>
          </p:nvSpPr>
          <p:spPr bwMode="auto">
            <a:xfrm>
              <a:off x="5504668" y="5025314"/>
              <a:ext cx="1070197" cy="1165534"/>
            </a:xfrm>
            <a:prstGeom prst="rect">
              <a:avLst/>
            </a:prstGeom>
            <a:solidFill>
              <a:schemeClr val="bg1"/>
            </a:solidFill>
            <a:ln>
              <a:solidFill>
                <a:schemeClr val="bg1">
                  <a:lumMod val="8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GB"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sp>
          <p:nvSpPr>
            <p:cNvPr id="96" name="Rectangle 95">
              <a:extLst>
                <a:ext uri="{FF2B5EF4-FFF2-40B4-BE49-F238E27FC236}">
                  <a16:creationId xmlns:a16="http://schemas.microsoft.com/office/drawing/2014/main" id="{D17D3CC2-394A-3721-C523-16387B2D13E4}"/>
                </a:ext>
              </a:extLst>
            </p:cNvPr>
            <p:cNvSpPr/>
            <p:nvPr/>
          </p:nvSpPr>
          <p:spPr bwMode="auto">
            <a:xfrm>
              <a:off x="6700476" y="5025314"/>
              <a:ext cx="1070197" cy="1165534"/>
            </a:xfrm>
            <a:prstGeom prst="rect">
              <a:avLst/>
            </a:prstGeom>
            <a:solidFill>
              <a:schemeClr val="bg1"/>
            </a:solidFill>
            <a:ln>
              <a:solidFill>
                <a:schemeClr val="bg1">
                  <a:lumMod val="8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GB"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sp>
          <p:nvSpPr>
            <p:cNvPr id="97" name="Rectangle 96">
              <a:extLst>
                <a:ext uri="{FF2B5EF4-FFF2-40B4-BE49-F238E27FC236}">
                  <a16:creationId xmlns:a16="http://schemas.microsoft.com/office/drawing/2014/main" id="{7BEFEED8-7C5F-46FC-330F-52680E5AAE58}"/>
                </a:ext>
              </a:extLst>
            </p:cNvPr>
            <p:cNvSpPr/>
            <p:nvPr/>
          </p:nvSpPr>
          <p:spPr bwMode="auto">
            <a:xfrm>
              <a:off x="7896283" y="5025314"/>
              <a:ext cx="1070197" cy="1165534"/>
            </a:xfrm>
            <a:prstGeom prst="rect">
              <a:avLst/>
            </a:prstGeom>
            <a:solidFill>
              <a:schemeClr val="bg1"/>
            </a:solidFill>
            <a:ln>
              <a:solidFill>
                <a:schemeClr val="bg1">
                  <a:lumMod val="8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GB"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grpSp>
      <p:graphicFrame>
        <p:nvGraphicFramePr>
          <p:cNvPr id="123" name="Table 123">
            <a:extLst>
              <a:ext uri="{FF2B5EF4-FFF2-40B4-BE49-F238E27FC236}">
                <a16:creationId xmlns:a16="http://schemas.microsoft.com/office/drawing/2014/main" id="{49CEB466-0861-4814-0DC0-817499D7DC7D}"/>
              </a:ext>
            </a:extLst>
          </p:cNvPr>
          <p:cNvGraphicFramePr>
            <a:graphicFrameLocks noGrp="1"/>
          </p:cNvGraphicFramePr>
          <p:nvPr>
            <p:extLst>
              <p:ext uri="{D42A27DB-BD31-4B8C-83A1-F6EECF244321}">
                <p14:modId xmlns:p14="http://schemas.microsoft.com/office/powerpoint/2010/main" val="776126436"/>
              </p:ext>
            </p:extLst>
          </p:nvPr>
        </p:nvGraphicFramePr>
        <p:xfrm>
          <a:off x="2314575" y="1583054"/>
          <a:ext cx="9334500" cy="321945"/>
        </p:xfrm>
        <a:graphic>
          <a:graphicData uri="http://schemas.openxmlformats.org/drawingml/2006/table">
            <a:tbl>
              <a:tblPr firstRow="1" bandRow="1">
                <a:tableStyleId>{5C22544A-7EE6-4342-B048-85BDC9FD1C3A}</a:tableStyleId>
              </a:tblPr>
              <a:tblGrid>
                <a:gridCol w="9334500">
                  <a:extLst>
                    <a:ext uri="{9D8B030D-6E8A-4147-A177-3AD203B41FA5}">
                      <a16:colId xmlns:a16="http://schemas.microsoft.com/office/drawing/2014/main" val="3467979333"/>
                    </a:ext>
                  </a:extLst>
                </a:gridCol>
              </a:tblGrid>
              <a:tr h="321945">
                <a:tc>
                  <a:txBody>
                    <a:bodyPr/>
                    <a:lstStyle/>
                    <a:p>
                      <a:pPr algn="ctr"/>
                      <a:r>
                        <a:rPr lang="en-GB" sz="1050">
                          <a:solidFill>
                            <a:schemeClr val="tx1"/>
                          </a:solidFill>
                        </a:rPr>
                        <a:t>Executive Sponsors: </a:t>
                      </a:r>
                      <a:r>
                        <a:rPr lang="en-GB" sz="900" b="0">
                          <a:solidFill>
                            <a:schemeClr val="tx1"/>
                          </a:solidFill>
                        </a:rPr>
                        <a:t>[insert name]</a:t>
                      </a:r>
                      <a:endParaRPr lang="en-GB" sz="1050" b="0">
                        <a:solidFill>
                          <a:schemeClr val="tx1"/>
                        </a:solidFill>
                      </a:endParaRPr>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522856948"/>
                  </a:ext>
                </a:extLst>
              </a:tr>
            </a:tbl>
          </a:graphicData>
        </a:graphic>
      </p:graphicFrame>
      <p:graphicFrame>
        <p:nvGraphicFramePr>
          <p:cNvPr id="124" name="Table 123">
            <a:extLst>
              <a:ext uri="{FF2B5EF4-FFF2-40B4-BE49-F238E27FC236}">
                <a16:creationId xmlns:a16="http://schemas.microsoft.com/office/drawing/2014/main" id="{38CC259D-D9D5-C7F5-A1E2-CDF6C6E5767B}"/>
              </a:ext>
            </a:extLst>
          </p:cNvPr>
          <p:cNvGraphicFramePr>
            <a:graphicFrameLocks noGrp="1"/>
          </p:cNvGraphicFramePr>
          <p:nvPr>
            <p:extLst>
              <p:ext uri="{D42A27DB-BD31-4B8C-83A1-F6EECF244321}">
                <p14:modId xmlns:p14="http://schemas.microsoft.com/office/powerpoint/2010/main" val="253063319"/>
              </p:ext>
            </p:extLst>
          </p:nvPr>
        </p:nvGraphicFramePr>
        <p:xfrm>
          <a:off x="2321169" y="2029768"/>
          <a:ext cx="4602145" cy="884254"/>
        </p:xfrm>
        <a:graphic>
          <a:graphicData uri="http://schemas.openxmlformats.org/drawingml/2006/table">
            <a:tbl>
              <a:tblPr firstRow="1" bandRow="1">
                <a:tableStyleId>{5C22544A-7EE6-4342-B048-85BDC9FD1C3A}</a:tableStyleId>
              </a:tblPr>
              <a:tblGrid>
                <a:gridCol w="4602145">
                  <a:extLst>
                    <a:ext uri="{9D8B030D-6E8A-4147-A177-3AD203B41FA5}">
                      <a16:colId xmlns:a16="http://schemas.microsoft.com/office/drawing/2014/main" val="3467979333"/>
                    </a:ext>
                  </a:extLst>
                </a:gridCol>
              </a:tblGrid>
              <a:tr h="884254">
                <a:tc>
                  <a:txBody>
                    <a:bodyPr/>
                    <a:lstStyle/>
                    <a:p>
                      <a:pPr algn="ctr"/>
                      <a:r>
                        <a:rPr lang="en-GB" sz="1050">
                          <a:solidFill>
                            <a:schemeClr val="tx1"/>
                          </a:solidFill>
                        </a:rPr>
                        <a:t>Executive Steering Group</a:t>
                      </a:r>
                    </a:p>
                    <a:p>
                      <a:pPr algn="ctr"/>
                      <a:r>
                        <a:rPr lang="en-GB" sz="900" b="0">
                          <a:solidFill>
                            <a:schemeClr val="tx1"/>
                          </a:solidFill>
                        </a:rPr>
                        <a:t>[insert name]</a:t>
                      </a:r>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522856948"/>
                  </a:ext>
                </a:extLst>
              </a:tr>
            </a:tbl>
          </a:graphicData>
        </a:graphic>
      </p:graphicFrame>
      <p:graphicFrame>
        <p:nvGraphicFramePr>
          <p:cNvPr id="125" name="Table 124">
            <a:extLst>
              <a:ext uri="{FF2B5EF4-FFF2-40B4-BE49-F238E27FC236}">
                <a16:creationId xmlns:a16="http://schemas.microsoft.com/office/drawing/2014/main" id="{BE8005BC-6994-B1CC-58CF-9D0B974F0DEB}"/>
              </a:ext>
            </a:extLst>
          </p:cNvPr>
          <p:cNvGraphicFramePr>
            <a:graphicFrameLocks noGrp="1"/>
          </p:cNvGraphicFramePr>
          <p:nvPr>
            <p:extLst>
              <p:ext uri="{D42A27DB-BD31-4B8C-83A1-F6EECF244321}">
                <p14:modId xmlns:p14="http://schemas.microsoft.com/office/powerpoint/2010/main" val="169283590"/>
              </p:ext>
            </p:extLst>
          </p:nvPr>
        </p:nvGraphicFramePr>
        <p:xfrm>
          <a:off x="7033845" y="2029768"/>
          <a:ext cx="4582050" cy="884254"/>
        </p:xfrm>
        <a:graphic>
          <a:graphicData uri="http://schemas.openxmlformats.org/drawingml/2006/table">
            <a:tbl>
              <a:tblPr firstRow="1" bandRow="1">
                <a:tableStyleId>{5C22544A-7EE6-4342-B048-85BDC9FD1C3A}</a:tableStyleId>
              </a:tblPr>
              <a:tblGrid>
                <a:gridCol w="4582050">
                  <a:extLst>
                    <a:ext uri="{9D8B030D-6E8A-4147-A177-3AD203B41FA5}">
                      <a16:colId xmlns:a16="http://schemas.microsoft.com/office/drawing/2014/main" val="3467979333"/>
                    </a:ext>
                  </a:extLst>
                </a:gridCol>
              </a:tblGrid>
              <a:tr h="884254">
                <a:tc>
                  <a:txBody>
                    <a:bodyPr/>
                    <a:lstStyle/>
                    <a:p>
                      <a:pPr algn="ctr"/>
                      <a:r>
                        <a:rPr lang="en-GB" sz="1050">
                          <a:solidFill>
                            <a:schemeClr val="tx1"/>
                          </a:solidFill>
                        </a:rPr>
                        <a:t>IT Functional Steering Group (Proposed)</a:t>
                      </a:r>
                    </a:p>
                    <a:p>
                      <a:pPr algn="ctr"/>
                      <a:r>
                        <a:rPr lang="en-GB" sz="900" b="0">
                          <a:solidFill>
                            <a:schemeClr val="tx1"/>
                          </a:solidFill>
                        </a:rPr>
                        <a:t>[insert name]</a:t>
                      </a:r>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522856948"/>
                  </a:ext>
                </a:extLst>
              </a:tr>
            </a:tbl>
          </a:graphicData>
        </a:graphic>
      </p:graphicFrame>
      <p:graphicFrame>
        <p:nvGraphicFramePr>
          <p:cNvPr id="126" name="Table 125">
            <a:extLst>
              <a:ext uri="{FF2B5EF4-FFF2-40B4-BE49-F238E27FC236}">
                <a16:creationId xmlns:a16="http://schemas.microsoft.com/office/drawing/2014/main" id="{68B7CDB6-86F6-F13B-0993-ECDE7166BCE4}"/>
              </a:ext>
            </a:extLst>
          </p:cNvPr>
          <p:cNvGraphicFramePr>
            <a:graphicFrameLocks noGrp="1"/>
          </p:cNvGraphicFramePr>
          <p:nvPr>
            <p:extLst>
              <p:ext uri="{D42A27DB-BD31-4B8C-83A1-F6EECF244321}">
                <p14:modId xmlns:p14="http://schemas.microsoft.com/office/powerpoint/2010/main" val="52745682"/>
              </p:ext>
            </p:extLst>
          </p:nvPr>
        </p:nvGraphicFramePr>
        <p:xfrm>
          <a:off x="2270927" y="3327406"/>
          <a:ext cx="2351315" cy="525779"/>
        </p:xfrm>
        <a:graphic>
          <a:graphicData uri="http://schemas.openxmlformats.org/drawingml/2006/table">
            <a:tbl>
              <a:tblPr firstRow="1" bandRow="1">
                <a:tableStyleId>{5C22544A-7EE6-4342-B048-85BDC9FD1C3A}</a:tableStyleId>
              </a:tblPr>
              <a:tblGrid>
                <a:gridCol w="2351315">
                  <a:extLst>
                    <a:ext uri="{9D8B030D-6E8A-4147-A177-3AD203B41FA5}">
                      <a16:colId xmlns:a16="http://schemas.microsoft.com/office/drawing/2014/main" val="3467979333"/>
                    </a:ext>
                  </a:extLst>
                </a:gridCol>
              </a:tblGrid>
              <a:tr h="525779">
                <a:tc>
                  <a:txBody>
                    <a:bodyPr/>
                    <a:lstStyle/>
                    <a:p>
                      <a:pPr algn="ctr"/>
                      <a:r>
                        <a:rPr lang="en-GB" sz="1050">
                          <a:solidFill>
                            <a:schemeClr val="tx1"/>
                          </a:solidFill>
                        </a:rPr>
                        <a:t>Training</a:t>
                      </a:r>
                    </a:p>
                    <a:p>
                      <a:pPr algn="ctr"/>
                      <a:r>
                        <a:rPr lang="en-GB" sz="900" b="0">
                          <a:solidFill>
                            <a:schemeClr val="tx1"/>
                          </a:solidFill>
                        </a:rPr>
                        <a:t>[insert name]</a:t>
                      </a:r>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522856948"/>
                  </a:ext>
                </a:extLst>
              </a:tr>
            </a:tbl>
          </a:graphicData>
        </a:graphic>
      </p:graphicFrame>
      <p:graphicFrame>
        <p:nvGraphicFramePr>
          <p:cNvPr id="127" name="Table 126">
            <a:extLst>
              <a:ext uri="{FF2B5EF4-FFF2-40B4-BE49-F238E27FC236}">
                <a16:creationId xmlns:a16="http://schemas.microsoft.com/office/drawing/2014/main" id="{F358128B-9136-D799-A705-93E51C7EE035}"/>
              </a:ext>
            </a:extLst>
          </p:cNvPr>
          <p:cNvGraphicFramePr>
            <a:graphicFrameLocks noGrp="1"/>
          </p:cNvGraphicFramePr>
          <p:nvPr>
            <p:extLst>
              <p:ext uri="{D42A27DB-BD31-4B8C-83A1-F6EECF244321}">
                <p14:modId xmlns:p14="http://schemas.microsoft.com/office/powerpoint/2010/main" val="2191558644"/>
              </p:ext>
            </p:extLst>
          </p:nvPr>
        </p:nvGraphicFramePr>
        <p:xfrm>
          <a:off x="2291024" y="3929386"/>
          <a:ext cx="2311120" cy="582324"/>
        </p:xfrm>
        <a:graphic>
          <a:graphicData uri="http://schemas.openxmlformats.org/drawingml/2006/table">
            <a:tbl>
              <a:tblPr firstRow="1" bandRow="1">
                <a:tableStyleId>{5C22544A-7EE6-4342-B048-85BDC9FD1C3A}</a:tableStyleId>
              </a:tblPr>
              <a:tblGrid>
                <a:gridCol w="2311120">
                  <a:extLst>
                    <a:ext uri="{9D8B030D-6E8A-4147-A177-3AD203B41FA5}">
                      <a16:colId xmlns:a16="http://schemas.microsoft.com/office/drawing/2014/main" val="3467979333"/>
                    </a:ext>
                  </a:extLst>
                </a:gridCol>
              </a:tblGrid>
              <a:tr h="582324">
                <a:tc>
                  <a:txBody>
                    <a:bodyPr/>
                    <a:lstStyle/>
                    <a:p>
                      <a:pPr algn="ctr"/>
                      <a:r>
                        <a:rPr lang="en-GB" sz="1050">
                          <a:solidFill>
                            <a:schemeClr val="tx1"/>
                          </a:solidFill>
                        </a:rPr>
                        <a:t>Communication</a:t>
                      </a:r>
                    </a:p>
                    <a:p>
                      <a:pPr algn="ctr"/>
                      <a:r>
                        <a:rPr lang="en-GB" sz="900" b="0">
                          <a:solidFill>
                            <a:schemeClr val="tx1"/>
                          </a:solidFill>
                        </a:rPr>
                        <a:t>[insert name]</a:t>
                      </a:r>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522856948"/>
                  </a:ext>
                </a:extLst>
              </a:tr>
            </a:tbl>
          </a:graphicData>
        </a:graphic>
      </p:graphicFrame>
      <p:graphicFrame>
        <p:nvGraphicFramePr>
          <p:cNvPr id="128" name="Table 127">
            <a:extLst>
              <a:ext uri="{FF2B5EF4-FFF2-40B4-BE49-F238E27FC236}">
                <a16:creationId xmlns:a16="http://schemas.microsoft.com/office/drawing/2014/main" id="{66AD45A2-B719-3DE2-89D4-C00521DCC7B5}"/>
              </a:ext>
            </a:extLst>
          </p:cNvPr>
          <p:cNvGraphicFramePr>
            <a:graphicFrameLocks noGrp="1"/>
          </p:cNvGraphicFramePr>
          <p:nvPr>
            <p:extLst>
              <p:ext uri="{D42A27DB-BD31-4B8C-83A1-F6EECF244321}">
                <p14:modId xmlns:p14="http://schemas.microsoft.com/office/powerpoint/2010/main" val="3860863506"/>
              </p:ext>
            </p:extLst>
          </p:nvPr>
        </p:nvGraphicFramePr>
        <p:xfrm>
          <a:off x="4742822" y="3304618"/>
          <a:ext cx="4441371" cy="571354"/>
        </p:xfrm>
        <a:graphic>
          <a:graphicData uri="http://schemas.openxmlformats.org/drawingml/2006/table">
            <a:tbl>
              <a:tblPr firstRow="1" bandRow="1">
                <a:tableStyleId>{5C22544A-7EE6-4342-B048-85BDC9FD1C3A}</a:tableStyleId>
              </a:tblPr>
              <a:tblGrid>
                <a:gridCol w="4441371">
                  <a:extLst>
                    <a:ext uri="{9D8B030D-6E8A-4147-A177-3AD203B41FA5}">
                      <a16:colId xmlns:a16="http://schemas.microsoft.com/office/drawing/2014/main" val="3467979333"/>
                    </a:ext>
                  </a:extLst>
                </a:gridCol>
              </a:tblGrid>
              <a:tr h="571354">
                <a:tc>
                  <a:txBody>
                    <a:bodyPr/>
                    <a:lstStyle/>
                    <a:p>
                      <a:pPr algn="ctr"/>
                      <a:r>
                        <a:rPr lang="en-GB" sz="1050">
                          <a:solidFill>
                            <a:schemeClr val="tx1"/>
                          </a:solidFill>
                        </a:rPr>
                        <a:t>User Adoption Group</a:t>
                      </a:r>
                    </a:p>
                    <a:p>
                      <a:pPr algn="ctr"/>
                      <a:r>
                        <a:rPr lang="en-GB" sz="900" b="0">
                          <a:solidFill>
                            <a:schemeClr val="tx1"/>
                          </a:solidFill>
                        </a:rPr>
                        <a:t>[insert name]</a:t>
                      </a:r>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522856948"/>
                  </a:ext>
                </a:extLst>
              </a:tr>
            </a:tbl>
          </a:graphicData>
        </a:graphic>
      </p:graphicFrame>
      <p:graphicFrame>
        <p:nvGraphicFramePr>
          <p:cNvPr id="129" name="Table 128">
            <a:extLst>
              <a:ext uri="{FF2B5EF4-FFF2-40B4-BE49-F238E27FC236}">
                <a16:creationId xmlns:a16="http://schemas.microsoft.com/office/drawing/2014/main" id="{8BD3210B-6A71-7E0D-8886-3AD6DDB79D2D}"/>
              </a:ext>
            </a:extLst>
          </p:cNvPr>
          <p:cNvGraphicFramePr>
            <a:graphicFrameLocks noGrp="1"/>
          </p:cNvGraphicFramePr>
          <p:nvPr>
            <p:extLst>
              <p:ext uri="{D42A27DB-BD31-4B8C-83A1-F6EECF244321}">
                <p14:modId xmlns:p14="http://schemas.microsoft.com/office/powerpoint/2010/main" val="1651810262"/>
              </p:ext>
            </p:extLst>
          </p:nvPr>
        </p:nvGraphicFramePr>
        <p:xfrm>
          <a:off x="4732774" y="3924362"/>
          <a:ext cx="4461468" cy="592372"/>
        </p:xfrm>
        <a:graphic>
          <a:graphicData uri="http://schemas.openxmlformats.org/drawingml/2006/table">
            <a:tbl>
              <a:tblPr firstRow="1" bandRow="1">
                <a:tableStyleId>{5C22544A-7EE6-4342-B048-85BDC9FD1C3A}</a:tableStyleId>
              </a:tblPr>
              <a:tblGrid>
                <a:gridCol w="4461468">
                  <a:extLst>
                    <a:ext uri="{9D8B030D-6E8A-4147-A177-3AD203B41FA5}">
                      <a16:colId xmlns:a16="http://schemas.microsoft.com/office/drawing/2014/main" val="3467979333"/>
                    </a:ext>
                  </a:extLst>
                </a:gridCol>
              </a:tblGrid>
              <a:tr h="592372">
                <a:tc>
                  <a:txBody>
                    <a:bodyPr/>
                    <a:lstStyle/>
                    <a:p>
                      <a:pPr algn="ctr"/>
                      <a:r>
                        <a:rPr lang="en-GB" sz="1050">
                          <a:solidFill>
                            <a:schemeClr val="tx1"/>
                          </a:solidFill>
                        </a:rPr>
                        <a:t>Champions Community </a:t>
                      </a:r>
                    </a:p>
                    <a:p>
                      <a:pPr algn="ctr"/>
                      <a:r>
                        <a:rPr lang="en-GB" sz="900" b="0">
                          <a:solidFill>
                            <a:schemeClr val="tx1"/>
                          </a:solidFill>
                        </a:rPr>
                        <a:t>[insert name]</a:t>
                      </a:r>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522856948"/>
                  </a:ext>
                </a:extLst>
              </a:tr>
            </a:tbl>
          </a:graphicData>
        </a:graphic>
      </p:graphicFrame>
      <p:graphicFrame>
        <p:nvGraphicFramePr>
          <p:cNvPr id="130" name="Table 129">
            <a:extLst>
              <a:ext uri="{FF2B5EF4-FFF2-40B4-BE49-F238E27FC236}">
                <a16:creationId xmlns:a16="http://schemas.microsoft.com/office/drawing/2014/main" id="{9C8933EB-9001-00CF-7FAA-912FDB39C602}"/>
              </a:ext>
            </a:extLst>
          </p:cNvPr>
          <p:cNvGraphicFramePr>
            <a:graphicFrameLocks noGrp="1"/>
          </p:cNvGraphicFramePr>
          <p:nvPr>
            <p:extLst>
              <p:ext uri="{D42A27DB-BD31-4B8C-83A1-F6EECF244321}">
                <p14:modId xmlns:p14="http://schemas.microsoft.com/office/powerpoint/2010/main" val="18580077"/>
              </p:ext>
            </p:extLst>
          </p:nvPr>
        </p:nvGraphicFramePr>
        <p:xfrm>
          <a:off x="9334919" y="3327406"/>
          <a:ext cx="2301072" cy="525779"/>
        </p:xfrm>
        <a:graphic>
          <a:graphicData uri="http://schemas.openxmlformats.org/drawingml/2006/table">
            <a:tbl>
              <a:tblPr firstRow="1" bandRow="1">
                <a:tableStyleId>{5C22544A-7EE6-4342-B048-85BDC9FD1C3A}</a:tableStyleId>
              </a:tblPr>
              <a:tblGrid>
                <a:gridCol w="2301072">
                  <a:extLst>
                    <a:ext uri="{9D8B030D-6E8A-4147-A177-3AD203B41FA5}">
                      <a16:colId xmlns:a16="http://schemas.microsoft.com/office/drawing/2014/main" val="3467979333"/>
                    </a:ext>
                  </a:extLst>
                </a:gridCol>
              </a:tblGrid>
              <a:tr h="525779">
                <a:tc>
                  <a:txBody>
                    <a:bodyPr/>
                    <a:lstStyle/>
                    <a:p>
                      <a:pPr algn="ctr"/>
                      <a:r>
                        <a:rPr lang="en-GB" sz="1050">
                          <a:solidFill>
                            <a:schemeClr val="tx1"/>
                          </a:solidFill>
                        </a:rPr>
                        <a:t>Human resources</a:t>
                      </a:r>
                    </a:p>
                    <a:p>
                      <a:pPr algn="ctr"/>
                      <a:r>
                        <a:rPr lang="en-GB" sz="900" b="0">
                          <a:solidFill>
                            <a:schemeClr val="tx1"/>
                          </a:solidFill>
                        </a:rPr>
                        <a:t>[insert name]</a:t>
                      </a:r>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522856948"/>
                  </a:ext>
                </a:extLst>
              </a:tr>
            </a:tbl>
          </a:graphicData>
        </a:graphic>
      </p:graphicFrame>
      <p:graphicFrame>
        <p:nvGraphicFramePr>
          <p:cNvPr id="131" name="Table 130">
            <a:extLst>
              <a:ext uri="{FF2B5EF4-FFF2-40B4-BE49-F238E27FC236}">
                <a16:creationId xmlns:a16="http://schemas.microsoft.com/office/drawing/2014/main" id="{BBACA081-B498-A8AC-30B4-CAAD74EC2286}"/>
              </a:ext>
            </a:extLst>
          </p:cNvPr>
          <p:cNvGraphicFramePr>
            <a:graphicFrameLocks noGrp="1"/>
          </p:cNvGraphicFramePr>
          <p:nvPr>
            <p:extLst>
              <p:ext uri="{D42A27DB-BD31-4B8C-83A1-F6EECF244321}">
                <p14:modId xmlns:p14="http://schemas.microsoft.com/office/powerpoint/2010/main" val="3276058873"/>
              </p:ext>
            </p:extLst>
          </p:nvPr>
        </p:nvGraphicFramePr>
        <p:xfrm>
          <a:off x="9334919" y="3957659"/>
          <a:ext cx="2301073" cy="525779"/>
        </p:xfrm>
        <a:graphic>
          <a:graphicData uri="http://schemas.openxmlformats.org/drawingml/2006/table">
            <a:tbl>
              <a:tblPr firstRow="1" bandRow="1">
                <a:tableStyleId>{5C22544A-7EE6-4342-B048-85BDC9FD1C3A}</a:tableStyleId>
              </a:tblPr>
              <a:tblGrid>
                <a:gridCol w="2301073">
                  <a:extLst>
                    <a:ext uri="{9D8B030D-6E8A-4147-A177-3AD203B41FA5}">
                      <a16:colId xmlns:a16="http://schemas.microsoft.com/office/drawing/2014/main" val="3467979333"/>
                    </a:ext>
                  </a:extLst>
                </a:gridCol>
              </a:tblGrid>
              <a:tr h="525779">
                <a:tc>
                  <a:txBody>
                    <a:bodyPr/>
                    <a:lstStyle/>
                    <a:p>
                      <a:pPr algn="ctr"/>
                      <a:r>
                        <a:rPr lang="en-GB" sz="1050">
                          <a:solidFill>
                            <a:schemeClr val="tx1"/>
                          </a:solidFill>
                        </a:rPr>
                        <a:t>Evergreen Forum</a:t>
                      </a:r>
                    </a:p>
                    <a:p>
                      <a:pPr algn="ctr"/>
                      <a:r>
                        <a:rPr lang="en-GB" sz="900" b="0">
                          <a:solidFill>
                            <a:schemeClr val="tx1"/>
                          </a:solidFill>
                        </a:rPr>
                        <a:t>[insert names]</a:t>
                      </a:r>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522856948"/>
                  </a:ext>
                </a:extLst>
              </a:tr>
            </a:tbl>
          </a:graphicData>
        </a:graphic>
      </p:graphicFrame>
      <p:graphicFrame>
        <p:nvGraphicFramePr>
          <p:cNvPr id="132" name="Table 131">
            <a:extLst>
              <a:ext uri="{FF2B5EF4-FFF2-40B4-BE49-F238E27FC236}">
                <a16:creationId xmlns:a16="http://schemas.microsoft.com/office/drawing/2014/main" id="{AD4348FD-9026-F026-3CE7-08258F5FA3C2}"/>
              </a:ext>
            </a:extLst>
          </p:cNvPr>
          <p:cNvGraphicFramePr>
            <a:graphicFrameLocks noGrp="1"/>
          </p:cNvGraphicFramePr>
          <p:nvPr>
            <p:extLst>
              <p:ext uri="{D42A27DB-BD31-4B8C-83A1-F6EECF244321}">
                <p14:modId xmlns:p14="http://schemas.microsoft.com/office/powerpoint/2010/main" val="341068564"/>
              </p:ext>
            </p:extLst>
          </p:nvPr>
        </p:nvGraphicFramePr>
        <p:xfrm>
          <a:off x="2336558" y="4953836"/>
          <a:ext cx="1331690" cy="1225899"/>
        </p:xfrm>
        <a:graphic>
          <a:graphicData uri="http://schemas.openxmlformats.org/drawingml/2006/table">
            <a:tbl>
              <a:tblPr firstRow="1" bandRow="1">
                <a:tableStyleId>{5C22544A-7EE6-4342-B048-85BDC9FD1C3A}</a:tableStyleId>
              </a:tblPr>
              <a:tblGrid>
                <a:gridCol w="1331690">
                  <a:extLst>
                    <a:ext uri="{9D8B030D-6E8A-4147-A177-3AD203B41FA5}">
                      <a16:colId xmlns:a16="http://schemas.microsoft.com/office/drawing/2014/main" val="3467979333"/>
                    </a:ext>
                  </a:extLst>
                </a:gridCol>
              </a:tblGrid>
              <a:tr h="1225899">
                <a:tc>
                  <a:txBody>
                    <a:bodyPr/>
                    <a:lstStyle/>
                    <a:p>
                      <a:pPr algn="ctr"/>
                      <a:r>
                        <a:rPr lang="en-GB" sz="1050">
                          <a:solidFill>
                            <a:schemeClr val="tx1"/>
                          </a:solidFill>
                        </a:rPr>
                        <a:t>Local Comms Leads</a:t>
                      </a:r>
                    </a:p>
                    <a:p>
                      <a:pPr algn="ctr"/>
                      <a:r>
                        <a:rPr lang="en-GB" sz="900" b="0">
                          <a:solidFill>
                            <a:schemeClr val="tx1"/>
                          </a:solidFill>
                        </a:rPr>
                        <a:t>[insert name]</a:t>
                      </a:r>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522856948"/>
                  </a:ext>
                </a:extLst>
              </a:tr>
            </a:tbl>
          </a:graphicData>
        </a:graphic>
      </p:graphicFrame>
      <p:graphicFrame>
        <p:nvGraphicFramePr>
          <p:cNvPr id="133" name="Table 132">
            <a:extLst>
              <a:ext uri="{FF2B5EF4-FFF2-40B4-BE49-F238E27FC236}">
                <a16:creationId xmlns:a16="http://schemas.microsoft.com/office/drawing/2014/main" id="{0A7072EE-7641-DA7C-F405-6743FC9E59FD}"/>
              </a:ext>
            </a:extLst>
          </p:cNvPr>
          <p:cNvGraphicFramePr>
            <a:graphicFrameLocks noGrp="1"/>
          </p:cNvGraphicFramePr>
          <p:nvPr>
            <p:extLst>
              <p:ext uri="{D42A27DB-BD31-4B8C-83A1-F6EECF244321}">
                <p14:modId xmlns:p14="http://schemas.microsoft.com/office/powerpoint/2010/main" val="1257747840"/>
              </p:ext>
            </p:extLst>
          </p:nvPr>
        </p:nvGraphicFramePr>
        <p:xfrm>
          <a:off x="3929116" y="4953836"/>
          <a:ext cx="1331690" cy="1225899"/>
        </p:xfrm>
        <a:graphic>
          <a:graphicData uri="http://schemas.openxmlformats.org/drawingml/2006/table">
            <a:tbl>
              <a:tblPr firstRow="1" bandRow="1">
                <a:tableStyleId>{5C22544A-7EE6-4342-B048-85BDC9FD1C3A}</a:tableStyleId>
              </a:tblPr>
              <a:tblGrid>
                <a:gridCol w="1331690">
                  <a:extLst>
                    <a:ext uri="{9D8B030D-6E8A-4147-A177-3AD203B41FA5}">
                      <a16:colId xmlns:a16="http://schemas.microsoft.com/office/drawing/2014/main" val="3467979333"/>
                    </a:ext>
                  </a:extLst>
                </a:gridCol>
              </a:tblGrid>
              <a:tr h="1225899">
                <a:tc>
                  <a:txBody>
                    <a:bodyPr/>
                    <a:lstStyle/>
                    <a:p>
                      <a:pPr algn="ctr"/>
                      <a:r>
                        <a:rPr lang="en-GB" sz="1050">
                          <a:solidFill>
                            <a:schemeClr val="tx1"/>
                          </a:solidFill>
                        </a:rPr>
                        <a:t>Local Adoption Leads</a:t>
                      </a:r>
                    </a:p>
                    <a:p>
                      <a:pPr algn="ctr"/>
                      <a:r>
                        <a:rPr lang="en-GB" sz="900" b="0">
                          <a:solidFill>
                            <a:schemeClr val="tx1"/>
                          </a:solidFill>
                        </a:rPr>
                        <a:t>[insert name]</a:t>
                      </a:r>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522856948"/>
                  </a:ext>
                </a:extLst>
              </a:tr>
            </a:tbl>
          </a:graphicData>
        </a:graphic>
      </p:graphicFrame>
      <p:graphicFrame>
        <p:nvGraphicFramePr>
          <p:cNvPr id="134" name="Table 133">
            <a:extLst>
              <a:ext uri="{FF2B5EF4-FFF2-40B4-BE49-F238E27FC236}">
                <a16:creationId xmlns:a16="http://schemas.microsoft.com/office/drawing/2014/main" id="{DA1714A1-71C0-BA09-8730-F178AF6E7854}"/>
              </a:ext>
            </a:extLst>
          </p:cNvPr>
          <p:cNvGraphicFramePr>
            <a:graphicFrameLocks noGrp="1"/>
          </p:cNvGraphicFramePr>
          <p:nvPr>
            <p:extLst>
              <p:ext uri="{D42A27DB-BD31-4B8C-83A1-F6EECF244321}">
                <p14:modId xmlns:p14="http://schemas.microsoft.com/office/powerpoint/2010/main" val="2584518012"/>
              </p:ext>
            </p:extLst>
          </p:nvPr>
        </p:nvGraphicFramePr>
        <p:xfrm>
          <a:off x="5511103" y="4953836"/>
          <a:ext cx="1331690" cy="1225899"/>
        </p:xfrm>
        <a:graphic>
          <a:graphicData uri="http://schemas.openxmlformats.org/drawingml/2006/table">
            <a:tbl>
              <a:tblPr firstRow="1" bandRow="1">
                <a:tableStyleId>{5C22544A-7EE6-4342-B048-85BDC9FD1C3A}</a:tableStyleId>
              </a:tblPr>
              <a:tblGrid>
                <a:gridCol w="1331690">
                  <a:extLst>
                    <a:ext uri="{9D8B030D-6E8A-4147-A177-3AD203B41FA5}">
                      <a16:colId xmlns:a16="http://schemas.microsoft.com/office/drawing/2014/main" val="3467979333"/>
                    </a:ext>
                  </a:extLst>
                </a:gridCol>
              </a:tblGrid>
              <a:tr h="1225899">
                <a:tc>
                  <a:txBody>
                    <a:bodyPr/>
                    <a:lstStyle/>
                    <a:p>
                      <a:pPr algn="ctr"/>
                      <a:r>
                        <a:rPr lang="en-GB" sz="1050">
                          <a:solidFill>
                            <a:schemeClr val="tx1"/>
                          </a:solidFill>
                        </a:rPr>
                        <a:t>Local </a:t>
                      </a:r>
                      <a:br>
                        <a:rPr lang="en-GB" sz="1050">
                          <a:solidFill>
                            <a:schemeClr val="tx1"/>
                          </a:solidFill>
                        </a:rPr>
                      </a:br>
                      <a:r>
                        <a:rPr lang="en-GB" sz="1050">
                          <a:solidFill>
                            <a:schemeClr val="tx1"/>
                          </a:solidFill>
                        </a:rPr>
                        <a:t>Sponsors</a:t>
                      </a:r>
                    </a:p>
                    <a:p>
                      <a:pPr algn="ctr"/>
                      <a:r>
                        <a:rPr lang="en-GB" sz="900" b="0">
                          <a:solidFill>
                            <a:schemeClr val="tx1"/>
                          </a:solidFill>
                        </a:rPr>
                        <a:t>[insert name(s)]</a:t>
                      </a:r>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522856948"/>
                  </a:ext>
                </a:extLst>
              </a:tr>
            </a:tbl>
          </a:graphicData>
        </a:graphic>
      </p:graphicFrame>
      <p:graphicFrame>
        <p:nvGraphicFramePr>
          <p:cNvPr id="135" name="Table 134">
            <a:extLst>
              <a:ext uri="{FF2B5EF4-FFF2-40B4-BE49-F238E27FC236}">
                <a16:creationId xmlns:a16="http://schemas.microsoft.com/office/drawing/2014/main" id="{BE8C205C-6214-C3C7-0FE2-A738341E3F34}"/>
              </a:ext>
            </a:extLst>
          </p:cNvPr>
          <p:cNvGraphicFramePr>
            <a:graphicFrameLocks noGrp="1"/>
          </p:cNvGraphicFramePr>
          <p:nvPr>
            <p:extLst>
              <p:ext uri="{D42A27DB-BD31-4B8C-83A1-F6EECF244321}">
                <p14:modId xmlns:p14="http://schemas.microsoft.com/office/powerpoint/2010/main" val="3868671722"/>
              </p:ext>
            </p:extLst>
          </p:nvPr>
        </p:nvGraphicFramePr>
        <p:xfrm>
          <a:off x="7094136" y="4953836"/>
          <a:ext cx="1331690" cy="1225899"/>
        </p:xfrm>
        <a:graphic>
          <a:graphicData uri="http://schemas.openxmlformats.org/drawingml/2006/table">
            <a:tbl>
              <a:tblPr firstRow="1" bandRow="1">
                <a:tableStyleId>{5C22544A-7EE6-4342-B048-85BDC9FD1C3A}</a:tableStyleId>
              </a:tblPr>
              <a:tblGrid>
                <a:gridCol w="1331690">
                  <a:extLst>
                    <a:ext uri="{9D8B030D-6E8A-4147-A177-3AD203B41FA5}">
                      <a16:colId xmlns:a16="http://schemas.microsoft.com/office/drawing/2014/main" val="3467979333"/>
                    </a:ext>
                  </a:extLst>
                </a:gridCol>
              </a:tblGrid>
              <a:tr h="1225899">
                <a:tc>
                  <a:txBody>
                    <a:bodyPr/>
                    <a:lstStyle/>
                    <a:p>
                      <a:pPr algn="ctr"/>
                      <a:r>
                        <a:rPr lang="en-GB" sz="1050">
                          <a:solidFill>
                            <a:schemeClr val="tx1"/>
                          </a:solidFill>
                        </a:rPr>
                        <a:t>Change Champions</a:t>
                      </a:r>
                    </a:p>
                    <a:p>
                      <a:pPr algn="ctr"/>
                      <a:r>
                        <a:rPr lang="en-GB" sz="900" b="0">
                          <a:solidFill>
                            <a:schemeClr val="tx1"/>
                          </a:solidFill>
                        </a:rPr>
                        <a:t>[insert name(s)]</a:t>
                      </a:r>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522856948"/>
                  </a:ext>
                </a:extLst>
              </a:tr>
            </a:tbl>
          </a:graphicData>
        </a:graphic>
      </p:graphicFrame>
      <p:graphicFrame>
        <p:nvGraphicFramePr>
          <p:cNvPr id="136" name="Table 135">
            <a:extLst>
              <a:ext uri="{FF2B5EF4-FFF2-40B4-BE49-F238E27FC236}">
                <a16:creationId xmlns:a16="http://schemas.microsoft.com/office/drawing/2014/main" id="{33989B28-C1BF-F049-7019-2A525888B752}"/>
              </a:ext>
            </a:extLst>
          </p:cNvPr>
          <p:cNvGraphicFramePr>
            <a:graphicFrameLocks noGrp="1"/>
          </p:cNvGraphicFramePr>
          <p:nvPr>
            <p:extLst>
              <p:ext uri="{D42A27DB-BD31-4B8C-83A1-F6EECF244321}">
                <p14:modId xmlns:p14="http://schemas.microsoft.com/office/powerpoint/2010/main" val="238225921"/>
              </p:ext>
            </p:extLst>
          </p:nvPr>
        </p:nvGraphicFramePr>
        <p:xfrm>
          <a:off x="8675078" y="4953836"/>
          <a:ext cx="1331690" cy="1225899"/>
        </p:xfrm>
        <a:graphic>
          <a:graphicData uri="http://schemas.openxmlformats.org/drawingml/2006/table">
            <a:tbl>
              <a:tblPr firstRow="1" bandRow="1">
                <a:tableStyleId>{5C22544A-7EE6-4342-B048-85BDC9FD1C3A}</a:tableStyleId>
              </a:tblPr>
              <a:tblGrid>
                <a:gridCol w="1331690">
                  <a:extLst>
                    <a:ext uri="{9D8B030D-6E8A-4147-A177-3AD203B41FA5}">
                      <a16:colId xmlns:a16="http://schemas.microsoft.com/office/drawing/2014/main" val="3467979333"/>
                    </a:ext>
                  </a:extLst>
                </a:gridCol>
              </a:tblGrid>
              <a:tr h="1225899">
                <a:tc>
                  <a:txBody>
                    <a:bodyPr/>
                    <a:lstStyle/>
                    <a:p>
                      <a:pPr algn="ctr"/>
                      <a:r>
                        <a:rPr lang="en-GB" sz="1050">
                          <a:solidFill>
                            <a:schemeClr val="tx1"/>
                          </a:solidFill>
                        </a:rPr>
                        <a:t>Local </a:t>
                      </a:r>
                      <a:br>
                        <a:rPr lang="en-GB" sz="1050">
                          <a:solidFill>
                            <a:schemeClr val="tx1"/>
                          </a:solidFill>
                        </a:rPr>
                      </a:br>
                      <a:r>
                        <a:rPr lang="en-GB" sz="1050">
                          <a:solidFill>
                            <a:schemeClr val="tx1"/>
                          </a:solidFill>
                        </a:rPr>
                        <a:t>Functional Leads</a:t>
                      </a:r>
                    </a:p>
                    <a:p>
                      <a:pPr algn="ctr"/>
                      <a:r>
                        <a:rPr lang="en-GB" sz="900" b="0">
                          <a:solidFill>
                            <a:schemeClr val="tx1"/>
                          </a:solidFill>
                        </a:rPr>
                        <a:t>[insert name(s)]</a:t>
                      </a:r>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522856948"/>
                  </a:ext>
                </a:extLst>
              </a:tr>
            </a:tbl>
          </a:graphicData>
        </a:graphic>
      </p:graphicFrame>
      <p:graphicFrame>
        <p:nvGraphicFramePr>
          <p:cNvPr id="137" name="Table 136">
            <a:extLst>
              <a:ext uri="{FF2B5EF4-FFF2-40B4-BE49-F238E27FC236}">
                <a16:creationId xmlns:a16="http://schemas.microsoft.com/office/drawing/2014/main" id="{EF04BB15-451A-B783-D396-3E00C7E26DA6}"/>
              </a:ext>
            </a:extLst>
          </p:cNvPr>
          <p:cNvGraphicFramePr>
            <a:graphicFrameLocks noGrp="1"/>
          </p:cNvGraphicFramePr>
          <p:nvPr>
            <p:extLst>
              <p:ext uri="{D42A27DB-BD31-4B8C-83A1-F6EECF244321}">
                <p14:modId xmlns:p14="http://schemas.microsoft.com/office/powerpoint/2010/main" val="4162054656"/>
              </p:ext>
            </p:extLst>
          </p:nvPr>
        </p:nvGraphicFramePr>
        <p:xfrm>
          <a:off x="10277684" y="4953836"/>
          <a:ext cx="1331690" cy="1225899"/>
        </p:xfrm>
        <a:graphic>
          <a:graphicData uri="http://schemas.openxmlformats.org/drawingml/2006/table">
            <a:tbl>
              <a:tblPr firstRow="1" bandRow="1">
                <a:tableStyleId>{5C22544A-7EE6-4342-B048-85BDC9FD1C3A}</a:tableStyleId>
              </a:tblPr>
              <a:tblGrid>
                <a:gridCol w="1331690">
                  <a:extLst>
                    <a:ext uri="{9D8B030D-6E8A-4147-A177-3AD203B41FA5}">
                      <a16:colId xmlns:a16="http://schemas.microsoft.com/office/drawing/2014/main" val="3467979333"/>
                    </a:ext>
                  </a:extLst>
                </a:gridCol>
              </a:tblGrid>
              <a:tr h="1225899">
                <a:tc>
                  <a:txBody>
                    <a:bodyPr/>
                    <a:lstStyle/>
                    <a:p>
                      <a:pPr algn="ctr"/>
                      <a:r>
                        <a:rPr lang="en-GB" sz="1050">
                          <a:solidFill>
                            <a:schemeClr val="tx1"/>
                          </a:solidFill>
                        </a:rPr>
                        <a:t>Mid-level managers</a:t>
                      </a:r>
                    </a:p>
                    <a:p>
                      <a:pPr algn="ctr"/>
                      <a:r>
                        <a:rPr lang="en-GB" sz="900" b="0">
                          <a:solidFill>
                            <a:schemeClr val="tx1"/>
                          </a:solidFill>
                        </a:rPr>
                        <a:t>[insert name(s)]</a:t>
                      </a:r>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522856948"/>
                  </a:ext>
                </a:extLst>
              </a:tr>
            </a:tbl>
          </a:graphicData>
        </a:graphic>
      </p:graphicFrame>
      <p:pic>
        <p:nvPicPr>
          <p:cNvPr id="2" name="Picture 1" descr="A blue and green sign&#10;&#10;Description automatically generated with medium confidence">
            <a:extLst>
              <a:ext uri="{FF2B5EF4-FFF2-40B4-BE49-F238E27FC236}">
                <a16:creationId xmlns:a16="http://schemas.microsoft.com/office/drawing/2014/main" id="{6567B108-81D7-6517-1519-938E14DB6D6C}"/>
              </a:ext>
            </a:extLst>
          </p:cNvPr>
          <p:cNvPicPr>
            <a:picLocks noChangeAspect="1"/>
          </p:cNvPicPr>
          <p:nvPr/>
        </p:nvPicPr>
        <p:blipFill rotWithShape="1">
          <a:blip r:embed="rId2">
            <a:extLst>
              <a:ext uri="{28A0092B-C50C-407E-A947-70E740481C1C}">
                <a14:useLocalDpi xmlns:a14="http://schemas.microsoft.com/office/drawing/2010/main" val="0"/>
              </a:ext>
            </a:extLst>
          </a:blip>
          <a:srcRect r="3968"/>
          <a:stretch/>
        </p:blipFill>
        <p:spPr>
          <a:xfrm>
            <a:off x="10257196" y="122866"/>
            <a:ext cx="1934804" cy="459865"/>
          </a:xfrm>
          <a:prstGeom prst="rect">
            <a:avLst/>
          </a:prstGeom>
          <a:effectLst>
            <a:outerShdw blurRad="88900" dist="50800" dir="8100000" algn="tr" rotWithShape="0">
              <a:prstClr val="black">
                <a:alpha val="40000"/>
              </a:prstClr>
            </a:outerShdw>
          </a:effectLst>
        </p:spPr>
      </p:pic>
      <p:sp>
        <p:nvSpPr>
          <p:cNvPr id="4" name="TextBox 3">
            <a:extLst>
              <a:ext uri="{FF2B5EF4-FFF2-40B4-BE49-F238E27FC236}">
                <a16:creationId xmlns:a16="http://schemas.microsoft.com/office/drawing/2014/main" id="{96F1B194-B32C-584A-958F-35FE90CA93F5}"/>
              </a:ext>
            </a:extLst>
          </p:cNvPr>
          <p:cNvSpPr txBox="1"/>
          <p:nvPr/>
        </p:nvSpPr>
        <p:spPr>
          <a:xfrm>
            <a:off x="12754708" y="679938"/>
            <a:ext cx="2608087" cy="215444"/>
          </a:xfrm>
          <a:prstGeom prst="rect">
            <a:avLst/>
          </a:prstGeom>
          <a:noFill/>
        </p:spPr>
        <p:txBody>
          <a:bodyPr wrap="square" lIns="0" tIns="0" rIns="0" bIns="0" rtlCol="0">
            <a:spAutoFit/>
          </a:bodyPr>
          <a:lstStyle/>
          <a:p>
            <a:pPr algn="l"/>
            <a:r>
              <a:rPr lang="en-GB" sz="1400"/>
              <a:t>In this activity, you will…</a:t>
            </a:r>
            <a:endParaRPr lang="en-GB" sz="1400">
              <a:solidFill>
                <a:srgbClr val="FF0000"/>
              </a:solidFill>
            </a:endParaRPr>
          </a:p>
        </p:txBody>
      </p:sp>
    </p:spTree>
    <p:extLst>
      <p:ext uri="{BB962C8B-B14F-4D97-AF65-F5344CB8AC3E}">
        <p14:creationId xmlns:p14="http://schemas.microsoft.com/office/powerpoint/2010/main" val="33058067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1_Teams Frontline Template">
  <a:themeElements>
    <a:clrScheme name="Custom 8">
      <a:dk1>
        <a:srgbClr val="000000"/>
      </a:dk1>
      <a:lt1>
        <a:srgbClr val="FFFFFF"/>
      </a:lt1>
      <a:dk2>
        <a:srgbClr val="34258E"/>
      </a:dk2>
      <a:lt2>
        <a:srgbClr val="FFFFFF"/>
      </a:lt2>
      <a:accent1>
        <a:srgbClr val="34258E"/>
      </a:accent1>
      <a:accent2>
        <a:srgbClr val="767AFA"/>
      </a:accent2>
      <a:accent3>
        <a:srgbClr val="9EA1FC"/>
      </a:accent3>
      <a:accent4>
        <a:srgbClr val="D1D2D1"/>
      </a:accent4>
      <a:accent5>
        <a:srgbClr val="727372"/>
      </a:accent5>
      <a:accent6>
        <a:srgbClr val="000000"/>
      </a:accent6>
      <a:hlink>
        <a:srgbClr val="3A40F8"/>
      </a:hlink>
      <a:folHlink>
        <a:srgbClr val="7030A0"/>
      </a:folHlink>
    </a:clrScheme>
    <a:fontScheme name="Custom 2">
      <a:majorFont>
        <a:latin typeface="Segoe UI Semibold"/>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algn="l" defTabSz="932472" fontAlgn="base">
          <a:spcBef>
            <a:spcPct val="0"/>
          </a:spcBef>
          <a:spcAft>
            <a:spcPct val="0"/>
          </a:spcAft>
          <a:defRPr sz="2000" dirty="0" err="1" smtClean="0">
            <a:solidFill>
              <a:srgbClr val="FFFFFF"/>
            </a:soli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w="lg" len="med"/>
          <a:tailEnd type="none" w="lg" len="med"/>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lgn="l">
          <a:defRPr sz="2000" dirty="0" err="1" smtClean="0"/>
        </a:defPPr>
      </a:lstStyle>
    </a:txDef>
  </a:objectDefaults>
  <a:extraClrSchemeLst/>
  <a:custClrLst>
    <a:custClr name="Light Orange">
      <a:srgbClr val="FF9349"/>
    </a:custClr>
    <a:custClr name="Light Yellow">
      <a:srgbClr val="FEF000"/>
    </a:custClr>
    <a:custClr name="Light Green">
      <a:srgbClr val="9BF00B"/>
    </a:custClr>
    <a:custClr name="Light Teal">
      <a:srgbClr val="30E5D0"/>
    </a:custClr>
    <a:custClr name="Light Blue">
      <a:srgbClr val="50E6FF"/>
    </a:custClr>
    <a:custClr name="Light Purple">
      <a:srgbClr val="D59DFF"/>
    </a:custClr>
    <a:custClr name="White">
      <a:srgbClr val="FFFFFF"/>
    </a:custClr>
    <a:custClr name="Extra Light Gray">
      <a:srgbClr val="F2F2F2"/>
    </a:custClr>
    <a:custClr name="Light Gray">
      <a:srgbClr val="E6E6E6"/>
    </a:custClr>
    <a:custClr name="Gray">
      <a:srgbClr val="D2D2D2"/>
    </a:custClr>
    <a:custClr name="Orange">
      <a:srgbClr val="D83B01"/>
    </a:custClr>
    <a:custClr name="Yellow">
      <a:srgbClr val="FFB900"/>
    </a:custClr>
    <a:custClr name="Green">
      <a:srgbClr val="107C10"/>
    </a:custClr>
    <a:custClr name="Teal">
      <a:srgbClr val="008575"/>
    </a:custClr>
    <a:custClr name="Blue">
      <a:srgbClr val="0078D4"/>
    </a:custClr>
    <a:custClr name="Purple">
      <a:srgbClr val="8661C5"/>
    </a:custClr>
    <a:custClr name="Mid Gray">
      <a:srgbClr val="737373"/>
    </a:custClr>
    <a:custClr name="Dark Gray">
      <a:srgbClr val="505050"/>
    </a:custClr>
    <a:custClr name="Extra Dark Gray">
      <a:srgbClr val="2F2F2F"/>
    </a:custClr>
    <a:custClr name="Rick Black">
      <a:srgbClr val="000000"/>
    </a:custClr>
    <a:custClr name="Dark Orange">
      <a:srgbClr val="6B2929"/>
    </a:custClr>
    <a:custClr name="Dark Yellow">
      <a:srgbClr val="6A4B16"/>
    </a:custClr>
    <a:custClr name="Dark Green">
      <a:srgbClr val="054B16"/>
    </a:custClr>
    <a:custClr name="Dark Teal">
      <a:srgbClr val="274B47"/>
    </a:custClr>
    <a:custClr name="Dark Blue">
      <a:srgbClr val="243A5E"/>
    </a:custClr>
    <a:custClr name="Dark Purple">
      <a:srgbClr val="3B2E58"/>
    </a:custClr>
    <a:custClr name="BLANK">
      <a:srgbClr val="FFFFFF"/>
    </a:custClr>
    <a:custClr name="BLANK">
      <a:srgbClr val="FFFFFF"/>
    </a:custClr>
    <a:custClr name="BLANK">
      <a:srgbClr val="FFFFFF"/>
    </a:custClr>
    <a:custClr name="BLANK">
      <a:srgbClr val="FFFFFF"/>
    </a:custClr>
    <a:custClr name="Custom Color 31">
      <a:srgbClr val="F0F0F0"/>
    </a:custClr>
    <a:custClr name="BLANK">
      <a:srgbClr val="FFFFFF"/>
    </a:custClr>
    <a:custClr name="BLANK">
      <a:srgbClr val="FFFFFF"/>
    </a:custClr>
    <a:custClr name="BLANK">
      <a:srgbClr val="FFFFFF"/>
    </a:custClr>
    <a:custClr name="BLANK">
      <a:srgbClr val="FFFFFF"/>
    </a:custClr>
    <a:custClr name="BLANK">
      <a:srgbClr val="FFFFFF"/>
    </a:custClr>
    <a:custClr name="BLANK">
      <a:srgbClr val="FFFFFF"/>
    </a:custClr>
    <a:custClr name="BLANK">
      <a:srgbClr val="FFFFFF"/>
    </a:custClr>
    <a:custClr name="BLANK">
      <a:srgbClr val="FFFFFF"/>
    </a:custClr>
    <a:custClr name="BLANK">
      <a:srgbClr val="FFFFFF"/>
    </a:custClr>
    <a:custClr name="Custom Color 41">
      <a:srgbClr val="FBAEA4"/>
    </a:custClr>
    <a:custClr name="Custom Color 42">
      <a:srgbClr val="D59DFF"/>
    </a:custClr>
    <a:custClr name="Custom Color 43">
      <a:srgbClr val="79CFFF"/>
    </a:custClr>
    <a:custClr name="Custom Color 44">
      <a:srgbClr val="9B6CFF"/>
    </a:custClr>
    <a:custClr name="Custom Color 45">
      <a:srgbClr val="FED400"/>
    </a:custClr>
    <a:custClr name="Custom Color 46">
      <a:srgbClr val="AFF33C"/>
    </a:custClr>
  </a:custClrLst>
  <a:extLst>
    <a:ext uri="{05A4C25C-085E-4340-85A3-A5531E510DB2}">
      <thm15:themeFamily xmlns:thm15="http://schemas.microsoft.com/office/thememl/2012/main" name="Light Gray Template" id="{01161B96-7435-4240-85CA-1E5EC4788088}" vid="{0C85D02A-4C20-4CD2-BA6D-ABCC7CDC49B7}"/>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C9734085E9AD53468CA1BC9098257413" ma:contentTypeVersion="15" ma:contentTypeDescription="Create a new document." ma:contentTypeScope="" ma:versionID="a61b8b7b87b8bfa518eb8a55a3ad89f4">
  <xsd:schema xmlns:xsd="http://www.w3.org/2001/XMLSchema" xmlns:xs="http://www.w3.org/2001/XMLSchema" xmlns:p="http://schemas.microsoft.com/office/2006/metadata/properties" xmlns:ns2="15b14c41-839e-43a4-af4e-d0ec2bb30261" xmlns:ns3="f926df55-3d3d-488d-8ed4-2449e34205a6" targetNamespace="http://schemas.microsoft.com/office/2006/metadata/properties" ma:root="true" ma:fieldsID="1ac7110d36b854d60f0cfc30ad46e6ec" ns2:_="" ns3:_="">
    <xsd:import namespace="15b14c41-839e-43a4-af4e-d0ec2bb30261"/>
    <xsd:import namespace="f926df55-3d3d-488d-8ed4-2449e34205a6"/>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ObjectDetectorVersions" minOccurs="0"/>
                <xsd:element ref="ns2:MediaLengthInSeconds" minOccurs="0"/>
                <xsd:element ref="ns2:MediaServiceLocation" minOccurs="0"/>
                <xsd:element ref="ns2:MediaServiceGenerationTime" minOccurs="0"/>
                <xsd:element ref="ns2:MediaServiceEventHashCode" minOccurs="0"/>
                <xsd:element ref="ns2:lcf76f155ced4ddcb4097134ff3c332f" minOccurs="0"/>
                <xsd:element ref="ns3:TaxCatchAll" minOccurs="0"/>
                <xsd:element ref="ns2:MediaServiceOCR" minOccurs="0"/>
                <xsd:element ref="ns3:SharedWithUsers" minOccurs="0"/>
                <xsd:element ref="ns3:SharedWithDetail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15b14c41-839e-43a4-af4e-d0ec2bb30261"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dexed="true" ma:internalName="MediaServiceDateTaken" ma:readOnly="true">
      <xsd:simpleType>
        <xsd:restriction base="dms:Text"/>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MediaLengthInSeconds" ma:index="12" nillable="true" ma:displayName="MediaLengthInSeconds" ma:hidden="true" ma:internalName="MediaLengthInSeconds" ma:readOnly="true">
      <xsd:simpleType>
        <xsd:restriction base="dms:Unknown"/>
      </xsd:simpleType>
    </xsd:element>
    <xsd:element name="MediaServiceLocation" ma:index="13" nillable="true" ma:displayName="Location" ma:indexed="true" ma:internalName="MediaServiceLocation" ma:readOnly="true">
      <xsd:simpleType>
        <xsd:restriction base="dms:Text"/>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364a7229-bd0c-40b0-b26f-63d37be8648e"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element name="MediaServiceSearchProperties" ma:index="22"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f926df55-3d3d-488d-8ed4-2449e34205a6"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0bf2465e-3c32-48ec-b4c0-07620eac65a8}" ma:internalName="TaxCatchAll" ma:showField="CatchAllData" ma:web="f926df55-3d3d-488d-8ed4-2449e34205a6">
      <xsd:complexType>
        <xsd:complexContent>
          <xsd:extension base="dms:MultiChoiceLookup">
            <xsd:sequence>
              <xsd:element name="Value" type="dms:Lookup" maxOccurs="unbounded" minOccurs="0" nillable="true"/>
            </xsd:sequence>
          </xsd:extension>
        </xsd:complexContent>
      </xsd:complexType>
    </xsd:element>
    <xsd:element name="SharedWithUsers" ma:index="2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15b14c41-839e-43a4-af4e-d0ec2bb30261">
      <Terms xmlns="http://schemas.microsoft.com/office/infopath/2007/PartnerControls"/>
    </lcf76f155ced4ddcb4097134ff3c332f>
    <TaxCatchAll xmlns="f926df55-3d3d-488d-8ed4-2449e34205a6" xsi:nil="true"/>
  </documentManagement>
</p:properties>
</file>

<file path=customXml/itemProps1.xml><?xml version="1.0" encoding="utf-8"?>
<ds:datastoreItem xmlns:ds="http://schemas.openxmlformats.org/officeDocument/2006/customXml" ds:itemID="{9763CCFB-4B43-4828-8BA5-7E6C59A72ACB}">
  <ds:schemaRefs>
    <ds:schemaRef ds:uri="http://schemas.microsoft.com/sharepoint/v3/contenttype/forms"/>
  </ds:schemaRefs>
</ds:datastoreItem>
</file>

<file path=customXml/itemProps2.xml><?xml version="1.0" encoding="utf-8"?>
<ds:datastoreItem xmlns:ds="http://schemas.openxmlformats.org/officeDocument/2006/customXml" ds:itemID="{DBD53A9A-2214-47EA-9184-A0D74C4F3E78}">
  <ds:schemaRefs>
    <ds:schemaRef ds:uri="15b14c41-839e-43a4-af4e-d0ec2bb30261"/>
    <ds:schemaRef ds:uri="f926df55-3d3d-488d-8ed4-2449e34205a6"/>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EF46D46F-F488-4556-9EBB-2E1B044C8289}">
  <ds:schemaRefs>
    <ds:schemaRef ds:uri="15b14c41-839e-43a4-af4e-d0ec2bb30261"/>
    <ds:schemaRef ds:uri="f926df55-3d3d-488d-8ed4-2449e34205a6"/>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docMetadata/LabelInfo.xml><?xml version="1.0" encoding="utf-8"?>
<clbl:labelList xmlns:clbl="http://schemas.microsoft.com/office/2020/mipLabelMetadata">
  <clbl:label id="{f42aa342-8706-4288-bd11-ebb85995028c}" enabled="1" method="Standard" siteId="{72f988bf-86f1-41af-91ab-2d7cd011db47}" removed="0"/>
</clbl:labelList>
</file>

<file path=docProps/app.xml><?xml version="1.0" encoding="utf-8"?>
<Properties xmlns="http://schemas.openxmlformats.org/officeDocument/2006/extended-properties" xmlns:vt="http://schemas.openxmlformats.org/officeDocument/2006/docPropsVTypes">
  <TotalTime>9</TotalTime>
  <Words>6618</Words>
  <Application>Microsoft Office PowerPoint</Application>
  <PresentationFormat>Widescreen</PresentationFormat>
  <Paragraphs>988</Paragraphs>
  <Slides>59</Slides>
  <Notes>12</Notes>
  <HiddenSlides>1</HiddenSlides>
  <MMClips>1</MMClips>
  <ScaleCrop>false</ScaleCrop>
  <HeadingPairs>
    <vt:vector size="8" baseType="variant">
      <vt:variant>
        <vt:lpstr>Fonts Used</vt:lpstr>
      </vt:variant>
      <vt:variant>
        <vt:i4>7</vt:i4>
      </vt:variant>
      <vt:variant>
        <vt:lpstr>Theme</vt:lpstr>
      </vt:variant>
      <vt:variant>
        <vt:i4>1</vt:i4>
      </vt:variant>
      <vt:variant>
        <vt:lpstr>Embedded OLE Servers</vt:lpstr>
      </vt:variant>
      <vt:variant>
        <vt:i4>1</vt:i4>
      </vt:variant>
      <vt:variant>
        <vt:lpstr>Slide Titles</vt:lpstr>
      </vt:variant>
      <vt:variant>
        <vt:i4>59</vt:i4>
      </vt:variant>
    </vt:vector>
  </HeadingPairs>
  <TitlesOfParts>
    <vt:vector size="68" baseType="lpstr">
      <vt:lpstr>Arial</vt:lpstr>
      <vt:lpstr>Calibri</vt:lpstr>
      <vt:lpstr>Segoe UI</vt:lpstr>
      <vt:lpstr>Segoe UI Semibold</vt:lpstr>
      <vt:lpstr>Segoe UI Semilight</vt:lpstr>
      <vt:lpstr>Times New Roman</vt:lpstr>
      <vt:lpstr>Wingdings</vt:lpstr>
      <vt:lpstr>1_Teams Frontline Template</vt:lpstr>
      <vt:lpstr>Packager Shell Object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WHY we’re looking to introduce Microsoft Teams</vt:lpstr>
      <vt:lpstr>Our WHY</vt:lpstr>
      <vt:lpstr>PowerPoint Presentation</vt:lpstr>
      <vt:lpstr>PowerPoint Presentation</vt:lpstr>
      <vt:lpstr>Establish objectives and key results</vt:lpstr>
      <vt:lpstr>PowerPoint Presentation</vt:lpstr>
      <vt:lpstr>Defining scope</vt:lpstr>
      <vt:lpstr>Persona mapping</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Jordan Bradley</dc:creator>
  <cp:lastModifiedBy>Sarah Miller</cp:lastModifiedBy>
  <cp:revision>1</cp:revision>
  <dcterms:created xsi:type="dcterms:W3CDTF">2023-11-16T09:46:23Z</dcterms:created>
  <dcterms:modified xsi:type="dcterms:W3CDTF">2024-02-29T15:42:39Z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0x010100C9734085E9AD53468CA1BC9098257413</vt:lpwstr>
  </property>
  <property fmtid="{D5CDD505-2E9C-101B-9397-08002B2CF9AE}" pid="3" name="MediaServiceImageTags">
    <vt:lpwstr/>
  </property>
</Properties>
</file>