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147478765" r:id="rId5"/>
    <p:sldId id="2147478766" r:id="rId6"/>
    <p:sldId id="2147478773" r:id="rId7"/>
    <p:sldId id="2147478774" r:id="rId8"/>
    <p:sldId id="2147478775" r:id="rId9"/>
    <p:sldId id="2147478776" r:id="rId10"/>
    <p:sldId id="2147478777" r:id="rId11"/>
    <p:sldId id="2147478778" r:id="rId12"/>
    <p:sldId id="2147478779" r:id="rId13"/>
    <p:sldId id="2147478780" r:id="rId14"/>
    <p:sldId id="2147478781" r:id="rId15"/>
    <p:sldId id="2147478782" r:id="rId16"/>
    <p:sldId id="214747878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F888B58-AC3C-4BE0-A73D-1E86DAACB6A6}">
          <p14:sldIdLst>
            <p14:sldId id="2147478765"/>
            <p14:sldId id="2147478766"/>
          </p14:sldIdLst>
        </p14:section>
        <p14:section name="How to customize your Deck" id="{3B2369EC-53D9-4B88-BB35-29F2A011FFB2}">
          <p14:sldIdLst>
            <p14:sldId id="2147478773"/>
            <p14:sldId id="2147478774"/>
            <p14:sldId id="2147478775"/>
            <p14:sldId id="2147478776"/>
            <p14:sldId id="2147478777"/>
            <p14:sldId id="2147478778"/>
          </p14:sldIdLst>
        </p14:section>
        <p14:section name="How to edit your Emails" id="{97A6A047-AA4D-4373-A762-C933E20C4C43}">
          <p14:sldIdLst>
            <p14:sldId id="2147478779"/>
            <p14:sldId id="2147478780"/>
          </p14:sldIdLst>
        </p14:section>
        <p14:section name="How to edit your Tent Cards" id="{D75A7DB9-148A-4885-A05C-670595055F5F}">
          <p14:sldIdLst>
            <p14:sldId id="2147478781"/>
          </p14:sldIdLst>
        </p14:section>
        <p14:section name="How to edit your Posters" id="{24625D9D-B734-4730-BB1E-B07981FC5316}">
          <p14:sldIdLst>
            <p14:sldId id="2147478782"/>
          </p14:sldIdLst>
        </p14:section>
        <p14:section name="How to edit your Teams Graphics" id="{F9B89B00-A160-4693-9096-FFAD28F9C22C}">
          <p14:sldIdLst>
            <p14:sldId id="214747878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C4BE66-1197-E720-0CA6-2AA6129350CF}" v="2" dt="2024-02-12T08:05:48.7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3143" autoAdjust="0"/>
    <p:restoredTop sz="94660"/>
  </p:normalViewPr>
  <p:slideViewPr>
    <p:cSldViewPr snapToGrid="0">
      <p:cViewPr varScale="1">
        <p:scale>
          <a:sx n="69" d="100"/>
          <a:sy n="69" d="100"/>
        </p:scale>
        <p:origin x="444" y="60"/>
      </p:cViewPr>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Bradley" userId="c4c82973-884d-4f30-a5c6-4cac73d7acd4" providerId="ADAL" clId="{7D5A8203-E0A1-42C7-A752-E23E3DE50978}"/>
    <pc:docChg chg="undo custSel addSection delSection">
      <pc:chgData name="Jordan Bradley" userId="c4c82973-884d-4f30-a5c6-4cac73d7acd4" providerId="ADAL" clId="{7D5A8203-E0A1-42C7-A752-E23E3DE50978}" dt="2024-01-15T11:31:19.154" v="1" actId="17853"/>
      <pc:docMkLst>
        <pc:docMk/>
      </pc:docMkLst>
    </pc:docChg>
  </pc:docChgLst>
  <pc:docChgLst>
    <pc:chgData name="Jordan Bradley" userId="c4c82973-884d-4f30-a5c6-4cac73d7acd4" providerId="ADAL" clId="{B93BDFE7-C5EC-4751-BA5E-AB66059CED98}"/>
    <pc:docChg chg="custSel modSld modSection">
      <pc:chgData name="Jordan Bradley" userId="c4c82973-884d-4f30-a5c6-4cac73d7acd4" providerId="ADAL" clId="{B93BDFE7-C5EC-4751-BA5E-AB66059CED98}" dt="2023-12-22T20:25:25.006" v="270" actId="20577"/>
      <pc:docMkLst>
        <pc:docMk/>
      </pc:docMkLst>
      <pc:sldChg chg="modSp mod">
        <pc:chgData name="Jordan Bradley" userId="c4c82973-884d-4f30-a5c6-4cac73d7acd4" providerId="ADAL" clId="{B93BDFE7-C5EC-4751-BA5E-AB66059CED98}" dt="2023-12-22T20:15:39.602" v="92" actId="20577"/>
        <pc:sldMkLst>
          <pc:docMk/>
          <pc:sldMk cId="94814317" sldId="2147478773"/>
        </pc:sldMkLst>
        <pc:spChg chg="mod">
          <ac:chgData name="Jordan Bradley" userId="c4c82973-884d-4f30-a5c6-4cac73d7acd4" providerId="ADAL" clId="{B93BDFE7-C5EC-4751-BA5E-AB66059CED98}" dt="2023-12-22T20:15:39.602" v="92" actId="20577"/>
          <ac:spMkLst>
            <pc:docMk/>
            <pc:sldMk cId="94814317" sldId="2147478773"/>
            <ac:spMk id="4" creationId="{669C21EE-C581-37DD-6CDF-8537EC1E9CB8}"/>
          </ac:spMkLst>
        </pc:spChg>
        <pc:spChg chg="mod">
          <ac:chgData name="Jordan Bradley" userId="c4c82973-884d-4f30-a5c6-4cac73d7acd4" providerId="ADAL" clId="{B93BDFE7-C5EC-4751-BA5E-AB66059CED98}" dt="2023-12-22T20:13:47.770" v="22" actId="20577"/>
          <ac:spMkLst>
            <pc:docMk/>
            <pc:sldMk cId="94814317" sldId="2147478773"/>
            <ac:spMk id="31" creationId="{DFBAB654-CCAE-9C7E-4201-1799B76DA935}"/>
          </ac:spMkLst>
        </pc:spChg>
      </pc:sldChg>
      <pc:sldChg chg="modSp mod">
        <pc:chgData name="Jordan Bradley" userId="c4c82973-884d-4f30-a5c6-4cac73d7acd4" providerId="ADAL" clId="{B93BDFE7-C5EC-4751-BA5E-AB66059CED98}" dt="2023-12-22T20:15:34.080" v="91" actId="20577"/>
        <pc:sldMkLst>
          <pc:docMk/>
          <pc:sldMk cId="3428530705" sldId="2147478774"/>
        </pc:sldMkLst>
        <pc:spChg chg="mod">
          <ac:chgData name="Jordan Bradley" userId="c4c82973-884d-4f30-a5c6-4cac73d7acd4" providerId="ADAL" clId="{B93BDFE7-C5EC-4751-BA5E-AB66059CED98}" dt="2023-12-22T20:15:34.080" v="91" actId="20577"/>
          <ac:spMkLst>
            <pc:docMk/>
            <pc:sldMk cId="3428530705" sldId="2147478774"/>
            <ac:spMk id="4" creationId="{669C21EE-C581-37DD-6CDF-8537EC1E9CB8}"/>
          </ac:spMkLst>
        </pc:spChg>
        <pc:spChg chg="mod">
          <ac:chgData name="Jordan Bradley" userId="c4c82973-884d-4f30-a5c6-4cac73d7acd4" providerId="ADAL" clId="{B93BDFE7-C5EC-4751-BA5E-AB66059CED98}" dt="2023-12-22T20:14:34.986" v="47" actId="20577"/>
          <ac:spMkLst>
            <pc:docMk/>
            <pc:sldMk cId="3428530705" sldId="2147478774"/>
            <ac:spMk id="31" creationId="{DFBAB654-CCAE-9C7E-4201-1799B76DA935}"/>
          </ac:spMkLst>
        </pc:spChg>
      </pc:sldChg>
      <pc:sldChg chg="modSp mod">
        <pc:chgData name="Jordan Bradley" userId="c4c82973-884d-4f30-a5c6-4cac73d7acd4" providerId="ADAL" clId="{B93BDFE7-C5EC-4751-BA5E-AB66059CED98}" dt="2023-12-22T20:16:39.776" v="112" actId="20577"/>
        <pc:sldMkLst>
          <pc:docMk/>
          <pc:sldMk cId="3434573368" sldId="2147478775"/>
        </pc:sldMkLst>
        <pc:spChg chg="mod">
          <ac:chgData name="Jordan Bradley" userId="c4c82973-884d-4f30-a5c6-4cac73d7acd4" providerId="ADAL" clId="{B93BDFE7-C5EC-4751-BA5E-AB66059CED98}" dt="2023-12-22T20:16:39.776" v="112" actId="20577"/>
          <ac:spMkLst>
            <pc:docMk/>
            <pc:sldMk cId="3434573368" sldId="2147478775"/>
            <ac:spMk id="4" creationId="{669C21EE-C581-37DD-6CDF-8537EC1E9CB8}"/>
          </ac:spMkLst>
        </pc:spChg>
        <pc:spChg chg="mod">
          <ac:chgData name="Jordan Bradley" userId="c4c82973-884d-4f30-a5c6-4cac73d7acd4" providerId="ADAL" clId="{B93BDFE7-C5EC-4751-BA5E-AB66059CED98}" dt="2023-12-22T20:15:05.852" v="75" actId="20577"/>
          <ac:spMkLst>
            <pc:docMk/>
            <pc:sldMk cId="3434573368" sldId="2147478775"/>
            <ac:spMk id="31" creationId="{DFBAB654-CCAE-9C7E-4201-1799B76DA935}"/>
          </ac:spMkLst>
        </pc:spChg>
      </pc:sldChg>
      <pc:sldChg chg="modSp mod">
        <pc:chgData name="Jordan Bradley" userId="c4c82973-884d-4f30-a5c6-4cac73d7acd4" providerId="ADAL" clId="{B93BDFE7-C5EC-4751-BA5E-AB66059CED98}" dt="2023-12-22T20:17:26.478" v="122" actId="20577"/>
        <pc:sldMkLst>
          <pc:docMk/>
          <pc:sldMk cId="185278932" sldId="2147478776"/>
        </pc:sldMkLst>
        <pc:spChg chg="mod">
          <ac:chgData name="Jordan Bradley" userId="c4c82973-884d-4f30-a5c6-4cac73d7acd4" providerId="ADAL" clId="{B93BDFE7-C5EC-4751-BA5E-AB66059CED98}" dt="2023-12-22T20:17:26.478" v="122" actId="20577"/>
          <ac:spMkLst>
            <pc:docMk/>
            <pc:sldMk cId="185278932" sldId="2147478776"/>
            <ac:spMk id="4" creationId="{669C21EE-C581-37DD-6CDF-8537EC1E9CB8}"/>
          </ac:spMkLst>
        </pc:spChg>
        <pc:spChg chg="mod">
          <ac:chgData name="Jordan Bradley" userId="c4c82973-884d-4f30-a5c6-4cac73d7acd4" providerId="ADAL" clId="{B93BDFE7-C5EC-4751-BA5E-AB66059CED98}" dt="2023-12-22T20:16:55.967" v="115" actId="20577"/>
          <ac:spMkLst>
            <pc:docMk/>
            <pc:sldMk cId="185278932" sldId="2147478776"/>
            <ac:spMk id="31" creationId="{DFBAB654-CCAE-9C7E-4201-1799B76DA935}"/>
          </ac:spMkLst>
        </pc:spChg>
      </pc:sldChg>
      <pc:sldChg chg="modSp mod">
        <pc:chgData name="Jordan Bradley" userId="c4c82973-884d-4f30-a5c6-4cac73d7acd4" providerId="ADAL" clId="{B93BDFE7-C5EC-4751-BA5E-AB66059CED98}" dt="2023-12-22T20:19:27.864" v="144" actId="20577"/>
        <pc:sldMkLst>
          <pc:docMk/>
          <pc:sldMk cId="3549586340" sldId="2147478777"/>
        </pc:sldMkLst>
        <pc:spChg chg="mod">
          <ac:chgData name="Jordan Bradley" userId="c4c82973-884d-4f30-a5c6-4cac73d7acd4" providerId="ADAL" clId="{B93BDFE7-C5EC-4751-BA5E-AB66059CED98}" dt="2023-12-22T20:18:12.424" v="128" actId="20577"/>
          <ac:spMkLst>
            <pc:docMk/>
            <pc:sldMk cId="3549586340" sldId="2147478777"/>
            <ac:spMk id="7" creationId="{6F770A4D-FA38-5935-1D46-4B8E9BBA46FC}"/>
          </ac:spMkLst>
        </pc:spChg>
        <pc:spChg chg="mod">
          <ac:chgData name="Jordan Bradley" userId="c4c82973-884d-4f30-a5c6-4cac73d7acd4" providerId="ADAL" clId="{B93BDFE7-C5EC-4751-BA5E-AB66059CED98}" dt="2023-12-22T20:19:27.864" v="144" actId="20577"/>
          <ac:spMkLst>
            <pc:docMk/>
            <pc:sldMk cId="3549586340" sldId="2147478777"/>
            <ac:spMk id="31" creationId="{DFBAB654-CCAE-9C7E-4201-1799B76DA935}"/>
          </ac:spMkLst>
        </pc:spChg>
      </pc:sldChg>
      <pc:sldChg chg="modSp mod">
        <pc:chgData name="Jordan Bradley" userId="c4c82973-884d-4f30-a5c6-4cac73d7acd4" providerId="ADAL" clId="{B93BDFE7-C5EC-4751-BA5E-AB66059CED98}" dt="2023-12-22T20:19:36.858" v="147" actId="20577"/>
        <pc:sldMkLst>
          <pc:docMk/>
          <pc:sldMk cId="2505408962" sldId="2147478778"/>
        </pc:sldMkLst>
        <pc:spChg chg="mod">
          <ac:chgData name="Jordan Bradley" userId="c4c82973-884d-4f30-a5c6-4cac73d7acd4" providerId="ADAL" clId="{B93BDFE7-C5EC-4751-BA5E-AB66059CED98}" dt="2023-12-22T20:19:11.834" v="137" actId="20577"/>
          <ac:spMkLst>
            <pc:docMk/>
            <pc:sldMk cId="2505408962" sldId="2147478778"/>
            <ac:spMk id="7" creationId="{6F770A4D-FA38-5935-1D46-4B8E9BBA46FC}"/>
          </ac:spMkLst>
        </pc:spChg>
        <pc:spChg chg="mod">
          <ac:chgData name="Jordan Bradley" userId="c4c82973-884d-4f30-a5c6-4cac73d7acd4" providerId="ADAL" clId="{B93BDFE7-C5EC-4751-BA5E-AB66059CED98}" dt="2023-12-22T20:19:36.858" v="147" actId="20577"/>
          <ac:spMkLst>
            <pc:docMk/>
            <pc:sldMk cId="2505408962" sldId="2147478778"/>
            <ac:spMk id="31" creationId="{DFBAB654-CCAE-9C7E-4201-1799B76DA935}"/>
          </ac:spMkLst>
        </pc:spChg>
      </pc:sldChg>
      <pc:sldChg chg="modSp mod">
        <pc:chgData name="Jordan Bradley" userId="c4c82973-884d-4f30-a5c6-4cac73d7acd4" providerId="ADAL" clId="{B93BDFE7-C5EC-4751-BA5E-AB66059CED98}" dt="2023-12-22T20:20:29.643" v="155" actId="20577"/>
        <pc:sldMkLst>
          <pc:docMk/>
          <pc:sldMk cId="4147468629" sldId="2147478779"/>
        </pc:sldMkLst>
        <pc:spChg chg="mod">
          <ac:chgData name="Jordan Bradley" userId="c4c82973-884d-4f30-a5c6-4cac73d7acd4" providerId="ADAL" clId="{B93BDFE7-C5EC-4751-BA5E-AB66059CED98}" dt="2023-12-22T20:20:29.643" v="155" actId="20577"/>
          <ac:spMkLst>
            <pc:docMk/>
            <pc:sldMk cId="4147468629" sldId="2147478779"/>
            <ac:spMk id="7" creationId="{6F770A4D-FA38-5935-1D46-4B8E9BBA46FC}"/>
          </ac:spMkLst>
        </pc:spChg>
        <pc:spChg chg="mod">
          <ac:chgData name="Jordan Bradley" userId="c4c82973-884d-4f30-a5c6-4cac73d7acd4" providerId="ADAL" clId="{B93BDFE7-C5EC-4751-BA5E-AB66059CED98}" dt="2023-12-22T20:19:54.433" v="149" actId="6549"/>
          <ac:spMkLst>
            <pc:docMk/>
            <pc:sldMk cId="4147468629" sldId="2147478779"/>
            <ac:spMk id="19" creationId="{13B8D465-2F3D-E275-CA7D-46B1E8A854E3}"/>
          </ac:spMkLst>
        </pc:spChg>
        <pc:spChg chg="mod">
          <ac:chgData name="Jordan Bradley" userId="c4c82973-884d-4f30-a5c6-4cac73d7acd4" providerId="ADAL" clId="{B93BDFE7-C5EC-4751-BA5E-AB66059CED98}" dt="2023-12-22T20:19:57.265" v="150" actId="20577"/>
          <ac:spMkLst>
            <pc:docMk/>
            <pc:sldMk cId="4147468629" sldId="2147478779"/>
            <ac:spMk id="21" creationId="{86DB3AAC-CB32-0FA2-DA1D-A6A2CAC68CC9}"/>
          </ac:spMkLst>
        </pc:spChg>
        <pc:spChg chg="mod">
          <ac:chgData name="Jordan Bradley" userId="c4c82973-884d-4f30-a5c6-4cac73d7acd4" providerId="ADAL" clId="{B93BDFE7-C5EC-4751-BA5E-AB66059CED98}" dt="2023-12-22T20:19:24.083" v="142" actId="20577"/>
          <ac:spMkLst>
            <pc:docMk/>
            <pc:sldMk cId="4147468629" sldId="2147478779"/>
            <ac:spMk id="31" creationId="{DFBAB654-CCAE-9C7E-4201-1799B76DA935}"/>
          </ac:spMkLst>
        </pc:spChg>
      </pc:sldChg>
      <pc:sldChg chg="modSp mod">
        <pc:chgData name="Jordan Bradley" userId="c4c82973-884d-4f30-a5c6-4cac73d7acd4" providerId="ADAL" clId="{B93BDFE7-C5EC-4751-BA5E-AB66059CED98}" dt="2023-12-22T20:22:54.993" v="227" actId="20577"/>
        <pc:sldMkLst>
          <pc:docMk/>
          <pc:sldMk cId="3693833883" sldId="2147478780"/>
        </pc:sldMkLst>
        <pc:spChg chg="mod">
          <ac:chgData name="Jordan Bradley" userId="c4c82973-884d-4f30-a5c6-4cac73d7acd4" providerId="ADAL" clId="{B93BDFE7-C5EC-4751-BA5E-AB66059CED98}" dt="2023-12-22T20:21:30.664" v="165" actId="20577"/>
          <ac:spMkLst>
            <pc:docMk/>
            <pc:sldMk cId="3693833883" sldId="2147478780"/>
            <ac:spMk id="2" creationId="{4A46058C-8496-EDFA-5B3F-91B87F084F34}"/>
          </ac:spMkLst>
        </pc:spChg>
        <pc:spChg chg="mod">
          <ac:chgData name="Jordan Bradley" userId="c4c82973-884d-4f30-a5c6-4cac73d7acd4" providerId="ADAL" clId="{B93BDFE7-C5EC-4751-BA5E-AB66059CED98}" dt="2023-12-22T20:22:37.012" v="217" actId="20577"/>
          <ac:spMkLst>
            <pc:docMk/>
            <pc:sldMk cId="3693833883" sldId="2147478780"/>
            <ac:spMk id="7" creationId="{6F770A4D-FA38-5935-1D46-4B8E9BBA46FC}"/>
          </ac:spMkLst>
        </pc:spChg>
        <pc:spChg chg="mod">
          <ac:chgData name="Jordan Bradley" userId="c4c82973-884d-4f30-a5c6-4cac73d7acd4" providerId="ADAL" clId="{B93BDFE7-C5EC-4751-BA5E-AB66059CED98}" dt="2023-12-22T20:22:54.993" v="227" actId="20577"/>
          <ac:spMkLst>
            <pc:docMk/>
            <pc:sldMk cId="3693833883" sldId="2147478780"/>
            <ac:spMk id="9" creationId="{9F1A115A-1095-E410-42C8-D1776055D77D}"/>
          </ac:spMkLst>
        </pc:spChg>
        <pc:spChg chg="mod">
          <ac:chgData name="Jordan Bradley" userId="c4c82973-884d-4f30-a5c6-4cac73d7acd4" providerId="ADAL" clId="{B93BDFE7-C5EC-4751-BA5E-AB66059CED98}" dt="2023-12-22T20:21:08.755" v="160" actId="20577"/>
          <ac:spMkLst>
            <pc:docMk/>
            <pc:sldMk cId="3693833883" sldId="2147478780"/>
            <ac:spMk id="31" creationId="{DFBAB654-CCAE-9C7E-4201-1799B76DA935}"/>
          </ac:spMkLst>
        </pc:spChg>
      </pc:sldChg>
      <pc:sldChg chg="modSp mod">
        <pc:chgData name="Jordan Bradley" userId="c4c82973-884d-4f30-a5c6-4cac73d7acd4" providerId="ADAL" clId="{B93BDFE7-C5EC-4751-BA5E-AB66059CED98}" dt="2023-12-22T20:24:36.270" v="261" actId="20577"/>
        <pc:sldMkLst>
          <pc:docMk/>
          <pc:sldMk cId="871409731" sldId="2147478782"/>
        </pc:sldMkLst>
        <pc:spChg chg="mod">
          <ac:chgData name="Jordan Bradley" userId="c4c82973-884d-4f30-a5c6-4cac73d7acd4" providerId="ADAL" clId="{B93BDFE7-C5EC-4751-BA5E-AB66059CED98}" dt="2023-12-22T20:24:23.521" v="259" actId="20577"/>
          <ac:spMkLst>
            <pc:docMk/>
            <pc:sldMk cId="871409731" sldId="2147478782"/>
            <ac:spMk id="2" creationId="{4A46058C-8496-EDFA-5B3F-91B87F084F34}"/>
          </ac:spMkLst>
        </pc:spChg>
        <pc:spChg chg="mod">
          <ac:chgData name="Jordan Bradley" userId="c4c82973-884d-4f30-a5c6-4cac73d7acd4" providerId="ADAL" clId="{B93BDFE7-C5EC-4751-BA5E-AB66059CED98}" dt="2023-12-22T20:24:36.270" v="261" actId="20577"/>
          <ac:spMkLst>
            <pc:docMk/>
            <pc:sldMk cId="871409731" sldId="2147478782"/>
            <ac:spMk id="13" creationId="{4B7A4699-0BB5-99C4-66E7-F6570109CCE6}"/>
          </ac:spMkLst>
        </pc:spChg>
        <pc:spChg chg="mod">
          <ac:chgData name="Jordan Bradley" userId="c4c82973-884d-4f30-a5c6-4cac73d7acd4" providerId="ADAL" clId="{B93BDFE7-C5EC-4751-BA5E-AB66059CED98}" dt="2023-12-22T20:23:18.383" v="233" actId="20577"/>
          <ac:spMkLst>
            <pc:docMk/>
            <pc:sldMk cId="871409731" sldId="2147478782"/>
            <ac:spMk id="31" creationId="{DFBAB654-CCAE-9C7E-4201-1799B76DA935}"/>
          </ac:spMkLst>
        </pc:spChg>
      </pc:sldChg>
      <pc:sldChg chg="modSp mod">
        <pc:chgData name="Jordan Bradley" userId="c4c82973-884d-4f30-a5c6-4cac73d7acd4" providerId="ADAL" clId="{B93BDFE7-C5EC-4751-BA5E-AB66059CED98}" dt="2023-12-22T20:25:25.006" v="270" actId="20577"/>
        <pc:sldMkLst>
          <pc:docMk/>
          <pc:sldMk cId="3532795362" sldId="2147478783"/>
        </pc:sldMkLst>
        <pc:spChg chg="mod">
          <ac:chgData name="Jordan Bradley" userId="c4c82973-884d-4f30-a5c6-4cac73d7acd4" providerId="ADAL" clId="{B93BDFE7-C5EC-4751-BA5E-AB66059CED98}" dt="2023-12-22T20:25:08.513" v="269" actId="20577"/>
          <ac:spMkLst>
            <pc:docMk/>
            <pc:sldMk cId="3532795362" sldId="2147478783"/>
            <ac:spMk id="2" creationId="{4A46058C-8496-EDFA-5B3F-91B87F084F34}"/>
          </ac:spMkLst>
        </pc:spChg>
        <pc:spChg chg="mod">
          <ac:chgData name="Jordan Bradley" userId="c4c82973-884d-4f30-a5c6-4cac73d7acd4" providerId="ADAL" clId="{B93BDFE7-C5EC-4751-BA5E-AB66059CED98}" dt="2023-12-22T20:25:25.006" v="270" actId="20577"/>
          <ac:spMkLst>
            <pc:docMk/>
            <pc:sldMk cId="3532795362" sldId="2147478783"/>
            <ac:spMk id="10" creationId="{99F5A84F-D4C3-7875-CFE7-33C526C47F20}"/>
          </ac:spMkLst>
        </pc:spChg>
        <pc:spChg chg="mod">
          <ac:chgData name="Jordan Bradley" userId="c4c82973-884d-4f30-a5c6-4cac73d7acd4" providerId="ADAL" clId="{B93BDFE7-C5EC-4751-BA5E-AB66059CED98}" dt="2023-12-22T20:24:43.238" v="263" actId="20577"/>
          <ac:spMkLst>
            <pc:docMk/>
            <pc:sldMk cId="3532795362" sldId="2147478783"/>
            <ac:spMk id="31" creationId="{DFBAB654-CCAE-9C7E-4201-1799B76DA935}"/>
          </ac:spMkLst>
        </pc:spChg>
      </pc:sldChg>
    </pc:docChg>
  </pc:docChgLst>
  <pc:docChgLst>
    <pc:chgData name="Jordan Bradley" userId="S::jbradley@eyefulpresentations.com::c4c82973-884d-4f30-a5c6-4cac73d7acd4" providerId="AD" clId="Web-{F9C4BE66-1197-E720-0CA6-2AA6129350CF}"/>
    <pc:docChg chg="modSld">
      <pc:chgData name="Jordan Bradley" userId="S::jbradley@eyefulpresentations.com::c4c82973-884d-4f30-a5c6-4cac73d7acd4" providerId="AD" clId="Web-{F9C4BE66-1197-E720-0CA6-2AA6129350CF}" dt="2024-02-12T08:05:48.792" v="0" actId="20577"/>
      <pc:docMkLst>
        <pc:docMk/>
      </pc:docMkLst>
      <pc:sldChg chg="modSp">
        <pc:chgData name="Jordan Bradley" userId="S::jbradley@eyefulpresentations.com::c4c82973-884d-4f30-a5c6-4cac73d7acd4" providerId="AD" clId="Web-{F9C4BE66-1197-E720-0CA6-2AA6129350CF}" dt="2024-02-12T08:05:48.792" v="0" actId="20577"/>
        <pc:sldMkLst>
          <pc:docMk/>
          <pc:sldMk cId="253737210" sldId="2147478765"/>
        </pc:sldMkLst>
        <pc:spChg chg="mod">
          <ac:chgData name="Jordan Bradley" userId="S::jbradley@eyefulpresentations.com::c4c82973-884d-4f30-a5c6-4cac73d7acd4" providerId="AD" clId="Web-{F9C4BE66-1197-E720-0CA6-2AA6129350CF}" dt="2024-02-12T08:05:48.792" v="0" actId="20577"/>
          <ac:spMkLst>
            <pc:docMk/>
            <pc:sldMk cId="253737210" sldId="2147478765"/>
            <ac:spMk id="2" creationId="{49988CFC-C752-A65F-C6F6-C0A4890AFF72}"/>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9FF984A-C384-51B0-6EF2-FEA38408A98F}"/>
              </a:ext>
            </a:extLst>
          </p:cNvPr>
          <p:cNvSpPr>
            <a:spLocks noGrp="1"/>
          </p:cNvSpPr>
          <p:nvPr>
            <p:ph type="pic" sz="quarter" idx="10" hasCustomPrompt="1"/>
          </p:nvPr>
        </p:nvSpPr>
        <p:spPr>
          <a:xfrm>
            <a:off x="636494" y="1638301"/>
            <a:ext cx="4145056" cy="1344706"/>
          </a:xfrm>
        </p:spPr>
        <p:txBody>
          <a:bodyPr lIns="72000" rIns="72000" anchor="ctr">
            <a:noAutofit/>
          </a:bodyPr>
          <a:lstStyle>
            <a:lvl1pPr marL="0" indent="0">
              <a:buNone/>
              <a:defRPr sz="1050"/>
            </a:lvl1pPr>
          </a:lstStyle>
          <a:p>
            <a:r>
              <a:rPr lang="en-GB" dirty="0"/>
              <a:t>Insert Logo Here</a:t>
            </a:r>
          </a:p>
        </p:txBody>
      </p:sp>
    </p:spTree>
    <p:extLst>
      <p:ext uri="{BB962C8B-B14F-4D97-AF65-F5344CB8AC3E}">
        <p14:creationId xmlns:p14="http://schemas.microsoft.com/office/powerpoint/2010/main" val="3625423047"/>
      </p:ext>
    </p:extLst>
  </p:cSld>
  <p:clrMapOvr>
    <a:masterClrMapping/>
  </p:clrMapOvr>
  <p:transition>
    <p:fade/>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sul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674848"/>
      </p:ext>
    </p:extLst>
  </p:cSld>
  <p:clrMapOvr>
    <a:masterClrMapping/>
  </p:clrMapOvr>
  <p:transition>
    <p:fade/>
  </p:transition>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sults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750D85AC-3645-CE2D-FA72-4A7731B0006F}"/>
              </a:ext>
            </a:extLst>
          </p:cNvPr>
          <p:cNvGrpSpPr/>
          <p:nvPr userDrawn="1"/>
        </p:nvGrpSpPr>
        <p:grpSpPr>
          <a:xfrm>
            <a:off x="-3303478" y="-16329"/>
            <a:ext cx="2908300" cy="6874329"/>
            <a:chOff x="-3303478" y="-16329"/>
            <a:chExt cx="2908300" cy="6874329"/>
          </a:xfrm>
        </p:grpSpPr>
        <p:sp>
          <p:nvSpPr>
            <p:cNvPr id="3" name="Rectangle: Rounded Corners 2">
              <a:extLst>
                <a:ext uri="{FF2B5EF4-FFF2-40B4-BE49-F238E27FC236}">
                  <a16:creationId xmlns:a16="http://schemas.microsoft.com/office/drawing/2014/main" id="{D865DE0D-C86A-DBCC-3451-1AEE67F2FBA1}"/>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4" name="Free-form: Shape 3">
              <a:extLst>
                <a:ext uri="{FF2B5EF4-FFF2-40B4-BE49-F238E27FC236}">
                  <a16:creationId xmlns:a16="http://schemas.microsoft.com/office/drawing/2014/main" id="{10E05F67-7FC5-18DD-4F8C-66C30202C5B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5" name="Title 1">
              <a:extLst>
                <a:ext uri="{FF2B5EF4-FFF2-40B4-BE49-F238E27FC236}">
                  <a16:creationId xmlns:a16="http://schemas.microsoft.com/office/drawing/2014/main" id="{3A98C99D-AA03-AECA-2D62-1CDD07670FC3}"/>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6" name="Straight Connector 5">
              <a:extLst>
                <a:ext uri="{FF2B5EF4-FFF2-40B4-BE49-F238E27FC236}">
                  <a16:creationId xmlns:a16="http://schemas.microsoft.com/office/drawing/2014/main" id="{C462920E-D9F1-6C25-C8B3-A1AE297649B0}"/>
                </a:ext>
              </a:extLst>
            </p:cNvPr>
            <p:cNvCxnSpPr>
              <a:cxnSpLocks/>
              <a:stCxn id="4" idx="4"/>
              <a:endCxn id="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 name="Graphic 125">
              <a:extLst>
                <a:ext uri="{FF2B5EF4-FFF2-40B4-BE49-F238E27FC236}">
                  <a16:creationId xmlns:a16="http://schemas.microsoft.com/office/drawing/2014/main" id="{8A2D6AF8-FBC1-5675-573F-BF33E4795FB2}"/>
                </a:ext>
              </a:extLst>
            </p:cNvPr>
            <p:cNvGrpSpPr/>
            <p:nvPr userDrawn="1"/>
          </p:nvGrpSpPr>
          <p:grpSpPr>
            <a:xfrm>
              <a:off x="-3197160" y="73168"/>
              <a:ext cx="236156" cy="211536"/>
              <a:chOff x="5962650" y="3314700"/>
              <a:chExt cx="276225" cy="247650"/>
            </a:xfrm>
            <a:noFill/>
          </p:grpSpPr>
          <p:sp>
            <p:nvSpPr>
              <p:cNvPr id="10" name="Free-form: Shape 9">
                <a:extLst>
                  <a:ext uri="{FF2B5EF4-FFF2-40B4-BE49-F238E27FC236}">
                    <a16:creationId xmlns:a16="http://schemas.microsoft.com/office/drawing/2014/main" id="{4600557C-E9D8-911F-55E3-647E65FEB35E}"/>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B89689A7-7D44-CCC8-7F8D-ED1D14CDF6E0}"/>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2BB4E76D-F47D-0319-5658-B7106B50DD99}"/>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8" name="Free-form: Shape 7">
              <a:extLst>
                <a:ext uri="{FF2B5EF4-FFF2-40B4-BE49-F238E27FC236}">
                  <a16:creationId xmlns:a16="http://schemas.microsoft.com/office/drawing/2014/main" id="{D462CD3B-9B7A-7A8A-6C51-2DDD6ED23F72}"/>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9" name="Rectangle: Rounded Corners 8">
              <a:extLst>
                <a:ext uri="{FF2B5EF4-FFF2-40B4-BE49-F238E27FC236}">
                  <a16:creationId xmlns:a16="http://schemas.microsoft.com/office/drawing/2014/main" id="{876EE1E0-9058-EA2A-8D87-40F7F1750E7D}"/>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13" name="Group 12">
            <a:extLst>
              <a:ext uri="{FF2B5EF4-FFF2-40B4-BE49-F238E27FC236}">
                <a16:creationId xmlns:a16="http://schemas.microsoft.com/office/drawing/2014/main" id="{5B311408-0732-F5B7-F558-55E0CDD6DF03}"/>
              </a:ext>
            </a:extLst>
          </p:cNvPr>
          <p:cNvGrpSpPr/>
          <p:nvPr userDrawn="1"/>
        </p:nvGrpSpPr>
        <p:grpSpPr>
          <a:xfrm>
            <a:off x="12583117" y="-16329"/>
            <a:ext cx="2912362" cy="6863226"/>
            <a:chOff x="12583117" y="-16329"/>
            <a:chExt cx="2912362" cy="6863226"/>
          </a:xfrm>
        </p:grpSpPr>
        <p:sp>
          <p:nvSpPr>
            <p:cNvPr id="14" name="Rectangle: Rounded Corners 13">
              <a:extLst>
                <a:ext uri="{FF2B5EF4-FFF2-40B4-BE49-F238E27FC236}">
                  <a16:creationId xmlns:a16="http://schemas.microsoft.com/office/drawing/2014/main" id="{B4A560D1-F686-C418-C4CC-E181FCBBC7CF}"/>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15" name="Free-form: Shape 14">
              <a:extLst>
                <a:ext uri="{FF2B5EF4-FFF2-40B4-BE49-F238E27FC236}">
                  <a16:creationId xmlns:a16="http://schemas.microsoft.com/office/drawing/2014/main" id="{30A5F056-7CAD-6FA5-C0EF-BD648052167A}"/>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16" name="Straight Connector 15">
              <a:extLst>
                <a:ext uri="{FF2B5EF4-FFF2-40B4-BE49-F238E27FC236}">
                  <a16:creationId xmlns:a16="http://schemas.microsoft.com/office/drawing/2014/main" id="{55D95F62-2E62-4FF9-318D-A33CC2C03AE9}"/>
                </a:ext>
              </a:extLst>
            </p:cNvPr>
            <p:cNvCxnSpPr>
              <a:cxnSpLocks/>
              <a:stCxn id="15" idx="4"/>
              <a:endCxn id="1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680BDAA2-B881-EBF4-5431-6BA8CB2B6752}"/>
                </a:ext>
              </a:extLst>
            </p:cNvPr>
            <p:cNvGrpSpPr/>
            <p:nvPr userDrawn="1"/>
          </p:nvGrpSpPr>
          <p:grpSpPr>
            <a:xfrm>
              <a:off x="12720970" y="76200"/>
              <a:ext cx="199288" cy="199110"/>
              <a:chOff x="5671565" y="3004565"/>
              <a:chExt cx="850201" cy="850201"/>
            </a:xfrm>
          </p:grpSpPr>
          <p:sp>
            <p:nvSpPr>
              <p:cNvPr id="39" name="Free-form: Shape 38">
                <a:extLst>
                  <a:ext uri="{FF2B5EF4-FFF2-40B4-BE49-F238E27FC236}">
                    <a16:creationId xmlns:a16="http://schemas.microsoft.com/office/drawing/2014/main" id="{BFEA11F5-6DDF-AAB0-B931-1ED7472351C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40" name="Free-form: Shape 39">
                <a:extLst>
                  <a:ext uri="{FF2B5EF4-FFF2-40B4-BE49-F238E27FC236}">
                    <a16:creationId xmlns:a16="http://schemas.microsoft.com/office/drawing/2014/main" id="{046347CB-FBB5-D9BE-3C69-ED43FCB535AC}"/>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41" name="Free-form: Shape 40">
                <a:extLst>
                  <a:ext uri="{FF2B5EF4-FFF2-40B4-BE49-F238E27FC236}">
                    <a16:creationId xmlns:a16="http://schemas.microsoft.com/office/drawing/2014/main" id="{9D6381BA-ABDA-6E3D-57C1-CDA7E7721C75}"/>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36" name="Title 1">
              <a:extLst>
                <a:ext uri="{FF2B5EF4-FFF2-40B4-BE49-F238E27FC236}">
                  <a16:creationId xmlns:a16="http://schemas.microsoft.com/office/drawing/2014/main" id="{74E4E939-C406-A81D-EB8E-940733BF9F77}"/>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37" name="Free-form: Shape 36">
              <a:extLst>
                <a:ext uri="{FF2B5EF4-FFF2-40B4-BE49-F238E27FC236}">
                  <a16:creationId xmlns:a16="http://schemas.microsoft.com/office/drawing/2014/main" id="{A16AC5EA-634E-06B5-EEEE-85403D40388E}"/>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38" name="Rectangle: Rounded Corners 37">
              <a:extLst>
                <a:ext uri="{FF2B5EF4-FFF2-40B4-BE49-F238E27FC236}">
                  <a16:creationId xmlns:a16="http://schemas.microsoft.com/office/drawing/2014/main" id="{44887EFB-0E9B-50BA-397F-1E60DAB9B04B}"/>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2124020980"/>
      </p:ext>
    </p:extLst>
  </p:cSld>
  <p:clrMapOvr>
    <a:masterClrMapping/>
  </p:clrMapOvr>
  <p:transition>
    <p:fade/>
  </p:transition>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64D6FA-ADD2-05B3-7442-33A2F6AA71D8}"/>
              </a:ext>
            </a:extLst>
          </p:cNvPr>
          <p:cNvSpPr txBox="1"/>
          <p:nvPr userDrawn="1"/>
        </p:nvSpPr>
        <p:spPr>
          <a:xfrm>
            <a:off x="3484327" y="5942004"/>
            <a:ext cx="5265155" cy="357057"/>
          </a:xfrm>
          <a:prstGeom prst="rect">
            <a:avLst/>
          </a:prstGeom>
          <a:noFill/>
        </p:spPr>
        <p:txBody>
          <a:bodyPr wrap="square" lIns="72824" tIns="72824" rIns="72824" bIns="72824" rtlCol="0">
            <a:spAutoFit/>
          </a:bodyPr>
          <a:lstStyle/>
          <a:p>
            <a:pPr marL="0" algn="ctr" defTabSz="742781" rtl="0" eaLnBrk="1" latinLnBrk="0" hangingPunct="1">
              <a:lnSpc>
                <a:spcPct val="90000"/>
              </a:lnSpc>
              <a:spcAft>
                <a:spcPts val="478"/>
              </a:spcAft>
              <a:defRPr/>
            </a:pPr>
            <a:r>
              <a:rPr lang="en-US" sz="1300" kern="1200" dirty="0">
                <a:solidFill>
                  <a:schemeClr val="tx2"/>
                </a:solidFill>
                <a:latin typeface="Segoe UI Semibold" panose="020B0702040204020203" pitchFamily="34" charset="0"/>
                <a:ea typeface="+mn-ea"/>
                <a:cs typeface="Segoe UI Semibold" panose="020B0702040204020203" pitchFamily="34" charset="0"/>
              </a:rPr>
              <a:t>Difficulty </a:t>
            </a:r>
            <a:r>
              <a:rPr lang="en-US" sz="1300" kern="1200" dirty="0">
                <a:solidFill>
                  <a:schemeClr val="tx2"/>
                </a:solidFill>
                <a:latin typeface="+mn-lt"/>
                <a:ea typeface="+mn-ea"/>
                <a:cs typeface="Segoe UI Semibold" panose="020B0702040204020203" pitchFamily="34" charset="0"/>
              </a:rPr>
              <a:t>(people &amp; processes)</a:t>
            </a:r>
          </a:p>
        </p:txBody>
      </p:sp>
      <p:sp>
        <p:nvSpPr>
          <p:cNvPr id="6" name="TextBox 5">
            <a:extLst>
              <a:ext uri="{FF2B5EF4-FFF2-40B4-BE49-F238E27FC236}">
                <a16:creationId xmlns:a16="http://schemas.microsoft.com/office/drawing/2014/main" id="{0851A55A-40F5-F6F4-CFB3-13E41393EA5B}"/>
              </a:ext>
            </a:extLst>
          </p:cNvPr>
          <p:cNvSpPr txBox="1"/>
          <p:nvPr userDrawn="1"/>
        </p:nvSpPr>
        <p:spPr>
          <a:xfrm rot="16200000">
            <a:off x="-541103" y="3821753"/>
            <a:ext cx="2427099" cy="333465"/>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300" dirty="0">
                <a:solidFill>
                  <a:schemeClr val="tx2"/>
                </a:solidFill>
                <a:latin typeface="Segoe UI Semibold" panose="020B0702040204020203" pitchFamily="34" charset="0"/>
                <a:cs typeface="Segoe UI Semibold" panose="020B0702040204020203" pitchFamily="34" charset="0"/>
              </a:rPr>
              <a:t>Business impact / visibility</a:t>
            </a:r>
          </a:p>
        </p:txBody>
      </p:sp>
      <p:grpSp>
        <p:nvGrpSpPr>
          <p:cNvPr id="18" name="Group 17">
            <a:extLst>
              <a:ext uri="{FF2B5EF4-FFF2-40B4-BE49-F238E27FC236}">
                <a16:creationId xmlns:a16="http://schemas.microsoft.com/office/drawing/2014/main" id="{ACCDE200-5EF5-013F-6BCE-BFDFBEEB2C7D}"/>
              </a:ext>
            </a:extLst>
          </p:cNvPr>
          <p:cNvGrpSpPr/>
          <p:nvPr userDrawn="1"/>
        </p:nvGrpSpPr>
        <p:grpSpPr>
          <a:xfrm>
            <a:off x="842034" y="1981201"/>
            <a:ext cx="10481085" cy="3917045"/>
            <a:chOff x="1001485" y="2104571"/>
            <a:chExt cx="10348686" cy="3672115"/>
          </a:xfrm>
        </p:grpSpPr>
        <p:cxnSp>
          <p:nvCxnSpPr>
            <p:cNvPr id="7" name="Straight Connector 6">
              <a:extLst>
                <a:ext uri="{FF2B5EF4-FFF2-40B4-BE49-F238E27FC236}">
                  <a16:creationId xmlns:a16="http://schemas.microsoft.com/office/drawing/2014/main" id="{C4018F75-E907-DEB4-36E1-B082D27EE593}"/>
                </a:ext>
              </a:extLst>
            </p:cNvPr>
            <p:cNvCxnSpPr>
              <a:cxnSpLocks/>
            </p:cNvCxnSpPr>
            <p:nvPr userDrawn="1"/>
          </p:nvCxnSpPr>
          <p:spPr>
            <a:xfrm>
              <a:off x="1001488" y="2104572"/>
              <a:ext cx="0" cy="3672114"/>
            </a:xfrm>
            <a:prstGeom prst="line">
              <a:avLst/>
            </a:prstGeom>
            <a:ln w="12700">
              <a:solidFill>
                <a:srgbClr val="2F2F2F"/>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517AAED-D934-6613-2CAE-B476569F8493}"/>
                </a:ext>
              </a:extLst>
            </p:cNvPr>
            <p:cNvCxnSpPr>
              <a:cxnSpLocks/>
            </p:cNvCxnSpPr>
            <p:nvPr userDrawn="1"/>
          </p:nvCxnSpPr>
          <p:spPr>
            <a:xfrm flipH="1" flipV="1">
              <a:off x="1001489" y="5773000"/>
              <a:ext cx="10348682" cy="3686"/>
            </a:xfrm>
            <a:prstGeom prst="line">
              <a:avLst/>
            </a:prstGeom>
            <a:ln w="12700">
              <a:solidFill>
                <a:srgbClr val="2F2F2F"/>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1DAC655-D825-6F04-B2EF-D90E8671F08E}"/>
                </a:ext>
              </a:extLst>
            </p:cNvPr>
            <p:cNvGrpSpPr/>
            <p:nvPr userDrawn="1"/>
          </p:nvGrpSpPr>
          <p:grpSpPr>
            <a:xfrm>
              <a:off x="1001485" y="2104571"/>
              <a:ext cx="10348681" cy="3631467"/>
              <a:chOff x="6042517" y="710357"/>
              <a:chExt cx="5527852" cy="4975334"/>
            </a:xfrm>
          </p:grpSpPr>
          <p:cxnSp>
            <p:nvCxnSpPr>
              <p:cNvPr id="10" name="Straight Connector 9">
                <a:extLst>
                  <a:ext uri="{FF2B5EF4-FFF2-40B4-BE49-F238E27FC236}">
                    <a16:creationId xmlns:a16="http://schemas.microsoft.com/office/drawing/2014/main" id="{E3FF3B4C-ADD1-BB5D-8DBF-29140B338B88}"/>
                  </a:ext>
                </a:extLst>
              </p:cNvPr>
              <p:cNvCxnSpPr/>
              <p:nvPr/>
            </p:nvCxnSpPr>
            <p:spPr>
              <a:xfrm>
                <a:off x="8831861" y="710357"/>
                <a:ext cx="0" cy="4975334"/>
              </a:xfrm>
              <a:prstGeom prst="line">
                <a:avLst/>
              </a:prstGeom>
              <a:ln w="9525" cap="flat" cmpd="sng" algn="ctr">
                <a:solidFill>
                  <a:srgbClr val="2F2F2F"/>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 name="Straight Connector 10">
                <a:extLst>
                  <a:ext uri="{FF2B5EF4-FFF2-40B4-BE49-F238E27FC236}">
                    <a16:creationId xmlns:a16="http://schemas.microsoft.com/office/drawing/2014/main" id="{35623842-DEA8-9513-2DC3-5147F2FEBF47}"/>
                  </a:ext>
                </a:extLst>
              </p:cNvPr>
              <p:cNvCxnSpPr/>
              <p:nvPr/>
            </p:nvCxnSpPr>
            <p:spPr>
              <a:xfrm>
                <a:off x="6042517" y="3198024"/>
                <a:ext cx="5527852" cy="0"/>
              </a:xfrm>
              <a:prstGeom prst="line">
                <a:avLst/>
              </a:prstGeom>
              <a:ln w="9525" cap="flat" cmpd="sng" algn="ctr">
                <a:solidFill>
                  <a:srgbClr val="2F2F2F"/>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sp>
        <p:nvSpPr>
          <p:cNvPr id="12" name="TextBox 11">
            <a:extLst>
              <a:ext uri="{FF2B5EF4-FFF2-40B4-BE49-F238E27FC236}">
                <a16:creationId xmlns:a16="http://schemas.microsoft.com/office/drawing/2014/main" id="{615F6FD1-E1D4-B508-9043-D39F6E452C84}"/>
              </a:ext>
            </a:extLst>
          </p:cNvPr>
          <p:cNvSpPr txBox="1"/>
          <p:nvPr userDrawn="1"/>
        </p:nvSpPr>
        <p:spPr>
          <a:xfrm>
            <a:off x="6130766" y="2843065"/>
            <a:ext cx="4961267"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dirty="0">
                <a:solidFill>
                  <a:schemeClr val="tx1"/>
                </a:solidFill>
                <a:latin typeface="+mn-lt"/>
                <a:cs typeface="Segoe UI Semibold" panose="020B0702040204020203" pitchFamily="34" charset="0"/>
              </a:rPr>
              <a:t>Business transformation</a:t>
            </a:r>
          </a:p>
        </p:txBody>
      </p:sp>
      <p:sp>
        <p:nvSpPr>
          <p:cNvPr id="14" name="TextBox 13">
            <a:extLst>
              <a:ext uri="{FF2B5EF4-FFF2-40B4-BE49-F238E27FC236}">
                <a16:creationId xmlns:a16="http://schemas.microsoft.com/office/drawing/2014/main" id="{469551D1-3F91-67BC-4CCD-760B77526A06}"/>
              </a:ext>
            </a:extLst>
          </p:cNvPr>
          <p:cNvSpPr txBox="1"/>
          <p:nvPr userDrawn="1"/>
        </p:nvSpPr>
        <p:spPr>
          <a:xfrm>
            <a:off x="6130766" y="4770547"/>
            <a:ext cx="4961267"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dirty="0">
                <a:solidFill>
                  <a:schemeClr val="tx1"/>
                </a:solidFill>
                <a:latin typeface="+mn-lt"/>
                <a:cs typeface="Segoe UI Semibold" panose="020B0702040204020203" pitchFamily="34" charset="0"/>
              </a:rPr>
              <a:t>To avoid/keep for later</a:t>
            </a:r>
          </a:p>
        </p:txBody>
      </p:sp>
      <p:sp>
        <p:nvSpPr>
          <p:cNvPr id="13" name="TextBox 12">
            <a:extLst>
              <a:ext uri="{FF2B5EF4-FFF2-40B4-BE49-F238E27FC236}">
                <a16:creationId xmlns:a16="http://schemas.microsoft.com/office/drawing/2014/main" id="{4995216D-DA9B-46AC-6ABD-80A069737AE5}"/>
              </a:ext>
            </a:extLst>
          </p:cNvPr>
          <p:cNvSpPr txBox="1"/>
          <p:nvPr userDrawn="1"/>
        </p:nvSpPr>
        <p:spPr>
          <a:xfrm>
            <a:off x="842034" y="4770547"/>
            <a:ext cx="5288732"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dirty="0">
                <a:solidFill>
                  <a:schemeClr val="tx1"/>
                </a:solidFill>
                <a:latin typeface="+mn-lt"/>
                <a:cs typeface="Segoe UI Semibold" panose="020B0702040204020203" pitchFamily="34" charset="0"/>
              </a:rPr>
              <a:t>First successes</a:t>
            </a:r>
          </a:p>
        </p:txBody>
      </p:sp>
      <p:sp>
        <p:nvSpPr>
          <p:cNvPr id="15" name="TextBox 14">
            <a:extLst>
              <a:ext uri="{FF2B5EF4-FFF2-40B4-BE49-F238E27FC236}">
                <a16:creationId xmlns:a16="http://schemas.microsoft.com/office/drawing/2014/main" id="{13ED541D-272F-3DA8-2A20-D50F372A7BDF}"/>
              </a:ext>
            </a:extLst>
          </p:cNvPr>
          <p:cNvSpPr txBox="1"/>
          <p:nvPr userDrawn="1"/>
        </p:nvSpPr>
        <p:spPr>
          <a:xfrm>
            <a:off x="842034" y="2843070"/>
            <a:ext cx="5288732"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dirty="0">
                <a:solidFill>
                  <a:schemeClr val="tx1"/>
                </a:solidFill>
                <a:latin typeface="+mn-lt"/>
                <a:cs typeface="Segoe UI Semibold" panose="020B0702040204020203" pitchFamily="34" charset="0"/>
              </a:rPr>
              <a:t>Quick wins</a:t>
            </a:r>
          </a:p>
        </p:txBody>
      </p:sp>
      <p:sp>
        <p:nvSpPr>
          <p:cNvPr id="17" name="Freeform: Shape 3">
            <a:extLst>
              <a:ext uri="{FF2B5EF4-FFF2-40B4-BE49-F238E27FC236}">
                <a16:creationId xmlns:a16="http://schemas.microsoft.com/office/drawing/2014/main" id="{FA2121F2-0FC6-33CD-B955-321932529986}"/>
              </a:ext>
            </a:extLst>
          </p:cNvPr>
          <p:cNvSpPr/>
          <p:nvPr userDrawn="1"/>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defTabSz="914367"/>
            <a:endParaRPr lang="en-GB" sz="1765" dirty="0">
              <a:solidFill>
                <a:srgbClr val="000000"/>
              </a:solidFill>
              <a:latin typeface="Segoe UI"/>
            </a:endParaRPr>
          </a:p>
        </p:txBody>
      </p:sp>
      <p:grpSp>
        <p:nvGrpSpPr>
          <p:cNvPr id="30" name="Group 29">
            <a:extLst>
              <a:ext uri="{FF2B5EF4-FFF2-40B4-BE49-F238E27FC236}">
                <a16:creationId xmlns:a16="http://schemas.microsoft.com/office/drawing/2014/main" id="{C49017B5-CB72-99EC-DA21-28A9C7400775}"/>
              </a:ext>
            </a:extLst>
          </p:cNvPr>
          <p:cNvGrpSpPr/>
          <p:nvPr userDrawn="1"/>
        </p:nvGrpSpPr>
        <p:grpSpPr>
          <a:xfrm>
            <a:off x="-1" y="6469626"/>
            <a:ext cx="12192001" cy="396763"/>
            <a:chOff x="-1" y="6469626"/>
            <a:chExt cx="12192001" cy="396763"/>
          </a:xfrm>
        </p:grpSpPr>
        <p:sp>
          <p:nvSpPr>
            <p:cNvPr id="31" name="Rectangle 30">
              <a:extLst>
                <a:ext uri="{FF2B5EF4-FFF2-40B4-BE49-F238E27FC236}">
                  <a16:creationId xmlns:a16="http://schemas.microsoft.com/office/drawing/2014/main" id="{D0BA3BD9-959D-2D8A-BB7D-1D7F72B51589}"/>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32" name="Group 31">
              <a:extLst>
                <a:ext uri="{FF2B5EF4-FFF2-40B4-BE49-F238E27FC236}">
                  <a16:creationId xmlns:a16="http://schemas.microsoft.com/office/drawing/2014/main" id="{DDD7A88A-C5D4-ACAF-ACB7-A32747BB4011}"/>
                </a:ext>
              </a:extLst>
            </p:cNvPr>
            <p:cNvGrpSpPr/>
            <p:nvPr userDrawn="1"/>
          </p:nvGrpSpPr>
          <p:grpSpPr>
            <a:xfrm>
              <a:off x="1" y="6469856"/>
              <a:ext cx="10198358" cy="388144"/>
              <a:chOff x="2" y="6469856"/>
              <a:chExt cx="12753155" cy="388144"/>
            </a:xfrm>
          </p:grpSpPr>
          <p:sp>
            <p:nvSpPr>
              <p:cNvPr id="33" name="Rectangle: Rounded Corners 32">
                <a:extLst>
                  <a:ext uri="{FF2B5EF4-FFF2-40B4-BE49-F238E27FC236}">
                    <a16:creationId xmlns:a16="http://schemas.microsoft.com/office/drawing/2014/main" id="{34AD9138-145F-495A-F39F-B2661C7ADFE3}"/>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4" name="Rectangle: Rounded Corners 33">
                <a:extLst>
                  <a:ext uri="{FF2B5EF4-FFF2-40B4-BE49-F238E27FC236}">
                    <a16:creationId xmlns:a16="http://schemas.microsoft.com/office/drawing/2014/main" id="{6963010F-34F5-B0DF-1E7D-9CFE9E0C3716}"/>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5" name="Rectangle: Rounded Corners 34">
                <a:extLst>
                  <a:ext uri="{FF2B5EF4-FFF2-40B4-BE49-F238E27FC236}">
                    <a16:creationId xmlns:a16="http://schemas.microsoft.com/office/drawing/2014/main" id="{9571DF27-7AAE-F61B-EA1E-91CF85E7951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6" name="Rectangle: Rounded Corners 35">
                <a:extLst>
                  <a:ext uri="{FF2B5EF4-FFF2-40B4-BE49-F238E27FC236}">
                    <a16:creationId xmlns:a16="http://schemas.microsoft.com/office/drawing/2014/main" id="{1CEDC09A-C4B8-9CC7-9C71-E54A76C9047E}"/>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17771D2D-01F0-58C7-2E6C-B7C5C35FE313}"/>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38" name="Rectangle 37">
                <a:extLst>
                  <a:ext uri="{FF2B5EF4-FFF2-40B4-BE49-F238E27FC236}">
                    <a16:creationId xmlns:a16="http://schemas.microsoft.com/office/drawing/2014/main" id="{9D71E0A8-29FA-E3D4-EC33-79DABE2AF835}"/>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Assess</a:t>
                </a:r>
              </a:p>
            </p:txBody>
          </p:sp>
          <p:sp>
            <p:nvSpPr>
              <p:cNvPr id="39" name="Rectangle 38">
                <a:extLst>
                  <a:ext uri="{FF2B5EF4-FFF2-40B4-BE49-F238E27FC236}">
                    <a16:creationId xmlns:a16="http://schemas.microsoft.com/office/drawing/2014/main" id="{39DD1D82-2BC4-0F84-9632-FB6DB4BF037D}"/>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0" name="Rectangle 39">
                <a:extLst>
                  <a:ext uri="{FF2B5EF4-FFF2-40B4-BE49-F238E27FC236}">
                    <a16:creationId xmlns:a16="http://schemas.microsoft.com/office/drawing/2014/main" id="{0626BD35-FFAA-C48A-C4CB-A792C3FBA205}"/>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1" name="Straight Connector 40">
                <a:extLst>
                  <a:ext uri="{FF2B5EF4-FFF2-40B4-BE49-F238E27FC236}">
                    <a16:creationId xmlns:a16="http://schemas.microsoft.com/office/drawing/2014/main" id="{A98DD553-A933-FB9D-FE22-6BCF0E5FEB6E}"/>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DB6F6AF-8EA0-B7A4-287A-F021CE33AAD4}"/>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EB520CF-A9BE-98DF-7F9F-616B861DA62C}"/>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66DD42-1D8E-15C6-8FA4-1324BE7B12B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D5C30C31-E8C1-1341-1ACC-C4D042EAB799}"/>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6" name="Rectangle 45">
                <a:extLst>
                  <a:ext uri="{FF2B5EF4-FFF2-40B4-BE49-F238E27FC236}">
                    <a16:creationId xmlns:a16="http://schemas.microsoft.com/office/drawing/2014/main" id="{CDE308B3-54AB-0F3F-A47A-718358E0173B}"/>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47" name="Straight Connector 46">
                <a:extLst>
                  <a:ext uri="{FF2B5EF4-FFF2-40B4-BE49-F238E27FC236}">
                    <a16:creationId xmlns:a16="http://schemas.microsoft.com/office/drawing/2014/main" id="{DF6F4528-9A6E-5CD9-A592-8F87940B781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3" name="Group 2">
            <a:extLst>
              <a:ext uri="{FF2B5EF4-FFF2-40B4-BE49-F238E27FC236}">
                <a16:creationId xmlns:a16="http://schemas.microsoft.com/office/drawing/2014/main" id="{C5D0640C-A85C-57FD-C4F0-D2C61B7C5F26}"/>
              </a:ext>
            </a:extLst>
          </p:cNvPr>
          <p:cNvGrpSpPr/>
          <p:nvPr userDrawn="1"/>
        </p:nvGrpSpPr>
        <p:grpSpPr>
          <a:xfrm>
            <a:off x="-3303478" y="-16329"/>
            <a:ext cx="2908300" cy="6874329"/>
            <a:chOff x="-3303478" y="-16329"/>
            <a:chExt cx="2908300" cy="6874329"/>
          </a:xfrm>
        </p:grpSpPr>
        <p:sp>
          <p:nvSpPr>
            <p:cNvPr id="5" name="Rectangle: Rounded Corners 4">
              <a:extLst>
                <a:ext uri="{FF2B5EF4-FFF2-40B4-BE49-F238E27FC236}">
                  <a16:creationId xmlns:a16="http://schemas.microsoft.com/office/drawing/2014/main" id="{98765490-8799-A16D-0E5B-D868F36CD856}"/>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16" name="Free-form: Shape 15">
              <a:extLst>
                <a:ext uri="{FF2B5EF4-FFF2-40B4-BE49-F238E27FC236}">
                  <a16:creationId xmlns:a16="http://schemas.microsoft.com/office/drawing/2014/main" id="{30A7D2EB-28E4-6DA4-CB05-C3362D2FBB7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19" name="Title 1">
              <a:extLst>
                <a:ext uri="{FF2B5EF4-FFF2-40B4-BE49-F238E27FC236}">
                  <a16:creationId xmlns:a16="http://schemas.microsoft.com/office/drawing/2014/main" id="{218078E2-839D-E705-5EC5-6AA529C37329}"/>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20" name="Straight Connector 19">
              <a:extLst>
                <a:ext uri="{FF2B5EF4-FFF2-40B4-BE49-F238E27FC236}">
                  <a16:creationId xmlns:a16="http://schemas.microsoft.com/office/drawing/2014/main" id="{8B37B0AE-3764-898D-7C85-E977C04147AD}"/>
                </a:ext>
              </a:extLst>
            </p:cNvPr>
            <p:cNvCxnSpPr>
              <a:cxnSpLocks/>
              <a:stCxn id="16" idx="4"/>
              <a:endCxn id="16"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1" name="Graphic 125">
              <a:extLst>
                <a:ext uri="{FF2B5EF4-FFF2-40B4-BE49-F238E27FC236}">
                  <a16:creationId xmlns:a16="http://schemas.microsoft.com/office/drawing/2014/main" id="{A7FC5BBA-D397-81F2-82B1-A58BE78351A8}"/>
                </a:ext>
              </a:extLst>
            </p:cNvPr>
            <p:cNvGrpSpPr/>
            <p:nvPr userDrawn="1"/>
          </p:nvGrpSpPr>
          <p:grpSpPr>
            <a:xfrm>
              <a:off x="-3197160" y="73168"/>
              <a:ext cx="236156" cy="211536"/>
              <a:chOff x="5962650" y="3314700"/>
              <a:chExt cx="276225" cy="247650"/>
            </a:xfrm>
            <a:noFill/>
          </p:grpSpPr>
          <p:sp>
            <p:nvSpPr>
              <p:cNvPr id="24" name="Free-form: Shape 23">
                <a:extLst>
                  <a:ext uri="{FF2B5EF4-FFF2-40B4-BE49-F238E27FC236}">
                    <a16:creationId xmlns:a16="http://schemas.microsoft.com/office/drawing/2014/main" id="{131B9E71-9D0B-3DF7-526A-584C95A9EEDB}"/>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099108AE-AAC8-2916-9F43-C2D37A492DB9}"/>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A2EABF83-DA57-316E-E5CF-BC0AC2D26D06}"/>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22" name="Free-form: Shape 21">
              <a:extLst>
                <a:ext uri="{FF2B5EF4-FFF2-40B4-BE49-F238E27FC236}">
                  <a16:creationId xmlns:a16="http://schemas.microsoft.com/office/drawing/2014/main" id="{02A2D2F1-6A11-2DFC-8844-4529DE6E8D91}"/>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23" name="Rectangle: Rounded Corners 22">
              <a:extLst>
                <a:ext uri="{FF2B5EF4-FFF2-40B4-BE49-F238E27FC236}">
                  <a16:creationId xmlns:a16="http://schemas.microsoft.com/office/drawing/2014/main" id="{F4FDD955-DF69-8ACC-7BD7-9CC9AE622864}"/>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27" name="Group 26">
            <a:extLst>
              <a:ext uri="{FF2B5EF4-FFF2-40B4-BE49-F238E27FC236}">
                <a16:creationId xmlns:a16="http://schemas.microsoft.com/office/drawing/2014/main" id="{5C9D1352-94D9-E94C-2DB6-9BE523B2213A}"/>
              </a:ext>
            </a:extLst>
          </p:cNvPr>
          <p:cNvGrpSpPr/>
          <p:nvPr userDrawn="1"/>
        </p:nvGrpSpPr>
        <p:grpSpPr>
          <a:xfrm>
            <a:off x="12583117" y="-16329"/>
            <a:ext cx="2912362" cy="6863226"/>
            <a:chOff x="12583117" y="-16329"/>
            <a:chExt cx="2912362" cy="6863226"/>
          </a:xfrm>
        </p:grpSpPr>
        <p:sp>
          <p:nvSpPr>
            <p:cNvPr id="28" name="Rectangle: Rounded Corners 27">
              <a:extLst>
                <a:ext uri="{FF2B5EF4-FFF2-40B4-BE49-F238E27FC236}">
                  <a16:creationId xmlns:a16="http://schemas.microsoft.com/office/drawing/2014/main" id="{451D7BDD-763A-7CD5-BAA5-B33782A51FBD}"/>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29" name="Free-form: Shape 28">
              <a:extLst>
                <a:ext uri="{FF2B5EF4-FFF2-40B4-BE49-F238E27FC236}">
                  <a16:creationId xmlns:a16="http://schemas.microsoft.com/office/drawing/2014/main" id="{DF292F7E-60AE-82F7-7314-B3A7EA22E9A5}"/>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48" name="Straight Connector 47">
              <a:extLst>
                <a:ext uri="{FF2B5EF4-FFF2-40B4-BE49-F238E27FC236}">
                  <a16:creationId xmlns:a16="http://schemas.microsoft.com/office/drawing/2014/main" id="{057D51DC-10FD-970D-A4BB-9A70911037B4}"/>
                </a:ext>
              </a:extLst>
            </p:cNvPr>
            <p:cNvCxnSpPr>
              <a:cxnSpLocks/>
              <a:stCxn id="29" idx="4"/>
              <a:endCxn id="29"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A12A84DD-D7D0-9A53-1886-B5E1F6EB6EAD}"/>
                </a:ext>
              </a:extLst>
            </p:cNvPr>
            <p:cNvGrpSpPr/>
            <p:nvPr userDrawn="1"/>
          </p:nvGrpSpPr>
          <p:grpSpPr>
            <a:xfrm>
              <a:off x="12720970" y="76200"/>
              <a:ext cx="199288" cy="199110"/>
              <a:chOff x="5671565" y="3004565"/>
              <a:chExt cx="850201" cy="850201"/>
            </a:xfrm>
          </p:grpSpPr>
          <p:sp>
            <p:nvSpPr>
              <p:cNvPr id="53" name="Free-form: Shape 52">
                <a:extLst>
                  <a:ext uri="{FF2B5EF4-FFF2-40B4-BE49-F238E27FC236}">
                    <a16:creationId xmlns:a16="http://schemas.microsoft.com/office/drawing/2014/main" id="{A86FBF05-F0C1-DF66-6AC3-8F55ECE697EC}"/>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54" name="Free-form: Shape 53">
                <a:extLst>
                  <a:ext uri="{FF2B5EF4-FFF2-40B4-BE49-F238E27FC236}">
                    <a16:creationId xmlns:a16="http://schemas.microsoft.com/office/drawing/2014/main" id="{540D4942-A492-F923-D78F-9855B1513D1F}"/>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55" name="Free-form: Shape 54">
                <a:extLst>
                  <a:ext uri="{FF2B5EF4-FFF2-40B4-BE49-F238E27FC236}">
                    <a16:creationId xmlns:a16="http://schemas.microsoft.com/office/drawing/2014/main" id="{E4AECF72-F543-7D92-5B7C-A141D11761E8}"/>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50" name="Title 1">
              <a:extLst>
                <a:ext uri="{FF2B5EF4-FFF2-40B4-BE49-F238E27FC236}">
                  <a16:creationId xmlns:a16="http://schemas.microsoft.com/office/drawing/2014/main" id="{1A4BB31B-CE62-D29E-9AF4-9AA2EEED72F6}"/>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51" name="Free-form: Shape 50">
              <a:extLst>
                <a:ext uri="{FF2B5EF4-FFF2-40B4-BE49-F238E27FC236}">
                  <a16:creationId xmlns:a16="http://schemas.microsoft.com/office/drawing/2014/main" id="{AB6DA481-0729-AD40-14CC-A62C69117C46}"/>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52" name="Rectangle: Rounded Corners 51">
              <a:extLst>
                <a:ext uri="{FF2B5EF4-FFF2-40B4-BE49-F238E27FC236}">
                  <a16:creationId xmlns:a16="http://schemas.microsoft.com/office/drawing/2014/main" id="{C0C0A9FF-3E8C-D6DC-ED83-91B645BA133E}"/>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2566120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ersonas – what’s in it for me? Witr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3" name="!!BOX1">
            <a:extLst>
              <a:ext uri="{FF2B5EF4-FFF2-40B4-BE49-F238E27FC236}">
                <a16:creationId xmlns:a16="http://schemas.microsoft.com/office/drawing/2014/main" id="{4745A48C-128B-5E7D-2590-426F3FD38994}"/>
              </a:ext>
            </a:extLst>
          </p:cNvPr>
          <p:cNvSpPr>
            <a:spLocks/>
          </p:cNvSpPr>
          <p:nvPr/>
        </p:nvSpPr>
        <p:spPr bwMode="auto">
          <a:xfrm>
            <a:off x="457298"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dirty="0">
              <a:ln>
                <a:noFill/>
              </a:ln>
              <a:solidFill>
                <a:srgbClr val="FFFFFF"/>
              </a:solidFill>
              <a:effectLst/>
              <a:uLnTx/>
              <a:uFillTx/>
              <a:latin typeface="Segoe UI"/>
              <a:cs typeface="Segoe UI" pitchFamily="34" charset="0"/>
            </a:endParaRPr>
          </a:p>
        </p:txBody>
      </p:sp>
      <p:sp>
        <p:nvSpPr>
          <p:cNvPr id="5" name="Oval 4">
            <a:extLst>
              <a:ext uri="{FF2B5EF4-FFF2-40B4-BE49-F238E27FC236}">
                <a16:creationId xmlns:a16="http://schemas.microsoft.com/office/drawing/2014/main" id="{0501A7E8-DA36-9296-0D83-FFB3ED26FCED}"/>
              </a:ext>
            </a:extLst>
          </p:cNvPr>
          <p:cNvSpPr/>
          <p:nvPr userDrawn="1"/>
        </p:nvSpPr>
        <p:spPr bwMode="auto">
          <a:xfrm>
            <a:off x="1640050" y="3048000"/>
            <a:ext cx="1215566" cy="1215566"/>
          </a:xfrm>
          <a:prstGeom prst="ellipse">
            <a:avLst/>
          </a:prstGeom>
          <a:solidFill>
            <a:schemeClr val="bg1"/>
          </a:solidFill>
          <a:ln>
            <a:noFill/>
            <a:headEnd type="none" w="med" len="med"/>
            <a:tailEnd type="none" w="med" len="med"/>
          </a:ln>
          <a:effectLst>
            <a:outerShdw blurRad="889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69" tIns="118856" rIns="148569" bIns="118856" numCol="1" spcCol="0" rtlCol="0" fromWordArt="0" anchor="t" anchorCtr="0" forceAA="0" compatLnSpc="1">
            <a:prstTxWarp prst="textNoShape">
              <a:avLst/>
            </a:prstTxWarp>
            <a:noAutofit/>
          </a:bodyPr>
          <a:lstStyle/>
          <a:p>
            <a:pPr algn="ctr" defTabSz="757488" fontAlgn="base">
              <a:lnSpc>
                <a:spcPct val="90000"/>
              </a:lnSpc>
              <a:spcBef>
                <a:spcPct val="0"/>
              </a:spcBef>
              <a:spcAft>
                <a:spcPct val="0"/>
              </a:spcAft>
              <a:defRPr/>
            </a:pPr>
            <a:endParaRPr lang="en-US" sz="19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 name="!!BOX1">
            <a:extLst>
              <a:ext uri="{FF2B5EF4-FFF2-40B4-BE49-F238E27FC236}">
                <a16:creationId xmlns:a16="http://schemas.microsoft.com/office/drawing/2014/main" id="{A400A0A8-0F1A-0A72-09AF-1E23B26B13C8}"/>
              </a:ext>
            </a:extLst>
          </p:cNvPr>
          <p:cNvSpPr>
            <a:spLocks/>
          </p:cNvSpPr>
          <p:nvPr/>
        </p:nvSpPr>
        <p:spPr bwMode="auto">
          <a:xfrm>
            <a:off x="4302125" y="1710870"/>
            <a:ext cx="3581070" cy="437242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dirty="0">
              <a:ln>
                <a:noFill/>
              </a:ln>
              <a:solidFill>
                <a:srgbClr val="FFFFFF"/>
              </a:solidFill>
              <a:effectLst/>
              <a:uLnTx/>
              <a:uFillTx/>
              <a:latin typeface="Segoe UI"/>
              <a:cs typeface="Segoe UI" pitchFamily="34" charset="0"/>
            </a:endParaRPr>
          </a:p>
        </p:txBody>
      </p:sp>
      <p:sp>
        <p:nvSpPr>
          <p:cNvPr id="9" name="Oval 8">
            <a:extLst>
              <a:ext uri="{FF2B5EF4-FFF2-40B4-BE49-F238E27FC236}">
                <a16:creationId xmlns:a16="http://schemas.microsoft.com/office/drawing/2014/main" id="{013A2D5D-9B7F-F93D-B8E9-85B26D5248CB}"/>
              </a:ext>
            </a:extLst>
          </p:cNvPr>
          <p:cNvSpPr/>
          <p:nvPr userDrawn="1"/>
        </p:nvSpPr>
        <p:spPr bwMode="auto">
          <a:xfrm>
            <a:off x="5484877" y="3048000"/>
            <a:ext cx="1215566" cy="1215566"/>
          </a:xfrm>
          <a:prstGeom prst="ellipse">
            <a:avLst/>
          </a:prstGeom>
          <a:solidFill>
            <a:schemeClr val="bg1"/>
          </a:solidFill>
          <a:ln>
            <a:noFill/>
            <a:headEnd type="none" w="med" len="med"/>
            <a:tailEnd type="none" w="med" len="med"/>
          </a:ln>
          <a:effectLst>
            <a:outerShdw blurRad="889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69" tIns="118856" rIns="148569" bIns="118856" numCol="1" spcCol="0" rtlCol="0" fromWordArt="0" anchor="t" anchorCtr="0" forceAA="0" compatLnSpc="1">
            <a:prstTxWarp prst="textNoShape">
              <a:avLst/>
            </a:prstTxWarp>
            <a:normAutofit/>
          </a:bodyPr>
          <a:lstStyle/>
          <a:p>
            <a:pPr algn="ctr" defTabSz="757488" fontAlgn="base">
              <a:lnSpc>
                <a:spcPct val="90000"/>
              </a:lnSpc>
              <a:spcBef>
                <a:spcPct val="0"/>
              </a:spcBef>
              <a:spcAft>
                <a:spcPct val="0"/>
              </a:spcAft>
              <a:defRPr/>
            </a:pPr>
            <a:endParaRPr lang="en-US" sz="19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1" name="!!BOX1">
            <a:extLst>
              <a:ext uri="{FF2B5EF4-FFF2-40B4-BE49-F238E27FC236}">
                <a16:creationId xmlns:a16="http://schemas.microsoft.com/office/drawing/2014/main" id="{AD0D240C-301B-7296-6D84-3CB425865BCE}"/>
              </a:ext>
            </a:extLst>
          </p:cNvPr>
          <p:cNvSpPr>
            <a:spLocks/>
          </p:cNvSpPr>
          <p:nvPr/>
        </p:nvSpPr>
        <p:spPr bwMode="auto">
          <a:xfrm>
            <a:off x="8146854"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dirty="0">
              <a:ln>
                <a:noFill/>
              </a:ln>
              <a:solidFill>
                <a:srgbClr val="FFFFFF"/>
              </a:solidFill>
              <a:effectLst/>
              <a:uLnTx/>
              <a:uFillTx/>
              <a:latin typeface="Segoe UI"/>
              <a:cs typeface="Segoe UI" pitchFamily="34" charset="0"/>
            </a:endParaRPr>
          </a:p>
        </p:txBody>
      </p:sp>
      <p:sp>
        <p:nvSpPr>
          <p:cNvPr id="13" name="Oval 12">
            <a:extLst>
              <a:ext uri="{FF2B5EF4-FFF2-40B4-BE49-F238E27FC236}">
                <a16:creationId xmlns:a16="http://schemas.microsoft.com/office/drawing/2014/main" id="{994B53EE-0DC4-C164-CAC8-A9B7044205FC}"/>
              </a:ext>
            </a:extLst>
          </p:cNvPr>
          <p:cNvSpPr/>
          <p:nvPr userDrawn="1"/>
        </p:nvSpPr>
        <p:spPr bwMode="auto">
          <a:xfrm>
            <a:off x="9329606" y="3048000"/>
            <a:ext cx="1215566" cy="1215566"/>
          </a:xfrm>
          <a:prstGeom prst="ellipse">
            <a:avLst/>
          </a:prstGeom>
          <a:solidFill>
            <a:schemeClr val="bg1"/>
          </a:solidFill>
          <a:ln>
            <a:noFill/>
            <a:headEnd type="none" w="med" len="med"/>
            <a:tailEnd type="none" w="med" len="med"/>
          </a:ln>
          <a:effectLst>
            <a:outerShdw blurRad="889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69" tIns="118856" rIns="148569" bIns="118856" numCol="1" spcCol="0" rtlCol="0" fromWordArt="0" anchor="t" anchorCtr="0" forceAA="0" compatLnSpc="1">
            <a:prstTxWarp prst="textNoShape">
              <a:avLst/>
            </a:prstTxWarp>
            <a:normAutofit/>
          </a:bodyPr>
          <a:lstStyle/>
          <a:p>
            <a:pPr algn="ctr" defTabSz="757488" fontAlgn="base">
              <a:lnSpc>
                <a:spcPct val="90000"/>
              </a:lnSpc>
              <a:spcBef>
                <a:spcPct val="0"/>
              </a:spcBef>
              <a:spcAft>
                <a:spcPct val="0"/>
              </a:spcAft>
              <a:defRPr/>
            </a:pPr>
            <a:endParaRPr lang="en-US" sz="19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 name="Picture Placeholder 14">
            <a:extLst>
              <a:ext uri="{FF2B5EF4-FFF2-40B4-BE49-F238E27FC236}">
                <a16:creationId xmlns:a16="http://schemas.microsoft.com/office/drawing/2014/main" id="{6F65EBB4-EB58-6D46-86D9-E5159788C99F}"/>
              </a:ext>
            </a:extLst>
          </p:cNvPr>
          <p:cNvSpPr>
            <a:spLocks noGrp="1"/>
          </p:cNvSpPr>
          <p:nvPr>
            <p:ph type="pic" sz="quarter" idx="10" hasCustomPrompt="1"/>
          </p:nvPr>
        </p:nvSpPr>
        <p:spPr>
          <a:xfrm>
            <a:off x="1687043" y="3095625"/>
            <a:ext cx="1121580" cy="1136650"/>
          </a:xfrm>
          <a:prstGeom prst="ellipse">
            <a:avLst/>
          </a:prstGeom>
          <a:solidFill>
            <a:schemeClr val="bg1">
              <a:lumMod val="85000"/>
            </a:schemeClr>
          </a:solidFill>
        </p:spPr>
        <p:txBody>
          <a:bodyPr anchor="ctr">
            <a:noAutofit/>
          </a:bodyPr>
          <a:lstStyle>
            <a:lvl1pPr marL="0" indent="0" algn="ctr">
              <a:buNone/>
              <a:defRPr sz="1050"/>
            </a:lvl1pPr>
          </a:lstStyle>
          <a:p>
            <a:r>
              <a:rPr lang="en-GB" dirty="0"/>
              <a:t>Insert image here</a:t>
            </a:r>
          </a:p>
        </p:txBody>
      </p:sp>
      <p:sp>
        <p:nvSpPr>
          <p:cNvPr id="16" name="Picture Placeholder 14">
            <a:extLst>
              <a:ext uri="{FF2B5EF4-FFF2-40B4-BE49-F238E27FC236}">
                <a16:creationId xmlns:a16="http://schemas.microsoft.com/office/drawing/2014/main" id="{137D8569-E1E1-D974-28D5-DB5005677126}"/>
              </a:ext>
            </a:extLst>
          </p:cNvPr>
          <p:cNvSpPr>
            <a:spLocks noGrp="1"/>
          </p:cNvSpPr>
          <p:nvPr>
            <p:ph type="pic" sz="quarter" idx="11" hasCustomPrompt="1"/>
          </p:nvPr>
        </p:nvSpPr>
        <p:spPr>
          <a:xfrm>
            <a:off x="5535143" y="3095625"/>
            <a:ext cx="1121580" cy="1136650"/>
          </a:xfrm>
          <a:prstGeom prst="ellipse">
            <a:avLst/>
          </a:prstGeom>
          <a:solidFill>
            <a:schemeClr val="bg1">
              <a:lumMod val="85000"/>
            </a:schemeClr>
          </a:solidFill>
        </p:spPr>
        <p:txBody>
          <a:bodyPr anchor="ctr">
            <a:noAutofit/>
          </a:bodyPr>
          <a:lstStyle>
            <a:lvl1pPr marL="0" indent="0" algn="ctr">
              <a:buNone/>
              <a:defRPr sz="1050"/>
            </a:lvl1pPr>
          </a:lstStyle>
          <a:p>
            <a:r>
              <a:rPr lang="en-GB" dirty="0"/>
              <a:t>Insert image here</a:t>
            </a:r>
          </a:p>
        </p:txBody>
      </p:sp>
      <p:sp>
        <p:nvSpPr>
          <p:cNvPr id="17" name="Picture Placeholder 14">
            <a:extLst>
              <a:ext uri="{FF2B5EF4-FFF2-40B4-BE49-F238E27FC236}">
                <a16:creationId xmlns:a16="http://schemas.microsoft.com/office/drawing/2014/main" id="{85424B26-4FAF-06EE-2A3C-2DB7FC92AC3A}"/>
              </a:ext>
            </a:extLst>
          </p:cNvPr>
          <p:cNvSpPr>
            <a:spLocks noGrp="1"/>
          </p:cNvSpPr>
          <p:nvPr>
            <p:ph type="pic" sz="quarter" idx="12" hasCustomPrompt="1"/>
          </p:nvPr>
        </p:nvSpPr>
        <p:spPr>
          <a:xfrm>
            <a:off x="9370543" y="3095625"/>
            <a:ext cx="1121580" cy="1136650"/>
          </a:xfrm>
          <a:prstGeom prst="ellipse">
            <a:avLst/>
          </a:prstGeom>
          <a:solidFill>
            <a:schemeClr val="bg1">
              <a:lumMod val="85000"/>
            </a:schemeClr>
          </a:solidFill>
        </p:spPr>
        <p:txBody>
          <a:bodyPr anchor="ctr">
            <a:noAutofit/>
          </a:bodyPr>
          <a:lstStyle>
            <a:lvl1pPr marL="0" indent="0" algn="ctr">
              <a:buNone/>
              <a:defRPr sz="1050"/>
            </a:lvl1pPr>
          </a:lstStyle>
          <a:p>
            <a:r>
              <a:rPr lang="en-GB" dirty="0"/>
              <a:t>Insert image here</a:t>
            </a:r>
          </a:p>
        </p:txBody>
      </p:sp>
      <p:grpSp>
        <p:nvGrpSpPr>
          <p:cNvPr id="4" name="Group 3">
            <a:extLst>
              <a:ext uri="{FF2B5EF4-FFF2-40B4-BE49-F238E27FC236}">
                <a16:creationId xmlns:a16="http://schemas.microsoft.com/office/drawing/2014/main" id="{E7ECEF37-0C83-B916-BB98-D7312BFA6F4C}"/>
              </a:ext>
            </a:extLst>
          </p:cNvPr>
          <p:cNvGrpSpPr/>
          <p:nvPr userDrawn="1"/>
        </p:nvGrpSpPr>
        <p:grpSpPr>
          <a:xfrm>
            <a:off x="-3303478" y="-16329"/>
            <a:ext cx="2908300" cy="6874329"/>
            <a:chOff x="-3303478" y="-16329"/>
            <a:chExt cx="2908300" cy="6874329"/>
          </a:xfrm>
        </p:grpSpPr>
        <p:sp>
          <p:nvSpPr>
            <p:cNvPr id="6" name="Rectangle: Rounded Corners 5">
              <a:extLst>
                <a:ext uri="{FF2B5EF4-FFF2-40B4-BE49-F238E27FC236}">
                  <a16:creationId xmlns:a16="http://schemas.microsoft.com/office/drawing/2014/main" id="{D80DB2B1-8E63-8FAE-B168-7AC037B5D0CE}"/>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8" name="Free-form: Shape 7">
              <a:extLst>
                <a:ext uri="{FF2B5EF4-FFF2-40B4-BE49-F238E27FC236}">
                  <a16:creationId xmlns:a16="http://schemas.microsoft.com/office/drawing/2014/main" id="{C3D75274-E888-8054-7EB3-6A74DC562C5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10" name="Title 1">
              <a:extLst>
                <a:ext uri="{FF2B5EF4-FFF2-40B4-BE49-F238E27FC236}">
                  <a16:creationId xmlns:a16="http://schemas.microsoft.com/office/drawing/2014/main" id="{F82ED4B8-6F44-8B41-FDEA-060B5D34A4D0}"/>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12" name="Straight Connector 11">
              <a:extLst>
                <a:ext uri="{FF2B5EF4-FFF2-40B4-BE49-F238E27FC236}">
                  <a16:creationId xmlns:a16="http://schemas.microsoft.com/office/drawing/2014/main" id="{826A044B-6587-C717-C2C7-AEAA8A664045}"/>
                </a:ext>
              </a:extLst>
            </p:cNvPr>
            <p:cNvCxnSpPr>
              <a:cxnSpLocks/>
              <a:stCxn id="8" idx="4"/>
              <a:endCxn id="8"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4" name="Graphic 125">
              <a:extLst>
                <a:ext uri="{FF2B5EF4-FFF2-40B4-BE49-F238E27FC236}">
                  <a16:creationId xmlns:a16="http://schemas.microsoft.com/office/drawing/2014/main" id="{CDD1E0EA-38FD-DCDB-13DE-0EF917847802}"/>
                </a:ext>
              </a:extLst>
            </p:cNvPr>
            <p:cNvGrpSpPr/>
            <p:nvPr userDrawn="1"/>
          </p:nvGrpSpPr>
          <p:grpSpPr>
            <a:xfrm>
              <a:off x="-3197160" y="73168"/>
              <a:ext cx="236156" cy="211536"/>
              <a:chOff x="5962650" y="3314700"/>
              <a:chExt cx="276225" cy="247650"/>
            </a:xfrm>
            <a:noFill/>
          </p:grpSpPr>
          <p:sp>
            <p:nvSpPr>
              <p:cNvPr id="20" name="Free-form: Shape 19">
                <a:extLst>
                  <a:ext uri="{FF2B5EF4-FFF2-40B4-BE49-F238E27FC236}">
                    <a16:creationId xmlns:a16="http://schemas.microsoft.com/office/drawing/2014/main" id="{4F50217D-B573-62FF-4B9A-B993BEF08505}"/>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48E2DBA3-B502-14DD-3A78-93BAA36CC663}"/>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47694A54-F53E-7B3C-9370-D5B5F6DD43CF}"/>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18" name="Free-form: Shape 17">
              <a:extLst>
                <a:ext uri="{FF2B5EF4-FFF2-40B4-BE49-F238E27FC236}">
                  <a16:creationId xmlns:a16="http://schemas.microsoft.com/office/drawing/2014/main" id="{425F5B39-1741-C33B-2948-76C0AE1ADA74}"/>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19" name="Rectangle: Rounded Corners 18">
              <a:extLst>
                <a:ext uri="{FF2B5EF4-FFF2-40B4-BE49-F238E27FC236}">
                  <a16:creationId xmlns:a16="http://schemas.microsoft.com/office/drawing/2014/main" id="{C140006E-9CB2-61C0-834B-8002701EF541}"/>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23" name="Group 22">
            <a:extLst>
              <a:ext uri="{FF2B5EF4-FFF2-40B4-BE49-F238E27FC236}">
                <a16:creationId xmlns:a16="http://schemas.microsoft.com/office/drawing/2014/main" id="{8695731C-E0CE-999C-986B-FB584ED559F9}"/>
              </a:ext>
            </a:extLst>
          </p:cNvPr>
          <p:cNvGrpSpPr/>
          <p:nvPr userDrawn="1"/>
        </p:nvGrpSpPr>
        <p:grpSpPr>
          <a:xfrm>
            <a:off x="12583117" y="-16329"/>
            <a:ext cx="2912362" cy="6863226"/>
            <a:chOff x="12583117" y="-16329"/>
            <a:chExt cx="2912362" cy="6863226"/>
          </a:xfrm>
        </p:grpSpPr>
        <p:sp>
          <p:nvSpPr>
            <p:cNvPr id="24" name="Rectangle: Rounded Corners 23">
              <a:extLst>
                <a:ext uri="{FF2B5EF4-FFF2-40B4-BE49-F238E27FC236}">
                  <a16:creationId xmlns:a16="http://schemas.microsoft.com/office/drawing/2014/main" id="{BD85378A-9CC8-3935-E70C-D8F23DB90EE4}"/>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25" name="Free-form: Shape 24">
              <a:extLst>
                <a:ext uri="{FF2B5EF4-FFF2-40B4-BE49-F238E27FC236}">
                  <a16:creationId xmlns:a16="http://schemas.microsoft.com/office/drawing/2014/main" id="{E6578366-6188-28D9-1829-E39A5456DF01}"/>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26" name="Straight Connector 25">
              <a:extLst>
                <a:ext uri="{FF2B5EF4-FFF2-40B4-BE49-F238E27FC236}">
                  <a16:creationId xmlns:a16="http://schemas.microsoft.com/office/drawing/2014/main" id="{8194C19A-0E48-9C30-C4C7-5EE097B07C53}"/>
                </a:ext>
              </a:extLst>
            </p:cNvPr>
            <p:cNvCxnSpPr>
              <a:cxnSpLocks/>
              <a:stCxn id="25" idx="4"/>
              <a:endCxn id="2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73676EF8-AA39-D81F-2692-1AC59A20D287}"/>
                </a:ext>
              </a:extLst>
            </p:cNvPr>
            <p:cNvGrpSpPr/>
            <p:nvPr userDrawn="1"/>
          </p:nvGrpSpPr>
          <p:grpSpPr>
            <a:xfrm>
              <a:off x="12720970" y="76200"/>
              <a:ext cx="199288" cy="199110"/>
              <a:chOff x="5671565" y="3004565"/>
              <a:chExt cx="850201" cy="850201"/>
            </a:xfrm>
          </p:grpSpPr>
          <p:sp>
            <p:nvSpPr>
              <p:cNvPr id="31" name="Free-form: Shape 30">
                <a:extLst>
                  <a:ext uri="{FF2B5EF4-FFF2-40B4-BE49-F238E27FC236}">
                    <a16:creationId xmlns:a16="http://schemas.microsoft.com/office/drawing/2014/main" id="{77029209-F073-AA18-6B6A-69060CE30697}"/>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32" name="Free-form: Shape 31">
                <a:extLst>
                  <a:ext uri="{FF2B5EF4-FFF2-40B4-BE49-F238E27FC236}">
                    <a16:creationId xmlns:a16="http://schemas.microsoft.com/office/drawing/2014/main" id="{0D7EF9CE-0F60-EFEB-F999-5D98C7548062}"/>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33" name="Free-form: Shape 32">
                <a:extLst>
                  <a:ext uri="{FF2B5EF4-FFF2-40B4-BE49-F238E27FC236}">
                    <a16:creationId xmlns:a16="http://schemas.microsoft.com/office/drawing/2014/main" id="{94198F8D-0E2A-C9E1-C6D8-105F67979E27}"/>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28" name="Title 1">
              <a:extLst>
                <a:ext uri="{FF2B5EF4-FFF2-40B4-BE49-F238E27FC236}">
                  <a16:creationId xmlns:a16="http://schemas.microsoft.com/office/drawing/2014/main" id="{42DF3FBE-7605-A937-93C2-C5F84D6E9641}"/>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29" name="Free-form: Shape 28">
              <a:extLst>
                <a:ext uri="{FF2B5EF4-FFF2-40B4-BE49-F238E27FC236}">
                  <a16:creationId xmlns:a16="http://schemas.microsoft.com/office/drawing/2014/main" id="{CF945481-3413-1DFA-732F-B6850BDB4DB1}"/>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30" name="Rectangle: Rounded Corners 29">
              <a:extLst>
                <a:ext uri="{FF2B5EF4-FFF2-40B4-BE49-F238E27FC236}">
                  <a16:creationId xmlns:a16="http://schemas.microsoft.com/office/drawing/2014/main" id="{7E411EB8-4976-F6CD-29A4-B24ECE351CDC}"/>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1481372806"/>
      </p:ext>
    </p:extLst>
  </p:cSld>
  <p:clrMapOvr>
    <a:masterClrMapping/>
  </p:clrMapOvr>
  <p:transition>
    <p:fade/>
  </p:transition>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ersonas – what’s in it for me? - No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3" name="!!BOX1">
            <a:extLst>
              <a:ext uri="{FF2B5EF4-FFF2-40B4-BE49-F238E27FC236}">
                <a16:creationId xmlns:a16="http://schemas.microsoft.com/office/drawing/2014/main" id="{4745A48C-128B-5E7D-2590-426F3FD38994}"/>
              </a:ext>
            </a:extLst>
          </p:cNvPr>
          <p:cNvSpPr>
            <a:spLocks/>
          </p:cNvSpPr>
          <p:nvPr/>
        </p:nvSpPr>
        <p:spPr bwMode="auto">
          <a:xfrm>
            <a:off x="457298"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dirty="0">
              <a:ln>
                <a:noFill/>
              </a:ln>
              <a:solidFill>
                <a:srgbClr val="FFFFFF"/>
              </a:solidFill>
              <a:effectLst/>
              <a:uLnTx/>
              <a:uFillTx/>
              <a:latin typeface="Segoe UI"/>
              <a:cs typeface="Segoe UI" pitchFamily="34" charset="0"/>
            </a:endParaRPr>
          </a:p>
        </p:txBody>
      </p:sp>
      <p:sp>
        <p:nvSpPr>
          <p:cNvPr id="7" name="!!BOX1">
            <a:extLst>
              <a:ext uri="{FF2B5EF4-FFF2-40B4-BE49-F238E27FC236}">
                <a16:creationId xmlns:a16="http://schemas.microsoft.com/office/drawing/2014/main" id="{A400A0A8-0F1A-0A72-09AF-1E23B26B13C8}"/>
              </a:ext>
            </a:extLst>
          </p:cNvPr>
          <p:cNvSpPr>
            <a:spLocks/>
          </p:cNvSpPr>
          <p:nvPr/>
        </p:nvSpPr>
        <p:spPr bwMode="auto">
          <a:xfrm>
            <a:off x="4302125" y="1710870"/>
            <a:ext cx="3581070" cy="437242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dirty="0">
              <a:ln>
                <a:noFill/>
              </a:ln>
              <a:solidFill>
                <a:srgbClr val="FFFFFF"/>
              </a:solidFill>
              <a:effectLst/>
              <a:uLnTx/>
              <a:uFillTx/>
              <a:latin typeface="Segoe UI"/>
              <a:cs typeface="Segoe UI" pitchFamily="34" charset="0"/>
            </a:endParaRPr>
          </a:p>
        </p:txBody>
      </p:sp>
      <p:sp>
        <p:nvSpPr>
          <p:cNvPr id="11" name="!!BOX1">
            <a:extLst>
              <a:ext uri="{FF2B5EF4-FFF2-40B4-BE49-F238E27FC236}">
                <a16:creationId xmlns:a16="http://schemas.microsoft.com/office/drawing/2014/main" id="{AD0D240C-301B-7296-6D84-3CB425865BCE}"/>
              </a:ext>
            </a:extLst>
          </p:cNvPr>
          <p:cNvSpPr>
            <a:spLocks/>
          </p:cNvSpPr>
          <p:nvPr/>
        </p:nvSpPr>
        <p:spPr bwMode="auto">
          <a:xfrm>
            <a:off x="8146854"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dirty="0">
              <a:ln>
                <a:noFill/>
              </a:ln>
              <a:solidFill>
                <a:srgbClr val="FFFFFF"/>
              </a:solidFill>
              <a:effectLst/>
              <a:uLnTx/>
              <a:uFillTx/>
              <a:latin typeface="Segoe UI"/>
              <a:cs typeface="Segoe UI" pitchFamily="34" charset="0"/>
            </a:endParaRPr>
          </a:p>
        </p:txBody>
      </p:sp>
      <p:grpSp>
        <p:nvGrpSpPr>
          <p:cNvPr id="2" name="Group 1">
            <a:extLst>
              <a:ext uri="{FF2B5EF4-FFF2-40B4-BE49-F238E27FC236}">
                <a16:creationId xmlns:a16="http://schemas.microsoft.com/office/drawing/2014/main" id="{9560B144-92E3-9F53-1D56-156A61AC51C6}"/>
              </a:ext>
            </a:extLst>
          </p:cNvPr>
          <p:cNvGrpSpPr/>
          <p:nvPr userDrawn="1"/>
        </p:nvGrpSpPr>
        <p:grpSpPr>
          <a:xfrm>
            <a:off x="-3303478" y="-16329"/>
            <a:ext cx="2908300" cy="6874329"/>
            <a:chOff x="-3303478" y="-16329"/>
            <a:chExt cx="2908300" cy="6874329"/>
          </a:xfrm>
        </p:grpSpPr>
        <p:sp>
          <p:nvSpPr>
            <p:cNvPr id="4" name="Rectangle: Rounded Corners 3">
              <a:extLst>
                <a:ext uri="{FF2B5EF4-FFF2-40B4-BE49-F238E27FC236}">
                  <a16:creationId xmlns:a16="http://schemas.microsoft.com/office/drawing/2014/main" id="{AED1947A-CA22-0802-EB30-9E20EA2A15AB}"/>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6" name="Free-form: Shape 5">
              <a:extLst>
                <a:ext uri="{FF2B5EF4-FFF2-40B4-BE49-F238E27FC236}">
                  <a16:creationId xmlns:a16="http://schemas.microsoft.com/office/drawing/2014/main" id="{4190D8F8-0BED-8DDA-8118-2D91D77A20C4}"/>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8" name="Title 1">
              <a:extLst>
                <a:ext uri="{FF2B5EF4-FFF2-40B4-BE49-F238E27FC236}">
                  <a16:creationId xmlns:a16="http://schemas.microsoft.com/office/drawing/2014/main" id="{914BED00-E6F0-56B7-BF9B-3B177A8A15C3}"/>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10" name="Straight Connector 9">
              <a:extLst>
                <a:ext uri="{FF2B5EF4-FFF2-40B4-BE49-F238E27FC236}">
                  <a16:creationId xmlns:a16="http://schemas.microsoft.com/office/drawing/2014/main" id="{5AB8DB44-34CB-0355-BB3E-D6F2C2F4E52F}"/>
                </a:ext>
              </a:extLst>
            </p:cNvPr>
            <p:cNvCxnSpPr>
              <a:cxnSpLocks/>
              <a:stCxn id="6" idx="4"/>
              <a:endCxn id="6"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2" name="Graphic 125">
              <a:extLst>
                <a:ext uri="{FF2B5EF4-FFF2-40B4-BE49-F238E27FC236}">
                  <a16:creationId xmlns:a16="http://schemas.microsoft.com/office/drawing/2014/main" id="{E45F50E0-8E6F-4399-EB0C-19A0AEC02306}"/>
                </a:ext>
              </a:extLst>
            </p:cNvPr>
            <p:cNvGrpSpPr/>
            <p:nvPr userDrawn="1"/>
          </p:nvGrpSpPr>
          <p:grpSpPr>
            <a:xfrm>
              <a:off x="-3197160" y="73168"/>
              <a:ext cx="236156" cy="211536"/>
              <a:chOff x="5962650" y="3314700"/>
              <a:chExt cx="276225" cy="247650"/>
            </a:xfrm>
            <a:noFill/>
          </p:grpSpPr>
          <p:sp>
            <p:nvSpPr>
              <p:cNvPr id="19" name="Free-form: Shape 18">
                <a:extLst>
                  <a:ext uri="{FF2B5EF4-FFF2-40B4-BE49-F238E27FC236}">
                    <a16:creationId xmlns:a16="http://schemas.microsoft.com/office/drawing/2014/main" id="{9AE8BA41-4C2A-B0B9-049B-B2B0E91B64F2}"/>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80CDD456-D6FA-1895-AA6C-4BBE977842CA}"/>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119D38ED-1727-BAF1-2B48-0439F9E76B57}"/>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14" name="Free-form: Shape 13">
              <a:extLst>
                <a:ext uri="{FF2B5EF4-FFF2-40B4-BE49-F238E27FC236}">
                  <a16:creationId xmlns:a16="http://schemas.microsoft.com/office/drawing/2014/main" id="{AA04BC66-8297-B449-102D-E7FDD3D2142F}"/>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18" name="Rectangle: Rounded Corners 17">
              <a:extLst>
                <a:ext uri="{FF2B5EF4-FFF2-40B4-BE49-F238E27FC236}">
                  <a16:creationId xmlns:a16="http://schemas.microsoft.com/office/drawing/2014/main" id="{A0F4410E-6226-B06C-D15C-8D82BB52D4E4}"/>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22" name="Group 21">
            <a:extLst>
              <a:ext uri="{FF2B5EF4-FFF2-40B4-BE49-F238E27FC236}">
                <a16:creationId xmlns:a16="http://schemas.microsoft.com/office/drawing/2014/main" id="{E86B3DE3-69C8-EF72-913C-6E435FC29B88}"/>
              </a:ext>
            </a:extLst>
          </p:cNvPr>
          <p:cNvGrpSpPr/>
          <p:nvPr userDrawn="1"/>
        </p:nvGrpSpPr>
        <p:grpSpPr>
          <a:xfrm>
            <a:off x="12583117" y="-16329"/>
            <a:ext cx="2912362" cy="6863226"/>
            <a:chOff x="12583117" y="-16329"/>
            <a:chExt cx="2912362" cy="6863226"/>
          </a:xfrm>
        </p:grpSpPr>
        <p:sp>
          <p:nvSpPr>
            <p:cNvPr id="23" name="Rectangle: Rounded Corners 22">
              <a:extLst>
                <a:ext uri="{FF2B5EF4-FFF2-40B4-BE49-F238E27FC236}">
                  <a16:creationId xmlns:a16="http://schemas.microsoft.com/office/drawing/2014/main" id="{11F26E09-AA50-3A89-BE71-B9428F0507B6}"/>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24" name="Free-form: Shape 23">
              <a:extLst>
                <a:ext uri="{FF2B5EF4-FFF2-40B4-BE49-F238E27FC236}">
                  <a16:creationId xmlns:a16="http://schemas.microsoft.com/office/drawing/2014/main" id="{CF60AB49-6E42-EEFE-BA09-BA92AC62FFA4}"/>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25" name="Straight Connector 24">
              <a:extLst>
                <a:ext uri="{FF2B5EF4-FFF2-40B4-BE49-F238E27FC236}">
                  <a16:creationId xmlns:a16="http://schemas.microsoft.com/office/drawing/2014/main" id="{0A161356-6634-6711-573F-0491DC7E04A2}"/>
                </a:ext>
              </a:extLst>
            </p:cNvPr>
            <p:cNvCxnSpPr>
              <a:cxnSpLocks/>
              <a:stCxn id="24" idx="4"/>
              <a:endCxn id="24"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F0031A59-B24B-46A7-87AD-2A0D320CDA66}"/>
                </a:ext>
              </a:extLst>
            </p:cNvPr>
            <p:cNvGrpSpPr/>
            <p:nvPr userDrawn="1"/>
          </p:nvGrpSpPr>
          <p:grpSpPr>
            <a:xfrm>
              <a:off x="12720970" y="76200"/>
              <a:ext cx="199288" cy="199110"/>
              <a:chOff x="5671565" y="3004565"/>
              <a:chExt cx="850201" cy="850201"/>
            </a:xfrm>
          </p:grpSpPr>
          <p:sp>
            <p:nvSpPr>
              <p:cNvPr id="30" name="Free-form: Shape 29">
                <a:extLst>
                  <a:ext uri="{FF2B5EF4-FFF2-40B4-BE49-F238E27FC236}">
                    <a16:creationId xmlns:a16="http://schemas.microsoft.com/office/drawing/2014/main" id="{A19DEE29-A69A-F905-0625-842677B40FC8}"/>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31" name="Free-form: Shape 30">
                <a:extLst>
                  <a:ext uri="{FF2B5EF4-FFF2-40B4-BE49-F238E27FC236}">
                    <a16:creationId xmlns:a16="http://schemas.microsoft.com/office/drawing/2014/main" id="{843FDA95-036A-F90C-44D9-3CA8B6AB054D}"/>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32" name="Free-form: Shape 31">
                <a:extLst>
                  <a:ext uri="{FF2B5EF4-FFF2-40B4-BE49-F238E27FC236}">
                    <a16:creationId xmlns:a16="http://schemas.microsoft.com/office/drawing/2014/main" id="{E2093B08-EF0D-85CA-A018-E9D8CFD546D6}"/>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27" name="Title 1">
              <a:extLst>
                <a:ext uri="{FF2B5EF4-FFF2-40B4-BE49-F238E27FC236}">
                  <a16:creationId xmlns:a16="http://schemas.microsoft.com/office/drawing/2014/main" id="{6271CF9E-F956-242A-EC7F-6177A0EB73FA}"/>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28" name="Free-form: Shape 27">
              <a:extLst>
                <a:ext uri="{FF2B5EF4-FFF2-40B4-BE49-F238E27FC236}">
                  <a16:creationId xmlns:a16="http://schemas.microsoft.com/office/drawing/2014/main" id="{8EA0A150-61B7-B926-F44C-975DFF7BDC2D}"/>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29" name="Rectangle: Rounded Corners 28">
              <a:extLst>
                <a:ext uri="{FF2B5EF4-FFF2-40B4-BE49-F238E27FC236}">
                  <a16:creationId xmlns:a16="http://schemas.microsoft.com/office/drawing/2014/main" id="{3AD245CB-AE02-24A8-78FA-A40111A64C7D}"/>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1486693101"/>
      </p:ext>
    </p:extLst>
  </p:cSld>
  <p:clrMapOvr>
    <a:masterClrMapping/>
  </p:clrMapOvr>
  <p:transition>
    <p:fade/>
  </p:transition>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CFAB30-5369-5679-9A1C-F5753B417122}"/>
              </a:ext>
            </a:extLst>
          </p:cNvPr>
          <p:cNvSpPr/>
          <p:nvPr userDrawn="1"/>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954530399"/>
      </p:ext>
    </p:extLst>
  </p:cSld>
  <p:clrMapOvr>
    <a:masterClrMapping/>
  </p:clrMapOvr>
  <p:transition>
    <p:fade/>
  </p:transition>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lan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17C39587-3C3D-1594-3EC8-88C0E23D0E85}"/>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B5789D1A-6020-1BC9-9CEB-4648704A7723}"/>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22" name="Group 21">
              <a:extLst>
                <a:ext uri="{FF2B5EF4-FFF2-40B4-BE49-F238E27FC236}">
                  <a16:creationId xmlns:a16="http://schemas.microsoft.com/office/drawing/2014/main" id="{43013CC4-F46F-D85C-7777-088F64836C80}"/>
                </a:ext>
              </a:extLst>
            </p:cNvPr>
            <p:cNvGrpSpPr/>
            <p:nvPr userDrawn="1"/>
          </p:nvGrpSpPr>
          <p:grpSpPr>
            <a:xfrm>
              <a:off x="1" y="6469856"/>
              <a:ext cx="10198358" cy="388144"/>
              <a:chOff x="2" y="6469856"/>
              <a:chExt cx="12753155" cy="388144"/>
            </a:xfrm>
          </p:grpSpPr>
          <p:sp>
            <p:nvSpPr>
              <p:cNvPr id="24" name="Rectangle: Rounded Corners 23">
                <a:extLst>
                  <a:ext uri="{FF2B5EF4-FFF2-40B4-BE49-F238E27FC236}">
                    <a16:creationId xmlns:a16="http://schemas.microsoft.com/office/drawing/2014/main" id="{3FF5AEA7-9EAC-B0BC-251E-642C7FC661E1}"/>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25" name="Rectangle: Rounded Corners 24">
                <a:extLst>
                  <a:ext uri="{FF2B5EF4-FFF2-40B4-BE49-F238E27FC236}">
                    <a16:creationId xmlns:a16="http://schemas.microsoft.com/office/drawing/2014/main" id="{C981DE1F-8B0F-8F75-9DAB-A01DB67C2E39}"/>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6" name="Rectangle: Rounded Corners 25">
                <a:extLst>
                  <a:ext uri="{FF2B5EF4-FFF2-40B4-BE49-F238E27FC236}">
                    <a16:creationId xmlns:a16="http://schemas.microsoft.com/office/drawing/2014/main" id="{B78D2705-A7AD-A7EA-0879-F409205CFC48}"/>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7" name="Rectangle: Rounded Corners 26">
                <a:extLst>
                  <a:ext uri="{FF2B5EF4-FFF2-40B4-BE49-F238E27FC236}">
                    <a16:creationId xmlns:a16="http://schemas.microsoft.com/office/drawing/2014/main" id="{ABE49F18-18B4-383F-FFF4-D38ABDFA3AE4}"/>
                  </a:ext>
                </a:extLst>
              </p:cNvPr>
              <p:cNvSpPr>
                <a:spLocks/>
              </p:cNvSpPr>
              <p:nvPr/>
            </p:nvSpPr>
            <p:spPr bwMode="auto">
              <a:xfrm>
                <a:off x="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28" name="Rectangle 27">
                <a:extLst>
                  <a:ext uri="{FF2B5EF4-FFF2-40B4-BE49-F238E27FC236}">
                    <a16:creationId xmlns:a16="http://schemas.microsoft.com/office/drawing/2014/main" id="{2564F1E0-73C9-6E4A-7B39-5FB081CE70C9}"/>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Plan</a:t>
                </a:r>
                <a:endParaRPr kumimoji="0" lang="en-GB" sz="1050" b="0" i="0" u="none" strike="noStrike" kern="1200" cap="none" spc="50" normalizeH="0" baseline="0" noProof="0" dirty="0">
                  <a:ln>
                    <a:noFill/>
                  </a:ln>
                  <a:solidFill>
                    <a:schemeClr val="tx2"/>
                  </a:solidFill>
                  <a:effectLst/>
                  <a:uLnTx/>
                  <a:uFillTx/>
                  <a:latin typeface="Segoe UI Semibold"/>
                  <a:ea typeface="+mn-ea"/>
                  <a:cs typeface="Segoe UI" pitchFamily="34" charset="0"/>
                </a:endParaRPr>
              </a:p>
            </p:txBody>
          </p:sp>
          <p:sp>
            <p:nvSpPr>
              <p:cNvPr id="29" name="Rectangle 28">
                <a:extLst>
                  <a:ext uri="{FF2B5EF4-FFF2-40B4-BE49-F238E27FC236}">
                    <a16:creationId xmlns:a16="http://schemas.microsoft.com/office/drawing/2014/main" id="{768F64FF-A029-71BC-0C99-CA92DB24054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30" name="Rectangle 29">
                <a:extLst>
                  <a:ext uri="{FF2B5EF4-FFF2-40B4-BE49-F238E27FC236}">
                    <a16:creationId xmlns:a16="http://schemas.microsoft.com/office/drawing/2014/main" id="{8A25DC94-E214-22C0-8AE1-8BF0FCA707DE}"/>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31" name="Rectangle 30">
                <a:extLst>
                  <a:ext uri="{FF2B5EF4-FFF2-40B4-BE49-F238E27FC236}">
                    <a16:creationId xmlns:a16="http://schemas.microsoft.com/office/drawing/2014/main" id="{4F9DE353-1C6A-805E-79C1-D2AAC2385D63}"/>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32" name="Straight Connector 31">
                <a:extLst>
                  <a:ext uri="{FF2B5EF4-FFF2-40B4-BE49-F238E27FC236}">
                    <a16:creationId xmlns:a16="http://schemas.microsoft.com/office/drawing/2014/main" id="{960F5020-E4B6-B305-AA05-B4E9F2C404D6}"/>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885ACBC-4383-BEC8-79E8-01E991DCF165}"/>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DD8301C-735C-0579-295F-BA74EE409267}"/>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3B8EB7-E9D5-C839-96D7-FBF7808774CB}"/>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Rectangle: Rounded Corners 35">
                <a:extLst>
                  <a:ext uri="{FF2B5EF4-FFF2-40B4-BE49-F238E27FC236}">
                    <a16:creationId xmlns:a16="http://schemas.microsoft.com/office/drawing/2014/main" id="{76D6EFC4-58F2-E35C-1912-EC87B60C2E2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F69D7C24-B24E-59CB-25BA-919D8A9A8F2E}"/>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38" name="Straight Connector 37">
                <a:extLst>
                  <a:ext uri="{FF2B5EF4-FFF2-40B4-BE49-F238E27FC236}">
                    <a16:creationId xmlns:a16="http://schemas.microsoft.com/office/drawing/2014/main" id="{792E29A3-5F99-48FC-75D9-DA7A6C9F5F4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30725082"/>
      </p:ext>
    </p:extLst>
  </p:cSld>
  <p:clrMapOvr>
    <a:masterClrMapping/>
  </p:clrMapOvr>
  <p:transition>
    <p:fade/>
  </p:transition>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lan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17C39587-3C3D-1594-3EC8-88C0E23D0E85}"/>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B5789D1A-6020-1BC9-9CEB-4648704A7723}"/>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22" name="Group 21">
              <a:extLst>
                <a:ext uri="{FF2B5EF4-FFF2-40B4-BE49-F238E27FC236}">
                  <a16:creationId xmlns:a16="http://schemas.microsoft.com/office/drawing/2014/main" id="{43013CC4-F46F-D85C-7777-088F64836C80}"/>
                </a:ext>
              </a:extLst>
            </p:cNvPr>
            <p:cNvGrpSpPr/>
            <p:nvPr userDrawn="1"/>
          </p:nvGrpSpPr>
          <p:grpSpPr>
            <a:xfrm>
              <a:off x="1" y="6469856"/>
              <a:ext cx="10198358" cy="388144"/>
              <a:chOff x="2" y="6469856"/>
              <a:chExt cx="12753155" cy="388144"/>
            </a:xfrm>
          </p:grpSpPr>
          <p:sp>
            <p:nvSpPr>
              <p:cNvPr id="24" name="Rectangle: Rounded Corners 23">
                <a:extLst>
                  <a:ext uri="{FF2B5EF4-FFF2-40B4-BE49-F238E27FC236}">
                    <a16:creationId xmlns:a16="http://schemas.microsoft.com/office/drawing/2014/main" id="{3FF5AEA7-9EAC-B0BC-251E-642C7FC661E1}"/>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25" name="Rectangle: Rounded Corners 24">
                <a:extLst>
                  <a:ext uri="{FF2B5EF4-FFF2-40B4-BE49-F238E27FC236}">
                    <a16:creationId xmlns:a16="http://schemas.microsoft.com/office/drawing/2014/main" id="{C981DE1F-8B0F-8F75-9DAB-A01DB67C2E39}"/>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6" name="Rectangle: Rounded Corners 25">
                <a:extLst>
                  <a:ext uri="{FF2B5EF4-FFF2-40B4-BE49-F238E27FC236}">
                    <a16:creationId xmlns:a16="http://schemas.microsoft.com/office/drawing/2014/main" id="{B78D2705-A7AD-A7EA-0879-F409205CFC48}"/>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7" name="Rectangle: Rounded Corners 26">
                <a:extLst>
                  <a:ext uri="{FF2B5EF4-FFF2-40B4-BE49-F238E27FC236}">
                    <a16:creationId xmlns:a16="http://schemas.microsoft.com/office/drawing/2014/main" id="{ABE49F18-18B4-383F-FFF4-D38ABDFA3AE4}"/>
                  </a:ext>
                </a:extLst>
              </p:cNvPr>
              <p:cNvSpPr>
                <a:spLocks/>
              </p:cNvSpPr>
              <p:nvPr/>
            </p:nvSpPr>
            <p:spPr bwMode="auto">
              <a:xfrm>
                <a:off x="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28" name="Rectangle 27">
                <a:extLst>
                  <a:ext uri="{FF2B5EF4-FFF2-40B4-BE49-F238E27FC236}">
                    <a16:creationId xmlns:a16="http://schemas.microsoft.com/office/drawing/2014/main" id="{2564F1E0-73C9-6E4A-7B39-5FB081CE70C9}"/>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Plan</a:t>
                </a:r>
              </a:p>
            </p:txBody>
          </p:sp>
          <p:sp>
            <p:nvSpPr>
              <p:cNvPr id="29" name="Rectangle 28">
                <a:extLst>
                  <a:ext uri="{FF2B5EF4-FFF2-40B4-BE49-F238E27FC236}">
                    <a16:creationId xmlns:a16="http://schemas.microsoft.com/office/drawing/2014/main" id="{768F64FF-A029-71BC-0C99-CA92DB24054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30" name="Rectangle 29">
                <a:extLst>
                  <a:ext uri="{FF2B5EF4-FFF2-40B4-BE49-F238E27FC236}">
                    <a16:creationId xmlns:a16="http://schemas.microsoft.com/office/drawing/2014/main" id="{8A25DC94-E214-22C0-8AE1-8BF0FCA707DE}"/>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31" name="Rectangle 30">
                <a:extLst>
                  <a:ext uri="{FF2B5EF4-FFF2-40B4-BE49-F238E27FC236}">
                    <a16:creationId xmlns:a16="http://schemas.microsoft.com/office/drawing/2014/main" id="{4F9DE353-1C6A-805E-79C1-D2AAC2385D63}"/>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32" name="Straight Connector 31">
                <a:extLst>
                  <a:ext uri="{FF2B5EF4-FFF2-40B4-BE49-F238E27FC236}">
                    <a16:creationId xmlns:a16="http://schemas.microsoft.com/office/drawing/2014/main" id="{960F5020-E4B6-B305-AA05-B4E9F2C404D6}"/>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885ACBC-4383-BEC8-79E8-01E991DCF165}"/>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DD8301C-735C-0579-295F-BA74EE409267}"/>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3B8EB7-E9D5-C839-96D7-FBF7808774CB}"/>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Rectangle: Rounded Corners 35">
                <a:extLst>
                  <a:ext uri="{FF2B5EF4-FFF2-40B4-BE49-F238E27FC236}">
                    <a16:creationId xmlns:a16="http://schemas.microsoft.com/office/drawing/2014/main" id="{76D6EFC4-58F2-E35C-1912-EC87B60C2E2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F69D7C24-B24E-59CB-25BA-919D8A9A8F2E}"/>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38" name="Straight Connector 37">
                <a:extLst>
                  <a:ext uri="{FF2B5EF4-FFF2-40B4-BE49-F238E27FC236}">
                    <a16:creationId xmlns:a16="http://schemas.microsoft.com/office/drawing/2014/main" id="{792E29A3-5F99-48FC-75D9-DA7A6C9F5F4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57BD435D-3189-E462-CDD8-860B5FB5FB59}"/>
              </a:ext>
            </a:extLst>
          </p:cNvPr>
          <p:cNvGrpSpPr/>
          <p:nvPr userDrawn="1"/>
        </p:nvGrpSpPr>
        <p:grpSpPr>
          <a:xfrm>
            <a:off x="-3303478" y="-16329"/>
            <a:ext cx="2908300" cy="6874329"/>
            <a:chOff x="-3303478" y="-16329"/>
            <a:chExt cx="2908300" cy="6874329"/>
          </a:xfrm>
        </p:grpSpPr>
        <p:sp>
          <p:nvSpPr>
            <p:cNvPr id="4" name="Rectangle: Rounded Corners 3">
              <a:extLst>
                <a:ext uri="{FF2B5EF4-FFF2-40B4-BE49-F238E27FC236}">
                  <a16:creationId xmlns:a16="http://schemas.microsoft.com/office/drawing/2014/main" id="{B3382B9B-30B1-8F44-7F46-209ADB316CBA}"/>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5" name="Free-form: Shape 4">
              <a:extLst>
                <a:ext uri="{FF2B5EF4-FFF2-40B4-BE49-F238E27FC236}">
                  <a16:creationId xmlns:a16="http://schemas.microsoft.com/office/drawing/2014/main" id="{9AB2ECA8-EC1C-A439-1197-C0284D69344A}"/>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6" name="Title 1">
              <a:extLst>
                <a:ext uri="{FF2B5EF4-FFF2-40B4-BE49-F238E27FC236}">
                  <a16:creationId xmlns:a16="http://schemas.microsoft.com/office/drawing/2014/main" id="{2B766D25-9176-D2F7-9321-F89C58DCCB15}"/>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7" name="Straight Connector 6">
              <a:extLst>
                <a:ext uri="{FF2B5EF4-FFF2-40B4-BE49-F238E27FC236}">
                  <a16:creationId xmlns:a16="http://schemas.microsoft.com/office/drawing/2014/main" id="{D6292D01-EBBF-F3DA-24FF-408F13FC8A78}"/>
                </a:ext>
              </a:extLst>
            </p:cNvPr>
            <p:cNvCxnSpPr>
              <a:cxnSpLocks/>
              <a:stCxn id="5" idx="4"/>
              <a:endCxn id="5"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8" name="Graphic 125">
              <a:extLst>
                <a:ext uri="{FF2B5EF4-FFF2-40B4-BE49-F238E27FC236}">
                  <a16:creationId xmlns:a16="http://schemas.microsoft.com/office/drawing/2014/main" id="{8D1BAC0E-CDB2-10E8-CB02-F775AE01A580}"/>
                </a:ext>
              </a:extLst>
            </p:cNvPr>
            <p:cNvGrpSpPr/>
            <p:nvPr userDrawn="1"/>
          </p:nvGrpSpPr>
          <p:grpSpPr>
            <a:xfrm>
              <a:off x="-3197160" y="73168"/>
              <a:ext cx="236156" cy="211536"/>
              <a:chOff x="5962650" y="3314700"/>
              <a:chExt cx="276225" cy="247650"/>
            </a:xfrm>
            <a:noFill/>
          </p:grpSpPr>
          <p:sp>
            <p:nvSpPr>
              <p:cNvPr id="11" name="Free-form: Shape 10">
                <a:extLst>
                  <a:ext uri="{FF2B5EF4-FFF2-40B4-BE49-F238E27FC236}">
                    <a16:creationId xmlns:a16="http://schemas.microsoft.com/office/drawing/2014/main" id="{D9CF60B3-6CC4-B1E2-781C-C32850C6866C}"/>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9471125F-4C06-D464-03AC-FB19DF04AB5D}"/>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EAC1F32B-9AA0-621F-38BB-87709F5933AF}"/>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9" name="Free-form: Shape 8">
              <a:extLst>
                <a:ext uri="{FF2B5EF4-FFF2-40B4-BE49-F238E27FC236}">
                  <a16:creationId xmlns:a16="http://schemas.microsoft.com/office/drawing/2014/main" id="{70145190-F173-A993-EADA-AC752C4E2E98}"/>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10" name="Rectangle: Rounded Corners 9">
              <a:extLst>
                <a:ext uri="{FF2B5EF4-FFF2-40B4-BE49-F238E27FC236}">
                  <a16:creationId xmlns:a16="http://schemas.microsoft.com/office/drawing/2014/main" id="{61F3DA03-F28D-F2DF-BE68-27A72D70B96F}"/>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14" name="Group 13">
            <a:extLst>
              <a:ext uri="{FF2B5EF4-FFF2-40B4-BE49-F238E27FC236}">
                <a16:creationId xmlns:a16="http://schemas.microsoft.com/office/drawing/2014/main" id="{4DD3301D-D19D-8F5B-918A-4335380EAAF6}"/>
              </a:ext>
            </a:extLst>
          </p:cNvPr>
          <p:cNvGrpSpPr/>
          <p:nvPr userDrawn="1"/>
        </p:nvGrpSpPr>
        <p:grpSpPr>
          <a:xfrm>
            <a:off x="12583117" y="-16329"/>
            <a:ext cx="2912362" cy="6863226"/>
            <a:chOff x="12583117" y="-16329"/>
            <a:chExt cx="2912362" cy="6863226"/>
          </a:xfrm>
        </p:grpSpPr>
        <p:sp>
          <p:nvSpPr>
            <p:cNvPr id="15" name="Rectangle: Rounded Corners 14">
              <a:extLst>
                <a:ext uri="{FF2B5EF4-FFF2-40B4-BE49-F238E27FC236}">
                  <a16:creationId xmlns:a16="http://schemas.microsoft.com/office/drawing/2014/main" id="{595C3ECE-6D4F-10B4-C2C7-32B3C4E41F3A}"/>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16" name="Free-form: Shape 15">
              <a:extLst>
                <a:ext uri="{FF2B5EF4-FFF2-40B4-BE49-F238E27FC236}">
                  <a16:creationId xmlns:a16="http://schemas.microsoft.com/office/drawing/2014/main" id="{0AADD25B-A589-543F-8009-8E2CEABB3BE7}"/>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17" name="Straight Connector 16">
              <a:extLst>
                <a:ext uri="{FF2B5EF4-FFF2-40B4-BE49-F238E27FC236}">
                  <a16:creationId xmlns:a16="http://schemas.microsoft.com/office/drawing/2014/main" id="{283AE532-7E11-0CB3-41A1-7BCE66C61397}"/>
                </a:ext>
              </a:extLst>
            </p:cNvPr>
            <p:cNvCxnSpPr>
              <a:cxnSpLocks/>
              <a:stCxn id="16" idx="4"/>
              <a:endCxn id="16"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9E8B3A1-6256-FC04-BA88-2B79BC02B884}"/>
                </a:ext>
              </a:extLst>
            </p:cNvPr>
            <p:cNvGrpSpPr/>
            <p:nvPr userDrawn="1"/>
          </p:nvGrpSpPr>
          <p:grpSpPr>
            <a:xfrm>
              <a:off x="12720970" y="76200"/>
              <a:ext cx="199288" cy="199110"/>
              <a:chOff x="5671565" y="3004565"/>
              <a:chExt cx="850201" cy="850201"/>
            </a:xfrm>
          </p:grpSpPr>
          <p:sp>
            <p:nvSpPr>
              <p:cNvPr id="23" name="Free-form: Shape 22">
                <a:extLst>
                  <a:ext uri="{FF2B5EF4-FFF2-40B4-BE49-F238E27FC236}">
                    <a16:creationId xmlns:a16="http://schemas.microsoft.com/office/drawing/2014/main" id="{6C5B8200-D175-6E01-1DD1-4B4F583D32A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40" name="Free-form: Shape 39">
                <a:extLst>
                  <a:ext uri="{FF2B5EF4-FFF2-40B4-BE49-F238E27FC236}">
                    <a16:creationId xmlns:a16="http://schemas.microsoft.com/office/drawing/2014/main" id="{80601A13-1144-BE7D-5BDE-64BBF5A397A1}"/>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41" name="Free-form: Shape 40">
                <a:extLst>
                  <a:ext uri="{FF2B5EF4-FFF2-40B4-BE49-F238E27FC236}">
                    <a16:creationId xmlns:a16="http://schemas.microsoft.com/office/drawing/2014/main" id="{90B4168A-836B-A719-6AA3-1D7CC35E2BDD}"/>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19" name="Title 1">
              <a:extLst>
                <a:ext uri="{FF2B5EF4-FFF2-40B4-BE49-F238E27FC236}">
                  <a16:creationId xmlns:a16="http://schemas.microsoft.com/office/drawing/2014/main" id="{2F7B45DB-FF64-2828-ABBE-A2122582B887}"/>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20" name="Free-form: Shape 19">
              <a:extLst>
                <a:ext uri="{FF2B5EF4-FFF2-40B4-BE49-F238E27FC236}">
                  <a16:creationId xmlns:a16="http://schemas.microsoft.com/office/drawing/2014/main" id="{14719DE9-018A-A3F0-761A-C70F4AF312E4}"/>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21" name="Rectangle: Rounded Corners 20">
              <a:extLst>
                <a:ext uri="{FF2B5EF4-FFF2-40B4-BE49-F238E27FC236}">
                  <a16:creationId xmlns:a16="http://schemas.microsoft.com/office/drawing/2014/main" id="{A1CBC45A-D414-36AB-81D1-F4EC58290EC8}"/>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2954838537"/>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ses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875315111"/>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ssess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0AEE9B6F-B126-429E-0009-13BFA90E14F4}"/>
              </a:ext>
            </a:extLst>
          </p:cNvPr>
          <p:cNvGrpSpPr/>
          <p:nvPr userDrawn="1"/>
        </p:nvGrpSpPr>
        <p:grpSpPr>
          <a:xfrm>
            <a:off x="-3303478" y="-16329"/>
            <a:ext cx="2908300" cy="6874329"/>
            <a:chOff x="-3303478" y="-16329"/>
            <a:chExt cx="2908300" cy="6874329"/>
          </a:xfrm>
        </p:grpSpPr>
        <p:sp>
          <p:nvSpPr>
            <p:cNvPr id="3" name="Rectangle: Rounded Corners 2">
              <a:extLst>
                <a:ext uri="{FF2B5EF4-FFF2-40B4-BE49-F238E27FC236}">
                  <a16:creationId xmlns:a16="http://schemas.microsoft.com/office/drawing/2014/main" id="{CD345BBF-5B74-30E8-6023-71BF33D99AA6}"/>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4" name="Free-form: Shape 3">
              <a:extLst>
                <a:ext uri="{FF2B5EF4-FFF2-40B4-BE49-F238E27FC236}">
                  <a16:creationId xmlns:a16="http://schemas.microsoft.com/office/drawing/2014/main" id="{54173AF1-3CCF-A761-D828-2398659CFD7D}"/>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5" name="Title 1">
              <a:extLst>
                <a:ext uri="{FF2B5EF4-FFF2-40B4-BE49-F238E27FC236}">
                  <a16:creationId xmlns:a16="http://schemas.microsoft.com/office/drawing/2014/main" id="{97756C55-FA77-3377-5ED7-50C4CE411D1F}"/>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6" name="Straight Connector 5">
              <a:extLst>
                <a:ext uri="{FF2B5EF4-FFF2-40B4-BE49-F238E27FC236}">
                  <a16:creationId xmlns:a16="http://schemas.microsoft.com/office/drawing/2014/main" id="{09A953F2-A6FB-E821-7F48-B8264C857E93}"/>
                </a:ext>
              </a:extLst>
            </p:cNvPr>
            <p:cNvCxnSpPr>
              <a:cxnSpLocks/>
              <a:stCxn id="4" idx="4"/>
              <a:endCxn id="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 name="Graphic 125">
              <a:extLst>
                <a:ext uri="{FF2B5EF4-FFF2-40B4-BE49-F238E27FC236}">
                  <a16:creationId xmlns:a16="http://schemas.microsoft.com/office/drawing/2014/main" id="{8563EFE3-F3F8-CDB4-F7F1-38974E7E71FB}"/>
                </a:ext>
              </a:extLst>
            </p:cNvPr>
            <p:cNvGrpSpPr/>
            <p:nvPr userDrawn="1"/>
          </p:nvGrpSpPr>
          <p:grpSpPr>
            <a:xfrm>
              <a:off x="-3197160" y="73168"/>
              <a:ext cx="236156" cy="211536"/>
              <a:chOff x="5962650" y="3314700"/>
              <a:chExt cx="276225" cy="247650"/>
            </a:xfrm>
            <a:noFill/>
          </p:grpSpPr>
          <p:sp>
            <p:nvSpPr>
              <p:cNvPr id="10" name="Free-form: Shape 9">
                <a:extLst>
                  <a:ext uri="{FF2B5EF4-FFF2-40B4-BE49-F238E27FC236}">
                    <a16:creationId xmlns:a16="http://schemas.microsoft.com/office/drawing/2014/main" id="{3C1274F6-8E01-6D76-9374-BD96D39702A5}"/>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2CEE86A8-D21C-7D7E-BC2B-342AA4387C53}"/>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C557BC4A-0E7D-5CAE-CC16-37D3549D2795}"/>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8" name="Free-form: Shape 7">
              <a:extLst>
                <a:ext uri="{FF2B5EF4-FFF2-40B4-BE49-F238E27FC236}">
                  <a16:creationId xmlns:a16="http://schemas.microsoft.com/office/drawing/2014/main" id="{A6D2BAE8-1F63-0DEB-94E3-8E79D0695AA5}"/>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9" name="Rectangle: Rounded Corners 8">
              <a:extLst>
                <a:ext uri="{FF2B5EF4-FFF2-40B4-BE49-F238E27FC236}">
                  <a16:creationId xmlns:a16="http://schemas.microsoft.com/office/drawing/2014/main" id="{BE359AD4-B9AF-ED97-3AD2-A7FF01900F3E}"/>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13" name="Group 12">
            <a:extLst>
              <a:ext uri="{FF2B5EF4-FFF2-40B4-BE49-F238E27FC236}">
                <a16:creationId xmlns:a16="http://schemas.microsoft.com/office/drawing/2014/main" id="{9F27793D-3E4F-FFCF-917D-AD9C4B5A3A10}"/>
              </a:ext>
            </a:extLst>
          </p:cNvPr>
          <p:cNvGrpSpPr/>
          <p:nvPr userDrawn="1"/>
        </p:nvGrpSpPr>
        <p:grpSpPr>
          <a:xfrm>
            <a:off x="12583117" y="-16329"/>
            <a:ext cx="2912362" cy="6863226"/>
            <a:chOff x="12583117" y="-16329"/>
            <a:chExt cx="2912362" cy="6863226"/>
          </a:xfrm>
        </p:grpSpPr>
        <p:sp>
          <p:nvSpPr>
            <p:cNvPr id="14" name="Rectangle: Rounded Corners 13">
              <a:extLst>
                <a:ext uri="{FF2B5EF4-FFF2-40B4-BE49-F238E27FC236}">
                  <a16:creationId xmlns:a16="http://schemas.microsoft.com/office/drawing/2014/main" id="{2E56DF78-57E6-484C-907E-764665F4C7B4}"/>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15" name="Free-form: Shape 14">
              <a:extLst>
                <a:ext uri="{FF2B5EF4-FFF2-40B4-BE49-F238E27FC236}">
                  <a16:creationId xmlns:a16="http://schemas.microsoft.com/office/drawing/2014/main" id="{3A6B0D52-72A5-EFFA-7183-3C76476CB789}"/>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16" name="Straight Connector 15">
              <a:extLst>
                <a:ext uri="{FF2B5EF4-FFF2-40B4-BE49-F238E27FC236}">
                  <a16:creationId xmlns:a16="http://schemas.microsoft.com/office/drawing/2014/main" id="{F308510A-2FEA-4985-7356-AAE449B59B4E}"/>
                </a:ext>
              </a:extLst>
            </p:cNvPr>
            <p:cNvCxnSpPr>
              <a:cxnSpLocks/>
              <a:stCxn id="15" idx="4"/>
              <a:endCxn id="1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83A2EFC0-5BE2-BD37-0884-35648142D5FC}"/>
                </a:ext>
              </a:extLst>
            </p:cNvPr>
            <p:cNvGrpSpPr/>
            <p:nvPr userDrawn="1"/>
          </p:nvGrpSpPr>
          <p:grpSpPr>
            <a:xfrm>
              <a:off x="12720970" y="76200"/>
              <a:ext cx="199288" cy="199110"/>
              <a:chOff x="5671565" y="3004565"/>
              <a:chExt cx="850201" cy="850201"/>
            </a:xfrm>
          </p:grpSpPr>
          <p:sp>
            <p:nvSpPr>
              <p:cNvPr id="21" name="Free-form: Shape 20">
                <a:extLst>
                  <a:ext uri="{FF2B5EF4-FFF2-40B4-BE49-F238E27FC236}">
                    <a16:creationId xmlns:a16="http://schemas.microsoft.com/office/drawing/2014/main" id="{DB08D368-E40C-28FF-4848-7EF3ED170D57}"/>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22" name="Free-form: Shape 21">
                <a:extLst>
                  <a:ext uri="{FF2B5EF4-FFF2-40B4-BE49-F238E27FC236}">
                    <a16:creationId xmlns:a16="http://schemas.microsoft.com/office/drawing/2014/main" id="{790D9165-31C0-7646-74ED-B630BB933E0B}"/>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23" name="Free-form: Shape 22">
                <a:extLst>
                  <a:ext uri="{FF2B5EF4-FFF2-40B4-BE49-F238E27FC236}">
                    <a16:creationId xmlns:a16="http://schemas.microsoft.com/office/drawing/2014/main" id="{4026722F-7C1B-EAE0-8752-A0A9A19CCBBD}"/>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18" name="Title 1">
              <a:extLst>
                <a:ext uri="{FF2B5EF4-FFF2-40B4-BE49-F238E27FC236}">
                  <a16:creationId xmlns:a16="http://schemas.microsoft.com/office/drawing/2014/main" id="{A72A0F60-EC9B-AC4D-7409-282FA069BBA0}"/>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19" name="Free-form: Shape 18">
              <a:extLst>
                <a:ext uri="{FF2B5EF4-FFF2-40B4-BE49-F238E27FC236}">
                  <a16:creationId xmlns:a16="http://schemas.microsoft.com/office/drawing/2014/main" id="{6EF76A7C-AA81-7942-466B-5E9983E19EE2}"/>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20" name="Rectangle: Rounded Corners 19">
              <a:extLst>
                <a:ext uri="{FF2B5EF4-FFF2-40B4-BE49-F238E27FC236}">
                  <a16:creationId xmlns:a16="http://schemas.microsoft.com/office/drawing/2014/main" id="{30328259-3D5F-31E9-7579-D3A6A0EF6235}"/>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1160248806"/>
      </p:ext>
    </p:extLst>
  </p:cSld>
  <p:clrMapOvr>
    <a:masterClrMapping/>
  </p:clrMapOvr>
  <p:transition>
    <p:fade/>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ploy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A684B0-7521-FBCA-21DF-FA5D31EEF8E1}"/>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8B0F083A-012F-17AF-88F7-A12310EFF5A1}"/>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4" name="Group 3">
              <a:extLst>
                <a:ext uri="{FF2B5EF4-FFF2-40B4-BE49-F238E27FC236}">
                  <a16:creationId xmlns:a16="http://schemas.microsoft.com/office/drawing/2014/main" id="{60B95A84-F2D6-5CF2-C5FB-CA6240C73B43}"/>
                </a:ext>
              </a:extLst>
            </p:cNvPr>
            <p:cNvGrpSpPr/>
            <p:nvPr userDrawn="1"/>
          </p:nvGrpSpPr>
          <p:grpSpPr>
            <a:xfrm>
              <a:off x="1" y="6469856"/>
              <a:ext cx="10198358" cy="388144"/>
              <a:chOff x="2" y="6469856"/>
              <a:chExt cx="12753155" cy="388144"/>
            </a:xfrm>
          </p:grpSpPr>
          <p:sp>
            <p:nvSpPr>
              <p:cNvPr id="5" name="Rectangle: Rounded Corners 4">
                <a:extLst>
                  <a:ext uri="{FF2B5EF4-FFF2-40B4-BE49-F238E27FC236}">
                    <a16:creationId xmlns:a16="http://schemas.microsoft.com/office/drawing/2014/main" id="{3DDE4B5E-97BD-D050-D94A-C5267456339C}"/>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6" name="Rectangle: Rounded Corners 5">
                <a:extLst>
                  <a:ext uri="{FF2B5EF4-FFF2-40B4-BE49-F238E27FC236}">
                    <a16:creationId xmlns:a16="http://schemas.microsoft.com/office/drawing/2014/main" id="{C910E6E8-DBC0-2FE5-4FB6-AF3573CDF488}"/>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7" name="Rectangle: Rounded Corners 6">
                <a:extLst>
                  <a:ext uri="{FF2B5EF4-FFF2-40B4-BE49-F238E27FC236}">
                    <a16:creationId xmlns:a16="http://schemas.microsoft.com/office/drawing/2014/main" id="{240056A0-1A9E-F1E0-68B5-FABF12B5B5D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8" name="Rectangle: Rounded Corners 7">
                <a:extLst>
                  <a:ext uri="{FF2B5EF4-FFF2-40B4-BE49-F238E27FC236}">
                    <a16:creationId xmlns:a16="http://schemas.microsoft.com/office/drawing/2014/main" id="{6932EC3A-1B01-8CB2-936D-EF5F2330EEF3}"/>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9" name="Rectangle 8">
                <a:extLst>
                  <a:ext uri="{FF2B5EF4-FFF2-40B4-BE49-F238E27FC236}">
                    <a16:creationId xmlns:a16="http://schemas.microsoft.com/office/drawing/2014/main" id="{9874AC20-D4C2-2AB7-01AF-FDE99D659222}"/>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10" name="Rectangle 9">
                <a:extLst>
                  <a:ext uri="{FF2B5EF4-FFF2-40B4-BE49-F238E27FC236}">
                    <a16:creationId xmlns:a16="http://schemas.microsoft.com/office/drawing/2014/main" id="{F58C66D1-460C-1F2E-1181-1D71A1D6475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11" name="Rectangle 10">
                <a:extLst>
                  <a:ext uri="{FF2B5EF4-FFF2-40B4-BE49-F238E27FC236}">
                    <a16:creationId xmlns:a16="http://schemas.microsoft.com/office/drawing/2014/main" id="{5BBC6B8D-65FF-7E71-6776-20F33D66A12B}"/>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Deploy</a:t>
                </a:r>
              </a:p>
            </p:txBody>
          </p:sp>
          <p:sp>
            <p:nvSpPr>
              <p:cNvPr id="12" name="Rectangle 11">
                <a:extLst>
                  <a:ext uri="{FF2B5EF4-FFF2-40B4-BE49-F238E27FC236}">
                    <a16:creationId xmlns:a16="http://schemas.microsoft.com/office/drawing/2014/main" id="{732AFD6C-AC5F-4EBA-BA0C-5AA243063008}"/>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13" name="Straight Connector 12">
                <a:extLst>
                  <a:ext uri="{FF2B5EF4-FFF2-40B4-BE49-F238E27FC236}">
                    <a16:creationId xmlns:a16="http://schemas.microsoft.com/office/drawing/2014/main" id="{F22543B9-83ED-322A-6701-ECB2DE1E77AA}"/>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527AA6-DFBE-5C3A-CA12-091517A997E1}"/>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EB93AD4-7AE2-3321-83AD-6534AB45959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B95F903-B3A1-80A6-A408-3B10DB05A78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C749093D-F6C2-63BE-01F2-9DE93709DFEB}"/>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18" name="Rectangle 17">
                <a:extLst>
                  <a:ext uri="{FF2B5EF4-FFF2-40B4-BE49-F238E27FC236}">
                    <a16:creationId xmlns:a16="http://schemas.microsoft.com/office/drawing/2014/main" id="{F17D5D9B-7100-01B6-1964-CA8B2D5400F0}"/>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19" name="Straight Connector 18">
                <a:extLst>
                  <a:ext uri="{FF2B5EF4-FFF2-40B4-BE49-F238E27FC236}">
                    <a16:creationId xmlns:a16="http://schemas.microsoft.com/office/drawing/2014/main" id="{4D6D8BE9-B73B-7DAD-364E-7B708A6F9E90}"/>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05110799"/>
      </p:ext>
    </p:extLst>
  </p:cSld>
  <p:clrMapOvr>
    <a:masterClrMapping/>
  </p:clrMapOvr>
  <p:transition>
    <p:fade/>
  </p:transition>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ploy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A684B0-7521-FBCA-21DF-FA5D31EEF8E1}"/>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8B0F083A-012F-17AF-88F7-A12310EFF5A1}"/>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4" name="Group 3">
              <a:extLst>
                <a:ext uri="{FF2B5EF4-FFF2-40B4-BE49-F238E27FC236}">
                  <a16:creationId xmlns:a16="http://schemas.microsoft.com/office/drawing/2014/main" id="{60B95A84-F2D6-5CF2-C5FB-CA6240C73B43}"/>
                </a:ext>
              </a:extLst>
            </p:cNvPr>
            <p:cNvGrpSpPr/>
            <p:nvPr userDrawn="1"/>
          </p:nvGrpSpPr>
          <p:grpSpPr>
            <a:xfrm>
              <a:off x="1" y="6469856"/>
              <a:ext cx="10198358" cy="388144"/>
              <a:chOff x="2" y="6469856"/>
              <a:chExt cx="12753155" cy="388144"/>
            </a:xfrm>
          </p:grpSpPr>
          <p:sp>
            <p:nvSpPr>
              <p:cNvPr id="5" name="Rectangle: Rounded Corners 4">
                <a:extLst>
                  <a:ext uri="{FF2B5EF4-FFF2-40B4-BE49-F238E27FC236}">
                    <a16:creationId xmlns:a16="http://schemas.microsoft.com/office/drawing/2014/main" id="{3DDE4B5E-97BD-D050-D94A-C5267456339C}"/>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6" name="Rectangle: Rounded Corners 5">
                <a:extLst>
                  <a:ext uri="{FF2B5EF4-FFF2-40B4-BE49-F238E27FC236}">
                    <a16:creationId xmlns:a16="http://schemas.microsoft.com/office/drawing/2014/main" id="{C910E6E8-DBC0-2FE5-4FB6-AF3573CDF488}"/>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7" name="Rectangle: Rounded Corners 6">
                <a:extLst>
                  <a:ext uri="{FF2B5EF4-FFF2-40B4-BE49-F238E27FC236}">
                    <a16:creationId xmlns:a16="http://schemas.microsoft.com/office/drawing/2014/main" id="{240056A0-1A9E-F1E0-68B5-FABF12B5B5D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8" name="Rectangle: Rounded Corners 7">
                <a:extLst>
                  <a:ext uri="{FF2B5EF4-FFF2-40B4-BE49-F238E27FC236}">
                    <a16:creationId xmlns:a16="http://schemas.microsoft.com/office/drawing/2014/main" id="{6932EC3A-1B01-8CB2-936D-EF5F2330EEF3}"/>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9" name="Rectangle 8">
                <a:extLst>
                  <a:ext uri="{FF2B5EF4-FFF2-40B4-BE49-F238E27FC236}">
                    <a16:creationId xmlns:a16="http://schemas.microsoft.com/office/drawing/2014/main" id="{9874AC20-D4C2-2AB7-01AF-FDE99D659222}"/>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10" name="Rectangle 9">
                <a:extLst>
                  <a:ext uri="{FF2B5EF4-FFF2-40B4-BE49-F238E27FC236}">
                    <a16:creationId xmlns:a16="http://schemas.microsoft.com/office/drawing/2014/main" id="{F58C66D1-460C-1F2E-1181-1D71A1D6475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11" name="Rectangle 10">
                <a:extLst>
                  <a:ext uri="{FF2B5EF4-FFF2-40B4-BE49-F238E27FC236}">
                    <a16:creationId xmlns:a16="http://schemas.microsoft.com/office/drawing/2014/main" id="{5BBC6B8D-65FF-7E71-6776-20F33D66A12B}"/>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Deploy</a:t>
                </a:r>
              </a:p>
            </p:txBody>
          </p:sp>
          <p:sp>
            <p:nvSpPr>
              <p:cNvPr id="12" name="Rectangle 11">
                <a:extLst>
                  <a:ext uri="{FF2B5EF4-FFF2-40B4-BE49-F238E27FC236}">
                    <a16:creationId xmlns:a16="http://schemas.microsoft.com/office/drawing/2014/main" id="{732AFD6C-AC5F-4EBA-BA0C-5AA243063008}"/>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13" name="Straight Connector 12">
                <a:extLst>
                  <a:ext uri="{FF2B5EF4-FFF2-40B4-BE49-F238E27FC236}">
                    <a16:creationId xmlns:a16="http://schemas.microsoft.com/office/drawing/2014/main" id="{F22543B9-83ED-322A-6701-ECB2DE1E77AA}"/>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527AA6-DFBE-5C3A-CA12-091517A997E1}"/>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EB93AD4-7AE2-3321-83AD-6534AB45959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B95F903-B3A1-80A6-A408-3B10DB05A78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C749093D-F6C2-63BE-01F2-9DE93709DFEB}"/>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18" name="Rectangle 17">
                <a:extLst>
                  <a:ext uri="{FF2B5EF4-FFF2-40B4-BE49-F238E27FC236}">
                    <a16:creationId xmlns:a16="http://schemas.microsoft.com/office/drawing/2014/main" id="{F17D5D9B-7100-01B6-1964-CA8B2D5400F0}"/>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19" name="Straight Connector 18">
                <a:extLst>
                  <a:ext uri="{FF2B5EF4-FFF2-40B4-BE49-F238E27FC236}">
                    <a16:creationId xmlns:a16="http://schemas.microsoft.com/office/drawing/2014/main" id="{4D6D8BE9-B73B-7DAD-364E-7B708A6F9E90}"/>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8A95FCDC-F2B4-AB50-737D-9F1C119B992D}"/>
              </a:ext>
            </a:extLst>
          </p:cNvPr>
          <p:cNvGrpSpPr/>
          <p:nvPr userDrawn="1"/>
        </p:nvGrpSpPr>
        <p:grpSpPr>
          <a:xfrm>
            <a:off x="-3303478" y="-16329"/>
            <a:ext cx="2908300" cy="6874329"/>
            <a:chOff x="-3303478" y="-16329"/>
            <a:chExt cx="2908300" cy="6874329"/>
          </a:xfrm>
        </p:grpSpPr>
        <p:sp>
          <p:nvSpPr>
            <p:cNvPr id="21" name="Rectangle: Rounded Corners 20">
              <a:extLst>
                <a:ext uri="{FF2B5EF4-FFF2-40B4-BE49-F238E27FC236}">
                  <a16:creationId xmlns:a16="http://schemas.microsoft.com/office/drawing/2014/main" id="{2914C866-82C9-AE07-1F6E-1C41F66617A1}"/>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22" name="Free-form: Shape 21">
              <a:extLst>
                <a:ext uri="{FF2B5EF4-FFF2-40B4-BE49-F238E27FC236}">
                  <a16:creationId xmlns:a16="http://schemas.microsoft.com/office/drawing/2014/main" id="{A1884B5A-D2BF-A684-7A66-8F344444337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23" name="Title 1">
              <a:extLst>
                <a:ext uri="{FF2B5EF4-FFF2-40B4-BE49-F238E27FC236}">
                  <a16:creationId xmlns:a16="http://schemas.microsoft.com/office/drawing/2014/main" id="{1C327B72-8087-6BD3-EBA8-A62AEE779970}"/>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24" name="Straight Connector 23">
              <a:extLst>
                <a:ext uri="{FF2B5EF4-FFF2-40B4-BE49-F238E27FC236}">
                  <a16:creationId xmlns:a16="http://schemas.microsoft.com/office/drawing/2014/main" id="{012589AD-310A-3841-2552-864B1C2EE2E7}"/>
                </a:ext>
              </a:extLst>
            </p:cNvPr>
            <p:cNvCxnSpPr>
              <a:cxnSpLocks/>
              <a:stCxn id="22" idx="4"/>
              <a:endCxn id="22"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5" name="Graphic 125">
              <a:extLst>
                <a:ext uri="{FF2B5EF4-FFF2-40B4-BE49-F238E27FC236}">
                  <a16:creationId xmlns:a16="http://schemas.microsoft.com/office/drawing/2014/main" id="{F05E9496-BCF4-3E39-6AD7-C5B645D2BBF6}"/>
                </a:ext>
              </a:extLst>
            </p:cNvPr>
            <p:cNvGrpSpPr/>
            <p:nvPr userDrawn="1"/>
          </p:nvGrpSpPr>
          <p:grpSpPr>
            <a:xfrm>
              <a:off x="-3197160" y="73168"/>
              <a:ext cx="236156" cy="211536"/>
              <a:chOff x="5962650" y="3314700"/>
              <a:chExt cx="276225" cy="247650"/>
            </a:xfrm>
            <a:noFill/>
          </p:grpSpPr>
          <p:sp>
            <p:nvSpPr>
              <p:cNvPr id="28" name="Free-form: Shape 27">
                <a:extLst>
                  <a:ext uri="{FF2B5EF4-FFF2-40B4-BE49-F238E27FC236}">
                    <a16:creationId xmlns:a16="http://schemas.microsoft.com/office/drawing/2014/main" id="{FD1B19EA-931C-4AAD-EC5D-253C0466DE1D}"/>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6847F679-3CA8-B1DA-4F93-2186DB32BEFF}"/>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AE4156E1-0247-40E5-EA79-995A46620B65}"/>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26" name="Free-form: Shape 25">
              <a:extLst>
                <a:ext uri="{FF2B5EF4-FFF2-40B4-BE49-F238E27FC236}">
                  <a16:creationId xmlns:a16="http://schemas.microsoft.com/office/drawing/2014/main" id="{9CC87259-6EB2-B3CE-A907-78410D814413}"/>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27" name="Rectangle: Rounded Corners 26">
              <a:extLst>
                <a:ext uri="{FF2B5EF4-FFF2-40B4-BE49-F238E27FC236}">
                  <a16:creationId xmlns:a16="http://schemas.microsoft.com/office/drawing/2014/main" id="{B9A2451F-0A46-4044-0B81-5F0F3DD81011}"/>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31" name="Group 30">
            <a:extLst>
              <a:ext uri="{FF2B5EF4-FFF2-40B4-BE49-F238E27FC236}">
                <a16:creationId xmlns:a16="http://schemas.microsoft.com/office/drawing/2014/main" id="{B7B8E10C-4BB0-5782-8996-F33EAB08E1EF}"/>
              </a:ext>
            </a:extLst>
          </p:cNvPr>
          <p:cNvGrpSpPr/>
          <p:nvPr userDrawn="1"/>
        </p:nvGrpSpPr>
        <p:grpSpPr>
          <a:xfrm>
            <a:off x="12583117" y="-16329"/>
            <a:ext cx="2912362" cy="6863226"/>
            <a:chOff x="12583117" y="-16329"/>
            <a:chExt cx="2912362" cy="6863226"/>
          </a:xfrm>
        </p:grpSpPr>
        <p:sp>
          <p:nvSpPr>
            <p:cNvPr id="32" name="Rectangle: Rounded Corners 31">
              <a:extLst>
                <a:ext uri="{FF2B5EF4-FFF2-40B4-BE49-F238E27FC236}">
                  <a16:creationId xmlns:a16="http://schemas.microsoft.com/office/drawing/2014/main" id="{96EA69B2-34A2-085D-CD69-694E0BB0A920}"/>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33" name="Free-form: Shape 32">
              <a:extLst>
                <a:ext uri="{FF2B5EF4-FFF2-40B4-BE49-F238E27FC236}">
                  <a16:creationId xmlns:a16="http://schemas.microsoft.com/office/drawing/2014/main" id="{D143D2B1-4634-D10C-E7B8-68679E14C49C}"/>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34" name="Straight Connector 33">
              <a:extLst>
                <a:ext uri="{FF2B5EF4-FFF2-40B4-BE49-F238E27FC236}">
                  <a16:creationId xmlns:a16="http://schemas.microsoft.com/office/drawing/2014/main" id="{0DFC3EFF-E386-3769-CB4D-4A3D1B5AB1C4}"/>
                </a:ext>
              </a:extLst>
            </p:cNvPr>
            <p:cNvCxnSpPr>
              <a:cxnSpLocks/>
              <a:stCxn id="33" idx="4"/>
              <a:endCxn id="33"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486C3443-098E-BDD4-DBA7-D97DA029464D}"/>
                </a:ext>
              </a:extLst>
            </p:cNvPr>
            <p:cNvGrpSpPr/>
            <p:nvPr userDrawn="1"/>
          </p:nvGrpSpPr>
          <p:grpSpPr>
            <a:xfrm>
              <a:off x="12720970" y="76200"/>
              <a:ext cx="199288" cy="199110"/>
              <a:chOff x="5671565" y="3004565"/>
              <a:chExt cx="850201" cy="850201"/>
            </a:xfrm>
          </p:grpSpPr>
          <p:sp>
            <p:nvSpPr>
              <p:cNvPr id="39" name="Free-form: Shape 38">
                <a:extLst>
                  <a:ext uri="{FF2B5EF4-FFF2-40B4-BE49-F238E27FC236}">
                    <a16:creationId xmlns:a16="http://schemas.microsoft.com/office/drawing/2014/main" id="{B77ED46F-E0E1-25D6-B105-BC43B14CCFC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40" name="Free-form: Shape 39">
                <a:extLst>
                  <a:ext uri="{FF2B5EF4-FFF2-40B4-BE49-F238E27FC236}">
                    <a16:creationId xmlns:a16="http://schemas.microsoft.com/office/drawing/2014/main" id="{E2EE8576-0F15-7380-642E-2432446500F4}"/>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41" name="Free-form: Shape 40">
                <a:extLst>
                  <a:ext uri="{FF2B5EF4-FFF2-40B4-BE49-F238E27FC236}">
                    <a16:creationId xmlns:a16="http://schemas.microsoft.com/office/drawing/2014/main" id="{75DA82D3-4B1E-03C5-5C04-8B21340B7D9B}"/>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36" name="Title 1">
              <a:extLst>
                <a:ext uri="{FF2B5EF4-FFF2-40B4-BE49-F238E27FC236}">
                  <a16:creationId xmlns:a16="http://schemas.microsoft.com/office/drawing/2014/main" id="{D3D4AA26-96A7-9583-D2E1-582803D33C34}"/>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37" name="Free-form: Shape 36">
              <a:extLst>
                <a:ext uri="{FF2B5EF4-FFF2-40B4-BE49-F238E27FC236}">
                  <a16:creationId xmlns:a16="http://schemas.microsoft.com/office/drawing/2014/main" id="{48256DB4-21AD-C724-01FE-60BD20B4A083}"/>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38" name="Rectangle: Rounded Corners 37">
              <a:extLst>
                <a:ext uri="{FF2B5EF4-FFF2-40B4-BE49-F238E27FC236}">
                  <a16:creationId xmlns:a16="http://schemas.microsoft.com/office/drawing/2014/main" id="{75B1604D-314F-03AC-321A-CF5371B5A06D}"/>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308782203"/>
      </p:ext>
    </p:extLst>
  </p:cSld>
  <p:clrMapOvr>
    <a:masterClrMapping/>
  </p:clrMapOvr>
  <p:transition>
    <p:fade/>
  </p:transition>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dop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09947052"/>
      </p:ext>
    </p:extLst>
  </p:cSld>
  <p:clrMapOvr>
    <a:masterClrMapping/>
  </p:clrMapOvr>
  <p:transition>
    <p:fade/>
  </p:transition>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opt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dirty="0">
                    <a:ln>
                      <a:noFill/>
                    </a:ln>
                    <a:solidFill>
                      <a:schemeClr val="tx2"/>
                    </a:solidFill>
                    <a:effectLst/>
                    <a:uLnTx/>
                    <a:uFillTx/>
                    <a:latin typeface="Segoe UI Semibold"/>
                    <a:ea typeface="+mn-ea"/>
                    <a:cs typeface="Segoe UI"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dirty="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42" name="Group 41">
            <a:extLst>
              <a:ext uri="{FF2B5EF4-FFF2-40B4-BE49-F238E27FC236}">
                <a16:creationId xmlns:a16="http://schemas.microsoft.com/office/drawing/2014/main" id="{8A19C009-77B1-B33E-5B9F-A6B4E56460D7}"/>
              </a:ext>
            </a:extLst>
          </p:cNvPr>
          <p:cNvGrpSpPr/>
          <p:nvPr userDrawn="1"/>
        </p:nvGrpSpPr>
        <p:grpSpPr>
          <a:xfrm>
            <a:off x="-3303478" y="-16329"/>
            <a:ext cx="2908300" cy="6874329"/>
            <a:chOff x="-3303478" y="-16329"/>
            <a:chExt cx="2908300" cy="6874329"/>
          </a:xfrm>
        </p:grpSpPr>
        <p:sp>
          <p:nvSpPr>
            <p:cNvPr id="43" name="Rectangle: Rounded Corners 42">
              <a:extLst>
                <a:ext uri="{FF2B5EF4-FFF2-40B4-BE49-F238E27FC236}">
                  <a16:creationId xmlns:a16="http://schemas.microsoft.com/office/drawing/2014/main" id="{818D001D-67A2-0CAC-EBD5-592DA1E03C79}"/>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44" name="Free-form: Shape 43">
              <a:extLst>
                <a:ext uri="{FF2B5EF4-FFF2-40B4-BE49-F238E27FC236}">
                  <a16:creationId xmlns:a16="http://schemas.microsoft.com/office/drawing/2014/main" id="{73D4D13D-4FB3-82BF-B003-1BFFB6FE7C01}"/>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45" name="Title 1">
              <a:extLst>
                <a:ext uri="{FF2B5EF4-FFF2-40B4-BE49-F238E27FC236}">
                  <a16:creationId xmlns:a16="http://schemas.microsoft.com/office/drawing/2014/main" id="{78D18BEF-9BE9-7724-5DF4-87E9FB2F78FF}"/>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ACTIVITY ASSETS</a:t>
              </a:r>
            </a:p>
          </p:txBody>
        </p:sp>
        <p:cxnSp>
          <p:nvCxnSpPr>
            <p:cNvPr id="46" name="Straight Connector 45">
              <a:extLst>
                <a:ext uri="{FF2B5EF4-FFF2-40B4-BE49-F238E27FC236}">
                  <a16:creationId xmlns:a16="http://schemas.microsoft.com/office/drawing/2014/main" id="{E2B7F35B-C4AB-688D-37F4-E3A6BF4A3AD3}"/>
                </a:ext>
              </a:extLst>
            </p:cNvPr>
            <p:cNvCxnSpPr>
              <a:cxnSpLocks/>
              <a:stCxn id="44" idx="4"/>
              <a:endCxn id="4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7" name="Graphic 125">
              <a:extLst>
                <a:ext uri="{FF2B5EF4-FFF2-40B4-BE49-F238E27FC236}">
                  <a16:creationId xmlns:a16="http://schemas.microsoft.com/office/drawing/2014/main" id="{26BAE026-922B-F1FE-7D9A-042193D9B76B}"/>
                </a:ext>
              </a:extLst>
            </p:cNvPr>
            <p:cNvGrpSpPr/>
            <p:nvPr userDrawn="1"/>
          </p:nvGrpSpPr>
          <p:grpSpPr>
            <a:xfrm>
              <a:off x="-3197160" y="73168"/>
              <a:ext cx="236156" cy="211536"/>
              <a:chOff x="5962650" y="3314700"/>
              <a:chExt cx="276225" cy="247650"/>
            </a:xfrm>
            <a:noFill/>
          </p:grpSpPr>
          <p:sp>
            <p:nvSpPr>
              <p:cNvPr id="50" name="Free-form: Shape 49">
                <a:extLst>
                  <a:ext uri="{FF2B5EF4-FFF2-40B4-BE49-F238E27FC236}">
                    <a16:creationId xmlns:a16="http://schemas.microsoft.com/office/drawing/2014/main" id="{0F95EE1A-FA40-D1DA-3707-B3CD2725B26D}"/>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352A1F6D-D306-0ECD-11C9-4D3EF3E0A86B}"/>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73473836-6B0E-B74A-1082-EC8ADC4B6DC1}"/>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dirty="0"/>
              </a:p>
            </p:txBody>
          </p:sp>
        </p:grpSp>
        <p:sp>
          <p:nvSpPr>
            <p:cNvPr id="48" name="Free-form: Shape 47">
              <a:extLst>
                <a:ext uri="{FF2B5EF4-FFF2-40B4-BE49-F238E27FC236}">
                  <a16:creationId xmlns:a16="http://schemas.microsoft.com/office/drawing/2014/main" id="{2CD49383-A494-E2B5-731B-925BD69EFA0A}"/>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49" name="Rectangle: Rounded Corners 48">
              <a:extLst>
                <a:ext uri="{FF2B5EF4-FFF2-40B4-BE49-F238E27FC236}">
                  <a16:creationId xmlns:a16="http://schemas.microsoft.com/office/drawing/2014/main" id="{17606DEA-2B75-595A-B16D-EED7ADDA2FE0}"/>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grpSp>
        <p:nvGrpSpPr>
          <p:cNvPr id="53" name="Group 52">
            <a:extLst>
              <a:ext uri="{FF2B5EF4-FFF2-40B4-BE49-F238E27FC236}">
                <a16:creationId xmlns:a16="http://schemas.microsoft.com/office/drawing/2014/main" id="{6B11D082-665E-A3D6-F5FD-F0E479827F21}"/>
              </a:ext>
            </a:extLst>
          </p:cNvPr>
          <p:cNvGrpSpPr/>
          <p:nvPr userDrawn="1"/>
        </p:nvGrpSpPr>
        <p:grpSpPr>
          <a:xfrm>
            <a:off x="12583117" y="-16329"/>
            <a:ext cx="2912362" cy="6863226"/>
            <a:chOff x="12583117" y="-16329"/>
            <a:chExt cx="2912362" cy="6863226"/>
          </a:xfrm>
        </p:grpSpPr>
        <p:sp>
          <p:nvSpPr>
            <p:cNvPr id="54" name="Rectangle: Rounded Corners 53">
              <a:extLst>
                <a:ext uri="{FF2B5EF4-FFF2-40B4-BE49-F238E27FC236}">
                  <a16:creationId xmlns:a16="http://schemas.microsoft.com/office/drawing/2014/main" id="{87D38C90-838D-8E42-4ED9-C1E7AA830AF8}"/>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sp>
          <p:nvSpPr>
            <p:cNvPr id="55" name="Free-form: Shape 54">
              <a:extLst>
                <a:ext uri="{FF2B5EF4-FFF2-40B4-BE49-F238E27FC236}">
                  <a16:creationId xmlns:a16="http://schemas.microsoft.com/office/drawing/2014/main" id="{D6BC5E0E-BB34-312E-EB96-616DF3441334}"/>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cxnSp>
          <p:nvCxnSpPr>
            <p:cNvPr id="56" name="Straight Connector 55">
              <a:extLst>
                <a:ext uri="{FF2B5EF4-FFF2-40B4-BE49-F238E27FC236}">
                  <a16:creationId xmlns:a16="http://schemas.microsoft.com/office/drawing/2014/main" id="{6AAD27ED-E9B3-DB17-F654-1346079CFEA8}"/>
                </a:ext>
              </a:extLst>
            </p:cNvPr>
            <p:cNvCxnSpPr>
              <a:cxnSpLocks/>
              <a:stCxn id="55" idx="4"/>
              <a:endCxn id="5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0D60E57D-5DC2-1C60-873C-15EEBE13F4BB}"/>
                </a:ext>
              </a:extLst>
            </p:cNvPr>
            <p:cNvGrpSpPr/>
            <p:nvPr userDrawn="1"/>
          </p:nvGrpSpPr>
          <p:grpSpPr>
            <a:xfrm>
              <a:off x="12720970" y="76200"/>
              <a:ext cx="199288" cy="199110"/>
              <a:chOff x="5671565" y="3004565"/>
              <a:chExt cx="850201" cy="850201"/>
            </a:xfrm>
          </p:grpSpPr>
          <p:sp>
            <p:nvSpPr>
              <p:cNvPr id="61" name="Free-form: Shape 60">
                <a:extLst>
                  <a:ext uri="{FF2B5EF4-FFF2-40B4-BE49-F238E27FC236}">
                    <a16:creationId xmlns:a16="http://schemas.microsoft.com/office/drawing/2014/main" id="{8B93E471-7030-FD5B-DCA3-467830E03E18}"/>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dirty="0"/>
              </a:p>
            </p:txBody>
          </p:sp>
          <p:sp>
            <p:nvSpPr>
              <p:cNvPr id="62" name="Free-form: Shape 61">
                <a:extLst>
                  <a:ext uri="{FF2B5EF4-FFF2-40B4-BE49-F238E27FC236}">
                    <a16:creationId xmlns:a16="http://schemas.microsoft.com/office/drawing/2014/main" id="{7A5C04B7-741E-FD94-78B0-AF783988F441}"/>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dirty="0"/>
              </a:p>
            </p:txBody>
          </p:sp>
          <p:sp>
            <p:nvSpPr>
              <p:cNvPr id="63" name="Free-form: Shape 62">
                <a:extLst>
                  <a:ext uri="{FF2B5EF4-FFF2-40B4-BE49-F238E27FC236}">
                    <a16:creationId xmlns:a16="http://schemas.microsoft.com/office/drawing/2014/main" id="{EC2DCF9B-D973-3A96-07C1-D855CFFF0F90}"/>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dirty="0"/>
              </a:p>
            </p:txBody>
          </p:sp>
        </p:grpSp>
        <p:sp>
          <p:nvSpPr>
            <p:cNvPr id="58" name="Title 1">
              <a:extLst>
                <a:ext uri="{FF2B5EF4-FFF2-40B4-BE49-F238E27FC236}">
                  <a16:creationId xmlns:a16="http://schemas.microsoft.com/office/drawing/2014/main" id="{C1DB46AF-F599-FE4A-4448-41984F192AA0}"/>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dirty="0">
                  <a:ln w="3175">
                    <a:noFill/>
                  </a:ln>
                  <a:solidFill>
                    <a:schemeClr val="bg1"/>
                  </a:solidFill>
                  <a:effectLst/>
                  <a:uLnTx/>
                  <a:uFillTx/>
                  <a:latin typeface="Segoe UI Semibold"/>
                  <a:ea typeface="+mn-ea"/>
                  <a:cs typeface="Segoe UI" pitchFamily="34" charset="0"/>
                </a:rPr>
                <a:t>CONSIDERATIONS</a:t>
              </a:r>
            </a:p>
          </p:txBody>
        </p:sp>
        <p:sp>
          <p:nvSpPr>
            <p:cNvPr id="59" name="Free-form: Shape 58">
              <a:extLst>
                <a:ext uri="{FF2B5EF4-FFF2-40B4-BE49-F238E27FC236}">
                  <a16:creationId xmlns:a16="http://schemas.microsoft.com/office/drawing/2014/main" id="{B39287A1-4D2C-971A-01E3-A699B1E5699E}"/>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dirty="0">
                <a:solidFill>
                  <a:srgbClr val="FFFFFF"/>
                </a:solidFill>
                <a:cs typeface="Segoe UI" pitchFamily="34" charset="0"/>
              </a:endParaRPr>
            </a:p>
          </p:txBody>
        </p:sp>
        <p:sp>
          <p:nvSpPr>
            <p:cNvPr id="60" name="Rectangle: Rounded Corners 59">
              <a:extLst>
                <a:ext uri="{FF2B5EF4-FFF2-40B4-BE49-F238E27FC236}">
                  <a16:creationId xmlns:a16="http://schemas.microsoft.com/office/drawing/2014/main" id="{F39CD383-233C-E087-C470-761E464E44C1}"/>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dirty="0">
                <a:solidFill>
                  <a:srgbClr val="FFFFFF"/>
                </a:solidFill>
                <a:latin typeface="Segoe UI"/>
                <a:cs typeface="Segoe UI" pitchFamily="34" charset="0"/>
              </a:endParaRPr>
            </a:p>
          </p:txBody>
        </p:sp>
      </p:grpSp>
    </p:spTree>
    <p:extLst>
      <p:ext uri="{BB962C8B-B14F-4D97-AF65-F5344CB8AC3E}">
        <p14:creationId xmlns:p14="http://schemas.microsoft.com/office/powerpoint/2010/main" val="3315781027"/>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1F2F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0247" y="457200"/>
            <a:ext cx="11274552"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456184" y="1435503"/>
            <a:ext cx="11274552"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Placeholder 1">
            <a:extLst>
              <a:ext uri="{FF2B5EF4-FFF2-40B4-BE49-F238E27FC236}">
                <a16:creationId xmlns:a16="http://schemas.microsoft.com/office/drawing/2014/main" id="{8D3ECBCA-54FA-DF2E-8227-DFBC1B813DD3}"/>
              </a:ext>
            </a:extLst>
          </p:cNvPr>
          <p:cNvSpPr>
            <a:spLocks noGrp="1"/>
          </p:cNvSpPr>
          <p:nvPr>
            <p:ph type="title"/>
          </p:nvPr>
        </p:nvSpPr>
        <p:spPr>
          <a:xfrm>
            <a:off x="460247" y="457200"/>
            <a:ext cx="11274552" cy="430887"/>
          </a:xfrm>
          <a:prstGeom prst="rect">
            <a:avLst/>
          </a:prstGeom>
        </p:spPr>
        <p:txBody>
          <a:bodyPr vert="horz" wrap="square" lIns="0" tIns="0" rIns="0" bIns="0" rtlCol="0" anchor="t">
            <a:spAutoFit/>
          </a:bodyPr>
          <a:lstStyle/>
          <a:p>
            <a:r>
              <a:rPr lang="en-US" dirty="0"/>
              <a:t>Click to edit Master title style</a:t>
            </a:r>
          </a:p>
        </p:txBody>
      </p:sp>
      <p:sp>
        <p:nvSpPr>
          <p:cNvPr id="6" name="Text Placeholder 3">
            <a:extLst>
              <a:ext uri="{FF2B5EF4-FFF2-40B4-BE49-F238E27FC236}">
                <a16:creationId xmlns:a16="http://schemas.microsoft.com/office/drawing/2014/main" id="{C01CC4F0-EF76-CBD3-AC2D-D8E5DBEECFF1}"/>
              </a:ext>
            </a:extLst>
          </p:cNvPr>
          <p:cNvSpPr>
            <a:spLocks noGrp="1"/>
          </p:cNvSpPr>
          <p:nvPr>
            <p:ph type="body" idx="1"/>
          </p:nvPr>
        </p:nvSpPr>
        <p:spPr>
          <a:xfrm>
            <a:off x="456184" y="1435503"/>
            <a:ext cx="11274552"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21498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png"/><Relationship Id="rId7" Type="http://schemas.openxmlformats.org/officeDocument/2006/relationships/image" Target="../media/image7.svg"/><Relationship Id="rId12" Type="http://schemas.openxmlformats.org/officeDocument/2006/relationships/slide" Target="slide13.xml"/><Relationship Id="rId2"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image" Target="../media/image5.png"/><Relationship Id="rId10" Type="http://schemas.openxmlformats.org/officeDocument/2006/relationships/slide" Target="slide11.xml"/><Relationship Id="rId4" Type="http://schemas.openxmlformats.org/officeDocument/2006/relationships/image" Target="../media/image4.png"/><Relationship Id="rId9"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29056BB-906C-A156-2FA0-83F3AE04D0B0}"/>
              </a:ext>
            </a:extLst>
          </p:cNvPr>
          <p:cNvSpPr/>
          <p:nvPr/>
        </p:nvSpPr>
        <p:spPr bwMode="auto">
          <a:xfrm>
            <a:off x="0" y="0"/>
            <a:ext cx="121920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12" name="Free-form: Shape 11">
            <a:extLst>
              <a:ext uri="{FF2B5EF4-FFF2-40B4-BE49-F238E27FC236}">
                <a16:creationId xmlns:a16="http://schemas.microsoft.com/office/drawing/2014/main" id="{DE3B0F97-068F-15A4-90DF-B5E56A6D689A}"/>
              </a:ext>
            </a:extLst>
          </p:cNvPr>
          <p:cNvSpPr/>
          <p:nvPr/>
        </p:nvSpPr>
        <p:spPr bwMode="auto">
          <a:xfrm flipH="1" flipV="1">
            <a:off x="0" y="0"/>
            <a:ext cx="12192000" cy="6492700"/>
          </a:xfrm>
          <a:custGeom>
            <a:avLst/>
            <a:gdLst>
              <a:gd name="connsiteX0" fmla="*/ 12192000 w 12192000"/>
              <a:gd name="connsiteY0" fmla="*/ 6492700 h 6492700"/>
              <a:gd name="connsiteX1" fmla="*/ 0 w 12192000"/>
              <a:gd name="connsiteY1" fmla="*/ 6492700 h 6492700"/>
              <a:gd name="connsiteX2" fmla="*/ 0 w 12192000"/>
              <a:gd name="connsiteY2" fmla="*/ 326882 h 6492700"/>
              <a:gd name="connsiteX3" fmla="*/ 436356 w 12192000"/>
              <a:gd name="connsiteY3" fmla="*/ 411246 h 6492700"/>
              <a:gd name="connsiteX4" fmla="*/ 10431638 w 12192000"/>
              <a:gd name="connsiteY4" fmla="*/ 304038 h 6492700"/>
              <a:gd name="connsiteX5" fmla="*/ 11835910 w 12192000"/>
              <a:gd name="connsiteY5" fmla="*/ 36261 h 6492700"/>
              <a:gd name="connsiteX6" fmla="*/ 12192000 w 12192000"/>
              <a:gd name="connsiteY6" fmla="*/ 0 h 64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492700">
                <a:moveTo>
                  <a:pt x="12192000" y="6492700"/>
                </a:moveTo>
                <a:lnTo>
                  <a:pt x="0" y="6492700"/>
                </a:lnTo>
                <a:lnTo>
                  <a:pt x="0" y="326882"/>
                </a:lnTo>
                <a:lnTo>
                  <a:pt x="436356" y="411246"/>
                </a:lnTo>
                <a:cubicBezTo>
                  <a:pt x="6122921" y="1447589"/>
                  <a:pt x="10431638" y="304038"/>
                  <a:pt x="10431638" y="304038"/>
                </a:cubicBezTo>
                <a:cubicBezTo>
                  <a:pt x="10866627" y="182881"/>
                  <a:pt x="11339114" y="94771"/>
                  <a:pt x="11835910" y="36261"/>
                </a:cubicBezTo>
                <a:lnTo>
                  <a:pt x="12192000" y="0"/>
                </a:ln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2" name="Title 1">
            <a:extLst>
              <a:ext uri="{FF2B5EF4-FFF2-40B4-BE49-F238E27FC236}">
                <a16:creationId xmlns:a16="http://schemas.microsoft.com/office/drawing/2014/main" id="{49988CFC-C752-A65F-C6F6-C0A4890AFF72}"/>
              </a:ext>
            </a:extLst>
          </p:cNvPr>
          <p:cNvSpPr txBox="1">
            <a:spLocks/>
          </p:cNvSpPr>
          <p:nvPr/>
        </p:nvSpPr>
        <p:spPr>
          <a:xfrm>
            <a:off x="458788" y="2230687"/>
            <a:ext cx="11274425" cy="2031325"/>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GB" sz="6600" b="0" i="0" u="none" strike="noStrike" kern="1200" cap="none" spc="0" normalizeH="0" baseline="0" noProof="0" dirty="0">
                <a:ln w="3175">
                  <a:noFill/>
                </a:ln>
                <a:solidFill>
                  <a:srgbClr val="FFFFFF"/>
                </a:solidFill>
                <a:effectLst/>
                <a:uLnTx/>
                <a:uFillTx/>
                <a:latin typeface="Segoe UI Semibold"/>
                <a:ea typeface="+mn-ea"/>
                <a:cs typeface="Segoe UI"/>
              </a:rPr>
              <a:t>How to use your</a:t>
            </a:r>
            <a:br>
              <a:rPr lang="en-GB" sz="6600" b="0" i="0" u="none" strike="noStrike" kern="1200" cap="none" spc="0" normalizeH="0" baseline="0" noProof="0" dirty="0">
                <a:ln w="3175">
                  <a:noFill/>
                </a:ln>
                <a:effectLst/>
                <a:uLnTx/>
                <a:uFillTx/>
                <a:latin typeface="Segoe UI Semibold"/>
                <a:cs typeface="Segoe UI" pitchFamily="34" charset="0"/>
              </a:rPr>
            </a:br>
            <a:r>
              <a:rPr kumimoji="0" lang="en-GB" sz="6600" b="0" i="0" u="none" strike="noStrike" kern="1200" cap="none" spc="0" normalizeH="0" baseline="0" noProof="0">
                <a:ln w="3175">
                  <a:noFill/>
                </a:ln>
                <a:solidFill>
                  <a:srgbClr val="FFFFFF"/>
                </a:solidFill>
                <a:effectLst/>
                <a:uLnTx/>
                <a:uFillTx/>
                <a:latin typeface="Segoe UI Semibold"/>
                <a:ea typeface="+mn-ea"/>
                <a:cs typeface="Segoe UI"/>
              </a:rPr>
              <a:t>Frontline </a:t>
            </a:r>
            <a:r>
              <a:rPr lang="en-GB" sz="6600" spc="0">
                <a:solidFill>
                  <a:srgbClr val="FFFFFF"/>
                </a:solidFill>
                <a:latin typeface="Segoe UI Semibold"/>
                <a:cs typeface="Segoe UI"/>
              </a:rPr>
              <a:t>Success</a:t>
            </a:r>
            <a:r>
              <a:rPr kumimoji="0" lang="en-GB" sz="6600" b="0" i="0" u="none" strike="noStrike" kern="1200" cap="none" spc="0" normalizeH="0" baseline="0" noProof="0">
                <a:ln w="3175">
                  <a:noFill/>
                </a:ln>
                <a:solidFill>
                  <a:srgbClr val="FFFFFF"/>
                </a:solidFill>
                <a:effectLst/>
                <a:uLnTx/>
                <a:uFillTx/>
                <a:latin typeface="Segoe UI Semibold"/>
                <a:ea typeface="+mn-ea"/>
                <a:cs typeface="Segoe UI"/>
              </a:rPr>
              <a:t> Kit</a:t>
            </a:r>
            <a:endParaRPr kumimoji="0" lang="en-GB" sz="6600" b="0" i="0" u="none" strike="noStrike" kern="1200" cap="none" spc="0" normalizeH="0" baseline="0" noProof="0">
              <a:ln w="3175">
                <a:noFill/>
              </a:ln>
              <a:solidFill>
                <a:srgbClr val="FFFFFF"/>
              </a:solidFill>
              <a:effectLst/>
              <a:uLnTx/>
              <a:uFillTx/>
              <a:latin typeface="Segoe UI Semilight" panose="020B0402040204020203" pitchFamily="34" charset="0"/>
              <a:ea typeface="+mn-ea"/>
              <a:cs typeface="Segoe UI"/>
            </a:endParaRPr>
          </a:p>
        </p:txBody>
      </p:sp>
    </p:spTree>
    <p:extLst>
      <p:ext uri="{BB962C8B-B14F-4D97-AF65-F5344CB8AC3E}">
        <p14:creationId xmlns:p14="http://schemas.microsoft.com/office/powerpoint/2010/main" val="253737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50891-8121-E083-0D6B-30F12726B802}"/>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707706"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edit your emails – optimisation and cells </a:t>
            </a:r>
          </a:p>
        </p:txBody>
      </p:sp>
      <p:sp>
        <p:nvSpPr>
          <p:cNvPr id="5" name="!!BOX1">
            <a:extLst>
              <a:ext uri="{FF2B5EF4-FFF2-40B4-BE49-F238E27FC236}">
                <a16:creationId xmlns:a16="http://schemas.microsoft.com/office/drawing/2014/main" id="{DA731C1A-51A6-DEB8-2249-FF31CCCFAC17}"/>
              </a:ext>
            </a:extLst>
          </p:cNvPr>
          <p:cNvSpPr>
            <a:spLocks/>
          </p:cNvSpPr>
          <p:nvPr/>
        </p:nvSpPr>
        <p:spPr bwMode="auto">
          <a:xfrm>
            <a:off x="10578725" y="147945"/>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7" name="TextBox 6">
            <a:extLst>
              <a:ext uri="{FF2B5EF4-FFF2-40B4-BE49-F238E27FC236}">
                <a16:creationId xmlns:a16="http://schemas.microsoft.com/office/drawing/2014/main" id="{6F770A4D-FA38-5935-1D46-4B8E9BBA46FC}"/>
              </a:ext>
            </a:extLst>
          </p:cNvPr>
          <p:cNvSpPr txBox="1"/>
          <p:nvPr/>
        </p:nvSpPr>
        <p:spPr>
          <a:xfrm>
            <a:off x="600076" y="3444639"/>
            <a:ext cx="4744651" cy="2410853"/>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b="1" dirty="0">
                <a:solidFill>
                  <a:srgbClr val="000000"/>
                </a:solidFill>
                <a:latin typeface="Segoe UI"/>
              </a:rPr>
              <a:t>Optimisation</a:t>
            </a:r>
            <a:endParaRPr kumimoji="0" lang="en-GB" sz="1200" b="1"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All email templates are compatible with both light and dark mode users, so there's no need to worry about changing any colours beyond applying your brand colours. For more information about customising </a:t>
            </a:r>
            <a:r>
              <a:rPr kumimoji="0" lang="en-GB" sz="1200" b="1" i="0" u="none" strike="noStrike" kern="1200" cap="none" spc="0" normalizeH="0" baseline="0" noProof="0" dirty="0">
                <a:ln>
                  <a:noFill/>
                </a:ln>
                <a:solidFill>
                  <a:srgbClr val="000000"/>
                </a:solidFill>
                <a:effectLst/>
                <a:uLnTx/>
                <a:uFillTx/>
                <a:latin typeface="Segoe UI"/>
                <a:ea typeface="+mn-ea"/>
                <a:cs typeface="+mn-cs"/>
              </a:rPr>
              <a:t>Theme Colours </a:t>
            </a:r>
            <a:r>
              <a:rPr kumimoji="0" lang="en-GB" sz="1200" b="0" i="0" u="none" strike="noStrike" kern="1200" cap="none" spc="0" normalizeH="0" baseline="0" noProof="0" dirty="0">
                <a:ln>
                  <a:noFill/>
                </a:ln>
                <a:solidFill>
                  <a:srgbClr val="000000"/>
                </a:solidFill>
                <a:effectLst/>
                <a:uLnTx/>
                <a:uFillTx/>
                <a:latin typeface="Segoe UI"/>
                <a:ea typeface="+mn-ea"/>
                <a:cs typeface="+mn-cs"/>
              </a:rPr>
              <a:t>and </a:t>
            </a:r>
            <a:r>
              <a:rPr kumimoji="0" lang="en-GB" sz="1200" b="1" i="0" u="none" strike="noStrike" kern="1200" cap="none" spc="0" normalizeH="0" baseline="0" noProof="0" dirty="0">
                <a:ln>
                  <a:noFill/>
                </a:ln>
                <a:solidFill>
                  <a:srgbClr val="000000"/>
                </a:solidFill>
                <a:effectLst/>
                <a:uLnTx/>
                <a:uFillTx/>
                <a:latin typeface="Segoe UI"/>
                <a:ea typeface="+mn-ea"/>
                <a:cs typeface="+mn-cs"/>
              </a:rPr>
              <a:t>Fonts</a:t>
            </a:r>
            <a:r>
              <a:rPr kumimoji="0" lang="en-GB" sz="1200" b="0" i="0" u="none" strike="noStrike" kern="1200" cap="none" spc="0" normalizeH="0" baseline="0" noProof="0" dirty="0">
                <a:ln>
                  <a:noFill/>
                </a:ln>
                <a:solidFill>
                  <a:srgbClr val="000000"/>
                </a:solidFill>
                <a:effectLst/>
                <a:uLnTx/>
                <a:uFillTx/>
                <a:latin typeface="Segoe UI"/>
                <a:ea typeface="+mn-ea"/>
                <a:cs typeface="+mn-cs"/>
              </a:rPr>
              <a:t> to fit your brand guidelines please see </a:t>
            </a:r>
            <a:r>
              <a:rPr kumimoji="0" lang="en-GB" sz="1200" b="1" i="0" u="none" strike="noStrike" kern="1200" cap="none" spc="0" normalizeH="0" baseline="0" noProof="0" dirty="0">
                <a:ln>
                  <a:noFill/>
                </a:ln>
                <a:solidFill>
                  <a:srgbClr val="000000"/>
                </a:solidFill>
                <a:effectLst/>
                <a:uLnTx/>
                <a:uFillTx/>
                <a:latin typeface="Segoe UI"/>
                <a:ea typeface="+mn-ea"/>
                <a:cs typeface="+mn-cs"/>
              </a:rPr>
              <a:t>slides 3</a:t>
            </a:r>
            <a:r>
              <a:rPr kumimoji="0" lang="en-GB" sz="1200" b="0" i="0" u="none" strike="noStrike" kern="1200" cap="none" spc="0" normalizeH="0" baseline="0" noProof="0" dirty="0">
                <a:ln>
                  <a:noFill/>
                </a:ln>
                <a:solidFill>
                  <a:srgbClr val="000000"/>
                </a:solidFill>
                <a:effectLst/>
                <a:uLnTx/>
                <a:uFillTx/>
                <a:latin typeface="Segoe UI"/>
                <a:ea typeface="+mn-ea"/>
                <a:cs typeface="+mn-cs"/>
              </a:rPr>
              <a:t> and </a:t>
            </a:r>
            <a:r>
              <a:rPr kumimoji="0" lang="en-GB" sz="1200" b="1" i="0" u="none" strike="noStrike" kern="1200" cap="none" spc="0" normalizeH="0" baseline="0" noProof="0" dirty="0">
                <a:ln>
                  <a:noFill/>
                </a:ln>
                <a:solidFill>
                  <a:srgbClr val="000000"/>
                </a:solidFill>
                <a:effectLst/>
                <a:uLnTx/>
                <a:uFillTx/>
                <a:latin typeface="Segoe UI"/>
                <a:ea typeface="+mn-ea"/>
                <a:cs typeface="+mn-cs"/>
              </a:rPr>
              <a:t>4</a:t>
            </a:r>
            <a:r>
              <a:rPr kumimoji="0" lang="en-GB" sz="1200" b="0" i="0" u="none" strike="noStrike" kern="1200" cap="none" spc="0" normalizeH="0" baseline="0" noProof="0" dirty="0">
                <a:ln>
                  <a:noFill/>
                </a:ln>
                <a:solidFill>
                  <a:srgbClr val="000000"/>
                </a:solidFill>
                <a:effectLst/>
                <a:uLnTx/>
                <a:uFillTx/>
                <a:latin typeface="Segoe UI"/>
                <a:ea typeface="+mn-ea"/>
                <a:cs typeface="+mn-cs"/>
              </a:rPr>
              <a:t> of this deck.</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Email templates provided have been optimised specifically for mobile viewing, although they will also work well on desktop.</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We </a:t>
            </a:r>
            <a:r>
              <a:rPr kumimoji="0" lang="en-GB" sz="1200" b="1" i="0" u="none" strike="noStrike" kern="1200" cap="none" spc="0" normalizeH="0" baseline="0" noProof="0" dirty="0">
                <a:ln>
                  <a:noFill/>
                </a:ln>
                <a:solidFill>
                  <a:srgbClr val="000000"/>
                </a:solidFill>
                <a:effectLst/>
                <a:uLnTx/>
                <a:uFillTx/>
                <a:latin typeface="Segoe UI"/>
                <a:ea typeface="+mn-ea"/>
                <a:cs typeface="+mn-cs"/>
              </a:rPr>
              <a:t>highly recommend </a:t>
            </a:r>
            <a:r>
              <a:rPr kumimoji="0" lang="en-GB" sz="1200" b="0" i="0" u="none" strike="noStrike" kern="1200" cap="none" spc="0" normalizeH="0" baseline="0" noProof="0" dirty="0">
                <a:ln>
                  <a:noFill/>
                </a:ln>
                <a:solidFill>
                  <a:srgbClr val="000000"/>
                </a:solidFill>
                <a:effectLst/>
                <a:uLnTx/>
                <a:uFillTx/>
                <a:latin typeface="Segoe UI"/>
                <a:ea typeface="+mn-ea"/>
                <a:cs typeface="+mn-cs"/>
              </a:rPr>
              <a:t>sending out a test email to yourself before distributing to wider audiences to make sure your emails are formatted correctly.</a:t>
            </a:r>
            <a:endParaRPr lang="en-GB" sz="1200" dirty="0">
              <a:solidFill>
                <a:srgbClr val="000000"/>
              </a:solidFill>
              <a:latin typeface="Segoe UI"/>
            </a:endParaRPr>
          </a:p>
        </p:txBody>
      </p:sp>
      <p:sp>
        <p:nvSpPr>
          <p:cNvPr id="3" name="Rectangle 2">
            <a:extLst>
              <a:ext uri="{FF2B5EF4-FFF2-40B4-BE49-F238E27FC236}">
                <a16:creationId xmlns:a16="http://schemas.microsoft.com/office/drawing/2014/main" id="{1E91FECA-D6AA-192D-0436-924D2B54D786}"/>
              </a:ext>
            </a:extLst>
          </p:cNvPr>
          <p:cNvSpPr/>
          <p:nvPr/>
        </p:nvSpPr>
        <p:spPr bwMode="auto">
          <a:xfrm>
            <a:off x="10811198" y="142665"/>
            <a:ext cx="838767" cy="1366879"/>
          </a:xfrm>
          <a:prstGeom prst="rect">
            <a:avLst/>
          </a:prstGeom>
          <a:blipFill>
            <a:blip r:embed="rId2"/>
            <a:srcRect/>
            <a:stretch>
              <a:fillRect l="-490" t="258" r="-490" b="-258"/>
            </a:stretch>
          </a:blipFill>
          <a:ln>
            <a:noFill/>
            <a:headEnd type="none" w="med" len="med"/>
            <a:tailEnd type="none" w="med" len="med"/>
          </a:ln>
          <a:effectLst>
            <a:outerShdw blurRad="50800" dist="127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2" name="TextBox 1">
            <a:extLst>
              <a:ext uri="{FF2B5EF4-FFF2-40B4-BE49-F238E27FC236}">
                <a16:creationId xmlns:a16="http://schemas.microsoft.com/office/drawing/2014/main" id="{4A46058C-8496-EDFA-5B3F-91B87F084F34}"/>
              </a:ext>
            </a:extLst>
          </p:cNvPr>
          <p:cNvSpPr txBox="1"/>
          <p:nvPr/>
        </p:nvSpPr>
        <p:spPr>
          <a:xfrm>
            <a:off x="600076" y="1509544"/>
            <a:ext cx="4744651" cy="1673215"/>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Should you wish to heavily edit Email template layouts we also recommend familiarising yourself with </a:t>
            </a:r>
            <a:r>
              <a:rPr kumimoji="0" lang="en-GB" sz="1200" b="1" i="0" u="none" strike="noStrike" kern="1200" cap="none" spc="0" normalizeH="0" baseline="0" noProof="0" dirty="0">
                <a:ln>
                  <a:noFill/>
                </a:ln>
                <a:solidFill>
                  <a:srgbClr val="000000"/>
                </a:solidFill>
                <a:effectLst/>
                <a:uLnTx/>
                <a:uFillTx/>
                <a:latin typeface="Segoe UI"/>
                <a:ea typeface="+mn-ea"/>
                <a:cs typeface="+mn-cs"/>
              </a:rPr>
              <a:t>standard Table Formatting</a:t>
            </a:r>
            <a:r>
              <a:rPr kumimoji="0" lang="en-GB" sz="1200" b="0" i="0" u="none" strike="noStrike" kern="1200" cap="none" spc="0" normalizeH="0" baseline="0" noProof="0" dirty="0">
                <a:ln>
                  <a:noFill/>
                </a:ln>
                <a:solidFill>
                  <a:srgbClr val="000000"/>
                </a:solidFill>
                <a:effectLst/>
                <a:uLnTx/>
                <a:uFillTx/>
                <a:latin typeface="Segoe UI"/>
                <a:ea typeface="+mn-ea"/>
                <a:cs typeface="+mn-cs"/>
              </a:rPr>
              <a:t>. While this is not necessarily required, you will find greater editing capabilities should you wish to do so.</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For ease of use all Email templates have been setup in </a:t>
            </a:r>
            <a:r>
              <a:rPr kumimoji="0" lang="en-GB" sz="1200" b="1" i="0" u="none" strike="noStrike" kern="1200" cap="none" spc="0" normalizeH="0" baseline="0" noProof="0" dirty="0">
                <a:ln>
                  <a:noFill/>
                </a:ln>
                <a:solidFill>
                  <a:srgbClr val="000000"/>
                </a:solidFill>
                <a:effectLst/>
                <a:uLnTx/>
                <a:uFillTx/>
                <a:latin typeface="Segoe UI"/>
                <a:ea typeface="+mn-ea"/>
                <a:cs typeface="+mn-cs"/>
              </a:rPr>
              <a:t>default tables </a:t>
            </a:r>
            <a:r>
              <a:rPr kumimoji="0" lang="en-GB" sz="1200" b="0" i="0" u="none" strike="noStrike" kern="1200" cap="none" spc="0" normalizeH="0" baseline="0" noProof="0" dirty="0">
                <a:ln>
                  <a:noFill/>
                </a:ln>
                <a:solidFill>
                  <a:srgbClr val="000000"/>
                </a:solidFill>
                <a:effectLst/>
                <a:uLnTx/>
                <a:uFillTx/>
                <a:latin typeface="Segoe UI"/>
                <a:ea typeface="+mn-ea"/>
                <a:cs typeface="+mn-cs"/>
              </a:rPr>
              <a:t>that you would find in the likes of </a:t>
            </a:r>
            <a:r>
              <a:rPr kumimoji="0" lang="en-GB" sz="1200" b="1" i="0" u="none" strike="noStrike" kern="1200" cap="none" spc="0" normalizeH="0" baseline="0" noProof="0" dirty="0">
                <a:ln>
                  <a:noFill/>
                </a:ln>
                <a:solidFill>
                  <a:srgbClr val="000000"/>
                </a:solidFill>
                <a:effectLst/>
                <a:uLnTx/>
                <a:uFillTx/>
                <a:latin typeface="Segoe UI"/>
                <a:ea typeface="+mn-ea"/>
                <a:cs typeface="+mn-cs"/>
              </a:rPr>
              <a:t>Microsoft Word</a:t>
            </a:r>
            <a:r>
              <a:rPr kumimoji="0" lang="en-GB" sz="1200" b="0" i="0" u="none" strike="noStrike" kern="1200" cap="none" spc="0" normalizeH="0" baseline="0" noProof="0" dirty="0">
                <a:ln>
                  <a:noFill/>
                </a:ln>
                <a:solidFill>
                  <a:srgbClr val="000000"/>
                </a:solidFill>
                <a:effectLst/>
                <a:uLnTx/>
                <a:uFillTx/>
                <a:latin typeface="Segoe UI"/>
                <a:ea typeface="+mn-ea"/>
                <a:cs typeface="+mn-cs"/>
              </a:rPr>
              <a:t> or </a:t>
            </a:r>
            <a:r>
              <a:rPr kumimoji="0" lang="en-GB" sz="1200" b="1" i="0" u="none" strike="noStrike" kern="1200" cap="none" spc="0" normalizeH="0" baseline="0" noProof="0" dirty="0">
                <a:ln>
                  <a:noFill/>
                </a:ln>
                <a:solidFill>
                  <a:srgbClr val="000000"/>
                </a:solidFill>
                <a:effectLst/>
                <a:uLnTx/>
                <a:uFillTx/>
                <a:latin typeface="Segoe UI"/>
                <a:ea typeface="+mn-ea"/>
                <a:cs typeface="+mn-cs"/>
              </a:rPr>
              <a:t>PowerPoint</a:t>
            </a:r>
            <a:r>
              <a:rPr kumimoji="0" lang="en-GB" sz="1200" b="0" i="0" u="none" strike="noStrike" kern="1200" cap="none" spc="0" normalizeH="0" baseline="0" noProof="0" dirty="0">
                <a:ln>
                  <a:noFill/>
                </a:ln>
                <a:solidFill>
                  <a:srgbClr val="000000"/>
                </a:solidFill>
                <a:effectLst/>
                <a:uLnTx/>
                <a:uFillTx/>
                <a:latin typeface="Segoe UI"/>
                <a:ea typeface="+mn-ea"/>
                <a:cs typeface="+mn-cs"/>
              </a:rPr>
              <a:t>. This means that you can add, remove or merge cells to give yourself any additional spacing you require in your emails. </a:t>
            </a:r>
            <a:endParaRPr lang="en-GB" sz="1200" dirty="0">
              <a:solidFill>
                <a:srgbClr val="000000"/>
              </a:solidFill>
              <a:latin typeface="Segoe UI"/>
            </a:endParaRPr>
          </a:p>
        </p:txBody>
      </p:sp>
      <p:pic>
        <p:nvPicPr>
          <p:cNvPr id="8" name="Picture 7">
            <a:extLst>
              <a:ext uri="{FF2B5EF4-FFF2-40B4-BE49-F238E27FC236}">
                <a16:creationId xmlns:a16="http://schemas.microsoft.com/office/drawing/2014/main" id="{287409B0-8AB9-B165-F55D-40DF4DC47935}"/>
              </a:ext>
            </a:extLst>
          </p:cNvPr>
          <p:cNvPicPr>
            <a:picLocks noChangeAspect="1"/>
          </p:cNvPicPr>
          <p:nvPr/>
        </p:nvPicPr>
        <p:blipFill>
          <a:blip r:embed="rId3"/>
          <a:stretch>
            <a:fillRect/>
          </a:stretch>
        </p:blipFill>
        <p:spPr>
          <a:xfrm>
            <a:off x="5972285" y="2167054"/>
            <a:ext cx="6112342" cy="3298116"/>
          </a:xfrm>
          <a:prstGeom prst="roundRect">
            <a:avLst>
              <a:gd name="adj" fmla="val 1072"/>
            </a:avLst>
          </a:prstGeom>
          <a:effectLst>
            <a:outerShdw blurRad="38100" dist="38100" dir="2700000" algn="tl" rotWithShape="0">
              <a:prstClr val="black">
                <a:alpha val="15000"/>
              </a:prstClr>
            </a:outerShdw>
          </a:effectLst>
        </p:spPr>
      </p:pic>
      <p:sp>
        <p:nvSpPr>
          <p:cNvPr id="9" name="TextBox 8">
            <a:extLst>
              <a:ext uri="{FF2B5EF4-FFF2-40B4-BE49-F238E27FC236}">
                <a16:creationId xmlns:a16="http://schemas.microsoft.com/office/drawing/2014/main" id="{9F1A115A-1095-E410-42C8-D1776055D77D}"/>
              </a:ext>
            </a:extLst>
          </p:cNvPr>
          <p:cNvSpPr txBox="1"/>
          <p:nvPr/>
        </p:nvSpPr>
        <p:spPr>
          <a:xfrm>
            <a:off x="5939595" y="1913097"/>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Email cell structure – </a:t>
            </a:r>
            <a:r>
              <a:rPr lang="en-GB" sz="1050" dirty="0"/>
              <a:t>Example below with visible cell boarders.</a:t>
            </a:r>
          </a:p>
        </p:txBody>
      </p:sp>
    </p:spTree>
    <p:extLst>
      <p:ext uri="{BB962C8B-B14F-4D97-AF65-F5344CB8AC3E}">
        <p14:creationId xmlns:p14="http://schemas.microsoft.com/office/powerpoint/2010/main" val="369383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B6B13AB-3567-E3EA-F663-0BD8F29E3404}"/>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707706"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Edit your Tent Cards – Print Ready</a:t>
            </a:r>
          </a:p>
        </p:txBody>
      </p:sp>
      <p:sp>
        <p:nvSpPr>
          <p:cNvPr id="5" name="!!BOX1">
            <a:extLst>
              <a:ext uri="{FF2B5EF4-FFF2-40B4-BE49-F238E27FC236}">
                <a16:creationId xmlns:a16="http://schemas.microsoft.com/office/drawing/2014/main" id="{DA731C1A-51A6-DEB8-2249-FF31CCCFAC17}"/>
              </a:ext>
            </a:extLst>
          </p:cNvPr>
          <p:cNvSpPr>
            <a:spLocks/>
          </p:cNvSpPr>
          <p:nvPr/>
        </p:nvSpPr>
        <p:spPr bwMode="auto">
          <a:xfrm>
            <a:off x="10578725" y="147945"/>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2" name="TextBox 1">
            <a:extLst>
              <a:ext uri="{FF2B5EF4-FFF2-40B4-BE49-F238E27FC236}">
                <a16:creationId xmlns:a16="http://schemas.microsoft.com/office/drawing/2014/main" id="{4A46058C-8496-EDFA-5B3F-91B87F084F34}"/>
              </a:ext>
            </a:extLst>
          </p:cNvPr>
          <p:cNvSpPr txBox="1"/>
          <p:nvPr/>
        </p:nvSpPr>
        <p:spPr>
          <a:xfrm>
            <a:off x="600076" y="1509544"/>
            <a:ext cx="4744651" cy="4217501"/>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Tent Card Files have been setup ready for sending onto professional printers, with all printing marks ready to go.</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Examples Mock-ups of each Tent Card have been provided to the left and right hand sides in each file.</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b="1" dirty="0">
                <a:solidFill>
                  <a:srgbClr val="000000"/>
                </a:solidFill>
                <a:latin typeface="Segoe UI"/>
              </a:rPr>
              <a:t>Editing a Tent Card</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For correct printing you'll find that the front face of a tent card looks upside down upon initial opening of a file.</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Should you wish to edit any information, text or images, rotate the entire face of a card and un group before editing. </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Once your edits have been made, re-group the entire face and rotate back to its original placement. Its important you do this as if you do not, tent cards will be printed incorrectly.</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Segoe UI"/>
                <a:ea typeface="+mn-ea"/>
                <a:cs typeface="+mn-cs"/>
              </a:rPr>
              <a:t>Exporting for Print</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Some printers may not want a </a:t>
            </a:r>
            <a:r>
              <a:rPr lang="en-GB" sz="1200" dirty="0" err="1">
                <a:solidFill>
                  <a:srgbClr val="000000"/>
                </a:solidFill>
                <a:latin typeface="Segoe UI"/>
              </a:rPr>
              <a:t>Powerpoint</a:t>
            </a:r>
            <a:r>
              <a:rPr lang="en-GB" sz="1200" dirty="0">
                <a:solidFill>
                  <a:srgbClr val="000000"/>
                </a:solidFill>
                <a:latin typeface="Segoe UI"/>
              </a:rPr>
              <a:t> file when it comes to printing, but you can easily export you design as a PDF while retaining all the print marks. To do this:</a:t>
            </a:r>
          </a:p>
          <a:p>
            <a:pPr marL="228600" marR="0" lvl="0" indent="-228600" algn="l" defTabSz="914400" rtl="0" eaLnBrk="1" fontAlgn="auto" latinLnBrk="0" hangingPunct="1">
              <a:lnSpc>
                <a:spcPct val="110000"/>
              </a:lnSpc>
              <a:spcBef>
                <a:spcPts val="0"/>
              </a:spcBef>
              <a:spcAft>
                <a:spcPts val="500"/>
              </a:spcAft>
              <a:buClrTx/>
              <a:buSzTx/>
              <a:buFontTx/>
              <a:buAutoNum type="arabicPeriod"/>
              <a:tabLst/>
              <a:defRPr/>
            </a:pPr>
            <a:r>
              <a:rPr kumimoji="0" lang="en-GB" sz="1200" i="0" u="none" strike="noStrike" kern="1200" cap="none" spc="0" normalizeH="0" baseline="0" noProof="0" dirty="0">
                <a:ln>
                  <a:noFill/>
                </a:ln>
                <a:solidFill>
                  <a:srgbClr val="000000"/>
                </a:solidFill>
                <a:effectLst/>
                <a:uLnTx/>
                <a:uFillTx/>
                <a:latin typeface="Segoe UI"/>
                <a:ea typeface="+mn-ea"/>
                <a:cs typeface="+mn-cs"/>
              </a:rPr>
              <a:t>Click File</a:t>
            </a:r>
            <a:r>
              <a:rPr lang="en-GB" sz="1200" dirty="0">
                <a:solidFill>
                  <a:srgbClr val="000000"/>
                </a:solidFill>
                <a:latin typeface="Segoe UI"/>
              </a:rPr>
              <a:t> in the top left hand corner.</a:t>
            </a:r>
          </a:p>
          <a:p>
            <a:pPr marL="228600" marR="0" lvl="0" indent="-228600" algn="l" defTabSz="914400" rtl="0" eaLnBrk="1" fontAlgn="auto" latinLnBrk="0" hangingPunct="1">
              <a:lnSpc>
                <a:spcPct val="110000"/>
              </a:lnSpc>
              <a:spcBef>
                <a:spcPts val="0"/>
              </a:spcBef>
              <a:spcAft>
                <a:spcPts val="500"/>
              </a:spcAft>
              <a:buClrTx/>
              <a:buSzTx/>
              <a:buFontTx/>
              <a:buAutoNum type="arabicPeriod"/>
              <a:tabLst/>
              <a:defRPr/>
            </a:pPr>
            <a:r>
              <a:rPr kumimoji="0" lang="en-GB" sz="1200" i="0" u="none" strike="noStrike" kern="1200" cap="none" spc="0" normalizeH="0" baseline="0" noProof="0" dirty="0">
                <a:ln>
                  <a:noFill/>
                </a:ln>
                <a:solidFill>
                  <a:srgbClr val="000000"/>
                </a:solidFill>
                <a:effectLst/>
                <a:uLnTx/>
                <a:uFillTx/>
                <a:latin typeface="Segoe UI"/>
                <a:ea typeface="+mn-ea"/>
                <a:cs typeface="+mn-cs"/>
              </a:rPr>
              <a:t>Select save as </a:t>
            </a:r>
            <a:r>
              <a:rPr kumimoji="0" lang="en-GB" sz="1200" b="1" i="0" u="none" strike="noStrike" kern="1200" cap="none" spc="0" normalizeH="0" baseline="0" noProof="0" dirty="0">
                <a:ln>
                  <a:noFill/>
                </a:ln>
                <a:solidFill>
                  <a:srgbClr val="000000"/>
                </a:solidFill>
                <a:effectLst/>
                <a:uLnTx/>
                <a:uFillTx/>
                <a:latin typeface="Segoe UI"/>
                <a:ea typeface="+mn-ea"/>
                <a:cs typeface="+mn-cs"/>
              </a:rPr>
              <a:t>Adobe PDF</a:t>
            </a:r>
            <a:r>
              <a:rPr kumimoji="0" lang="en-GB" sz="1200" i="0" u="none" strike="noStrike" kern="1200" cap="none" spc="0" normalizeH="0" baseline="0" noProof="0" dirty="0">
                <a:ln>
                  <a:noFill/>
                </a:ln>
                <a:solidFill>
                  <a:srgbClr val="000000"/>
                </a:solidFill>
                <a:effectLst/>
                <a:uLnTx/>
                <a:uFillTx/>
                <a:latin typeface="Segoe UI"/>
                <a:ea typeface="+mn-ea"/>
                <a:cs typeface="+mn-cs"/>
              </a:rPr>
              <a:t>.</a:t>
            </a:r>
          </a:p>
        </p:txBody>
      </p:sp>
      <p:pic>
        <p:nvPicPr>
          <p:cNvPr id="4" name="Picture 3" descr="A close-up of a sign&#10;&#10;Description automatically generated">
            <a:extLst>
              <a:ext uri="{FF2B5EF4-FFF2-40B4-BE49-F238E27FC236}">
                <a16:creationId xmlns:a16="http://schemas.microsoft.com/office/drawing/2014/main" id="{5FA44D0F-114A-3429-B1F9-0BDFD33C5731}"/>
              </a:ext>
            </a:extLst>
          </p:cNvPr>
          <p:cNvPicPr>
            <a:picLocks noChangeAspect="1"/>
          </p:cNvPicPr>
          <p:nvPr/>
        </p:nvPicPr>
        <p:blipFill rotWithShape="1">
          <a:blip r:embed="rId2">
            <a:extLst>
              <a:ext uri="{28A0092B-C50C-407E-A947-70E740481C1C}">
                <a14:useLocalDpi xmlns:a14="http://schemas.microsoft.com/office/drawing/2010/main" val="0"/>
              </a:ext>
            </a:extLst>
          </a:blip>
          <a:srcRect l="7186" t="21296" r="13111" b="13111"/>
          <a:stretch/>
        </p:blipFill>
        <p:spPr>
          <a:xfrm>
            <a:off x="10343510" y="266837"/>
            <a:ext cx="1626816" cy="1071038"/>
          </a:xfrm>
          <a:prstGeom prst="rect">
            <a:avLst/>
          </a:prstGeom>
          <a:effectLst>
            <a:outerShdw blurRad="63500" dist="38100" dir="5400000" algn="t" rotWithShape="0">
              <a:prstClr val="black">
                <a:alpha val="14000"/>
              </a:prstClr>
            </a:outerShdw>
          </a:effectLst>
        </p:spPr>
      </p:pic>
      <p:pic>
        <p:nvPicPr>
          <p:cNvPr id="10" name="Picture 9">
            <a:extLst>
              <a:ext uri="{FF2B5EF4-FFF2-40B4-BE49-F238E27FC236}">
                <a16:creationId xmlns:a16="http://schemas.microsoft.com/office/drawing/2014/main" id="{F1E1C102-EA8B-911F-A8B7-BDFC599855FF}"/>
              </a:ext>
            </a:extLst>
          </p:cNvPr>
          <p:cNvPicPr>
            <a:picLocks noChangeAspect="1"/>
          </p:cNvPicPr>
          <p:nvPr/>
        </p:nvPicPr>
        <p:blipFill>
          <a:blip r:embed="rId3"/>
          <a:stretch>
            <a:fillRect/>
          </a:stretch>
        </p:blipFill>
        <p:spPr>
          <a:xfrm>
            <a:off x="6650179" y="1850429"/>
            <a:ext cx="4790212" cy="2896494"/>
          </a:xfrm>
          <a:prstGeom prst="rect">
            <a:avLst/>
          </a:prstGeom>
        </p:spPr>
      </p:pic>
      <p:pic>
        <p:nvPicPr>
          <p:cNvPr id="12" name="Picture 11">
            <a:extLst>
              <a:ext uri="{FF2B5EF4-FFF2-40B4-BE49-F238E27FC236}">
                <a16:creationId xmlns:a16="http://schemas.microsoft.com/office/drawing/2014/main" id="{8D7A86D6-3BAB-93D9-ED70-9C897E60D549}"/>
              </a:ext>
            </a:extLst>
          </p:cNvPr>
          <p:cNvPicPr>
            <a:picLocks noChangeAspect="1"/>
          </p:cNvPicPr>
          <p:nvPr/>
        </p:nvPicPr>
        <p:blipFill rotWithShape="1">
          <a:blip r:embed="rId4"/>
          <a:srcRect t="57913" r="1018" b="33053"/>
          <a:stretch/>
        </p:blipFill>
        <p:spPr>
          <a:xfrm>
            <a:off x="8074897" y="5299391"/>
            <a:ext cx="1940776" cy="828675"/>
          </a:xfrm>
          <a:prstGeom prst="rect">
            <a:avLst/>
          </a:prstGeom>
        </p:spPr>
      </p:pic>
      <p:sp>
        <p:nvSpPr>
          <p:cNvPr id="13" name="TextBox 12">
            <a:extLst>
              <a:ext uri="{FF2B5EF4-FFF2-40B4-BE49-F238E27FC236}">
                <a16:creationId xmlns:a16="http://schemas.microsoft.com/office/drawing/2014/main" id="{4B7A4699-0BB5-99C4-66E7-F6570109CCE6}"/>
              </a:ext>
            </a:extLst>
          </p:cNvPr>
          <p:cNvSpPr txBox="1"/>
          <p:nvPr/>
        </p:nvSpPr>
        <p:spPr>
          <a:xfrm>
            <a:off x="5939595" y="1558609"/>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Initial Opening View – </a:t>
            </a:r>
            <a:r>
              <a:rPr lang="en-GB" sz="1050" dirty="0"/>
              <a:t>Always remember to return your front face to point upwards if you edit it.</a:t>
            </a:r>
          </a:p>
        </p:txBody>
      </p:sp>
      <p:sp>
        <p:nvSpPr>
          <p:cNvPr id="14" name="TextBox 13">
            <a:extLst>
              <a:ext uri="{FF2B5EF4-FFF2-40B4-BE49-F238E27FC236}">
                <a16:creationId xmlns:a16="http://schemas.microsoft.com/office/drawing/2014/main" id="{B822F8B3-3B47-63D1-D796-DA9124F3900D}"/>
              </a:ext>
            </a:extLst>
          </p:cNvPr>
          <p:cNvSpPr txBox="1"/>
          <p:nvPr/>
        </p:nvSpPr>
        <p:spPr>
          <a:xfrm>
            <a:off x="5939595" y="5039024"/>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Save as pdf – </a:t>
            </a:r>
            <a:r>
              <a:rPr lang="en-GB" sz="1050" dirty="0"/>
              <a:t>After selecting the File Tab, select Save as Adobe PDF to export a print ready PDF.</a:t>
            </a:r>
          </a:p>
        </p:txBody>
      </p:sp>
    </p:spTree>
    <p:extLst>
      <p:ext uri="{BB962C8B-B14F-4D97-AF65-F5344CB8AC3E}">
        <p14:creationId xmlns:p14="http://schemas.microsoft.com/office/powerpoint/2010/main" val="2963277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367770-A0DF-9939-4B27-100A3D06E74A}"/>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707706"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edit your posters – print ready</a:t>
            </a:r>
          </a:p>
        </p:txBody>
      </p:sp>
      <p:sp>
        <p:nvSpPr>
          <p:cNvPr id="5" name="!!BOX1">
            <a:extLst>
              <a:ext uri="{FF2B5EF4-FFF2-40B4-BE49-F238E27FC236}">
                <a16:creationId xmlns:a16="http://schemas.microsoft.com/office/drawing/2014/main" id="{DA731C1A-51A6-DEB8-2249-FF31CCCFAC17}"/>
              </a:ext>
            </a:extLst>
          </p:cNvPr>
          <p:cNvSpPr>
            <a:spLocks/>
          </p:cNvSpPr>
          <p:nvPr/>
        </p:nvSpPr>
        <p:spPr bwMode="auto">
          <a:xfrm>
            <a:off x="10578725" y="147945"/>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2" name="TextBox 1">
            <a:extLst>
              <a:ext uri="{FF2B5EF4-FFF2-40B4-BE49-F238E27FC236}">
                <a16:creationId xmlns:a16="http://schemas.microsoft.com/office/drawing/2014/main" id="{4A46058C-8496-EDFA-5B3F-91B87F084F34}"/>
              </a:ext>
            </a:extLst>
          </p:cNvPr>
          <p:cNvSpPr txBox="1"/>
          <p:nvPr/>
        </p:nvSpPr>
        <p:spPr>
          <a:xfrm>
            <a:off x="600076" y="1509544"/>
            <a:ext cx="4744651" cy="3899465"/>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Poster Files come in 2 variations; ‘Professional print ready’ and ‘Digital’.</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‘Professional print ready’ has all the relevant Printer Marks ready to go, while digital Posters are best used for sending electronically.</a:t>
            </a:r>
            <a:r>
              <a:rPr kumimoji="0" lang="en-GB" sz="1200" b="0" i="0" u="none" strike="noStrike" kern="1200" cap="none" spc="0" normalizeH="0" baseline="0" noProof="0" dirty="0">
                <a:ln>
                  <a:noFill/>
                </a:ln>
                <a:solidFill>
                  <a:srgbClr val="000000"/>
                </a:solidFill>
                <a:effectLst/>
                <a:uLnTx/>
                <a:uFillTx/>
                <a:latin typeface="Segoe UI"/>
                <a:ea typeface="+mn-ea"/>
                <a:cs typeface="+mn-cs"/>
              </a:rPr>
              <a:t> </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Segoe UI"/>
                <a:ea typeface="+mn-ea"/>
                <a:cs typeface="+mn-cs"/>
              </a:rPr>
              <a:t>Editing a poster</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Professional printers will often require printer marks on your design to help them know what size to cut each poster down to. These marks have been pre-baked into each of their corresponding files and can’t be moved, so there's no need to worry about deleting or moving them.</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050" dirty="0">
                <a:solidFill>
                  <a:srgbClr val="000000"/>
                </a:solidFill>
                <a:latin typeface="Segoe UI"/>
              </a:rPr>
              <a:t>Note: If you swap any of the images out for your own please ensure that they are high quality or you may get pixelation in your prints.</a:t>
            </a:r>
            <a:endParaRPr kumimoji="0" lang="en-GB" sz="12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Segoe UI"/>
                <a:ea typeface="+mn-ea"/>
                <a:cs typeface="+mn-cs"/>
              </a:rPr>
              <a:t>Exporting for print</a:t>
            </a:r>
          </a:p>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Some printers may not want a </a:t>
            </a:r>
            <a:r>
              <a:rPr kumimoji="0" lang="en-GB" sz="1200" b="0" i="0" u="none" strike="noStrike" kern="1200" cap="none" spc="0" normalizeH="0" baseline="0" noProof="0" dirty="0" err="1">
                <a:ln>
                  <a:noFill/>
                </a:ln>
                <a:solidFill>
                  <a:srgbClr val="000000"/>
                </a:solidFill>
                <a:effectLst/>
                <a:uLnTx/>
                <a:uFillTx/>
                <a:latin typeface="Segoe UI"/>
                <a:ea typeface="+mn-ea"/>
                <a:cs typeface="+mn-cs"/>
              </a:rPr>
              <a:t>Powerpoint</a:t>
            </a:r>
            <a:r>
              <a:rPr kumimoji="0" lang="en-GB" sz="1200" b="0" i="0" u="none" strike="noStrike" kern="1200" cap="none" spc="0" normalizeH="0" baseline="0" noProof="0" dirty="0">
                <a:ln>
                  <a:noFill/>
                </a:ln>
                <a:solidFill>
                  <a:srgbClr val="000000"/>
                </a:solidFill>
                <a:effectLst/>
                <a:uLnTx/>
                <a:uFillTx/>
                <a:latin typeface="Segoe UI"/>
                <a:ea typeface="+mn-ea"/>
                <a:cs typeface="+mn-cs"/>
              </a:rPr>
              <a:t> file when it comes to printing, but you can easily export you design as a PDF while retaining all the print marks. To do this:</a:t>
            </a:r>
          </a:p>
          <a:p>
            <a:pPr marL="228600" marR="0" lvl="0" indent="-228600" algn="l" defTabSz="914400" rtl="0" eaLnBrk="1" fontAlgn="auto" latinLnBrk="0" hangingPunct="1">
              <a:lnSpc>
                <a:spcPct val="110000"/>
              </a:lnSpc>
              <a:spcBef>
                <a:spcPts val="0"/>
              </a:spcBef>
              <a:spcAft>
                <a:spcPts val="500"/>
              </a:spcAft>
              <a:buClrTx/>
              <a:buSzTx/>
              <a:buFontTx/>
              <a:buAutoNum type="arabicPeriod"/>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Click File in the top left hand corner.</a:t>
            </a:r>
          </a:p>
          <a:p>
            <a:pPr marL="228600" marR="0" lvl="0" indent="-228600" algn="l" defTabSz="914400" rtl="0" eaLnBrk="1" fontAlgn="auto" latinLnBrk="0" hangingPunct="1">
              <a:lnSpc>
                <a:spcPct val="110000"/>
              </a:lnSpc>
              <a:spcBef>
                <a:spcPts val="0"/>
              </a:spcBef>
              <a:spcAft>
                <a:spcPts val="500"/>
              </a:spcAft>
              <a:buClrTx/>
              <a:buSzTx/>
              <a:buFontTx/>
              <a:buAutoNum type="arabicPeriod"/>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Select save as </a:t>
            </a:r>
            <a:r>
              <a:rPr kumimoji="0" lang="en-GB" sz="1200" b="1" i="0" u="none" strike="noStrike" kern="1200" cap="none" spc="0" normalizeH="0" baseline="0" noProof="0" dirty="0">
                <a:ln>
                  <a:noFill/>
                </a:ln>
                <a:solidFill>
                  <a:srgbClr val="000000"/>
                </a:solidFill>
                <a:effectLst/>
                <a:uLnTx/>
                <a:uFillTx/>
                <a:latin typeface="Segoe UI"/>
                <a:ea typeface="+mn-ea"/>
                <a:cs typeface="+mn-cs"/>
              </a:rPr>
              <a:t>Adobe PDF</a:t>
            </a:r>
            <a:r>
              <a:rPr kumimoji="0" lang="en-GB" sz="1200" b="0" i="0" u="none" strike="noStrike" kern="1200" cap="none" spc="0" normalizeH="0" baseline="0" noProof="0" dirty="0">
                <a:ln>
                  <a:noFill/>
                </a:ln>
                <a:solidFill>
                  <a:srgbClr val="000000"/>
                </a:solidFill>
                <a:effectLst/>
                <a:uLnTx/>
                <a:uFillTx/>
                <a:latin typeface="Segoe UI"/>
                <a:ea typeface="+mn-ea"/>
                <a:cs typeface="+mn-cs"/>
              </a:rPr>
              <a:t>.</a:t>
            </a:r>
          </a:p>
        </p:txBody>
      </p:sp>
      <p:pic>
        <p:nvPicPr>
          <p:cNvPr id="4" name="Picture 3" descr="A close-up of a sign&#10;&#10;Description automatically generated">
            <a:extLst>
              <a:ext uri="{FF2B5EF4-FFF2-40B4-BE49-F238E27FC236}">
                <a16:creationId xmlns:a16="http://schemas.microsoft.com/office/drawing/2014/main" id="{5FA44D0F-114A-3429-B1F9-0BDFD33C5731}"/>
              </a:ext>
            </a:extLst>
          </p:cNvPr>
          <p:cNvPicPr>
            <a:picLocks noChangeAspect="1"/>
          </p:cNvPicPr>
          <p:nvPr/>
        </p:nvPicPr>
        <p:blipFill rotWithShape="1">
          <a:blip r:embed="rId2">
            <a:extLst>
              <a:ext uri="{28A0092B-C50C-407E-A947-70E740481C1C}">
                <a14:useLocalDpi xmlns:a14="http://schemas.microsoft.com/office/drawing/2010/main" val="0"/>
              </a:ext>
            </a:extLst>
          </a:blip>
          <a:srcRect l="7186" t="21296" r="13111" b="13111"/>
          <a:stretch/>
        </p:blipFill>
        <p:spPr>
          <a:xfrm>
            <a:off x="10343510" y="266837"/>
            <a:ext cx="1626816" cy="1071038"/>
          </a:xfrm>
          <a:prstGeom prst="rect">
            <a:avLst/>
          </a:prstGeom>
          <a:effectLst>
            <a:outerShdw blurRad="63500" dist="38100" dir="5400000" algn="t" rotWithShape="0">
              <a:prstClr val="black">
                <a:alpha val="14000"/>
              </a:prstClr>
            </a:outerShdw>
          </a:effectLst>
        </p:spPr>
      </p:pic>
      <p:pic>
        <p:nvPicPr>
          <p:cNvPr id="12" name="Picture 11">
            <a:extLst>
              <a:ext uri="{FF2B5EF4-FFF2-40B4-BE49-F238E27FC236}">
                <a16:creationId xmlns:a16="http://schemas.microsoft.com/office/drawing/2014/main" id="{8D7A86D6-3BAB-93D9-ED70-9C897E60D549}"/>
              </a:ext>
            </a:extLst>
          </p:cNvPr>
          <p:cNvPicPr>
            <a:picLocks noChangeAspect="1"/>
          </p:cNvPicPr>
          <p:nvPr/>
        </p:nvPicPr>
        <p:blipFill rotWithShape="1">
          <a:blip r:embed="rId3"/>
          <a:srcRect t="57913" r="1018" b="33053"/>
          <a:stretch/>
        </p:blipFill>
        <p:spPr>
          <a:xfrm>
            <a:off x="8074897" y="5506573"/>
            <a:ext cx="1940776" cy="828675"/>
          </a:xfrm>
          <a:prstGeom prst="rect">
            <a:avLst/>
          </a:prstGeom>
        </p:spPr>
      </p:pic>
      <p:sp>
        <p:nvSpPr>
          <p:cNvPr id="13" name="TextBox 12">
            <a:extLst>
              <a:ext uri="{FF2B5EF4-FFF2-40B4-BE49-F238E27FC236}">
                <a16:creationId xmlns:a16="http://schemas.microsoft.com/office/drawing/2014/main" id="{4B7A4699-0BB5-99C4-66E7-F6570109CCE6}"/>
              </a:ext>
            </a:extLst>
          </p:cNvPr>
          <p:cNvSpPr txBox="1"/>
          <p:nvPr/>
        </p:nvSpPr>
        <p:spPr>
          <a:xfrm>
            <a:off x="5939595" y="1558609"/>
            <a:ext cx="6030731" cy="163763"/>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GB" sz="1050" b="1" i="0" u="none" strike="noStrike" kern="1200" cap="none" spc="0" normalizeH="0" baseline="0" noProof="0" dirty="0">
                <a:ln>
                  <a:noFill/>
                </a:ln>
                <a:solidFill>
                  <a:srgbClr val="34258E"/>
                </a:solidFill>
                <a:effectLst/>
                <a:uLnTx/>
                <a:uFillTx/>
                <a:latin typeface="Segoe UI"/>
                <a:ea typeface="+mn-ea"/>
                <a:cs typeface="+mn-cs"/>
              </a:rPr>
              <a:t>Initial Opening View – </a:t>
            </a:r>
            <a:r>
              <a:rPr kumimoji="0" lang="en-GB" sz="1050" b="0" i="0" u="none" strike="noStrike" kern="1200" cap="none" spc="0" normalizeH="0" baseline="0" noProof="0" dirty="0">
                <a:ln>
                  <a:noFill/>
                </a:ln>
                <a:solidFill>
                  <a:srgbClr val="000000"/>
                </a:solidFill>
                <a:effectLst/>
                <a:uLnTx/>
                <a:uFillTx/>
                <a:latin typeface="Segoe UI"/>
                <a:ea typeface="+mn-ea"/>
                <a:cs typeface="+mn-cs"/>
              </a:rPr>
              <a:t>Guides and print marks have been pre-made to easily adhere to guidelines.</a:t>
            </a:r>
          </a:p>
        </p:txBody>
      </p:sp>
      <p:sp>
        <p:nvSpPr>
          <p:cNvPr id="14" name="TextBox 13">
            <a:extLst>
              <a:ext uri="{FF2B5EF4-FFF2-40B4-BE49-F238E27FC236}">
                <a16:creationId xmlns:a16="http://schemas.microsoft.com/office/drawing/2014/main" id="{B822F8B3-3B47-63D1-D796-DA9124F3900D}"/>
              </a:ext>
            </a:extLst>
          </p:cNvPr>
          <p:cNvSpPr txBox="1"/>
          <p:nvPr/>
        </p:nvSpPr>
        <p:spPr>
          <a:xfrm>
            <a:off x="5939595" y="5246206"/>
            <a:ext cx="6030731" cy="163763"/>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GB" sz="1050" b="1" i="0" u="none" strike="noStrike" kern="1200" cap="none" spc="0" normalizeH="0" baseline="0" noProof="0" dirty="0">
                <a:ln>
                  <a:noFill/>
                </a:ln>
                <a:solidFill>
                  <a:srgbClr val="34258E"/>
                </a:solidFill>
                <a:effectLst/>
                <a:uLnTx/>
                <a:uFillTx/>
                <a:latin typeface="Segoe UI"/>
                <a:ea typeface="+mn-ea"/>
                <a:cs typeface="+mn-cs"/>
              </a:rPr>
              <a:t>Save as pdf – </a:t>
            </a:r>
            <a:r>
              <a:rPr kumimoji="0" lang="en-GB" sz="1050" b="0" i="0" u="none" strike="noStrike" kern="1200" cap="none" spc="0" normalizeH="0" baseline="0" noProof="0" dirty="0">
                <a:ln>
                  <a:noFill/>
                </a:ln>
                <a:solidFill>
                  <a:srgbClr val="000000"/>
                </a:solidFill>
                <a:effectLst/>
                <a:uLnTx/>
                <a:uFillTx/>
                <a:latin typeface="Segoe UI"/>
                <a:ea typeface="+mn-ea"/>
                <a:cs typeface="+mn-cs"/>
              </a:rPr>
              <a:t>After selecting the File Tab, select Save as Adobe PDF to export a print ready PDF.</a:t>
            </a:r>
          </a:p>
        </p:txBody>
      </p:sp>
      <p:pic>
        <p:nvPicPr>
          <p:cNvPr id="6" name="Picture 5">
            <a:extLst>
              <a:ext uri="{FF2B5EF4-FFF2-40B4-BE49-F238E27FC236}">
                <a16:creationId xmlns:a16="http://schemas.microsoft.com/office/drawing/2014/main" id="{C27BABA2-4DB1-DFA6-BDAF-D9DDAD4F4A02}"/>
              </a:ext>
            </a:extLst>
          </p:cNvPr>
          <p:cNvPicPr>
            <a:picLocks noChangeAspect="1"/>
          </p:cNvPicPr>
          <p:nvPr/>
        </p:nvPicPr>
        <p:blipFill rotWithShape="1">
          <a:blip r:embed="rId4"/>
          <a:srcRect t="2407"/>
          <a:stretch/>
        </p:blipFill>
        <p:spPr>
          <a:xfrm>
            <a:off x="7246623" y="1803064"/>
            <a:ext cx="3096887" cy="3232340"/>
          </a:xfrm>
          <a:prstGeom prst="rect">
            <a:avLst/>
          </a:prstGeom>
        </p:spPr>
      </p:pic>
    </p:spTree>
    <p:extLst>
      <p:ext uri="{BB962C8B-B14F-4D97-AF65-F5344CB8AC3E}">
        <p14:creationId xmlns:p14="http://schemas.microsoft.com/office/powerpoint/2010/main" val="87140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7A8F07-F681-0441-96A1-D041E70B82C8}"/>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707706"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edit your Teams graphics</a:t>
            </a:r>
          </a:p>
        </p:txBody>
      </p:sp>
      <p:sp>
        <p:nvSpPr>
          <p:cNvPr id="5" name="!!BOX1">
            <a:extLst>
              <a:ext uri="{FF2B5EF4-FFF2-40B4-BE49-F238E27FC236}">
                <a16:creationId xmlns:a16="http://schemas.microsoft.com/office/drawing/2014/main" id="{DA731C1A-51A6-DEB8-2249-FF31CCCFAC17}"/>
              </a:ext>
            </a:extLst>
          </p:cNvPr>
          <p:cNvSpPr>
            <a:spLocks/>
          </p:cNvSpPr>
          <p:nvPr/>
        </p:nvSpPr>
        <p:spPr bwMode="auto">
          <a:xfrm>
            <a:off x="10578725" y="147945"/>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2" name="TextBox 1">
            <a:extLst>
              <a:ext uri="{FF2B5EF4-FFF2-40B4-BE49-F238E27FC236}">
                <a16:creationId xmlns:a16="http://schemas.microsoft.com/office/drawing/2014/main" id="{4A46058C-8496-EDFA-5B3F-91B87F084F34}"/>
              </a:ext>
            </a:extLst>
          </p:cNvPr>
          <p:cNvSpPr txBox="1"/>
          <p:nvPr/>
        </p:nvSpPr>
        <p:spPr>
          <a:xfrm>
            <a:off x="600076" y="1509544"/>
            <a:ext cx="4744651" cy="2742226"/>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Teams graphics have been setup for optimal sizing </a:t>
            </a:r>
            <a:r>
              <a:rPr lang="en-GB" sz="1200" dirty="0">
                <a:solidFill>
                  <a:srgbClr val="000000"/>
                </a:solidFill>
                <a:latin typeface="Segoe UI"/>
              </a:rPr>
              <a:t>in Microsoft Teams.</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You can easily copy and paste a slide into teams or export your slide out as an image.</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b="1" dirty="0">
                <a:solidFill>
                  <a:srgbClr val="000000"/>
                </a:solidFill>
                <a:latin typeface="Segoe UI"/>
              </a:rPr>
              <a:t>Copying and pasting</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To copy and paste and paste right click the left-hand thumbnail of a slide and select copy. Then open your Teams chat or Channel and paste. Your graphic should automatically appear.</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b="1" dirty="0">
                <a:solidFill>
                  <a:srgbClr val="000000"/>
                </a:solidFill>
                <a:latin typeface="Segoe UI"/>
              </a:rPr>
              <a:t>Saving out as an image</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To save out a graphic as an image file simply select all the object on a slide (you can do this by left clicking and dragging a box over everything). Then right click and select </a:t>
            </a:r>
            <a:r>
              <a:rPr lang="en-GB" sz="1200" b="1" dirty="0">
                <a:solidFill>
                  <a:srgbClr val="000000"/>
                </a:solidFill>
                <a:latin typeface="Segoe UI"/>
              </a:rPr>
              <a:t>Save As Picture</a:t>
            </a:r>
            <a:r>
              <a:rPr lang="en-GB" sz="1200" dirty="0">
                <a:solidFill>
                  <a:srgbClr val="000000"/>
                </a:solidFill>
                <a:latin typeface="Segoe UI"/>
              </a:rPr>
              <a:t>. Name and save your image in an easily findable file location.</a:t>
            </a:r>
          </a:p>
        </p:txBody>
      </p:sp>
      <p:sp>
        <p:nvSpPr>
          <p:cNvPr id="3" name="Rectangle 2">
            <a:extLst>
              <a:ext uri="{FF2B5EF4-FFF2-40B4-BE49-F238E27FC236}">
                <a16:creationId xmlns:a16="http://schemas.microsoft.com/office/drawing/2014/main" id="{262FD1CB-24FC-EF5E-2D65-E8D15AC02E4F}"/>
              </a:ext>
            </a:extLst>
          </p:cNvPr>
          <p:cNvSpPr/>
          <p:nvPr/>
        </p:nvSpPr>
        <p:spPr bwMode="auto">
          <a:xfrm>
            <a:off x="10086975" y="419100"/>
            <a:ext cx="1993618" cy="795990"/>
          </a:xfrm>
          <a:prstGeom prst="rect">
            <a:avLst/>
          </a:prstGeom>
          <a:blipFill>
            <a:blip r:embed="rId2">
              <a:extLst>
                <a:ext uri="{96DAC541-7B7A-43D3-8B79-37D633B846F1}">
                  <asvg:svgBlip xmlns:asvg="http://schemas.microsoft.com/office/drawing/2016/SVG/main" r:embed="rId3"/>
                </a:ext>
              </a:extLst>
            </a:blip>
            <a:srcRect/>
            <a:stretch>
              <a:fillRect l="-344" r="-344"/>
            </a:stretch>
          </a:blipFill>
          <a:ln>
            <a:noFill/>
            <a:headEnd type="none" w="med" len="med"/>
            <a:tailEnd type="none" w="med" len="med"/>
          </a:ln>
          <a:effectLst>
            <a:outerShdw blurRad="25400" dist="25400" dir="5400000" algn="t"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pic>
        <p:nvPicPr>
          <p:cNvPr id="7" name="Picture 6">
            <a:extLst>
              <a:ext uri="{FF2B5EF4-FFF2-40B4-BE49-F238E27FC236}">
                <a16:creationId xmlns:a16="http://schemas.microsoft.com/office/drawing/2014/main" id="{8E0EDACE-9D6C-4B01-68B6-F8181CE3E9BD}"/>
              </a:ext>
            </a:extLst>
          </p:cNvPr>
          <p:cNvPicPr>
            <a:picLocks noChangeAspect="1"/>
          </p:cNvPicPr>
          <p:nvPr/>
        </p:nvPicPr>
        <p:blipFill>
          <a:blip r:embed="rId4"/>
          <a:stretch>
            <a:fillRect/>
          </a:stretch>
        </p:blipFill>
        <p:spPr>
          <a:xfrm>
            <a:off x="6274719" y="2534462"/>
            <a:ext cx="5618194" cy="2246221"/>
          </a:xfrm>
          <a:prstGeom prst="rect">
            <a:avLst/>
          </a:prstGeom>
        </p:spPr>
      </p:pic>
      <p:sp>
        <p:nvSpPr>
          <p:cNvPr id="10" name="TextBox 9">
            <a:extLst>
              <a:ext uri="{FF2B5EF4-FFF2-40B4-BE49-F238E27FC236}">
                <a16:creationId xmlns:a16="http://schemas.microsoft.com/office/drawing/2014/main" id="{99F5A84F-D4C3-7875-CFE7-33C526C47F20}"/>
              </a:ext>
            </a:extLst>
          </p:cNvPr>
          <p:cNvSpPr txBox="1"/>
          <p:nvPr/>
        </p:nvSpPr>
        <p:spPr>
          <a:xfrm>
            <a:off x="5939595" y="2276099"/>
            <a:ext cx="6030731" cy="163763"/>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GB" sz="1050" b="1" i="0" u="none" strike="noStrike" kern="1200" cap="none" spc="0" normalizeH="0" baseline="0" noProof="0" dirty="0">
                <a:ln>
                  <a:noFill/>
                </a:ln>
                <a:solidFill>
                  <a:srgbClr val="34258E"/>
                </a:solidFill>
                <a:effectLst/>
                <a:uLnTx/>
                <a:uFillTx/>
                <a:latin typeface="Segoe UI"/>
                <a:ea typeface="+mn-ea"/>
                <a:cs typeface="+mn-cs"/>
              </a:rPr>
              <a:t>Teams graphic</a:t>
            </a:r>
            <a:endParaRPr kumimoji="0" lang="en-GB" sz="105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53279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DABA58-F25F-738D-678D-F5429D2716E8}"/>
              </a:ext>
            </a:extLst>
          </p:cNvPr>
          <p:cNvSpPr/>
          <p:nvPr/>
        </p:nvSpPr>
        <p:spPr bwMode="auto">
          <a:xfrm>
            <a:off x="474833" y="1815453"/>
            <a:ext cx="3316294" cy="164969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 name="Rectangle 2">
            <a:extLst>
              <a:ext uri="{FF2B5EF4-FFF2-40B4-BE49-F238E27FC236}">
                <a16:creationId xmlns:a16="http://schemas.microsoft.com/office/drawing/2014/main" id="{C908FF23-B3F7-5E5C-312D-E72D67970ADA}"/>
              </a:ext>
            </a:extLst>
          </p:cNvPr>
          <p:cNvSpPr/>
          <p:nvPr/>
        </p:nvSpPr>
        <p:spPr bwMode="auto">
          <a:xfrm>
            <a:off x="4476111" y="1815453"/>
            <a:ext cx="3316294" cy="164969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4" name="Rectangle 3">
            <a:extLst>
              <a:ext uri="{FF2B5EF4-FFF2-40B4-BE49-F238E27FC236}">
                <a16:creationId xmlns:a16="http://schemas.microsoft.com/office/drawing/2014/main" id="{ED3844E0-CB3A-7450-7435-E9C20156C30D}"/>
              </a:ext>
            </a:extLst>
          </p:cNvPr>
          <p:cNvSpPr/>
          <p:nvPr/>
        </p:nvSpPr>
        <p:spPr bwMode="auto">
          <a:xfrm>
            <a:off x="8477388" y="1815453"/>
            <a:ext cx="3316294" cy="164969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7" name="Rectangle 6">
            <a:extLst>
              <a:ext uri="{FF2B5EF4-FFF2-40B4-BE49-F238E27FC236}">
                <a16:creationId xmlns:a16="http://schemas.microsoft.com/office/drawing/2014/main" id="{26C5E823-EADD-270C-F53E-AB1EFC4A7372}"/>
              </a:ext>
            </a:extLst>
          </p:cNvPr>
          <p:cNvSpPr/>
          <p:nvPr/>
        </p:nvSpPr>
        <p:spPr bwMode="auto">
          <a:xfrm>
            <a:off x="474833" y="3987921"/>
            <a:ext cx="3316294" cy="164969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9" name="Rectangle 8">
            <a:extLst>
              <a:ext uri="{FF2B5EF4-FFF2-40B4-BE49-F238E27FC236}">
                <a16:creationId xmlns:a16="http://schemas.microsoft.com/office/drawing/2014/main" id="{8709723E-8B33-6612-249A-43C9580A269F}"/>
              </a:ext>
            </a:extLst>
          </p:cNvPr>
          <p:cNvSpPr/>
          <p:nvPr/>
        </p:nvSpPr>
        <p:spPr bwMode="auto">
          <a:xfrm>
            <a:off x="4476111" y="3987921"/>
            <a:ext cx="3316294" cy="164969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5" name="!!BOX1">
            <a:extLst>
              <a:ext uri="{FF2B5EF4-FFF2-40B4-BE49-F238E27FC236}">
                <a16:creationId xmlns:a16="http://schemas.microsoft.com/office/drawing/2014/main" id="{DA731C1A-51A6-DEB8-2249-FF31CCCFAC17}"/>
              </a:ext>
            </a:extLst>
          </p:cNvPr>
          <p:cNvSpPr>
            <a:spLocks/>
          </p:cNvSpPr>
          <p:nvPr/>
        </p:nvSpPr>
        <p:spPr bwMode="auto">
          <a:xfrm>
            <a:off x="723754" y="2063191"/>
            <a:ext cx="1154216" cy="1154216"/>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sp>
        <p:nvSpPr>
          <p:cNvPr id="8" name="!!BOX1">
            <a:extLst>
              <a:ext uri="{FF2B5EF4-FFF2-40B4-BE49-F238E27FC236}">
                <a16:creationId xmlns:a16="http://schemas.microsoft.com/office/drawing/2014/main" id="{F83D5D38-D47B-7DB1-669D-5F5777EE10CE}"/>
              </a:ext>
            </a:extLst>
          </p:cNvPr>
          <p:cNvSpPr>
            <a:spLocks/>
          </p:cNvSpPr>
          <p:nvPr/>
        </p:nvSpPr>
        <p:spPr bwMode="auto">
          <a:xfrm>
            <a:off x="4655954" y="2063191"/>
            <a:ext cx="1154216" cy="1154216"/>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sp>
        <p:nvSpPr>
          <p:cNvPr id="11" name="!!BOX1">
            <a:extLst>
              <a:ext uri="{FF2B5EF4-FFF2-40B4-BE49-F238E27FC236}">
                <a16:creationId xmlns:a16="http://schemas.microsoft.com/office/drawing/2014/main" id="{4C394619-88F0-1361-2E67-6D2BF83179DC}"/>
              </a:ext>
            </a:extLst>
          </p:cNvPr>
          <p:cNvSpPr>
            <a:spLocks/>
          </p:cNvSpPr>
          <p:nvPr/>
        </p:nvSpPr>
        <p:spPr bwMode="auto">
          <a:xfrm>
            <a:off x="8588153" y="2063191"/>
            <a:ext cx="1154216" cy="1154216"/>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sp>
        <p:nvSpPr>
          <p:cNvPr id="14" name="!!BOX1">
            <a:extLst>
              <a:ext uri="{FF2B5EF4-FFF2-40B4-BE49-F238E27FC236}">
                <a16:creationId xmlns:a16="http://schemas.microsoft.com/office/drawing/2014/main" id="{FE7F86F2-8531-F5CA-7939-7FAA40AFD907}"/>
              </a:ext>
            </a:extLst>
          </p:cNvPr>
          <p:cNvSpPr>
            <a:spLocks/>
          </p:cNvSpPr>
          <p:nvPr/>
        </p:nvSpPr>
        <p:spPr bwMode="auto">
          <a:xfrm>
            <a:off x="723754" y="4235659"/>
            <a:ext cx="1154216" cy="1154216"/>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sp>
        <p:nvSpPr>
          <p:cNvPr id="17" name="!!BOX1">
            <a:extLst>
              <a:ext uri="{FF2B5EF4-FFF2-40B4-BE49-F238E27FC236}">
                <a16:creationId xmlns:a16="http://schemas.microsoft.com/office/drawing/2014/main" id="{3396ABCA-71C0-E8A2-1D80-323E83316C9D}"/>
              </a:ext>
            </a:extLst>
          </p:cNvPr>
          <p:cNvSpPr>
            <a:spLocks/>
          </p:cNvSpPr>
          <p:nvPr/>
        </p:nvSpPr>
        <p:spPr bwMode="auto">
          <a:xfrm>
            <a:off x="4655954" y="4235659"/>
            <a:ext cx="1154216" cy="1154216"/>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sp>
        <p:nvSpPr>
          <p:cNvPr id="23" name="TextBox 22">
            <a:extLst>
              <a:ext uri="{FF2B5EF4-FFF2-40B4-BE49-F238E27FC236}">
                <a16:creationId xmlns:a16="http://schemas.microsoft.com/office/drawing/2014/main" id="{2DBF322E-1D03-5270-BB98-B9423C991B6B}"/>
              </a:ext>
            </a:extLst>
          </p:cNvPr>
          <p:cNvSpPr txBox="1"/>
          <p:nvPr/>
        </p:nvSpPr>
        <p:spPr>
          <a:xfrm>
            <a:off x="2127878" y="2224799"/>
            <a:ext cx="1633631" cy="830997"/>
          </a:xfrm>
          <a:prstGeom prst="rect">
            <a:avLst/>
          </a:prstGeom>
          <a:noFill/>
        </p:spPr>
        <p:txBody>
          <a:bodyPr wrap="square" lIns="0" tIns="0" rIns="0" bIns="0" rtlCol="0">
            <a:spAutoFit/>
          </a:bodyPr>
          <a:lstStyle/>
          <a:p>
            <a:pPr algn="l"/>
            <a:r>
              <a:rPr lang="en-GB" dirty="0"/>
              <a:t>How to customize your deck and assets</a:t>
            </a:r>
          </a:p>
        </p:txBody>
      </p:sp>
      <p:sp>
        <p:nvSpPr>
          <p:cNvPr id="24" name="TextBox 23">
            <a:extLst>
              <a:ext uri="{FF2B5EF4-FFF2-40B4-BE49-F238E27FC236}">
                <a16:creationId xmlns:a16="http://schemas.microsoft.com/office/drawing/2014/main" id="{047FACC4-DD64-0EF0-67D0-BB891EC19BB2}"/>
              </a:ext>
            </a:extLst>
          </p:cNvPr>
          <p:cNvSpPr txBox="1"/>
          <p:nvPr/>
        </p:nvSpPr>
        <p:spPr>
          <a:xfrm>
            <a:off x="6074347" y="2453445"/>
            <a:ext cx="1924319" cy="276999"/>
          </a:xfrm>
          <a:prstGeom prst="rect">
            <a:avLst/>
          </a:prstGeom>
          <a:noFill/>
        </p:spPr>
        <p:txBody>
          <a:bodyPr wrap="square" lIns="0" tIns="0" rIns="0" bIns="0" rtlCol="0">
            <a:spAutoFit/>
          </a:bodyPr>
          <a:lstStyle/>
          <a:p>
            <a:pPr algn="l"/>
            <a:r>
              <a:rPr lang="en-GB" dirty="0"/>
              <a:t>Emails</a:t>
            </a:r>
          </a:p>
        </p:txBody>
      </p:sp>
      <p:sp>
        <p:nvSpPr>
          <p:cNvPr id="25" name="TextBox 24">
            <a:extLst>
              <a:ext uri="{FF2B5EF4-FFF2-40B4-BE49-F238E27FC236}">
                <a16:creationId xmlns:a16="http://schemas.microsoft.com/office/drawing/2014/main" id="{A6AC650D-2001-A90B-25B7-2403A3A15CA0}"/>
              </a:ext>
            </a:extLst>
          </p:cNvPr>
          <p:cNvSpPr txBox="1"/>
          <p:nvPr/>
        </p:nvSpPr>
        <p:spPr>
          <a:xfrm>
            <a:off x="9862505" y="2453445"/>
            <a:ext cx="1734525" cy="276999"/>
          </a:xfrm>
          <a:prstGeom prst="rect">
            <a:avLst/>
          </a:prstGeom>
          <a:noFill/>
        </p:spPr>
        <p:txBody>
          <a:bodyPr wrap="square" lIns="0" tIns="0" rIns="0" bIns="0" rtlCol="0">
            <a:spAutoFit/>
          </a:bodyPr>
          <a:lstStyle/>
          <a:p>
            <a:r>
              <a:rPr lang="en-GB" dirty="0"/>
              <a:t>Tent Cards</a:t>
            </a:r>
          </a:p>
        </p:txBody>
      </p:sp>
      <p:sp>
        <p:nvSpPr>
          <p:cNvPr id="26" name="TextBox 25">
            <a:extLst>
              <a:ext uri="{FF2B5EF4-FFF2-40B4-BE49-F238E27FC236}">
                <a16:creationId xmlns:a16="http://schemas.microsoft.com/office/drawing/2014/main" id="{003F278A-C758-D08A-3117-4ACD42004EE1}"/>
              </a:ext>
            </a:extLst>
          </p:cNvPr>
          <p:cNvSpPr txBox="1"/>
          <p:nvPr/>
        </p:nvSpPr>
        <p:spPr>
          <a:xfrm>
            <a:off x="2127878" y="4737738"/>
            <a:ext cx="1924319" cy="276999"/>
          </a:xfrm>
          <a:prstGeom prst="rect">
            <a:avLst/>
          </a:prstGeom>
          <a:noFill/>
        </p:spPr>
        <p:txBody>
          <a:bodyPr wrap="square" lIns="0" tIns="0" rIns="0" bIns="0" rtlCol="0">
            <a:spAutoFit/>
          </a:bodyPr>
          <a:lstStyle/>
          <a:p>
            <a:r>
              <a:rPr lang="en-GB" dirty="0"/>
              <a:t>Posters</a:t>
            </a:r>
          </a:p>
        </p:txBody>
      </p:sp>
      <p:sp>
        <p:nvSpPr>
          <p:cNvPr id="27" name="TextBox 26">
            <a:extLst>
              <a:ext uri="{FF2B5EF4-FFF2-40B4-BE49-F238E27FC236}">
                <a16:creationId xmlns:a16="http://schemas.microsoft.com/office/drawing/2014/main" id="{42EAF003-CCD4-3D89-9B96-86CFFB48AD37}"/>
              </a:ext>
            </a:extLst>
          </p:cNvPr>
          <p:cNvSpPr txBox="1"/>
          <p:nvPr/>
        </p:nvSpPr>
        <p:spPr>
          <a:xfrm>
            <a:off x="6074347" y="4737738"/>
            <a:ext cx="1924319" cy="276999"/>
          </a:xfrm>
          <a:prstGeom prst="rect">
            <a:avLst/>
          </a:prstGeom>
          <a:noFill/>
        </p:spPr>
        <p:txBody>
          <a:bodyPr wrap="square" lIns="0" tIns="0" rIns="0" bIns="0" rtlCol="0">
            <a:spAutoFit/>
          </a:bodyPr>
          <a:lstStyle/>
          <a:p>
            <a:r>
              <a:rPr lang="en-GB" dirty="0"/>
              <a:t>Teams Graphics</a:t>
            </a: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242424"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Contents</a:t>
            </a: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644621" y="2268671"/>
            <a:ext cx="1318678" cy="743255"/>
          </a:xfrm>
          <a:prstGeom prst="rect">
            <a:avLst/>
          </a:prstGeom>
          <a:effectLst>
            <a:outerShdw blurRad="50800" dist="12700" dir="2700000" algn="tl" rotWithShape="0">
              <a:prstClr val="black">
                <a:alpha val="15000"/>
              </a:prstClr>
            </a:outerShdw>
          </a:effectLst>
        </p:spPr>
      </p:pic>
      <p:sp>
        <p:nvSpPr>
          <p:cNvPr id="34" name="Rectangle 33">
            <a:extLst>
              <a:ext uri="{FF2B5EF4-FFF2-40B4-BE49-F238E27FC236}">
                <a16:creationId xmlns:a16="http://schemas.microsoft.com/office/drawing/2014/main" id="{DAF248F6-0578-00F7-73D5-87C114373A30}"/>
              </a:ext>
            </a:extLst>
          </p:cNvPr>
          <p:cNvSpPr/>
          <p:nvPr/>
        </p:nvSpPr>
        <p:spPr bwMode="auto">
          <a:xfrm>
            <a:off x="4768655" y="1911538"/>
            <a:ext cx="894390" cy="1457522"/>
          </a:xfrm>
          <a:prstGeom prst="rect">
            <a:avLst/>
          </a:prstGeom>
          <a:blipFill>
            <a:blip r:embed="rId3"/>
            <a:srcRect/>
            <a:stretch>
              <a:fillRect l="-490" t="258" r="-490" b="-258"/>
            </a:stretch>
          </a:blipFill>
          <a:ln>
            <a:noFill/>
            <a:headEnd type="none" w="med" len="med"/>
            <a:tailEnd type="none" w="med" len="med"/>
          </a:ln>
          <a:effectLst>
            <a:outerShdw blurRad="50800" dist="127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pic>
        <p:nvPicPr>
          <p:cNvPr id="36" name="Picture 35" descr="A close-up of a sign&#10;&#10;Description automatically generated">
            <a:extLst>
              <a:ext uri="{FF2B5EF4-FFF2-40B4-BE49-F238E27FC236}">
                <a16:creationId xmlns:a16="http://schemas.microsoft.com/office/drawing/2014/main" id="{62E976E1-891A-289A-25E5-8BB9A0385D38}"/>
              </a:ext>
            </a:extLst>
          </p:cNvPr>
          <p:cNvPicPr>
            <a:picLocks noChangeAspect="1"/>
          </p:cNvPicPr>
          <p:nvPr/>
        </p:nvPicPr>
        <p:blipFill rotWithShape="1">
          <a:blip r:embed="rId4">
            <a:extLst>
              <a:ext uri="{28A0092B-C50C-407E-A947-70E740481C1C}">
                <a14:useLocalDpi xmlns:a14="http://schemas.microsoft.com/office/drawing/2010/main" val="0"/>
              </a:ext>
            </a:extLst>
          </a:blip>
          <a:srcRect l="7186" t="21296" r="13111" b="13111"/>
          <a:stretch/>
        </p:blipFill>
        <p:spPr>
          <a:xfrm>
            <a:off x="8489575" y="2215039"/>
            <a:ext cx="1291867" cy="850519"/>
          </a:xfrm>
          <a:prstGeom prst="rect">
            <a:avLst/>
          </a:prstGeom>
          <a:effectLst>
            <a:outerShdw blurRad="63500" dist="38100" dir="5400000" algn="t" rotWithShape="0">
              <a:prstClr val="black">
                <a:alpha val="14000"/>
              </a:prstClr>
            </a:outerShdw>
          </a:effectLst>
        </p:spPr>
      </p:pic>
      <p:pic>
        <p:nvPicPr>
          <p:cNvPr id="37" name="Picture 36" descr="A paper with text on it&#10;&#10;Description automatically generated">
            <a:extLst>
              <a:ext uri="{FF2B5EF4-FFF2-40B4-BE49-F238E27FC236}">
                <a16:creationId xmlns:a16="http://schemas.microsoft.com/office/drawing/2014/main" id="{FCD06E78-8398-7C23-0D73-E8711E19153E}"/>
              </a:ext>
            </a:extLst>
          </p:cNvPr>
          <p:cNvPicPr>
            <a:picLocks noChangeAspect="1"/>
          </p:cNvPicPr>
          <p:nvPr/>
        </p:nvPicPr>
        <p:blipFill rotWithShape="1">
          <a:blip r:embed="rId5">
            <a:extLst>
              <a:ext uri="{28A0092B-C50C-407E-A947-70E740481C1C}">
                <a14:useLocalDpi xmlns:a14="http://schemas.microsoft.com/office/drawing/2010/main" val="0"/>
              </a:ext>
            </a:extLst>
          </a:blip>
          <a:srcRect l="20559" t="16111" r="22789" b="16111"/>
          <a:stretch/>
        </p:blipFill>
        <p:spPr>
          <a:xfrm>
            <a:off x="555482" y="4144453"/>
            <a:ext cx="1489611" cy="1336626"/>
          </a:xfrm>
          <a:prstGeom prst="rect">
            <a:avLst/>
          </a:prstGeom>
          <a:effectLst>
            <a:outerShdw blurRad="114300" dist="101600" dir="2700000" algn="tl" rotWithShape="0">
              <a:prstClr val="black">
                <a:alpha val="24000"/>
              </a:prstClr>
            </a:outerShdw>
          </a:effectLst>
        </p:spPr>
      </p:pic>
      <p:sp>
        <p:nvSpPr>
          <p:cNvPr id="38" name="Rectangle 37">
            <a:extLst>
              <a:ext uri="{FF2B5EF4-FFF2-40B4-BE49-F238E27FC236}">
                <a16:creationId xmlns:a16="http://schemas.microsoft.com/office/drawing/2014/main" id="{660A3F7E-64E6-A8B1-4601-0D53298CE246}"/>
              </a:ext>
            </a:extLst>
          </p:cNvPr>
          <p:cNvSpPr/>
          <p:nvPr/>
        </p:nvSpPr>
        <p:spPr bwMode="auto">
          <a:xfrm>
            <a:off x="4530919" y="4532422"/>
            <a:ext cx="1404286" cy="560688"/>
          </a:xfrm>
          <a:prstGeom prst="rect">
            <a:avLst/>
          </a:prstGeom>
          <a:blipFill>
            <a:blip r:embed="rId6">
              <a:extLst>
                <a:ext uri="{96DAC541-7B7A-43D3-8B79-37D633B846F1}">
                  <asvg:svgBlip xmlns:asvg="http://schemas.microsoft.com/office/drawing/2016/SVG/main" r:embed="rId7"/>
                </a:ext>
              </a:extLst>
            </a:blip>
            <a:srcRect/>
            <a:stretch>
              <a:fillRect l="-344" r="-344"/>
            </a:stretch>
          </a:blipFill>
          <a:ln>
            <a:noFill/>
            <a:headEnd type="none" w="med" len="med"/>
            <a:tailEnd type="none" w="med" len="med"/>
          </a:ln>
          <a:effectLst>
            <a:outerShdw blurRad="25400" dist="25400" dir="5400000" algn="t"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fontScale="92500" lnSpcReduction="10000"/>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grpSp>
        <p:nvGrpSpPr>
          <p:cNvPr id="40" name="Group 39">
            <a:extLst>
              <a:ext uri="{FF2B5EF4-FFF2-40B4-BE49-F238E27FC236}">
                <a16:creationId xmlns:a16="http://schemas.microsoft.com/office/drawing/2014/main" id="{92537BC0-AF35-1D71-807C-88EC7AE61620}"/>
              </a:ext>
            </a:extLst>
          </p:cNvPr>
          <p:cNvGrpSpPr/>
          <p:nvPr/>
        </p:nvGrpSpPr>
        <p:grpSpPr>
          <a:xfrm>
            <a:off x="3516840" y="3169393"/>
            <a:ext cx="393883" cy="393883"/>
            <a:chOff x="7219328" y="2976814"/>
            <a:chExt cx="290422" cy="290422"/>
          </a:xfrm>
        </p:grpSpPr>
        <p:sp>
          <p:nvSpPr>
            <p:cNvPr id="41" name="!!BOX1">
              <a:extLst>
                <a:ext uri="{FF2B5EF4-FFF2-40B4-BE49-F238E27FC236}">
                  <a16:creationId xmlns:a16="http://schemas.microsoft.com/office/drawing/2014/main" id="{33EB115E-ED6F-1CB3-3CBE-63594E72ACB6}"/>
                </a:ext>
              </a:extLst>
            </p:cNvPr>
            <p:cNvSpPr>
              <a:spLocks/>
            </p:cNvSpPr>
            <p:nvPr/>
          </p:nvSpPr>
          <p:spPr bwMode="auto">
            <a:xfrm>
              <a:off x="7219328" y="2976814"/>
              <a:ext cx="290422" cy="290422"/>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dirty="0">
                <a:solidFill>
                  <a:schemeClr val="accent1"/>
                </a:solidFill>
                <a:cs typeface="Segoe UI" pitchFamily="34" charset="0"/>
              </a:endParaRPr>
            </a:p>
          </p:txBody>
        </p:sp>
        <p:sp>
          <p:nvSpPr>
            <p:cNvPr id="42" name="Graphic 13">
              <a:extLst>
                <a:ext uri="{FF2B5EF4-FFF2-40B4-BE49-F238E27FC236}">
                  <a16:creationId xmlns:a16="http://schemas.microsoft.com/office/drawing/2014/main" id="{DC7318FF-B745-5E75-34B4-B0B1EBE2C542}"/>
                </a:ext>
              </a:extLst>
            </p:cNvPr>
            <p:cNvSpPr/>
            <p:nvPr/>
          </p:nvSpPr>
          <p:spPr>
            <a:xfrm>
              <a:off x="7311857" y="3071636"/>
              <a:ext cx="124597" cy="124596"/>
            </a:xfrm>
            <a:custGeom>
              <a:avLst/>
              <a:gdLst>
                <a:gd name="connsiteX0" fmla="*/ 90221 w 205347"/>
                <a:gd name="connsiteY0" fmla="*/ 201900 h 205345"/>
                <a:gd name="connsiteX1" fmla="*/ 84327 w 205347"/>
                <a:gd name="connsiteY1" fmla="*/ 205159 h 205345"/>
                <a:gd name="connsiteX2" fmla="*/ 81248 w 205347"/>
                <a:gd name="connsiteY2" fmla="*/ 202414 h 205345"/>
                <a:gd name="connsiteX3" fmla="*/ 362 w 205347"/>
                <a:gd name="connsiteY3" fmla="*/ 6580 h 205345"/>
                <a:gd name="connsiteX4" fmla="*/ 2946 w 205347"/>
                <a:gd name="connsiteY4" fmla="*/ 361 h 205345"/>
                <a:gd name="connsiteX5" fmla="*/ 6582 w 205347"/>
                <a:gd name="connsiteY5" fmla="*/ 361 h 205345"/>
                <a:gd name="connsiteX6" fmla="*/ 202416 w 205347"/>
                <a:gd name="connsiteY6" fmla="*/ 81247 h 205345"/>
                <a:gd name="connsiteX7" fmla="*/ 204980 w 205347"/>
                <a:gd name="connsiteY7" fmla="*/ 87475 h 205345"/>
                <a:gd name="connsiteX8" fmla="*/ 201901 w 205347"/>
                <a:gd name="connsiteY8" fmla="*/ 90219 h 205345"/>
                <a:gd name="connsiteX9" fmla="*/ 117586 w 205347"/>
                <a:gd name="connsiteY9" fmla="*/ 114327 h 205345"/>
                <a:gd name="connsiteX10" fmla="*/ 114319 w 205347"/>
                <a:gd name="connsiteY10" fmla="*/ 117594 h 20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5">
                  <a:moveTo>
                    <a:pt x="90221" y="201900"/>
                  </a:moveTo>
                  <a:cubicBezTo>
                    <a:pt x="89493" y="204428"/>
                    <a:pt x="86854" y="205886"/>
                    <a:pt x="84327"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8"/>
                    <a:pt x="205991" y="85047"/>
                    <a:pt x="204980" y="87475"/>
                  </a:cubicBezTo>
                  <a:cubicBezTo>
                    <a:pt x="204424" y="88810"/>
                    <a:pt x="203291" y="89819"/>
                    <a:pt x="201901" y="90219"/>
                  </a:cubicBezTo>
                  <a:lnTo>
                    <a:pt x="117586" y="114327"/>
                  </a:lnTo>
                  <a:cubicBezTo>
                    <a:pt x="116006" y="114780"/>
                    <a:pt x="114771" y="116014"/>
                    <a:pt x="114319" y="117594"/>
                  </a:cubicBezTo>
                  <a:close/>
                </a:path>
              </a:pathLst>
            </a:custGeom>
            <a:solidFill>
              <a:schemeClr val="bg1"/>
            </a:solidFill>
            <a:ln w="9525" cap="rnd">
              <a:noFill/>
              <a:prstDash val="solid"/>
              <a:round/>
            </a:ln>
          </p:spPr>
          <p:txBody>
            <a:bodyPr rtlCol="0" anchor="ctr"/>
            <a:lstStyle/>
            <a:p>
              <a:endParaRPr lang="en-GB" dirty="0"/>
            </a:p>
          </p:txBody>
        </p:sp>
      </p:grpSp>
      <p:grpSp>
        <p:nvGrpSpPr>
          <p:cNvPr id="43" name="Group 42">
            <a:extLst>
              <a:ext uri="{FF2B5EF4-FFF2-40B4-BE49-F238E27FC236}">
                <a16:creationId xmlns:a16="http://schemas.microsoft.com/office/drawing/2014/main" id="{EFE51B87-EB4B-8D60-30D5-57F5F5BF98FA}"/>
              </a:ext>
            </a:extLst>
          </p:cNvPr>
          <p:cNvGrpSpPr/>
          <p:nvPr/>
        </p:nvGrpSpPr>
        <p:grpSpPr>
          <a:xfrm>
            <a:off x="7530421" y="3169393"/>
            <a:ext cx="393883" cy="393883"/>
            <a:chOff x="7219328" y="2976814"/>
            <a:chExt cx="290422" cy="290422"/>
          </a:xfrm>
        </p:grpSpPr>
        <p:sp>
          <p:nvSpPr>
            <p:cNvPr id="44" name="!!BOX1">
              <a:extLst>
                <a:ext uri="{FF2B5EF4-FFF2-40B4-BE49-F238E27FC236}">
                  <a16:creationId xmlns:a16="http://schemas.microsoft.com/office/drawing/2014/main" id="{AA2DD55E-612C-54AC-B2AD-A98351EB8792}"/>
                </a:ext>
              </a:extLst>
            </p:cNvPr>
            <p:cNvSpPr>
              <a:spLocks/>
            </p:cNvSpPr>
            <p:nvPr/>
          </p:nvSpPr>
          <p:spPr bwMode="auto">
            <a:xfrm>
              <a:off x="7219328" y="2976814"/>
              <a:ext cx="290422" cy="290422"/>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dirty="0">
                <a:solidFill>
                  <a:schemeClr val="accent1"/>
                </a:solidFill>
                <a:cs typeface="Segoe UI" pitchFamily="34" charset="0"/>
              </a:endParaRPr>
            </a:p>
          </p:txBody>
        </p:sp>
        <p:sp>
          <p:nvSpPr>
            <p:cNvPr id="45" name="Graphic 13">
              <a:extLst>
                <a:ext uri="{FF2B5EF4-FFF2-40B4-BE49-F238E27FC236}">
                  <a16:creationId xmlns:a16="http://schemas.microsoft.com/office/drawing/2014/main" id="{B058F580-9134-C61F-FA0D-E47ED981A8FF}"/>
                </a:ext>
              </a:extLst>
            </p:cNvPr>
            <p:cNvSpPr/>
            <p:nvPr/>
          </p:nvSpPr>
          <p:spPr>
            <a:xfrm>
              <a:off x="7311857" y="3071636"/>
              <a:ext cx="124597" cy="124596"/>
            </a:xfrm>
            <a:custGeom>
              <a:avLst/>
              <a:gdLst>
                <a:gd name="connsiteX0" fmla="*/ 90221 w 205347"/>
                <a:gd name="connsiteY0" fmla="*/ 201900 h 205345"/>
                <a:gd name="connsiteX1" fmla="*/ 84327 w 205347"/>
                <a:gd name="connsiteY1" fmla="*/ 205159 h 205345"/>
                <a:gd name="connsiteX2" fmla="*/ 81248 w 205347"/>
                <a:gd name="connsiteY2" fmla="*/ 202414 h 205345"/>
                <a:gd name="connsiteX3" fmla="*/ 362 w 205347"/>
                <a:gd name="connsiteY3" fmla="*/ 6580 h 205345"/>
                <a:gd name="connsiteX4" fmla="*/ 2946 w 205347"/>
                <a:gd name="connsiteY4" fmla="*/ 361 h 205345"/>
                <a:gd name="connsiteX5" fmla="*/ 6582 w 205347"/>
                <a:gd name="connsiteY5" fmla="*/ 361 h 205345"/>
                <a:gd name="connsiteX6" fmla="*/ 202416 w 205347"/>
                <a:gd name="connsiteY6" fmla="*/ 81247 h 205345"/>
                <a:gd name="connsiteX7" fmla="*/ 204980 w 205347"/>
                <a:gd name="connsiteY7" fmla="*/ 87475 h 205345"/>
                <a:gd name="connsiteX8" fmla="*/ 201901 w 205347"/>
                <a:gd name="connsiteY8" fmla="*/ 90219 h 205345"/>
                <a:gd name="connsiteX9" fmla="*/ 117586 w 205347"/>
                <a:gd name="connsiteY9" fmla="*/ 114327 h 205345"/>
                <a:gd name="connsiteX10" fmla="*/ 114319 w 205347"/>
                <a:gd name="connsiteY10" fmla="*/ 117594 h 20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5">
                  <a:moveTo>
                    <a:pt x="90221" y="201900"/>
                  </a:moveTo>
                  <a:cubicBezTo>
                    <a:pt x="89493" y="204428"/>
                    <a:pt x="86854" y="205886"/>
                    <a:pt x="84327"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8"/>
                    <a:pt x="205991" y="85047"/>
                    <a:pt x="204980" y="87475"/>
                  </a:cubicBezTo>
                  <a:cubicBezTo>
                    <a:pt x="204424" y="88810"/>
                    <a:pt x="203291" y="89819"/>
                    <a:pt x="201901" y="90219"/>
                  </a:cubicBezTo>
                  <a:lnTo>
                    <a:pt x="117586" y="114327"/>
                  </a:lnTo>
                  <a:cubicBezTo>
                    <a:pt x="116006" y="114780"/>
                    <a:pt x="114771" y="116014"/>
                    <a:pt x="114319" y="117594"/>
                  </a:cubicBezTo>
                  <a:close/>
                </a:path>
              </a:pathLst>
            </a:custGeom>
            <a:solidFill>
              <a:schemeClr val="bg1"/>
            </a:solidFill>
            <a:ln w="9525" cap="rnd">
              <a:noFill/>
              <a:prstDash val="solid"/>
              <a:round/>
            </a:ln>
          </p:spPr>
          <p:txBody>
            <a:bodyPr rtlCol="0" anchor="ctr"/>
            <a:lstStyle/>
            <a:p>
              <a:endParaRPr lang="en-GB" dirty="0"/>
            </a:p>
          </p:txBody>
        </p:sp>
      </p:grpSp>
      <p:grpSp>
        <p:nvGrpSpPr>
          <p:cNvPr id="46" name="Group 45">
            <a:extLst>
              <a:ext uri="{FF2B5EF4-FFF2-40B4-BE49-F238E27FC236}">
                <a16:creationId xmlns:a16="http://schemas.microsoft.com/office/drawing/2014/main" id="{FB3EF110-7157-7088-ADB0-A31607FDE66E}"/>
              </a:ext>
            </a:extLst>
          </p:cNvPr>
          <p:cNvGrpSpPr/>
          <p:nvPr/>
        </p:nvGrpSpPr>
        <p:grpSpPr>
          <a:xfrm>
            <a:off x="11547379" y="3169393"/>
            <a:ext cx="393883" cy="393883"/>
            <a:chOff x="7219328" y="2976814"/>
            <a:chExt cx="290422" cy="290422"/>
          </a:xfrm>
        </p:grpSpPr>
        <p:sp>
          <p:nvSpPr>
            <p:cNvPr id="47" name="!!BOX1">
              <a:extLst>
                <a:ext uri="{FF2B5EF4-FFF2-40B4-BE49-F238E27FC236}">
                  <a16:creationId xmlns:a16="http://schemas.microsoft.com/office/drawing/2014/main" id="{2EF32D0B-133D-E61C-4543-071DA79AA23F}"/>
                </a:ext>
              </a:extLst>
            </p:cNvPr>
            <p:cNvSpPr>
              <a:spLocks/>
            </p:cNvSpPr>
            <p:nvPr/>
          </p:nvSpPr>
          <p:spPr bwMode="auto">
            <a:xfrm>
              <a:off x="7219328" y="2976814"/>
              <a:ext cx="290422" cy="290422"/>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dirty="0">
                <a:solidFill>
                  <a:schemeClr val="accent1"/>
                </a:solidFill>
                <a:cs typeface="Segoe UI" pitchFamily="34" charset="0"/>
              </a:endParaRPr>
            </a:p>
          </p:txBody>
        </p:sp>
        <p:sp>
          <p:nvSpPr>
            <p:cNvPr id="48" name="Graphic 13">
              <a:extLst>
                <a:ext uri="{FF2B5EF4-FFF2-40B4-BE49-F238E27FC236}">
                  <a16:creationId xmlns:a16="http://schemas.microsoft.com/office/drawing/2014/main" id="{3FDDEB4D-5124-AE10-B8C7-806136A8E39B}"/>
                </a:ext>
              </a:extLst>
            </p:cNvPr>
            <p:cNvSpPr/>
            <p:nvPr/>
          </p:nvSpPr>
          <p:spPr>
            <a:xfrm>
              <a:off x="7311857" y="3071636"/>
              <a:ext cx="124597" cy="124596"/>
            </a:xfrm>
            <a:custGeom>
              <a:avLst/>
              <a:gdLst>
                <a:gd name="connsiteX0" fmla="*/ 90221 w 205347"/>
                <a:gd name="connsiteY0" fmla="*/ 201900 h 205345"/>
                <a:gd name="connsiteX1" fmla="*/ 84327 w 205347"/>
                <a:gd name="connsiteY1" fmla="*/ 205159 h 205345"/>
                <a:gd name="connsiteX2" fmla="*/ 81248 w 205347"/>
                <a:gd name="connsiteY2" fmla="*/ 202414 h 205345"/>
                <a:gd name="connsiteX3" fmla="*/ 362 w 205347"/>
                <a:gd name="connsiteY3" fmla="*/ 6580 h 205345"/>
                <a:gd name="connsiteX4" fmla="*/ 2946 w 205347"/>
                <a:gd name="connsiteY4" fmla="*/ 361 h 205345"/>
                <a:gd name="connsiteX5" fmla="*/ 6582 w 205347"/>
                <a:gd name="connsiteY5" fmla="*/ 361 h 205345"/>
                <a:gd name="connsiteX6" fmla="*/ 202416 w 205347"/>
                <a:gd name="connsiteY6" fmla="*/ 81247 h 205345"/>
                <a:gd name="connsiteX7" fmla="*/ 204980 w 205347"/>
                <a:gd name="connsiteY7" fmla="*/ 87475 h 205345"/>
                <a:gd name="connsiteX8" fmla="*/ 201901 w 205347"/>
                <a:gd name="connsiteY8" fmla="*/ 90219 h 205345"/>
                <a:gd name="connsiteX9" fmla="*/ 117586 w 205347"/>
                <a:gd name="connsiteY9" fmla="*/ 114327 h 205345"/>
                <a:gd name="connsiteX10" fmla="*/ 114319 w 205347"/>
                <a:gd name="connsiteY10" fmla="*/ 117594 h 20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5">
                  <a:moveTo>
                    <a:pt x="90221" y="201900"/>
                  </a:moveTo>
                  <a:cubicBezTo>
                    <a:pt x="89493" y="204428"/>
                    <a:pt x="86854" y="205886"/>
                    <a:pt x="84327"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8"/>
                    <a:pt x="205991" y="85047"/>
                    <a:pt x="204980" y="87475"/>
                  </a:cubicBezTo>
                  <a:cubicBezTo>
                    <a:pt x="204424" y="88810"/>
                    <a:pt x="203291" y="89819"/>
                    <a:pt x="201901" y="90219"/>
                  </a:cubicBezTo>
                  <a:lnTo>
                    <a:pt x="117586" y="114327"/>
                  </a:lnTo>
                  <a:cubicBezTo>
                    <a:pt x="116006" y="114780"/>
                    <a:pt x="114771" y="116014"/>
                    <a:pt x="114319" y="117594"/>
                  </a:cubicBezTo>
                  <a:close/>
                </a:path>
              </a:pathLst>
            </a:custGeom>
            <a:solidFill>
              <a:schemeClr val="bg1"/>
            </a:solidFill>
            <a:ln w="9525" cap="rnd">
              <a:noFill/>
              <a:prstDash val="solid"/>
              <a:round/>
            </a:ln>
          </p:spPr>
          <p:txBody>
            <a:bodyPr rtlCol="0" anchor="ctr"/>
            <a:lstStyle/>
            <a:p>
              <a:endParaRPr lang="en-GB" dirty="0"/>
            </a:p>
          </p:txBody>
        </p:sp>
      </p:grpSp>
      <p:grpSp>
        <p:nvGrpSpPr>
          <p:cNvPr id="49" name="Group 48">
            <a:extLst>
              <a:ext uri="{FF2B5EF4-FFF2-40B4-BE49-F238E27FC236}">
                <a16:creationId xmlns:a16="http://schemas.microsoft.com/office/drawing/2014/main" id="{1BEC09FD-9C65-D81D-8E79-94C113527CDC}"/>
              </a:ext>
            </a:extLst>
          </p:cNvPr>
          <p:cNvGrpSpPr/>
          <p:nvPr/>
        </p:nvGrpSpPr>
        <p:grpSpPr>
          <a:xfrm>
            <a:off x="3516840" y="5399015"/>
            <a:ext cx="393883" cy="393883"/>
            <a:chOff x="7219328" y="2976814"/>
            <a:chExt cx="290422" cy="290422"/>
          </a:xfrm>
        </p:grpSpPr>
        <p:sp>
          <p:nvSpPr>
            <p:cNvPr id="50" name="!!BOX1">
              <a:extLst>
                <a:ext uri="{FF2B5EF4-FFF2-40B4-BE49-F238E27FC236}">
                  <a16:creationId xmlns:a16="http://schemas.microsoft.com/office/drawing/2014/main" id="{61F26F3D-135B-6A15-5EC8-A0D164E70B8D}"/>
                </a:ext>
              </a:extLst>
            </p:cNvPr>
            <p:cNvSpPr>
              <a:spLocks/>
            </p:cNvSpPr>
            <p:nvPr/>
          </p:nvSpPr>
          <p:spPr bwMode="auto">
            <a:xfrm>
              <a:off x="7219328" y="2976814"/>
              <a:ext cx="290422" cy="290422"/>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dirty="0">
                <a:solidFill>
                  <a:schemeClr val="accent1"/>
                </a:solidFill>
                <a:cs typeface="Segoe UI" pitchFamily="34" charset="0"/>
              </a:endParaRPr>
            </a:p>
          </p:txBody>
        </p:sp>
        <p:sp>
          <p:nvSpPr>
            <p:cNvPr id="51" name="Graphic 13">
              <a:extLst>
                <a:ext uri="{FF2B5EF4-FFF2-40B4-BE49-F238E27FC236}">
                  <a16:creationId xmlns:a16="http://schemas.microsoft.com/office/drawing/2014/main" id="{B86CA648-1D3E-30AA-D870-20E0E23CE4D0}"/>
                </a:ext>
              </a:extLst>
            </p:cNvPr>
            <p:cNvSpPr/>
            <p:nvPr/>
          </p:nvSpPr>
          <p:spPr>
            <a:xfrm>
              <a:off x="7311857" y="3071636"/>
              <a:ext cx="124597" cy="124596"/>
            </a:xfrm>
            <a:custGeom>
              <a:avLst/>
              <a:gdLst>
                <a:gd name="connsiteX0" fmla="*/ 90221 w 205347"/>
                <a:gd name="connsiteY0" fmla="*/ 201900 h 205345"/>
                <a:gd name="connsiteX1" fmla="*/ 84327 w 205347"/>
                <a:gd name="connsiteY1" fmla="*/ 205159 h 205345"/>
                <a:gd name="connsiteX2" fmla="*/ 81248 w 205347"/>
                <a:gd name="connsiteY2" fmla="*/ 202414 h 205345"/>
                <a:gd name="connsiteX3" fmla="*/ 362 w 205347"/>
                <a:gd name="connsiteY3" fmla="*/ 6580 h 205345"/>
                <a:gd name="connsiteX4" fmla="*/ 2946 w 205347"/>
                <a:gd name="connsiteY4" fmla="*/ 361 h 205345"/>
                <a:gd name="connsiteX5" fmla="*/ 6582 w 205347"/>
                <a:gd name="connsiteY5" fmla="*/ 361 h 205345"/>
                <a:gd name="connsiteX6" fmla="*/ 202416 w 205347"/>
                <a:gd name="connsiteY6" fmla="*/ 81247 h 205345"/>
                <a:gd name="connsiteX7" fmla="*/ 204980 w 205347"/>
                <a:gd name="connsiteY7" fmla="*/ 87475 h 205345"/>
                <a:gd name="connsiteX8" fmla="*/ 201901 w 205347"/>
                <a:gd name="connsiteY8" fmla="*/ 90219 h 205345"/>
                <a:gd name="connsiteX9" fmla="*/ 117586 w 205347"/>
                <a:gd name="connsiteY9" fmla="*/ 114327 h 205345"/>
                <a:gd name="connsiteX10" fmla="*/ 114319 w 205347"/>
                <a:gd name="connsiteY10" fmla="*/ 117594 h 20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5">
                  <a:moveTo>
                    <a:pt x="90221" y="201900"/>
                  </a:moveTo>
                  <a:cubicBezTo>
                    <a:pt x="89493" y="204428"/>
                    <a:pt x="86854" y="205886"/>
                    <a:pt x="84327"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8"/>
                    <a:pt x="205991" y="85047"/>
                    <a:pt x="204980" y="87475"/>
                  </a:cubicBezTo>
                  <a:cubicBezTo>
                    <a:pt x="204424" y="88810"/>
                    <a:pt x="203291" y="89819"/>
                    <a:pt x="201901" y="90219"/>
                  </a:cubicBezTo>
                  <a:lnTo>
                    <a:pt x="117586" y="114327"/>
                  </a:lnTo>
                  <a:cubicBezTo>
                    <a:pt x="116006" y="114780"/>
                    <a:pt x="114771" y="116014"/>
                    <a:pt x="114319" y="117594"/>
                  </a:cubicBezTo>
                  <a:close/>
                </a:path>
              </a:pathLst>
            </a:custGeom>
            <a:solidFill>
              <a:schemeClr val="bg1"/>
            </a:solidFill>
            <a:ln w="9525" cap="rnd">
              <a:noFill/>
              <a:prstDash val="solid"/>
              <a:round/>
            </a:ln>
          </p:spPr>
          <p:txBody>
            <a:bodyPr rtlCol="0" anchor="ctr"/>
            <a:lstStyle/>
            <a:p>
              <a:endParaRPr lang="en-GB" dirty="0"/>
            </a:p>
          </p:txBody>
        </p:sp>
      </p:grpSp>
      <p:grpSp>
        <p:nvGrpSpPr>
          <p:cNvPr id="52" name="Group 51">
            <a:extLst>
              <a:ext uri="{FF2B5EF4-FFF2-40B4-BE49-F238E27FC236}">
                <a16:creationId xmlns:a16="http://schemas.microsoft.com/office/drawing/2014/main" id="{E48EE5A0-E3C2-D96C-108F-AE343873C648}"/>
              </a:ext>
            </a:extLst>
          </p:cNvPr>
          <p:cNvGrpSpPr/>
          <p:nvPr/>
        </p:nvGrpSpPr>
        <p:grpSpPr>
          <a:xfrm>
            <a:off x="7530421" y="5399015"/>
            <a:ext cx="393883" cy="393883"/>
            <a:chOff x="7219328" y="2976814"/>
            <a:chExt cx="290422" cy="290422"/>
          </a:xfrm>
        </p:grpSpPr>
        <p:sp>
          <p:nvSpPr>
            <p:cNvPr id="53" name="!!BOX1">
              <a:extLst>
                <a:ext uri="{FF2B5EF4-FFF2-40B4-BE49-F238E27FC236}">
                  <a16:creationId xmlns:a16="http://schemas.microsoft.com/office/drawing/2014/main" id="{39E99BD5-7FD0-B9B8-B6E1-A9530E45047A}"/>
                </a:ext>
              </a:extLst>
            </p:cNvPr>
            <p:cNvSpPr>
              <a:spLocks/>
            </p:cNvSpPr>
            <p:nvPr/>
          </p:nvSpPr>
          <p:spPr bwMode="auto">
            <a:xfrm>
              <a:off x="7219328" y="2976814"/>
              <a:ext cx="290422" cy="290422"/>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dirty="0">
                <a:solidFill>
                  <a:schemeClr val="accent1"/>
                </a:solidFill>
                <a:cs typeface="Segoe UI" pitchFamily="34" charset="0"/>
              </a:endParaRPr>
            </a:p>
          </p:txBody>
        </p:sp>
        <p:sp>
          <p:nvSpPr>
            <p:cNvPr id="54" name="Graphic 13">
              <a:extLst>
                <a:ext uri="{FF2B5EF4-FFF2-40B4-BE49-F238E27FC236}">
                  <a16:creationId xmlns:a16="http://schemas.microsoft.com/office/drawing/2014/main" id="{686961F2-2F82-F87F-A0DC-046C0417E9D7}"/>
                </a:ext>
              </a:extLst>
            </p:cNvPr>
            <p:cNvSpPr/>
            <p:nvPr/>
          </p:nvSpPr>
          <p:spPr>
            <a:xfrm>
              <a:off x="7311857" y="3071636"/>
              <a:ext cx="124597" cy="124596"/>
            </a:xfrm>
            <a:custGeom>
              <a:avLst/>
              <a:gdLst>
                <a:gd name="connsiteX0" fmla="*/ 90221 w 205347"/>
                <a:gd name="connsiteY0" fmla="*/ 201900 h 205345"/>
                <a:gd name="connsiteX1" fmla="*/ 84327 w 205347"/>
                <a:gd name="connsiteY1" fmla="*/ 205159 h 205345"/>
                <a:gd name="connsiteX2" fmla="*/ 81248 w 205347"/>
                <a:gd name="connsiteY2" fmla="*/ 202414 h 205345"/>
                <a:gd name="connsiteX3" fmla="*/ 362 w 205347"/>
                <a:gd name="connsiteY3" fmla="*/ 6580 h 205345"/>
                <a:gd name="connsiteX4" fmla="*/ 2946 w 205347"/>
                <a:gd name="connsiteY4" fmla="*/ 361 h 205345"/>
                <a:gd name="connsiteX5" fmla="*/ 6582 w 205347"/>
                <a:gd name="connsiteY5" fmla="*/ 361 h 205345"/>
                <a:gd name="connsiteX6" fmla="*/ 202416 w 205347"/>
                <a:gd name="connsiteY6" fmla="*/ 81247 h 205345"/>
                <a:gd name="connsiteX7" fmla="*/ 204980 w 205347"/>
                <a:gd name="connsiteY7" fmla="*/ 87475 h 205345"/>
                <a:gd name="connsiteX8" fmla="*/ 201901 w 205347"/>
                <a:gd name="connsiteY8" fmla="*/ 90219 h 205345"/>
                <a:gd name="connsiteX9" fmla="*/ 117586 w 205347"/>
                <a:gd name="connsiteY9" fmla="*/ 114327 h 205345"/>
                <a:gd name="connsiteX10" fmla="*/ 114319 w 205347"/>
                <a:gd name="connsiteY10" fmla="*/ 117594 h 20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5">
                  <a:moveTo>
                    <a:pt x="90221" y="201900"/>
                  </a:moveTo>
                  <a:cubicBezTo>
                    <a:pt x="89493" y="204428"/>
                    <a:pt x="86854" y="205886"/>
                    <a:pt x="84327"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8"/>
                    <a:pt x="205991" y="85047"/>
                    <a:pt x="204980" y="87475"/>
                  </a:cubicBezTo>
                  <a:cubicBezTo>
                    <a:pt x="204424" y="88810"/>
                    <a:pt x="203291" y="89819"/>
                    <a:pt x="201901" y="90219"/>
                  </a:cubicBezTo>
                  <a:lnTo>
                    <a:pt x="117586" y="114327"/>
                  </a:lnTo>
                  <a:cubicBezTo>
                    <a:pt x="116006" y="114780"/>
                    <a:pt x="114771" y="116014"/>
                    <a:pt x="114319" y="117594"/>
                  </a:cubicBezTo>
                  <a:close/>
                </a:path>
              </a:pathLst>
            </a:custGeom>
            <a:solidFill>
              <a:schemeClr val="bg1"/>
            </a:solidFill>
            <a:ln w="9525" cap="rnd">
              <a:noFill/>
              <a:prstDash val="solid"/>
              <a:round/>
            </a:ln>
          </p:spPr>
          <p:txBody>
            <a:bodyPr rtlCol="0" anchor="ctr"/>
            <a:lstStyle/>
            <a:p>
              <a:endParaRPr lang="en-GB" dirty="0"/>
            </a:p>
          </p:txBody>
        </p:sp>
      </p:grpSp>
      <p:sp>
        <p:nvSpPr>
          <p:cNvPr id="13" name="Rectangle 12">
            <a:hlinkClick r:id="rId8" action="ppaction://hlinksldjump"/>
            <a:extLst>
              <a:ext uri="{FF2B5EF4-FFF2-40B4-BE49-F238E27FC236}">
                <a16:creationId xmlns:a16="http://schemas.microsoft.com/office/drawing/2014/main" id="{C8AA9ADD-90B7-4CE4-4ACB-1D27CA112B51}"/>
              </a:ext>
            </a:extLst>
          </p:cNvPr>
          <p:cNvSpPr/>
          <p:nvPr/>
        </p:nvSpPr>
        <p:spPr bwMode="auto">
          <a:xfrm>
            <a:off x="469731" y="1815453"/>
            <a:ext cx="3316294" cy="1649691"/>
          </a:xfrm>
          <a:prstGeom prst="rect">
            <a:avLst/>
          </a:prstGeom>
          <a:solidFill>
            <a:schemeClr val="bg1">
              <a:lumMod val="95000"/>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22" name="Rectangle 21">
            <a:hlinkClick r:id="rId9" action="ppaction://hlinksldjump"/>
            <a:extLst>
              <a:ext uri="{FF2B5EF4-FFF2-40B4-BE49-F238E27FC236}">
                <a16:creationId xmlns:a16="http://schemas.microsoft.com/office/drawing/2014/main" id="{BBBACF49-94B8-6144-00C2-CC25617C2014}"/>
              </a:ext>
            </a:extLst>
          </p:cNvPr>
          <p:cNvSpPr/>
          <p:nvPr/>
        </p:nvSpPr>
        <p:spPr bwMode="auto">
          <a:xfrm>
            <a:off x="4462771" y="1815453"/>
            <a:ext cx="3316294" cy="1649691"/>
          </a:xfrm>
          <a:prstGeom prst="rect">
            <a:avLst/>
          </a:prstGeom>
          <a:solidFill>
            <a:schemeClr val="bg1">
              <a:lumMod val="95000"/>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29" name="Rectangle 28">
            <a:hlinkClick r:id="rId10" action="ppaction://hlinksldjump"/>
            <a:extLst>
              <a:ext uri="{FF2B5EF4-FFF2-40B4-BE49-F238E27FC236}">
                <a16:creationId xmlns:a16="http://schemas.microsoft.com/office/drawing/2014/main" id="{FCF013C1-0A6B-5A46-7C2C-9D850AD1F979}"/>
              </a:ext>
            </a:extLst>
          </p:cNvPr>
          <p:cNvSpPr/>
          <p:nvPr/>
        </p:nvSpPr>
        <p:spPr bwMode="auto">
          <a:xfrm>
            <a:off x="8452193" y="1815453"/>
            <a:ext cx="3316294" cy="1649691"/>
          </a:xfrm>
          <a:prstGeom prst="rect">
            <a:avLst/>
          </a:prstGeom>
          <a:solidFill>
            <a:schemeClr val="bg1">
              <a:lumMod val="95000"/>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2" name="Rectangle 31">
            <a:hlinkClick r:id="rId11" action="ppaction://hlinksldjump"/>
            <a:extLst>
              <a:ext uri="{FF2B5EF4-FFF2-40B4-BE49-F238E27FC236}">
                <a16:creationId xmlns:a16="http://schemas.microsoft.com/office/drawing/2014/main" id="{7CD33C1C-EFA8-7751-200F-E868B5D18706}"/>
              </a:ext>
            </a:extLst>
          </p:cNvPr>
          <p:cNvSpPr/>
          <p:nvPr/>
        </p:nvSpPr>
        <p:spPr bwMode="auto">
          <a:xfrm>
            <a:off x="469731" y="3885328"/>
            <a:ext cx="3316294" cy="1649691"/>
          </a:xfrm>
          <a:prstGeom prst="rect">
            <a:avLst/>
          </a:prstGeom>
          <a:solidFill>
            <a:schemeClr val="bg1">
              <a:lumMod val="95000"/>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5" name="Rectangle 34">
            <a:hlinkClick r:id="rId12" action="ppaction://hlinksldjump"/>
            <a:extLst>
              <a:ext uri="{FF2B5EF4-FFF2-40B4-BE49-F238E27FC236}">
                <a16:creationId xmlns:a16="http://schemas.microsoft.com/office/drawing/2014/main" id="{BFB62F02-5703-52DE-BB6D-5259E9E3F601}"/>
              </a:ext>
            </a:extLst>
          </p:cNvPr>
          <p:cNvSpPr/>
          <p:nvPr/>
        </p:nvSpPr>
        <p:spPr bwMode="auto">
          <a:xfrm>
            <a:off x="4462771" y="3967135"/>
            <a:ext cx="3316294" cy="1649691"/>
          </a:xfrm>
          <a:prstGeom prst="rect">
            <a:avLst/>
          </a:prstGeom>
          <a:solidFill>
            <a:schemeClr val="bg1">
              <a:lumMod val="95000"/>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7575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55D89B62-CA34-13A5-9FB7-7E813DB5BA54}"/>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5" y="419100"/>
            <a:ext cx="9664081"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customise your deck – applying your brand colours</a:t>
            </a:r>
          </a:p>
        </p:txBody>
      </p:sp>
      <p:grpSp>
        <p:nvGrpSpPr>
          <p:cNvPr id="2" name="Group 1">
            <a:extLst>
              <a:ext uri="{FF2B5EF4-FFF2-40B4-BE49-F238E27FC236}">
                <a16:creationId xmlns:a16="http://schemas.microsoft.com/office/drawing/2014/main" id="{AFB91AA9-BB0E-88DA-9A08-0651A77C9581}"/>
              </a:ext>
            </a:extLst>
          </p:cNvPr>
          <p:cNvGrpSpPr/>
          <p:nvPr/>
        </p:nvGrpSpPr>
        <p:grpSpPr>
          <a:xfrm>
            <a:off x="10499944" y="147945"/>
            <a:ext cx="1456268" cy="1291772"/>
            <a:chOff x="10520727" y="199899"/>
            <a:chExt cx="1456268" cy="1291772"/>
          </a:xfrm>
        </p:grpSpPr>
        <p:sp>
          <p:nvSpPr>
            <p:cNvPr id="5" name="!!BOX1">
              <a:extLst>
                <a:ext uri="{FF2B5EF4-FFF2-40B4-BE49-F238E27FC236}">
                  <a16:creationId xmlns:a16="http://schemas.microsoft.com/office/drawing/2014/main" id="{DA731C1A-51A6-DEB8-2249-FF31CCCFAC17}"/>
                </a:ext>
              </a:extLst>
            </p:cNvPr>
            <p:cNvSpPr>
              <a:spLocks/>
            </p:cNvSpPr>
            <p:nvPr/>
          </p:nvSpPr>
          <p:spPr bwMode="auto">
            <a:xfrm>
              <a:off x="10599508" y="199899"/>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10520727" y="419100"/>
              <a:ext cx="1456268" cy="820806"/>
            </a:xfrm>
            <a:prstGeom prst="rect">
              <a:avLst/>
            </a:prstGeom>
            <a:effectLst>
              <a:outerShdw blurRad="50800" dist="12700" dir="2700000" algn="tl" rotWithShape="0">
                <a:prstClr val="black">
                  <a:alpha val="15000"/>
                </a:prstClr>
              </a:outerShdw>
            </a:effectLst>
          </p:spPr>
        </p:pic>
      </p:grpSp>
      <p:sp>
        <p:nvSpPr>
          <p:cNvPr id="4" name="TextBox 3">
            <a:extLst>
              <a:ext uri="{FF2B5EF4-FFF2-40B4-BE49-F238E27FC236}">
                <a16:creationId xmlns:a16="http://schemas.microsoft.com/office/drawing/2014/main" id="{669C21EE-C581-37DD-6CDF-8537EC1E9CB8}"/>
              </a:ext>
            </a:extLst>
          </p:cNvPr>
          <p:cNvSpPr txBox="1"/>
          <p:nvPr/>
        </p:nvSpPr>
        <p:spPr>
          <a:xfrm>
            <a:off x="600076" y="1509544"/>
            <a:ext cx="4744651" cy="3822906"/>
          </a:xfrm>
          <a:prstGeom prst="rect">
            <a:avLst/>
          </a:prstGeom>
          <a:noFill/>
        </p:spPr>
        <p:txBody>
          <a:bodyPr wrap="square" lIns="0" tIns="0" rIns="0" bIns="0" rtlCol="0">
            <a:spAutoFit/>
          </a:bodyPr>
          <a:lstStyle/>
          <a:p>
            <a:pPr algn="l">
              <a:lnSpc>
                <a:spcPct val="110000"/>
              </a:lnSpc>
              <a:spcAft>
                <a:spcPts val="500"/>
              </a:spcAft>
            </a:pPr>
            <a:r>
              <a:rPr lang="en-GB" sz="1200" dirty="0"/>
              <a:t>Applying your brand colours to the deck:</a:t>
            </a:r>
          </a:p>
          <a:p>
            <a:pPr marL="342900" indent="-342900" algn="l">
              <a:lnSpc>
                <a:spcPct val="110000"/>
              </a:lnSpc>
              <a:spcAft>
                <a:spcPts val="500"/>
              </a:spcAft>
              <a:buClr>
                <a:schemeClr val="tx2"/>
              </a:buClr>
              <a:buAutoNum type="arabicPeriod"/>
            </a:pPr>
            <a:r>
              <a:rPr lang="en-GB" sz="1200" dirty="0"/>
              <a:t>Select the </a:t>
            </a:r>
            <a:r>
              <a:rPr lang="en-GB" sz="1200" b="1" dirty="0"/>
              <a:t>View</a:t>
            </a:r>
            <a:r>
              <a:rPr lang="en-GB" sz="1200" dirty="0"/>
              <a:t> tab at the top of your screen.</a:t>
            </a:r>
          </a:p>
          <a:p>
            <a:pPr marL="342900" indent="-342900" algn="l">
              <a:lnSpc>
                <a:spcPct val="110000"/>
              </a:lnSpc>
              <a:spcAft>
                <a:spcPts val="500"/>
              </a:spcAft>
              <a:buClr>
                <a:schemeClr val="tx2"/>
              </a:buClr>
              <a:buAutoNum type="arabicPeriod"/>
            </a:pPr>
            <a:r>
              <a:rPr lang="en-GB" sz="1200" dirty="0"/>
              <a:t>Select the </a:t>
            </a:r>
            <a:r>
              <a:rPr lang="en-GB" sz="1200" b="1" dirty="0"/>
              <a:t>Slide Master </a:t>
            </a:r>
            <a:r>
              <a:rPr lang="en-GB" sz="1200" dirty="0"/>
              <a:t>option. This will open up the Master slides within the deck. Please do not edit any of the slides in this view.</a:t>
            </a:r>
          </a:p>
          <a:p>
            <a:pPr marL="342900" indent="-342900" algn="l">
              <a:lnSpc>
                <a:spcPct val="110000"/>
              </a:lnSpc>
              <a:spcAft>
                <a:spcPts val="500"/>
              </a:spcAft>
              <a:buClr>
                <a:schemeClr val="tx2"/>
              </a:buClr>
              <a:buAutoNum type="arabicPeriod"/>
            </a:pPr>
            <a:r>
              <a:rPr lang="en-GB" sz="1200" dirty="0"/>
              <a:t>Select the </a:t>
            </a:r>
            <a:r>
              <a:rPr lang="en-GB" sz="1200" b="1" dirty="0"/>
              <a:t>Colours </a:t>
            </a:r>
            <a:r>
              <a:rPr lang="en-GB" sz="1200" dirty="0"/>
              <a:t>option.</a:t>
            </a:r>
          </a:p>
          <a:p>
            <a:pPr marL="342900" indent="-342900" algn="l">
              <a:lnSpc>
                <a:spcPct val="110000"/>
              </a:lnSpc>
              <a:spcAft>
                <a:spcPts val="500"/>
              </a:spcAft>
              <a:buClr>
                <a:schemeClr val="tx2"/>
              </a:buClr>
              <a:buAutoNum type="arabicPeriod"/>
            </a:pPr>
            <a:r>
              <a:rPr lang="en-GB" sz="1200" dirty="0"/>
              <a:t>Select the </a:t>
            </a:r>
            <a:r>
              <a:rPr lang="en-GB" sz="1200" b="1" dirty="0"/>
              <a:t>Customise Colours…</a:t>
            </a:r>
            <a:r>
              <a:rPr lang="en-GB" sz="1200" dirty="0"/>
              <a:t> option.</a:t>
            </a:r>
          </a:p>
          <a:p>
            <a:pPr marL="342900" indent="-342900" algn="l">
              <a:lnSpc>
                <a:spcPct val="110000"/>
              </a:lnSpc>
              <a:spcAft>
                <a:spcPts val="500"/>
              </a:spcAft>
              <a:buClr>
                <a:schemeClr val="tx2"/>
              </a:buClr>
              <a:buAutoNum type="arabicPeriod"/>
            </a:pPr>
            <a:r>
              <a:rPr lang="en-GB" sz="1200" dirty="0"/>
              <a:t>Within the </a:t>
            </a:r>
            <a:r>
              <a:rPr lang="en-GB" sz="1200" b="1" dirty="0"/>
              <a:t>New Theme Colours </a:t>
            </a:r>
            <a:r>
              <a:rPr lang="en-GB" sz="1200" dirty="0"/>
              <a:t>pop up, replace each of the colours one by one with your brands colours. The first 4 apply to text. Your primary brand colour should be placed in Text/Background – Dark 2 AND Accent 1. </a:t>
            </a:r>
          </a:p>
          <a:p>
            <a:pPr marL="342900" indent="-342900" algn="l">
              <a:lnSpc>
                <a:spcPct val="110000"/>
              </a:lnSpc>
              <a:spcAft>
                <a:spcPts val="500"/>
              </a:spcAft>
              <a:buClr>
                <a:schemeClr val="tx2"/>
              </a:buClr>
              <a:buAutoNum type="arabicPeriod"/>
            </a:pPr>
            <a:r>
              <a:rPr lang="en-GB" sz="1200" dirty="0"/>
              <a:t>Name your theme to apply to future collateral and hit save.</a:t>
            </a:r>
          </a:p>
          <a:p>
            <a:pPr algn="l">
              <a:lnSpc>
                <a:spcPct val="110000"/>
              </a:lnSpc>
              <a:spcAft>
                <a:spcPts val="500"/>
              </a:spcAft>
              <a:buClr>
                <a:schemeClr val="tx2"/>
              </a:buClr>
            </a:pPr>
            <a:r>
              <a:rPr lang="en-GB" sz="1050" dirty="0"/>
              <a:t>NOTE: You will only have to complete steps 4-6 once. Your brand theme will be saved and will then appear in the Customise Colours list.</a:t>
            </a:r>
          </a:p>
          <a:p>
            <a:pPr marL="342900" indent="-342900" algn="l">
              <a:lnSpc>
                <a:spcPct val="110000"/>
              </a:lnSpc>
              <a:spcAft>
                <a:spcPts val="500"/>
              </a:spcAft>
              <a:buAutoNum type="arabicPeriod"/>
            </a:pPr>
            <a:endParaRPr lang="en-GB" sz="1050" dirty="0"/>
          </a:p>
          <a:p>
            <a:pPr marL="342900" indent="-342900" algn="l">
              <a:lnSpc>
                <a:spcPct val="110000"/>
              </a:lnSpc>
              <a:spcAft>
                <a:spcPts val="500"/>
              </a:spcAft>
              <a:buAutoNum type="arabicPeriod"/>
            </a:pPr>
            <a:endParaRPr lang="en-GB" sz="1400" dirty="0"/>
          </a:p>
        </p:txBody>
      </p:sp>
      <p:pic>
        <p:nvPicPr>
          <p:cNvPr id="7" name="Picture 6">
            <a:extLst>
              <a:ext uri="{FF2B5EF4-FFF2-40B4-BE49-F238E27FC236}">
                <a16:creationId xmlns:a16="http://schemas.microsoft.com/office/drawing/2014/main" id="{9961DF4D-30B4-4F27-D4B7-3E667B7C1616}"/>
              </a:ext>
            </a:extLst>
          </p:cNvPr>
          <p:cNvPicPr>
            <a:picLocks noChangeAspect="1"/>
          </p:cNvPicPr>
          <p:nvPr/>
        </p:nvPicPr>
        <p:blipFill rotWithShape="1">
          <a:blip r:embed="rId3"/>
          <a:srcRect l="37935" t="26090" r="37880" b="26899"/>
          <a:stretch/>
        </p:blipFill>
        <p:spPr>
          <a:xfrm>
            <a:off x="9030078" y="3891342"/>
            <a:ext cx="2290573" cy="2397766"/>
          </a:xfrm>
          <a:prstGeom prst="roundRect">
            <a:avLst>
              <a:gd name="adj" fmla="val 1889"/>
            </a:avLst>
          </a:prstGeom>
          <a:effectLst>
            <a:outerShdw blurRad="38100" dist="25400" dir="2700000" algn="tl" rotWithShape="0">
              <a:prstClr val="black">
                <a:alpha val="15000"/>
              </a:prstClr>
            </a:outerShdw>
          </a:effectLst>
        </p:spPr>
      </p:pic>
      <p:sp>
        <p:nvSpPr>
          <p:cNvPr id="9" name="TextBox 8">
            <a:extLst>
              <a:ext uri="{FF2B5EF4-FFF2-40B4-BE49-F238E27FC236}">
                <a16:creationId xmlns:a16="http://schemas.microsoft.com/office/drawing/2014/main" id="{B46F4380-3B40-8986-21A3-95503B552F3A}"/>
              </a:ext>
            </a:extLst>
          </p:cNvPr>
          <p:cNvSpPr txBox="1"/>
          <p:nvPr/>
        </p:nvSpPr>
        <p:spPr>
          <a:xfrm>
            <a:off x="6374573" y="1404902"/>
            <a:ext cx="474465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1 to 2. </a:t>
            </a:r>
            <a:r>
              <a:rPr lang="en-GB" sz="1050" dirty="0"/>
              <a:t>Opening the Master</a:t>
            </a:r>
          </a:p>
        </p:txBody>
      </p:sp>
      <p:sp>
        <p:nvSpPr>
          <p:cNvPr id="10" name="TextBox 9">
            <a:extLst>
              <a:ext uri="{FF2B5EF4-FFF2-40B4-BE49-F238E27FC236}">
                <a16:creationId xmlns:a16="http://schemas.microsoft.com/office/drawing/2014/main" id="{7A730A9D-6093-B186-8F3E-8762800B95D6}"/>
              </a:ext>
            </a:extLst>
          </p:cNvPr>
          <p:cNvSpPr txBox="1"/>
          <p:nvPr/>
        </p:nvSpPr>
        <p:spPr>
          <a:xfrm>
            <a:off x="6374573" y="2353512"/>
            <a:ext cx="474465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3.</a:t>
            </a:r>
            <a:r>
              <a:rPr lang="en-GB" sz="1050" b="1" dirty="0"/>
              <a:t> </a:t>
            </a:r>
            <a:r>
              <a:rPr lang="en-GB" sz="1050" dirty="0"/>
              <a:t>Opening the Theme Colours.</a:t>
            </a:r>
          </a:p>
        </p:txBody>
      </p:sp>
      <p:grpSp>
        <p:nvGrpSpPr>
          <p:cNvPr id="39" name="Group 38">
            <a:extLst>
              <a:ext uri="{FF2B5EF4-FFF2-40B4-BE49-F238E27FC236}">
                <a16:creationId xmlns:a16="http://schemas.microsoft.com/office/drawing/2014/main" id="{564DB892-503B-D8DB-946B-6E0F9087DCEE}"/>
              </a:ext>
            </a:extLst>
          </p:cNvPr>
          <p:cNvGrpSpPr/>
          <p:nvPr/>
        </p:nvGrpSpPr>
        <p:grpSpPr>
          <a:xfrm>
            <a:off x="6353455" y="2602271"/>
            <a:ext cx="5127401" cy="830221"/>
            <a:chOff x="6353456" y="2796899"/>
            <a:chExt cx="3156304" cy="511064"/>
          </a:xfrm>
        </p:grpSpPr>
        <p:pic>
          <p:nvPicPr>
            <p:cNvPr id="37" name="Picture 36">
              <a:extLst>
                <a:ext uri="{FF2B5EF4-FFF2-40B4-BE49-F238E27FC236}">
                  <a16:creationId xmlns:a16="http://schemas.microsoft.com/office/drawing/2014/main" id="{8E57266D-65A9-BE28-35D8-3AA03C9A96AD}"/>
                </a:ext>
              </a:extLst>
            </p:cNvPr>
            <p:cNvPicPr>
              <a:picLocks noChangeAspect="1"/>
            </p:cNvPicPr>
            <p:nvPr/>
          </p:nvPicPr>
          <p:blipFill>
            <a:blip r:embed="rId4"/>
            <a:srcRect r="49360" b="84804"/>
            <a:stretch>
              <a:fillRect/>
            </a:stretch>
          </p:blipFill>
          <p:spPr>
            <a:xfrm>
              <a:off x="6353456" y="2796899"/>
              <a:ext cx="3156304" cy="511064"/>
            </a:xfrm>
            <a:custGeom>
              <a:avLst/>
              <a:gdLst>
                <a:gd name="connsiteX0" fmla="*/ 63664 w 3156304"/>
                <a:gd name="connsiteY0" fmla="*/ 0 h 511064"/>
                <a:gd name="connsiteX1" fmla="*/ 3156304 w 3156304"/>
                <a:gd name="connsiteY1" fmla="*/ 0 h 511064"/>
                <a:gd name="connsiteX2" fmla="*/ 3156304 w 3156304"/>
                <a:gd name="connsiteY2" fmla="*/ 511064 h 511064"/>
                <a:gd name="connsiteX3" fmla="*/ 0 w 3156304"/>
                <a:gd name="connsiteY3" fmla="*/ 511064 h 511064"/>
                <a:gd name="connsiteX4" fmla="*/ 0 w 3156304"/>
                <a:gd name="connsiteY4" fmla="*/ 63664 h 511064"/>
                <a:gd name="connsiteX5" fmla="*/ 63664 w 3156304"/>
                <a:gd name="connsiteY5" fmla="*/ 0 h 5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6304" h="511064">
                  <a:moveTo>
                    <a:pt x="63664" y="0"/>
                  </a:moveTo>
                  <a:lnTo>
                    <a:pt x="3156304" y="0"/>
                  </a:lnTo>
                  <a:lnTo>
                    <a:pt x="3156304" y="511064"/>
                  </a:lnTo>
                  <a:lnTo>
                    <a:pt x="0" y="511064"/>
                  </a:lnTo>
                  <a:lnTo>
                    <a:pt x="0" y="63664"/>
                  </a:lnTo>
                  <a:cubicBezTo>
                    <a:pt x="0" y="28503"/>
                    <a:pt x="28503" y="0"/>
                    <a:pt x="63664" y="0"/>
                  </a:cubicBezTo>
                  <a:close/>
                </a:path>
              </a:pathLst>
            </a:custGeom>
            <a:effectLst>
              <a:outerShdw blurRad="38100" dist="25400" dir="2700000" algn="tl" rotWithShape="0">
                <a:prstClr val="black">
                  <a:alpha val="15000"/>
                </a:prstClr>
              </a:outerShdw>
            </a:effectLst>
          </p:spPr>
        </p:pic>
        <p:sp>
          <p:nvSpPr>
            <p:cNvPr id="32" name="Free-form: Shape 31">
              <a:extLst>
                <a:ext uri="{FF2B5EF4-FFF2-40B4-BE49-F238E27FC236}">
                  <a16:creationId xmlns:a16="http://schemas.microsoft.com/office/drawing/2014/main" id="{EFA6329A-8604-F083-841B-1C73CDFCE65B}"/>
                </a:ext>
              </a:extLst>
            </p:cNvPr>
            <p:cNvSpPr/>
            <p:nvPr/>
          </p:nvSpPr>
          <p:spPr bwMode="auto">
            <a:xfrm>
              <a:off x="6353456" y="2796899"/>
              <a:ext cx="3156304" cy="511064"/>
            </a:xfrm>
            <a:custGeom>
              <a:avLst/>
              <a:gdLst>
                <a:gd name="connsiteX0" fmla="*/ 1591679 w 3156304"/>
                <a:gd name="connsiteY0" fmla="*/ 253768 h 511064"/>
                <a:gd name="connsiteX1" fmla="*/ 1574966 w 3156304"/>
                <a:gd name="connsiteY1" fmla="*/ 270480 h 511064"/>
                <a:gd name="connsiteX2" fmla="*/ 1574966 w 3156304"/>
                <a:gd name="connsiteY2" fmla="*/ 337334 h 511064"/>
                <a:gd name="connsiteX3" fmla="*/ 1591679 w 3156304"/>
                <a:gd name="connsiteY3" fmla="*/ 354047 h 511064"/>
                <a:gd name="connsiteX4" fmla="*/ 1846150 w 3156304"/>
                <a:gd name="connsiteY4" fmla="*/ 354047 h 511064"/>
                <a:gd name="connsiteX5" fmla="*/ 1862863 w 3156304"/>
                <a:gd name="connsiteY5" fmla="*/ 337334 h 511064"/>
                <a:gd name="connsiteX6" fmla="*/ 1862863 w 3156304"/>
                <a:gd name="connsiteY6" fmla="*/ 270480 h 511064"/>
                <a:gd name="connsiteX7" fmla="*/ 1846150 w 3156304"/>
                <a:gd name="connsiteY7" fmla="*/ 253768 h 511064"/>
                <a:gd name="connsiteX8" fmla="*/ 63664 w 3156304"/>
                <a:gd name="connsiteY8" fmla="*/ 0 h 511064"/>
                <a:gd name="connsiteX9" fmla="*/ 3156304 w 3156304"/>
                <a:gd name="connsiteY9" fmla="*/ 0 h 511064"/>
                <a:gd name="connsiteX10" fmla="*/ 3156304 w 3156304"/>
                <a:gd name="connsiteY10" fmla="*/ 511064 h 511064"/>
                <a:gd name="connsiteX11" fmla="*/ 0 w 3156304"/>
                <a:gd name="connsiteY11" fmla="*/ 511064 h 511064"/>
                <a:gd name="connsiteX12" fmla="*/ 0 w 3156304"/>
                <a:gd name="connsiteY12" fmla="*/ 63664 h 511064"/>
                <a:gd name="connsiteX13" fmla="*/ 63664 w 3156304"/>
                <a:gd name="connsiteY13" fmla="*/ 0 h 5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56304" h="511064">
                  <a:moveTo>
                    <a:pt x="1591679" y="253768"/>
                  </a:moveTo>
                  <a:cubicBezTo>
                    <a:pt x="1582448" y="253768"/>
                    <a:pt x="1574966" y="261250"/>
                    <a:pt x="1574966" y="270480"/>
                  </a:cubicBezTo>
                  <a:lnTo>
                    <a:pt x="1574966" y="337334"/>
                  </a:lnTo>
                  <a:cubicBezTo>
                    <a:pt x="1574966" y="346564"/>
                    <a:pt x="1582448" y="354047"/>
                    <a:pt x="1591679" y="354047"/>
                  </a:cubicBezTo>
                  <a:lnTo>
                    <a:pt x="1846150" y="354047"/>
                  </a:lnTo>
                  <a:cubicBezTo>
                    <a:pt x="1855380" y="354047"/>
                    <a:pt x="1862863" y="346564"/>
                    <a:pt x="1862863" y="337334"/>
                  </a:cubicBezTo>
                  <a:lnTo>
                    <a:pt x="1862863" y="270480"/>
                  </a:lnTo>
                  <a:cubicBezTo>
                    <a:pt x="1862863" y="261250"/>
                    <a:pt x="1855380" y="253768"/>
                    <a:pt x="1846150" y="253768"/>
                  </a:cubicBezTo>
                  <a:close/>
                  <a:moveTo>
                    <a:pt x="63664" y="0"/>
                  </a:moveTo>
                  <a:lnTo>
                    <a:pt x="3156304" y="0"/>
                  </a:lnTo>
                  <a:lnTo>
                    <a:pt x="3156304" y="511064"/>
                  </a:lnTo>
                  <a:lnTo>
                    <a:pt x="0" y="511064"/>
                  </a:lnTo>
                  <a:lnTo>
                    <a:pt x="0" y="63664"/>
                  </a:lnTo>
                  <a:cubicBezTo>
                    <a:pt x="0" y="28503"/>
                    <a:pt x="28503" y="0"/>
                    <a:pt x="63664" y="0"/>
                  </a:cubicBez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grpSp>
      <p:grpSp>
        <p:nvGrpSpPr>
          <p:cNvPr id="49" name="Group 48">
            <a:extLst>
              <a:ext uri="{FF2B5EF4-FFF2-40B4-BE49-F238E27FC236}">
                <a16:creationId xmlns:a16="http://schemas.microsoft.com/office/drawing/2014/main" id="{A52970A5-4FBF-01BB-8C89-866C474A44B4}"/>
              </a:ext>
            </a:extLst>
          </p:cNvPr>
          <p:cNvGrpSpPr/>
          <p:nvPr/>
        </p:nvGrpSpPr>
        <p:grpSpPr>
          <a:xfrm>
            <a:off x="6374573" y="1646152"/>
            <a:ext cx="5106284" cy="597224"/>
            <a:chOff x="6374573" y="1770843"/>
            <a:chExt cx="5106284" cy="597224"/>
          </a:xfrm>
        </p:grpSpPr>
        <p:pic>
          <p:nvPicPr>
            <p:cNvPr id="23" name="Picture 22">
              <a:extLst>
                <a:ext uri="{FF2B5EF4-FFF2-40B4-BE49-F238E27FC236}">
                  <a16:creationId xmlns:a16="http://schemas.microsoft.com/office/drawing/2014/main" id="{E1F5CC33-4371-F8DA-6F9D-80FB2386E08A}"/>
                </a:ext>
              </a:extLst>
            </p:cNvPr>
            <p:cNvPicPr>
              <a:picLocks noChangeAspect="1"/>
            </p:cNvPicPr>
            <p:nvPr/>
          </p:nvPicPr>
          <p:blipFill rotWithShape="1">
            <a:blip r:embed="rId5"/>
            <a:srcRect t="4525" r="42473" b="82957"/>
            <a:stretch/>
          </p:blipFill>
          <p:spPr>
            <a:xfrm>
              <a:off x="6374573" y="1770843"/>
              <a:ext cx="5106283" cy="597224"/>
            </a:xfrm>
            <a:prstGeom prst="roundRect">
              <a:avLst>
                <a:gd name="adj" fmla="val 3624"/>
              </a:avLst>
            </a:prstGeom>
            <a:effectLst>
              <a:outerShdw blurRad="38100" dist="25400" dir="2700000" algn="tl" rotWithShape="0">
                <a:prstClr val="black">
                  <a:alpha val="15000"/>
                </a:prstClr>
              </a:outerShdw>
            </a:effectLst>
          </p:spPr>
        </p:pic>
        <p:sp>
          <p:nvSpPr>
            <p:cNvPr id="48" name="Free-form: Shape 47">
              <a:extLst>
                <a:ext uri="{FF2B5EF4-FFF2-40B4-BE49-F238E27FC236}">
                  <a16:creationId xmlns:a16="http://schemas.microsoft.com/office/drawing/2014/main" id="{06D45568-4E9C-D070-D0B1-DC49062733AC}"/>
                </a:ext>
              </a:extLst>
            </p:cNvPr>
            <p:cNvSpPr/>
            <p:nvPr/>
          </p:nvSpPr>
          <p:spPr bwMode="auto">
            <a:xfrm>
              <a:off x="6374574" y="1770843"/>
              <a:ext cx="5106283" cy="597224"/>
            </a:xfrm>
            <a:custGeom>
              <a:avLst/>
              <a:gdLst>
                <a:gd name="connsiteX0" fmla="*/ 1209707 w 5106283"/>
                <a:gd name="connsiteY0" fmla="*/ 165112 h 597224"/>
                <a:gd name="connsiteX1" fmla="*/ 1209707 w 5106283"/>
                <a:gd name="connsiteY1" fmla="*/ 519919 h 597224"/>
                <a:gd name="connsiteX2" fmla="*/ 1428782 w 5106283"/>
                <a:gd name="connsiteY2" fmla="*/ 519919 h 597224"/>
                <a:gd name="connsiteX3" fmla="*/ 1428782 w 5106283"/>
                <a:gd name="connsiteY3" fmla="*/ 165112 h 597224"/>
                <a:gd name="connsiteX4" fmla="*/ 3052795 w 5106283"/>
                <a:gd name="connsiteY4" fmla="*/ 36021 h 597224"/>
                <a:gd name="connsiteX5" fmla="*/ 3052795 w 5106283"/>
                <a:gd name="connsiteY5" fmla="*/ 143682 h 597224"/>
                <a:gd name="connsiteX6" fmla="*/ 3224245 w 5106283"/>
                <a:gd name="connsiteY6" fmla="*/ 143682 h 597224"/>
                <a:gd name="connsiteX7" fmla="*/ 3224245 w 5106283"/>
                <a:gd name="connsiteY7" fmla="*/ 36021 h 597224"/>
                <a:gd name="connsiteX8" fmla="*/ 21643 w 5106283"/>
                <a:gd name="connsiteY8" fmla="*/ 0 h 597224"/>
                <a:gd name="connsiteX9" fmla="*/ 5084640 w 5106283"/>
                <a:gd name="connsiteY9" fmla="*/ 0 h 597224"/>
                <a:gd name="connsiteX10" fmla="*/ 5106283 w 5106283"/>
                <a:gd name="connsiteY10" fmla="*/ 21643 h 597224"/>
                <a:gd name="connsiteX11" fmla="*/ 5106283 w 5106283"/>
                <a:gd name="connsiteY11" fmla="*/ 575581 h 597224"/>
                <a:gd name="connsiteX12" fmla="*/ 5084640 w 5106283"/>
                <a:gd name="connsiteY12" fmla="*/ 597224 h 597224"/>
                <a:gd name="connsiteX13" fmla="*/ 21643 w 5106283"/>
                <a:gd name="connsiteY13" fmla="*/ 597224 h 597224"/>
                <a:gd name="connsiteX14" fmla="*/ 0 w 5106283"/>
                <a:gd name="connsiteY14" fmla="*/ 575581 h 597224"/>
                <a:gd name="connsiteX15" fmla="*/ 0 w 5106283"/>
                <a:gd name="connsiteY15" fmla="*/ 21643 h 597224"/>
                <a:gd name="connsiteX16" fmla="*/ 21643 w 5106283"/>
                <a:gd name="connsiteY16" fmla="*/ 0 h 5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6283" h="597224">
                  <a:moveTo>
                    <a:pt x="1209707" y="165112"/>
                  </a:moveTo>
                  <a:lnTo>
                    <a:pt x="1209707" y="519919"/>
                  </a:lnTo>
                  <a:lnTo>
                    <a:pt x="1428782" y="519919"/>
                  </a:lnTo>
                  <a:lnTo>
                    <a:pt x="1428782" y="165112"/>
                  </a:lnTo>
                  <a:close/>
                  <a:moveTo>
                    <a:pt x="3052795" y="36021"/>
                  </a:moveTo>
                  <a:lnTo>
                    <a:pt x="3052795" y="143682"/>
                  </a:lnTo>
                  <a:lnTo>
                    <a:pt x="3224245" y="143682"/>
                  </a:lnTo>
                  <a:lnTo>
                    <a:pt x="3224245" y="36021"/>
                  </a:lnTo>
                  <a:close/>
                  <a:moveTo>
                    <a:pt x="21643" y="0"/>
                  </a:moveTo>
                  <a:lnTo>
                    <a:pt x="5084640" y="0"/>
                  </a:lnTo>
                  <a:cubicBezTo>
                    <a:pt x="5096593" y="0"/>
                    <a:pt x="5106283" y="9690"/>
                    <a:pt x="5106283" y="21643"/>
                  </a:cubicBezTo>
                  <a:lnTo>
                    <a:pt x="5106283" y="575581"/>
                  </a:lnTo>
                  <a:cubicBezTo>
                    <a:pt x="5106283" y="587534"/>
                    <a:pt x="5096593" y="597224"/>
                    <a:pt x="5084640" y="597224"/>
                  </a:cubicBezTo>
                  <a:lnTo>
                    <a:pt x="21643" y="597224"/>
                  </a:lnTo>
                  <a:cubicBezTo>
                    <a:pt x="9690" y="597224"/>
                    <a:pt x="0" y="587534"/>
                    <a:pt x="0" y="575581"/>
                  </a:cubicBezTo>
                  <a:lnTo>
                    <a:pt x="0" y="21643"/>
                  </a:lnTo>
                  <a:cubicBezTo>
                    <a:pt x="0" y="9690"/>
                    <a:pt x="9690" y="0"/>
                    <a:pt x="21643" y="0"/>
                  </a:cubicBez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GB" sz="2000" dirty="0" err="1">
                <a:solidFill>
                  <a:srgbClr val="FFFFFF"/>
                </a:solidFill>
                <a:cs typeface="Segoe UI" pitchFamily="34" charset="0"/>
              </a:endParaRPr>
            </a:p>
          </p:txBody>
        </p:sp>
      </p:grpSp>
      <p:grpSp>
        <p:nvGrpSpPr>
          <p:cNvPr id="61" name="Group 60">
            <a:extLst>
              <a:ext uri="{FF2B5EF4-FFF2-40B4-BE49-F238E27FC236}">
                <a16:creationId xmlns:a16="http://schemas.microsoft.com/office/drawing/2014/main" id="{6BD2A749-4791-C46F-38A7-8250ADD490B8}"/>
              </a:ext>
            </a:extLst>
          </p:cNvPr>
          <p:cNvGrpSpPr/>
          <p:nvPr/>
        </p:nvGrpSpPr>
        <p:grpSpPr>
          <a:xfrm>
            <a:off x="6374573" y="3813650"/>
            <a:ext cx="967227" cy="2488076"/>
            <a:chOff x="6332352" y="3652570"/>
            <a:chExt cx="1029846" cy="2649156"/>
          </a:xfrm>
        </p:grpSpPr>
        <p:pic>
          <p:nvPicPr>
            <p:cNvPr id="51" name="Picture 50">
              <a:extLst>
                <a:ext uri="{FF2B5EF4-FFF2-40B4-BE49-F238E27FC236}">
                  <a16:creationId xmlns:a16="http://schemas.microsoft.com/office/drawing/2014/main" id="{7CAC4CDB-F6E4-C7FC-4620-8670A5ECB0EE}"/>
                </a:ext>
              </a:extLst>
            </p:cNvPr>
            <p:cNvPicPr>
              <a:picLocks noChangeAspect="1"/>
            </p:cNvPicPr>
            <p:nvPr/>
          </p:nvPicPr>
          <p:blipFill rotWithShape="1">
            <a:blip r:embed="rId6"/>
            <a:srcRect l="25662" t="8138" r="61753" b="31630"/>
            <a:stretch/>
          </p:blipFill>
          <p:spPr>
            <a:xfrm>
              <a:off x="6332352" y="3652570"/>
              <a:ext cx="1029846" cy="2649155"/>
            </a:xfrm>
            <a:custGeom>
              <a:avLst/>
              <a:gdLst>
                <a:gd name="connsiteX0" fmla="*/ 18094 w 1029846"/>
                <a:gd name="connsiteY0" fmla="*/ 0 h 2649155"/>
                <a:gd name="connsiteX1" fmla="*/ 359577 w 1029846"/>
                <a:gd name="connsiteY1" fmla="*/ 0 h 2649155"/>
                <a:gd name="connsiteX2" fmla="*/ 359577 w 1029846"/>
                <a:gd name="connsiteY2" fmla="*/ 105980 h 2649155"/>
                <a:gd name="connsiteX3" fmla="*/ 1029846 w 1029846"/>
                <a:gd name="connsiteY3" fmla="*/ 105980 h 2649155"/>
                <a:gd name="connsiteX4" fmla="*/ 1029846 w 1029846"/>
                <a:gd name="connsiteY4" fmla="*/ 2631061 h 2649155"/>
                <a:gd name="connsiteX5" fmla="*/ 1011752 w 1029846"/>
                <a:gd name="connsiteY5" fmla="*/ 2649155 h 2649155"/>
                <a:gd name="connsiteX6" fmla="*/ 18094 w 1029846"/>
                <a:gd name="connsiteY6" fmla="*/ 2649155 h 2649155"/>
                <a:gd name="connsiteX7" fmla="*/ 0 w 1029846"/>
                <a:gd name="connsiteY7" fmla="*/ 2631061 h 2649155"/>
                <a:gd name="connsiteX8" fmla="*/ 0 w 1029846"/>
                <a:gd name="connsiteY8" fmla="*/ 18094 h 2649155"/>
                <a:gd name="connsiteX9" fmla="*/ 18094 w 1029846"/>
                <a:gd name="connsiteY9" fmla="*/ 0 h 2649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9846" h="2649155">
                  <a:moveTo>
                    <a:pt x="18094" y="0"/>
                  </a:moveTo>
                  <a:lnTo>
                    <a:pt x="359577" y="0"/>
                  </a:lnTo>
                  <a:lnTo>
                    <a:pt x="359577" y="105980"/>
                  </a:lnTo>
                  <a:lnTo>
                    <a:pt x="1029846" y="105980"/>
                  </a:lnTo>
                  <a:lnTo>
                    <a:pt x="1029846" y="2631061"/>
                  </a:lnTo>
                  <a:cubicBezTo>
                    <a:pt x="1029846" y="2641054"/>
                    <a:pt x="1021745" y="2649155"/>
                    <a:pt x="1011752" y="2649155"/>
                  </a:cubicBezTo>
                  <a:lnTo>
                    <a:pt x="18094" y="2649155"/>
                  </a:lnTo>
                  <a:cubicBezTo>
                    <a:pt x="8101" y="2649155"/>
                    <a:pt x="0" y="2641054"/>
                    <a:pt x="0" y="2631061"/>
                  </a:cubicBezTo>
                  <a:lnTo>
                    <a:pt x="0" y="18094"/>
                  </a:lnTo>
                  <a:cubicBezTo>
                    <a:pt x="0" y="8101"/>
                    <a:pt x="8101" y="0"/>
                    <a:pt x="18094" y="0"/>
                  </a:cubicBezTo>
                  <a:close/>
                </a:path>
              </a:pathLst>
            </a:custGeom>
            <a:effectLst>
              <a:outerShdw blurRad="38100" dist="25400" dir="2700000" algn="tl" rotWithShape="0">
                <a:prstClr val="black">
                  <a:alpha val="15000"/>
                </a:prstClr>
              </a:outerShdw>
            </a:effectLst>
          </p:spPr>
        </p:pic>
        <p:sp>
          <p:nvSpPr>
            <p:cNvPr id="60" name="Free-form: Shape 59">
              <a:extLst>
                <a:ext uri="{FF2B5EF4-FFF2-40B4-BE49-F238E27FC236}">
                  <a16:creationId xmlns:a16="http://schemas.microsoft.com/office/drawing/2014/main" id="{25D832AA-01B2-B34B-2F55-009E7F6BBF78}"/>
                </a:ext>
              </a:extLst>
            </p:cNvPr>
            <p:cNvSpPr/>
            <p:nvPr/>
          </p:nvSpPr>
          <p:spPr bwMode="auto">
            <a:xfrm>
              <a:off x="6332352" y="3757613"/>
              <a:ext cx="1029846" cy="2544113"/>
            </a:xfrm>
            <a:custGeom>
              <a:avLst/>
              <a:gdLst>
                <a:gd name="connsiteX0" fmla="*/ 33338 w 1029846"/>
                <a:gd name="connsiteY0" fmla="*/ 2278191 h 2544113"/>
                <a:gd name="connsiteX1" fmla="*/ 33338 w 1029846"/>
                <a:gd name="connsiteY1" fmla="*/ 2388393 h 2544113"/>
                <a:gd name="connsiteX2" fmla="*/ 1001899 w 1029846"/>
                <a:gd name="connsiteY2" fmla="*/ 2388393 h 2544113"/>
                <a:gd name="connsiteX3" fmla="*/ 1001899 w 1029846"/>
                <a:gd name="connsiteY3" fmla="*/ 2278191 h 2544113"/>
                <a:gd name="connsiteX4" fmla="*/ 0 w 1029846"/>
                <a:gd name="connsiteY4" fmla="*/ 0 h 2544113"/>
                <a:gd name="connsiteX5" fmla="*/ 359577 w 1029846"/>
                <a:gd name="connsiteY5" fmla="*/ 0 h 2544113"/>
                <a:gd name="connsiteX6" fmla="*/ 359577 w 1029846"/>
                <a:gd name="connsiteY6" fmla="*/ 938 h 2544113"/>
                <a:gd name="connsiteX7" fmla="*/ 1029846 w 1029846"/>
                <a:gd name="connsiteY7" fmla="*/ 938 h 2544113"/>
                <a:gd name="connsiteX8" fmla="*/ 1029846 w 1029846"/>
                <a:gd name="connsiteY8" fmla="*/ 2526019 h 2544113"/>
                <a:gd name="connsiteX9" fmla="*/ 1011752 w 1029846"/>
                <a:gd name="connsiteY9" fmla="*/ 2544113 h 2544113"/>
                <a:gd name="connsiteX10" fmla="*/ 18094 w 1029846"/>
                <a:gd name="connsiteY10" fmla="*/ 2544113 h 2544113"/>
                <a:gd name="connsiteX11" fmla="*/ 0 w 1029846"/>
                <a:gd name="connsiteY11" fmla="*/ 2526019 h 254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9846" h="2544113">
                  <a:moveTo>
                    <a:pt x="33338" y="2278191"/>
                  </a:moveTo>
                  <a:lnTo>
                    <a:pt x="33338" y="2388393"/>
                  </a:lnTo>
                  <a:lnTo>
                    <a:pt x="1001899" y="2388393"/>
                  </a:lnTo>
                  <a:lnTo>
                    <a:pt x="1001899" y="2278191"/>
                  </a:lnTo>
                  <a:close/>
                  <a:moveTo>
                    <a:pt x="0" y="0"/>
                  </a:moveTo>
                  <a:lnTo>
                    <a:pt x="359577" y="0"/>
                  </a:lnTo>
                  <a:lnTo>
                    <a:pt x="359577" y="938"/>
                  </a:lnTo>
                  <a:lnTo>
                    <a:pt x="1029846" y="938"/>
                  </a:lnTo>
                  <a:lnTo>
                    <a:pt x="1029846" y="2526019"/>
                  </a:lnTo>
                  <a:cubicBezTo>
                    <a:pt x="1029846" y="2536012"/>
                    <a:pt x="1021745" y="2544113"/>
                    <a:pt x="1011752" y="2544113"/>
                  </a:cubicBezTo>
                  <a:lnTo>
                    <a:pt x="18094" y="2544113"/>
                  </a:lnTo>
                  <a:cubicBezTo>
                    <a:pt x="8101" y="2544113"/>
                    <a:pt x="0" y="2536012"/>
                    <a:pt x="0" y="2526019"/>
                  </a:cubicBez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GB" sz="2000" dirty="0" err="1">
                <a:solidFill>
                  <a:srgbClr val="FFFFFF"/>
                </a:solidFill>
                <a:cs typeface="Segoe UI" pitchFamily="34" charset="0"/>
              </a:endParaRPr>
            </a:p>
          </p:txBody>
        </p:sp>
      </p:grpSp>
      <p:sp>
        <p:nvSpPr>
          <p:cNvPr id="62" name="TextBox 61">
            <a:extLst>
              <a:ext uri="{FF2B5EF4-FFF2-40B4-BE49-F238E27FC236}">
                <a16:creationId xmlns:a16="http://schemas.microsoft.com/office/drawing/2014/main" id="{069F045C-A99C-5F7D-E5B8-696502FCCAAF}"/>
              </a:ext>
            </a:extLst>
          </p:cNvPr>
          <p:cNvSpPr txBox="1"/>
          <p:nvPr/>
        </p:nvSpPr>
        <p:spPr>
          <a:xfrm>
            <a:off x="6374573" y="3595255"/>
            <a:ext cx="1875809"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4.</a:t>
            </a:r>
            <a:r>
              <a:rPr lang="en-GB" sz="1050" b="1" dirty="0"/>
              <a:t> </a:t>
            </a:r>
            <a:r>
              <a:rPr lang="en-GB" sz="1050" dirty="0"/>
              <a:t>Opening Customize Colours.</a:t>
            </a:r>
          </a:p>
        </p:txBody>
      </p:sp>
      <p:sp>
        <p:nvSpPr>
          <p:cNvPr id="63" name="TextBox 62">
            <a:extLst>
              <a:ext uri="{FF2B5EF4-FFF2-40B4-BE49-F238E27FC236}">
                <a16:creationId xmlns:a16="http://schemas.microsoft.com/office/drawing/2014/main" id="{6BF3F3CB-988B-F434-AD46-5F68543D8547}"/>
              </a:ext>
            </a:extLst>
          </p:cNvPr>
          <p:cNvSpPr txBox="1"/>
          <p:nvPr/>
        </p:nvSpPr>
        <p:spPr>
          <a:xfrm>
            <a:off x="9030078" y="3595255"/>
            <a:ext cx="3105394"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5 to 6.</a:t>
            </a:r>
            <a:r>
              <a:rPr lang="en-GB" sz="1050" b="1" dirty="0"/>
              <a:t> </a:t>
            </a:r>
            <a:r>
              <a:rPr lang="en-GB" sz="1050" dirty="0"/>
              <a:t>Adding your brand colour pallet.</a:t>
            </a: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94814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55D89B62-CA34-13A5-9FB7-7E813DB5BA54}"/>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242424"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customise your deck – applying your brand fonts</a:t>
            </a:r>
          </a:p>
        </p:txBody>
      </p:sp>
      <p:grpSp>
        <p:nvGrpSpPr>
          <p:cNvPr id="2" name="Group 1">
            <a:extLst>
              <a:ext uri="{FF2B5EF4-FFF2-40B4-BE49-F238E27FC236}">
                <a16:creationId xmlns:a16="http://schemas.microsoft.com/office/drawing/2014/main" id="{AFB91AA9-BB0E-88DA-9A08-0651A77C9581}"/>
              </a:ext>
            </a:extLst>
          </p:cNvPr>
          <p:cNvGrpSpPr/>
          <p:nvPr/>
        </p:nvGrpSpPr>
        <p:grpSpPr>
          <a:xfrm>
            <a:off x="10499944" y="147945"/>
            <a:ext cx="1456268" cy="1291772"/>
            <a:chOff x="10520727" y="199899"/>
            <a:chExt cx="1456268" cy="1291772"/>
          </a:xfrm>
        </p:grpSpPr>
        <p:sp>
          <p:nvSpPr>
            <p:cNvPr id="5" name="!!BOX1">
              <a:extLst>
                <a:ext uri="{FF2B5EF4-FFF2-40B4-BE49-F238E27FC236}">
                  <a16:creationId xmlns:a16="http://schemas.microsoft.com/office/drawing/2014/main" id="{DA731C1A-51A6-DEB8-2249-FF31CCCFAC17}"/>
                </a:ext>
              </a:extLst>
            </p:cNvPr>
            <p:cNvSpPr>
              <a:spLocks/>
            </p:cNvSpPr>
            <p:nvPr/>
          </p:nvSpPr>
          <p:spPr bwMode="auto">
            <a:xfrm>
              <a:off x="10599508" y="199899"/>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10520727" y="419100"/>
              <a:ext cx="1456268" cy="820806"/>
            </a:xfrm>
            <a:prstGeom prst="rect">
              <a:avLst/>
            </a:prstGeom>
            <a:effectLst>
              <a:outerShdw blurRad="50800" dist="12700" dir="2700000" algn="tl" rotWithShape="0">
                <a:prstClr val="black">
                  <a:alpha val="15000"/>
                </a:prstClr>
              </a:outerShdw>
            </a:effectLst>
          </p:spPr>
        </p:pic>
      </p:grpSp>
      <p:sp>
        <p:nvSpPr>
          <p:cNvPr id="4" name="TextBox 3">
            <a:extLst>
              <a:ext uri="{FF2B5EF4-FFF2-40B4-BE49-F238E27FC236}">
                <a16:creationId xmlns:a16="http://schemas.microsoft.com/office/drawing/2014/main" id="{669C21EE-C581-37DD-6CDF-8537EC1E9CB8}"/>
              </a:ext>
            </a:extLst>
          </p:cNvPr>
          <p:cNvSpPr txBox="1"/>
          <p:nvPr/>
        </p:nvSpPr>
        <p:spPr>
          <a:xfrm>
            <a:off x="600076" y="1509544"/>
            <a:ext cx="4744651" cy="3836243"/>
          </a:xfrm>
          <a:prstGeom prst="rect">
            <a:avLst/>
          </a:prstGeom>
          <a:noFill/>
        </p:spPr>
        <p:txBody>
          <a:bodyPr wrap="square" lIns="0" tIns="0" rIns="0" bIns="0" rtlCol="0">
            <a:spAutoFit/>
          </a:bodyPr>
          <a:lstStyle/>
          <a:p>
            <a:pPr algn="l">
              <a:lnSpc>
                <a:spcPct val="110000"/>
              </a:lnSpc>
              <a:spcAft>
                <a:spcPts val="500"/>
              </a:spcAft>
            </a:pPr>
            <a:r>
              <a:rPr lang="en-GB" sz="1200" dirty="0"/>
              <a:t>Applying your brand fonts to the deck: </a:t>
            </a:r>
          </a:p>
          <a:p>
            <a:pPr marL="342900" indent="-342900" algn="l">
              <a:lnSpc>
                <a:spcPct val="110000"/>
              </a:lnSpc>
              <a:spcAft>
                <a:spcPts val="500"/>
              </a:spcAft>
              <a:buClr>
                <a:schemeClr val="tx2"/>
              </a:buClr>
              <a:buAutoNum type="arabicPeriod"/>
            </a:pPr>
            <a:r>
              <a:rPr lang="en-GB" sz="1200" dirty="0"/>
              <a:t>Select the </a:t>
            </a:r>
            <a:r>
              <a:rPr lang="en-GB" sz="1200" b="1" dirty="0"/>
              <a:t>View</a:t>
            </a:r>
            <a:r>
              <a:rPr lang="en-GB" sz="1200" dirty="0"/>
              <a:t> tab at the top of your screen.</a:t>
            </a:r>
          </a:p>
          <a:p>
            <a:pPr marL="342900" indent="-342900" algn="l">
              <a:lnSpc>
                <a:spcPct val="110000"/>
              </a:lnSpc>
              <a:spcAft>
                <a:spcPts val="500"/>
              </a:spcAft>
              <a:buClr>
                <a:schemeClr val="tx2"/>
              </a:buClr>
              <a:buAutoNum type="arabicPeriod"/>
            </a:pPr>
            <a:r>
              <a:rPr lang="en-GB" sz="1200" dirty="0"/>
              <a:t>Select the </a:t>
            </a:r>
            <a:r>
              <a:rPr lang="en-GB" sz="1200" b="1" dirty="0"/>
              <a:t>Slide Master </a:t>
            </a:r>
            <a:r>
              <a:rPr lang="en-GB" sz="1200" dirty="0"/>
              <a:t>option. This will open up the Master slides within the deck. Please do not edit any of the slides in this view.</a:t>
            </a:r>
          </a:p>
          <a:p>
            <a:pPr marL="342900" indent="-342900" algn="l">
              <a:lnSpc>
                <a:spcPct val="110000"/>
              </a:lnSpc>
              <a:spcAft>
                <a:spcPts val="500"/>
              </a:spcAft>
              <a:buClr>
                <a:schemeClr val="tx2"/>
              </a:buClr>
              <a:buAutoNum type="arabicPeriod"/>
            </a:pPr>
            <a:r>
              <a:rPr lang="en-GB" sz="1200" dirty="0"/>
              <a:t>Select the </a:t>
            </a:r>
            <a:r>
              <a:rPr lang="en-GB" sz="1200" b="1" dirty="0"/>
              <a:t>Fonts </a:t>
            </a:r>
            <a:r>
              <a:rPr lang="en-GB" sz="1200" dirty="0"/>
              <a:t>option.</a:t>
            </a:r>
          </a:p>
          <a:p>
            <a:pPr marL="342900" indent="-342900" algn="l">
              <a:lnSpc>
                <a:spcPct val="110000"/>
              </a:lnSpc>
              <a:spcAft>
                <a:spcPts val="500"/>
              </a:spcAft>
              <a:buClr>
                <a:schemeClr val="tx2"/>
              </a:buClr>
              <a:buAutoNum type="arabicPeriod"/>
            </a:pPr>
            <a:r>
              <a:rPr lang="en-GB" sz="1200" dirty="0"/>
              <a:t>Select the </a:t>
            </a:r>
            <a:r>
              <a:rPr lang="en-GB" sz="1200" b="1" dirty="0"/>
              <a:t>Customise Fonts…</a:t>
            </a:r>
            <a:r>
              <a:rPr lang="en-GB" sz="1200" dirty="0"/>
              <a:t> option.</a:t>
            </a:r>
          </a:p>
          <a:p>
            <a:pPr marL="342900" indent="-342900" algn="l">
              <a:lnSpc>
                <a:spcPct val="110000"/>
              </a:lnSpc>
              <a:spcAft>
                <a:spcPts val="500"/>
              </a:spcAft>
              <a:buClr>
                <a:schemeClr val="tx2"/>
              </a:buClr>
              <a:buAutoNum type="arabicPeriod"/>
            </a:pPr>
            <a:r>
              <a:rPr lang="en-GB" sz="1200" dirty="0"/>
              <a:t>Within the </a:t>
            </a:r>
            <a:r>
              <a:rPr lang="en-GB" sz="1200" b="1" dirty="0"/>
              <a:t>New Theme Fonts </a:t>
            </a:r>
            <a:r>
              <a:rPr lang="en-GB" sz="1200" dirty="0"/>
              <a:t>pop up, replace the header and body copy fonts with the fonts from your brand guidelines. </a:t>
            </a:r>
          </a:p>
          <a:p>
            <a:pPr marL="342900" indent="-342900" algn="l">
              <a:lnSpc>
                <a:spcPct val="110000"/>
              </a:lnSpc>
              <a:spcAft>
                <a:spcPts val="500"/>
              </a:spcAft>
              <a:buClr>
                <a:schemeClr val="tx2"/>
              </a:buClr>
              <a:buAutoNum type="arabicPeriod"/>
            </a:pPr>
            <a:r>
              <a:rPr lang="en-GB" sz="1200" dirty="0"/>
              <a:t>Name your theme to apply to future collateral and hit save.</a:t>
            </a:r>
            <a:endParaRPr lang="en-GB" sz="1400" dirty="0"/>
          </a:p>
          <a:p>
            <a:pPr marL="0" marR="0" lvl="0" indent="0" algn="l" defTabSz="914400" rtl="0" eaLnBrk="1" fontAlgn="auto" latinLnBrk="0" hangingPunct="1">
              <a:lnSpc>
                <a:spcPct val="110000"/>
              </a:lnSpc>
              <a:spcBef>
                <a:spcPts val="0"/>
              </a:spcBef>
              <a:spcAft>
                <a:spcPts val="500"/>
              </a:spcAft>
              <a:buClr>
                <a:srgbClr val="34258E"/>
              </a:buClr>
              <a:buSzTx/>
              <a:buFontTx/>
              <a:buNone/>
              <a:tabLst/>
              <a:defRPr/>
            </a:pPr>
            <a:r>
              <a:rPr kumimoji="0" lang="en-GB" sz="1050" b="0" i="0" u="none" strike="noStrike" kern="1200" cap="none" spc="0" normalizeH="0" baseline="0" noProof="0" dirty="0">
                <a:ln>
                  <a:noFill/>
                </a:ln>
                <a:solidFill>
                  <a:srgbClr val="000000"/>
                </a:solidFill>
                <a:effectLst/>
                <a:uLnTx/>
                <a:uFillTx/>
                <a:latin typeface="Segoe UI"/>
                <a:ea typeface="+mn-ea"/>
                <a:cs typeface="+mn-cs"/>
              </a:rPr>
              <a:t>NOTE: You will only have to complete steps 4-6 once. Your brand theme will be saved and will then appear in the Customise Fonts list.</a:t>
            </a:r>
          </a:p>
          <a:p>
            <a:pPr algn="l">
              <a:lnSpc>
                <a:spcPct val="110000"/>
              </a:lnSpc>
              <a:spcAft>
                <a:spcPts val="500"/>
              </a:spcAft>
              <a:buClr>
                <a:schemeClr val="tx2"/>
              </a:buClr>
            </a:pPr>
            <a:endParaRPr lang="en-GB" sz="1400" dirty="0"/>
          </a:p>
          <a:p>
            <a:pPr marL="342900" indent="-342900" algn="l">
              <a:lnSpc>
                <a:spcPct val="110000"/>
              </a:lnSpc>
              <a:spcAft>
                <a:spcPts val="500"/>
              </a:spcAft>
              <a:buAutoNum type="arabicPeriod"/>
            </a:pPr>
            <a:endParaRPr lang="en-GB" sz="1400" dirty="0"/>
          </a:p>
          <a:p>
            <a:pPr marL="342900" indent="-342900" algn="l">
              <a:lnSpc>
                <a:spcPct val="110000"/>
              </a:lnSpc>
              <a:spcAft>
                <a:spcPts val="500"/>
              </a:spcAft>
              <a:buAutoNum type="arabicPeriod"/>
            </a:pPr>
            <a:endParaRPr lang="en-GB" sz="1400" dirty="0"/>
          </a:p>
        </p:txBody>
      </p:sp>
      <p:sp>
        <p:nvSpPr>
          <p:cNvPr id="9" name="TextBox 8">
            <a:extLst>
              <a:ext uri="{FF2B5EF4-FFF2-40B4-BE49-F238E27FC236}">
                <a16:creationId xmlns:a16="http://schemas.microsoft.com/office/drawing/2014/main" id="{B46F4380-3B40-8986-21A3-95503B552F3A}"/>
              </a:ext>
            </a:extLst>
          </p:cNvPr>
          <p:cNvSpPr txBox="1"/>
          <p:nvPr/>
        </p:nvSpPr>
        <p:spPr>
          <a:xfrm>
            <a:off x="6374573" y="1404902"/>
            <a:ext cx="474465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1 to 2. </a:t>
            </a:r>
            <a:r>
              <a:rPr lang="en-GB" sz="1050" dirty="0"/>
              <a:t>Opening the Master</a:t>
            </a:r>
          </a:p>
        </p:txBody>
      </p:sp>
      <p:sp>
        <p:nvSpPr>
          <p:cNvPr id="10" name="TextBox 9">
            <a:extLst>
              <a:ext uri="{FF2B5EF4-FFF2-40B4-BE49-F238E27FC236}">
                <a16:creationId xmlns:a16="http://schemas.microsoft.com/office/drawing/2014/main" id="{7A730A9D-6093-B186-8F3E-8762800B95D6}"/>
              </a:ext>
            </a:extLst>
          </p:cNvPr>
          <p:cNvSpPr txBox="1"/>
          <p:nvPr/>
        </p:nvSpPr>
        <p:spPr>
          <a:xfrm>
            <a:off x="6374573" y="2353512"/>
            <a:ext cx="474465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3.</a:t>
            </a:r>
            <a:r>
              <a:rPr lang="en-GB" sz="1050" b="1" dirty="0"/>
              <a:t> </a:t>
            </a:r>
            <a:r>
              <a:rPr lang="en-GB" sz="1050" dirty="0"/>
              <a:t>Opening the Theme Colours.</a:t>
            </a:r>
          </a:p>
        </p:txBody>
      </p:sp>
      <p:grpSp>
        <p:nvGrpSpPr>
          <p:cNvPr id="39" name="Group 38">
            <a:extLst>
              <a:ext uri="{FF2B5EF4-FFF2-40B4-BE49-F238E27FC236}">
                <a16:creationId xmlns:a16="http://schemas.microsoft.com/office/drawing/2014/main" id="{564DB892-503B-D8DB-946B-6E0F9087DCEE}"/>
              </a:ext>
            </a:extLst>
          </p:cNvPr>
          <p:cNvGrpSpPr/>
          <p:nvPr/>
        </p:nvGrpSpPr>
        <p:grpSpPr>
          <a:xfrm>
            <a:off x="6353455" y="2602271"/>
            <a:ext cx="5127401" cy="830221"/>
            <a:chOff x="6353456" y="2796899"/>
            <a:chExt cx="3156304" cy="511064"/>
          </a:xfrm>
        </p:grpSpPr>
        <p:pic>
          <p:nvPicPr>
            <p:cNvPr id="37" name="Picture 36">
              <a:extLst>
                <a:ext uri="{FF2B5EF4-FFF2-40B4-BE49-F238E27FC236}">
                  <a16:creationId xmlns:a16="http://schemas.microsoft.com/office/drawing/2014/main" id="{8E57266D-65A9-BE28-35D8-3AA03C9A96AD}"/>
                </a:ext>
              </a:extLst>
            </p:cNvPr>
            <p:cNvPicPr>
              <a:picLocks noChangeAspect="1"/>
            </p:cNvPicPr>
            <p:nvPr/>
          </p:nvPicPr>
          <p:blipFill>
            <a:blip r:embed="rId3"/>
            <a:srcRect r="49360" b="84804"/>
            <a:stretch>
              <a:fillRect/>
            </a:stretch>
          </p:blipFill>
          <p:spPr>
            <a:xfrm>
              <a:off x="6353456" y="2796899"/>
              <a:ext cx="3156304" cy="511064"/>
            </a:xfrm>
            <a:custGeom>
              <a:avLst/>
              <a:gdLst>
                <a:gd name="connsiteX0" fmla="*/ 63664 w 3156304"/>
                <a:gd name="connsiteY0" fmla="*/ 0 h 511064"/>
                <a:gd name="connsiteX1" fmla="*/ 3156304 w 3156304"/>
                <a:gd name="connsiteY1" fmla="*/ 0 h 511064"/>
                <a:gd name="connsiteX2" fmla="*/ 3156304 w 3156304"/>
                <a:gd name="connsiteY2" fmla="*/ 511064 h 511064"/>
                <a:gd name="connsiteX3" fmla="*/ 0 w 3156304"/>
                <a:gd name="connsiteY3" fmla="*/ 511064 h 511064"/>
                <a:gd name="connsiteX4" fmla="*/ 0 w 3156304"/>
                <a:gd name="connsiteY4" fmla="*/ 63664 h 511064"/>
                <a:gd name="connsiteX5" fmla="*/ 63664 w 3156304"/>
                <a:gd name="connsiteY5" fmla="*/ 0 h 5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6304" h="511064">
                  <a:moveTo>
                    <a:pt x="63664" y="0"/>
                  </a:moveTo>
                  <a:lnTo>
                    <a:pt x="3156304" y="0"/>
                  </a:lnTo>
                  <a:lnTo>
                    <a:pt x="3156304" y="511064"/>
                  </a:lnTo>
                  <a:lnTo>
                    <a:pt x="0" y="511064"/>
                  </a:lnTo>
                  <a:lnTo>
                    <a:pt x="0" y="63664"/>
                  </a:lnTo>
                  <a:cubicBezTo>
                    <a:pt x="0" y="28503"/>
                    <a:pt x="28503" y="0"/>
                    <a:pt x="63664" y="0"/>
                  </a:cubicBezTo>
                  <a:close/>
                </a:path>
              </a:pathLst>
            </a:custGeom>
            <a:effectLst>
              <a:outerShdw blurRad="38100" dist="25400" dir="2700000" algn="tl" rotWithShape="0">
                <a:prstClr val="black">
                  <a:alpha val="15000"/>
                </a:prstClr>
              </a:outerShdw>
            </a:effectLst>
          </p:spPr>
        </p:pic>
        <p:sp>
          <p:nvSpPr>
            <p:cNvPr id="32" name="Free-form: Shape 31">
              <a:extLst>
                <a:ext uri="{FF2B5EF4-FFF2-40B4-BE49-F238E27FC236}">
                  <a16:creationId xmlns:a16="http://schemas.microsoft.com/office/drawing/2014/main" id="{EFA6329A-8604-F083-841B-1C73CDFCE65B}"/>
                </a:ext>
              </a:extLst>
            </p:cNvPr>
            <p:cNvSpPr/>
            <p:nvPr/>
          </p:nvSpPr>
          <p:spPr bwMode="auto">
            <a:xfrm>
              <a:off x="6353456" y="2796899"/>
              <a:ext cx="3156304" cy="511064"/>
            </a:xfrm>
            <a:custGeom>
              <a:avLst/>
              <a:gdLst>
                <a:gd name="connsiteX0" fmla="*/ 1591679 w 3156304"/>
                <a:gd name="connsiteY0" fmla="*/ 253768 h 511064"/>
                <a:gd name="connsiteX1" fmla="*/ 1574966 w 3156304"/>
                <a:gd name="connsiteY1" fmla="*/ 270480 h 511064"/>
                <a:gd name="connsiteX2" fmla="*/ 1574966 w 3156304"/>
                <a:gd name="connsiteY2" fmla="*/ 337334 h 511064"/>
                <a:gd name="connsiteX3" fmla="*/ 1591679 w 3156304"/>
                <a:gd name="connsiteY3" fmla="*/ 354047 h 511064"/>
                <a:gd name="connsiteX4" fmla="*/ 1846150 w 3156304"/>
                <a:gd name="connsiteY4" fmla="*/ 354047 h 511064"/>
                <a:gd name="connsiteX5" fmla="*/ 1862863 w 3156304"/>
                <a:gd name="connsiteY5" fmla="*/ 337334 h 511064"/>
                <a:gd name="connsiteX6" fmla="*/ 1862863 w 3156304"/>
                <a:gd name="connsiteY6" fmla="*/ 270480 h 511064"/>
                <a:gd name="connsiteX7" fmla="*/ 1846150 w 3156304"/>
                <a:gd name="connsiteY7" fmla="*/ 253768 h 511064"/>
                <a:gd name="connsiteX8" fmla="*/ 63664 w 3156304"/>
                <a:gd name="connsiteY8" fmla="*/ 0 h 511064"/>
                <a:gd name="connsiteX9" fmla="*/ 3156304 w 3156304"/>
                <a:gd name="connsiteY9" fmla="*/ 0 h 511064"/>
                <a:gd name="connsiteX10" fmla="*/ 3156304 w 3156304"/>
                <a:gd name="connsiteY10" fmla="*/ 511064 h 511064"/>
                <a:gd name="connsiteX11" fmla="*/ 0 w 3156304"/>
                <a:gd name="connsiteY11" fmla="*/ 511064 h 511064"/>
                <a:gd name="connsiteX12" fmla="*/ 0 w 3156304"/>
                <a:gd name="connsiteY12" fmla="*/ 63664 h 511064"/>
                <a:gd name="connsiteX13" fmla="*/ 63664 w 3156304"/>
                <a:gd name="connsiteY13" fmla="*/ 0 h 5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56304" h="511064">
                  <a:moveTo>
                    <a:pt x="1591679" y="253768"/>
                  </a:moveTo>
                  <a:cubicBezTo>
                    <a:pt x="1582448" y="253768"/>
                    <a:pt x="1574966" y="261250"/>
                    <a:pt x="1574966" y="270480"/>
                  </a:cubicBezTo>
                  <a:lnTo>
                    <a:pt x="1574966" y="337334"/>
                  </a:lnTo>
                  <a:cubicBezTo>
                    <a:pt x="1574966" y="346564"/>
                    <a:pt x="1582448" y="354047"/>
                    <a:pt x="1591679" y="354047"/>
                  </a:cubicBezTo>
                  <a:lnTo>
                    <a:pt x="1846150" y="354047"/>
                  </a:lnTo>
                  <a:cubicBezTo>
                    <a:pt x="1855380" y="354047"/>
                    <a:pt x="1862863" y="346564"/>
                    <a:pt x="1862863" y="337334"/>
                  </a:cubicBezTo>
                  <a:lnTo>
                    <a:pt x="1862863" y="270480"/>
                  </a:lnTo>
                  <a:cubicBezTo>
                    <a:pt x="1862863" y="261250"/>
                    <a:pt x="1855380" y="253768"/>
                    <a:pt x="1846150" y="253768"/>
                  </a:cubicBezTo>
                  <a:close/>
                  <a:moveTo>
                    <a:pt x="63664" y="0"/>
                  </a:moveTo>
                  <a:lnTo>
                    <a:pt x="3156304" y="0"/>
                  </a:lnTo>
                  <a:lnTo>
                    <a:pt x="3156304" y="511064"/>
                  </a:lnTo>
                  <a:lnTo>
                    <a:pt x="0" y="511064"/>
                  </a:lnTo>
                  <a:lnTo>
                    <a:pt x="0" y="63664"/>
                  </a:lnTo>
                  <a:cubicBezTo>
                    <a:pt x="0" y="28503"/>
                    <a:pt x="28503" y="0"/>
                    <a:pt x="63664" y="0"/>
                  </a:cubicBez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grpSp>
      <p:grpSp>
        <p:nvGrpSpPr>
          <p:cNvPr id="49" name="Group 48">
            <a:extLst>
              <a:ext uri="{FF2B5EF4-FFF2-40B4-BE49-F238E27FC236}">
                <a16:creationId xmlns:a16="http://schemas.microsoft.com/office/drawing/2014/main" id="{A52970A5-4FBF-01BB-8C89-866C474A44B4}"/>
              </a:ext>
            </a:extLst>
          </p:cNvPr>
          <p:cNvGrpSpPr/>
          <p:nvPr/>
        </p:nvGrpSpPr>
        <p:grpSpPr>
          <a:xfrm>
            <a:off x="6374573" y="1646152"/>
            <a:ext cx="5106284" cy="597224"/>
            <a:chOff x="6374573" y="1770843"/>
            <a:chExt cx="5106284" cy="597224"/>
          </a:xfrm>
        </p:grpSpPr>
        <p:pic>
          <p:nvPicPr>
            <p:cNvPr id="23" name="Picture 22">
              <a:extLst>
                <a:ext uri="{FF2B5EF4-FFF2-40B4-BE49-F238E27FC236}">
                  <a16:creationId xmlns:a16="http://schemas.microsoft.com/office/drawing/2014/main" id="{E1F5CC33-4371-F8DA-6F9D-80FB2386E08A}"/>
                </a:ext>
              </a:extLst>
            </p:cNvPr>
            <p:cNvPicPr>
              <a:picLocks noChangeAspect="1"/>
            </p:cNvPicPr>
            <p:nvPr/>
          </p:nvPicPr>
          <p:blipFill rotWithShape="1">
            <a:blip r:embed="rId4"/>
            <a:srcRect t="4525" r="42473" b="82957"/>
            <a:stretch/>
          </p:blipFill>
          <p:spPr>
            <a:xfrm>
              <a:off x="6374573" y="1770843"/>
              <a:ext cx="5106283" cy="597224"/>
            </a:xfrm>
            <a:prstGeom prst="roundRect">
              <a:avLst>
                <a:gd name="adj" fmla="val 3624"/>
              </a:avLst>
            </a:prstGeom>
            <a:effectLst>
              <a:outerShdw blurRad="38100" dist="25400" dir="2700000" algn="tl" rotWithShape="0">
                <a:prstClr val="black">
                  <a:alpha val="15000"/>
                </a:prstClr>
              </a:outerShdw>
            </a:effectLst>
          </p:spPr>
        </p:pic>
        <p:sp>
          <p:nvSpPr>
            <p:cNvPr id="48" name="Free-form: Shape 47">
              <a:extLst>
                <a:ext uri="{FF2B5EF4-FFF2-40B4-BE49-F238E27FC236}">
                  <a16:creationId xmlns:a16="http://schemas.microsoft.com/office/drawing/2014/main" id="{06D45568-4E9C-D070-D0B1-DC49062733AC}"/>
                </a:ext>
              </a:extLst>
            </p:cNvPr>
            <p:cNvSpPr/>
            <p:nvPr/>
          </p:nvSpPr>
          <p:spPr bwMode="auto">
            <a:xfrm>
              <a:off x="6374574" y="1770843"/>
              <a:ext cx="5106283" cy="597224"/>
            </a:xfrm>
            <a:custGeom>
              <a:avLst/>
              <a:gdLst>
                <a:gd name="connsiteX0" fmla="*/ 1209707 w 5106283"/>
                <a:gd name="connsiteY0" fmla="*/ 165112 h 597224"/>
                <a:gd name="connsiteX1" fmla="*/ 1209707 w 5106283"/>
                <a:gd name="connsiteY1" fmla="*/ 519919 h 597224"/>
                <a:gd name="connsiteX2" fmla="*/ 1428782 w 5106283"/>
                <a:gd name="connsiteY2" fmla="*/ 519919 h 597224"/>
                <a:gd name="connsiteX3" fmla="*/ 1428782 w 5106283"/>
                <a:gd name="connsiteY3" fmla="*/ 165112 h 597224"/>
                <a:gd name="connsiteX4" fmla="*/ 3052795 w 5106283"/>
                <a:gd name="connsiteY4" fmla="*/ 36021 h 597224"/>
                <a:gd name="connsiteX5" fmla="*/ 3052795 w 5106283"/>
                <a:gd name="connsiteY5" fmla="*/ 143682 h 597224"/>
                <a:gd name="connsiteX6" fmla="*/ 3224245 w 5106283"/>
                <a:gd name="connsiteY6" fmla="*/ 143682 h 597224"/>
                <a:gd name="connsiteX7" fmla="*/ 3224245 w 5106283"/>
                <a:gd name="connsiteY7" fmla="*/ 36021 h 597224"/>
                <a:gd name="connsiteX8" fmla="*/ 21643 w 5106283"/>
                <a:gd name="connsiteY8" fmla="*/ 0 h 597224"/>
                <a:gd name="connsiteX9" fmla="*/ 5084640 w 5106283"/>
                <a:gd name="connsiteY9" fmla="*/ 0 h 597224"/>
                <a:gd name="connsiteX10" fmla="*/ 5106283 w 5106283"/>
                <a:gd name="connsiteY10" fmla="*/ 21643 h 597224"/>
                <a:gd name="connsiteX11" fmla="*/ 5106283 w 5106283"/>
                <a:gd name="connsiteY11" fmla="*/ 575581 h 597224"/>
                <a:gd name="connsiteX12" fmla="*/ 5084640 w 5106283"/>
                <a:gd name="connsiteY12" fmla="*/ 597224 h 597224"/>
                <a:gd name="connsiteX13" fmla="*/ 21643 w 5106283"/>
                <a:gd name="connsiteY13" fmla="*/ 597224 h 597224"/>
                <a:gd name="connsiteX14" fmla="*/ 0 w 5106283"/>
                <a:gd name="connsiteY14" fmla="*/ 575581 h 597224"/>
                <a:gd name="connsiteX15" fmla="*/ 0 w 5106283"/>
                <a:gd name="connsiteY15" fmla="*/ 21643 h 597224"/>
                <a:gd name="connsiteX16" fmla="*/ 21643 w 5106283"/>
                <a:gd name="connsiteY16" fmla="*/ 0 h 59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6283" h="597224">
                  <a:moveTo>
                    <a:pt x="1209707" y="165112"/>
                  </a:moveTo>
                  <a:lnTo>
                    <a:pt x="1209707" y="519919"/>
                  </a:lnTo>
                  <a:lnTo>
                    <a:pt x="1428782" y="519919"/>
                  </a:lnTo>
                  <a:lnTo>
                    <a:pt x="1428782" y="165112"/>
                  </a:lnTo>
                  <a:close/>
                  <a:moveTo>
                    <a:pt x="3052795" y="36021"/>
                  </a:moveTo>
                  <a:lnTo>
                    <a:pt x="3052795" y="143682"/>
                  </a:lnTo>
                  <a:lnTo>
                    <a:pt x="3224245" y="143682"/>
                  </a:lnTo>
                  <a:lnTo>
                    <a:pt x="3224245" y="36021"/>
                  </a:lnTo>
                  <a:close/>
                  <a:moveTo>
                    <a:pt x="21643" y="0"/>
                  </a:moveTo>
                  <a:lnTo>
                    <a:pt x="5084640" y="0"/>
                  </a:lnTo>
                  <a:cubicBezTo>
                    <a:pt x="5096593" y="0"/>
                    <a:pt x="5106283" y="9690"/>
                    <a:pt x="5106283" y="21643"/>
                  </a:cubicBezTo>
                  <a:lnTo>
                    <a:pt x="5106283" y="575581"/>
                  </a:lnTo>
                  <a:cubicBezTo>
                    <a:pt x="5106283" y="587534"/>
                    <a:pt x="5096593" y="597224"/>
                    <a:pt x="5084640" y="597224"/>
                  </a:cubicBezTo>
                  <a:lnTo>
                    <a:pt x="21643" y="597224"/>
                  </a:lnTo>
                  <a:cubicBezTo>
                    <a:pt x="9690" y="597224"/>
                    <a:pt x="0" y="587534"/>
                    <a:pt x="0" y="575581"/>
                  </a:cubicBezTo>
                  <a:lnTo>
                    <a:pt x="0" y="21643"/>
                  </a:lnTo>
                  <a:cubicBezTo>
                    <a:pt x="0" y="9690"/>
                    <a:pt x="9690" y="0"/>
                    <a:pt x="21643" y="0"/>
                  </a:cubicBez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GB" sz="2000" dirty="0" err="1">
                <a:solidFill>
                  <a:srgbClr val="FFFFFF"/>
                </a:solidFill>
                <a:cs typeface="Segoe UI" pitchFamily="34" charset="0"/>
              </a:endParaRPr>
            </a:p>
          </p:txBody>
        </p:sp>
      </p:grpSp>
      <p:sp>
        <p:nvSpPr>
          <p:cNvPr id="62" name="TextBox 61">
            <a:extLst>
              <a:ext uri="{FF2B5EF4-FFF2-40B4-BE49-F238E27FC236}">
                <a16:creationId xmlns:a16="http://schemas.microsoft.com/office/drawing/2014/main" id="{069F045C-A99C-5F7D-E5B8-696502FCCAAF}"/>
              </a:ext>
            </a:extLst>
          </p:cNvPr>
          <p:cNvSpPr txBox="1"/>
          <p:nvPr/>
        </p:nvSpPr>
        <p:spPr>
          <a:xfrm>
            <a:off x="6374573" y="3595255"/>
            <a:ext cx="2031240"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4.</a:t>
            </a:r>
            <a:r>
              <a:rPr lang="en-GB" sz="1050" b="1" dirty="0"/>
              <a:t> </a:t>
            </a:r>
            <a:r>
              <a:rPr lang="en-GB" sz="1050" dirty="0"/>
              <a:t>Opening the Customize Fonts.</a:t>
            </a:r>
          </a:p>
        </p:txBody>
      </p:sp>
      <p:sp>
        <p:nvSpPr>
          <p:cNvPr id="63" name="TextBox 62">
            <a:extLst>
              <a:ext uri="{FF2B5EF4-FFF2-40B4-BE49-F238E27FC236}">
                <a16:creationId xmlns:a16="http://schemas.microsoft.com/office/drawing/2014/main" id="{6BF3F3CB-988B-F434-AD46-5F68543D8547}"/>
              </a:ext>
            </a:extLst>
          </p:cNvPr>
          <p:cNvSpPr txBox="1"/>
          <p:nvPr/>
        </p:nvSpPr>
        <p:spPr>
          <a:xfrm>
            <a:off x="9030078" y="3595255"/>
            <a:ext cx="3105394"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5 to 6.</a:t>
            </a:r>
            <a:r>
              <a:rPr lang="en-GB" sz="1050" b="1" dirty="0"/>
              <a:t> </a:t>
            </a:r>
            <a:r>
              <a:rPr lang="en-GB" sz="1050" dirty="0"/>
              <a:t>Adding your brand fonts.</a:t>
            </a: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nvGrpSpPr>
          <p:cNvPr id="25" name="Group 24">
            <a:extLst>
              <a:ext uri="{FF2B5EF4-FFF2-40B4-BE49-F238E27FC236}">
                <a16:creationId xmlns:a16="http://schemas.microsoft.com/office/drawing/2014/main" id="{55C93493-FF44-E879-5DFB-6826FD796E46}"/>
              </a:ext>
            </a:extLst>
          </p:cNvPr>
          <p:cNvGrpSpPr/>
          <p:nvPr/>
        </p:nvGrpSpPr>
        <p:grpSpPr>
          <a:xfrm>
            <a:off x="6374573" y="3819637"/>
            <a:ext cx="855554" cy="2488888"/>
            <a:chOff x="6374573" y="3819637"/>
            <a:chExt cx="855554" cy="2488888"/>
          </a:xfrm>
        </p:grpSpPr>
        <p:pic>
          <p:nvPicPr>
            <p:cNvPr id="15" name="Picture 14">
              <a:extLst>
                <a:ext uri="{FF2B5EF4-FFF2-40B4-BE49-F238E27FC236}">
                  <a16:creationId xmlns:a16="http://schemas.microsoft.com/office/drawing/2014/main" id="{3B71EF34-510A-3F3C-F967-69FB864F7CDA}"/>
                </a:ext>
              </a:extLst>
            </p:cNvPr>
            <p:cNvPicPr>
              <a:picLocks noChangeAspect="1"/>
            </p:cNvPicPr>
            <p:nvPr/>
          </p:nvPicPr>
          <p:blipFill rotWithShape="1">
            <a:blip r:embed="rId5"/>
            <a:srcRect l="25661" t="10760" r="62019" b="22750"/>
            <a:stretch/>
          </p:blipFill>
          <p:spPr>
            <a:xfrm>
              <a:off x="6374573" y="3819637"/>
              <a:ext cx="855554" cy="2488888"/>
            </a:xfrm>
            <a:custGeom>
              <a:avLst/>
              <a:gdLst>
                <a:gd name="connsiteX0" fmla="*/ 31119 w 908049"/>
                <a:gd name="connsiteY0" fmla="*/ 0 h 2641601"/>
                <a:gd name="connsiteX1" fmla="*/ 282575 w 908049"/>
                <a:gd name="connsiteY1" fmla="*/ 0 h 2641601"/>
                <a:gd name="connsiteX2" fmla="*/ 282575 w 908049"/>
                <a:gd name="connsiteY2" fmla="*/ 85726 h 2641601"/>
                <a:gd name="connsiteX3" fmla="*/ 908049 w 908049"/>
                <a:gd name="connsiteY3" fmla="*/ 85726 h 2641601"/>
                <a:gd name="connsiteX4" fmla="*/ 908049 w 908049"/>
                <a:gd name="connsiteY4" fmla="*/ 2610482 h 2641601"/>
                <a:gd name="connsiteX5" fmla="*/ 876930 w 908049"/>
                <a:gd name="connsiteY5" fmla="*/ 2641601 h 2641601"/>
                <a:gd name="connsiteX6" fmla="*/ 31119 w 908049"/>
                <a:gd name="connsiteY6" fmla="*/ 2641601 h 2641601"/>
                <a:gd name="connsiteX7" fmla="*/ 0 w 908049"/>
                <a:gd name="connsiteY7" fmla="*/ 2610482 h 2641601"/>
                <a:gd name="connsiteX8" fmla="*/ 0 w 908049"/>
                <a:gd name="connsiteY8" fmla="*/ 31119 h 2641601"/>
                <a:gd name="connsiteX9" fmla="*/ 31119 w 908049"/>
                <a:gd name="connsiteY9" fmla="*/ 0 h 264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8049" h="2641601">
                  <a:moveTo>
                    <a:pt x="31119" y="0"/>
                  </a:moveTo>
                  <a:lnTo>
                    <a:pt x="282575" y="0"/>
                  </a:lnTo>
                  <a:lnTo>
                    <a:pt x="282575" y="85726"/>
                  </a:lnTo>
                  <a:lnTo>
                    <a:pt x="908049" y="85726"/>
                  </a:lnTo>
                  <a:lnTo>
                    <a:pt x="908049" y="2610482"/>
                  </a:lnTo>
                  <a:cubicBezTo>
                    <a:pt x="908049" y="2627669"/>
                    <a:pt x="894117" y="2641601"/>
                    <a:pt x="876930" y="2641601"/>
                  </a:cubicBezTo>
                  <a:lnTo>
                    <a:pt x="31119" y="2641601"/>
                  </a:lnTo>
                  <a:cubicBezTo>
                    <a:pt x="13932" y="2641601"/>
                    <a:pt x="0" y="2627669"/>
                    <a:pt x="0" y="2610482"/>
                  </a:cubicBezTo>
                  <a:lnTo>
                    <a:pt x="0" y="31119"/>
                  </a:lnTo>
                  <a:cubicBezTo>
                    <a:pt x="0" y="13932"/>
                    <a:pt x="13932" y="0"/>
                    <a:pt x="31119" y="0"/>
                  </a:cubicBezTo>
                  <a:close/>
                </a:path>
              </a:pathLst>
            </a:custGeom>
            <a:effectLst>
              <a:outerShdw blurRad="38100" dist="38100" dir="2700000" algn="tl" rotWithShape="0">
                <a:prstClr val="black">
                  <a:alpha val="15000"/>
                </a:prstClr>
              </a:outerShdw>
            </a:effectLst>
          </p:spPr>
        </p:pic>
        <p:sp>
          <p:nvSpPr>
            <p:cNvPr id="24" name="Free-form: Shape 23">
              <a:extLst>
                <a:ext uri="{FF2B5EF4-FFF2-40B4-BE49-F238E27FC236}">
                  <a16:creationId xmlns:a16="http://schemas.microsoft.com/office/drawing/2014/main" id="{CBD08AC9-FAFD-CA24-A28E-80654CF48CB5}"/>
                </a:ext>
              </a:extLst>
            </p:cNvPr>
            <p:cNvSpPr/>
            <p:nvPr/>
          </p:nvSpPr>
          <p:spPr bwMode="auto">
            <a:xfrm>
              <a:off x="6374573" y="3900407"/>
              <a:ext cx="855554" cy="2408118"/>
            </a:xfrm>
            <a:custGeom>
              <a:avLst/>
              <a:gdLst>
                <a:gd name="connsiteX0" fmla="*/ 8660 w 855554"/>
                <a:gd name="connsiteY0" fmla="*/ 2281318 h 2408118"/>
                <a:gd name="connsiteX1" fmla="*/ 8660 w 855554"/>
                <a:gd name="connsiteY1" fmla="*/ 2378949 h 2408118"/>
                <a:gd name="connsiteX2" fmla="*/ 846894 w 855554"/>
                <a:gd name="connsiteY2" fmla="*/ 2378949 h 2408118"/>
                <a:gd name="connsiteX3" fmla="*/ 846894 w 855554"/>
                <a:gd name="connsiteY3" fmla="*/ 2281318 h 2408118"/>
                <a:gd name="connsiteX4" fmla="*/ 328646 w 855554"/>
                <a:gd name="connsiteY4" fmla="*/ 0 h 2408118"/>
                <a:gd name="connsiteX5" fmla="*/ 855554 w 855554"/>
                <a:gd name="connsiteY5" fmla="*/ 0 h 2408118"/>
                <a:gd name="connsiteX6" fmla="*/ 855554 w 855554"/>
                <a:gd name="connsiteY6" fmla="*/ 2378798 h 2408118"/>
                <a:gd name="connsiteX7" fmla="*/ 826234 w 855554"/>
                <a:gd name="connsiteY7" fmla="*/ 2408118 h 2408118"/>
                <a:gd name="connsiteX8" fmla="*/ 29320 w 855554"/>
                <a:gd name="connsiteY8" fmla="*/ 2408118 h 2408118"/>
                <a:gd name="connsiteX9" fmla="*/ 0 w 855554"/>
                <a:gd name="connsiteY9" fmla="*/ 2378798 h 2408118"/>
                <a:gd name="connsiteX10" fmla="*/ 0 w 855554"/>
                <a:gd name="connsiteY10" fmla="*/ 2462 h 2408118"/>
                <a:gd name="connsiteX11" fmla="*/ 328646 w 855554"/>
                <a:gd name="connsiteY11" fmla="*/ 2462 h 240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5554" h="2408118">
                  <a:moveTo>
                    <a:pt x="8660" y="2281318"/>
                  </a:moveTo>
                  <a:lnTo>
                    <a:pt x="8660" y="2378949"/>
                  </a:lnTo>
                  <a:lnTo>
                    <a:pt x="846894" y="2378949"/>
                  </a:lnTo>
                  <a:lnTo>
                    <a:pt x="846894" y="2281318"/>
                  </a:lnTo>
                  <a:close/>
                  <a:moveTo>
                    <a:pt x="328646" y="0"/>
                  </a:moveTo>
                  <a:lnTo>
                    <a:pt x="855554" y="0"/>
                  </a:lnTo>
                  <a:lnTo>
                    <a:pt x="855554" y="2378798"/>
                  </a:lnTo>
                  <a:cubicBezTo>
                    <a:pt x="855554" y="2394992"/>
                    <a:pt x="842428" y="2408118"/>
                    <a:pt x="826234" y="2408118"/>
                  </a:cubicBezTo>
                  <a:lnTo>
                    <a:pt x="29320" y="2408118"/>
                  </a:lnTo>
                  <a:cubicBezTo>
                    <a:pt x="13127" y="2408118"/>
                    <a:pt x="0" y="2394992"/>
                    <a:pt x="0" y="2378798"/>
                  </a:cubicBezTo>
                  <a:lnTo>
                    <a:pt x="0" y="2462"/>
                  </a:lnTo>
                  <a:lnTo>
                    <a:pt x="328646" y="2462"/>
                  </a:ln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GB" sz="2000" dirty="0" err="1">
                <a:solidFill>
                  <a:srgbClr val="FFFFFF"/>
                </a:solidFill>
                <a:cs typeface="Segoe UI" pitchFamily="34" charset="0"/>
              </a:endParaRPr>
            </a:p>
          </p:txBody>
        </p:sp>
      </p:grpSp>
      <p:pic>
        <p:nvPicPr>
          <p:cNvPr id="6" name="Picture 5">
            <a:extLst>
              <a:ext uri="{FF2B5EF4-FFF2-40B4-BE49-F238E27FC236}">
                <a16:creationId xmlns:a16="http://schemas.microsoft.com/office/drawing/2014/main" id="{4FAFCAB2-4AE6-8894-FC8E-87AC8033C5EA}"/>
              </a:ext>
            </a:extLst>
          </p:cNvPr>
          <p:cNvPicPr>
            <a:picLocks noChangeAspect="1"/>
          </p:cNvPicPr>
          <p:nvPr/>
        </p:nvPicPr>
        <p:blipFill rotWithShape="1">
          <a:blip r:embed="rId6"/>
          <a:srcRect l="38479" t="40105" r="38319" b="41476"/>
          <a:stretch/>
        </p:blipFill>
        <p:spPr>
          <a:xfrm>
            <a:off x="9030078" y="3827776"/>
            <a:ext cx="2901572" cy="1241664"/>
          </a:xfrm>
          <a:prstGeom prst="roundRect">
            <a:avLst>
              <a:gd name="adj" fmla="val 3509"/>
            </a:avLst>
          </a:prstGeom>
          <a:effectLst>
            <a:outerShdw blurRad="38100" dist="38100" dir="2700000" algn="tl" rotWithShape="0">
              <a:prstClr val="black">
                <a:alpha val="15000"/>
              </a:prstClr>
            </a:outerShdw>
          </a:effectLst>
        </p:spPr>
      </p:pic>
    </p:spTree>
    <p:extLst>
      <p:ext uri="{BB962C8B-B14F-4D97-AF65-F5344CB8AC3E}">
        <p14:creationId xmlns:p14="http://schemas.microsoft.com/office/powerpoint/2010/main" val="3428530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DA75EC1-4B5F-A04E-9193-10DE867CAA95}"/>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242424"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edit your deck – adding your logo</a:t>
            </a:r>
          </a:p>
        </p:txBody>
      </p:sp>
      <p:grpSp>
        <p:nvGrpSpPr>
          <p:cNvPr id="2" name="Group 1">
            <a:extLst>
              <a:ext uri="{FF2B5EF4-FFF2-40B4-BE49-F238E27FC236}">
                <a16:creationId xmlns:a16="http://schemas.microsoft.com/office/drawing/2014/main" id="{AFB91AA9-BB0E-88DA-9A08-0651A77C9581}"/>
              </a:ext>
            </a:extLst>
          </p:cNvPr>
          <p:cNvGrpSpPr/>
          <p:nvPr/>
        </p:nvGrpSpPr>
        <p:grpSpPr>
          <a:xfrm>
            <a:off x="10499944" y="147945"/>
            <a:ext cx="1456268" cy="1291772"/>
            <a:chOff x="10520727" y="199899"/>
            <a:chExt cx="1456268" cy="1291772"/>
          </a:xfrm>
        </p:grpSpPr>
        <p:sp>
          <p:nvSpPr>
            <p:cNvPr id="5" name="!!BOX1">
              <a:extLst>
                <a:ext uri="{FF2B5EF4-FFF2-40B4-BE49-F238E27FC236}">
                  <a16:creationId xmlns:a16="http://schemas.microsoft.com/office/drawing/2014/main" id="{DA731C1A-51A6-DEB8-2249-FF31CCCFAC17}"/>
                </a:ext>
              </a:extLst>
            </p:cNvPr>
            <p:cNvSpPr>
              <a:spLocks/>
            </p:cNvSpPr>
            <p:nvPr/>
          </p:nvSpPr>
          <p:spPr bwMode="auto">
            <a:xfrm>
              <a:off x="10599508" y="199899"/>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10520727" y="419100"/>
              <a:ext cx="1456268" cy="820806"/>
            </a:xfrm>
            <a:prstGeom prst="rect">
              <a:avLst/>
            </a:prstGeom>
            <a:effectLst>
              <a:outerShdw blurRad="50800" dist="12700" dir="2700000" algn="tl" rotWithShape="0">
                <a:prstClr val="black">
                  <a:alpha val="15000"/>
                </a:prstClr>
              </a:outerShdw>
            </a:effectLst>
          </p:spPr>
        </p:pic>
      </p:grpSp>
      <p:sp>
        <p:nvSpPr>
          <p:cNvPr id="4" name="TextBox 3">
            <a:extLst>
              <a:ext uri="{FF2B5EF4-FFF2-40B4-BE49-F238E27FC236}">
                <a16:creationId xmlns:a16="http://schemas.microsoft.com/office/drawing/2014/main" id="{669C21EE-C581-37DD-6CDF-8537EC1E9CB8}"/>
              </a:ext>
            </a:extLst>
          </p:cNvPr>
          <p:cNvSpPr txBox="1"/>
          <p:nvPr/>
        </p:nvSpPr>
        <p:spPr>
          <a:xfrm>
            <a:off x="600076" y="1509544"/>
            <a:ext cx="4744651" cy="3618876"/>
          </a:xfrm>
          <a:prstGeom prst="rect">
            <a:avLst/>
          </a:prstGeom>
          <a:noFill/>
        </p:spPr>
        <p:txBody>
          <a:bodyPr wrap="square" lIns="0" tIns="0" rIns="0" bIns="0" rtlCol="0">
            <a:spAutoFit/>
          </a:bodyPr>
          <a:lstStyle/>
          <a:p>
            <a:pPr algn="l">
              <a:lnSpc>
                <a:spcPct val="110000"/>
              </a:lnSpc>
              <a:spcAft>
                <a:spcPts val="500"/>
              </a:spcAft>
            </a:pPr>
            <a:r>
              <a:rPr lang="en-GB" sz="1200" dirty="0"/>
              <a:t>Adding your brands logo to each slide in the deck:</a:t>
            </a:r>
          </a:p>
          <a:p>
            <a:pPr marL="342900" indent="-342900" algn="l">
              <a:lnSpc>
                <a:spcPct val="110000"/>
              </a:lnSpc>
              <a:spcAft>
                <a:spcPts val="500"/>
              </a:spcAft>
              <a:buClr>
                <a:schemeClr val="tx2"/>
              </a:buClr>
              <a:buAutoNum type="arabicPeriod"/>
            </a:pPr>
            <a:r>
              <a:rPr lang="en-GB" sz="1200" dirty="0"/>
              <a:t>Select the </a:t>
            </a:r>
            <a:r>
              <a:rPr lang="en-GB" sz="1200" b="1" dirty="0"/>
              <a:t>View</a:t>
            </a:r>
            <a:r>
              <a:rPr lang="en-GB" sz="1200" dirty="0"/>
              <a:t> tab at the top of your screen.</a:t>
            </a:r>
          </a:p>
          <a:p>
            <a:pPr marL="342900" indent="-342900" algn="l">
              <a:lnSpc>
                <a:spcPct val="110000"/>
              </a:lnSpc>
              <a:spcAft>
                <a:spcPts val="500"/>
              </a:spcAft>
              <a:buClr>
                <a:schemeClr val="tx2"/>
              </a:buClr>
              <a:buAutoNum type="arabicPeriod"/>
            </a:pPr>
            <a:r>
              <a:rPr lang="en-GB" sz="1200" dirty="0"/>
              <a:t>Select the </a:t>
            </a:r>
            <a:r>
              <a:rPr lang="en-GB" sz="1200" b="1" dirty="0"/>
              <a:t>Slide Master </a:t>
            </a:r>
            <a:r>
              <a:rPr lang="en-GB" sz="1200" dirty="0"/>
              <a:t>option. This will open the master slides within the deck. Please do not edit any of the slides in this view apart from the one specified below.</a:t>
            </a:r>
          </a:p>
          <a:p>
            <a:pPr marL="342900" indent="-342900" algn="l">
              <a:lnSpc>
                <a:spcPct val="110000"/>
              </a:lnSpc>
              <a:spcAft>
                <a:spcPts val="500"/>
              </a:spcAft>
              <a:buClr>
                <a:schemeClr val="tx2"/>
              </a:buClr>
              <a:buAutoNum type="arabicPeriod"/>
            </a:pPr>
            <a:r>
              <a:rPr lang="en-GB" sz="1200" dirty="0"/>
              <a:t>Select the top slide marked </a:t>
            </a:r>
            <a:r>
              <a:rPr lang="en-GB" sz="1200" b="1" dirty="0"/>
              <a:t>1</a:t>
            </a:r>
            <a:r>
              <a:rPr lang="en-GB" sz="1200" dirty="0"/>
              <a:t>.</a:t>
            </a:r>
          </a:p>
          <a:p>
            <a:pPr marL="342900" indent="-342900" algn="l">
              <a:lnSpc>
                <a:spcPct val="110000"/>
              </a:lnSpc>
              <a:spcAft>
                <a:spcPts val="500"/>
              </a:spcAft>
              <a:buClr>
                <a:schemeClr val="tx2"/>
              </a:buClr>
              <a:buAutoNum type="arabicPeriod"/>
            </a:pPr>
            <a:r>
              <a:rPr lang="en-GB" sz="1200" dirty="0"/>
              <a:t>Drop you logo file onto the slide. We recommend using a high resolution PNG or EPS file, but a Jpeg will work too if it has a white background.</a:t>
            </a:r>
          </a:p>
          <a:p>
            <a:pPr marL="342900" indent="-342900" algn="l">
              <a:lnSpc>
                <a:spcPct val="110000"/>
              </a:lnSpc>
              <a:spcAft>
                <a:spcPts val="500"/>
              </a:spcAft>
              <a:buClr>
                <a:schemeClr val="tx2"/>
              </a:buClr>
              <a:buAutoNum type="arabicPeriod"/>
            </a:pPr>
            <a:r>
              <a:rPr lang="en-GB" sz="1200" dirty="0"/>
              <a:t>Shrink your logo to fit in the bottom right-hand corner below the orange guideline. If you can’t see any guidelines, right click anywhere on the slide, go to guides and make sure they are turned on.</a:t>
            </a:r>
          </a:p>
          <a:p>
            <a:pPr marL="342900" indent="-342900" algn="l">
              <a:lnSpc>
                <a:spcPct val="110000"/>
              </a:lnSpc>
              <a:spcAft>
                <a:spcPts val="500"/>
              </a:spcAft>
              <a:buClr>
                <a:schemeClr val="tx2"/>
              </a:buClr>
              <a:buAutoNum type="arabicPeriod"/>
            </a:pPr>
            <a:r>
              <a:rPr lang="en-GB" sz="1200" dirty="0"/>
              <a:t>Your logo should now appear in the same place on every slide within the deck. To turn off the guideline simply repeat the method above.</a:t>
            </a:r>
            <a:endParaRPr lang="en-GB" sz="1400" dirty="0"/>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pic>
        <p:nvPicPr>
          <p:cNvPr id="7" name="Picture 6">
            <a:extLst>
              <a:ext uri="{FF2B5EF4-FFF2-40B4-BE49-F238E27FC236}">
                <a16:creationId xmlns:a16="http://schemas.microsoft.com/office/drawing/2014/main" id="{E024D2A0-3793-4E91-466B-23E1B182B900}"/>
              </a:ext>
            </a:extLst>
          </p:cNvPr>
          <p:cNvPicPr>
            <a:picLocks noChangeAspect="1"/>
          </p:cNvPicPr>
          <p:nvPr/>
        </p:nvPicPr>
        <p:blipFill>
          <a:blip r:embed="rId3"/>
          <a:stretch>
            <a:fillRect/>
          </a:stretch>
        </p:blipFill>
        <p:spPr>
          <a:xfrm>
            <a:off x="6014087" y="2475081"/>
            <a:ext cx="5856410" cy="3147820"/>
          </a:xfrm>
          <a:prstGeom prst="roundRect">
            <a:avLst>
              <a:gd name="adj" fmla="val 1336"/>
            </a:avLst>
          </a:prstGeom>
          <a:effectLst>
            <a:outerShdw blurRad="38100" dist="38100" dir="2700000" algn="tl" rotWithShape="0">
              <a:prstClr val="black">
                <a:alpha val="15000"/>
              </a:prstClr>
            </a:outerShdw>
          </a:effectLst>
        </p:spPr>
      </p:pic>
      <p:sp>
        <p:nvSpPr>
          <p:cNvPr id="11" name="TextBox 10">
            <a:extLst>
              <a:ext uri="{FF2B5EF4-FFF2-40B4-BE49-F238E27FC236}">
                <a16:creationId xmlns:a16="http://schemas.microsoft.com/office/drawing/2014/main" id="{231F20B8-8FD4-767D-036B-6EB1278753B6}"/>
              </a:ext>
            </a:extLst>
          </p:cNvPr>
          <p:cNvSpPr txBox="1"/>
          <p:nvPr/>
        </p:nvSpPr>
        <p:spPr>
          <a:xfrm>
            <a:off x="5864016" y="2077825"/>
            <a:ext cx="5727908"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Master View – </a:t>
            </a:r>
            <a:r>
              <a:rPr lang="en-GB" sz="1050" dirty="0"/>
              <a:t>Add your logo to the bottom right of the slide below the guideline.</a:t>
            </a:r>
          </a:p>
        </p:txBody>
      </p:sp>
    </p:spTree>
    <p:extLst>
      <p:ext uri="{BB962C8B-B14F-4D97-AF65-F5344CB8AC3E}">
        <p14:creationId xmlns:p14="http://schemas.microsoft.com/office/powerpoint/2010/main" val="3434573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E97271-DB8B-0C5B-F2EE-87F48C492EA9}"/>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242424"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customise your deck – changing images</a:t>
            </a:r>
          </a:p>
        </p:txBody>
      </p:sp>
      <p:grpSp>
        <p:nvGrpSpPr>
          <p:cNvPr id="2" name="Group 1">
            <a:extLst>
              <a:ext uri="{FF2B5EF4-FFF2-40B4-BE49-F238E27FC236}">
                <a16:creationId xmlns:a16="http://schemas.microsoft.com/office/drawing/2014/main" id="{AFB91AA9-BB0E-88DA-9A08-0651A77C9581}"/>
              </a:ext>
            </a:extLst>
          </p:cNvPr>
          <p:cNvGrpSpPr/>
          <p:nvPr/>
        </p:nvGrpSpPr>
        <p:grpSpPr>
          <a:xfrm>
            <a:off x="10499944" y="147945"/>
            <a:ext cx="1456268" cy="1291772"/>
            <a:chOff x="10520727" y="199899"/>
            <a:chExt cx="1456268" cy="1291772"/>
          </a:xfrm>
        </p:grpSpPr>
        <p:sp>
          <p:nvSpPr>
            <p:cNvPr id="5" name="!!BOX1">
              <a:extLst>
                <a:ext uri="{FF2B5EF4-FFF2-40B4-BE49-F238E27FC236}">
                  <a16:creationId xmlns:a16="http://schemas.microsoft.com/office/drawing/2014/main" id="{DA731C1A-51A6-DEB8-2249-FF31CCCFAC17}"/>
                </a:ext>
              </a:extLst>
            </p:cNvPr>
            <p:cNvSpPr>
              <a:spLocks/>
            </p:cNvSpPr>
            <p:nvPr/>
          </p:nvSpPr>
          <p:spPr bwMode="auto">
            <a:xfrm>
              <a:off x="10599508" y="199899"/>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600" dirty="0">
                <a:solidFill>
                  <a:srgbClr val="FFFFFF"/>
                </a:solidFill>
                <a:latin typeface="Segoe UI"/>
                <a:cs typeface="Segoe UI" pitchFamily="34" charset="0"/>
              </a:endParaRP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10520727" y="419100"/>
              <a:ext cx="1456268" cy="820806"/>
            </a:xfrm>
            <a:prstGeom prst="rect">
              <a:avLst/>
            </a:prstGeom>
            <a:effectLst>
              <a:outerShdw blurRad="50800" dist="12700" dir="2700000" algn="tl" rotWithShape="0">
                <a:prstClr val="black">
                  <a:alpha val="15000"/>
                </a:prstClr>
              </a:outerShdw>
            </a:effectLst>
          </p:spPr>
        </p:pic>
      </p:grpSp>
      <p:sp>
        <p:nvSpPr>
          <p:cNvPr id="4" name="TextBox 3">
            <a:extLst>
              <a:ext uri="{FF2B5EF4-FFF2-40B4-BE49-F238E27FC236}">
                <a16:creationId xmlns:a16="http://schemas.microsoft.com/office/drawing/2014/main" id="{669C21EE-C581-37DD-6CDF-8537EC1E9CB8}"/>
              </a:ext>
            </a:extLst>
          </p:cNvPr>
          <p:cNvSpPr txBox="1"/>
          <p:nvPr/>
        </p:nvSpPr>
        <p:spPr>
          <a:xfrm>
            <a:off x="600076" y="1509544"/>
            <a:ext cx="4744651" cy="3073598"/>
          </a:xfrm>
          <a:prstGeom prst="rect">
            <a:avLst/>
          </a:prstGeom>
          <a:noFill/>
        </p:spPr>
        <p:txBody>
          <a:bodyPr wrap="square" lIns="0" tIns="0" rIns="0" bIns="0" rtlCol="0">
            <a:spAutoFit/>
          </a:bodyPr>
          <a:lstStyle/>
          <a:p>
            <a:pPr algn="l">
              <a:lnSpc>
                <a:spcPct val="110000"/>
              </a:lnSpc>
              <a:spcAft>
                <a:spcPts val="500"/>
              </a:spcAft>
            </a:pPr>
            <a:r>
              <a:rPr lang="en-GB" sz="1200" dirty="0"/>
              <a:t>Certain assets contain images you may wish to swap out for ones of your own or delete completely.</a:t>
            </a:r>
          </a:p>
          <a:p>
            <a:pPr algn="l">
              <a:lnSpc>
                <a:spcPct val="110000"/>
              </a:lnSpc>
              <a:spcAft>
                <a:spcPts val="500"/>
              </a:spcAft>
              <a:buClr>
                <a:schemeClr val="tx2"/>
              </a:buClr>
            </a:pPr>
            <a:r>
              <a:rPr lang="en-GB" sz="1200" dirty="0"/>
              <a:t>To change an image:</a:t>
            </a:r>
          </a:p>
          <a:p>
            <a:pPr marL="342900" indent="-342900" algn="l">
              <a:lnSpc>
                <a:spcPct val="110000"/>
              </a:lnSpc>
              <a:spcAft>
                <a:spcPts val="500"/>
              </a:spcAft>
              <a:buClr>
                <a:schemeClr val="tx2"/>
              </a:buClr>
              <a:buAutoNum type="arabicPeriod"/>
            </a:pPr>
            <a:r>
              <a:rPr lang="en-GB" sz="1200" dirty="0"/>
              <a:t>Select the image you wish to change and go to the </a:t>
            </a:r>
            <a:r>
              <a:rPr lang="en-GB" sz="1200" b="1" dirty="0"/>
              <a:t>Picture Format Tab </a:t>
            </a:r>
            <a:r>
              <a:rPr lang="en-GB" sz="1200" dirty="0"/>
              <a:t>at the top of your screen.</a:t>
            </a:r>
          </a:p>
          <a:p>
            <a:pPr marL="342900" indent="-342900" algn="l">
              <a:lnSpc>
                <a:spcPct val="110000"/>
              </a:lnSpc>
              <a:spcAft>
                <a:spcPts val="500"/>
              </a:spcAft>
              <a:buClr>
                <a:schemeClr val="tx2"/>
              </a:buClr>
              <a:buAutoNum type="arabicPeriod"/>
            </a:pPr>
            <a:r>
              <a:rPr lang="en-GB" sz="1200" dirty="0"/>
              <a:t>Select the </a:t>
            </a:r>
            <a:r>
              <a:rPr lang="en-GB" sz="1200" b="1" dirty="0"/>
              <a:t>Change Picture </a:t>
            </a:r>
            <a:r>
              <a:rPr lang="en-GB" sz="1200" dirty="0"/>
              <a:t>option.</a:t>
            </a:r>
          </a:p>
          <a:p>
            <a:pPr marL="342900" indent="-342900" algn="l">
              <a:lnSpc>
                <a:spcPct val="110000"/>
              </a:lnSpc>
              <a:spcAft>
                <a:spcPts val="500"/>
              </a:spcAft>
              <a:buClr>
                <a:schemeClr val="tx2"/>
              </a:buClr>
              <a:buAutoNum type="arabicPeriod"/>
            </a:pPr>
            <a:r>
              <a:rPr lang="en-GB" sz="1200" dirty="0"/>
              <a:t>Choose where you would like to source your image, this will most likely be the </a:t>
            </a:r>
            <a:r>
              <a:rPr lang="en-GB" sz="1200" b="1" dirty="0"/>
              <a:t>This Device…</a:t>
            </a:r>
          </a:p>
          <a:p>
            <a:pPr marL="342900" indent="-342900" algn="l">
              <a:lnSpc>
                <a:spcPct val="110000"/>
              </a:lnSpc>
              <a:spcAft>
                <a:spcPts val="500"/>
              </a:spcAft>
              <a:buClr>
                <a:schemeClr val="tx2"/>
              </a:buClr>
              <a:buAutoNum type="arabicPeriod"/>
            </a:pPr>
            <a:r>
              <a:rPr lang="en-GB" sz="1200" dirty="0"/>
              <a:t>Navigate your files and select the image you would like to use.</a:t>
            </a:r>
          </a:p>
          <a:p>
            <a:pPr algn="l">
              <a:lnSpc>
                <a:spcPct val="110000"/>
              </a:lnSpc>
              <a:spcAft>
                <a:spcPts val="500"/>
              </a:spcAft>
              <a:buClr>
                <a:schemeClr val="tx2"/>
              </a:buClr>
            </a:pPr>
            <a:r>
              <a:rPr lang="en-GB" sz="1200" dirty="0"/>
              <a:t>Alternatively, you can drop images straight from your system viewer (my documents) straight onto a slide.</a:t>
            </a:r>
          </a:p>
          <a:p>
            <a:pPr algn="l">
              <a:lnSpc>
                <a:spcPct val="110000"/>
              </a:lnSpc>
              <a:spcAft>
                <a:spcPts val="500"/>
              </a:spcAft>
              <a:buClr>
                <a:schemeClr val="tx2"/>
              </a:buClr>
            </a:pPr>
            <a:r>
              <a:rPr lang="en-GB" sz="1200" dirty="0"/>
              <a:t>To delete an image completely simply select the image and hit </a:t>
            </a:r>
            <a:r>
              <a:rPr lang="en-GB" sz="1200" b="1" dirty="0"/>
              <a:t>backspace/delete</a:t>
            </a:r>
            <a:r>
              <a:rPr lang="en-GB" sz="1200" dirty="0"/>
              <a:t>.</a:t>
            </a:r>
            <a:endParaRPr lang="en-GB" sz="1400" dirty="0"/>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pic>
        <p:nvPicPr>
          <p:cNvPr id="9" name="Picture 8">
            <a:extLst>
              <a:ext uri="{FF2B5EF4-FFF2-40B4-BE49-F238E27FC236}">
                <a16:creationId xmlns:a16="http://schemas.microsoft.com/office/drawing/2014/main" id="{E6987360-16D3-A778-CDC5-75C24C18CE26}"/>
              </a:ext>
            </a:extLst>
          </p:cNvPr>
          <p:cNvPicPr>
            <a:picLocks noChangeAspect="1"/>
          </p:cNvPicPr>
          <p:nvPr/>
        </p:nvPicPr>
        <p:blipFill rotWithShape="1">
          <a:blip r:embed="rId3"/>
          <a:srcRect b="16636"/>
          <a:stretch/>
        </p:blipFill>
        <p:spPr>
          <a:xfrm>
            <a:off x="5939596" y="2347394"/>
            <a:ext cx="5979353" cy="555575"/>
          </a:xfrm>
          <a:prstGeom prst="roundRect">
            <a:avLst>
              <a:gd name="adj" fmla="val 6296"/>
            </a:avLst>
          </a:prstGeom>
        </p:spPr>
      </p:pic>
      <p:pic>
        <p:nvPicPr>
          <p:cNvPr id="15" name="Picture 14">
            <a:extLst>
              <a:ext uri="{FF2B5EF4-FFF2-40B4-BE49-F238E27FC236}">
                <a16:creationId xmlns:a16="http://schemas.microsoft.com/office/drawing/2014/main" id="{4C8765BD-964E-1FEA-D90C-58B64592AFAA}"/>
              </a:ext>
            </a:extLst>
          </p:cNvPr>
          <p:cNvPicPr>
            <a:picLocks noChangeAspect="1"/>
          </p:cNvPicPr>
          <p:nvPr/>
        </p:nvPicPr>
        <p:blipFill rotWithShape="1">
          <a:blip r:embed="rId4"/>
          <a:srcRect l="14090" t="4301" r="17755" b="18739"/>
          <a:stretch/>
        </p:blipFill>
        <p:spPr>
          <a:xfrm>
            <a:off x="5951896" y="3387970"/>
            <a:ext cx="2794728" cy="2572311"/>
          </a:xfrm>
          <a:custGeom>
            <a:avLst/>
            <a:gdLst>
              <a:gd name="connsiteX0" fmla="*/ 39690 w 1376362"/>
              <a:gd name="connsiteY0" fmla="*/ 0 h 1266825"/>
              <a:gd name="connsiteX1" fmla="*/ 942975 w 1376362"/>
              <a:gd name="connsiteY1" fmla="*/ 0 h 1266825"/>
              <a:gd name="connsiteX2" fmla="*/ 942975 w 1376362"/>
              <a:gd name="connsiteY2" fmla="*/ 190500 h 1266825"/>
              <a:gd name="connsiteX3" fmla="*/ 1376362 w 1376362"/>
              <a:gd name="connsiteY3" fmla="*/ 190500 h 1266825"/>
              <a:gd name="connsiteX4" fmla="*/ 1376362 w 1376362"/>
              <a:gd name="connsiteY4" fmla="*/ 1227135 h 1266825"/>
              <a:gd name="connsiteX5" fmla="*/ 1336672 w 1376362"/>
              <a:gd name="connsiteY5" fmla="*/ 1266825 h 1266825"/>
              <a:gd name="connsiteX6" fmla="*/ 39690 w 1376362"/>
              <a:gd name="connsiteY6" fmla="*/ 1266825 h 1266825"/>
              <a:gd name="connsiteX7" fmla="*/ 0 w 1376362"/>
              <a:gd name="connsiteY7" fmla="*/ 1227135 h 1266825"/>
              <a:gd name="connsiteX8" fmla="*/ 0 w 1376362"/>
              <a:gd name="connsiteY8" fmla="*/ 39690 h 1266825"/>
              <a:gd name="connsiteX9" fmla="*/ 39690 w 1376362"/>
              <a:gd name="connsiteY9" fmla="*/ 0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6362" h="1266825">
                <a:moveTo>
                  <a:pt x="39690" y="0"/>
                </a:moveTo>
                <a:lnTo>
                  <a:pt x="942975" y="0"/>
                </a:lnTo>
                <a:lnTo>
                  <a:pt x="942975" y="190500"/>
                </a:lnTo>
                <a:lnTo>
                  <a:pt x="1376362" y="190500"/>
                </a:lnTo>
                <a:lnTo>
                  <a:pt x="1376362" y="1227135"/>
                </a:lnTo>
                <a:cubicBezTo>
                  <a:pt x="1376362" y="1249055"/>
                  <a:pt x="1358592" y="1266825"/>
                  <a:pt x="1336672" y="1266825"/>
                </a:cubicBezTo>
                <a:lnTo>
                  <a:pt x="39690" y="1266825"/>
                </a:lnTo>
                <a:cubicBezTo>
                  <a:pt x="17770" y="1266825"/>
                  <a:pt x="0" y="1249055"/>
                  <a:pt x="0" y="1227135"/>
                </a:cubicBezTo>
                <a:lnTo>
                  <a:pt x="0" y="39690"/>
                </a:lnTo>
                <a:cubicBezTo>
                  <a:pt x="0" y="17770"/>
                  <a:pt x="17770" y="0"/>
                  <a:pt x="39690" y="0"/>
                </a:cubicBezTo>
                <a:close/>
              </a:path>
            </a:pathLst>
          </a:custGeom>
        </p:spPr>
      </p:pic>
      <p:sp>
        <p:nvSpPr>
          <p:cNvPr id="23" name="TextBox 22">
            <a:extLst>
              <a:ext uri="{FF2B5EF4-FFF2-40B4-BE49-F238E27FC236}">
                <a16:creationId xmlns:a16="http://schemas.microsoft.com/office/drawing/2014/main" id="{1875B68A-A5F3-8799-A597-0DDE1A0EA73A}"/>
              </a:ext>
            </a:extLst>
          </p:cNvPr>
          <p:cNvSpPr txBox="1"/>
          <p:nvPr/>
        </p:nvSpPr>
        <p:spPr>
          <a:xfrm>
            <a:off x="5939596" y="2115394"/>
            <a:ext cx="5727908"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Picture Format tab</a:t>
            </a:r>
            <a:endParaRPr lang="en-GB" sz="1050" dirty="0"/>
          </a:p>
        </p:txBody>
      </p:sp>
      <p:sp>
        <p:nvSpPr>
          <p:cNvPr id="24" name="TextBox 23">
            <a:extLst>
              <a:ext uri="{FF2B5EF4-FFF2-40B4-BE49-F238E27FC236}">
                <a16:creationId xmlns:a16="http://schemas.microsoft.com/office/drawing/2014/main" id="{B975F865-2367-E803-0B1B-EE241E4E14CA}"/>
              </a:ext>
            </a:extLst>
          </p:cNvPr>
          <p:cNvSpPr txBox="1"/>
          <p:nvPr/>
        </p:nvSpPr>
        <p:spPr>
          <a:xfrm>
            <a:off x="5939595" y="3112471"/>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Image Source Options – </a:t>
            </a:r>
            <a:r>
              <a:rPr lang="en-GB" sz="1050" dirty="0"/>
              <a:t>Select This Device to find images save on the machine you are working on.</a:t>
            </a:r>
          </a:p>
        </p:txBody>
      </p:sp>
    </p:spTree>
    <p:extLst>
      <p:ext uri="{BB962C8B-B14F-4D97-AF65-F5344CB8AC3E}">
        <p14:creationId xmlns:p14="http://schemas.microsoft.com/office/powerpoint/2010/main" val="185278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842ACF-C0AD-44B1-4B16-1E8A2441CA82}"/>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242424"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lang="en-GB" kern="0" spc="0" dirty="0">
                <a:solidFill>
                  <a:srgbClr val="FFFFFF"/>
                </a:solidFill>
                <a:latin typeface="Segoe UI Semibold"/>
                <a:ea typeface="Times New Roman" panose="02020603050405020304" pitchFamily="18" charset="0"/>
                <a:cs typeface="Times New Roman" panose="02020603050405020304" pitchFamily="18" charset="0"/>
              </a:rPr>
              <a:t>Completing your deck – examples and activities</a:t>
            </a:r>
            <a:endPar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endParaRPr>
          </a:p>
        </p:txBody>
      </p:sp>
      <p:grpSp>
        <p:nvGrpSpPr>
          <p:cNvPr id="2" name="Group 1">
            <a:extLst>
              <a:ext uri="{FF2B5EF4-FFF2-40B4-BE49-F238E27FC236}">
                <a16:creationId xmlns:a16="http://schemas.microsoft.com/office/drawing/2014/main" id="{AFB91AA9-BB0E-88DA-9A08-0651A77C9581}"/>
              </a:ext>
            </a:extLst>
          </p:cNvPr>
          <p:cNvGrpSpPr/>
          <p:nvPr/>
        </p:nvGrpSpPr>
        <p:grpSpPr>
          <a:xfrm>
            <a:off x="10499944" y="147945"/>
            <a:ext cx="1456268" cy="1291772"/>
            <a:chOff x="10520727" y="199899"/>
            <a:chExt cx="1456268" cy="1291772"/>
          </a:xfrm>
        </p:grpSpPr>
        <p:sp>
          <p:nvSpPr>
            <p:cNvPr id="5" name="!!BOX1">
              <a:extLst>
                <a:ext uri="{FF2B5EF4-FFF2-40B4-BE49-F238E27FC236}">
                  <a16:creationId xmlns:a16="http://schemas.microsoft.com/office/drawing/2014/main" id="{DA731C1A-51A6-DEB8-2249-FF31CCCFAC17}"/>
                </a:ext>
              </a:extLst>
            </p:cNvPr>
            <p:cNvSpPr>
              <a:spLocks/>
            </p:cNvSpPr>
            <p:nvPr/>
          </p:nvSpPr>
          <p:spPr bwMode="auto">
            <a:xfrm>
              <a:off x="10599508" y="199899"/>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10520727" y="419100"/>
              <a:ext cx="1456268" cy="820806"/>
            </a:xfrm>
            <a:prstGeom prst="rect">
              <a:avLst/>
            </a:prstGeom>
            <a:effectLst>
              <a:outerShdw blurRad="50800" dist="12700" dir="2700000" algn="tl" rotWithShape="0">
                <a:prstClr val="black">
                  <a:alpha val="15000"/>
                </a:prstClr>
              </a:outerShdw>
            </a:effectLst>
          </p:spPr>
        </p:pic>
      </p:gr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pic>
        <p:nvPicPr>
          <p:cNvPr id="3" name="Picture 2" descr="A blue and green sign&#10;&#10;Description automatically generated with medium confidence">
            <a:extLst>
              <a:ext uri="{FF2B5EF4-FFF2-40B4-BE49-F238E27FC236}">
                <a16:creationId xmlns:a16="http://schemas.microsoft.com/office/drawing/2014/main" id="{EC451824-5A94-4A4B-D8E0-E4C37BCBC4A9}"/>
              </a:ext>
            </a:extLst>
          </p:cNvPr>
          <p:cNvPicPr>
            <a:picLocks noChangeAspect="1"/>
          </p:cNvPicPr>
          <p:nvPr/>
        </p:nvPicPr>
        <p:blipFill rotWithShape="1">
          <a:blip r:embed="rId3">
            <a:extLst>
              <a:ext uri="{28A0092B-C50C-407E-A947-70E740481C1C}">
                <a14:useLocalDpi xmlns:a14="http://schemas.microsoft.com/office/drawing/2010/main" val="0"/>
              </a:ext>
            </a:extLst>
          </a:blip>
          <a:srcRect r="3968"/>
          <a:stretch/>
        </p:blipFill>
        <p:spPr>
          <a:xfrm>
            <a:off x="6843951" y="2221473"/>
            <a:ext cx="4402668" cy="1046426"/>
          </a:xfrm>
          <a:prstGeom prst="rect">
            <a:avLst/>
          </a:prstGeom>
          <a:effectLst>
            <a:outerShdw blurRad="88900" dist="50800" dir="8100000" algn="tr" rotWithShape="0">
              <a:prstClr val="black">
                <a:alpha val="40000"/>
              </a:prstClr>
            </a:outerShdw>
          </a:effectLst>
        </p:spPr>
      </p:pic>
      <p:pic>
        <p:nvPicPr>
          <p:cNvPr id="6" name="Picture 5" descr="A blue sign with white letters&#10;&#10;Description automatically generated">
            <a:extLst>
              <a:ext uri="{FF2B5EF4-FFF2-40B4-BE49-F238E27FC236}">
                <a16:creationId xmlns:a16="http://schemas.microsoft.com/office/drawing/2014/main" id="{636A750C-7AAE-404D-834E-2A92AE69949A}"/>
              </a:ext>
            </a:extLst>
          </p:cNvPr>
          <p:cNvPicPr>
            <a:picLocks noChangeAspect="1"/>
          </p:cNvPicPr>
          <p:nvPr/>
        </p:nvPicPr>
        <p:blipFill rotWithShape="1">
          <a:blip r:embed="rId4">
            <a:extLst>
              <a:ext uri="{28A0092B-C50C-407E-A947-70E740481C1C}">
                <a14:useLocalDpi xmlns:a14="http://schemas.microsoft.com/office/drawing/2010/main" val="0"/>
              </a:ext>
            </a:extLst>
          </a:blip>
          <a:srcRect r="3968"/>
          <a:stretch/>
        </p:blipFill>
        <p:spPr>
          <a:xfrm>
            <a:off x="6843951" y="4345550"/>
            <a:ext cx="4402668" cy="1046426"/>
          </a:xfrm>
          <a:prstGeom prst="rect">
            <a:avLst/>
          </a:prstGeom>
          <a:effectLst>
            <a:outerShdw blurRad="88900" dist="50800" dir="8100000" algn="tr" rotWithShape="0">
              <a:prstClr val="black">
                <a:alpha val="40000"/>
              </a:prstClr>
            </a:outerShdw>
          </a:effectLst>
        </p:spPr>
      </p:pic>
      <p:sp>
        <p:nvSpPr>
          <p:cNvPr id="7" name="TextBox 6">
            <a:extLst>
              <a:ext uri="{FF2B5EF4-FFF2-40B4-BE49-F238E27FC236}">
                <a16:creationId xmlns:a16="http://schemas.microsoft.com/office/drawing/2014/main" id="{6F770A4D-FA38-5935-1D46-4B8E9BBA46FC}"/>
              </a:ext>
            </a:extLst>
          </p:cNvPr>
          <p:cNvSpPr txBox="1"/>
          <p:nvPr/>
        </p:nvSpPr>
        <p:spPr>
          <a:xfrm>
            <a:off x="600076" y="1509544"/>
            <a:ext cx="4744651" cy="3287503"/>
          </a:xfrm>
          <a:prstGeom prst="rect">
            <a:avLst/>
          </a:prstGeom>
          <a:noFill/>
        </p:spPr>
        <p:txBody>
          <a:bodyPr wrap="square" lIns="0" tIns="0" rIns="0" bIns="0" rtlCol="0">
            <a:spAutoFit/>
          </a:bodyPr>
          <a:lstStyle/>
          <a:p>
            <a:pPr algn="l">
              <a:lnSpc>
                <a:spcPct val="110000"/>
              </a:lnSpc>
              <a:spcAft>
                <a:spcPts val="500"/>
              </a:spcAft>
            </a:pPr>
            <a:r>
              <a:rPr lang="en-GB" sz="1200" dirty="0"/>
              <a:t>Throughout the deck you will be asked to complete various activities to complete your presentation. These slides are marked with the </a:t>
            </a:r>
            <a:r>
              <a:rPr lang="en-GB" sz="1200" b="1" dirty="0"/>
              <a:t>Activity sticker</a:t>
            </a:r>
            <a:r>
              <a:rPr lang="en-GB" sz="1200" dirty="0"/>
              <a:t>.</a:t>
            </a:r>
          </a:p>
          <a:p>
            <a:pPr algn="l">
              <a:lnSpc>
                <a:spcPct val="110000"/>
              </a:lnSpc>
              <a:spcAft>
                <a:spcPts val="500"/>
              </a:spcAft>
            </a:pPr>
            <a:r>
              <a:rPr lang="en-GB" sz="1200" dirty="0"/>
              <a:t>Certain Activities also have Example slides to demonstrate what a finished activity might look like. These are marked with an </a:t>
            </a:r>
            <a:r>
              <a:rPr lang="en-GB" sz="1200" b="1" dirty="0"/>
              <a:t>Example Sticker</a:t>
            </a:r>
            <a:r>
              <a:rPr lang="en-GB" sz="1200" dirty="0"/>
              <a:t>.</a:t>
            </a:r>
          </a:p>
          <a:p>
            <a:pPr algn="l">
              <a:lnSpc>
                <a:spcPct val="110000"/>
              </a:lnSpc>
              <a:spcAft>
                <a:spcPts val="500"/>
              </a:spcAft>
            </a:pPr>
            <a:r>
              <a:rPr lang="en-GB" sz="1200" dirty="0"/>
              <a:t>Activity and Example stickers will always be found on the top right hand side of a slide in the same place so you can easily find them.</a:t>
            </a:r>
          </a:p>
          <a:p>
            <a:pPr algn="l">
              <a:lnSpc>
                <a:spcPct val="110000"/>
              </a:lnSpc>
              <a:spcAft>
                <a:spcPts val="500"/>
              </a:spcAft>
            </a:pPr>
            <a:r>
              <a:rPr lang="en-GB" sz="1200" dirty="0"/>
              <a:t>We recommend leaving these stickers and Example Slides on/in your deck until you feel that your deck is ready to present, at which point you may wish to delete them.</a:t>
            </a:r>
          </a:p>
          <a:p>
            <a:pPr algn="l">
              <a:lnSpc>
                <a:spcPct val="110000"/>
              </a:lnSpc>
              <a:spcAft>
                <a:spcPts val="500"/>
              </a:spcAft>
            </a:pPr>
            <a:r>
              <a:rPr lang="en-GB" sz="1200" dirty="0"/>
              <a:t>Alternatively, should you wish to keep the example slides In the deck for future reference you can </a:t>
            </a:r>
            <a:r>
              <a:rPr lang="en-GB" sz="1200" b="1" dirty="0"/>
              <a:t>Hide </a:t>
            </a:r>
            <a:r>
              <a:rPr lang="en-GB" sz="1200" dirty="0"/>
              <a:t>them. Do this by </a:t>
            </a:r>
            <a:r>
              <a:rPr lang="en-GB" sz="1200" b="1" dirty="0"/>
              <a:t>right clicking </a:t>
            </a:r>
            <a:r>
              <a:rPr lang="en-GB" sz="1200" dirty="0"/>
              <a:t>the </a:t>
            </a:r>
            <a:r>
              <a:rPr lang="en-GB" sz="1200" b="1" dirty="0"/>
              <a:t>Slide Thumbnail </a:t>
            </a:r>
            <a:r>
              <a:rPr lang="en-GB" sz="1200" dirty="0"/>
              <a:t>on the left and side and selecting </a:t>
            </a:r>
            <a:r>
              <a:rPr lang="en-GB" sz="1200" b="1" dirty="0"/>
              <a:t>Hide</a:t>
            </a:r>
            <a:r>
              <a:rPr lang="en-GB" sz="1200" dirty="0"/>
              <a:t>. This will ensure that the slide does not play when you are presenting.</a:t>
            </a:r>
            <a:endParaRPr lang="en-GB" sz="1400" dirty="0"/>
          </a:p>
        </p:txBody>
      </p:sp>
      <p:sp>
        <p:nvSpPr>
          <p:cNvPr id="10" name="TextBox 9">
            <a:extLst>
              <a:ext uri="{FF2B5EF4-FFF2-40B4-BE49-F238E27FC236}">
                <a16:creationId xmlns:a16="http://schemas.microsoft.com/office/drawing/2014/main" id="{EA04BB2A-8DF0-7C88-0AA0-8E4723A2F625}"/>
              </a:ext>
            </a:extLst>
          </p:cNvPr>
          <p:cNvSpPr txBox="1"/>
          <p:nvPr/>
        </p:nvSpPr>
        <p:spPr>
          <a:xfrm>
            <a:off x="5939595" y="1923855"/>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Stickers</a:t>
            </a:r>
            <a:endParaRPr lang="en-GB" sz="1050" dirty="0"/>
          </a:p>
        </p:txBody>
      </p:sp>
    </p:spTree>
    <p:extLst>
      <p:ext uri="{BB962C8B-B14F-4D97-AF65-F5344CB8AC3E}">
        <p14:creationId xmlns:p14="http://schemas.microsoft.com/office/powerpoint/2010/main" val="354958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F3A0A8-4F6A-F2F0-2D9B-2D0328E360FD}"/>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707706"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lang="en-GB" kern="0" spc="0" dirty="0">
                <a:solidFill>
                  <a:srgbClr val="FFFFFF"/>
                </a:solidFill>
                <a:latin typeface="Segoe UI Semibold"/>
                <a:ea typeface="Times New Roman" panose="02020603050405020304" pitchFamily="18" charset="0"/>
                <a:cs typeface="Times New Roman" panose="02020603050405020304" pitchFamily="18" charset="0"/>
              </a:rPr>
              <a:t>Completing your deck – activity assets and considerations</a:t>
            </a:r>
            <a:endPar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endParaRPr>
          </a:p>
        </p:txBody>
      </p:sp>
      <p:grpSp>
        <p:nvGrpSpPr>
          <p:cNvPr id="2" name="Group 1">
            <a:extLst>
              <a:ext uri="{FF2B5EF4-FFF2-40B4-BE49-F238E27FC236}">
                <a16:creationId xmlns:a16="http://schemas.microsoft.com/office/drawing/2014/main" id="{AFB91AA9-BB0E-88DA-9A08-0651A77C9581}"/>
              </a:ext>
            </a:extLst>
          </p:cNvPr>
          <p:cNvGrpSpPr/>
          <p:nvPr/>
        </p:nvGrpSpPr>
        <p:grpSpPr>
          <a:xfrm>
            <a:off x="10499944" y="147945"/>
            <a:ext cx="1456268" cy="1291772"/>
            <a:chOff x="10520727" y="199899"/>
            <a:chExt cx="1456268" cy="1291772"/>
          </a:xfrm>
        </p:grpSpPr>
        <p:sp>
          <p:nvSpPr>
            <p:cNvPr id="5" name="!!BOX1">
              <a:extLst>
                <a:ext uri="{FF2B5EF4-FFF2-40B4-BE49-F238E27FC236}">
                  <a16:creationId xmlns:a16="http://schemas.microsoft.com/office/drawing/2014/main" id="{DA731C1A-51A6-DEB8-2249-FF31CCCFAC17}"/>
                </a:ext>
              </a:extLst>
            </p:cNvPr>
            <p:cNvSpPr>
              <a:spLocks/>
            </p:cNvSpPr>
            <p:nvPr/>
          </p:nvSpPr>
          <p:spPr bwMode="auto">
            <a:xfrm>
              <a:off x="10599508" y="199899"/>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pic>
          <p:nvPicPr>
            <p:cNvPr id="33" name="Picture 32">
              <a:extLst>
                <a:ext uri="{FF2B5EF4-FFF2-40B4-BE49-F238E27FC236}">
                  <a16:creationId xmlns:a16="http://schemas.microsoft.com/office/drawing/2014/main" id="{44A6F555-9495-6CB1-5DD2-497A5C5BA78E}"/>
                </a:ext>
              </a:extLst>
            </p:cNvPr>
            <p:cNvPicPr>
              <a:picLocks noChangeAspect="1"/>
            </p:cNvPicPr>
            <p:nvPr/>
          </p:nvPicPr>
          <p:blipFill>
            <a:blip r:embed="rId2"/>
            <a:stretch>
              <a:fillRect/>
            </a:stretch>
          </p:blipFill>
          <p:spPr>
            <a:xfrm>
              <a:off x="10520727" y="419100"/>
              <a:ext cx="1456268" cy="820806"/>
            </a:xfrm>
            <a:prstGeom prst="rect">
              <a:avLst/>
            </a:prstGeom>
            <a:effectLst>
              <a:outerShdw blurRad="50800" dist="12700" dir="2700000" algn="tl" rotWithShape="0">
                <a:prstClr val="black">
                  <a:alpha val="15000"/>
                </a:prstClr>
              </a:outerShdw>
            </a:effectLst>
          </p:spPr>
        </p:pic>
      </p:gr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7" name="TextBox 6">
            <a:extLst>
              <a:ext uri="{FF2B5EF4-FFF2-40B4-BE49-F238E27FC236}">
                <a16:creationId xmlns:a16="http://schemas.microsoft.com/office/drawing/2014/main" id="{6F770A4D-FA38-5935-1D46-4B8E9BBA46FC}"/>
              </a:ext>
            </a:extLst>
          </p:cNvPr>
          <p:cNvSpPr txBox="1"/>
          <p:nvPr/>
        </p:nvSpPr>
        <p:spPr>
          <a:xfrm>
            <a:off x="600076" y="1509544"/>
            <a:ext cx="4744651" cy="3351623"/>
          </a:xfrm>
          <a:prstGeom prst="rect">
            <a:avLst/>
          </a:prstGeom>
          <a:noFill/>
        </p:spPr>
        <p:txBody>
          <a:bodyPr wrap="square" lIns="0" tIns="0" rIns="0" bIns="0" rtlCol="0">
            <a:spAutoFit/>
          </a:bodyPr>
          <a:lstStyle/>
          <a:p>
            <a:pPr algn="l">
              <a:lnSpc>
                <a:spcPct val="110000"/>
              </a:lnSpc>
              <a:spcAft>
                <a:spcPts val="500"/>
              </a:spcAft>
            </a:pPr>
            <a:r>
              <a:rPr lang="en-GB" sz="1200" dirty="0"/>
              <a:t>To provide you with additional help throughout the deck you will find </a:t>
            </a:r>
            <a:r>
              <a:rPr lang="en-GB" sz="1200" b="1" dirty="0"/>
              <a:t>Considerations</a:t>
            </a:r>
            <a:r>
              <a:rPr lang="en-GB" sz="1200" dirty="0"/>
              <a:t> and </a:t>
            </a:r>
            <a:r>
              <a:rPr lang="en-GB" sz="1200" b="1" dirty="0"/>
              <a:t>Assets</a:t>
            </a:r>
            <a:r>
              <a:rPr lang="en-GB" sz="1200" dirty="0"/>
              <a:t> to the sides of the slides. If you can’t see these, try zooming out of your slides using the zoom function on the bottom right of your window.</a:t>
            </a:r>
          </a:p>
          <a:p>
            <a:pPr algn="l">
              <a:lnSpc>
                <a:spcPct val="110000"/>
              </a:lnSpc>
              <a:spcAft>
                <a:spcPts val="500"/>
              </a:spcAft>
            </a:pPr>
            <a:r>
              <a:rPr lang="en-GB" sz="1200" b="1" dirty="0"/>
              <a:t>Activity Assets </a:t>
            </a:r>
            <a:r>
              <a:rPr lang="en-GB" sz="1200" dirty="0"/>
              <a:t>will house useful objects such as stickers and buttons to help you complete your Activities.</a:t>
            </a:r>
          </a:p>
          <a:p>
            <a:pPr algn="l">
              <a:lnSpc>
                <a:spcPct val="110000"/>
              </a:lnSpc>
              <a:spcAft>
                <a:spcPts val="500"/>
              </a:spcAft>
            </a:pPr>
            <a:r>
              <a:rPr lang="en-GB" sz="1200" dirty="0"/>
              <a:t>The </a:t>
            </a:r>
            <a:r>
              <a:rPr lang="en-GB" sz="1200" b="1" dirty="0"/>
              <a:t>Considerations Window </a:t>
            </a:r>
            <a:r>
              <a:rPr lang="en-GB" sz="1200" dirty="0"/>
              <a:t>will provide you with additional context to the activities with information and/or suggestions.</a:t>
            </a:r>
          </a:p>
          <a:p>
            <a:pPr algn="l">
              <a:lnSpc>
                <a:spcPct val="110000"/>
              </a:lnSpc>
              <a:spcAft>
                <a:spcPts val="500"/>
              </a:spcAft>
            </a:pPr>
            <a:r>
              <a:rPr lang="en-GB" sz="1200" dirty="0"/>
              <a:t>These helpful windows will not appear on your final presentation view, so no need to worry about deleting them.</a:t>
            </a:r>
          </a:p>
          <a:p>
            <a:pPr algn="l">
              <a:lnSpc>
                <a:spcPct val="110000"/>
              </a:lnSpc>
              <a:spcAft>
                <a:spcPts val="500"/>
              </a:spcAft>
            </a:pPr>
            <a:r>
              <a:rPr lang="en-GB" sz="1200" dirty="0"/>
              <a:t>When completing the Activities, you'll find text boxes have already been set up for ease of use marked </a:t>
            </a:r>
            <a:br>
              <a:rPr lang="en-GB" sz="1200" dirty="0"/>
            </a:br>
            <a:r>
              <a:rPr lang="en-GB" sz="1200" b="1" dirty="0"/>
              <a:t>[Insert Text Here]</a:t>
            </a:r>
            <a:r>
              <a:rPr lang="en-GB" sz="1200" dirty="0"/>
              <a:t>. If you feel that you don’t want or need certain text boxes, simply delete them out.</a:t>
            </a:r>
          </a:p>
          <a:p>
            <a:pPr algn="l">
              <a:lnSpc>
                <a:spcPct val="110000"/>
              </a:lnSpc>
              <a:spcAft>
                <a:spcPts val="500"/>
              </a:spcAft>
            </a:pPr>
            <a:endParaRPr lang="en-GB" sz="1200" dirty="0"/>
          </a:p>
        </p:txBody>
      </p:sp>
      <p:pic>
        <p:nvPicPr>
          <p:cNvPr id="8" name="Picture 7">
            <a:extLst>
              <a:ext uri="{FF2B5EF4-FFF2-40B4-BE49-F238E27FC236}">
                <a16:creationId xmlns:a16="http://schemas.microsoft.com/office/drawing/2014/main" id="{5240DF59-DF02-3235-1E42-3C30245E1140}"/>
              </a:ext>
            </a:extLst>
          </p:cNvPr>
          <p:cNvPicPr>
            <a:picLocks noChangeAspect="1"/>
          </p:cNvPicPr>
          <p:nvPr/>
        </p:nvPicPr>
        <p:blipFill rotWithShape="1">
          <a:blip r:embed="rId3"/>
          <a:srcRect l="8578" t="18167" r="5882" b="13568"/>
          <a:stretch/>
        </p:blipFill>
        <p:spPr>
          <a:xfrm>
            <a:off x="5986507" y="1798475"/>
            <a:ext cx="6117555" cy="2390316"/>
          </a:xfrm>
          <a:prstGeom prst="rect">
            <a:avLst/>
          </a:prstGeom>
        </p:spPr>
      </p:pic>
      <p:pic>
        <p:nvPicPr>
          <p:cNvPr id="10" name="Picture 9">
            <a:extLst>
              <a:ext uri="{FF2B5EF4-FFF2-40B4-BE49-F238E27FC236}">
                <a16:creationId xmlns:a16="http://schemas.microsoft.com/office/drawing/2014/main" id="{FBA25CFF-4421-00A3-8E49-DF7CBFCED078}"/>
              </a:ext>
            </a:extLst>
          </p:cNvPr>
          <p:cNvPicPr>
            <a:picLocks noChangeAspect="1"/>
          </p:cNvPicPr>
          <p:nvPr/>
        </p:nvPicPr>
        <p:blipFill rotWithShape="1">
          <a:blip r:embed="rId4"/>
          <a:srcRect l="7118" t="33731" r="7118" b="16120"/>
          <a:stretch/>
        </p:blipFill>
        <p:spPr>
          <a:xfrm>
            <a:off x="7333386" y="4884352"/>
            <a:ext cx="3423796" cy="1139709"/>
          </a:xfrm>
          <a:prstGeom prst="rect">
            <a:avLst/>
          </a:prstGeom>
        </p:spPr>
      </p:pic>
      <p:sp>
        <p:nvSpPr>
          <p:cNvPr id="11" name="TextBox 10">
            <a:extLst>
              <a:ext uri="{FF2B5EF4-FFF2-40B4-BE49-F238E27FC236}">
                <a16:creationId xmlns:a16="http://schemas.microsoft.com/office/drawing/2014/main" id="{20FC5BB3-CE7E-32E6-01DD-B5359100A85A}"/>
              </a:ext>
            </a:extLst>
          </p:cNvPr>
          <p:cNvSpPr txBox="1"/>
          <p:nvPr/>
        </p:nvSpPr>
        <p:spPr>
          <a:xfrm>
            <a:off x="5939595" y="1538719"/>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Activity Assets and Consideration Windows</a:t>
            </a:r>
            <a:endParaRPr lang="en-GB" sz="1050" dirty="0"/>
          </a:p>
        </p:txBody>
      </p:sp>
      <p:sp>
        <p:nvSpPr>
          <p:cNvPr id="12" name="TextBox 11">
            <a:extLst>
              <a:ext uri="{FF2B5EF4-FFF2-40B4-BE49-F238E27FC236}">
                <a16:creationId xmlns:a16="http://schemas.microsoft.com/office/drawing/2014/main" id="{A6B59FB7-F773-1CAF-5884-20269E7D7FA5}"/>
              </a:ext>
            </a:extLst>
          </p:cNvPr>
          <p:cNvSpPr txBox="1"/>
          <p:nvPr/>
        </p:nvSpPr>
        <p:spPr>
          <a:xfrm>
            <a:off x="5939595" y="4449746"/>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Example of ready to edit text boxes</a:t>
            </a:r>
            <a:endParaRPr lang="en-GB" sz="1050" dirty="0"/>
          </a:p>
        </p:txBody>
      </p:sp>
    </p:spTree>
    <p:extLst>
      <p:ext uri="{BB962C8B-B14F-4D97-AF65-F5344CB8AC3E}">
        <p14:creationId xmlns:p14="http://schemas.microsoft.com/office/powerpoint/2010/main" val="250540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BBD21E-CE13-29BD-41A3-99D3FD1D84C0}"/>
              </a:ext>
            </a:extLst>
          </p:cNvPr>
          <p:cNvSpPr/>
          <p:nvPr/>
        </p:nvSpPr>
        <p:spPr bwMode="auto">
          <a:xfrm>
            <a:off x="5746172" y="-1"/>
            <a:ext cx="6445827" cy="6858001"/>
          </a:xfrm>
          <a:prstGeom prst="rect">
            <a:avLst/>
          </a:prstGeom>
          <a:solidFill>
            <a:schemeClr val="tx1">
              <a:alpha val="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sp>
        <p:nvSpPr>
          <p:cNvPr id="30" name="Freeform: Shape 3">
            <a:extLst>
              <a:ext uri="{FF2B5EF4-FFF2-40B4-BE49-F238E27FC236}">
                <a16:creationId xmlns:a16="http://schemas.microsoft.com/office/drawing/2014/main" id="{89F67870-B51A-7302-FB27-0E49640ACB82}"/>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Title 1">
            <a:extLst>
              <a:ext uri="{FF2B5EF4-FFF2-40B4-BE49-F238E27FC236}">
                <a16:creationId xmlns:a16="http://schemas.microsoft.com/office/drawing/2014/main" id="{DFBAB654-CCAE-9C7E-4201-1799B76DA935}"/>
              </a:ext>
            </a:extLst>
          </p:cNvPr>
          <p:cNvSpPr txBox="1">
            <a:spLocks/>
          </p:cNvSpPr>
          <p:nvPr/>
        </p:nvSpPr>
        <p:spPr>
          <a:xfrm>
            <a:off x="600076" y="419100"/>
            <a:ext cx="9707706" cy="42710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tab pos="5383213" algn="l"/>
              </a:tabLst>
              <a:defRPr/>
            </a:pPr>
            <a:r>
              <a:rPr kumimoji="0" lang="en-GB" sz="28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How to edit your emails – headers, sections and footers</a:t>
            </a:r>
          </a:p>
        </p:txBody>
      </p:sp>
      <p:sp>
        <p:nvSpPr>
          <p:cNvPr id="5" name="!!BOX1">
            <a:extLst>
              <a:ext uri="{FF2B5EF4-FFF2-40B4-BE49-F238E27FC236}">
                <a16:creationId xmlns:a16="http://schemas.microsoft.com/office/drawing/2014/main" id="{DA731C1A-51A6-DEB8-2249-FF31CCCFAC17}"/>
              </a:ext>
            </a:extLst>
          </p:cNvPr>
          <p:cNvSpPr>
            <a:spLocks/>
          </p:cNvSpPr>
          <p:nvPr/>
        </p:nvSpPr>
        <p:spPr bwMode="auto">
          <a:xfrm>
            <a:off x="10578725" y="147945"/>
            <a:ext cx="1291772" cy="1291772"/>
          </a:xfrm>
          <a:prstGeom prst="roundRect">
            <a:avLst>
              <a:gd name="adj" fmla="val 50000"/>
            </a:avLst>
          </a:prstGeom>
          <a:solidFill>
            <a:schemeClr val="bg1"/>
          </a:solidFill>
          <a:ln w="12700">
            <a:solidFill>
              <a:schemeClr val="accent1"/>
            </a:solid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65" name="Rectangle 64">
            <a:extLst>
              <a:ext uri="{FF2B5EF4-FFF2-40B4-BE49-F238E27FC236}">
                <a16:creationId xmlns:a16="http://schemas.microsoft.com/office/drawing/2014/main" id="{D459D916-CC4B-F62B-F45B-1640D0D5463B}"/>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7" name="TextBox 6">
            <a:extLst>
              <a:ext uri="{FF2B5EF4-FFF2-40B4-BE49-F238E27FC236}">
                <a16:creationId xmlns:a16="http://schemas.microsoft.com/office/drawing/2014/main" id="{6F770A4D-FA38-5935-1D46-4B8E9BBA46FC}"/>
              </a:ext>
            </a:extLst>
          </p:cNvPr>
          <p:cNvSpPr txBox="1"/>
          <p:nvPr/>
        </p:nvSpPr>
        <p:spPr>
          <a:xfrm>
            <a:off x="600076" y="1509544"/>
            <a:ext cx="4744651" cy="4570418"/>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5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Segoe UI"/>
                <a:ea typeface="+mn-ea"/>
                <a:cs typeface="+mn-cs"/>
              </a:rPr>
              <a:t>Email templates have been provided in easily editable </a:t>
            </a:r>
            <a:r>
              <a:rPr kumimoji="0" lang="en-GB" sz="1200" b="0" i="0" u="none" strike="noStrike" kern="1200" cap="none" spc="0" normalizeH="0" baseline="0" noProof="0" dirty="0" err="1">
                <a:ln>
                  <a:noFill/>
                </a:ln>
                <a:solidFill>
                  <a:srgbClr val="000000"/>
                </a:solidFill>
                <a:effectLst/>
                <a:uLnTx/>
                <a:uFillTx/>
                <a:latin typeface="Segoe UI"/>
                <a:ea typeface="+mn-ea"/>
                <a:cs typeface="+mn-cs"/>
              </a:rPr>
              <a:t>Powerpoint</a:t>
            </a:r>
            <a:r>
              <a:rPr kumimoji="0" lang="en-GB" sz="1200" b="0" i="0" u="none" strike="noStrike" kern="1200" cap="none" spc="0" normalizeH="0" baseline="0" noProof="0" dirty="0">
                <a:ln>
                  <a:noFill/>
                </a:ln>
                <a:solidFill>
                  <a:srgbClr val="000000"/>
                </a:solidFill>
                <a:effectLst/>
                <a:uLnTx/>
                <a:uFillTx/>
                <a:latin typeface="Segoe UI"/>
                <a:ea typeface="+mn-ea"/>
                <a:cs typeface="+mn-cs"/>
              </a:rPr>
              <a:t> file formats the only require you to save images out, and swap into Outlook. Within your files you will see </a:t>
            </a:r>
            <a:r>
              <a:rPr kumimoji="0" lang="en-GB" sz="1200" b="1" i="0" u="none" strike="noStrike" kern="1200" cap="none" spc="0" normalizeH="0" baseline="0" noProof="0" dirty="0">
                <a:ln>
                  <a:noFill/>
                </a:ln>
                <a:solidFill>
                  <a:srgbClr val="000000"/>
                </a:solidFill>
                <a:effectLst/>
                <a:uLnTx/>
                <a:uFillTx/>
                <a:latin typeface="Segoe UI"/>
                <a:ea typeface="+mn-ea"/>
                <a:cs typeface="+mn-cs"/>
              </a:rPr>
              <a:t>Headers</a:t>
            </a:r>
            <a:r>
              <a:rPr kumimoji="0" lang="en-GB" sz="1200" b="0" i="0" u="none" strike="noStrike" kern="1200" cap="none" spc="0" normalizeH="0" baseline="0" noProof="0" dirty="0">
                <a:ln>
                  <a:noFill/>
                </a:ln>
                <a:solidFill>
                  <a:srgbClr val="000000"/>
                </a:solidFill>
                <a:effectLst/>
                <a:uLnTx/>
                <a:uFillTx/>
                <a:latin typeface="Segoe UI"/>
                <a:ea typeface="+mn-ea"/>
                <a:cs typeface="+mn-cs"/>
              </a:rPr>
              <a:t>, </a:t>
            </a:r>
            <a:r>
              <a:rPr kumimoji="0" lang="en-GB" sz="1200" b="1" i="0" u="none" strike="noStrike" kern="1200" cap="none" spc="0" normalizeH="0" baseline="0" noProof="0" dirty="0">
                <a:ln>
                  <a:noFill/>
                </a:ln>
                <a:solidFill>
                  <a:srgbClr val="000000"/>
                </a:solidFill>
                <a:effectLst/>
                <a:uLnTx/>
                <a:uFillTx/>
                <a:latin typeface="Segoe UI"/>
                <a:ea typeface="+mn-ea"/>
                <a:cs typeface="+mn-cs"/>
              </a:rPr>
              <a:t>Sections</a:t>
            </a:r>
            <a:r>
              <a:rPr kumimoji="0" lang="en-GB" sz="1200" b="0" i="0" u="none" strike="noStrike" kern="1200" cap="none" spc="0" normalizeH="0" baseline="0" noProof="0" dirty="0">
                <a:ln>
                  <a:noFill/>
                </a:ln>
                <a:solidFill>
                  <a:srgbClr val="000000"/>
                </a:solidFill>
                <a:effectLst/>
                <a:uLnTx/>
                <a:uFillTx/>
                <a:latin typeface="Segoe UI"/>
                <a:ea typeface="+mn-ea"/>
                <a:cs typeface="+mn-cs"/>
              </a:rPr>
              <a:t>, and </a:t>
            </a:r>
            <a:r>
              <a:rPr kumimoji="0" lang="en-GB" sz="1200" b="1" i="0" u="none" strike="noStrike" kern="1200" cap="none" spc="0" normalizeH="0" baseline="0" noProof="0" dirty="0">
                <a:ln>
                  <a:noFill/>
                </a:ln>
                <a:solidFill>
                  <a:srgbClr val="000000"/>
                </a:solidFill>
                <a:effectLst/>
                <a:uLnTx/>
                <a:uFillTx/>
                <a:latin typeface="Segoe UI"/>
                <a:ea typeface="+mn-ea"/>
                <a:cs typeface="+mn-cs"/>
              </a:rPr>
              <a:t>Footers</a:t>
            </a:r>
            <a:r>
              <a:rPr kumimoji="0" lang="en-GB" sz="1200" b="0" i="0" u="none" strike="noStrike" kern="1200" cap="none" spc="0" normalizeH="0" baseline="0" noProof="0" dirty="0">
                <a:ln>
                  <a:noFill/>
                </a:ln>
                <a:solidFill>
                  <a:srgbClr val="000000"/>
                </a:solidFill>
                <a:effectLst/>
                <a:uLnTx/>
                <a:uFillTx/>
                <a:latin typeface="Segoe UI"/>
                <a:ea typeface="+mn-ea"/>
                <a:cs typeface="+mn-cs"/>
              </a:rPr>
              <a:t> alongside their relevant </a:t>
            </a:r>
            <a:r>
              <a:rPr kumimoji="0" lang="en-GB" sz="1200" b="1" i="0" u="none" strike="noStrike" kern="1200" cap="none" spc="0" normalizeH="0" baseline="0" noProof="0" dirty="0">
                <a:ln>
                  <a:noFill/>
                </a:ln>
                <a:solidFill>
                  <a:srgbClr val="000000"/>
                </a:solidFill>
                <a:effectLst/>
                <a:uLnTx/>
                <a:uFillTx/>
                <a:latin typeface="Segoe UI"/>
                <a:ea typeface="+mn-ea"/>
                <a:cs typeface="+mn-cs"/>
              </a:rPr>
              <a:t>Email template</a:t>
            </a:r>
            <a:r>
              <a:rPr kumimoji="0" lang="en-GB" sz="1200" b="0" i="0" u="none" strike="noStrike" kern="1200" cap="none" spc="0" normalizeH="0" baseline="0" noProof="0" dirty="0">
                <a:ln>
                  <a:noFill/>
                </a:ln>
                <a:solidFill>
                  <a:srgbClr val="000000"/>
                </a:solidFill>
                <a:effectLst/>
                <a:uLnTx/>
                <a:uFillTx/>
                <a:latin typeface="Segoe UI"/>
                <a:ea typeface="+mn-ea"/>
                <a:cs typeface="+mn-cs"/>
              </a:rPr>
              <a:t>.  </a:t>
            </a:r>
          </a:p>
          <a:p>
            <a:pPr marL="0" marR="0" lvl="0" indent="0" algn="l" defTabSz="914400" rtl="0" eaLnBrk="1" fontAlgn="auto" latinLnBrk="0" hangingPunct="1">
              <a:lnSpc>
                <a:spcPct val="110000"/>
              </a:lnSpc>
              <a:spcBef>
                <a:spcPts val="0"/>
              </a:spcBef>
              <a:spcAft>
                <a:spcPts val="500"/>
              </a:spcAft>
              <a:buClrTx/>
              <a:buSzTx/>
              <a:buFontTx/>
              <a:buNone/>
              <a:tabLst/>
              <a:defRPr/>
            </a:pPr>
            <a:r>
              <a:rPr lang="en-GB" sz="1200" dirty="0">
                <a:solidFill>
                  <a:srgbClr val="000000"/>
                </a:solidFill>
                <a:latin typeface="Segoe UI"/>
              </a:rPr>
              <a:t>Opening the </a:t>
            </a:r>
            <a:r>
              <a:rPr lang="en-GB" sz="1200" b="1" dirty="0">
                <a:solidFill>
                  <a:srgbClr val="000000"/>
                </a:solidFill>
                <a:latin typeface="Segoe UI"/>
              </a:rPr>
              <a:t>Email Template </a:t>
            </a:r>
            <a:r>
              <a:rPr lang="en-GB" sz="1200" dirty="0">
                <a:solidFill>
                  <a:srgbClr val="000000"/>
                </a:solidFill>
                <a:latin typeface="Segoe UI"/>
              </a:rPr>
              <a:t>(.</a:t>
            </a:r>
            <a:r>
              <a:rPr lang="en-GB" sz="1200" dirty="0" err="1">
                <a:solidFill>
                  <a:srgbClr val="000000"/>
                </a:solidFill>
                <a:latin typeface="Segoe UI"/>
              </a:rPr>
              <a:t>msg</a:t>
            </a:r>
            <a:r>
              <a:rPr lang="en-GB" sz="1200" dirty="0">
                <a:solidFill>
                  <a:srgbClr val="000000"/>
                </a:solidFill>
                <a:latin typeface="Segoe UI"/>
              </a:rPr>
              <a:t>) will automatically open Outlook with your template ready to edit. While these are ready to send onto your recipients, you may wish to edit text and images first. Most text is fully editable within Outlook. To edit or swap images, open the relevant PowerPoint file in the folder and follow the next steps.</a:t>
            </a:r>
          </a:p>
          <a:p>
            <a:pPr marL="342900" marR="0" lvl="0" indent="-342900" algn="l" defTabSz="914400" rtl="0" eaLnBrk="1" fontAlgn="auto" latinLnBrk="0" hangingPunct="1">
              <a:lnSpc>
                <a:spcPct val="110000"/>
              </a:lnSpc>
              <a:spcBef>
                <a:spcPts val="0"/>
              </a:spcBef>
              <a:spcAft>
                <a:spcPts val="500"/>
              </a:spcAft>
              <a:buClrTx/>
              <a:buSzTx/>
              <a:buFontTx/>
              <a:buAutoNum type="arabicPeriod"/>
              <a:tabLst/>
              <a:defRPr/>
            </a:pPr>
            <a:r>
              <a:rPr lang="en-GB" sz="1200" dirty="0">
                <a:solidFill>
                  <a:srgbClr val="000000"/>
                </a:solidFill>
                <a:latin typeface="Segoe UI"/>
              </a:rPr>
              <a:t>Customise your images/text as you wish to have them in your email. We have provided options for full bleed or Transparent PNGs.</a:t>
            </a:r>
          </a:p>
          <a:p>
            <a:pPr marL="342900" marR="0" lvl="0" indent="-342900" algn="l" defTabSz="914400" rtl="0" eaLnBrk="1" fontAlgn="auto" latinLnBrk="0" hangingPunct="1">
              <a:lnSpc>
                <a:spcPct val="110000"/>
              </a:lnSpc>
              <a:spcBef>
                <a:spcPts val="0"/>
              </a:spcBef>
              <a:spcAft>
                <a:spcPts val="500"/>
              </a:spcAft>
              <a:buClrTx/>
              <a:buSzTx/>
              <a:buFontTx/>
              <a:buAutoNum type="arabicPeriod"/>
              <a:tabLst/>
              <a:defRPr/>
            </a:pPr>
            <a:r>
              <a:rPr lang="en-GB" sz="1200" dirty="0">
                <a:solidFill>
                  <a:srgbClr val="000000"/>
                </a:solidFill>
                <a:latin typeface="Segoe UI"/>
              </a:rPr>
              <a:t>Once ready make sure all objects on a slide are grouped together. You can do this by selecting all objects, then right clicking and selecting </a:t>
            </a:r>
            <a:r>
              <a:rPr lang="en-GB" sz="1200" b="1" dirty="0">
                <a:solidFill>
                  <a:srgbClr val="000000"/>
                </a:solidFill>
                <a:latin typeface="Segoe UI"/>
              </a:rPr>
              <a:t>Group</a:t>
            </a:r>
            <a:r>
              <a:rPr lang="en-GB" sz="1200" dirty="0">
                <a:solidFill>
                  <a:srgbClr val="000000"/>
                </a:solidFill>
                <a:latin typeface="Segoe UI"/>
              </a:rPr>
              <a:t>.</a:t>
            </a:r>
          </a:p>
          <a:p>
            <a:pPr marL="342900" marR="0" lvl="0" indent="-342900" algn="l" defTabSz="914400" rtl="0" eaLnBrk="1" fontAlgn="auto" latinLnBrk="0" hangingPunct="1">
              <a:lnSpc>
                <a:spcPct val="110000"/>
              </a:lnSpc>
              <a:spcBef>
                <a:spcPts val="0"/>
              </a:spcBef>
              <a:spcAft>
                <a:spcPts val="500"/>
              </a:spcAft>
              <a:buClrTx/>
              <a:buSzTx/>
              <a:buFontTx/>
              <a:buAutoNum type="arabicPeriod"/>
              <a:tabLst/>
              <a:defRPr/>
            </a:pPr>
            <a:r>
              <a:rPr lang="en-GB" sz="1200" b="1" dirty="0">
                <a:solidFill>
                  <a:srgbClr val="000000"/>
                </a:solidFill>
                <a:latin typeface="Segoe UI"/>
              </a:rPr>
              <a:t>Right Click </a:t>
            </a:r>
            <a:r>
              <a:rPr lang="en-GB" sz="1200" dirty="0">
                <a:solidFill>
                  <a:srgbClr val="000000"/>
                </a:solidFill>
                <a:latin typeface="Segoe UI"/>
              </a:rPr>
              <a:t>and </a:t>
            </a:r>
            <a:r>
              <a:rPr lang="en-GB" sz="1200" b="1" dirty="0">
                <a:solidFill>
                  <a:srgbClr val="000000"/>
                </a:solidFill>
                <a:latin typeface="Segoe UI"/>
              </a:rPr>
              <a:t>Save as Picture</a:t>
            </a:r>
            <a:r>
              <a:rPr lang="en-GB" sz="1200" dirty="0">
                <a:solidFill>
                  <a:srgbClr val="000000"/>
                </a:solidFill>
                <a:latin typeface="Segoe UI"/>
              </a:rPr>
              <a:t>. Save your images in a location you can easily find them.</a:t>
            </a:r>
          </a:p>
          <a:p>
            <a:pPr marL="342900" marR="0" lvl="0" indent="-342900" algn="l" defTabSz="914400" rtl="0" eaLnBrk="1" fontAlgn="auto" latinLnBrk="0" hangingPunct="1">
              <a:lnSpc>
                <a:spcPct val="110000"/>
              </a:lnSpc>
              <a:spcBef>
                <a:spcPts val="0"/>
              </a:spcBef>
              <a:spcAft>
                <a:spcPts val="500"/>
              </a:spcAft>
              <a:buClrTx/>
              <a:buSzTx/>
              <a:buFontTx/>
              <a:buAutoNum type="arabicPeriod"/>
              <a:tabLst/>
              <a:defRPr/>
            </a:pPr>
            <a:r>
              <a:rPr lang="en-GB" sz="1200" dirty="0">
                <a:solidFill>
                  <a:srgbClr val="000000"/>
                </a:solidFill>
                <a:latin typeface="Segoe UI"/>
              </a:rPr>
              <a:t>Now back in Outlook, right click and select </a:t>
            </a:r>
            <a:r>
              <a:rPr lang="en-GB" sz="1200" b="1" dirty="0">
                <a:solidFill>
                  <a:srgbClr val="000000"/>
                </a:solidFill>
                <a:latin typeface="Segoe UI"/>
              </a:rPr>
              <a:t>Change Picture</a:t>
            </a:r>
            <a:r>
              <a:rPr lang="en-GB" sz="1200" dirty="0">
                <a:solidFill>
                  <a:srgbClr val="000000"/>
                </a:solidFill>
                <a:latin typeface="Segoe UI"/>
              </a:rPr>
              <a:t>. Your image should now appear in the space selected. Images should appear in the correct size, but should they not you can easily drag the corners and re-size them to fit your email template.</a:t>
            </a:r>
          </a:p>
        </p:txBody>
      </p:sp>
      <p:sp>
        <p:nvSpPr>
          <p:cNvPr id="3" name="Rectangle 2">
            <a:extLst>
              <a:ext uri="{FF2B5EF4-FFF2-40B4-BE49-F238E27FC236}">
                <a16:creationId xmlns:a16="http://schemas.microsoft.com/office/drawing/2014/main" id="{1E91FECA-D6AA-192D-0436-924D2B54D786}"/>
              </a:ext>
            </a:extLst>
          </p:cNvPr>
          <p:cNvSpPr/>
          <p:nvPr/>
        </p:nvSpPr>
        <p:spPr bwMode="auto">
          <a:xfrm>
            <a:off x="10811198" y="142665"/>
            <a:ext cx="838767" cy="1366879"/>
          </a:xfrm>
          <a:prstGeom prst="rect">
            <a:avLst/>
          </a:prstGeom>
          <a:blipFill>
            <a:blip r:embed="rId2"/>
            <a:srcRect/>
            <a:stretch>
              <a:fillRect l="-490" t="258" r="-490" b="-258"/>
            </a:stretch>
          </a:blipFill>
          <a:ln>
            <a:noFill/>
            <a:headEnd type="none" w="med" len="med"/>
            <a:tailEnd type="none" w="med" len="med"/>
          </a:ln>
          <a:effectLst>
            <a:outerShdw blurRad="50800" dist="127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dirty="0" err="1">
              <a:solidFill>
                <a:srgbClr val="FFFFFF"/>
              </a:solidFill>
              <a:ea typeface="Segoe UI" pitchFamily="34" charset="0"/>
              <a:cs typeface="Segoe UI" pitchFamily="34" charset="0"/>
            </a:endParaRPr>
          </a:p>
        </p:txBody>
      </p:sp>
      <p:pic>
        <p:nvPicPr>
          <p:cNvPr id="6" name="Picture 5">
            <a:extLst>
              <a:ext uri="{FF2B5EF4-FFF2-40B4-BE49-F238E27FC236}">
                <a16:creationId xmlns:a16="http://schemas.microsoft.com/office/drawing/2014/main" id="{BE542260-9930-F7CC-7617-FC1550978702}"/>
              </a:ext>
            </a:extLst>
          </p:cNvPr>
          <p:cNvPicPr>
            <a:picLocks noChangeAspect="1"/>
          </p:cNvPicPr>
          <p:nvPr/>
        </p:nvPicPr>
        <p:blipFill>
          <a:blip r:embed="rId3"/>
          <a:stretch>
            <a:fillRect/>
          </a:stretch>
        </p:blipFill>
        <p:spPr>
          <a:xfrm>
            <a:off x="6362639" y="1920256"/>
            <a:ext cx="5365292" cy="1085346"/>
          </a:xfrm>
          <a:prstGeom prst="roundRect">
            <a:avLst>
              <a:gd name="adj" fmla="val 2625"/>
            </a:avLst>
          </a:prstGeom>
          <a:effectLst>
            <a:outerShdw blurRad="38100" dist="38100" dir="2700000" algn="tl" rotWithShape="0">
              <a:prstClr val="black">
                <a:alpha val="15000"/>
              </a:prstClr>
            </a:outerShdw>
          </a:effectLst>
        </p:spPr>
      </p:pic>
      <p:pic>
        <p:nvPicPr>
          <p:cNvPr id="11" name="Picture 10">
            <a:extLst>
              <a:ext uri="{FF2B5EF4-FFF2-40B4-BE49-F238E27FC236}">
                <a16:creationId xmlns:a16="http://schemas.microsoft.com/office/drawing/2014/main" id="{B7FEB9F6-7657-DA91-1A82-CEBDA709AAE2}"/>
              </a:ext>
            </a:extLst>
          </p:cNvPr>
          <p:cNvPicPr>
            <a:picLocks noChangeAspect="1"/>
          </p:cNvPicPr>
          <p:nvPr/>
        </p:nvPicPr>
        <p:blipFill>
          <a:blip r:embed="rId4"/>
          <a:stretch>
            <a:fillRect/>
          </a:stretch>
        </p:blipFill>
        <p:spPr>
          <a:xfrm>
            <a:off x="6362639" y="3579807"/>
            <a:ext cx="3280125" cy="1761358"/>
          </a:xfrm>
          <a:prstGeom prst="roundRect">
            <a:avLst>
              <a:gd name="adj" fmla="val 1525"/>
            </a:avLst>
          </a:prstGeom>
          <a:effectLst>
            <a:outerShdw blurRad="38100" dist="38100" dir="2700000" algn="tl" rotWithShape="0">
              <a:prstClr val="black">
                <a:alpha val="15000"/>
              </a:prstClr>
            </a:outerShdw>
          </a:effectLst>
        </p:spPr>
      </p:pic>
      <p:grpSp>
        <p:nvGrpSpPr>
          <p:cNvPr id="22" name="Group 21">
            <a:extLst>
              <a:ext uri="{FF2B5EF4-FFF2-40B4-BE49-F238E27FC236}">
                <a16:creationId xmlns:a16="http://schemas.microsoft.com/office/drawing/2014/main" id="{E6F7F751-CF0D-BE8A-5491-EFD895AEECD6}"/>
              </a:ext>
            </a:extLst>
          </p:cNvPr>
          <p:cNvGrpSpPr/>
          <p:nvPr/>
        </p:nvGrpSpPr>
        <p:grpSpPr>
          <a:xfrm>
            <a:off x="9722462" y="3579807"/>
            <a:ext cx="1102771" cy="2559261"/>
            <a:chOff x="8582132" y="3726385"/>
            <a:chExt cx="926306" cy="2149729"/>
          </a:xfrm>
        </p:grpSpPr>
        <p:pic>
          <p:nvPicPr>
            <p:cNvPr id="13" name="Picture 12">
              <a:extLst>
                <a:ext uri="{FF2B5EF4-FFF2-40B4-BE49-F238E27FC236}">
                  <a16:creationId xmlns:a16="http://schemas.microsoft.com/office/drawing/2014/main" id="{2BA1E749-1B85-29D2-A027-781980E7F9DA}"/>
                </a:ext>
              </a:extLst>
            </p:cNvPr>
            <p:cNvPicPr>
              <a:picLocks noChangeAspect="1"/>
            </p:cNvPicPr>
            <p:nvPr/>
          </p:nvPicPr>
          <p:blipFill rotWithShape="1">
            <a:blip r:embed="rId5"/>
            <a:srcRect l="12621" t="2107" r="7084" b="1385"/>
            <a:stretch/>
          </p:blipFill>
          <p:spPr>
            <a:xfrm>
              <a:off x="8582132" y="3726385"/>
              <a:ext cx="926306" cy="2149729"/>
            </a:xfrm>
            <a:prstGeom prst="roundRect">
              <a:avLst>
                <a:gd name="adj" fmla="val 3459"/>
              </a:avLst>
            </a:prstGeom>
            <a:effectLst>
              <a:outerShdw blurRad="38100" dist="38100" dir="2700000" algn="tl" rotWithShape="0">
                <a:prstClr val="black">
                  <a:alpha val="15000"/>
                </a:prstClr>
              </a:outerShdw>
            </a:effectLst>
          </p:spPr>
        </p:pic>
        <p:sp>
          <p:nvSpPr>
            <p:cNvPr id="18" name="Free-form: Shape 17">
              <a:extLst>
                <a:ext uri="{FF2B5EF4-FFF2-40B4-BE49-F238E27FC236}">
                  <a16:creationId xmlns:a16="http://schemas.microsoft.com/office/drawing/2014/main" id="{04108F95-98AF-8B77-DE2B-DF5D98EE4799}"/>
                </a:ext>
              </a:extLst>
            </p:cNvPr>
            <p:cNvSpPr/>
            <p:nvPr/>
          </p:nvSpPr>
          <p:spPr bwMode="auto">
            <a:xfrm>
              <a:off x="8582132" y="3726385"/>
              <a:ext cx="926306" cy="2149729"/>
            </a:xfrm>
            <a:custGeom>
              <a:avLst/>
              <a:gdLst>
                <a:gd name="connsiteX0" fmla="*/ 7197 w 926306"/>
                <a:gd name="connsiteY0" fmla="*/ 1269478 h 2149729"/>
                <a:gd name="connsiteX1" fmla="*/ 7197 w 926306"/>
                <a:gd name="connsiteY1" fmla="*/ 1390921 h 2149729"/>
                <a:gd name="connsiteX2" fmla="*/ 919109 w 926306"/>
                <a:gd name="connsiteY2" fmla="*/ 1390921 h 2149729"/>
                <a:gd name="connsiteX3" fmla="*/ 919109 w 926306"/>
                <a:gd name="connsiteY3" fmla="*/ 1269478 h 2149729"/>
                <a:gd name="connsiteX4" fmla="*/ 32041 w 926306"/>
                <a:gd name="connsiteY4" fmla="*/ 0 h 2149729"/>
                <a:gd name="connsiteX5" fmla="*/ 894265 w 926306"/>
                <a:gd name="connsiteY5" fmla="*/ 0 h 2149729"/>
                <a:gd name="connsiteX6" fmla="*/ 926306 w 926306"/>
                <a:gd name="connsiteY6" fmla="*/ 32041 h 2149729"/>
                <a:gd name="connsiteX7" fmla="*/ 926306 w 926306"/>
                <a:gd name="connsiteY7" fmla="*/ 2117688 h 2149729"/>
                <a:gd name="connsiteX8" fmla="*/ 894265 w 926306"/>
                <a:gd name="connsiteY8" fmla="*/ 2149729 h 2149729"/>
                <a:gd name="connsiteX9" fmla="*/ 32041 w 926306"/>
                <a:gd name="connsiteY9" fmla="*/ 2149729 h 2149729"/>
                <a:gd name="connsiteX10" fmla="*/ 0 w 926306"/>
                <a:gd name="connsiteY10" fmla="*/ 2117688 h 2149729"/>
                <a:gd name="connsiteX11" fmla="*/ 0 w 926306"/>
                <a:gd name="connsiteY11" fmla="*/ 32041 h 2149729"/>
                <a:gd name="connsiteX12" fmla="*/ 32041 w 926306"/>
                <a:gd name="connsiteY12" fmla="*/ 0 h 2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6306" h="2149729">
                  <a:moveTo>
                    <a:pt x="7197" y="1269478"/>
                  </a:moveTo>
                  <a:lnTo>
                    <a:pt x="7197" y="1390921"/>
                  </a:lnTo>
                  <a:lnTo>
                    <a:pt x="919109" y="1390921"/>
                  </a:lnTo>
                  <a:lnTo>
                    <a:pt x="919109" y="1269478"/>
                  </a:lnTo>
                  <a:close/>
                  <a:moveTo>
                    <a:pt x="32041" y="0"/>
                  </a:moveTo>
                  <a:lnTo>
                    <a:pt x="894265" y="0"/>
                  </a:lnTo>
                  <a:cubicBezTo>
                    <a:pt x="911961" y="0"/>
                    <a:pt x="926306" y="14345"/>
                    <a:pt x="926306" y="32041"/>
                  </a:cubicBezTo>
                  <a:lnTo>
                    <a:pt x="926306" y="2117688"/>
                  </a:lnTo>
                  <a:cubicBezTo>
                    <a:pt x="926306" y="2135384"/>
                    <a:pt x="911961" y="2149729"/>
                    <a:pt x="894265" y="2149729"/>
                  </a:cubicBezTo>
                  <a:lnTo>
                    <a:pt x="32041" y="2149729"/>
                  </a:lnTo>
                  <a:cubicBezTo>
                    <a:pt x="14345" y="2149729"/>
                    <a:pt x="0" y="2135384"/>
                    <a:pt x="0" y="2117688"/>
                  </a:cubicBezTo>
                  <a:lnTo>
                    <a:pt x="0" y="32041"/>
                  </a:lnTo>
                  <a:cubicBezTo>
                    <a:pt x="0" y="14345"/>
                    <a:pt x="14345" y="0"/>
                    <a:pt x="32041" y="0"/>
                  </a:cubicBezTo>
                  <a:close/>
                </a:path>
              </a:pathLst>
            </a:custGeom>
            <a:solidFill>
              <a:schemeClr val="tx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GB" sz="2000" dirty="0" err="1">
                <a:solidFill>
                  <a:srgbClr val="FFFFFF"/>
                </a:solidFill>
                <a:cs typeface="Segoe UI" pitchFamily="34" charset="0"/>
              </a:endParaRPr>
            </a:p>
          </p:txBody>
        </p:sp>
      </p:grpSp>
      <p:sp>
        <p:nvSpPr>
          <p:cNvPr id="19" name="TextBox 18">
            <a:extLst>
              <a:ext uri="{FF2B5EF4-FFF2-40B4-BE49-F238E27FC236}">
                <a16:creationId xmlns:a16="http://schemas.microsoft.com/office/drawing/2014/main" id="{13B8D465-2F3D-E275-CA7D-46B1E8A854E3}"/>
              </a:ext>
            </a:extLst>
          </p:cNvPr>
          <p:cNvSpPr txBox="1"/>
          <p:nvPr/>
        </p:nvSpPr>
        <p:spPr>
          <a:xfrm>
            <a:off x="5939595" y="1661983"/>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Email File Structure – </a:t>
            </a:r>
            <a:r>
              <a:rPr lang="en-GB" sz="1050" dirty="0"/>
              <a:t>Broken into 3 easy to edit </a:t>
            </a:r>
            <a:r>
              <a:rPr lang="en-GB" sz="1050" dirty="0" err="1"/>
              <a:t>PPts</a:t>
            </a:r>
            <a:r>
              <a:rPr lang="en-GB" sz="1050" dirty="0"/>
              <a:t> alongside their template counterpart.</a:t>
            </a:r>
          </a:p>
        </p:txBody>
      </p:sp>
      <p:sp>
        <p:nvSpPr>
          <p:cNvPr id="21" name="TextBox 20">
            <a:extLst>
              <a:ext uri="{FF2B5EF4-FFF2-40B4-BE49-F238E27FC236}">
                <a16:creationId xmlns:a16="http://schemas.microsoft.com/office/drawing/2014/main" id="{86DB3AAC-CB32-0FA2-DA1D-A6A2CAC68CC9}"/>
              </a:ext>
            </a:extLst>
          </p:cNvPr>
          <p:cNvSpPr txBox="1"/>
          <p:nvPr/>
        </p:nvSpPr>
        <p:spPr>
          <a:xfrm>
            <a:off x="5939595" y="3317147"/>
            <a:ext cx="6030731" cy="163763"/>
          </a:xfrm>
          <a:prstGeom prst="rect">
            <a:avLst/>
          </a:prstGeom>
          <a:noFill/>
        </p:spPr>
        <p:txBody>
          <a:bodyPr wrap="square" lIns="0" tIns="0" rIns="0" bIns="0" rtlCol="0">
            <a:spAutoFit/>
          </a:bodyPr>
          <a:lstStyle/>
          <a:p>
            <a:pPr algn="l">
              <a:lnSpc>
                <a:spcPct val="110000"/>
              </a:lnSpc>
              <a:spcAft>
                <a:spcPts val="600"/>
              </a:spcAft>
            </a:pPr>
            <a:r>
              <a:rPr lang="en-GB" sz="1050" b="1" dirty="0">
                <a:solidFill>
                  <a:schemeClr val="tx2"/>
                </a:solidFill>
              </a:rPr>
              <a:t>Saving an image ready for your email – </a:t>
            </a:r>
            <a:r>
              <a:rPr lang="en-GB" sz="1050" dirty="0"/>
              <a:t>Save out your images from the </a:t>
            </a:r>
            <a:r>
              <a:rPr lang="en-GB" sz="1050" dirty="0" err="1"/>
              <a:t>PPt</a:t>
            </a:r>
            <a:r>
              <a:rPr lang="en-GB" sz="1050" dirty="0"/>
              <a:t> for best size usage.</a:t>
            </a:r>
          </a:p>
        </p:txBody>
      </p:sp>
    </p:spTree>
    <p:extLst>
      <p:ext uri="{BB962C8B-B14F-4D97-AF65-F5344CB8AC3E}">
        <p14:creationId xmlns:p14="http://schemas.microsoft.com/office/powerpoint/2010/main" val="4147468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Teams Frontline Template">
  <a:themeElements>
    <a:clrScheme name="Custom 8">
      <a:dk1>
        <a:srgbClr val="000000"/>
      </a:dk1>
      <a:lt1>
        <a:srgbClr val="FFFFFF"/>
      </a:lt1>
      <a:dk2>
        <a:srgbClr val="34258E"/>
      </a:dk2>
      <a:lt2>
        <a:srgbClr val="FFFFFF"/>
      </a:lt2>
      <a:accent1>
        <a:srgbClr val="34258E"/>
      </a:accent1>
      <a:accent2>
        <a:srgbClr val="767AFA"/>
      </a:accent2>
      <a:accent3>
        <a:srgbClr val="9EA1FC"/>
      </a:accent3>
      <a:accent4>
        <a:srgbClr val="D1D2D1"/>
      </a:accent4>
      <a:accent5>
        <a:srgbClr val="727372"/>
      </a:accent5>
      <a:accent6>
        <a:srgbClr val="000000"/>
      </a:accent6>
      <a:hlink>
        <a:srgbClr val="3A40F8"/>
      </a:hlink>
      <a:folHlink>
        <a:srgbClr val="7030A0"/>
      </a:folHlink>
    </a:clrScheme>
    <a:fontScheme name="Branding Font Here">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 name="BLANK">
      <a:srgbClr val="FFFFFF"/>
    </a:custClr>
    <a:custClr name="BLANK">
      <a:srgbClr val="FFFFFF"/>
    </a:custClr>
    <a:custClr name="BLANK">
      <a:srgbClr val="FFFFFF"/>
    </a:custClr>
    <a:custClr name="BLANK">
      <a:srgbClr val="FFFFFF"/>
    </a:custClr>
    <a:custClr name="Custom Color 31">
      <a:srgbClr val="F0F0F0"/>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Custom Color 41">
      <a:srgbClr val="FBAEA4"/>
    </a:custClr>
    <a:custClr name="Custom Color 42">
      <a:srgbClr val="D59DFF"/>
    </a:custClr>
    <a:custClr name="Custom Color 43">
      <a:srgbClr val="79CFFF"/>
    </a:custClr>
    <a:custClr name="Custom Color 44">
      <a:srgbClr val="9B6CFF"/>
    </a:custClr>
    <a:custClr name="Custom Color 45">
      <a:srgbClr val="FED400"/>
    </a:custClr>
    <a:custClr name="Custom Color 46">
      <a:srgbClr val="AFF33C"/>
    </a:custClr>
  </a:custClrLst>
  <a:extLst>
    <a:ext uri="{05A4C25C-085E-4340-85A3-A5531E510DB2}">
      <thm15:themeFamily xmlns:thm15="http://schemas.microsoft.com/office/thememl/2012/main" name="Light Gray Template" id="{01161B96-7435-4240-85CA-1E5EC4788088}" vid="{0C85D02A-4C20-4CD2-BA6D-ABCC7CDC49B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9734085E9AD53468CA1BC9098257413" ma:contentTypeVersion="15" ma:contentTypeDescription="Create a new document." ma:contentTypeScope="" ma:versionID="a61b8b7b87b8bfa518eb8a55a3ad89f4">
  <xsd:schema xmlns:xsd="http://www.w3.org/2001/XMLSchema" xmlns:xs="http://www.w3.org/2001/XMLSchema" xmlns:p="http://schemas.microsoft.com/office/2006/metadata/properties" xmlns:ns2="15b14c41-839e-43a4-af4e-d0ec2bb30261" xmlns:ns3="f926df55-3d3d-488d-8ed4-2449e34205a6" targetNamespace="http://schemas.microsoft.com/office/2006/metadata/properties" ma:root="true" ma:fieldsID="1ac7110d36b854d60f0cfc30ad46e6ec" ns2:_="" ns3:_="">
    <xsd:import namespace="15b14c41-839e-43a4-af4e-d0ec2bb30261"/>
    <xsd:import namespace="f926df55-3d3d-488d-8ed4-2449e34205a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MediaServiceLocatio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b14c41-839e-43a4-af4e-d0ec2bb302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Location" ma:index="13" nillable="true" ma:displayName="Location" ma:indexed="true"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64a7229-bd0c-40b0-b26f-63d37be8648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926df55-3d3d-488d-8ed4-2449e34205a6"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bf2465e-3c32-48ec-b4c0-07620eac65a8}" ma:internalName="TaxCatchAll" ma:showField="CatchAllData" ma:web="f926df55-3d3d-488d-8ed4-2449e34205a6">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5b14c41-839e-43a4-af4e-d0ec2bb30261">
      <Terms xmlns="http://schemas.microsoft.com/office/infopath/2007/PartnerControls"/>
    </lcf76f155ced4ddcb4097134ff3c332f>
    <TaxCatchAll xmlns="f926df55-3d3d-488d-8ed4-2449e34205a6" xsi:nil="true"/>
  </documentManagement>
</p:properties>
</file>

<file path=customXml/itemProps1.xml><?xml version="1.0" encoding="utf-8"?>
<ds:datastoreItem xmlns:ds="http://schemas.openxmlformats.org/officeDocument/2006/customXml" ds:itemID="{D8557D86-B086-4E6E-91D4-775847F1E3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5b14c41-839e-43a4-af4e-d0ec2bb30261"/>
    <ds:schemaRef ds:uri="f926df55-3d3d-488d-8ed4-2449e34205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A52E53-C905-4406-A25A-8F5FCA07EBC5}">
  <ds:schemaRefs>
    <ds:schemaRef ds:uri="http://schemas.microsoft.com/sharepoint/v3/contenttype/forms"/>
  </ds:schemaRefs>
</ds:datastoreItem>
</file>

<file path=customXml/itemProps3.xml><?xml version="1.0" encoding="utf-8"?>
<ds:datastoreItem xmlns:ds="http://schemas.openxmlformats.org/officeDocument/2006/customXml" ds:itemID="{39B181B0-B803-47C1-B5C7-D6B5A4A6A27D}">
  <ds:schemaRefs>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 ds:uri="f926df55-3d3d-488d-8ed4-2449e34205a6"/>
    <ds:schemaRef ds:uri="15b14c41-839e-43a4-af4e-d0ec2bb3026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270</TotalTime>
  <Words>2121</Words>
  <Application>Microsoft Office PowerPoint</Application>
  <PresentationFormat>Widescreen</PresentationFormat>
  <Paragraphs>119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1_Teams Frontline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Brady Zollino</dc:creator>
  <cp:lastModifiedBy>Jordan Bradley</cp:lastModifiedBy>
  <cp:revision>24</cp:revision>
  <dcterms:created xsi:type="dcterms:W3CDTF">2023-12-14T12:08:03Z</dcterms:created>
  <dcterms:modified xsi:type="dcterms:W3CDTF">2024-02-12T08:05:53Z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0x010100C9734085E9AD53468CA1BC9098257413</vt:lpwstr>
  </property>
  <property fmtid="{D5CDD505-2E9C-101B-9397-08002B2CF9AE}" pid="3" name="MediaServiceImageTags">
    <vt:lpwstr/>
  </property>
</Properties>
</file>