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4"/>
    <p:sldMasterId id="2147484262" r:id="rId5"/>
  </p:sldMasterIdLst>
  <p:notesMasterIdLst>
    <p:notesMasterId r:id="rId36"/>
  </p:notesMasterIdLst>
  <p:handoutMasterIdLst>
    <p:handoutMasterId r:id="rId37"/>
  </p:handoutMasterIdLst>
  <p:sldIdLst>
    <p:sldId id="2147481578" r:id="rId6"/>
    <p:sldId id="2147481579" r:id="rId7"/>
    <p:sldId id="2147481298" r:id="rId8"/>
    <p:sldId id="2147481561" r:id="rId9"/>
    <p:sldId id="2147481580" r:id="rId10"/>
    <p:sldId id="2147481581" r:id="rId11"/>
    <p:sldId id="2147481582" r:id="rId12"/>
    <p:sldId id="2147481583" r:id="rId13"/>
    <p:sldId id="2147481584" r:id="rId14"/>
    <p:sldId id="2147481574" r:id="rId15"/>
    <p:sldId id="2147481585" r:id="rId16"/>
    <p:sldId id="2147481586" r:id="rId17"/>
    <p:sldId id="2147481568" r:id="rId18"/>
    <p:sldId id="2147481569" r:id="rId19"/>
    <p:sldId id="2147481543" r:id="rId20"/>
    <p:sldId id="2147481544" r:id="rId21"/>
    <p:sldId id="8701" r:id="rId22"/>
    <p:sldId id="2147481570" r:id="rId23"/>
    <p:sldId id="2147481550" r:id="rId24"/>
    <p:sldId id="2147481551" r:id="rId25"/>
    <p:sldId id="2147481575" r:id="rId26"/>
    <p:sldId id="2147481553" r:id="rId27"/>
    <p:sldId id="2147481587" r:id="rId28"/>
    <p:sldId id="2147481588" r:id="rId29"/>
    <p:sldId id="2147481540" r:id="rId30"/>
    <p:sldId id="2147481589" r:id="rId31"/>
    <p:sldId id="2147481538" r:id="rId32"/>
    <p:sldId id="5967" r:id="rId33"/>
    <p:sldId id="263" r:id="rId34"/>
    <p:sldId id="214748159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323BF32-2291-468A-8249-F83CBFFE2923}">
          <p14:sldIdLst>
            <p14:sldId id="2147481578"/>
            <p14:sldId id="2147481579"/>
          </p14:sldIdLst>
        </p14:section>
        <p14:section name="MOCA" id="{5FDB8C52-1307-4C27-911B-E740F5336FEC}">
          <p14:sldIdLst>
            <p14:sldId id="2147481298"/>
            <p14:sldId id="2147481561"/>
          </p14:sldIdLst>
        </p14:section>
        <p14:section name="Architecture" id="{C3E63BC5-F16B-4842-A415-0A77C4A87893}">
          <p14:sldIdLst>
            <p14:sldId id="2147481580"/>
            <p14:sldId id="2147481581"/>
            <p14:sldId id="2147481582"/>
            <p14:sldId id="2147481583"/>
            <p14:sldId id="2147481584"/>
            <p14:sldId id="2147481574"/>
            <p14:sldId id="2147481585"/>
            <p14:sldId id="2147481586"/>
            <p14:sldId id="2147481568"/>
            <p14:sldId id="2147481569"/>
            <p14:sldId id="2147481543"/>
            <p14:sldId id="2147481544"/>
            <p14:sldId id="8701"/>
            <p14:sldId id="2147481570"/>
            <p14:sldId id="2147481550"/>
            <p14:sldId id="2147481551"/>
            <p14:sldId id="2147481575"/>
            <p14:sldId id="2147481553"/>
            <p14:sldId id="2147481587"/>
            <p14:sldId id="2147481588"/>
            <p14:sldId id="2147481540"/>
            <p14:sldId id="2147481589"/>
            <p14:sldId id="2147481538"/>
            <p14:sldId id="5967"/>
          </p14:sldIdLst>
        </p14:section>
        <p14:section name="Appendix" id="{742BF9A0-D694-45C3-9CA6-20054A6E90FD}">
          <p14:sldIdLst>
            <p14:sldId id="263"/>
            <p14:sldId id="21474815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654108-4D02-9081-B43C-7A9B130DBD1E}" name="Jacky Magee" initials="" userId="S::jamag@microsoft.com::590d94c5-18f4-49c0-a47f-496fe772b6b1" providerId="AD"/>
  <p188:author id="{1F2FB147-BFED-65AA-E7E0-8A886AC8D59B}" name="Rishi Nicolai (CHANGE &amp; BEHAVIOUR SPECIALIST)" initials="RN(&amp;BS" userId="S::rinicola@microsoft.com::02fec64b-7fd1-49ec-b6ab-057bf8d8fb54" providerId="AD"/>
  <p188:author id="{9001A551-4733-091D-53E3-D2994A5251C0}" name="Karuana Gatimu" initials="" userId="S::karuanag@microsoft.com::c835d73b-5b64-4378-9cc4-37e921133843" providerId="AD"/>
  <p188:author id="{25603C7F-40F4-31AD-9CDF-58CA4F140E6A}" name="Nydia Cavazos" initials="NC" userId="S::nycavazo@microsoft.com::4f8ab957-8904-40fc-a20a-5e281671e7ca" providerId="AD"/>
  <p188:author id="{5025F49C-29AF-54A5-3BF8-2FB72B1AE779}" name="Emma Stephen (SHE/HER)" initials="ES(" userId="S::emstephe@microsoft.com::7aa8e8e7-74f9-4107-9f5e-eb25cdf66a4b" providerId="AD"/>
  <p188:author id="{CB7B68A1-4208-96B1-9DF4-C573EB67B07D}" name="Jessie Hwang" initials="JH" userId="S::jhwang@microsoft.com::85f2306c-fd56-49d2-8dff-e96751c6f345" providerId="AD"/>
  <p188:author id="{B478B7DB-3BCD-3270-C81A-711446A094EC}" name="Chris DePalma" initials="CD" userId="S::chridep@microsoft.com::fe23ebef-fd52-4b66-bbe4-8532ab693a8c" providerId="AD"/>
  <p188:author id="{69BEC3DF-4BCF-1C02-A4E1-2FCE865F505C}" name="Cynthia Johnson" initials="CJ" userId="S::cyjohnso@microsoft.com::bc2f0021-774b-4fb2-9d55-c3348f4105f5" providerId="AD"/>
  <p188:author id="{C4E76AE7-B1EA-7E45-08DF-405491BDFF1A}" name="Jojo Wright (SHE/HER)" initials="J(" userId="S::jowrig@microsoft.com::1adc0f8a-2bb3-4325-8852-161fb46abe3c" providerId="AD"/>
  <p188:author id="{14AEDFEF-6A06-0DC1-8A57-78390AB4E4FD}" name="Sital Champaneria" initials="SC" userId="S::schampaneria@microsoft.com::53c4c11a-c60d-4071-bc5b-3b6d0cc821a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ara Finkelstein (YOJ Inc.)" initials="SF(I" lastIdx="4" clrIdx="6">
    <p:extLst>
      <p:ext uri="{19B8F6BF-5375-455C-9EA6-DF929625EA0E}">
        <p15:presenceInfo xmlns:p15="http://schemas.microsoft.com/office/powerpoint/2012/main" userId="S::v-safink@microsoft.com::b8f10acf-096f-40c6-8dce-58b192ac1d8e" providerId="AD"/>
      </p:ext>
    </p:extLst>
  </p:cmAuthor>
  <p:cmAuthor id="1" name="Jenaya Benson (Unify Consulting LLC)" initials="JB(CL" lastIdx="24" clrIdx="0">
    <p:extLst>
      <p:ext uri="{19B8F6BF-5375-455C-9EA6-DF929625EA0E}">
        <p15:presenceInfo xmlns:p15="http://schemas.microsoft.com/office/powerpoint/2012/main" userId="S::v-jebens@microsoft.com::a98765ab-a746-44d8-8d53-42b36f9772ba" providerId="AD"/>
      </p:ext>
    </p:extLst>
  </p:cmAuthor>
  <p:cmAuthor id="2" name="Olivia Becker" initials="OB" lastIdx="44" clrIdx="1">
    <p:extLst>
      <p:ext uri="{19B8F6BF-5375-455C-9EA6-DF929625EA0E}">
        <p15:presenceInfo xmlns:p15="http://schemas.microsoft.com/office/powerpoint/2012/main" userId="S::v-olbe@microsoft.com::a83ee7fa-5667-46a7-8163-8f518a2ef61a" providerId="AD"/>
      </p:ext>
    </p:extLst>
  </p:cmAuthor>
  <p:cmAuthor id="3" name="Kenneth Haynes (Provoke Solutions Inc)" initials="KI" lastIdx="2" clrIdx="2">
    <p:extLst>
      <p:ext uri="{19B8F6BF-5375-455C-9EA6-DF929625EA0E}">
        <p15:presenceInfo xmlns:p15="http://schemas.microsoft.com/office/powerpoint/2012/main" userId="S::v-kehayn@microsoft.com::8a44f6c3-129b-4b62-a6fc-9f5650240335" providerId="AD"/>
      </p:ext>
    </p:extLst>
  </p:cmAuthor>
  <p:cmAuthor id="4" name="Marsha Engelsberg" initials="ME" lastIdx="11" clrIdx="3">
    <p:extLst>
      <p:ext uri="{19B8F6BF-5375-455C-9EA6-DF929625EA0E}">
        <p15:presenceInfo xmlns:p15="http://schemas.microsoft.com/office/powerpoint/2012/main" userId="S::maengels@microsoft.com::0c8cfbda-e7ee-40ea-93e4-1377be039675" providerId="AD"/>
      </p:ext>
    </p:extLst>
  </p:cmAuthor>
  <p:cmAuthor id="5" name="Kenneth Haynes" initials="KH" lastIdx="29" clrIdx="4">
    <p:extLst>
      <p:ext uri="{19B8F6BF-5375-455C-9EA6-DF929625EA0E}">
        <p15:presenceInfo xmlns:p15="http://schemas.microsoft.com/office/powerpoint/2012/main" userId="Kenneth Haynes" providerId="None"/>
      </p:ext>
    </p:extLst>
  </p:cmAuthor>
  <p:cmAuthor id="6" name="sara" initials="sa" lastIdx="41" clrIdx="5">
    <p:extLst>
      <p:ext uri="{19B8F6BF-5375-455C-9EA6-DF929625EA0E}">
        <p15:presenceInfo xmlns:p15="http://schemas.microsoft.com/office/powerpoint/2012/main" userId="S::sara_saracreatescontent.com#ext#@microsoft.onmicrosoft.com::1340a9e9-c137-4860-8208-99a87fa2a7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03BC4"/>
    <a:srgbClr val="7030A0"/>
    <a:srgbClr val="463668"/>
    <a:srgbClr val="D795FF"/>
    <a:srgbClr val="6F87E0"/>
    <a:srgbClr val="B475F6"/>
    <a:srgbClr val="08A1BF"/>
    <a:srgbClr val="B195FF"/>
    <a:srgbClr val="9598FF"/>
    <a:srgbClr val="6599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E4D311-A0A2-4D61-9467-8EA21067D337}" v="2" dt="2024-07-14T16:03:18.3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72" y="1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7/18/2024</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7/18/2024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12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4690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95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mj-lt"/>
              <a:buAutoNum type="arabicPeriod"/>
              <a:tabLst>
                <a:tab pos="457200" algn="l"/>
              </a:tabLst>
            </a:pP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183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mj-lt"/>
              <a:buAutoNum type="arabicPeriod"/>
              <a:tabLst>
                <a:tab pos="457200" algn="l"/>
              </a:tabLst>
            </a:pPr>
            <a:endParaRPr lang="en-AU"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I think Teams copilot tries to address the potential value of a central AI team member while attempting to integrate with existing collaboration tools and workflows. </a:t>
            </a:r>
          </a:p>
          <a:p>
            <a:pPr>
              <a:lnSpc>
                <a:spcPct val="107000"/>
              </a:lnSpc>
              <a:spcAft>
                <a:spcPts val="800"/>
              </a:spcAft>
            </a:pPr>
            <a:endParaRPr lang="en-AU"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It is designed to complement rather than replace individuals, potentially striking a balance between centralized project management and individual support. Following are some points we can talk about; </a:t>
            </a:r>
          </a:p>
          <a:p>
            <a:pPr>
              <a:lnSpc>
                <a:spcPct val="107000"/>
              </a:lnSpc>
              <a:spcAft>
                <a:spcPts val="800"/>
              </a:spcAft>
            </a:pPr>
            <a:endParaRPr lang="en-AU"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Dedicated project focus</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Team Copilot seems to be designed to be a central AI assistant specifically for team collaboration, addressing the need for a project-specific focus.</a:t>
            </a: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Integration with collaboration tools</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By being invokable in Teams, Loop, Planner, and other collaboration platforms, it addresses the need for unified project management and information sharing.</a:t>
            </a: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Meeting facilitation</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The ability to manage agendas, track time, and take notes in meetings aligns with the meeting assistance function that is often required</a:t>
            </a: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Task and action item tracking</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Team Copilot's ability to track action items and address unresolved issues in chats helps with task management and optimization.</a:t>
            </a: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Project management</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Its function as a project manager to ensure smooth running and notify team members when input is needed For example task management, communication facilitation, and process optimization.</a:t>
            </a: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Adaptive learning</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Learning, iterating, and refining based on usage help it improve continuously.</a:t>
            </a:r>
          </a:p>
          <a:p>
            <a:pPr marL="342900" lvl="0" indent="-342900">
              <a:lnSpc>
                <a:spcPct val="107000"/>
              </a:lnSpc>
              <a:spcAft>
                <a:spcPts val="800"/>
              </a:spcAft>
              <a:buFont typeface="+mj-lt"/>
              <a:buAutoNum type="arabicPeriod"/>
              <a:tabLst>
                <a:tab pos="457200" algn="l"/>
              </a:tabLst>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Proactive assistance</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 Team Copilot will take more action on behalf of individuals and teams, which could address the need for 24/7 availability and decision support.</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64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For an organisation to be “productive” and imbibe good behaviours, the leadership must develop the right enablement culture through new ways of collaborating, communicating and sharing information - that focuses on creating a learning mindset.</a:t>
            </a:r>
          </a:p>
          <a:p>
            <a:endParaRPr lang="en-AU" dirty="0"/>
          </a:p>
          <a:p>
            <a:r>
              <a:rPr lang="en-AU" dirty="0"/>
              <a:t>According to research done by Prosci, The #1 obstacle to success for a major change, is ineffective sponsorship. </a:t>
            </a:r>
          </a:p>
          <a:p>
            <a:r>
              <a:rPr lang="en-AU"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1"/>
                </a:solidFill>
                <a:latin typeface="+mj-lt"/>
              </a:rPr>
              <a:t>An “Organization” is defined as -</a:t>
            </a:r>
            <a:r>
              <a:rPr lang="en-GB" sz="1200" dirty="0">
                <a:gradFill>
                  <a:gsLst>
                    <a:gs pos="2917">
                      <a:schemeClr val="tx1"/>
                    </a:gs>
                    <a:gs pos="30000">
                      <a:schemeClr val="tx1"/>
                    </a:gs>
                  </a:gsLst>
                  <a:lin ang="5400000" scaled="0"/>
                </a:gradFill>
              </a:rPr>
              <a:t> Social units (or human groupings) deliberately constructed and reconstructed to seek specific goals by coordinating the actions of their members.</a:t>
            </a:r>
            <a:endParaRPr lang="en-AU" sz="1200" dirty="0">
              <a:gradFill>
                <a:gsLst>
                  <a:gs pos="2917">
                    <a:schemeClr val="tx1"/>
                  </a:gs>
                  <a:gs pos="30000">
                    <a:schemeClr val="tx1"/>
                  </a:gs>
                </a:gsLst>
                <a:lin ang="5400000" scaled="0"/>
              </a:gradFill>
            </a:endParaRPr>
          </a:p>
          <a:p>
            <a:endParaRPr lang="en-AU" dirty="0"/>
          </a:p>
          <a:p>
            <a:r>
              <a:rPr lang="en-AU" dirty="0"/>
              <a:t>The organisational perspective explore the generic capabilities that need to be established across the wider organisation, and include – the ability to assess organisational behaviour, live broadcasting, corporate communications &amp; news, as well as the ability for people across the different business areas to create their own simple business solutions. Once again, the Microsoft 365 suite of technologies provide a holistic set of tools and applications that enable these core capabilities of every modern organisation.</a:t>
            </a:r>
          </a:p>
          <a:p>
            <a:endParaRPr lang="en-US" dirty="0"/>
          </a:p>
          <a:p>
            <a:r>
              <a:rPr lang="en-US" dirty="0"/>
              <a:t>----</a:t>
            </a:r>
          </a:p>
          <a:p>
            <a:endParaRPr lang="en-AU"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894D53-638D-4C4F-BB08-3080C4CF57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51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model has now also been embedded in the Copilot for Microsoft 365 Success Kit and available for all our customers to consume. As you can see, the Modern Collaboration Architecture (MOCA) is the framework that guides our customers on which tool and which Copilot will help end users get their work done with ‘focus’.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144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03349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close-up of a colorful spiral&#10;&#10;Description automatically generated">
            <a:extLst>
              <a:ext uri="{FF2B5EF4-FFF2-40B4-BE49-F238E27FC236}">
                <a16:creationId xmlns:a16="http://schemas.microsoft.com/office/drawing/2014/main" id="{05AD6BD6-B499-AF84-E9A5-BE7C78BBE3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1765" r="11765"/>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08F13F4-2AA0-2751-9C54-183410D351E2}"/>
              </a:ext>
            </a:extLst>
          </p:cNvPr>
          <p:cNvSpPr/>
          <p:nvPr userDrawn="1"/>
        </p:nvSpPr>
        <p:spPr>
          <a:xfrm>
            <a:off x="0" y="0"/>
            <a:ext cx="6616700" cy="6858000"/>
          </a:xfrm>
          <a:prstGeom prst="rect">
            <a:avLst/>
          </a:prstGeom>
          <a:gradFill flip="none" rotWithShape="1">
            <a:gsLst>
              <a:gs pos="26000">
                <a:schemeClr val="bg1">
                  <a:alpha val="58000"/>
                </a:schemeClr>
              </a:gs>
              <a:gs pos="70000">
                <a:schemeClr val="bg1">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ADF4F93-13B7-9E90-F2C3-66C182809D1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colorful spiral&#10;&#10;Description automatically generated">
            <a:extLst>
              <a:ext uri="{FF2B5EF4-FFF2-40B4-BE49-F238E27FC236}">
                <a16:creationId xmlns:a16="http://schemas.microsoft.com/office/drawing/2014/main" id="{799145B4-A11C-C3DF-BA47-3700F47BF4ED}"/>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artisticBlur radius="56"/>
                    </a14:imgEffect>
                  </a14:imgLayer>
                </a14:imgProps>
              </a:ext>
              <a:ext uri="{28A0092B-C50C-407E-A947-70E740481C1C}">
                <a14:useLocalDpi xmlns:a14="http://schemas.microsoft.com/office/drawing/2010/main"/>
              </a:ext>
            </a:extLst>
          </a:blip>
          <a:srcRect l="3677" t="41133" r="34559" b="20191"/>
          <a:stretch/>
        </p:blipFill>
        <p:spPr>
          <a:xfrm>
            <a:off x="508000" y="2282624"/>
            <a:ext cx="8534400" cy="3006050"/>
          </a:xfrm>
          <a:prstGeom prst="roundRect">
            <a:avLst>
              <a:gd name="adj" fmla="val 16667"/>
            </a:avLst>
          </a:prstGeom>
          <a:ln>
            <a:noFill/>
          </a:ln>
          <a:effectLst>
            <a:softEdge rad="0"/>
          </a:effectLst>
          <a:scene3d>
            <a:camera prst="orthographicFront"/>
            <a:lightRig rig="contrasting" dir="t">
              <a:rot lat="0" lon="0" rev="4200000"/>
            </a:lightRig>
          </a:scene3d>
          <a:sp3d prstMaterial="plastic">
            <a:bevelT w="0" h="0" prst="relaxedInset"/>
            <a:contourClr>
              <a:srgbClr val="969696"/>
            </a:contourClr>
          </a:sp3d>
        </p:spPr>
      </p:pic>
      <p:sp>
        <p:nvSpPr>
          <p:cNvPr id="4" name="Rectangle: Rounded Corners 3">
            <a:extLst>
              <a:ext uri="{FF2B5EF4-FFF2-40B4-BE49-F238E27FC236}">
                <a16:creationId xmlns:a16="http://schemas.microsoft.com/office/drawing/2014/main" id="{6CFC3848-31B0-12FC-5D3C-1FC94FD228E5}"/>
              </a:ext>
            </a:extLst>
          </p:cNvPr>
          <p:cNvSpPr/>
          <p:nvPr userDrawn="1"/>
        </p:nvSpPr>
        <p:spPr>
          <a:xfrm>
            <a:off x="508000" y="2282623"/>
            <a:ext cx="8534400" cy="3006050"/>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57DF3D89-1F38-68AF-6810-97AA81AC8C89}"/>
              </a:ext>
            </a:extLst>
          </p:cNvPr>
          <p:cNvSpPr/>
          <p:nvPr userDrawn="1"/>
        </p:nvSpPr>
        <p:spPr>
          <a:xfrm>
            <a:off x="968887" y="4124123"/>
            <a:ext cx="7552813" cy="7078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agnify" title="Icon of a magnifying glass">
            <a:extLst>
              <a:ext uri="{FF2B5EF4-FFF2-40B4-BE49-F238E27FC236}">
                <a16:creationId xmlns:a16="http://schemas.microsoft.com/office/drawing/2014/main" id="{B5E74FB4-99CE-B56C-F3BE-9224CCF064E1}"/>
              </a:ext>
            </a:extLst>
          </p:cNvPr>
          <p:cNvSpPr>
            <a:spLocks noChangeAspect="1" noEditPoints="1"/>
          </p:cNvSpPr>
          <p:nvPr userDrawn="1"/>
        </p:nvSpPr>
        <p:spPr bwMode="auto">
          <a:xfrm flipH="1">
            <a:off x="7929465" y="4314225"/>
            <a:ext cx="308170" cy="302281"/>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9124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980803"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4" name="Freeform: Shape 33">
            <a:extLst>
              <a:ext uri="{FF2B5EF4-FFF2-40B4-BE49-F238E27FC236}">
                <a16:creationId xmlns:a16="http://schemas.microsoft.com/office/drawing/2014/main" id="{F93F6363-616A-CDD2-CAE0-DBC4E69EE419}"/>
              </a:ext>
            </a:extLst>
          </p:cNvPr>
          <p:cNvSpPr/>
          <p:nvPr userDrawn="1"/>
        </p:nvSpPr>
        <p:spPr>
          <a:xfrm>
            <a:off x="1645690" y="2768269"/>
            <a:ext cx="3145938" cy="308493"/>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Picture 11" descr="A rainbow colored logo on a black background&#10;&#10;Description automatically generated">
            <a:extLst>
              <a:ext uri="{FF2B5EF4-FFF2-40B4-BE49-F238E27FC236}">
                <a16:creationId xmlns:a16="http://schemas.microsoft.com/office/drawing/2014/main" id="{05BE0791-80D1-1E71-0D66-E138D9AA311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68887" y="2562822"/>
            <a:ext cx="539617" cy="539617"/>
          </a:xfrm>
          <a:prstGeom prst="rect">
            <a:avLst/>
          </a:prstGeom>
        </p:spPr>
      </p:pic>
    </p:spTree>
    <p:extLst>
      <p:ext uri="{BB962C8B-B14F-4D97-AF65-F5344CB8AC3E}">
        <p14:creationId xmlns:p14="http://schemas.microsoft.com/office/powerpoint/2010/main" val="392705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ORKSHEET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30CE1E-4089-434E-AAF5-DA9D1BB44473}"/>
              </a:ext>
            </a:extLst>
          </p:cNvPr>
          <p:cNvSpPr/>
          <p:nvPr userDrawn="1"/>
        </p:nvSpPr>
        <p:spPr>
          <a:xfrm>
            <a:off x="6718042" y="-78115"/>
            <a:ext cx="5473958"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Segoe UI Semilight" panose="020B0402040204020203" pitchFamily="34" charset="0"/>
            </a:endParaRPr>
          </a:p>
        </p:txBody>
      </p:sp>
    </p:spTree>
    <p:extLst>
      <p:ext uri="{BB962C8B-B14F-4D97-AF65-F5344CB8AC3E}">
        <p14:creationId xmlns:p14="http://schemas.microsoft.com/office/powerpoint/2010/main" val="2969642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se Case with Text">
    <p:spTree>
      <p:nvGrpSpPr>
        <p:cNvPr id="1" name=""/>
        <p:cNvGrpSpPr/>
        <p:nvPr/>
      </p:nvGrpSpPr>
      <p:grpSpPr>
        <a:xfrm>
          <a:off x="0" y="0"/>
          <a:ext cx="0" cy="0"/>
          <a:chOff x="0" y="0"/>
          <a:chExt cx="0" cy="0"/>
        </a:xfrm>
      </p:grpSpPr>
      <p:sp>
        <p:nvSpPr>
          <p:cNvPr id="2" name="Title 1"/>
          <p:cNvSpPr>
            <a:spLocks noGrp="1"/>
          </p:cNvSpPr>
          <p:nvPr>
            <p:ph type="title"/>
          </p:nvPr>
        </p:nvSpPr>
        <p:spPr>
          <a:xfrm>
            <a:off x="269302" y="291102"/>
            <a:ext cx="8516036" cy="899665"/>
          </a:xfrm>
        </p:spPr>
        <p:txBody>
          <a:bodyPr/>
          <a:lstStyle/>
          <a:p>
            <a:r>
              <a:rPr lang="en-US"/>
              <a:t>Click to edit Master title style</a:t>
            </a:r>
          </a:p>
        </p:txBody>
      </p:sp>
      <p:sp>
        <p:nvSpPr>
          <p:cNvPr id="6" name="Text Placeholder 5"/>
          <p:cNvSpPr>
            <a:spLocks noGrp="1"/>
          </p:cNvSpPr>
          <p:nvPr>
            <p:ph type="body" sz="quarter" idx="10"/>
          </p:nvPr>
        </p:nvSpPr>
        <p:spPr>
          <a:xfrm>
            <a:off x="269239" y="1189176"/>
            <a:ext cx="8516036" cy="1753279"/>
          </a:xfrm>
        </p:spPr>
        <p:txBody>
          <a:bodyPr lIns="182880" tIns="146304" rIns="182880" bIns="146304"/>
          <a:lstStyle>
            <a:lvl1pPr marL="0" indent="0">
              <a:buNone/>
              <a:defRPr sz="2745">
                <a:gradFill>
                  <a:gsLst>
                    <a:gs pos="100000">
                      <a:schemeClr val="accent1"/>
                    </a:gs>
                    <a:gs pos="0">
                      <a:schemeClr val="accent1"/>
                    </a:gs>
                  </a:gsLst>
                  <a:lin ang="5400000" scaled="0"/>
                </a:gradFill>
              </a:defRPr>
            </a:lvl1pPr>
            <a:lvl2pPr marL="0" indent="0">
              <a:buFontTx/>
              <a:buNone/>
              <a:defRPr sz="1765">
                <a:latin typeface="+mj-lt"/>
              </a:defRPr>
            </a:lvl2pPr>
            <a:lvl3pPr marL="166517" indent="-166517">
              <a:buFont typeface="Arial" panose="020B0604020202020204" pitchFamily="34" charset="0"/>
              <a:buChar char="•"/>
              <a:defRPr sz="1568"/>
            </a:lvl3pPr>
            <a:lvl4pPr marL="340814" indent="-174297">
              <a:buFont typeface="Arial" panose="020B0604020202020204" pitchFamily="34" charset="0"/>
              <a:buChar char="•"/>
              <a:defRPr sz="1372"/>
            </a:lvl4pPr>
            <a:lvl5pPr marL="504217" indent="-166517">
              <a:buFont typeface="Arial" panose="020B0604020202020204" pitchFamily="34" charset="0"/>
              <a:buChar char="•"/>
              <a:defRPr sz="1372"/>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p:cNvSpPr/>
          <p:nvPr userDrawn="1"/>
        </p:nvSpPr>
        <p:spPr bwMode="auto">
          <a:xfrm>
            <a:off x="9054168" y="0"/>
            <a:ext cx="3137487" cy="6858000"/>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 name="Rectangle 3"/>
          <p:cNvSpPr/>
          <p:nvPr userDrawn="1"/>
        </p:nvSpPr>
        <p:spPr bwMode="auto">
          <a:xfrm>
            <a:off x="9054168" y="3877276"/>
            <a:ext cx="3137487" cy="298072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8" name="Text Placeholder 7"/>
          <p:cNvSpPr>
            <a:spLocks noGrp="1"/>
          </p:cNvSpPr>
          <p:nvPr>
            <p:ph type="body" sz="quarter" idx="11"/>
          </p:nvPr>
        </p:nvSpPr>
        <p:spPr>
          <a:xfrm>
            <a:off x="9233488" y="4056275"/>
            <a:ext cx="2689274" cy="1430386"/>
          </a:xfrm>
        </p:spPr>
        <p:txBody>
          <a:bodyPr lIns="182880" tIns="146304" rIns="182880" bIns="146304"/>
          <a:lstStyle>
            <a:lvl1pPr marL="0" indent="0">
              <a:buNone/>
              <a:defRPr sz="1765">
                <a:gradFill>
                  <a:gsLst>
                    <a:gs pos="0">
                      <a:srgbClr val="FFFFFF"/>
                    </a:gs>
                    <a:gs pos="100000">
                      <a:srgbClr val="FFFFFF"/>
                    </a:gs>
                  </a:gsLst>
                  <a:lin ang="5400000" scaled="0"/>
                </a:gradFill>
              </a:defRPr>
            </a:lvl1pPr>
            <a:lvl2pPr marL="171185" indent="-171185">
              <a:defRPr sz="1568">
                <a:gradFill>
                  <a:gsLst>
                    <a:gs pos="0">
                      <a:srgbClr val="FFFFFF"/>
                    </a:gs>
                    <a:gs pos="100000">
                      <a:srgbClr val="FFFFFF"/>
                    </a:gs>
                  </a:gsLst>
                  <a:lin ang="5400000" scaled="0"/>
                </a:gradFill>
              </a:defRPr>
            </a:lvl2pPr>
            <a:lvl3pPr marL="336145" indent="-164960">
              <a:defRPr sz="1372">
                <a:gradFill>
                  <a:gsLst>
                    <a:gs pos="0">
                      <a:srgbClr val="FFFFFF"/>
                    </a:gs>
                    <a:gs pos="100000">
                      <a:srgbClr val="FFFFFF"/>
                    </a:gs>
                  </a:gsLst>
                  <a:lin ang="5400000" scaled="0"/>
                </a:gradFill>
              </a:defRPr>
            </a:lvl3pPr>
            <a:lvl4pPr marL="507330" indent="-171185">
              <a:tabLst/>
              <a:defRPr sz="1176">
                <a:gradFill>
                  <a:gsLst>
                    <a:gs pos="0">
                      <a:srgbClr val="FFFFFF"/>
                    </a:gs>
                    <a:gs pos="100000">
                      <a:srgbClr val="FFFFFF"/>
                    </a:gs>
                  </a:gsLst>
                  <a:lin ang="5400000" scaled="0"/>
                </a:gradFill>
              </a:defRPr>
            </a:lvl4pPr>
            <a:lvl5pPr marL="672290" indent="-164960">
              <a:defRPr sz="1176">
                <a:gradFill>
                  <a:gsLst>
                    <a:gs pos="0">
                      <a:srgbClr val="FFFFFF"/>
                    </a:gs>
                    <a:gs pos="100000">
                      <a:srgbClr val="FFFFFF"/>
                    </a:gs>
                  </a:gsLst>
                  <a:lin ang="5400000" scaled="0"/>
                </a:gra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9566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B76918B-C17A-3C2A-52E2-C558E0B41D4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FBBCE01-CD37-A49C-BF8B-26B1541AD26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1248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7" name="Picture 6" descr="A computer screen with a couple of screens&#10;&#10;Description automatically generated">
            <a:extLst>
              <a:ext uri="{FF2B5EF4-FFF2-40B4-BE49-F238E27FC236}">
                <a16:creationId xmlns:a16="http://schemas.microsoft.com/office/drawing/2014/main" id="{F13A281E-B91B-B33F-8CAC-511DFDC79F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69" r="769" b="988"/>
          <a:stretch/>
        </p:blipFill>
        <p:spPr>
          <a:xfrm>
            <a:off x="0" y="0"/>
            <a:ext cx="12192000" cy="3429000"/>
          </a:xfrm>
          <a:prstGeom prst="rect">
            <a:avLst/>
          </a:prstGeom>
        </p:spPr>
      </p:pic>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186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7" name="Picture 6" descr="A blurry image of a person's hand&#10;&#10;Description automatically generated">
            <a:extLst>
              <a:ext uri="{FF2B5EF4-FFF2-40B4-BE49-F238E27FC236}">
                <a16:creationId xmlns:a16="http://schemas.microsoft.com/office/drawing/2014/main" id="{093B630B-98F0-A558-44D6-C08F95FB3C1E}"/>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199" y="14354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448731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0C8AED29-A2C9-D869-28FB-33C34244EB2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8284" r="37862"/>
          <a:stretch/>
        </p:blipFill>
        <p:spPr>
          <a:xfrm>
            <a:off x="0" y="0"/>
            <a:ext cx="5540029"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960363" y="509156"/>
            <a:ext cx="580390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956299" y="1435497"/>
            <a:ext cx="580390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507898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close up of a colorful object&#10;&#10;Description automatically generated">
            <a:extLst>
              <a:ext uri="{FF2B5EF4-FFF2-40B4-BE49-F238E27FC236}">
                <a16:creationId xmlns:a16="http://schemas.microsoft.com/office/drawing/2014/main" id="{8FA3090A-C743-6442-6B26-85597FDE3AA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36021" r="10124"/>
          <a:stretch/>
        </p:blipFill>
        <p:spPr>
          <a:xfrm>
            <a:off x="6651970" y="0"/>
            <a:ext cx="5540030"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85063" y="6107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380999" y="15370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331333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9C3C374-A664-D7F0-45D0-04500913905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12118B41-A307-0DD1-5000-30B9B4FBE2D6}"/>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6327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ction Title photo">
    <p:spTree>
      <p:nvGrpSpPr>
        <p:cNvPr id="1" name=""/>
        <p:cNvGrpSpPr/>
        <p:nvPr/>
      </p:nvGrpSpPr>
      <p:grpSpPr>
        <a:xfrm>
          <a:off x="0" y="0"/>
          <a:ext cx="0" cy="0"/>
          <a:chOff x="0" y="0"/>
          <a:chExt cx="0" cy="0"/>
        </a:xfrm>
      </p:grpSpPr>
      <p:pic>
        <p:nvPicPr>
          <p:cNvPr id="4" name="Picture 3" descr="A close-up of a ribbon&#10;&#10;Description automatically generated">
            <a:extLst>
              <a:ext uri="{FF2B5EF4-FFF2-40B4-BE49-F238E27FC236}">
                <a16:creationId xmlns:a16="http://schemas.microsoft.com/office/drawing/2014/main" id="{8D106E32-AE8C-D4ED-B83A-9ECE4F6522F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555" r="23455" b="21900"/>
          <a:stretch/>
        </p:blipFill>
        <p:spPr>
          <a:xfrm>
            <a:off x="0" y="0"/>
            <a:ext cx="12192000" cy="6858000"/>
          </a:xfrm>
          <a:prstGeom prst="rect">
            <a:avLst/>
          </a:prstGeom>
        </p:spPr>
      </p:pic>
      <p:sp>
        <p:nvSpPr>
          <p:cNvPr id="3" name="Rectangle 2">
            <a:extLst>
              <a:ext uri="{FF2B5EF4-FFF2-40B4-BE49-F238E27FC236}">
                <a16:creationId xmlns:a16="http://schemas.microsoft.com/office/drawing/2014/main" id="{320A2AEC-2128-127A-9EBE-97F194038A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656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Title photo">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AC871D7A-C89B-F090-4E20-507E04C5B40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5625"/>
          <a:stretch/>
        </p:blipFill>
        <p:spPr>
          <a:xfrm>
            <a:off x="0" y="0"/>
            <a:ext cx="12192000" cy="6858000"/>
          </a:xfrm>
          <a:prstGeom prst="rect">
            <a:avLst/>
          </a:prstGeom>
        </p:spPr>
      </p:pic>
    </p:spTree>
    <p:extLst>
      <p:ext uri="{BB962C8B-B14F-4D97-AF65-F5344CB8AC3E}">
        <p14:creationId xmlns:p14="http://schemas.microsoft.com/office/powerpoint/2010/main" val="426702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descr="A field of pink flowers&#10;&#10;Description automatically generated">
            <a:extLst>
              <a:ext uri="{FF2B5EF4-FFF2-40B4-BE49-F238E27FC236}">
                <a16:creationId xmlns:a16="http://schemas.microsoft.com/office/drawing/2014/main" id="{E214436C-D4A0-F3A5-8A2C-F0899EA45D2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6" t="9553" r="-5" b="21753"/>
          <a:stretch/>
        </p:blipFill>
        <p:spPr>
          <a:xfrm>
            <a:off x="0" y="0"/>
            <a:ext cx="12191999" cy="6858000"/>
          </a:xfrm>
          <a:prstGeom prst="rect">
            <a:avLst/>
          </a:prstGeom>
        </p:spPr>
      </p:pic>
      <p:sp>
        <p:nvSpPr>
          <p:cNvPr id="3" name="Rectangle 2">
            <a:extLst>
              <a:ext uri="{FF2B5EF4-FFF2-40B4-BE49-F238E27FC236}">
                <a16:creationId xmlns:a16="http://schemas.microsoft.com/office/drawing/2014/main" id="{29C5B611-9E79-BB05-EC82-68BE6DA6C09B}"/>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50D373B-7E3C-5172-898A-E68815F86C99}"/>
              </a:ext>
            </a:extLst>
          </p:cNvPr>
          <p:cNvSpPr/>
          <p:nvPr userDrawn="1"/>
        </p:nvSpPr>
        <p:spPr>
          <a:xfrm>
            <a:off x="-1" y="0"/>
            <a:ext cx="12191999" cy="4660900"/>
          </a:xfrm>
          <a:prstGeom prst="rect">
            <a:avLst/>
          </a:prstGeom>
          <a:gradFill flip="none" rotWithShape="1">
            <a:gsLst>
              <a:gs pos="66000">
                <a:srgbClr val="DAE4F6"/>
              </a:gs>
              <a:gs pos="100000">
                <a:srgbClr val="D2DEF4">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F34A422B-193F-0122-2EBB-9AA5518DC152}"/>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57CA07E5-8E9D-00BD-7408-F3245E8E0D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5D95FC42-106B-19E0-E35B-3803B328B943}"/>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Title 15">
            <a:extLst>
              <a:ext uri="{FF2B5EF4-FFF2-40B4-BE49-F238E27FC236}">
                <a16:creationId xmlns:a16="http://schemas.microsoft.com/office/drawing/2014/main" id="{75D6AF87-1434-C2B6-0E65-E273393E9249}"/>
              </a:ext>
            </a:extLst>
          </p:cNvPr>
          <p:cNvSpPr>
            <a:spLocks noGrp="1"/>
          </p:cNvSpPr>
          <p:nvPr>
            <p:ph type="title"/>
          </p:nvPr>
        </p:nvSpPr>
        <p:spPr>
          <a:xfrm>
            <a:off x="379021" y="2811645"/>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10" name="Text Placeholder 23">
            <a:extLst>
              <a:ext uri="{FF2B5EF4-FFF2-40B4-BE49-F238E27FC236}">
                <a16:creationId xmlns:a16="http://schemas.microsoft.com/office/drawing/2014/main" id="{370DEDA7-8EE8-1112-20E5-FA2CDB772C12}"/>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11" name="Group 10">
            <a:extLst>
              <a:ext uri="{FF2B5EF4-FFF2-40B4-BE49-F238E27FC236}">
                <a16:creationId xmlns:a16="http://schemas.microsoft.com/office/drawing/2014/main" id="{EA727BF0-05C5-E783-1FA3-E34ADE78C90E}"/>
              </a:ext>
            </a:extLst>
          </p:cNvPr>
          <p:cNvGrpSpPr/>
          <p:nvPr userDrawn="1"/>
        </p:nvGrpSpPr>
        <p:grpSpPr>
          <a:xfrm>
            <a:off x="8694674" y="636943"/>
            <a:ext cx="2996945" cy="427721"/>
            <a:chOff x="8694674" y="636943"/>
            <a:chExt cx="2996945" cy="427721"/>
          </a:xfrm>
        </p:grpSpPr>
        <p:sp>
          <p:nvSpPr>
            <p:cNvPr id="16" name="Freeform: Shape 15">
              <a:extLst>
                <a:ext uri="{FF2B5EF4-FFF2-40B4-BE49-F238E27FC236}">
                  <a16:creationId xmlns:a16="http://schemas.microsoft.com/office/drawing/2014/main" id="{390B6F5F-B474-F6D1-DB87-339220473810}"/>
                </a:ext>
              </a:extLst>
            </p:cNvPr>
            <p:cNvSpPr/>
            <p:nvPr userDrawn="1"/>
          </p:nvSpPr>
          <p:spPr>
            <a:xfrm>
              <a:off x="9225722" y="759293"/>
              <a:ext cx="2465897" cy="241807"/>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ainbow colored logo on a black background&#10;&#10;Description automatically generated">
              <a:extLst>
                <a:ext uri="{FF2B5EF4-FFF2-40B4-BE49-F238E27FC236}">
                  <a16:creationId xmlns:a16="http://schemas.microsoft.com/office/drawing/2014/main" id="{D012DBBA-2919-315E-CDE6-61539CD3D33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94674" y="636943"/>
              <a:ext cx="427721" cy="427721"/>
            </a:xfrm>
            <a:prstGeom prst="rect">
              <a:avLst/>
            </a:prstGeom>
          </p:spPr>
        </p:pic>
      </p:grpSp>
    </p:spTree>
    <p:extLst>
      <p:ext uri="{BB962C8B-B14F-4D97-AF65-F5344CB8AC3E}">
        <p14:creationId xmlns:p14="http://schemas.microsoft.com/office/powerpoint/2010/main" val="1628337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age_Big headline">
    <p:bg>
      <p:bgPr>
        <a:solidFill>
          <a:schemeClr val="bg2"/>
        </a:solidFill>
        <a:effectLst/>
      </p:bgPr>
    </p:bg>
    <p:spTree>
      <p:nvGrpSpPr>
        <p:cNvPr id="1" name=""/>
        <p:cNvGrpSpPr/>
        <p:nvPr/>
      </p:nvGrpSpPr>
      <p:grpSpPr>
        <a:xfrm>
          <a:off x="0" y="0"/>
          <a:ext cx="0" cy="0"/>
          <a:chOff x="0" y="0"/>
          <a:chExt cx="0" cy="0"/>
        </a:xfrm>
      </p:grpSpPr>
      <p:pic>
        <p:nvPicPr>
          <p:cNvPr id="6" name="Picture 5" descr="A group of chat boxes&#10;&#10;Description automatically generated">
            <a:extLst>
              <a:ext uri="{FF2B5EF4-FFF2-40B4-BE49-F238E27FC236}">
                <a16:creationId xmlns:a16="http://schemas.microsoft.com/office/drawing/2014/main" id="{7EC4F649-6224-35AC-63DA-ED13663C2B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879" r="50000" b="1010"/>
          <a:stretch/>
        </p:blipFill>
        <p:spPr>
          <a:xfrm>
            <a:off x="7661204" y="685800"/>
            <a:ext cx="4035496" cy="5600700"/>
          </a:xfrm>
          <a:prstGeom prst="rect">
            <a:avLst/>
          </a:prstGeom>
        </p:spPr>
      </p:pic>
      <p:pic>
        <p:nvPicPr>
          <p:cNvPr id="3" name="Picture 2" descr="A blurry image of a person's hand&#10;&#10;Description automatically generated">
            <a:extLst>
              <a:ext uri="{FF2B5EF4-FFF2-40B4-BE49-F238E27FC236}">
                <a16:creationId xmlns:a16="http://schemas.microsoft.com/office/drawing/2014/main" id="{1886A6EB-DC3A-AC64-803E-AEC23C354B34}"/>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4" name="Rectangle 3">
            <a:extLst>
              <a:ext uri="{FF2B5EF4-FFF2-40B4-BE49-F238E27FC236}">
                <a16:creationId xmlns:a16="http://schemas.microsoft.com/office/drawing/2014/main" id="{F0F8B4D4-45FE-8A6B-0940-2613A4013FC0}"/>
              </a:ext>
            </a:extLst>
          </p:cNvPr>
          <p:cNvSpPr/>
          <p:nvPr userDrawn="1"/>
        </p:nvSpPr>
        <p:spPr>
          <a:xfrm>
            <a:off x="0" y="0"/>
            <a:ext cx="12192000" cy="6692900"/>
          </a:xfrm>
          <a:prstGeom prst="rect">
            <a:avLst/>
          </a:prstGeom>
          <a:gradFill flip="none" rotWithShape="1">
            <a:gsLst>
              <a:gs pos="36000">
                <a:schemeClr val="bg1">
                  <a:alpha val="68000"/>
                </a:schemeClr>
              </a:gs>
              <a:gs pos="100000">
                <a:schemeClr val="bg1">
                  <a:alpha val="2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AE3F76B-93DD-2A11-C7C5-3051EECE9777}"/>
              </a:ext>
            </a:extLst>
          </p:cNvPr>
          <p:cNvSpPr>
            <a:spLocks noGrp="1"/>
          </p:cNvSpPr>
          <p:nvPr>
            <p:ph type="body" sz="quarter" idx="15"/>
          </p:nvPr>
        </p:nvSpPr>
        <p:spPr>
          <a:xfrm>
            <a:off x="387350" y="1619611"/>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2" name="Rectangle 1">
            <a:extLst>
              <a:ext uri="{FF2B5EF4-FFF2-40B4-BE49-F238E27FC236}">
                <a16:creationId xmlns:a16="http://schemas.microsoft.com/office/drawing/2014/main" id="{CD367F4E-8C73-E0F8-F13E-FE82EB5E8890}"/>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chat boxes&#10;&#10;Description automatically generated">
            <a:extLst>
              <a:ext uri="{FF2B5EF4-FFF2-40B4-BE49-F238E27FC236}">
                <a16:creationId xmlns:a16="http://schemas.microsoft.com/office/drawing/2014/main" id="{C9DC74CC-1FDA-D2C2-CA47-399C0C900E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879" r="50000" b="1010"/>
          <a:stretch/>
        </p:blipFill>
        <p:spPr>
          <a:xfrm>
            <a:off x="7688192" y="685800"/>
            <a:ext cx="4035496" cy="5600700"/>
          </a:xfrm>
          <a:prstGeom prst="rect">
            <a:avLst/>
          </a:prstGeom>
        </p:spPr>
      </p:pic>
      <p:sp>
        <p:nvSpPr>
          <p:cNvPr id="8" name="Title 1">
            <a:extLst>
              <a:ext uri="{FF2B5EF4-FFF2-40B4-BE49-F238E27FC236}">
                <a16:creationId xmlns:a16="http://schemas.microsoft.com/office/drawing/2014/main" id="{E1AC44E4-6E8B-3264-6C80-836DA134E7E9}"/>
              </a:ext>
            </a:extLst>
          </p:cNvPr>
          <p:cNvSpPr>
            <a:spLocks noGrp="1"/>
          </p:cNvSpPr>
          <p:nvPr>
            <p:ph type="title"/>
          </p:nvPr>
        </p:nvSpPr>
        <p:spPr>
          <a:xfrm>
            <a:off x="393700" y="250825"/>
            <a:ext cx="6924604" cy="1325563"/>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04363016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68">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36">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88">
          <p15:clr>
            <a:srgbClr val="954F72"/>
          </p15:clr>
        </p15:guide>
        <p15:guide id="35" orient="horz" pos="2252">
          <p15:clr>
            <a:srgbClr val="954F72"/>
          </p15:clr>
        </p15:guide>
        <p15:guide id="36" orient="horz" pos="2695">
          <p15:clr>
            <a:srgbClr val="954F72"/>
          </p15:clr>
        </p15:guide>
        <p15:guide id="37" orient="horz" pos="2904">
          <p15:clr>
            <a:srgbClr val="954F72"/>
          </p15:clr>
        </p15:guide>
        <p15:guide id="38" orient="horz" pos="3323">
          <p15:clr>
            <a:srgbClr val="954F72"/>
          </p15:clr>
        </p15:guide>
        <p15:guide id="39" orient="horz" pos="3507">
          <p15:clr>
            <a:srgbClr val="954F7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158FD5A9-91BE-E8FF-0719-E7EA1EA0A426}"/>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434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7594-1484-81D3-4108-E794D8FF04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8D616-E238-5793-BE31-A700A00741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CBE81-3130-0687-E0B2-92C08370BD3B}"/>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26A8B7A8-B160-5E2E-51FE-267793E88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05FA0-A6C9-0997-B1E4-29C0A6141B7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3C0CE020-E693-96BF-4020-1711ABEA7537}"/>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4054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DFB7-70A0-1665-D6E3-4A8CAF915DD2}"/>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B76B0EF-C30F-FDAC-0650-753D06E042BA}"/>
              </a:ext>
            </a:extLst>
          </p:cNvPr>
          <p:cNvSpPr>
            <a:spLocks noGrp="1"/>
          </p:cNvSpPr>
          <p:nvPr>
            <p:ph sz="half" idx="1"/>
          </p:nvPr>
        </p:nvSpPr>
        <p:spPr>
          <a:xfrm>
            <a:off x="381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0EDF9-509E-B7B5-406B-7749F5FC06ED}"/>
              </a:ext>
            </a:extLst>
          </p:cNvPr>
          <p:cNvSpPr>
            <a:spLocks noGrp="1"/>
          </p:cNvSpPr>
          <p:nvPr>
            <p:ph sz="half" idx="2"/>
          </p:nvPr>
        </p:nvSpPr>
        <p:spPr>
          <a:xfrm>
            <a:off x="5715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83EC1C-D01B-4AFA-E5CB-CB9EA45004B2}"/>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7/18/2024</a:t>
            </a:fld>
            <a:endParaRPr lang="en-US"/>
          </a:p>
        </p:txBody>
      </p:sp>
      <p:sp>
        <p:nvSpPr>
          <p:cNvPr id="6" name="Footer Placeholder 5">
            <a:extLst>
              <a:ext uri="{FF2B5EF4-FFF2-40B4-BE49-F238E27FC236}">
                <a16:creationId xmlns:a16="http://schemas.microsoft.com/office/drawing/2014/main" id="{80760E75-3DB5-88DA-8C51-62D26037C423}"/>
              </a:ext>
            </a:extLst>
          </p:cNvPr>
          <p:cNvSpPr>
            <a:spLocks noGrp="1"/>
          </p:cNvSpPr>
          <p:nvPr>
            <p:ph type="ftr" sz="quarter" idx="11"/>
          </p:nvPr>
        </p:nvSpPr>
        <p:spPr>
          <a:xfrm>
            <a:off x="3581400" y="6242050"/>
            <a:ext cx="4114800" cy="365125"/>
          </a:xfrm>
        </p:spPr>
        <p:txBody>
          <a:bodyPr/>
          <a:lstStyle/>
          <a:p>
            <a:endParaRPr lang="en-US"/>
          </a:p>
        </p:txBody>
      </p:sp>
      <p:sp>
        <p:nvSpPr>
          <p:cNvPr id="7" name="Slide Number Placeholder 6">
            <a:extLst>
              <a:ext uri="{FF2B5EF4-FFF2-40B4-BE49-F238E27FC236}">
                <a16:creationId xmlns:a16="http://schemas.microsoft.com/office/drawing/2014/main" id="{F58E7EC2-179C-311E-A9E8-D465C5F736FD}"/>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9" name="Rectangle 8">
            <a:extLst>
              <a:ext uri="{FF2B5EF4-FFF2-40B4-BE49-F238E27FC236}">
                <a16:creationId xmlns:a16="http://schemas.microsoft.com/office/drawing/2014/main" id="{8641FD58-D548-B530-404C-79C06C116EEA}"/>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1625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8B8E-7848-30AF-3D59-8AF1A4C608FE}"/>
              </a:ext>
            </a:extLst>
          </p:cNvPr>
          <p:cNvSpPr>
            <a:spLocks noGrp="1"/>
          </p:cNvSpPr>
          <p:nvPr>
            <p:ph type="title"/>
          </p:nvPr>
        </p:nvSpPr>
        <p:spPr>
          <a:xfrm>
            <a:off x="382588" y="2508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992D2E-5DBF-88B7-5F5C-652CFE965F95}"/>
              </a:ext>
            </a:extLst>
          </p:cNvPr>
          <p:cNvSpPr>
            <a:spLocks noGrp="1"/>
          </p:cNvSpPr>
          <p:nvPr>
            <p:ph type="body" idx="1"/>
          </p:nvPr>
        </p:nvSpPr>
        <p:spPr>
          <a:xfrm>
            <a:off x="382588" y="15668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0B60D5-5D33-75D9-93C0-377F2BC4602D}"/>
              </a:ext>
            </a:extLst>
          </p:cNvPr>
          <p:cNvSpPr>
            <a:spLocks noGrp="1"/>
          </p:cNvSpPr>
          <p:nvPr>
            <p:ph sz="half" idx="2"/>
          </p:nvPr>
        </p:nvSpPr>
        <p:spPr>
          <a:xfrm>
            <a:off x="382588" y="23907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125DA9-5EB4-C98D-5B05-C4523B8821C8}"/>
              </a:ext>
            </a:extLst>
          </p:cNvPr>
          <p:cNvSpPr>
            <a:spLocks noGrp="1"/>
          </p:cNvSpPr>
          <p:nvPr>
            <p:ph type="body" sz="quarter" idx="3"/>
          </p:nvPr>
        </p:nvSpPr>
        <p:spPr>
          <a:xfrm>
            <a:off x="5715000" y="15668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B6702-3DE9-928A-A39D-8180D4597F96}"/>
              </a:ext>
            </a:extLst>
          </p:cNvPr>
          <p:cNvSpPr>
            <a:spLocks noGrp="1"/>
          </p:cNvSpPr>
          <p:nvPr>
            <p:ph sz="quarter" idx="4"/>
          </p:nvPr>
        </p:nvSpPr>
        <p:spPr>
          <a:xfrm>
            <a:off x="5715000" y="23907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E29ECA-2675-6459-76F2-D75FA569EF77}"/>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7/18/2024</a:t>
            </a:fld>
            <a:endParaRPr lang="en-US"/>
          </a:p>
        </p:txBody>
      </p:sp>
      <p:sp>
        <p:nvSpPr>
          <p:cNvPr id="8" name="Footer Placeholder 7">
            <a:extLst>
              <a:ext uri="{FF2B5EF4-FFF2-40B4-BE49-F238E27FC236}">
                <a16:creationId xmlns:a16="http://schemas.microsoft.com/office/drawing/2014/main" id="{8E748ED8-DACD-0038-D6D6-DE4AC207E2D3}"/>
              </a:ext>
            </a:extLst>
          </p:cNvPr>
          <p:cNvSpPr>
            <a:spLocks noGrp="1"/>
          </p:cNvSpPr>
          <p:nvPr>
            <p:ph type="ftr" sz="quarter" idx="11"/>
          </p:nvPr>
        </p:nvSpPr>
        <p:spPr>
          <a:xfrm>
            <a:off x="3581400" y="6242050"/>
            <a:ext cx="4114800" cy="365125"/>
          </a:xfrm>
        </p:spPr>
        <p:txBody>
          <a:bodyPr/>
          <a:lstStyle/>
          <a:p>
            <a:endParaRPr lang="en-US"/>
          </a:p>
        </p:txBody>
      </p:sp>
      <p:sp>
        <p:nvSpPr>
          <p:cNvPr id="9" name="Slide Number Placeholder 8">
            <a:extLst>
              <a:ext uri="{FF2B5EF4-FFF2-40B4-BE49-F238E27FC236}">
                <a16:creationId xmlns:a16="http://schemas.microsoft.com/office/drawing/2014/main" id="{9DAECBAA-A556-42DF-4612-1F8A33B69A33}"/>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11" name="Rectangle 10">
            <a:extLst>
              <a:ext uri="{FF2B5EF4-FFF2-40B4-BE49-F238E27FC236}">
                <a16:creationId xmlns:a16="http://schemas.microsoft.com/office/drawing/2014/main" id="{F0FC1E23-92D3-3036-014C-6604DD5D0F25}"/>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0922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C2C4-9465-E7E0-7BE9-86A26DFC42F2}"/>
              </a:ext>
            </a:extLst>
          </p:cNvPr>
          <p:cNvSpPr>
            <a:spLocks noGrp="1"/>
          </p:cNvSpPr>
          <p:nvPr>
            <p:ph type="title"/>
          </p:nvPr>
        </p:nvSpPr>
        <p:spPr>
          <a:xfrm>
            <a:off x="393700" y="250825"/>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9798272-3D7A-0B34-A766-3948028AFE24}"/>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4" name="Footer Placeholder 3">
            <a:extLst>
              <a:ext uri="{FF2B5EF4-FFF2-40B4-BE49-F238E27FC236}">
                <a16:creationId xmlns:a16="http://schemas.microsoft.com/office/drawing/2014/main" id="{72DAE55C-2163-9917-99E9-F4D899E802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20A7F5-44CE-4932-EF35-6D73ABD6674D}"/>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A0A42A14-6D2F-BBA5-91E9-A327FA5F7928}"/>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517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2916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AFB2-43A1-88C3-1F8F-4E793BBF59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88F029-DB7D-90D3-34C5-72395F36A1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C03BEC-19F7-DF5D-6484-EBDCC59C4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8D6DC-4B4B-2883-E0B9-C1D347ABE62F}"/>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6" name="Footer Placeholder 5">
            <a:extLst>
              <a:ext uri="{FF2B5EF4-FFF2-40B4-BE49-F238E27FC236}">
                <a16:creationId xmlns:a16="http://schemas.microsoft.com/office/drawing/2014/main" id="{6D68B2B4-DC82-79DA-3A49-1017ECCA0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12CEA-0134-A61E-4A42-DD2C47D897A0}"/>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9" name="Rectangle 8">
            <a:extLst>
              <a:ext uri="{FF2B5EF4-FFF2-40B4-BE49-F238E27FC236}">
                <a16:creationId xmlns:a16="http://schemas.microsoft.com/office/drawing/2014/main" id="{91CA317C-7C95-6ACB-9FAB-4D4C0A6A16A4}"/>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5433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BBCA-D1AB-FC0B-F9D6-70105EF132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03B6F6-D60A-5E0F-6CCA-3B90405FB6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9BC509-FE80-1ADA-BF94-5145CE876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CEE832-BB9D-4599-20D5-EE066E58FAA9}"/>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6" name="Footer Placeholder 5">
            <a:extLst>
              <a:ext uri="{FF2B5EF4-FFF2-40B4-BE49-F238E27FC236}">
                <a16:creationId xmlns:a16="http://schemas.microsoft.com/office/drawing/2014/main" id="{44E6D2E4-24F2-B1E2-9575-AF271B6DEC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4F10C-357B-6AE5-E864-92C7095E9184}"/>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9" name="Rectangle 8">
            <a:extLst>
              <a:ext uri="{FF2B5EF4-FFF2-40B4-BE49-F238E27FC236}">
                <a16:creationId xmlns:a16="http://schemas.microsoft.com/office/drawing/2014/main" id="{211AE635-9EE7-954A-1B3C-0ED40B281B75}"/>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820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042B3-DC9D-EF20-6073-3CE5596B37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5CC056-07C5-BF99-D343-02D23C76F4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CCA41F-D976-8361-F048-396E3071AE18}"/>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E156E965-15BB-CA18-A54B-315A1BBD9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FFA27-CB9D-227A-3426-655AFEEC83C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D3EACBA1-0FA0-2639-B0E3-799A05BFD197}"/>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64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5" name="Picture 4" descr="A close up of a glass&#10;&#10;Description automatically generated">
            <a:extLst>
              <a:ext uri="{FF2B5EF4-FFF2-40B4-BE49-F238E27FC236}">
                <a16:creationId xmlns:a16="http://schemas.microsoft.com/office/drawing/2014/main" id="{E4A7D264-6542-222D-A85C-1DDE77B0846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715" t="2691" r="10494" b="9519"/>
          <a:stretch/>
        </p:blipFill>
        <p:spPr>
          <a:xfrm>
            <a:off x="0" y="0"/>
            <a:ext cx="12192000" cy="6858000"/>
          </a:xfrm>
          <a:prstGeom prst="rect">
            <a:avLst/>
          </a:prstGeom>
        </p:spPr>
      </p:pic>
      <p:sp>
        <p:nvSpPr>
          <p:cNvPr id="2" name="Title 15">
            <a:extLst>
              <a:ext uri="{FF2B5EF4-FFF2-40B4-BE49-F238E27FC236}">
                <a16:creationId xmlns:a16="http://schemas.microsoft.com/office/drawing/2014/main" id="{1F4A8530-B89C-88B2-9BF1-34CC2A9750C7}"/>
              </a:ext>
            </a:extLst>
          </p:cNvPr>
          <p:cNvSpPr>
            <a:spLocks noGrp="1"/>
          </p:cNvSpPr>
          <p:nvPr>
            <p:ph type="title"/>
          </p:nvPr>
        </p:nvSpPr>
        <p:spPr>
          <a:xfrm>
            <a:off x="379021" y="2811645"/>
            <a:ext cx="7683500" cy="895065"/>
          </a:xfrm>
        </p:spPr>
        <p:txBody>
          <a:bodyPr/>
          <a:lstStyle>
            <a:lvl1pPr>
              <a:defRPr>
                <a:gradFill flip="none" rotWithShape="1">
                  <a:gsLst>
                    <a:gs pos="0">
                      <a:schemeClr val="accent3"/>
                    </a:gs>
                    <a:gs pos="100000">
                      <a:schemeClr val="accent6"/>
                    </a:gs>
                  </a:gsLst>
                  <a:lin ang="16200000" scaled="1"/>
                  <a:tileRect/>
                </a:gra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3E76921E-13E1-55F5-E255-F9D4FDA2F1F4}"/>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4" name="Group 3">
            <a:extLst>
              <a:ext uri="{FF2B5EF4-FFF2-40B4-BE49-F238E27FC236}">
                <a16:creationId xmlns:a16="http://schemas.microsoft.com/office/drawing/2014/main" id="{8A28A465-870A-6602-9C7B-97DF435D1128}"/>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3F274DE3-02DC-2E23-F53C-D843786042C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21C72947-95BA-A8C0-EE2A-CEA933019FF9}"/>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8323003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2FD0F7-36C0-34C0-A0CA-3B25AC0852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BD3995-9906-F7B4-545A-B0564350B3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8BAEC-B4F8-A04A-4BC2-E8ED1DD12A31}"/>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149CD486-A0AB-A65F-EC26-0ED5CC38A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69D57-84EB-8C3C-AD27-C0BF59384551}"/>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C4CDF772-1955-6374-2803-7B846DB5C45D}"/>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4964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Rectangle 4">
            <a:extLst>
              <a:ext uri="{FF2B5EF4-FFF2-40B4-BE49-F238E27FC236}">
                <a16:creationId xmlns:a16="http://schemas.microsoft.com/office/drawing/2014/main" id="{ADD0F489-9710-5922-D00B-CC53C00A9720}"/>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933985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0F739808-4725-B142-9FAB-65DB691EBEFA}"/>
              </a:ext>
            </a:extLst>
          </p:cNvPr>
          <p:cNvSpPr>
            <a:spLocks noGrp="1"/>
          </p:cNvSpPr>
          <p:nvPr>
            <p:ph type="pic" sz="quarter" idx="11" hasCustomPrompt="1"/>
          </p:nvPr>
        </p:nvSpPr>
        <p:spPr>
          <a:xfrm>
            <a:off x="6395720" y="0"/>
            <a:ext cx="5796279"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sp>
        <p:nvSpPr>
          <p:cNvPr id="2" name="Title 1"/>
          <p:cNvSpPr>
            <a:spLocks noGrp="1"/>
          </p:cNvSpPr>
          <p:nvPr>
            <p:ph type="title" hasCustomPrompt="1"/>
          </p:nvPr>
        </p:nvSpPr>
        <p:spPr>
          <a:xfrm>
            <a:off x="495300"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4" name="Rectangle 3">
            <a:extLst>
              <a:ext uri="{FF2B5EF4-FFF2-40B4-BE49-F238E27FC236}">
                <a16:creationId xmlns:a16="http://schemas.microsoft.com/office/drawing/2014/main" id="{1E71DA9F-F85A-1B02-8488-2EFA822321FA}"/>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273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87418274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6" name="Picture 5" descr="A close-up of a white board&#10;&#10;Description automatically generated">
            <a:extLst>
              <a:ext uri="{FF2B5EF4-FFF2-40B4-BE49-F238E27FC236}">
                <a16:creationId xmlns:a16="http://schemas.microsoft.com/office/drawing/2014/main" id="{6E646153-32F9-AB0C-1204-90B32B4BF30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773" r="473" b="1774"/>
          <a:stretch/>
        </p:blipFill>
        <p:spPr>
          <a:xfrm>
            <a:off x="0" y="0"/>
            <a:ext cx="12192000" cy="6858000"/>
          </a:xfrm>
          <a:prstGeom prst="rect">
            <a:avLst/>
          </a:prstGeom>
        </p:spPr>
      </p:pic>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3891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404235"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950096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89A34C-16BA-6C93-03E6-5CD4F485849C}"/>
              </a:ext>
            </a:extLst>
          </p:cNvPr>
          <p:cNvGrpSpPr/>
          <p:nvPr userDrawn="1"/>
        </p:nvGrpSpPr>
        <p:grpSpPr>
          <a:xfrm>
            <a:off x="6892376" y="0"/>
            <a:ext cx="5299623" cy="6858000"/>
            <a:chOff x="6892376" y="0"/>
            <a:chExt cx="5299623" cy="6858000"/>
          </a:xfrm>
        </p:grpSpPr>
        <p:pic>
          <p:nvPicPr>
            <p:cNvPr id="4" name="Picture 3">
              <a:extLst>
                <a:ext uri="{FF2B5EF4-FFF2-40B4-BE49-F238E27FC236}">
                  <a16:creationId xmlns:a16="http://schemas.microsoft.com/office/drawing/2014/main" id="{C501A791-6B35-799C-BF1D-3492F80D26D7}"/>
                </a:ext>
                <a:ext uri="{C183D7F6-B498-43B3-948B-1728B52AA6E4}">
                  <adec:decorative xmlns:adec="http://schemas.microsoft.com/office/drawing/2017/decorative" val="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l="16919" t="4793" r="55136" b="5416"/>
            <a:stretch/>
          </p:blipFill>
          <p:spPr>
            <a:xfrm>
              <a:off x="7347856" y="0"/>
              <a:ext cx="4844143" cy="6858000"/>
            </a:xfrm>
            <a:prstGeom prst="rect">
              <a:avLst/>
            </a:prstGeom>
          </p:spPr>
        </p:pic>
        <p:sp>
          <p:nvSpPr>
            <p:cNvPr id="5" name="Rectangle 4">
              <a:extLst>
                <a:ext uri="{FF2B5EF4-FFF2-40B4-BE49-F238E27FC236}">
                  <a16:creationId xmlns:a16="http://schemas.microsoft.com/office/drawing/2014/main" id="{FD0BA37F-491D-6733-8313-62FE4479946A}"/>
                </a:ext>
                <a:ext uri="{C183D7F6-B498-43B3-948B-1728B52AA6E4}">
                  <adec:decorative xmlns:adec="http://schemas.microsoft.com/office/drawing/2017/decorative" val="1"/>
                </a:ext>
              </a:extLst>
            </p:cNvPr>
            <p:cNvSpPr/>
            <p:nvPr/>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nchorCtr="0"/>
          <a:lstStyle/>
          <a:p>
            <a:r>
              <a:rPr lang="en-US"/>
              <a:t>Click to edit Master title style</a:t>
            </a:r>
          </a:p>
        </p:txBody>
      </p:sp>
    </p:spTree>
    <p:extLst>
      <p:ext uri="{BB962C8B-B14F-4D97-AF65-F5344CB8AC3E}">
        <p14:creationId xmlns:p14="http://schemas.microsoft.com/office/powerpoint/2010/main" val="28960602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96EF5-186B-4323-A6E4-EC7CE85979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2096952-C2F7-45C4-9FA7-2733EE3342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F6E320B-B0EE-4B19-9CF2-0AE05FB40E67}"/>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5" name="Footer Placeholder 4">
            <a:extLst>
              <a:ext uri="{FF2B5EF4-FFF2-40B4-BE49-F238E27FC236}">
                <a16:creationId xmlns:a16="http://schemas.microsoft.com/office/drawing/2014/main" id="{E21AD778-D81B-4BE5-BD59-9A7A852BE4D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9256E9-D72D-492E-822D-0AA9746FE023}"/>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3359210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A1200-FC15-44C4-800C-C628EE0BD9B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EE18DA8-BAB0-4A5E-ADFA-869FCC7D52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9D4D822-AF35-4891-B6A3-3DB43621A4C1}"/>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5" name="Footer Placeholder 4">
            <a:extLst>
              <a:ext uri="{FF2B5EF4-FFF2-40B4-BE49-F238E27FC236}">
                <a16:creationId xmlns:a16="http://schemas.microsoft.com/office/drawing/2014/main" id="{D9E98696-D551-426B-BEFA-6C78E839047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0870ED1-E6E4-401A-8197-C1CD496B5524}"/>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19964009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BBB-D2FF-43F7-AD36-C9E47CEAC6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483FC52-9582-40A0-B6F7-988A42E57C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B193BB-9633-43DB-B283-9A401B510B71}"/>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5" name="Footer Placeholder 4">
            <a:extLst>
              <a:ext uri="{FF2B5EF4-FFF2-40B4-BE49-F238E27FC236}">
                <a16:creationId xmlns:a16="http://schemas.microsoft.com/office/drawing/2014/main" id="{C794EDDE-4A19-4497-A98D-F325850479B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835D6B9-DE9E-4E9F-86BE-EB176106C82E}"/>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33507207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9B7D1-E1FF-4890-AB75-38C5C2E2512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F5A2885-467E-4720-A31D-B9337B447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A834563-9EEE-4756-9C18-A5F31D727F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3F6B5FC6-E1B8-4A98-BE5E-8BAEC9B1DEA1}"/>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6" name="Footer Placeholder 5">
            <a:extLst>
              <a:ext uri="{FF2B5EF4-FFF2-40B4-BE49-F238E27FC236}">
                <a16:creationId xmlns:a16="http://schemas.microsoft.com/office/drawing/2014/main" id="{05A89125-2220-4721-8E20-33233BA6B1B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54D1B9C-1C26-4227-9862-F30FDB9CD3E2}"/>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1313616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4" name="Picture 3" descr="A person with blonde hair and a white shirt&#10;&#10;Description automatically generated">
            <a:extLst>
              <a:ext uri="{FF2B5EF4-FFF2-40B4-BE49-F238E27FC236}">
                <a16:creationId xmlns:a16="http://schemas.microsoft.com/office/drawing/2014/main" id="{1331CF21-D904-5335-BBD8-2AAF92B0C8C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E64861AC-ADB0-AFE5-E703-001307E22B5D}"/>
              </a:ext>
            </a:extLst>
          </p:cNvPr>
          <p:cNvSpPr>
            <a:spLocks noGrp="1"/>
          </p:cNvSpPr>
          <p:nvPr>
            <p:ph type="title"/>
          </p:nvPr>
        </p:nvSpPr>
        <p:spPr>
          <a:xfrm>
            <a:off x="379021" y="2811645"/>
            <a:ext cx="7683500" cy="895065"/>
          </a:xfrm>
        </p:spPr>
        <p:txBody>
          <a:bodyPr/>
          <a:lstStyle>
            <a:lvl1pPr>
              <a:defRPr>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435BB0DD-35B6-1FD4-387B-6019DA7D251C}"/>
              </a:ext>
            </a:extLst>
          </p:cNvPr>
          <p:cNvSpPr>
            <a:spLocks noGrp="1"/>
          </p:cNvSpPr>
          <p:nvPr>
            <p:ph type="body" sz="quarter" idx="10"/>
          </p:nvPr>
        </p:nvSpPr>
        <p:spPr>
          <a:xfrm>
            <a:off x="399778" y="3846332"/>
            <a:ext cx="6823075" cy="454517"/>
          </a:xfrm>
        </p:spPr>
        <p:txBody>
          <a:bodyPr/>
          <a:lstStyle>
            <a:lvl1pPr marL="0" indent="0">
              <a:buNone/>
              <a:defRPr>
                <a:solidFill>
                  <a:schemeClr val="bg1"/>
                </a:solidFill>
              </a:defRPr>
            </a:lvl1pPr>
          </a:lstStyle>
          <a:p>
            <a:pPr lvl="0"/>
            <a:r>
              <a:rPr lang="en-US"/>
              <a:t>Click to edit Master text styles</a:t>
            </a:r>
          </a:p>
        </p:txBody>
      </p:sp>
      <p:pic>
        <p:nvPicPr>
          <p:cNvPr id="5" name="Picture 4" descr="A black background with white text&#10;&#10;Description automatically generated">
            <a:extLst>
              <a:ext uri="{FF2B5EF4-FFF2-40B4-BE49-F238E27FC236}">
                <a16:creationId xmlns:a16="http://schemas.microsoft.com/office/drawing/2014/main" id="{9B85F8E1-7640-1F49-FB11-1928C83889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2101" y="505600"/>
            <a:ext cx="1870905" cy="688200"/>
          </a:xfrm>
          <a:prstGeom prst="rect">
            <a:avLst/>
          </a:prstGeom>
        </p:spPr>
      </p:pic>
    </p:spTree>
    <p:extLst>
      <p:ext uri="{BB962C8B-B14F-4D97-AF65-F5344CB8AC3E}">
        <p14:creationId xmlns:p14="http://schemas.microsoft.com/office/powerpoint/2010/main" val="36257518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AD987-2680-4B19-AC96-734D42EE1F25}"/>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1806F5B-38BE-40C8-8CD2-D0FA6FFD08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93BFA5-AFDF-4385-8CA4-25758328FC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BDDC5CB-2B23-4E4D-B1BA-97A46F6064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DB05CB-D3E1-4C42-BB2F-E5AC0C3AAA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3360258-4972-4E9B-9483-20C508E50F93}"/>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8" name="Footer Placeholder 7">
            <a:extLst>
              <a:ext uri="{FF2B5EF4-FFF2-40B4-BE49-F238E27FC236}">
                <a16:creationId xmlns:a16="http://schemas.microsoft.com/office/drawing/2014/main" id="{D6E9E54C-EDEB-4070-91C4-A6D6A5AB3B87}"/>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FB7DF97-D022-4BF2-A02D-EBEE1641F67A}"/>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5613645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8BDB5-1234-4982-9E2A-617F6536357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AB896FB-1A0E-4E01-9456-56723D26466F}"/>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4" name="Footer Placeholder 3">
            <a:extLst>
              <a:ext uri="{FF2B5EF4-FFF2-40B4-BE49-F238E27FC236}">
                <a16:creationId xmlns:a16="http://schemas.microsoft.com/office/drawing/2014/main" id="{24C4CAE7-17DF-417C-8A60-A5C5C5E8509E}"/>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EA29326-C8BA-4975-81BE-BA04460B938A}"/>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488634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BAAF1-9336-420C-A297-4813B65AE208}"/>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3" name="Footer Placeholder 2">
            <a:extLst>
              <a:ext uri="{FF2B5EF4-FFF2-40B4-BE49-F238E27FC236}">
                <a16:creationId xmlns:a16="http://schemas.microsoft.com/office/drawing/2014/main" id="{1293AC8B-BB2B-49CF-AE38-84485A2CF4F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FDA067D-4DB4-456F-BD1C-82D7995B4702}"/>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4648081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1A5CA-A073-49D7-B79D-B2A0BBBE9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C26E0B4-CBA1-4F59-85C0-0E675BED70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6906F193-7B10-4B89-9D22-0FD59163C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40FEE7-9975-4787-9F7F-B9267C4572A4}"/>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6" name="Footer Placeholder 5">
            <a:extLst>
              <a:ext uri="{FF2B5EF4-FFF2-40B4-BE49-F238E27FC236}">
                <a16:creationId xmlns:a16="http://schemas.microsoft.com/office/drawing/2014/main" id="{24D3F5CA-C8C3-42C3-8592-4FDB6126CE3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1497FF4-133B-4F5B-822D-E3CB3D991A5C}"/>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15149547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08F33-397B-4724-AB7B-09E7D9ADB6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9DC6EFB-BF86-49E1-B38D-31180FD8D7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186935EE-16E4-4627-9126-4897CCD0EF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679C4D-55D3-42E1-A0BE-F68396F59F85}"/>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6" name="Footer Placeholder 5">
            <a:extLst>
              <a:ext uri="{FF2B5EF4-FFF2-40B4-BE49-F238E27FC236}">
                <a16:creationId xmlns:a16="http://schemas.microsoft.com/office/drawing/2014/main" id="{A3B49303-DA7D-4990-9ADD-F388CE15913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13182A1-F444-4393-BE26-626D7DF3A1B9}"/>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5905810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E87A3-6C1D-4139-AFB4-831FC0B4A3A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23232D0-7D16-424D-B51F-30C61A23D0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1121861-6828-406C-90FB-D75E367854B5}"/>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5" name="Footer Placeholder 4">
            <a:extLst>
              <a:ext uri="{FF2B5EF4-FFF2-40B4-BE49-F238E27FC236}">
                <a16:creationId xmlns:a16="http://schemas.microsoft.com/office/drawing/2014/main" id="{83B5573A-2566-4C69-93E8-6525524D7B6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841C90-CB5E-49CF-B1B9-0AB3559236A3}"/>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26777679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8D4DA2-FDB7-4648-953E-62856B99E9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7E1D280-DC93-4FE0-BA44-78D7103E78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B1D709-E659-4B8A-8568-8AA13F71ABE1}"/>
              </a:ext>
            </a:extLst>
          </p:cNvPr>
          <p:cNvSpPr>
            <a:spLocks noGrp="1"/>
          </p:cNvSpPr>
          <p:nvPr>
            <p:ph type="dt" sz="half" idx="10"/>
          </p:nvPr>
        </p:nvSpPr>
        <p:spPr/>
        <p:txBody>
          <a:bodyPr/>
          <a:lstStyle/>
          <a:p>
            <a:fld id="{1A7F649C-F970-4C2B-B852-3FA550CCC818}" type="datetimeFigureOut">
              <a:rPr lang="en-AU" smtClean="0"/>
              <a:t>18/07/2024</a:t>
            </a:fld>
            <a:endParaRPr lang="en-AU"/>
          </a:p>
        </p:txBody>
      </p:sp>
      <p:sp>
        <p:nvSpPr>
          <p:cNvPr id="5" name="Footer Placeholder 4">
            <a:extLst>
              <a:ext uri="{FF2B5EF4-FFF2-40B4-BE49-F238E27FC236}">
                <a16:creationId xmlns:a16="http://schemas.microsoft.com/office/drawing/2014/main" id="{ACD43725-12C1-4C78-B0D3-59A50DC3D3A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F41F7B0-0425-4528-8ECD-F286B4768C7B}"/>
              </a:ext>
            </a:extLst>
          </p:cNvPr>
          <p:cNvSpPr>
            <a:spLocks noGrp="1"/>
          </p:cNvSpPr>
          <p:nvPr>
            <p:ph type="sldNum" sz="quarter" idx="12"/>
          </p:nvPr>
        </p:nvSpPr>
        <p:spPr/>
        <p:txBody>
          <a:bodyPr/>
          <a:lstStyle/>
          <a:p>
            <a:fld id="{16DC9266-4732-49A5-8808-1DBB7DF42E9C}" type="slidenum">
              <a:rPr lang="en-AU" smtClean="0"/>
              <a:t>‹#›</a:t>
            </a:fld>
            <a:endParaRPr lang="en-AU"/>
          </a:p>
        </p:txBody>
      </p:sp>
    </p:spTree>
    <p:extLst>
      <p:ext uri="{BB962C8B-B14F-4D97-AF65-F5344CB8AC3E}">
        <p14:creationId xmlns:p14="http://schemas.microsoft.com/office/powerpoint/2010/main" val="177446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A close up of a glass object&#10;&#10;Description automatically generated">
            <a:extLst>
              <a:ext uri="{FF2B5EF4-FFF2-40B4-BE49-F238E27FC236}">
                <a16:creationId xmlns:a16="http://schemas.microsoft.com/office/drawing/2014/main" id="{2AAB10B9-A5B4-8EE9-A35E-0DD6619B87F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611" t="10609" r="1529" b="6823"/>
          <a:stretch/>
        </p:blipFill>
        <p:spPr>
          <a:xfrm>
            <a:off x="0" y="0"/>
            <a:ext cx="12192000" cy="6858000"/>
          </a:xfrm>
          <a:prstGeom prst="rect">
            <a:avLst/>
          </a:prstGeom>
        </p:spPr>
      </p:pic>
      <p:pic>
        <p:nvPicPr>
          <p:cNvPr id="3" name="Picture 2" descr="A close up of a glass object&#10;&#10;Description automatically generated">
            <a:extLst>
              <a:ext uri="{FF2B5EF4-FFF2-40B4-BE49-F238E27FC236}">
                <a16:creationId xmlns:a16="http://schemas.microsoft.com/office/drawing/2014/main" id="{6AA1AC67-13BA-ADC6-4602-1C5E14B1595C}"/>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artisticBlur radius="27"/>
                    </a14:imgEffect>
                  </a14:imgLayer>
                </a14:imgProps>
              </a:ext>
              <a:ext uri="{28A0092B-C50C-407E-A947-70E740481C1C}">
                <a14:useLocalDpi xmlns:a14="http://schemas.microsoft.com/office/drawing/2010/main"/>
              </a:ext>
            </a:extLst>
          </a:blip>
          <a:srcRect l="5911" t="40500" r="25587" b="35275"/>
          <a:stretch/>
        </p:blipFill>
        <p:spPr>
          <a:xfrm>
            <a:off x="565148" y="2422963"/>
            <a:ext cx="8534401" cy="2012073"/>
          </a:xfrm>
          <a:prstGeom prst="roundRect">
            <a:avLst>
              <a:gd name="adj" fmla="val 12880"/>
            </a:avLst>
          </a:prstGeom>
        </p:spPr>
      </p:pic>
      <p:sp>
        <p:nvSpPr>
          <p:cNvPr id="4" name="Rectangle: Rounded Corners 3">
            <a:extLst>
              <a:ext uri="{FF2B5EF4-FFF2-40B4-BE49-F238E27FC236}">
                <a16:creationId xmlns:a16="http://schemas.microsoft.com/office/drawing/2014/main" id="{08F5EDB2-62CD-FCD3-37F1-2EA7B51C3CF8}"/>
              </a:ext>
            </a:extLst>
          </p:cNvPr>
          <p:cNvSpPr/>
          <p:nvPr userDrawn="1"/>
        </p:nvSpPr>
        <p:spPr>
          <a:xfrm>
            <a:off x="565150" y="2422048"/>
            <a:ext cx="8534400" cy="2012073"/>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4C02737-1995-7747-7303-F1115CC1989C}"/>
              </a:ext>
            </a:extLst>
          </p:cNvPr>
          <p:cNvSpPr/>
          <p:nvPr userDrawn="1"/>
        </p:nvSpPr>
        <p:spPr>
          <a:xfrm>
            <a:off x="1026037" y="2974294"/>
            <a:ext cx="7552813" cy="96485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agnify" title="Icon of a magnifying glass">
            <a:extLst>
              <a:ext uri="{FF2B5EF4-FFF2-40B4-BE49-F238E27FC236}">
                <a16:creationId xmlns:a16="http://schemas.microsoft.com/office/drawing/2014/main" id="{65E2CD84-BA71-0719-E777-8F57BF762044}"/>
              </a:ext>
            </a:extLst>
          </p:cNvPr>
          <p:cNvSpPr>
            <a:spLocks noChangeAspect="1" noEditPoints="1"/>
          </p:cNvSpPr>
          <p:nvPr userDrawn="1"/>
        </p:nvSpPr>
        <p:spPr bwMode="auto">
          <a:xfrm flipH="1">
            <a:off x="7791450" y="3229935"/>
            <a:ext cx="503335" cy="493716"/>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5">
            <a:extLst>
              <a:ext uri="{FF2B5EF4-FFF2-40B4-BE49-F238E27FC236}">
                <a16:creationId xmlns:a16="http://schemas.microsoft.com/office/drawing/2014/main" id="{E903047D-0F9D-0858-4D03-8A542EE21C82}"/>
              </a:ext>
            </a:extLst>
          </p:cNvPr>
          <p:cNvSpPr>
            <a:spLocks noGrp="1"/>
          </p:cNvSpPr>
          <p:nvPr>
            <p:ph type="title"/>
          </p:nvPr>
        </p:nvSpPr>
        <p:spPr>
          <a:xfrm>
            <a:off x="11022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3976121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5D091-6B2C-23D8-66B6-710FA9AD127F}"/>
              </a:ext>
            </a:extLst>
          </p:cNvPr>
          <p:cNvSpPr/>
          <p:nvPr userDrawn="1"/>
        </p:nvSpPr>
        <p:spPr>
          <a:xfrm>
            <a:off x="0" y="0"/>
            <a:ext cx="12192000" cy="6858000"/>
          </a:xfrm>
          <a:prstGeom prst="rect">
            <a:avLst/>
          </a:prstGeom>
          <a:gradFill flip="none" rotWithShape="1">
            <a:gsLst>
              <a:gs pos="20000">
                <a:srgbClr val="DAE4F6"/>
              </a:gs>
              <a:gs pos="100000">
                <a:srgbClr val="F0D2D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oup of chat messages&#10;&#10;Description automatically generated">
            <a:extLst>
              <a:ext uri="{FF2B5EF4-FFF2-40B4-BE49-F238E27FC236}">
                <a16:creationId xmlns:a16="http://schemas.microsoft.com/office/drawing/2014/main" id="{5815694D-AE46-6A56-2B91-7EC4DC7518F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8202" r="11480" b="3278"/>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F877082-FE34-FE9B-5C00-4EFF86C7CB55}"/>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5">
            <a:extLst>
              <a:ext uri="{FF2B5EF4-FFF2-40B4-BE49-F238E27FC236}">
                <a16:creationId xmlns:a16="http://schemas.microsoft.com/office/drawing/2014/main" id="{EBB3EB53-54AD-8806-BB93-224477508D47}"/>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415049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8" name="Picture 7" descr="A computer screen with a message&#10;&#10;Description automatically generated">
            <a:extLst>
              <a:ext uri="{FF2B5EF4-FFF2-40B4-BE49-F238E27FC236}">
                <a16:creationId xmlns:a16="http://schemas.microsoft.com/office/drawing/2014/main" id="{939E43D2-0AE7-0FEF-5B96-E3C9C691433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C214CBCE-B1B7-DD74-469F-D051CC3AB9B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5">
            <a:extLst>
              <a:ext uri="{FF2B5EF4-FFF2-40B4-BE49-F238E27FC236}">
                <a16:creationId xmlns:a16="http://schemas.microsoft.com/office/drawing/2014/main" id="{B0038111-0B73-0492-2541-3AB9C693846C}"/>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2440060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5">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6D41C-2693-DF84-B52B-AAFE49E0D9A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3678" r="19088" b="1398"/>
          <a:stretch/>
        </p:blipFill>
        <p:spPr>
          <a:xfrm>
            <a:off x="0" y="0"/>
            <a:ext cx="12191999" cy="6858000"/>
          </a:xfrm>
          <a:prstGeom prst="rect">
            <a:avLst/>
          </a:prstGeom>
        </p:spPr>
      </p:pic>
      <p:sp>
        <p:nvSpPr>
          <p:cNvPr id="3" name="Rectangle 2">
            <a:extLst>
              <a:ext uri="{FF2B5EF4-FFF2-40B4-BE49-F238E27FC236}">
                <a16:creationId xmlns:a16="http://schemas.microsoft.com/office/drawing/2014/main" id="{523EF143-CE0B-763F-31DC-5E3FD677E5F8}"/>
              </a:ext>
              <a:ext uri="{C183D7F6-B498-43B3-948B-1728B52AA6E4}">
                <adec:decorative xmlns:adec="http://schemas.microsoft.com/office/drawing/2017/decorative" val="1"/>
              </a:ext>
            </a:extLst>
          </p:cNvPr>
          <p:cNvSpPr/>
          <p:nvPr userDrawn="1"/>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3266242"/>
            <a:ext cx="9144000" cy="677108"/>
          </a:xfrm>
          <a:noFill/>
        </p:spPr>
        <p:txBody>
          <a:bodyPr lIns="0" tIns="0" rIns="0" bIns="0" anchor="b" anchorCtr="0">
            <a:spAutoFit/>
          </a:bodyPr>
          <a:lstStyle>
            <a:lvl1pPr>
              <a:defRPr sz="4400" spc="-50" baseline="0">
                <a:gradFill>
                  <a:gsLst>
                    <a:gs pos="50000">
                      <a:srgbClr val="8661C5"/>
                    </a:gs>
                    <a:gs pos="0">
                      <a:srgbClr val="3E76D4"/>
                    </a:gs>
                    <a:gs pos="100000">
                      <a:srgbClr val="C73ECC"/>
                    </a:gs>
                  </a:gsLst>
                  <a:lin ang="2700000" scaled="1"/>
                </a:gradFill>
                <a:latin typeface="+mj-lt"/>
                <a:cs typeface="Segoe UI" panose="020B0502040204020203" pitchFamily="34" charset="0"/>
              </a:defRPr>
            </a:lvl1pPr>
          </a:lstStyle>
          <a:p>
            <a:r>
              <a:rPr lang="en-US"/>
              <a:t>Event name or presentation title </a:t>
            </a:r>
          </a:p>
        </p:txBody>
      </p:sp>
      <p:pic>
        <p:nvPicPr>
          <p:cNvPr id="10" name="Picture 9" descr="A close-up of a logo&#10;&#10;Description automatically generated with medium confidence">
            <a:extLst>
              <a:ext uri="{FF2B5EF4-FFF2-40B4-BE49-F238E27FC236}">
                <a16:creationId xmlns:a16="http://schemas.microsoft.com/office/drawing/2014/main" id="{97B1F2AE-6C5C-018D-7632-164C4B2170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863" y="298450"/>
            <a:ext cx="2361272" cy="867859"/>
          </a:xfrm>
          <a:prstGeom prst="rect">
            <a:avLst/>
          </a:prstGeom>
        </p:spPr>
      </p:pic>
      <p:pic>
        <p:nvPicPr>
          <p:cNvPr id="5" name="Picture 4" descr="A rainbow colored logo on a black background&#10;&#10;Description automatically generated">
            <a:extLst>
              <a:ext uri="{FF2B5EF4-FFF2-40B4-BE49-F238E27FC236}">
                <a16:creationId xmlns:a16="http://schemas.microsoft.com/office/drawing/2014/main" id="{8F5D48D4-68C8-E7DD-5132-34A2E643437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49859" y="325979"/>
            <a:ext cx="812800" cy="812800"/>
          </a:xfrm>
          <a:prstGeom prst="rect">
            <a:avLst/>
          </a:prstGeom>
        </p:spPr>
      </p:pic>
    </p:spTree>
    <p:extLst>
      <p:ext uri="{BB962C8B-B14F-4D97-AF65-F5344CB8AC3E}">
        <p14:creationId xmlns:p14="http://schemas.microsoft.com/office/powerpoint/2010/main" val="12021999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5">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6D41C-2693-DF84-B52B-AAFE49E0D9AD}"/>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41350" t="6371" r="22947" b="48048"/>
          <a:stretch/>
        </p:blipFill>
        <p:spPr>
          <a:xfrm>
            <a:off x="0" y="0"/>
            <a:ext cx="12191999" cy="6858000"/>
          </a:xfrm>
          <a:prstGeom prst="rect">
            <a:avLst/>
          </a:prstGeom>
        </p:spPr>
      </p:pic>
      <p:sp>
        <p:nvSpPr>
          <p:cNvPr id="3" name="Rectangle 2">
            <a:extLst>
              <a:ext uri="{FF2B5EF4-FFF2-40B4-BE49-F238E27FC236}">
                <a16:creationId xmlns:a16="http://schemas.microsoft.com/office/drawing/2014/main" id="{523EF143-CE0B-763F-31DC-5E3FD677E5F8}"/>
              </a:ext>
              <a:ext uri="{C183D7F6-B498-43B3-948B-1728B52AA6E4}">
                <adec:decorative xmlns:adec="http://schemas.microsoft.com/office/drawing/2017/decorative" val="1"/>
              </a:ext>
            </a:extLst>
          </p:cNvPr>
          <p:cNvSpPr/>
          <p:nvPr userDrawn="1"/>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589133"/>
            <a:ext cx="5511800" cy="1354217"/>
          </a:xfrm>
          <a:noFill/>
        </p:spPr>
        <p:txBody>
          <a:bodyPr wrap="square" lIns="0" tIns="0" rIns="0" bIns="0" anchor="b" anchorCtr="0">
            <a:spAutoFit/>
          </a:bodyPr>
          <a:lstStyle>
            <a:lvl1pPr>
              <a:defRPr sz="4400" spc="-50" baseline="0">
                <a:gradFill>
                  <a:gsLst>
                    <a:gs pos="50000">
                      <a:srgbClr val="8661C5"/>
                    </a:gs>
                    <a:gs pos="0">
                      <a:srgbClr val="3E76D4"/>
                    </a:gs>
                    <a:gs pos="100000">
                      <a:srgbClr val="C73ECC"/>
                    </a:gs>
                  </a:gsLst>
                  <a:lin ang="2700000" scaled="1"/>
                </a:gradFill>
                <a:latin typeface="+mj-lt"/>
                <a:cs typeface="Segoe UI" panose="020B0502040204020203" pitchFamily="34" charset="0"/>
              </a:defRPr>
            </a:lvl1pPr>
          </a:lstStyle>
          <a:p>
            <a:r>
              <a:rPr lang="en-US"/>
              <a:t>Event name or presentation title </a:t>
            </a:r>
          </a:p>
        </p:txBody>
      </p:sp>
      <p:pic>
        <p:nvPicPr>
          <p:cNvPr id="5" name="Picture 4" descr="A close-up of a logo&#10;&#10;Description automatically generated with medium confidence">
            <a:extLst>
              <a:ext uri="{FF2B5EF4-FFF2-40B4-BE49-F238E27FC236}">
                <a16:creationId xmlns:a16="http://schemas.microsoft.com/office/drawing/2014/main" id="{B7CCD9CC-6226-0424-5409-124F7DF60F6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863" y="298450"/>
            <a:ext cx="2361272" cy="867859"/>
          </a:xfrm>
          <a:prstGeom prst="rect">
            <a:avLst/>
          </a:prstGeom>
        </p:spPr>
      </p:pic>
      <p:pic>
        <p:nvPicPr>
          <p:cNvPr id="6" name="Picture 2" descr="Map, photo with location pin, mobile device with likes icon in magenta, purple, and yellow color">
            <a:extLst>
              <a:ext uri="{FF2B5EF4-FFF2-40B4-BE49-F238E27FC236}">
                <a16:creationId xmlns:a16="http://schemas.microsoft.com/office/drawing/2014/main" id="{0A983905-67D2-5C33-136D-E6F40D6AC0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038244" y="1060538"/>
            <a:ext cx="4736924" cy="4736924"/>
          </a:xfrm>
          <a:prstGeom prst="rect">
            <a:avLst/>
          </a:prstGeom>
        </p:spPr>
      </p:pic>
      <p:pic>
        <p:nvPicPr>
          <p:cNvPr id="4" name="Picture 3" descr="A rainbow colored logo on a black background&#10;&#10;Description automatically generated">
            <a:extLst>
              <a:ext uri="{FF2B5EF4-FFF2-40B4-BE49-F238E27FC236}">
                <a16:creationId xmlns:a16="http://schemas.microsoft.com/office/drawing/2014/main" id="{FC1991CB-5F9D-1CCE-D823-76489CAAA08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9859" y="325979"/>
            <a:ext cx="812800" cy="812800"/>
          </a:xfrm>
          <a:prstGeom prst="rect">
            <a:avLst/>
          </a:prstGeom>
        </p:spPr>
      </p:pic>
    </p:spTree>
    <p:extLst>
      <p:ext uri="{BB962C8B-B14F-4D97-AF65-F5344CB8AC3E}">
        <p14:creationId xmlns:p14="http://schemas.microsoft.com/office/powerpoint/2010/main" val="28559684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70860-B881-5122-E137-8711CB0D6B02}"/>
              </a:ext>
            </a:extLst>
          </p:cNvPr>
          <p:cNvSpPr>
            <a:spLocks noGrp="1"/>
          </p:cNvSpPr>
          <p:nvPr>
            <p:ph type="title"/>
          </p:nvPr>
        </p:nvSpPr>
        <p:spPr>
          <a:xfrm>
            <a:off x="381000" y="238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06F1A1-1586-42EF-9CA2-16F10CD83DF7}"/>
              </a:ext>
            </a:extLst>
          </p:cNvPr>
          <p:cNvSpPr>
            <a:spLocks noGrp="1"/>
          </p:cNvSpPr>
          <p:nvPr>
            <p:ph type="body" idx="1"/>
          </p:nvPr>
        </p:nvSpPr>
        <p:spPr>
          <a:xfrm>
            <a:off x="381000" y="1698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53CED-08D6-692F-198E-233A1D7E915D}"/>
              </a:ext>
            </a:extLst>
          </p:cNvPr>
          <p:cNvSpPr>
            <a:spLocks noGrp="1"/>
          </p:cNvSpPr>
          <p:nvPr>
            <p:ph type="dt" sz="half" idx="2"/>
          </p:nvPr>
        </p:nvSpPr>
        <p:spPr>
          <a:xfrm>
            <a:off x="381000" y="6229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1110BB91-0DF2-F86D-A282-C050CAF65527}"/>
              </a:ext>
            </a:extLst>
          </p:cNvPr>
          <p:cNvSpPr>
            <a:spLocks noGrp="1"/>
          </p:cNvSpPr>
          <p:nvPr>
            <p:ph type="ftr" sz="quarter" idx="3"/>
          </p:nvPr>
        </p:nvSpPr>
        <p:spPr>
          <a:xfrm>
            <a:off x="3581400" y="6229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227534-F4D4-095D-03EE-12A9688346D0}"/>
              </a:ext>
            </a:extLst>
          </p:cNvPr>
          <p:cNvSpPr>
            <a:spLocks noGrp="1"/>
          </p:cNvSpPr>
          <p:nvPr>
            <p:ph type="sldNum" sz="quarter" idx="4"/>
          </p:nvPr>
        </p:nvSpPr>
        <p:spPr>
          <a:xfrm>
            <a:off x="8153400" y="6229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7CA0B0-04EF-433A-8113-67BC344D39D3}" type="slidenum">
              <a:rPr lang="en-US" smtClean="0"/>
              <a:t>‹#›</a:t>
            </a:fld>
            <a:endParaRPr lang="en-US"/>
          </a:p>
        </p:txBody>
      </p:sp>
      <p:pic>
        <p:nvPicPr>
          <p:cNvPr id="7" name="Graphic 6">
            <a:extLst>
              <a:ext uri="{FF2B5EF4-FFF2-40B4-BE49-F238E27FC236}">
                <a16:creationId xmlns:a16="http://schemas.microsoft.com/office/drawing/2014/main" id="{3BAC4348-B8BB-E69B-E197-7B5B8B4EF1F3}"/>
              </a:ext>
            </a:extLst>
          </p:cNvPr>
          <p:cNvPicPr>
            <a:picLocks noChangeAspect="1"/>
          </p:cNvPicPr>
          <p:nvPr userDrawn="1"/>
        </p:nvPicPr>
        <p:blipFill>
          <a:blip r:embed="rId37">
            <a:extLst>
              <a:ext uri="{96DAC541-7B7A-43D3-8B79-37D633B846F1}">
                <asvg:svgBlip xmlns:asvg="http://schemas.microsoft.com/office/drawing/2016/SVG/main" r:embed="rId38"/>
              </a:ext>
            </a:extLst>
          </a:blip>
          <a:srcRect/>
          <a:stretch/>
        </p:blipFill>
        <p:spPr>
          <a:xfrm rot="5400000">
            <a:off x="10097704" y="2163762"/>
            <a:ext cx="5409405" cy="1081881"/>
          </a:xfrm>
          <a:prstGeom prst="rect">
            <a:avLst/>
          </a:prstGeom>
        </p:spPr>
      </p:pic>
    </p:spTree>
    <p:extLst>
      <p:ext uri="{BB962C8B-B14F-4D97-AF65-F5344CB8AC3E}">
        <p14:creationId xmlns:p14="http://schemas.microsoft.com/office/powerpoint/2010/main" val="3050141465"/>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31" r:id="rId8"/>
    <p:sldLayoutId id="2147483932" r:id="rId9"/>
    <p:sldLayoutId id="2147483934" r:id="rId10"/>
    <p:sldLayoutId id="2147483935" r:id="rId11"/>
    <p:sldLayoutId id="2147483907" r:id="rId12"/>
    <p:sldLayoutId id="2147483909" r:id="rId13"/>
    <p:sldLayoutId id="2147483910" r:id="rId14"/>
    <p:sldLayoutId id="2147483911" r:id="rId15"/>
    <p:sldLayoutId id="2147483912" r:id="rId16"/>
    <p:sldLayoutId id="2147483914" r:id="rId17"/>
    <p:sldLayoutId id="2147483915" r:id="rId18"/>
    <p:sldLayoutId id="2147483916" r:id="rId19"/>
    <p:sldLayoutId id="2147483917" r:id="rId20"/>
    <p:sldLayoutId id="2147483918" r:id="rId21"/>
    <p:sldLayoutId id="2147483919" r:id="rId22"/>
    <p:sldLayoutId id="2147483920" r:id="rId23"/>
    <p:sldLayoutId id="2147483921" r:id="rId24"/>
    <p:sldLayoutId id="2147483922" r:id="rId25"/>
    <p:sldLayoutId id="2147483923" r:id="rId26"/>
    <p:sldLayoutId id="2147483924" r:id="rId27"/>
    <p:sldLayoutId id="2147483925" r:id="rId28"/>
    <p:sldLayoutId id="2147483926" r:id="rId29"/>
    <p:sldLayoutId id="2147483927" r:id="rId30"/>
    <p:sldLayoutId id="2147483928" r:id="rId31"/>
    <p:sldLayoutId id="2147483929" r:id="rId32"/>
    <p:sldLayoutId id="2147483937" r:id="rId33"/>
    <p:sldLayoutId id="2147483938" r:id="rId34"/>
    <p:sldLayoutId id="2147484261" r:id="rId3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12">
          <p15:clr>
            <a:srgbClr val="F26B43"/>
          </p15:clr>
        </p15:guide>
        <p15:guide id="3" pos="7368">
          <p15:clr>
            <a:srgbClr val="F26B43"/>
          </p15:clr>
        </p15:guide>
        <p15:guide id="4" orient="horz" pos="2160">
          <p15:clr>
            <a:srgbClr val="F26B43"/>
          </p15:clr>
        </p15:guide>
        <p15:guide id="5" orient="horz" pos="432">
          <p15:clr>
            <a:srgbClr val="F26B43"/>
          </p15:clr>
        </p15:guide>
        <p15:guide id="6" orient="horz" pos="3960">
          <p15:clr>
            <a:srgbClr val="F26B43"/>
          </p15:clr>
        </p15:guide>
        <p15:guide id="7" orient="horz" pos="1104" userDrawn="1">
          <p15:clr>
            <a:srgbClr val="F26B43"/>
          </p15:clr>
        </p15:guide>
        <p15:guide id="8" orient="horz" pos="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8B7C19-E8B9-41D9-94FE-26C17A3924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113C638-BA7B-4EDC-A2E3-AE8A31A0CA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A5A9A4-C993-40AD-94BD-23D6C55A9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F649C-F970-4C2B-B852-3FA550CCC818}" type="datetimeFigureOut">
              <a:rPr lang="en-AU" smtClean="0"/>
              <a:t>18/07/2024</a:t>
            </a:fld>
            <a:endParaRPr lang="en-AU"/>
          </a:p>
        </p:txBody>
      </p:sp>
      <p:sp>
        <p:nvSpPr>
          <p:cNvPr id="5" name="Footer Placeholder 4">
            <a:extLst>
              <a:ext uri="{FF2B5EF4-FFF2-40B4-BE49-F238E27FC236}">
                <a16:creationId xmlns:a16="http://schemas.microsoft.com/office/drawing/2014/main" id="{E2B4A7C7-3A64-4305-AC04-37FA37FDE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20099891-3D6B-4E74-8EC1-82A7E70455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DC9266-4732-49A5-8808-1DBB7DF42E9C}" type="slidenum">
              <a:rPr lang="en-AU" smtClean="0"/>
              <a:t>‹#›</a:t>
            </a:fld>
            <a:endParaRPr lang="en-AU"/>
          </a:p>
        </p:txBody>
      </p:sp>
    </p:spTree>
    <p:extLst>
      <p:ext uri="{BB962C8B-B14F-4D97-AF65-F5344CB8AC3E}">
        <p14:creationId xmlns:p14="http://schemas.microsoft.com/office/powerpoint/2010/main" val="719405322"/>
      </p:ext>
    </p:extLst>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 id="2147484271" r:id="rId9"/>
    <p:sldLayoutId id="2147484272" r:id="rId10"/>
    <p:sldLayoutId id="21474842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0.png"/><Relationship Id="rId18" Type="http://schemas.openxmlformats.org/officeDocument/2006/relationships/image" Target="../media/image71.png"/><Relationship Id="rId26" Type="http://schemas.openxmlformats.org/officeDocument/2006/relationships/image" Target="../media/image57.png"/><Relationship Id="rId3" Type="http://schemas.openxmlformats.org/officeDocument/2006/relationships/image" Target="../media/image68.png"/><Relationship Id="rId21" Type="http://schemas.openxmlformats.org/officeDocument/2006/relationships/image" Target="../media/image48.png"/><Relationship Id="rId7" Type="http://schemas.openxmlformats.org/officeDocument/2006/relationships/image" Target="../media/image35.png"/><Relationship Id="rId12" Type="http://schemas.openxmlformats.org/officeDocument/2006/relationships/image" Target="../media/image74.svg"/><Relationship Id="rId17" Type="http://schemas.openxmlformats.org/officeDocument/2006/relationships/image" Target="../media/image70.png"/><Relationship Id="rId25" Type="http://schemas.openxmlformats.org/officeDocument/2006/relationships/image" Target="../media/image53.svg"/><Relationship Id="rId2" Type="http://schemas.openxmlformats.org/officeDocument/2006/relationships/notesSlide" Target="../notesSlides/notesSlide5.xml"/><Relationship Id="rId16" Type="http://schemas.openxmlformats.org/officeDocument/2006/relationships/image" Target="../media/image42.png"/><Relationship Id="rId20" Type="http://schemas.openxmlformats.org/officeDocument/2006/relationships/image" Target="../media/image72.png"/><Relationship Id="rId1" Type="http://schemas.openxmlformats.org/officeDocument/2006/relationships/slideLayout" Target="../slideLayouts/slideLayout26.xml"/><Relationship Id="rId6" Type="http://schemas.openxmlformats.org/officeDocument/2006/relationships/image" Target="../media/image67.svg"/><Relationship Id="rId11" Type="http://schemas.openxmlformats.org/officeDocument/2006/relationships/image" Target="../media/image73.png"/><Relationship Id="rId24" Type="http://schemas.openxmlformats.org/officeDocument/2006/relationships/image" Target="../media/image52.png"/><Relationship Id="rId5" Type="http://schemas.openxmlformats.org/officeDocument/2006/relationships/image" Target="../media/image66.png"/><Relationship Id="rId15" Type="http://schemas.microsoft.com/office/2007/relationships/hdphoto" Target="../media/hdphoto7.wdp"/><Relationship Id="rId23" Type="http://schemas.openxmlformats.org/officeDocument/2006/relationships/image" Target="../media/image50.png"/><Relationship Id="rId10" Type="http://schemas.openxmlformats.org/officeDocument/2006/relationships/image" Target="../media/image76.svg"/><Relationship Id="rId19" Type="http://schemas.openxmlformats.org/officeDocument/2006/relationships/image" Target="../media/image43.png"/><Relationship Id="rId4" Type="http://schemas.openxmlformats.org/officeDocument/2006/relationships/image" Target="../media/image51.png"/><Relationship Id="rId9" Type="http://schemas.openxmlformats.org/officeDocument/2006/relationships/image" Target="../media/image75.png"/><Relationship Id="rId14" Type="http://schemas.openxmlformats.org/officeDocument/2006/relationships/image" Target="../media/image69.png"/><Relationship Id="rId22"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2.png"/><Relationship Id="rId18" Type="http://schemas.openxmlformats.org/officeDocument/2006/relationships/image" Target="../media/image48.png"/><Relationship Id="rId3" Type="http://schemas.openxmlformats.org/officeDocument/2006/relationships/image" Target="../media/image61.png"/><Relationship Id="rId21" Type="http://schemas.openxmlformats.org/officeDocument/2006/relationships/image" Target="../media/image52.png"/><Relationship Id="rId7" Type="http://schemas.openxmlformats.org/officeDocument/2006/relationships/image" Target="../media/image67.svg"/><Relationship Id="rId12" Type="http://schemas.microsoft.com/office/2007/relationships/hdphoto" Target="../media/hdphoto7.wdp"/><Relationship Id="rId17" Type="http://schemas.openxmlformats.org/officeDocument/2006/relationships/image" Target="../media/image72.png"/><Relationship Id="rId25" Type="http://schemas.openxmlformats.org/officeDocument/2006/relationships/image" Target="../media/image76.svg"/><Relationship Id="rId2" Type="http://schemas.openxmlformats.org/officeDocument/2006/relationships/image" Target="../media/image60.png"/><Relationship Id="rId16" Type="http://schemas.openxmlformats.org/officeDocument/2006/relationships/image" Target="../media/image43.png"/><Relationship Id="rId20" Type="http://schemas.openxmlformats.org/officeDocument/2006/relationships/image" Target="../media/image50.png"/><Relationship Id="rId1" Type="http://schemas.openxmlformats.org/officeDocument/2006/relationships/slideLayout" Target="../slideLayouts/slideLayout26.xml"/><Relationship Id="rId6" Type="http://schemas.openxmlformats.org/officeDocument/2006/relationships/image" Target="../media/image66.png"/><Relationship Id="rId11" Type="http://schemas.openxmlformats.org/officeDocument/2006/relationships/image" Target="../media/image69.png"/><Relationship Id="rId24" Type="http://schemas.openxmlformats.org/officeDocument/2006/relationships/image" Target="../media/image75.png"/><Relationship Id="rId5" Type="http://schemas.openxmlformats.org/officeDocument/2006/relationships/image" Target="../media/image51.png"/><Relationship Id="rId15" Type="http://schemas.openxmlformats.org/officeDocument/2006/relationships/image" Target="../media/image71.png"/><Relationship Id="rId23" Type="http://schemas.openxmlformats.org/officeDocument/2006/relationships/image" Target="../media/image57.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68.png"/><Relationship Id="rId9" Type="http://schemas.openxmlformats.org/officeDocument/2006/relationships/image" Target="../media/image36.svg"/><Relationship Id="rId14" Type="http://schemas.openxmlformats.org/officeDocument/2006/relationships/image" Target="../media/image70.png"/><Relationship Id="rId22" Type="http://schemas.openxmlformats.org/officeDocument/2006/relationships/image" Target="../media/image53.svg"/></Relationships>
</file>

<file path=ppt/slides/_rels/slide12.xml.rels><?xml version="1.0" encoding="UTF-8" standalone="yes"?>
<Relationships xmlns="http://schemas.openxmlformats.org/package/2006/relationships"><Relationship Id="rId13" Type="http://schemas.openxmlformats.org/officeDocument/2006/relationships/image" Target="../media/image34.png"/><Relationship Id="rId18" Type="http://schemas.openxmlformats.org/officeDocument/2006/relationships/image" Target="../media/image42.png"/><Relationship Id="rId26" Type="http://schemas.openxmlformats.org/officeDocument/2006/relationships/image" Target="../media/image50.png"/><Relationship Id="rId39" Type="http://schemas.openxmlformats.org/officeDocument/2006/relationships/image" Target="../media/image71.png"/><Relationship Id="rId21" Type="http://schemas.openxmlformats.org/officeDocument/2006/relationships/image" Target="../media/image45.png"/><Relationship Id="rId34" Type="http://schemas.openxmlformats.org/officeDocument/2006/relationships/image" Target="../media/image58.png"/><Relationship Id="rId42" Type="http://schemas.openxmlformats.org/officeDocument/2006/relationships/image" Target="../media/image76.svg"/><Relationship Id="rId7" Type="http://schemas.openxmlformats.org/officeDocument/2006/relationships/image" Target="../media/image36.svg"/><Relationship Id="rId2" Type="http://schemas.openxmlformats.org/officeDocument/2006/relationships/image" Target="../media/image77.png"/><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4.png"/><Relationship Id="rId41" Type="http://schemas.openxmlformats.org/officeDocument/2006/relationships/image" Target="../media/image75.png"/><Relationship Id="rId1" Type="http://schemas.openxmlformats.org/officeDocument/2006/relationships/slideLayout" Target="../slideLayouts/slideLayout26.xml"/><Relationship Id="rId6" Type="http://schemas.openxmlformats.org/officeDocument/2006/relationships/image" Target="../media/image35.png"/><Relationship Id="rId11" Type="http://schemas.openxmlformats.org/officeDocument/2006/relationships/image" Target="../media/image67.svg"/><Relationship Id="rId24" Type="http://schemas.openxmlformats.org/officeDocument/2006/relationships/image" Target="../media/image48.png"/><Relationship Id="rId32" Type="http://schemas.openxmlformats.org/officeDocument/2006/relationships/image" Target="../media/image56.emf"/><Relationship Id="rId37" Type="http://schemas.microsoft.com/office/2007/relationships/hdphoto" Target="../media/hdphoto7.wdp"/><Relationship Id="rId40" Type="http://schemas.openxmlformats.org/officeDocument/2006/relationships/image" Target="../media/image72.png"/><Relationship Id="rId5" Type="http://schemas.openxmlformats.org/officeDocument/2006/relationships/image" Target="../media/image32.sv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3.svg"/><Relationship Id="rId36" Type="http://schemas.openxmlformats.org/officeDocument/2006/relationships/image" Target="../media/image69.png"/><Relationship Id="rId10" Type="http://schemas.openxmlformats.org/officeDocument/2006/relationships/image" Target="../media/image66.png"/><Relationship Id="rId19" Type="http://schemas.openxmlformats.org/officeDocument/2006/relationships/image" Target="../media/image43.png"/><Relationship Id="rId31" Type="http://schemas.openxmlformats.org/officeDocument/2006/relationships/oleObject" Target="../embeddings/oleObject1.bin"/><Relationship Id="rId4" Type="http://schemas.openxmlformats.org/officeDocument/2006/relationships/image" Target="../media/image31.png"/><Relationship Id="rId9" Type="http://schemas.openxmlformats.org/officeDocument/2006/relationships/image" Target="../media/image51.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2.png"/><Relationship Id="rId30" Type="http://schemas.openxmlformats.org/officeDocument/2006/relationships/image" Target="../media/image55.png"/><Relationship Id="rId35" Type="http://schemas.openxmlformats.org/officeDocument/2006/relationships/image" Target="../media/image59.png"/><Relationship Id="rId8" Type="http://schemas.openxmlformats.org/officeDocument/2006/relationships/image" Target="../media/image68.png"/><Relationship Id="rId3" Type="http://schemas.openxmlformats.org/officeDocument/2006/relationships/image" Target="../media/image78.svg"/><Relationship Id="rId12" Type="http://schemas.openxmlformats.org/officeDocument/2006/relationships/image" Target="../media/image33.png"/><Relationship Id="rId17" Type="http://schemas.openxmlformats.org/officeDocument/2006/relationships/image" Target="../media/image41.png"/><Relationship Id="rId25" Type="http://schemas.openxmlformats.org/officeDocument/2006/relationships/image" Target="../media/image49.png"/><Relationship Id="rId33" Type="http://schemas.openxmlformats.org/officeDocument/2006/relationships/image" Target="../media/image57.png"/><Relationship Id="rId38" Type="http://schemas.openxmlformats.org/officeDocument/2006/relationships/image" Target="../media/image70.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78.svg"/><Relationship Id="rId7" Type="http://schemas.openxmlformats.org/officeDocument/2006/relationships/image" Target="../media/image80.jpeg"/><Relationship Id="rId2" Type="http://schemas.openxmlformats.org/officeDocument/2006/relationships/image" Target="../media/image77.png"/><Relationship Id="rId1" Type="http://schemas.openxmlformats.org/officeDocument/2006/relationships/slideLayout" Target="../slideLayouts/slideLayout26.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7.png"/><Relationship Id="rId7" Type="http://schemas.openxmlformats.org/officeDocument/2006/relationships/image" Target="../media/image80.jpeg"/><Relationship Id="rId2" Type="http://schemas.openxmlformats.org/officeDocument/2006/relationships/image" Target="../media/image60.png"/><Relationship Id="rId1" Type="http://schemas.openxmlformats.org/officeDocument/2006/relationships/slideLayout" Target="../slideLayouts/slideLayout26.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78.svg"/><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69.png"/><Relationship Id="rId18" Type="http://schemas.openxmlformats.org/officeDocument/2006/relationships/image" Target="../media/image43.png"/><Relationship Id="rId26" Type="http://schemas.openxmlformats.org/officeDocument/2006/relationships/image" Target="../media/image75.png"/><Relationship Id="rId3" Type="http://schemas.openxmlformats.org/officeDocument/2006/relationships/image" Target="../media/image79.png"/><Relationship Id="rId21" Type="http://schemas.openxmlformats.org/officeDocument/2006/relationships/image" Target="../media/image49.png"/><Relationship Id="rId7" Type="http://schemas.openxmlformats.org/officeDocument/2006/relationships/image" Target="../media/image36.svg"/><Relationship Id="rId12" Type="http://schemas.openxmlformats.org/officeDocument/2006/relationships/image" Target="../media/image67.svg"/><Relationship Id="rId17" Type="http://schemas.openxmlformats.org/officeDocument/2006/relationships/image" Target="../media/image71.png"/><Relationship Id="rId25" Type="http://schemas.openxmlformats.org/officeDocument/2006/relationships/image" Target="../media/image57.png"/><Relationship Id="rId2" Type="http://schemas.openxmlformats.org/officeDocument/2006/relationships/image" Target="../media/image40.png"/><Relationship Id="rId16" Type="http://schemas.openxmlformats.org/officeDocument/2006/relationships/image" Target="../media/image70.png"/><Relationship Id="rId20" Type="http://schemas.openxmlformats.org/officeDocument/2006/relationships/image" Target="../media/image48.png"/><Relationship Id="rId1" Type="http://schemas.openxmlformats.org/officeDocument/2006/relationships/slideLayout" Target="../slideLayouts/slideLayout26.xml"/><Relationship Id="rId6" Type="http://schemas.openxmlformats.org/officeDocument/2006/relationships/image" Target="../media/image35.png"/><Relationship Id="rId11" Type="http://schemas.openxmlformats.org/officeDocument/2006/relationships/image" Target="../media/image66.png"/><Relationship Id="rId24" Type="http://schemas.openxmlformats.org/officeDocument/2006/relationships/image" Target="../media/image53.svg"/><Relationship Id="rId5" Type="http://schemas.openxmlformats.org/officeDocument/2006/relationships/image" Target="../media/image78.svg"/><Relationship Id="rId15" Type="http://schemas.openxmlformats.org/officeDocument/2006/relationships/image" Target="../media/image42.png"/><Relationship Id="rId23" Type="http://schemas.openxmlformats.org/officeDocument/2006/relationships/image" Target="../media/image52.png"/><Relationship Id="rId10" Type="http://schemas.openxmlformats.org/officeDocument/2006/relationships/image" Target="../media/image51.png"/><Relationship Id="rId19" Type="http://schemas.openxmlformats.org/officeDocument/2006/relationships/image" Target="../media/image72.png"/><Relationship Id="rId4" Type="http://schemas.openxmlformats.org/officeDocument/2006/relationships/image" Target="../media/image77.png"/><Relationship Id="rId9" Type="http://schemas.openxmlformats.org/officeDocument/2006/relationships/image" Target="../media/image68.png"/><Relationship Id="rId14" Type="http://schemas.microsoft.com/office/2007/relationships/hdphoto" Target="../media/hdphoto7.wdp"/><Relationship Id="rId22" Type="http://schemas.openxmlformats.org/officeDocument/2006/relationships/image" Target="../media/image50.png"/><Relationship Id="rId27" Type="http://schemas.openxmlformats.org/officeDocument/2006/relationships/image" Target="../media/image76.svg"/></Relationships>
</file>

<file path=ppt/slides/_rels/slide16.xml.rels><?xml version="1.0" encoding="UTF-8" standalone="yes"?>
<Relationships xmlns="http://schemas.openxmlformats.org/package/2006/relationships"><Relationship Id="rId13" Type="http://schemas.openxmlformats.org/officeDocument/2006/relationships/image" Target="../media/image33.png"/><Relationship Id="rId18" Type="http://schemas.openxmlformats.org/officeDocument/2006/relationships/image" Target="../media/image42.png"/><Relationship Id="rId26" Type="http://schemas.openxmlformats.org/officeDocument/2006/relationships/image" Target="../media/image50.png"/><Relationship Id="rId39" Type="http://schemas.openxmlformats.org/officeDocument/2006/relationships/image" Target="../media/image67.svg"/><Relationship Id="rId21" Type="http://schemas.openxmlformats.org/officeDocument/2006/relationships/image" Target="../media/image45.png"/><Relationship Id="rId34" Type="http://schemas.openxmlformats.org/officeDocument/2006/relationships/image" Target="../media/image57.png"/><Relationship Id="rId42" Type="http://schemas.openxmlformats.org/officeDocument/2006/relationships/image" Target="../media/image70.png"/><Relationship Id="rId7" Type="http://schemas.openxmlformats.org/officeDocument/2006/relationships/image" Target="../media/image36.svg"/><Relationship Id="rId2" Type="http://schemas.openxmlformats.org/officeDocument/2006/relationships/image" Target="../media/image81.png"/><Relationship Id="rId16" Type="http://schemas.openxmlformats.org/officeDocument/2006/relationships/image" Target="../media/image39.png"/><Relationship Id="rId29" Type="http://schemas.openxmlformats.org/officeDocument/2006/relationships/image" Target="../media/image53.svg"/><Relationship Id="rId1" Type="http://schemas.openxmlformats.org/officeDocument/2006/relationships/slideLayout" Target="../slideLayouts/slideLayout26.xml"/><Relationship Id="rId6" Type="http://schemas.openxmlformats.org/officeDocument/2006/relationships/image" Target="../media/image35.png"/><Relationship Id="rId11" Type="http://schemas.openxmlformats.org/officeDocument/2006/relationships/image" Target="../media/image31.png"/><Relationship Id="rId24" Type="http://schemas.openxmlformats.org/officeDocument/2006/relationships/image" Target="../media/image48.png"/><Relationship Id="rId32" Type="http://schemas.openxmlformats.org/officeDocument/2006/relationships/oleObject" Target="../embeddings/oleObject1.bin"/><Relationship Id="rId37" Type="http://schemas.openxmlformats.org/officeDocument/2006/relationships/image" Target="../media/image68.png"/><Relationship Id="rId40" Type="http://schemas.openxmlformats.org/officeDocument/2006/relationships/image" Target="../media/image69.png"/><Relationship Id="rId45" Type="http://schemas.openxmlformats.org/officeDocument/2006/relationships/image" Target="../media/image75.png"/><Relationship Id="rId5" Type="http://schemas.openxmlformats.org/officeDocument/2006/relationships/image" Target="../media/image78.svg"/><Relationship Id="rId15" Type="http://schemas.openxmlformats.org/officeDocument/2006/relationships/image" Target="../media/image38.png"/><Relationship Id="rId23" Type="http://schemas.openxmlformats.org/officeDocument/2006/relationships/image" Target="../media/image47.png"/><Relationship Id="rId28" Type="http://schemas.openxmlformats.org/officeDocument/2006/relationships/image" Target="../media/image52.png"/><Relationship Id="rId36" Type="http://schemas.openxmlformats.org/officeDocument/2006/relationships/image" Target="../media/image59.png"/><Relationship Id="rId10" Type="http://schemas.openxmlformats.org/officeDocument/2006/relationships/image" Target="../media/image40.png"/><Relationship Id="rId19" Type="http://schemas.openxmlformats.org/officeDocument/2006/relationships/image" Target="../media/image43.png"/><Relationship Id="rId31" Type="http://schemas.openxmlformats.org/officeDocument/2006/relationships/image" Target="../media/image55.png"/><Relationship Id="rId44" Type="http://schemas.openxmlformats.org/officeDocument/2006/relationships/image" Target="../media/image72.png"/><Relationship Id="rId4" Type="http://schemas.openxmlformats.org/officeDocument/2006/relationships/image" Target="../media/image77.png"/><Relationship Id="rId9" Type="http://schemas.openxmlformats.org/officeDocument/2006/relationships/image" Target="../media/image79.png"/><Relationship Id="rId14" Type="http://schemas.openxmlformats.org/officeDocument/2006/relationships/image" Target="../media/image34.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png"/><Relationship Id="rId35" Type="http://schemas.openxmlformats.org/officeDocument/2006/relationships/image" Target="../media/image58.png"/><Relationship Id="rId43" Type="http://schemas.openxmlformats.org/officeDocument/2006/relationships/image" Target="../media/image71.png"/><Relationship Id="rId8" Type="http://schemas.openxmlformats.org/officeDocument/2006/relationships/image" Target="../media/image80.jpeg"/><Relationship Id="rId3" Type="http://schemas.openxmlformats.org/officeDocument/2006/relationships/image" Target="../media/image82.svg"/><Relationship Id="rId12" Type="http://schemas.openxmlformats.org/officeDocument/2006/relationships/image" Target="../media/image32.svg"/><Relationship Id="rId17" Type="http://schemas.openxmlformats.org/officeDocument/2006/relationships/image" Target="../media/image41.png"/><Relationship Id="rId25" Type="http://schemas.openxmlformats.org/officeDocument/2006/relationships/image" Target="../media/image49.png"/><Relationship Id="rId33" Type="http://schemas.openxmlformats.org/officeDocument/2006/relationships/image" Target="../media/image56.emf"/><Relationship Id="rId38" Type="http://schemas.openxmlformats.org/officeDocument/2006/relationships/image" Target="../media/image66.png"/><Relationship Id="rId46" Type="http://schemas.openxmlformats.org/officeDocument/2006/relationships/image" Target="../media/image76.svg"/><Relationship Id="rId20" Type="http://schemas.openxmlformats.org/officeDocument/2006/relationships/image" Target="../media/image44.png"/><Relationship Id="rId41" Type="http://schemas.microsoft.com/office/2007/relationships/hdphoto" Target="../media/hdphoto7.wdp"/></Relationships>
</file>

<file path=ppt/slides/_rels/slide1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7.png"/><Relationship Id="rId18" Type="http://schemas.openxmlformats.org/officeDocument/2006/relationships/image" Target="../media/image51.png"/><Relationship Id="rId26" Type="http://schemas.openxmlformats.org/officeDocument/2006/relationships/image" Target="../media/image96.png"/><Relationship Id="rId3" Type="http://schemas.openxmlformats.org/officeDocument/2006/relationships/image" Target="../media/image81.png"/><Relationship Id="rId21"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6.png"/><Relationship Id="rId17" Type="http://schemas.openxmlformats.org/officeDocument/2006/relationships/image" Target="../media/image89.png"/><Relationship Id="rId25" Type="http://schemas.openxmlformats.org/officeDocument/2006/relationships/image" Target="../media/image95.png"/><Relationship Id="rId2" Type="http://schemas.openxmlformats.org/officeDocument/2006/relationships/notesSlide" Target="../notesSlides/notesSlide6.xml"/><Relationship Id="rId16" Type="http://schemas.openxmlformats.org/officeDocument/2006/relationships/image" Target="../media/image70.png"/><Relationship Id="rId20" Type="http://schemas.openxmlformats.org/officeDocument/2006/relationships/image" Target="../media/image91.png"/><Relationship Id="rId1" Type="http://schemas.openxmlformats.org/officeDocument/2006/relationships/slideLayout" Target="../slideLayouts/slideLayout41.xml"/><Relationship Id="rId6" Type="http://schemas.openxmlformats.org/officeDocument/2006/relationships/image" Target="../media/image36.svg"/><Relationship Id="rId11" Type="http://schemas.openxmlformats.org/officeDocument/2006/relationships/image" Target="../media/image85.png"/><Relationship Id="rId24" Type="http://schemas.openxmlformats.org/officeDocument/2006/relationships/image" Target="../media/image94.png"/><Relationship Id="rId5" Type="http://schemas.openxmlformats.org/officeDocument/2006/relationships/image" Target="../media/image35.png"/><Relationship Id="rId15" Type="http://schemas.openxmlformats.org/officeDocument/2006/relationships/image" Target="../media/image46.png"/><Relationship Id="rId23" Type="http://schemas.openxmlformats.org/officeDocument/2006/relationships/image" Target="../media/image93.png"/><Relationship Id="rId10" Type="http://schemas.openxmlformats.org/officeDocument/2006/relationships/image" Target="../media/image34.png"/><Relationship Id="rId19" Type="http://schemas.openxmlformats.org/officeDocument/2006/relationships/image" Target="../media/image90.png"/><Relationship Id="rId4" Type="http://schemas.openxmlformats.org/officeDocument/2006/relationships/image" Target="../media/image82.svg"/><Relationship Id="rId9" Type="http://schemas.openxmlformats.org/officeDocument/2006/relationships/image" Target="../media/image40.png"/><Relationship Id="rId14" Type="http://schemas.openxmlformats.org/officeDocument/2006/relationships/image" Target="../media/image88.png"/><Relationship Id="rId22" Type="http://schemas.openxmlformats.org/officeDocument/2006/relationships/image" Target="../media/image92.png"/><Relationship Id="rId27" Type="http://schemas.microsoft.com/office/2007/relationships/hdphoto" Target="../media/hdphoto8.wdp"/></Relationships>
</file>

<file path=ppt/slides/_rels/slide18.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7.png"/><Relationship Id="rId18" Type="http://schemas.openxmlformats.org/officeDocument/2006/relationships/image" Target="../media/image51.png"/><Relationship Id="rId26" Type="http://schemas.openxmlformats.org/officeDocument/2006/relationships/image" Target="../media/image96.png"/><Relationship Id="rId3" Type="http://schemas.openxmlformats.org/officeDocument/2006/relationships/image" Target="../media/image81.png"/><Relationship Id="rId21"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6.png"/><Relationship Id="rId17" Type="http://schemas.openxmlformats.org/officeDocument/2006/relationships/image" Target="../media/image89.png"/><Relationship Id="rId25" Type="http://schemas.openxmlformats.org/officeDocument/2006/relationships/image" Target="../media/image95.png"/><Relationship Id="rId2" Type="http://schemas.openxmlformats.org/officeDocument/2006/relationships/image" Target="../media/image60.png"/><Relationship Id="rId16" Type="http://schemas.openxmlformats.org/officeDocument/2006/relationships/image" Target="../media/image70.png"/><Relationship Id="rId20" Type="http://schemas.openxmlformats.org/officeDocument/2006/relationships/image" Target="../media/image91.png"/><Relationship Id="rId1" Type="http://schemas.openxmlformats.org/officeDocument/2006/relationships/slideLayout" Target="../slideLayouts/slideLayout26.xml"/><Relationship Id="rId6" Type="http://schemas.openxmlformats.org/officeDocument/2006/relationships/image" Target="../media/image36.svg"/><Relationship Id="rId11" Type="http://schemas.openxmlformats.org/officeDocument/2006/relationships/image" Target="../media/image85.png"/><Relationship Id="rId24" Type="http://schemas.openxmlformats.org/officeDocument/2006/relationships/image" Target="../media/image94.png"/><Relationship Id="rId5" Type="http://schemas.openxmlformats.org/officeDocument/2006/relationships/image" Target="../media/image35.png"/><Relationship Id="rId15" Type="http://schemas.openxmlformats.org/officeDocument/2006/relationships/image" Target="../media/image46.png"/><Relationship Id="rId23" Type="http://schemas.openxmlformats.org/officeDocument/2006/relationships/image" Target="../media/image93.png"/><Relationship Id="rId10" Type="http://schemas.openxmlformats.org/officeDocument/2006/relationships/image" Target="../media/image34.png"/><Relationship Id="rId19" Type="http://schemas.openxmlformats.org/officeDocument/2006/relationships/image" Target="../media/image90.png"/><Relationship Id="rId4" Type="http://schemas.openxmlformats.org/officeDocument/2006/relationships/image" Target="../media/image82.svg"/><Relationship Id="rId9" Type="http://schemas.openxmlformats.org/officeDocument/2006/relationships/image" Target="../media/image40.png"/><Relationship Id="rId14" Type="http://schemas.openxmlformats.org/officeDocument/2006/relationships/image" Target="../media/image88.png"/><Relationship Id="rId22" Type="http://schemas.openxmlformats.org/officeDocument/2006/relationships/image" Target="../media/image92.png"/><Relationship Id="rId27" Type="http://schemas.microsoft.com/office/2007/relationships/hdphoto" Target="../media/hdphoto8.wdp"/></Relationships>
</file>

<file path=ppt/slides/_rels/slide19.xml.rels><?xml version="1.0" encoding="UTF-8" standalone="yes"?>
<Relationships xmlns="http://schemas.openxmlformats.org/package/2006/relationships"><Relationship Id="rId13" Type="http://schemas.openxmlformats.org/officeDocument/2006/relationships/image" Target="../media/image32.svg"/><Relationship Id="rId18" Type="http://schemas.openxmlformats.org/officeDocument/2006/relationships/image" Target="../media/image41.png"/><Relationship Id="rId26" Type="http://schemas.openxmlformats.org/officeDocument/2006/relationships/image" Target="../media/image49.png"/><Relationship Id="rId39" Type="http://schemas.openxmlformats.org/officeDocument/2006/relationships/image" Target="../media/image66.png"/><Relationship Id="rId21" Type="http://schemas.openxmlformats.org/officeDocument/2006/relationships/image" Target="../media/image44.png"/><Relationship Id="rId34" Type="http://schemas.openxmlformats.org/officeDocument/2006/relationships/image" Target="../media/image56.emf"/><Relationship Id="rId42" Type="http://schemas.microsoft.com/office/2007/relationships/hdphoto" Target="../media/hdphoto7.wdp"/><Relationship Id="rId47" Type="http://schemas.openxmlformats.org/officeDocument/2006/relationships/image" Target="../media/image76.svg"/><Relationship Id="rId50" Type="http://schemas.openxmlformats.org/officeDocument/2006/relationships/image" Target="../media/image83.png"/><Relationship Id="rId55" Type="http://schemas.openxmlformats.org/officeDocument/2006/relationships/image" Target="../media/image88.png"/><Relationship Id="rId63" Type="http://schemas.openxmlformats.org/officeDocument/2006/relationships/image" Target="../media/image96.png"/><Relationship Id="rId7" Type="http://schemas.openxmlformats.org/officeDocument/2006/relationships/image" Target="../media/image35.png"/><Relationship Id="rId2" Type="http://schemas.openxmlformats.org/officeDocument/2006/relationships/image" Target="../media/image97.png"/><Relationship Id="rId16" Type="http://schemas.openxmlformats.org/officeDocument/2006/relationships/image" Target="../media/image38.png"/><Relationship Id="rId29" Type="http://schemas.openxmlformats.org/officeDocument/2006/relationships/image" Target="../media/image52.png"/><Relationship Id="rId11" Type="http://schemas.openxmlformats.org/officeDocument/2006/relationships/image" Target="../media/image40.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59.png"/><Relationship Id="rId40" Type="http://schemas.openxmlformats.org/officeDocument/2006/relationships/image" Target="../media/image67.svg"/><Relationship Id="rId45" Type="http://schemas.openxmlformats.org/officeDocument/2006/relationships/image" Target="../media/image72.png"/><Relationship Id="rId53" Type="http://schemas.openxmlformats.org/officeDocument/2006/relationships/image" Target="../media/image86.png"/><Relationship Id="rId58" Type="http://schemas.openxmlformats.org/officeDocument/2006/relationships/image" Target="../media/image91.png"/><Relationship Id="rId5" Type="http://schemas.openxmlformats.org/officeDocument/2006/relationships/image" Target="../media/image77.png"/><Relationship Id="rId61" Type="http://schemas.openxmlformats.org/officeDocument/2006/relationships/image" Target="../media/image94.png"/><Relationship Id="rId19" Type="http://schemas.openxmlformats.org/officeDocument/2006/relationships/image" Target="../media/image42.png"/><Relationship Id="rId14" Type="http://schemas.openxmlformats.org/officeDocument/2006/relationships/image" Target="../media/image33.pn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svg"/><Relationship Id="rId35" Type="http://schemas.openxmlformats.org/officeDocument/2006/relationships/image" Target="../media/image57.png"/><Relationship Id="rId43" Type="http://schemas.openxmlformats.org/officeDocument/2006/relationships/image" Target="../media/image70.png"/><Relationship Id="rId48" Type="http://schemas.openxmlformats.org/officeDocument/2006/relationships/image" Target="../media/image81.png"/><Relationship Id="rId56" Type="http://schemas.openxmlformats.org/officeDocument/2006/relationships/image" Target="../media/image89.png"/><Relationship Id="rId64" Type="http://schemas.microsoft.com/office/2007/relationships/hdphoto" Target="../media/hdphoto8.wdp"/><Relationship Id="rId8" Type="http://schemas.openxmlformats.org/officeDocument/2006/relationships/image" Target="../media/image36.svg"/><Relationship Id="rId51" Type="http://schemas.openxmlformats.org/officeDocument/2006/relationships/image" Target="../media/image84.png"/><Relationship Id="rId3" Type="http://schemas.openxmlformats.org/officeDocument/2006/relationships/image" Target="../media/image30.png"/><Relationship Id="rId12" Type="http://schemas.openxmlformats.org/officeDocument/2006/relationships/image" Target="../media/image31.png"/><Relationship Id="rId17" Type="http://schemas.openxmlformats.org/officeDocument/2006/relationships/image" Target="../media/image39.png"/><Relationship Id="rId25" Type="http://schemas.openxmlformats.org/officeDocument/2006/relationships/image" Target="../media/image48.png"/><Relationship Id="rId33" Type="http://schemas.openxmlformats.org/officeDocument/2006/relationships/oleObject" Target="../embeddings/oleObject1.bin"/><Relationship Id="rId38" Type="http://schemas.openxmlformats.org/officeDocument/2006/relationships/image" Target="../media/image68.png"/><Relationship Id="rId46" Type="http://schemas.openxmlformats.org/officeDocument/2006/relationships/image" Target="../media/image75.png"/><Relationship Id="rId59" Type="http://schemas.openxmlformats.org/officeDocument/2006/relationships/image" Target="../media/image92.png"/><Relationship Id="rId20" Type="http://schemas.openxmlformats.org/officeDocument/2006/relationships/image" Target="../media/image43.png"/><Relationship Id="rId41" Type="http://schemas.openxmlformats.org/officeDocument/2006/relationships/image" Target="../media/image69.png"/><Relationship Id="rId54" Type="http://schemas.openxmlformats.org/officeDocument/2006/relationships/image" Target="../media/image87.png"/><Relationship Id="rId62" Type="http://schemas.openxmlformats.org/officeDocument/2006/relationships/image" Target="../media/image95.png"/><Relationship Id="rId1" Type="http://schemas.openxmlformats.org/officeDocument/2006/relationships/slideLayout" Target="../slideLayouts/slideLayout26.xml"/><Relationship Id="rId6" Type="http://schemas.openxmlformats.org/officeDocument/2006/relationships/image" Target="../media/image78.svg"/><Relationship Id="rId15" Type="http://schemas.openxmlformats.org/officeDocument/2006/relationships/image" Target="../media/image34.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8.png"/><Relationship Id="rId49" Type="http://schemas.openxmlformats.org/officeDocument/2006/relationships/image" Target="../media/image82.svg"/><Relationship Id="rId57" Type="http://schemas.openxmlformats.org/officeDocument/2006/relationships/image" Target="../media/image90.png"/><Relationship Id="rId10" Type="http://schemas.openxmlformats.org/officeDocument/2006/relationships/image" Target="../media/image79.png"/><Relationship Id="rId31" Type="http://schemas.openxmlformats.org/officeDocument/2006/relationships/image" Target="../media/image54.png"/><Relationship Id="rId44" Type="http://schemas.openxmlformats.org/officeDocument/2006/relationships/image" Target="../media/image71.png"/><Relationship Id="rId52" Type="http://schemas.openxmlformats.org/officeDocument/2006/relationships/image" Target="../media/image85.png"/><Relationship Id="rId60" Type="http://schemas.openxmlformats.org/officeDocument/2006/relationships/image" Target="../media/image93.png"/><Relationship Id="rId4" Type="http://schemas.microsoft.com/office/2007/relationships/hdphoto" Target="../media/hdphoto6.wdp"/><Relationship Id="rId9" Type="http://schemas.openxmlformats.org/officeDocument/2006/relationships/image" Target="../media/image8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8" Type="http://schemas.openxmlformats.org/officeDocument/2006/relationships/image" Target="../media/image79.png"/><Relationship Id="rId3" Type="http://schemas.microsoft.com/office/2007/relationships/hdphoto" Target="../media/hdphoto6.wdp"/><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6.xml"/><Relationship Id="rId6" Type="http://schemas.openxmlformats.org/officeDocument/2006/relationships/image" Target="../media/image100.png"/><Relationship Id="rId5" Type="http://schemas.openxmlformats.org/officeDocument/2006/relationships/image" Target="../media/image99.svg"/><Relationship Id="rId4" Type="http://schemas.openxmlformats.org/officeDocument/2006/relationships/image" Target="../media/image98.png"/><Relationship Id="rId9" Type="http://schemas.openxmlformats.org/officeDocument/2006/relationships/image" Target="../media/image101.png"/></Relationships>
</file>

<file path=ppt/slides/_rels/slide21.xml.rels><?xml version="1.0" encoding="UTF-8" standalone="yes"?>
<Relationships xmlns="http://schemas.openxmlformats.org/package/2006/relationships"><Relationship Id="rId8" Type="http://schemas.openxmlformats.org/officeDocument/2006/relationships/image" Target="../media/image99.svg"/><Relationship Id="rId13" Type="http://schemas.openxmlformats.org/officeDocument/2006/relationships/image" Target="../media/image105.png"/><Relationship Id="rId3" Type="http://schemas.microsoft.com/office/2007/relationships/hdphoto" Target="../media/hdphoto6.wdp"/><Relationship Id="rId7" Type="http://schemas.openxmlformats.org/officeDocument/2006/relationships/image" Target="../media/image98.png"/><Relationship Id="rId12" Type="http://schemas.openxmlformats.org/officeDocument/2006/relationships/image" Target="../media/image104.svg"/><Relationship Id="rId2" Type="http://schemas.openxmlformats.org/officeDocument/2006/relationships/image" Target="../media/image30.png"/><Relationship Id="rId16" Type="http://schemas.openxmlformats.org/officeDocument/2006/relationships/image" Target="../media/image108.png"/><Relationship Id="rId1" Type="http://schemas.openxmlformats.org/officeDocument/2006/relationships/slideLayout" Target="../slideLayouts/slideLayout26.xml"/><Relationship Id="rId6" Type="http://schemas.openxmlformats.org/officeDocument/2006/relationships/image" Target="../media/image79.png"/><Relationship Id="rId11" Type="http://schemas.openxmlformats.org/officeDocument/2006/relationships/image" Target="../media/image103.png"/><Relationship Id="rId5" Type="http://schemas.openxmlformats.org/officeDocument/2006/relationships/image" Target="../media/image33.png"/><Relationship Id="rId15" Type="http://schemas.openxmlformats.org/officeDocument/2006/relationships/image" Target="../media/image107.png"/><Relationship Id="rId10" Type="http://schemas.openxmlformats.org/officeDocument/2006/relationships/image" Target="../media/image102.png"/><Relationship Id="rId4" Type="http://schemas.openxmlformats.org/officeDocument/2006/relationships/image" Target="../media/image100.png"/><Relationship Id="rId9" Type="http://schemas.openxmlformats.org/officeDocument/2006/relationships/image" Target="../media/image101.png"/><Relationship Id="rId14" Type="http://schemas.openxmlformats.org/officeDocument/2006/relationships/image" Target="../media/image106.png"/></Relationships>
</file>

<file path=ppt/slides/_rels/slide22.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30.png"/><Relationship Id="rId7" Type="http://schemas.openxmlformats.org/officeDocument/2006/relationships/image" Target="../media/image79.png"/><Relationship Id="rId2" Type="http://schemas.openxmlformats.org/officeDocument/2006/relationships/image" Target="../media/image60.png"/><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image" Target="../media/image100.png"/><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13" Type="http://schemas.openxmlformats.org/officeDocument/2006/relationships/image" Target="../media/image114.svg"/><Relationship Id="rId18" Type="http://schemas.microsoft.com/office/2007/relationships/hdphoto" Target="../media/hdphoto10.wdp"/><Relationship Id="rId26" Type="http://schemas.openxmlformats.org/officeDocument/2006/relationships/image" Target="../media/image125.png"/><Relationship Id="rId3" Type="http://schemas.microsoft.com/office/2007/relationships/hdphoto" Target="../media/hdphoto6.wdp"/><Relationship Id="rId21" Type="http://schemas.openxmlformats.org/officeDocument/2006/relationships/image" Target="../media/image120.png"/><Relationship Id="rId34" Type="http://schemas.openxmlformats.org/officeDocument/2006/relationships/image" Target="../media/image130.png"/><Relationship Id="rId7" Type="http://schemas.openxmlformats.org/officeDocument/2006/relationships/image" Target="../media/image112.png"/><Relationship Id="rId12" Type="http://schemas.openxmlformats.org/officeDocument/2006/relationships/image" Target="../media/image113.png"/><Relationship Id="rId17" Type="http://schemas.openxmlformats.org/officeDocument/2006/relationships/image" Target="../media/image117.png"/><Relationship Id="rId25" Type="http://schemas.openxmlformats.org/officeDocument/2006/relationships/image" Target="../media/image124.png"/><Relationship Id="rId33" Type="http://schemas.openxmlformats.org/officeDocument/2006/relationships/image" Target="../media/image65.png"/><Relationship Id="rId2" Type="http://schemas.openxmlformats.org/officeDocument/2006/relationships/image" Target="../media/image30.png"/><Relationship Id="rId16" Type="http://schemas.openxmlformats.org/officeDocument/2006/relationships/image" Target="../media/image116.png"/><Relationship Id="rId20" Type="http://schemas.openxmlformats.org/officeDocument/2006/relationships/image" Target="../media/image119.png"/><Relationship Id="rId29" Type="http://schemas.openxmlformats.org/officeDocument/2006/relationships/image" Target="../media/image127.png"/><Relationship Id="rId1" Type="http://schemas.openxmlformats.org/officeDocument/2006/relationships/slideLayout" Target="../slideLayouts/slideLayout35.xml"/><Relationship Id="rId6" Type="http://schemas.openxmlformats.org/officeDocument/2006/relationships/image" Target="../media/image111.png"/><Relationship Id="rId11" Type="http://schemas.openxmlformats.org/officeDocument/2006/relationships/image" Target="../media/image101.png"/><Relationship Id="rId24" Type="http://schemas.openxmlformats.org/officeDocument/2006/relationships/image" Target="../media/image123.png"/><Relationship Id="rId32" Type="http://schemas.openxmlformats.org/officeDocument/2006/relationships/image" Target="../media/image129.png"/><Relationship Id="rId5" Type="http://schemas.openxmlformats.org/officeDocument/2006/relationships/image" Target="../media/image110.png"/><Relationship Id="rId15" Type="http://schemas.microsoft.com/office/2007/relationships/hdphoto" Target="../media/hdphoto9.wdp"/><Relationship Id="rId23" Type="http://schemas.openxmlformats.org/officeDocument/2006/relationships/image" Target="../media/image122.png"/><Relationship Id="rId28" Type="http://schemas.openxmlformats.org/officeDocument/2006/relationships/image" Target="../media/image39.png"/><Relationship Id="rId10" Type="http://schemas.openxmlformats.org/officeDocument/2006/relationships/image" Target="../media/image79.png"/><Relationship Id="rId19" Type="http://schemas.openxmlformats.org/officeDocument/2006/relationships/image" Target="../media/image118.png"/><Relationship Id="rId31" Type="http://schemas.openxmlformats.org/officeDocument/2006/relationships/image" Target="../media/image40.png"/><Relationship Id="rId4" Type="http://schemas.openxmlformats.org/officeDocument/2006/relationships/image" Target="../media/image109.png"/><Relationship Id="rId9" Type="http://schemas.openxmlformats.org/officeDocument/2006/relationships/image" Target="../media/image33.png"/><Relationship Id="rId14" Type="http://schemas.openxmlformats.org/officeDocument/2006/relationships/image" Target="../media/image115.png"/><Relationship Id="rId22" Type="http://schemas.openxmlformats.org/officeDocument/2006/relationships/image" Target="../media/image121.png"/><Relationship Id="rId27" Type="http://schemas.openxmlformats.org/officeDocument/2006/relationships/image" Target="../media/image126.png"/><Relationship Id="rId30" Type="http://schemas.openxmlformats.org/officeDocument/2006/relationships/image" Target="../media/image128.jpeg"/><Relationship Id="rId35" Type="http://schemas.microsoft.com/office/2007/relationships/hdphoto" Target="../media/hdphoto11.wdp"/><Relationship Id="rId8" Type="http://schemas.openxmlformats.org/officeDocument/2006/relationships/image" Target="../media/image100.png"/></Relationships>
</file>

<file path=ppt/slides/_rels/slide24.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101.png"/><Relationship Id="rId26" Type="http://schemas.openxmlformats.org/officeDocument/2006/relationships/image" Target="../media/image125.png"/><Relationship Id="rId3" Type="http://schemas.openxmlformats.org/officeDocument/2006/relationships/image" Target="../media/image110.png"/><Relationship Id="rId21" Type="http://schemas.openxmlformats.org/officeDocument/2006/relationships/image" Target="../media/image120.png"/><Relationship Id="rId34" Type="http://schemas.openxmlformats.org/officeDocument/2006/relationships/image" Target="../media/image130.png"/><Relationship Id="rId7" Type="http://schemas.openxmlformats.org/officeDocument/2006/relationships/image" Target="../media/image114.svg"/><Relationship Id="rId12" Type="http://schemas.openxmlformats.org/officeDocument/2006/relationships/image" Target="../media/image118.png"/><Relationship Id="rId17" Type="http://schemas.openxmlformats.org/officeDocument/2006/relationships/image" Target="../media/image100.png"/><Relationship Id="rId25" Type="http://schemas.openxmlformats.org/officeDocument/2006/relationships/image" Target="../media/image124.png"/><Relationship Id="rId33" Type="http://schemas.openxmlformats.org/officeDocument/2006/relationships/image" Target="../media/image65.png"/><Relationship Id="rId2" Type="http://schemas.openxmlformats.org/officeDocument/2006/relationships/image" Target="../media/image109.png"/><Relationship Id="rId16" Type="http://schemas.openxmlformats.org/officeDocument/2006/relationships/image" Target="../media/image79.png"/><Relationship Id="rId20" Type="http://schemas.openxmlformats.org/officeDocument/2006/relationships/image" Target="../media/image119.png"/><Relationship Id="rId29" Type="http://schemas.openxmlformats.org/officeDocument/2006/relationships/image" Target="../media/image127.png"/><Relationship Id="rId1" Type="http://schemas.openxmlformats.org/officeDocument/2006/relationships/slideLayout" Target="../slideLayouts/slideLayout35.xml"/><Relationship Id="rId6" Type="http://schemas.openxmlformats.org/officeDocument/2006/relationships/image" Target="../media/image113.png"/><Relationship Id="rId11" Type="http://schemas.microsoft.com/office/2007/relationships/hdphoto" Target="../media/hdphoto10.wdp"/><Relationship Id="rId24" Type="http://schemas.openxmlformats.org/officeDocument/2006/relationships/image" Target="../media/image123.png"/><Relationship Id="rId32" Type="http://schemas.openxmlformats.org/officeDocument/2006/relationships/image" Target="../media/image129.png"/><Relationship Id="rId5" Type="http://schemas.openxmlformats.org/officeDocument/2006/relationships/image" Target="../media/image112.png"/><Relationship Id="rId15" Type="http://schemas.openxmlformats.org/officeDocument/2006/relationships/image" Target="../media/image33.png"/><Relationship Id="rId23" Type="http://schemas.openxmlformats.org/officeDocument/2006/relationships/image" Target="../media/image122.png"/><Relationship Id="rId28" Type="http://schemas.openxmlformats.org/officeDocument/2006/relationships/image" Target="../media/image39.png"/><Relationship Id="rId10" Type="http://schemas.openxmlformats.org/officeDocument/2006/relationships/image" Target="../media/image117.png"/><Relationship Id="rId19" Type="http://schemas.openxmlformats.org/officeDocument/2006/relationships/image" Target="../media/image116.png"/><Relationship Id="rId31" Type="http://schemas.openxmlformats.org/officeDocument/2006/relationships/image" Target="../media/image40.png"/><Relationship Id="rId4" Type="http://schemas.openxmlformats.org/officeDocument/2006/relationships/image" Target="../media/image111.png"/><Relationship Id="rId9" Type="http://schemas.microsoft.com/office/2007/relationships/hdphoto" Target="../media/hdphoto9.wdp"/><Relationship Id="rId14" Type="http://schemas.microsoft.com/office/2007/relationships/hdphoto" Target="../media/hdphoto6.wdp"/><Relationship Id="rId22" Type="http://schemas.openxmlformats.org/officeDocument/2006/relationships/image" Target="../media/image121.png"/><Relationship Id="rId27" Type="http://schemas.openxmlformats.org/officeDocument/2006/relationships/image" Target="../media/image126.png"/><Relationship Id="rId30" Type="http://schemas.openxmlformats.org/officeDocument/2006/relationships/image" Target="../media/image128.jpeg"/><Relationship Id="rId35" Type="http://schemas.microsoft.com/office/2007/relationships/hdphoto" Target="../media/hdphoto11.wdp"/><Relationship Id="rId8" Type="http://schemas.openxmlformats.org/officeDocument/2006/relationships/image" Target="../media/image115.png"/></Relationships>
</file>

<file path=ppt/slides/_rels/slide25.xml.rels><?xml version="1.0" encoding="UTF-8" standalone="yes"?>
<Relationships xmlns="http://schemas.openxmlformats.org/package/2006/relationships"><Relationship Id="rId26" Type="http://schemas.openxmlformats.org/officeDocument/2006/relationships/image" Target="../media/image47.png"/><Relationship Id="rId21" Type="http://schemas.openxmlformats.org/officeDocument/2006/relationships/image" Target="../media/image42.png"/><Relationship Id="rId34" Type="http://schemas.openxmlformats.org/officeDocument/2006/relationships/image" Target="../media/image55.png"/><Relationship Id="rId42" Type="http://schemas.openxmlformats.org/officeDocument/2006/relationships/image" Target="../media/image67.svg"/><Relationship Id="rId47" Type="http://schemas.openxmlformats.org/officeDocument/2006/relationships/image" Target="../media/image72.png"/><Relationship Id="rId50" Type="http://schemas.openxmlformats.org/officeDocument/2006/relationships/image" Target="../media/image81.png"/><Relationship Id="rId55" Type="http://schemas.openxmlformats.org/officeDocument/2006/relationships/image" Target="../media/image86.png"/><Relationship Id="rId63" Type="http://schemas.openxmlformats.org/officeDocument/2006/relationships/image" Target="../media/image94.png"/><Relationship Id="rId7" Type="http://schemas.openxmlformats.org/officeDocument/2006/relationships/image" Target="../media/image101.png"/><Relationship Id="rId2" Type="http://schemas.openxmlformats.org/officeDocument/2006/relationships/image" Target="../media/image30.png"/><Relationship Id="rId16" Type="http://schemas.openxmlformats.org/officeDocument/2006/relationships/image" Target="../media/image32.svg"/><Relationship Id="rId29" Type="http://schemas.openxmlformats.org/officeDocument/2006/relationships/image" Target="../media/image50.png"/><Relationship Id="rId11" Type="http://schemas.openxmlformats.org/officeDocument/2006/relationships/image" Target="../media/image35.png"/><Relationship Id="rId24" Type="http://schemas.openxmlformats.org/officeDocument/2006/relationships/image" Target="../media/image45.png"/><Relationship Id="rId32" Type="http://schemas.openxmlformats.org/officeDocument/2006/relationships/image" Target="../media/image53.svg"/><Relationship Id="rId37" Type="http://schemas.openxmlformats.org/officeDocument/2006/relationships/image" Target="../media/image57.png"/><Relationship Id="rId40" Type="http://schemas.openxmlformats.org/officeDocument/2006/relationships/image" Target="../media/image68.png"/><Relationship Id="rId45" Type="http://schemas.openxmlformats.org/officeDocument/2006/relationships/image" Target="../media/image70.png"/><Relationship Id="rId53" Type="http://schemas.openxmlformats.org/officeDocument/2006/relationships/image" Target="../media/image84.png"/><Relationship Id="rId58" Type="http://schemas.openxmlformats.org/officeDocument/2006/relationships/image" Target="../media/image89.png"/><Relationship Id="rId66" Type="http://schemas.microsoft.com/office/2007/relationships/hdphoto" Target="../media/hdphoto8.wdp"/><Relationship Id="rId5" Type="http://schemas.openxmlformats.org/officeDocument/2006/relationships/image" Target="../media/image79.png"/><Relationship Id="rId61" Type="http://schemas.openxmlformats.org/officeDocument/2006/relationships/image" Target="../media/image92.png"/><Relationship Id="rId19" Type="http://schemas.openxmlformats.org/officeDocument/2006/relationships/image" Target="../media/image39.png"/><Relationship Id="rId14" Type="http://schemas.openxmlformats.org/officeDocument/2006/relationships/image" Target="../media/image40.png"/><Relationship Id="rId22" Type="http://schemas.openxmlformats.org/officeDocument/2006/relationships/image" Target="../media/image43.png"/><Relationship Id="rId27" Type="http://schemas.openxmlformats.org/officeDocument/2006/relationships/image" Target="../media/image48.png"/><Relationship Id="rId30" Type="http://schemas.openxmlformats.org/officeDocument/2006/relationships/image" Target="../media/image51.png"/><Relationship Id="rId35" Type="http://schemas.openxmlformats.org/officeDocument/2006/relationships/oleObject" Target="../embeddings/oleObject1.bin"/><Relationship Id="rId43" Type="http://schemas.openxmlformats.org/officeDocument/2006/relationships/image" Target="../media/image69.png"/><Relationship Id="rId48" Type="http://schemas.openxmlformats.org/officeDocument/2006/relationships/image" Target="../media/image75.png"/><Relationship Id="rId56" Type="http://schemas.openxmlformats.org/officeDocument/2006/relationships/image" Target="../media/image87.png"/><Relationship Id="rId64" Type="http://schemas.openxmlformats.org/officeDocument/2006/relationships/image" Target="../media/image95.png"/><Relationship Id="rId8" Type="http://schemas.openxmlformats.org/officeDocument/2006/relationships/image" Target="../media/image116.png"/><Relationship Id="rId51" Type="http://schemas.openxmlformats.org/officeDocument/2006/relationships/image" Target="../media/image82.svg"/><Relationship Id="rId3" Type="http://schemas.microsoft.com/office/2007/relationships/hdphoto" Target="../media/hdphoto6.wdp"/><Relationship Id="rId12" Type="http://schemas.openxmlformats.org/officeDocument/2006/relationships/image" Target="../media/image36.svg"/><Relationship Id="rId17" Type="http://schemas.openxmlformats.org/officeDocument/2006/relationships/image" Target="../media/image34.png"/><Relationship Id="rId25" Type="http://schemas.openxmlformats.org/officeDocument/2006/relationships/image" Target="../media/image46.png"/><Relationship Id="rId33" Type="http://schemas.openxmlformats.org/officeDocument/2006/relationships/image" Target="../media/image54.png"/><Relationship Id="rId38" Type="http://schemas.openxmlformats.org/officeDocument/2006/relationships/image" Target="../media/image58.png"/><Relationship Id="rId46" Type="http://schemas.openxmlformats.org/officeDocument/2006/relationships/image" Target="../media/image71.png"/><Relationship Id="rId59" Type="http://schemas.openxmlformats.org/officeDocument/2006/relationships/image" Target="../media/image90.png"/><Relationship Id="rId20" Type="http://schemas.openxmlformats.org/officeDocument/2006/relationships/image" Target="../media/image41.png"/><Relationship Id="rId41" Type="http://schemas.openxmlformats.org/officeDocument/2006/relationships/image" Target="../media/image66.png"/><Relationship Id="rId54" Type="http://schemas.openxmlformats.org/officeDocument/2006/relationships/image" Target="../media/image85.png"/><Relationship Id="rId62" Type="http://schemas.openxmlformats.org/officeDocument/2006/relationships/image" Target="../media/image93.png"/><Relationship Id="rId1" Type="http://schemas.openxmlformats.org/officeDocument/2006/relationships/slideLayout" Target="../slideLayouts/slideLayout26.xml"/><Relationship Id="rId6" Type="http://schemas.openxmlformats.org/officeDocument/2006/relationships/image" Target="../media/image100.png"/><Relationship Id="rId15" Type="http://schemas.openxmlformats.org/officeDocument/2006/relationships/image" Target="../media/image31.png"/><Relationship Id="rId23" Type="http://schemas.openxmlformats.org/officeDocument/2006/relationships/image" Target="../media/image44.png"/><Relationship Id="rId28" Type="http://schemas.openxmlformats.org/officeDocument/2006/relationships/image" Target="../media/image49.png"/><Relationship Id="rId36" Type="http://schemas.openxmlformats.org/officeDocument/2006/relationships/image" Target="../media/image56.emf"/><Relationship Id="rId49" Type="http://schemas.openxmlformats.org/officeDocument/2006/relationships/image" Target="../media/image76.svg"/><Relationship Id="rId57" Type="http://schemas.openxmlformats.org/officeDocument/2006/relationships/image" Target="../media/image88.png"/><Relationship Id="rId10" Type="http://schemas.openxmlformats.org/officeDocument/2006/relationships/image" Target="../media/image78.svg"/><Relationship Id="rId31" Type="http://schemas.openxmlformats.org/officeDocument/2006/relationships/image" Target="../media/image52.png"/><Relationship Id="rId44" Type="http://schemas.microsoft.com/office/2007/relationships/hdphoto" Target="../media/hdphoto7.wdp"/><Relationship Id="rId52" Type="http://schemas.openxmlformats.org/officeDocument/2006/relationships/image" Target="../media/image83.png"/><Relationship Id="rId60" Type="http://schemas.openxmlformats.org/officeDocument/2006/relationships/image" Target="../media/image91.png"/><Relationship Id="rId65" Type="http://schemas.openxmlformats.org/officeDocument/2006/relationships/image" Target="../media/image96.png"/><Relationship Id="rId4" Type="http://schemas.openxmlformats.org/officeDocument/2006/relationships/image" Target="../media/image33.png"/><Relationship Id="rId9" Type="http://schemas.openxmlformats.org/officeDocument/2006/relationships/image" Target="../media/image77.png"/><Relationship Id="rId13" Type="http://schemas.openxmlformats.org/officeDocument/2006/relationships/image" Target="../media/image80.jpeg"/><Relationship Id="rId18" Type="http://schemas.openxmlformats.org/officeDocument/2006/relationships/image" Target="../media/image38.png"/><Relationship Id="rId39"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76.svg"/><Relationship Id="rId3" Type="http://schemas.microsoft.com/office/2007/relationships/hdphoto" Target="../media/hdphoto6.wdp"/><Relationship Id="rId7" Type="http://schemas.openxmlformats.org/officeDocument/2006/relationships/image" Target="../media/image32.svg"/><Relationship Id="rId12" Type="http://schemas.openxmlformats.org/officeDocument/2006/relationships/image" Target="../media/image75.png"/><Relationship Id="rId2" Type="http://schemas.openxmlformats.org/officeDocument/2006/relationships/image" Target="../media/image30.png"/><Relationship Id="rId1" Type="http://schemas.openxmlformats.org/officeDocument/2006/relationships/slideLayout" Target="../slideLayouts/slideLayout26.xml"/><Relationship Id="rId6" Type="http://schemas.openxmlformats.org/officeDocument/2006/relationships/image" Target="../media/image31.png"/><Relationship Id="rId11" Type="http://schemas.openxmlformats.org/officeDocument/2006/relationships/image" Target="../media/image78.svg"/><Relationship Id="rId5" Type="http://schemas.openxmlformats.org/officeDocument/2006/relationships/image" Target="../media/image67.svg"/><Relationship Id="rId10" Type="http://schemas.openxmlformats.org/officeDocument/2006/relationships/image" Target="../media/image77.png"/><Relationship Id="rId4" Type="http://schemas.openxmlformats.org/officeDocument/2006/relationships/image" Target="../media/image66.png"/><Relationship Id="rId9" Type="http://schemas.openxmlformats.org/officeDocument/2006/relationships/image" Target="../media/image36.svg"/></Relationships>
</file>

<file path=ppt/slides/_rels/slide27.xml.rels><?xml version="1.0" encoding="UTF-8" standalone="yes"?>
<Relationships xmlns="http://schemas.openxmlformats.org/package/2006/relationships"><Relationship Id="rId26" Type="http://schemas.openxmlformats.org/officeDocument/2006/relationships/image" Target="../media/image47.png"/><Relationship Id="rId21" Type="http://schemas.openxmlformats.org/officeDocument/2006/relationships/image" Target="../media/image42.png"/><Relationship Id="rId34" Type="http://schemas.openxmlformats.org/officeDocument/2006/relationships/image" Target="../media/image55.png"/><Relationship Id="rId42" Type="http://schemas.openxmlformats.org/officeDocument/2006/relationships/image" Target="../media/image67.svg"/><Relationship Id="rId47" Type="http://schemas.openxmlformats.org/officeDocument/2006/relationships/image" Target="../media/image72.png"/><Relationship Id="rId50" Type="http://schemas.openxmlformats.org/officeDocument/2006/relationships/image" Target="../media/image81.png"/><Relationship Id="rId55" Type="http://schemas.openxmlformats.org/officeDocument/2006/relationships/image" Target="../media/image86.png"/><Relationship Id="rId63" Type="http://schemas.openxmlformats.org/officeDocument/2006/relationships/image" Target="../media/image94.png"/><Relationship Id="rId7" Type="http://schemas.openxmlformats.org/officeDocument/2006/relationships/image" Target="../media/image101.png"/><Relationship Id="rId2" Type="http://schemas.openxmlformats.org/officeDocument/2006/relationships/image" Target="../media/image30.png"/><Relationship Id="rId16" Type="http://schemas.openxmlformats.org/officeDocument/2006/relationships/image" Target="../media/image32.svg"/><Relationship Id="rId29" Type="http://schemas.openxmlformats.org/officeDocument/2006/relationships/image" Target="../media/image50.png"/><Relationship Id="rId11" Type="http://schemas.openxmlformats.org/officeDocument/2006/relationships/image" Target="../media/image35.png"/><Relationship Id="rId24" Type="http://schemas.openxmlformats.org/officeDocument/2006/relationships/image" Target="../media/image45.png"/><Relationship Id="rId32" Type="http://schemas.openxmlformats.org/officeDocument/2006/relationships/image" Target="../media/image53.svg"/><Relationship Id="rId37" Type="http://schemas.openxmlformats.org/officeDocument/2006/relationships/image" Target="../media/image57.png"/><Relationship Id="rId40" Type="http://schemas.openxmlformats.org/officeDocument/2006/relationships/image" Target="../media/image68.png"/><Relationship Id="rId45" Type="http://schemas.openxmlformats.org/officeDocument/2006/relationships/image" Target="../media/image70.png"/><Relationship Id="rId53" Type="http://schemas.openxmlformats.org/officeDocument/2006/relationships/image" Target="../media/image84.png"/><Relationship Id="rId58" Type="http://schemas.openxmlformats.org/officeDocument/2006/relationships/image" Target="../media/image89.png"/><Relationship Id="rId66" Type="http://schemas.microsoft.com/office/2007/relationships/hdphoto" Target="../media/hdphoto8.wdp"/><Relationship Id="rId5" Type="http://schemas.openxmlformats.org/officeDocument/2006/relationships/image" Target="../media/image79.png"/><Relationship Id="rId61" Type="http://schemas.openxmlformats.org/officeDocument/2006/relationships/image" Target="../media/image92.png"/><Relationship Id="rId19" Type="http://schemas.openxmlformats.org/officeDocument/2006/relationships/image" Target="../media/image39.png"/><Relationship Id="rId14" Type="http://schemas.openxmlformats.org/officeDocument/2006/relationships/image" Target="../media/image40.png"/><Relationship Id="rId22" Type="http://schemas.openxmlformats.org/officeDocument/2006/relationships/image" Target="../media/image43.png"/><Relationship Id="rId27" Type="http://schemas.openxmlformats.org/officeDocument/2006/relationships/image" Target="../media/image48.png"/><Relationship Id="rId30" Type="http://schemas.openxmlformats.org/officeDocument/2006/relationships/image" Target="../media/image51.png"/><Relationship Id="rId35" Type="http://schemas.openxmlformats.org/officeDocument/2006/relationships/oleObject" Target="../embeddings/oleObject1.bin"/><Relationship Id="rId43" Type="http://schemas.openxmlformats.org/officeDocument/2006/relationships/image" Target="../media/image69.png"/><Relationship Id="rId48" Type="http://schemas.openxmlformats.org/officeDocument/2006/relationships/image" Target="../media/image75.png"/><Relationship Id="rId56" Type="http://schemas.openxmlformats.org/officeDocument/2006/relationships/image" Target="../media/image87.png"/><Relationship Id="rId64" Type="http://schemas.openxmlformats.org/officeDocument/2006/relationships/image" Target="../media/image95.png"/><Relationship Id="rId8" Type="http://schemas.openxmlformats.org/officeDocument/2006/relationships/image" Target="../media/image116.png"/><Relationship Id="rId51" Type="http://schemas.openxmlformats.org/officeDocument/2006/relationships/image" Target="../media/image82.svg"/><Relationship Id="rId3" Type="http://schemas.microsoft.com/office/2007/relationships/hdphoto" Target="../media/hdphoto6.wdp"/><Relationship Id="rId12" Type="http://schemas.openxmlformats.org/officeDocument/2006/relationships/image" Target="../media/image36.svg"/><Relationship Id="rId17" Type="http://schemas.openxmlformats.org/officeDocument/2006/relationships/image" Target="../media/image34.png"/><Relationship Id="rId25" Type="http://schemas.openxmlformats.org/officeDocument/2006/relationships/image" Target="../media/image46.png"/><Relationship Id="rId33" Type="http://schemas.openxmlformats.org/officeDocument/2006/relationships/image" Target="../media/image54.png"/><Relationship Id="rId38" Type="http://schemas.openxmlformats.org/officeDocument/2006/relationships/image" Target="../media/image58.png"/><Relationship Id="rId46" Type="http://schemas.openxmlformats.org/officeDocument/2006/relationships/image" Target="../media/image71.png"/><Relationship Id="rId59" Type="http://schemas.openxmlformats.org/officeDocument/2006/relationships/image" Target="../media/image90.png"/><Relationship Id="rId20" Type="http://schemas.openxmlformats.org/officeDocument/2006/relationships/image" Target="../media/image41.png"/><Relationship Id="rId41" Type="http://schemas.openxmlformats.org/officeDocument/2006/relationships/image" Target="../media/image66.png"/><Relationship Id="rId54" Type="http://schemas.openxmlformats.org/officeDocument/2006/relationships/image" Target="../media/image85.png"/><Relationship Id="rId62" Type="http://schemas.openxmlformats.org/officeDocument/2006/relationships/image" Target="../media/image93.png"/><Relationship Id="rId1" Type="http://schemas.openxmlformats.org/officeDocument/2006/relationships/slideLayout" Target="../slideLayouts/slideLayout26.xml"/><Relationship Id="rId6" Type="http://schemas.openxmlformats.org/officeDocument/2006/relationships/image" Target="../media/image100.png"/><Relationship Id="rId15" Type="http://schemas.openxmlformats.org/officeDocument/2006/relationships/image" Target="../media/image31.png"/><Relationship Id="rId23" Type="http://schemas.openxmlformats.org/officeDocument/2006/relationships/image" Target="../media/image44.png"/><Relationship Id="rId28" Type="http://schemas.openxmlformats.org/officeDocument/2006/relationships/image" Target="../media/image49.png"/><Relationship Id="rId36" Type="http://schemas.openxmlformats.org/officeDocument/2006/relationships/image" Target="../media/image56.emf"/><Relationship Id="rId49" Type="http://schemas.openxmlformats.org/officeDocument/2006/relationships/image" Target="../media/image76.svg"/><Relationship Id="rId57" Type="http://schemas.openxmlformats.org/officeDocument/2006/relationships/image" Target="../media/image88.png"/><Relationship Id="rId10" Type="http://schemas.openxmlformats.org/officeDocument/2006/relationships/image" Target="../media/image78.svg"/><Relationship Id="rId31" Type="http://schemas.openxmlformats.org/officeDocument/2006/relationships/image" Target="../media/image52.png"/><Relationship Id="rId44" Type="http://schemas.microsoft.com/office/2007/relationships/hdphoto" Target="../media/hdphoto7.wdp"/><Relationship Id="rId52" Type="http://schemas.openxmlformats.org/officeDocument/2006/relationships/image" Target="../media/image83.png"/><Relationship Id="rId60" Type="http://schemas.openxmlformats.org/officeDocument/2006/relationships/image" Target="../media/image91.png"/><Relationship Id="rId65" Type="http://schemas.openxmlformats.org/officeDocument/2006/relationships/image" Target="../media/image96.png"/><Relationship Id="rId4" Type="http://schemas.openxmlformats.org/officeDocument/2006/relationships/image" Target="../media/image33.png"/><Relationship Id="rId9" Type="http://schemas.openxmlformats.org/officeDocument/2006/relationships/image" Target="../media/image77.png"/><Relationship Id="rId13" Type="http://schemas.openxmlformats.org/officeDocument/2006/relationships/image" Target="../media/image80.jpeg"/><Relationship Id="rId18" Type="http://schemas.openxmlformats.org/officeDocument/2006/relationships/image" Target="../media/image38.png"/><Relationship Id="rId39" Type="http://schemas.openxmlformats.org/officeDocument/2006/relationships/image" Target="../media/image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31.png"/><Relationship Id="rId7" Type="http://schemas.openxmlformats.org/officeDocument/2006/relationships/image" Target="../media/image133.sv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132.png"/><Relationship Id="rId5" Type="http://schemas.microsoft.com/office/2007/relationships/hdphoto" Target="../media/hdphoto6.wdp"/><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6" Type="http://schemas.openxmlformats.org/officeDocument/2006/relationships/image" Target="../media/image158.svg"/><Relationship Id="rId21" Type="http://schemas.openxmlformats.org/officeDocument/2006/relationships/image" Target="../media/image153.png"/><Relationship Id="rId42" Type="http://schemas.openxmlformats.org/officeDocument/2006/relationships/image" Target="../media/image169.png"/><Relationship Id="rId47" Type="http://schemas.openxmlformats.org/officeDocument/2006/relationships/image" Target="../media/image174.png"/><Relationship Id="rId63" Type="http://schemas.openxmlformats.org/officeDocument/2006/relationships/image" Target="../media/image188.png"/><Relationship Id="rId68" Type="http://schemas.openxmlformats.org/officeDocument/2006/relationships/image" Target="../media/image193.png"/><Relationship Id="rId84" Type="http://schemas.openxmlformats.org/officeDocument/2006/relationships/image" Target="../media/image209.png"/><Relationship Id="rId89" Type="http://schemas.openxmlformats.org/officeDocument/2006/relationships/image" Target="../media/image214.png"/><Relationship Id="rId112" Type="http://schemas.openxmlformats.org/officeDocument/2006/relationships/image" Target="../media/image58.png"/><Relationship Id="rId16" Type="http://schemas.openxmlformats.org/officeDocument/2006/relationships/image" Target="../media/image148.svg"/><Relationship Id="rId107" Type="http://schemas.openxmlformats.org/officeDocument/2006/relationships/image" Target="../media/image114.svg"/><Relationship Id="rId11" Type="http://schemas.openxmlformats.org/officeDocument/2006/relationships/image" Target="../media/image143.png"/><Relationship Id="rId32" Type="http://schemas.openxmlformats.org/officeDocument/2006/relationships/image" Target="../media/image163.svg"/><Relationship Id="rId37" Type="http://schemas.openxmlformats.org/officeDocument/2006/relationships/image" Target="../media/image167.png"/><Relationship Id="rId53" Type="http://schemas.openxmlformats.org/officeDocument/2006/relationships/image" Target="../media/image178.png"/><Relationship Id="rId58" Type="http://schemas.openxmlformats.org/officeDocument/2006/relationships/image" Target="../media/image183.png"/><Relationship Id="rId74" Type="http://schemas.openxmlformats.org/officeDocument/2006/relationships/image" Target="../media/image199.png"/><Relationship Id="rId79" Type="http://schemas.openxmlformats.org/officeDocument/2006/relationships/image" Target="../media/image204.png"/><Relationship Id="rId102" Type="http://schemas.openxmlformats.org/officeDocument/2006/relationships/image" Target="../media/image36.svg"/><Relationship Id="rId5" Type="http://schemas.openxmlformats.org/officeDocument/2006/relationships/image" Target="../media/image137.svg"/><Relationship Id="rId90" Type="http://schemas.openxmlformats.org/officeDocument/2006/relationships/image" Target="../media/image101.png"/><Relationship Id="rId95" Type="http://schemas.openxmlformats.org/officeDocument/2006/relationships/image" Target="../media/image219.png"/><Relationship Id="rId22" Type="http://schemas.openxmlformats.org/officeDocument/2006/relationships/image" Target="../media/image154.svg"/><Relationship Id="rId27" Type="http://schemas.openxmlformats.org/officeDocument/2006/relationships/image" Target="../media/image84.png"/><Relationship Id="rId43" Type="http://schemas.openxmlformats.org/officeDocument/2006/relationships/image" Target="../media/image170.png"/><Relationship Id="rId48" Type="http://schemas.openxmlformats.org/officeDocument/2006/relationships/image" Target="../media/image175.png"/><Relationship Id="rId64" Type="http://schemas.openxmlformats.org/officeDocument/2006/relationships/image" Target="../media/image189.png"/><Relationship Id="rId69" Type="http://schemas.openxmlformats.org/officeDocument/2006/relationships/image" Target="../media/image194.png"/><Relationship Id="rId80" Type="http://schemas.openxmlformats.org/officeDocument/2006/relationships/image" Target="../media/image205.png"/><Relationship Id="rId85" Type="http://schemas.openxmlformats.org/officeDocument/2006/relationships/image" Target="../media/image210.png"/><Relationship Id="rId12" Type="http://schemas.openxmlformats.org/officeDocument/2006/relationships/image" Target="../media/image144.svg"/><Relationship Id="rId17" Type="http://schemas.openxmlformats.org/officeDocument/2006/relationships/image" Target="../media/image149.png"/><Relationship Id="rId33" Type="http://schemas.openxmlformats.org/officeDocument/2006/relationships/image" Target="../media/image164.png"/><Relationship Id="rId38" Type="http://schemas.openxmlformats.org/officeDocument/2006/relationships/image" Target="../media/image168.png"/><Relationship Id="rId59" Type="http://schemas.openxmlformats.org/officeDocument/2006/relationships/image" Target="../media/image184.png"/><Relationship Id="rId103" Type="http://schemas.openxmlformats.org/officeDocument/2006/relationships/image" Target="../media/image116.png"/><Relationship Id="rId108" Type="http://schemas.openxmlformats.org/officeDocument/2006/relationships/image" Target="../media/image107.png"/><Relationship Id="rId54" Type="http://schemas.openxmlformats.org/officeDocument/2006/relationships/image" Target="../media/image179.svg"/><Relationship Id="rId70" Type="http://schemas.openxmlformats.org/officeDocument/2006/relationships/image" Target="../media/image195.png"/><Relationship Id="rId75" Type="http://schemas.openxmlformats.org/officeDocument/2006/relationships/image" Target="../media/image200.png"/><Relationship Id="rId91" Type="http://schemas.openxmlformats.org/officeDocument/2006/relationships/image" Target="../media/image215.png"/><Relationship Id="rId96" Type="http://schemas.openxmlformats.org/officeDocument/2006/relationships/image" Target="../media/image220.png"/><Relationship Id="rId1" Type="http://schemas.openxmlformats.org/officeDocument/2006/relationships/slideLayout" Target="../slideLayouts/slideLayout26.xml"/><Relationship Id="rId6" Type="http://schemas.openxmlformats.org/officeDocument/2006/relationships/image" Target="../media/image138.png"/><Relationship Id="rId15" Type="http://schemas.openxmlformats.org/officeDocument/2006/relationships/image" Target="../media/image147.png"/><Relationship Id="rId23" Type="http://schemas.openxmlformats.org/officeDocument/2006/relationships/image" Target="../media/image155.png"/><Relationship Id="rId28" Type="http://schemas.openxmlformats.org/officeDocument/2006/relationships/image" Target="../media/image159.png"/><Relationship Id="rId36" Type="http://schemas.openxmlformats.org/officeDocument/2006/relationships/image" Target="../media/image45.png"/><Relationship Id="rId49" Type="http://schemas.openxmlformats.org/officeDocument/2006/relationships/image" Target="../media/image79.png"/><Relationship Id="rId57" Type="http://schemas.openxmlformats.org/officeDocument/2006/relationships/image" Target="../media/image182.svg"/><Relationship Id="rId106" Type="http://schemas.openxmlformats.org/officeDocument/2006/relationships/image" Target="../media/image113.png"/><Relationship Id="rId10" Type="http://schemas.openxmlformats.org/officeDocument/2006/relationships/image" Target="../media/image142.svg"/><Relationship Id="rId31" Type="http://schemas.openxmlformats.org/officeDocument/2006/relationships/image" Target="../media/image162.png"/><Relationship Id="rId44" Type="http://schemas.openxmlformats.org/officeDocument/2006/relationships/image" Target="../media/image171.png"/><Relationship Id="rId52" Type="http://schemas.openxmlformats.org/officeDocument/2006/relationships/image" Target="../media/image177.svg"/><Relationship Id="rId60" Type="http://schemas.openxmlformats.org/officeDocument/2006/relationships/image" Target="../media/image185.png"/><Relationship Id="rId65" Type="http://schemas.openxmlformats.org/officeDocument/2006/relationships/image" Target="../media/image190.png"/><Relationship Id="rId73" Type="http://schemas.openxmlformats.org/officeDocument/2006/relationships/image" Target="../media/image198.png"/><Relationship Id="rId78" Type="http://schemas.openxmlformats.org/officeDocument/2006/relationships/image" Target="../media/image203.png"/><Relationship Id="rId81" Type="http://schemas.openxmlformats.org/officeDocument/2006/relationships/image" Target="../media/image206.png"/><Relationship Id="rId86" Type="http://schemas.openxmlformats.org/officeDocument/2006/relationships/image" Target="../media/image211.png"/><Relationship Id="rId94" Type="http://schemas.openxmlformats.org/officeDocument/2006/relationships/image" Target="../media/image218.svg"/><Relationship Id="rId99" Type="http://schemas.openxmlformats.org/officeDocument/2006/relationships/image" Target="../media/image103.png"/><Relationship Id="rId101" Type="http://schemas.openxmlformats.org/officeDocument/2006/relationships/image" Target="../media/image35.png"/><Relationship Id="rId4" Type="http://schemas.openxmlformats.org/officeDocument/2006/relationships/image" Target="../media/image136.png"/><Relationship Id="rId9" Type="http://schemas.openxmlformats.org/officeDocument/2006/relationships/image" Target="../media/image141.png"/><Relationship Id="rId13" Type="http://schemas.openxmlformats.org/officeDocument/2006/relationships/image" Target="../media/image145.png"/><Relationship Id="rId18" Type="http://schemas.openxmlformats.org/officeDocument/2006/relationships/image" Target="../media/image150.svg"/><Relationship Id="rId39" Type="http://schemas.openxmlformats.org/officeDocument/2006/relationships/image" Target="../media/image52.png"/><Relationship Id="rId109" Type="http://schemas.openxmlformats.org/officeDocument/2006/relationships/image" Target="../media/image96.png"/><Relationship Id="rId34" Type="http://schemas.openxmlformats.org/officeDocument/2006/relationships/image" Target="../media/image165.png"/><Relationship Id="rId50" Type="http://schemas.openxmlformats.org/officeDocument/2006/relationships/image" Target="../media/image50.png"/><Relationship Id="rId55" Type="http://schemas.openxmlformats.org/officeDocument/2006/relationships/image" Target="../media/image180.png"/><Relationship Id="rId76" Type="http://schemas.openxmlformats.org/officeDocument/2006/relationships/image" Target="../media/image201.png"/><Relationship Id="rId97" Type="http://schemas.openxmlformats.org/officeDocument/2006/relationships/image" Target="../media/image105.png"/><Relationship Id="rId104" Type="http://schemas.openxmlformats.org/officeDocument/2006/relationships/image" Target="../media/image115.png"/><Relationship Id="rId7" Type="http://schemas.openxmlformats.org/officeDocument/2006/relationships/image" Target="../media/image139.png"/><Relationship Id="rId71" Type="http://schemas.openxmlformats.org/officeDocument/2006/relationships/image" Target="../media/image196.png"/><Relationship Id="rId92" Type="http://schemas.openxmlformats.org/officeDocument/2006/relationships/image" Target="../media/image216.png"/><Relationship Id="rId2" Type="http://schemas.openxmlformats.org/officeDocument/2006/relationships/notesSlide" Target="../notesSlides/notesSlide8.xml"/><Relationship Id="rId29" Type="http://schemas.openxmlformats.org/officeDocument/2006/relationships/image" Target="../media/image160.png"/><Relationship Id="rId24" Type="http://schemas.openxmlformats.org/officeDocument/2006/relationships/image" Target="../media/image156.svg"/><Relationship Id="rId40" Type="http://schemas.openxmlformats.org/officeDocument/2006/relationships/image" Target="../media/image53.svg"/><Relationship Id="rId45" Type="http://schemas.openxmlformats.org/officeDocument/2006/relationships/image" Target="../media/image172.png"/><Relationship Id="rId66" Type="http://schemas.openxmlformats.org/officeDocument/2006/relationships/image" Target="../media/image191.png"/><Relationship Id="rId87" Type="http://schemas.openxmlformats.org/officeDocument/2006/relationships/image" Target="../media/image212.png"/><Relationship Id="rId110" Type="http://schemas.microsoft.com/office/2007/relationships/hdphoto" Target="../media/hdphoto8.wdp"/><Relationship Id="rId61" Type="http://schemas.openxmlformats.org/officeDocument/2006/relationships/image" Target="../media/image186.svg"/><Relationship Id="rId82" Type="http://schemas.openxmlformats.org/officeDocument/2006/relationships/image" Target="../media/image207.png"/><Relationship Id="rId19" Type="http://schemas.openxmlformats.org/officeDocument/2006/relationships/image" Target="../media/image151.png"/><Relationship Id="rId14" Type="http://schemas.openxmlformats.org/officeDocument/2006/relationships/image" Target="../media/image146.svg"/><Relationship Id="rId30" Type="http://schemas.openxmlformats.org/officeDocument/2006/relationships/image" Target="../media/image161.svg"/><Relationship Id="rId35" Type="http://schemas.openxmlformats.org/officeDocument/2006/relationships/image" Target="../media/image166.png"/><Relationship Id="rId56" Type="http://schemas.openxmlformats.org/officeDocument/2006/relationships/image" Target="../media/image181.png"/><Relationship Id="rId77" Type="http://schemas.openxmlformats.org/officeDocument/2006/relationships/image" Target="../media/image202.png"/><Relationship Id="rId100" Type="http://schemas.openxmlformats.org/officeDocument/2006/relationships/image" Target="../media/image104.svg"/><Relationship Id="rId105" Type="http://schemas.microsoft.com/office/2007/relationships/hdphoto" Target="../media/hdphoto9.wdp"/><Relationship Id="rId8" Type="http://schemas.openxmlformats.org/officeDocument/2006/relationships/image" Target="../media/image140.svg"/><Relationship Id="rId51" Type="http://schemas.openxmlformats.org/officeDocument/2006/relationships/image" Target="../media/image176.png"/><Relationship Id="rId72" Type="http://schemas.openxmlformats.org/officeDocument/2006/relationships/image" Target="../media/image197.png"/><Relationship Id="rId93" Type="http://schemas.openxmlformats.org/officeDocument/2006/relationships/image" Target="../media/image217.png"/><Relationship Id="rId98" Type="http://schemas.openxmlformats.org/officeDocument/2006/relationships/image" Target="../media/image102.png"/><Relationship Id="rId3" Type="http://schemas.openxmlformats.org/officeDocument/2006/relationships/image" Target="../media/image135.png"/><Relationship Id="rId25" Type="http://schemas.openxmlformats.org/officeDocument/2006/relationships/image" Target="../media/image157.png"/><Relationship Id="rId46" Type="http://schemas.openxmlformats.org/officeDocument/2006/relationships/image" Target="../media/image173.png"/><Relationship Id="rId67" Type="http://schemas.openxmlformats.org/officeDocument/2006/relationships/image" Target="../media/image192.png"/><Relationship Id="rId20" Type="http://schemas.openxmlformats.org/officeDocument/2006/relationships/image" Target="../media/image152.svg"/><Relationship Id="rId41" Type="http://schemas.openxmlformats.org/officeDocument/2006/relationships/image" Target="../media/image100.png"/><Relationship Id="rId62" Type="http://schemas.openxmlformats.org/officeDocument/2006/relationships/image" Target="../media/image187.png"/><Relationship Id="rId83" Type="http://schemas.openxmlformats.org/officeDocument/2006/relationships/image" Target="../media/image208.png"/><Relationship Id="rId88" Type="http://schemas.openxmlformats.org/officeDocument/2006/relationships/image" Target="../media/image213.png"/><Relationship Id="rId111"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26" Type="http://schemas.openxmlformats.org/officeDocument/2006/relationships/image" Target="../media/image55.png"/><Relationship Id="rId3" Type="http://schemas.openxmlformats.org/officeDocument/2006/relationships/image" Target="../media/image32.svg"/><Relationship Id="rId21" Type="http://schemas.openxmlformats.org/officeDocument/2006/relationships/image" Target="../media/image50.png"/><Relationship Id="rId7" Type="http://schemas.openxmlformats.org/officeDocument/2006/relationships/image" Target="../media/image36.sv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4.png"/><Relationship Id="rId2" Type="http://schemas.openxmlformats.org/officeDocument/2006/relationships/image" Target="../media/image31.png"/><Relationship Id="rId16" Type="http://schemas.openxmlformats.org/officeDocument/2006/relationships/image" Target="../media/image45.png"/><Relationship Id="rId20" Type="http://schemas.openxmlformats.org/officeDocument/2006/relationships/image" Target="../media/image49.png"/><Relationship Id="rId29" Type="http://schemas.openxmlformats.org/officeDocument/2006/relationships/image" Target="../media/image57.png"/><Relationship Id="rId1" Type="http://schemas.openxmlformats.org/officeDocument/2006/relationships/slideLayout" Target="../slideLayouts/slideLayout26.xml"/><Relationship Id="rId6" Type="http://schemas.openxmlformats.org/officeDocument/2006/relationships/image" Target="../media/image35.png"/><Relationship Id="rId11" Type="http://schemas.openxmlformats.org/officeDocument/2006/relationships/image" Target="../media/image40.png"/><Relationship Id="rId24" Type="http://schemas.openxmlformats.org/officeDocument/2006/relationships/image" Target="../media/image53.sv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56.emf"/><Relationship Id="rId10" Type="http://schemas.openxmlformats.org/officeDocument/2006/relationships/image" Target="../media/image39.png"/><Relationship Id="rId19" Type="http://schemas.openxmlformats.org/officeDocument/2006/relationships/image" Target="../media/image48.png"/><Relationship Id="rId31" Type="http://schemas.openxmlformats.org/officeDocument/2006/relationships/image" Target="../media/image5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 Id="rId22" Type="http://schemas.openxmlformats.org/officeDocument/2006/relationships/image" Target="../media/image51.png"/><Relationship Id="rId27" Type="http://schemas.openxmlformats.org/officeDocument/2006/relationships/oleObject" Target="../embeddings/oleObject1.bin"/><Relationship Id="rId30" Type="http://schemas.openxmlformats.org/officeDocument/2006/relationships/image" Target="../media/image58.png"/></Relationships>
</file>

<file path=ppt/slides/_rels/slide6.xml.rels><?xml version="1.0" encoding="UTF-8" standalone="yes"?>
<Relationships xmlns="http://schemas.openxmlformats.org/package/2006/relationships"><Relationship Id="rId13" Type="http://schemas.openxmlformats.org/officeDocument/2006/relationships/image" Target="../media/image35.png"/><Relationship Id="rId18" Type="http://schemas.openxmlformats.org/officeDocument/2006/relationships/image" Target="../media/image41.png"/><Relationship Id="rId26" Type="http://schemas.openxmlformats.org/officeDocument/2006/relationships/image" Target="../media/image49.png"/><Relationship Id="rId21" Type="http://schemas.openxmlformats.org/officeDocument/2006/relationships/image" Target="../media/image44.png"/><Relationship Id="rId34" Type="http://schemas.openxmlformats.org/officeDocument/2006/relationships/image" Target="../media/image56.emf"/><Relationship Id="rId7" Type="http://schemas.openxmlformats.org/officeDocument/2006/relationships/image" Target="../media/image59.png"/><Relationship Id="rId12" Type="http://schemas.openxmlformats.org/officeDocument/2006/relationships/image" Target="../media/image32.sv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oleObject" Target="../embeddings/oleObject1.bin"/><Relationship Id="rId38" Type="http://schemas.openxmlformats.org/officeDocument/2006/relationships/image" Target="../media/image38.png"/><Relationship Id="rId2" Type="http://schemas.openxmlformats.org/officeDocument/2006/relationships/notesSlide" Target="../notesSlides/notesSlide1.xml"/><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31.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37.png"/><Relationship Id="rId5" Type="http://schemas.openxmlformats.org/officeDocument/2006/relationships/image" Target="../media/image60.png"/><Relationship Id="rId15" Type="http://schemas.openxmlformats.org/officeDocument/2006/relationships/image" Target="../media/image65.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8.png"/><Relationship Id="rId10" Type="http://schemas.openxmlformats.org/officeDocument/2006/relationships/image" Target="../media/image64.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34.png"/><Relationship Id="rId9" Type="http://schemas.openxmlformats.org/officeDocument/2006/relationships/image" Target="../media/image63.png"/><Relationship Id="rId14" Type="http://schemas.openxmlformats.org/officeDocument/2006/relationships/image" Target="../media/image36.sv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svg"/><Relationship Id="rId35" Type="http://schemas.openxmlformats.org/officeDocument/2006/relationships/image" Target="../media/image57.png"/><Relationship Id="rId8" Type="http://schemas.openxmlformats.org/officeDocument/2006/relationships/image" Target="../media/image62.png"/><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svg"/><Relationship Id="rId3" Type="http://schemas.openxmlformats.org/officeDocument/2006/relationships/image" Target="../media/image66.png"/><Relationship Id="rId21" Type="http://schemas.openxmlformats.org/officeDocument/2006/relationships/image" Target="../media/image48.png"/><Relationship Id="rId7" Type="http://schemas.openxmlformats.org/officeDocument/2006/relationships/image" Target="../media/image31.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33" Type="http://schemas.openxmlformats.org/officeDocument/2006/relationships/image" Target="../media/image59.png"/><Relationship Id="rId2" Type="http://schemas.openxmlformats.org/officeDocument/2006/relationships/notesSlide" Target="../notesSlides/notesSlide2.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oleObject" Target="../embeddings/oleObject1.bin"/><Relationship Id="rId1" Type="http://schemas.openxmlformats.org/officeDocument/2006/relationships/slideLayout" Target="../slideLayouts/slideLayout26.xml"/><Relationship Id="rId6" Type="http://schemas.openxmlformats.org/officeDocument/2006/relationships/image" Target="../media/image34.png"/><Relationship Id="rId11" Type="http://schemas.openxmlformats.org/officeDocument/2006/relationships/image" Target="../media/image36.svg"/><Relationship Id="rId24" Type="http://schemas.openxmlformats.org/officeDocument/2006/relationships/image" Target="../media/image51.png"/><Relationship Id="rId32" Type="http://schemas.openxmlformats.org/officeDocument/2006/relationships/image" Target="../media/image58.png"/><Relationship Id="rId5" Type="http://schemas.openxmlformats.org/officeDocument/2006/relationships/image" Target="../media/image33.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55.png"/><Relationship Id="rId10" Type="http://schemas.openxmlformats.org/officeDocument/2006/relationships/image" Target="../media/image35.png"/><Relationship Id="rId19" Type="http://schemas.openxmlformats.org/officeDocument/2006/relationships/image" Target="../media/image46.png"/><Relationship Id="rId31" Type="http://schemas.openxmlformats.org/officeDocument/2006/relationships/image" Target="../media/image57.png"/><Relationship Id="rId4" Type="http://schemas.openxmlformats.org/officeDocument/2006/relationships/image" Target="../media/image67.svg"/><Relationship Id="rId9" Type="http://schemas.openxmlformats.org/officeDocument/2006/relationships/image" Target="../media/image38.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png"/><Relationship Id="rId30" Type="http://schemas.openxmlformats.org/officeDocument/2006/relationships/image" Target="../media/image56.emf"/><Relationship Id="rId8"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70.png"/><Relationship Id="rId18" Type="http://schemas.openxmlformats.org/officeDocument/2006/relationships/image" Target="../media/image49.png"/><Relationship Id="rId3" Type="http://schemas.openxmlformats.org/officeDocument/2006/relationships/image" Target="../media/image66.png"/><Relationship Id="rId21" Type="http://schemas.openxmlformats.org/officeDocument/2006/relationships/image" Target="../media/image53.svg"/><Relationship Id="rId7" Type="http://schemas.openxmlformats.org/officeDocument/2006/relationships/image" Target="../media/image51.png"/><Relationship Id="rId12" Type="http://schemas.openxmlformats.org/officeDocument/2006/relationships/image" Target="../media/image42.png"/><Relationship Id="rId17" Type="http://schemas.openxmlformats.org/officeDocument/2006/relationships/image" Target="../media/image48.png"/><Relationship Id="rId2" Type="http://schemas.openxmlformats.org/officeDocument/2006/relationships/notesSlide" Target="../notesSlides/notesSlide3.xml"/><Relationship Id="rId16" Type="http://schemas.openxmlformats.org/officeDocument/2006/relationships/image" Target="../media/image72.png"/><Relationship Id="rId20" Type="http://schemas.openxmlformats.org/officeDocument/2006/relationships/image" Target="../media/image52.png"/><Relationship Id="rId1" Type="http://schemas.openxmlformats.org/officeDocument/2006/relationships/slideLayout" Target="../slideLayouts/slideLayout26.xml"/><Relationship Id="rId6" Type="http://schemas.openxmlformats.org/officeDocument/2006/relationships/image" Target="../media/image68.png"/><Relationship Id="rId11" Type="http://schemas.microsoft.com/office/2007/relationships/hdphoto" Target="../media/hdphoto7.wdp"/><Relationship Id="rId5" Type="http://schemas.openxmlformats.org/officeDocument/2006/relationships/image" Target="../media/image40.png"/><Relationship Id="rId15" Type="http://schemas.openxmlformats.org/officeDocument/2006/relationships/image" Target="../media/image43.png"/><Relationship Id="rId10" Type="http://schemas.openxmlformats.org/officeDocument/2006/relationships/image" Target="../media/image69.png"/><Relationship Id="rId19" Type="http://schemas.openxmlformats.org/officeDocument/2006/relationships/image" Target="../media/image50.png"/><Relationship Id="rId4" Type="http://schemas.openxmlformats.org/officeDocument/2006/relationships/image" Target="../media/image67.svg"/><Relationship Id="rId9" Type="http://schemas.openxmlformats.org/officeDocument/2006/relationships/image" Target="../media/image36.svg"/><Relationship Id="rId14" Type="http://schemas.openxmlformats.org/officeDocument/2006/relationships/image" Target="../media/image71.png"/><Relationship Id="rId22" Type="http://schemas.openxmlformats.org/officeDocument/2006/relationships/image" Target="../media/image57.png"/></Relationships>
</file>

<file path=ppt/slides/_rels/slide9.xml.rels><?xml version="1.0" encoding="UTF-8" standalone="yes"?>
<Relationships xmlns="http://schemas.openxmlformats.org/package/2006/relationships"><Relationship Id="rId8" Type="http://schemas.openxmlformats.org/officeDocument/2006/relationships/image" Target="../media/image36.svg"/><Relationship Id="rId13" Type="http://schemas.microsoft.com/office/2007/relationships/hdphoto" Target="../media/hdphoto7.wdp"/><Relationship Id="rId18" Type="http://schemas.openxmlformats.org/officeDocument/2006/relationships/image" Target="../media/image72.png"/><Relationship Id="rId3" Type="http://schemas.openxmlformats.org/officeDocument/2006/relationships/image" Target="../media/image68.png"/><Relationship Id="rId21" Type="http://schemas.openxmlformats.org/officeDocument/2006/relationships/image" Target="../media/image50.png"/><Relationship Id="rId7" Type="http://schemas.openxmlformats.org/officeDocument/2006/relationships/image" Target="../media/image35.png"/><Relationship Id="rId12" Type="http://schemas.openxmlformats.org/officeDocument/2006/relationships/image" Target="../media/image69.png"/><Relationship Id="rId17" Type="http://schemas.openxmlformats.org/officeDocument/2006/relationships/image" Target="../media/image43.png"/><Relationship Id="rId2" Type="http://schemas.openxmlformats.org/officeDocument/2006/relationships/notesSlide" Target="../notesSlides/notesSlide4.xml"/><Relationship Id="rId16" Type="http://schemas.openxmlformats.org/officeDocument/2006/relationships/image" Target="../media/image71.png"/><Relationship Id="rId20" Type="http://schemas.openxmlformats.org/officeDocument/2006/relationships/image" Target="../media/image49.png"/><Relationship Id="rId1" Type="http://schemas.openxmlformats.org/officeDocument/2006/relationships/slideLayout" Target="../slideLayouts/slideLayout26.xml"/><Relationship Id="rId6" Type="http://schemas.openxmlformats.org/officeDocument/2006/relationships/image" Target="../media/image67.svg"/><Relationship Id="rId11" Type="http://schemas.openxmlformats.org/officeDocument/2006/relationships/image" Target="../media/image40.png"/><Relationship Id="rId24" Type="http://schemas.openxmlformats.org/officeDocument/2006/relationships/image" Target="../media/image57.png"/><Relationship Id="rId5" Type="http://schemas.openxmlformats.org/officeDocument/2006/relationships/image" Target="../media/image66.png"/><Relationship Id="rId15" Type="http://schemas.openxmlformats.org/officeDocument/2006/relationships/image" Target="../media/image70.png"/><Relationship Id="rId23" Type="http://schemas.openxmlformats.org/officeDocument/2006/relationships/image" Target="../media/image53.svg"/><Relationship Id="rId10" Type="http://schemas.openxmlformats.org/officeDocument/2006/relationships/image" Target="../media/image74.svg"/><Relationship Id="rId19" Type="http://schemas.openxmlformats.org/officeDocument/2006/relationships/image" Target="../media/image48.png"/><Relationship Id="rId4" Type="http://schemas.openxmlformats.org/officeDocument/2006/relationships/image" Target="../media/image51.png"/><Relationship Id="rId9" Type="http://schemas.openxmlformats.org/officeDocument/2006/relationships/image" Target="../media/image73.png"/><Relationship Id="rId14" Type="http://schemas.openxmlformats.org/officeDocument/2006/relationships/image" Target="../media/image42.png"/><Relationship Id="rId22"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1CEF-3738-18E5-ED14-1F6F542CAB2F}"/>
              </a:ext>
            </a:extLst>
          </p:cNvPr>
          <p:cNvSpPr>
            <a:spLocks noGrp="1"/>
          </p:cNvSpPr>
          <p:nvPr>
            <p:ph type="title"/>
          </p:nvPr>
        </p:nvSpPr>
        <p:spPr>
          <a:xfrm>
            <a:off x="393700" y="144870"/>
            <a:ext cx="10515600" cy="740281"/>
          </a:xfrm>
        </p:spPr>
        <p:txBody>
          <a:bodyPr>
            <a:normAutofit/>
          </a:bodyPr>
          <a:lstStyle/>
          <a:p>
            <a:r>
              <a:rPr lang="en-US" sz="3200" dirty="0">
                <a:solidFill>
                  <a:srgbClr val="463668"/>
                </a:solidFill>
              </a:rPr>
              <a:t>Speaker notes (1/2)</a:t>
            </a:r>
          </a:p>
        </p:txBody>
      </p:sp>
      <p:sp>
        <p:nvSpPr>
          <p:cNvPr id="4" name="Text Placeholder 2">
            <a:extLst>
              <a:ext uri="{FF2B5EF4-FFF2-40B4-BE49-F238E27FC236}">
                <a16:creationId xmlns:a16="http://schemas.microsoft.com/office/drawing/2014/main" id="{D349D332-6AE6-6475-F82F-F70FEEEA146D}"/>
              </a:ext>
            </a:extLst>
          </p:cNvPr>
          <p:cNvSpPr txBox="1">
            <a:spLocks/>
          </p:cNvSpPr>
          <p:nvPr/>
        </p:nvSpPr>
        <p:spPr>
          <a:xfrm>
            <a:off x="474518" y="6285954"/>
            <a:ext cx="1621685" cy="197984"/>
          </a:xfrm>
          <a:prstGeom prst="rect">
            <a:avLst/>
          </a:prstGeom>
          <a:noFill/>
        </p:spPr>
        <p:txBody>
          <a:bodyPr lIns="0" tIns="109728" rIns="164592" bIns="109728" anchor="ctr">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765" kern="1200" spc="0" baseline="0">
                <a:solidFill>
                  <a:schemeClr val="bg2"/>
                </a:solidFill>
                <a:latin typeface="+mn-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V3.1; July 2024</a:t>
            </a:r>
          </a:p>
        </p:txBody>
      </p:sp>
      <p:sp>
        <p:nvSpPr>
          <p:cNvPr id="6" name="TextBox 5">
            <a:extLst>
              <a:ext uri="{FF2B5EF4-FFF2-40B4-BE49-F238E27FC236}">
                <a16:creationId xmlns:a16="http://schemas.microsoft.com/office/drawing/2014/main" id="{B440015E-81FC-F84E-CC64-95607873D948}"/>
              </a:ext>
            </a:extLst>
          </p:cNvPr>
          <p:cNvSpPr txBox="1"/>
          <p:nvPr/>
        </p:nvSpPr>
        <p:spPr>
          <a:xfrm>
            <a:off x="328428" y="904454"/>
            <a:ext cx="11387950" cy="5061631"/>
          </a:xfrm>
          <a:prstGeom prst="rect">
            <a:avLst/>
          </a:prstGeom>
          <a:noFill/>
        </p:spPr>
        <p:txBody>
          <a:bodyPr wrap="square" lIns="182880" tIns="146304" rIns="182880" bIns="146304" rtlCol="0" anchor="t">
            <a:noAutofit/>
          </a:bodyPr>
          <a:lstStyle/>
          <a:p>
            <a:pPr>
              <a:spcAft>
                <a:spcPts val="600"/>
              </a:spcAf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Context: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The MOCA is an attention centric approach to adoption of Microsoft 365 (M365) tools. Attention centric means it seeks to provide clear guidance on which M365 app is best suited for use in what scenario across different contexts, and how those scenarios can be embedded alongside soft skills and ways of working that promote the harnessing of attention so people can reach their full potential.</a:t>
            </a:r>
            <a:r>
              <a:rPr lang="en-US" sz="1100" dirty="0">
                <a:gradFill>
                  <a:gsLst>
                    <a:gs pos="2917">
                      <a:prstClr val="black"/>
                    </a:gs>
                    <a:gs pos="30000">
                      <a:prstClr val="black"/>
                    </a:gs>
                  </a:gsLst>
                  <a:lin ang="5400000" scaled="0"/>
                </a:gradFill>
                <a:latin typeface="Segoe UI"/>
              </a:rPr>
              <a:t> </a:t>
            </a:r>
            <a:endPar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a:spcAft>
                <a:spcPts val="600"/>
              </a:spcAft>
              <a:defRPr/>
            </a:pP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Our goal is for MOCA to provoke organizations to think differently about how and why they introduce technology, to consider the individual’s perspective and day-to-day needs, what impact they could have, and how to create optimum conditions to harness and benefit from focused attention; on the one hand to provoke organizations and on the other hand to create awareness on the role of employees themselves as they adopt Microsoft tools.</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The corresponding whitepapers detail more about attention management and the #PeopleFirst approach. Throughout, consider telling your own stories that illustrate specific points.</a:t>
            </a:r>
            <a:r>
              <a:rPr lang="en-US" sz="1100" dirty="0">
                <a:gradFill>
                  <a:gsLst>
                    <a:gs pos="2917">
                      <a:prstClr val="black"/>
                    </a:gs>
                    <a:gs pos="30000">
                      <a:prstClr val="black"/>
                    </a:gs>
                  </a:gsLst>
                  <a:lin ang="5400000" scaled="0"/>
                </a:gradFill>
                <a:latin typeface="Segoe UI"/>
              </a:rPr>
              <a:t> </a:t>
            </a:r>
            <a:endPar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a:spcAft>
                <a:spcPts val="600"/>
              </a:spcAf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Slide 4:</a:t>
            </a:r>
            <a:r>
              <a:rPr lang="en-US" sz="1100" b="1" dirty="0">
                <a:gradFill>
                  <a:gsLst>
                    <a:gs pos="2917">
                      <a:prstClr val="black"/>
                    </a:gs>
                    <a:gs pos="30000">
                      <a:prstClr val="black"/>
                    </a:gs>
                  </a:gsLst>
                  <a:lin ang="5400000" scaled="0"/>
                </a:gradFill>
                <a:latin typeface="Segoe UI"/>
              </a:rPr>
              <a:t> </a:t>
            </a: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Open the discussion by talking about the many different contexts we all operate in, with their different demands on our time and mindset. This is exhausting for many of us. So how can we leverage technology and better working practices to support finding balance through creating an environment that supports us to focus our attention with intention, whatever context we’re in? Let’s take a #PeopleFirst approach to how we position technology and attention centric working practices, at minimum within the workplace.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Individual Focus – Slides 5-6: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Start by positioning the individual and all the capabilities and needs they have, fundamentally underpinned by Outlook and our calendar which govern the day for many of us. With Copilot we now have immense possibilities to free up our time to focus, create, and innovate. Here it is worth tying these possibilities back to what your organization’s priorities are.</a:t>
            </a:r>
          </a:p>
          <a:p>
            <a:pPr>
              <a:spcAft>
                <a:spcPts val="600"/>
              </a:spcAf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Team Focus – Slides 7-9: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Individuals in organizations also exist in their teams. Slide 6 outlines the definition of a team and on slide 7 you’ll see the team capabilities and needs followed on slide 8 by how Copilot supports teams across collaborative contexts, whether that’s meeting minutes or data visualization. Here we can really see how Copilot support better collaboration because it can for example give us a quick summary whilst it’s fresh, allowing us to close the door on the previous meeting knowing the notes are taken care of before we attend the next.</a:t>
            </a:r>
            <a:r>
              <a:rPr lang="en-US" sz="1100" dirty="0">
                <a:gradFill>
                  <a:gsLst>
                    <a:gs pos="2917">
                      <a:prstClr val="black"/>
                    </a:gs>
                    <a:gs pos="30000">
                      <a:prstClr val="black"/>
                    </a:gs>
                  </a:gsLst>
                  <a:lin ang="5400000" scaled="0"/>
                </a:gradFill>
                <a:latin typeface="Segoe UI"/>
              </a:rPr>
              <a:t> </a:t>
            </a:r>
          </a:p>
          <a:p>
            <a:pPr>
              <a:spcAft>
                <a:spcPts val="600"/>
              </a:spcAft>
              <a:defRPr/>
            </a:pPr>
            <a:r>
              <a:rPr lang="en-US" sz="1100" dirty="0">
                <a:gradFill>
                  <a:gsLst>
                    <a:gs pos="2917">
                      <a:schemeClr val="tx1"/>
                    </a:gs>
                    <a:gs pos="30000">
                      <a:schemeClr val="tx1"/>
                    </a:gs>
                  </a:gsLst>
                  <a:lin ang="5400000" scaled="0"/>
                </a:gradFill>
              </a:rPr>
              <a:t>Team Copilot now also plays a role as a team member with the relationship becoming even more collaborative at it can be asked by the team to support them in managing agendas, note taking, and even completing tasks. Ensuring teams adopt Team Copilot collectively, transparently, and with the right expectations will be key to getting value from it. Just like any other team member, it will require context and clear instructions through the prompts given it. Transparency will be key because Copilot should always be checked for accuracy. Teams will be able to get the most out of Copilot when they collectively understand </a:t>
            </a:r>
            <a:r>
              <a:rPr lang="en-US" sz="1100">
                <a:gradFill>
                  <a:gsLst>
                    <a:gs pos="2917">
                      <a:schemeClr val="tx1"/>
                    </a:gs>
                    <a:gs pos="30000">
                      <a:schemeClr val="tx1"/>
                    </a:gs>
                  </a:gsLst>
                  <a:lin ang="5400000" scaled="0"/>
                </a:gradFill>
              </a:rPr>
              <a:t>and agree how </a:t>
            </a:r>
            <a:r>
              <a:rPr lang="en-US" sz="1100" dirty="0">
                <a:gradFill>
                  <a:gsLst>
                    <a:gs pos="2917">
                      <a:schemeClr val="tx1"/>
                    </a:gs>
                    <a:gs pos="30000">
                      <a:schemeClr val="tx1"/>
                    </a:gs>
                  </a:gsLst>
                  <a:lin ang="5400000" scaled="0"/>
                </a:gradFill>
              </a:rPr>
              <a:t>to collaborate with Copilot.</a:t>
            </a:r>
            <a:endPar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a:spcAft>
                <a:spcPts val="600"/>
              </a:spcAft>
              <a:defRPr/>
            </a:pPr>
            <a:r>
              <a:rPr kumimoji="0" lang="en-GB"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Community Focus – Slides 10-13: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An important part of reaching our full potential is access to knowledge and information in the moment when we need it. This is where communities</a:t>
            </a:r>
            <a:r>
              <a:rPr lang="en-GB" sz="1100" dirty="0">
                <a:gradFill>
                  <a:gsLst>
                    <a:gs pos="2917">
                      <a:prstClr val="black"/>
                    </a:gs>
                    <a:gs pos="30000">
                      <a:prstClr val="black"/>
                    </a:gs>
                  </a:gsLst>
                  <a:lin ang="5400000" scaled="0"/>
                </a:gradFill>
                <a:latin typeface="Segoe UI"/>
              </a:rPr>
              <a:t>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play a role with communities providing that 20% of </a:t>
            </a:r>
            <a:r>
              <a:rPr lang="en-GB" sz="1100" dirty="0">
                <a:gradFill>
                  <a:gsLst>
                    <a:gs pos="2917">
                      <a:prstClr val="black"/>
                    </a:gs>
                    <a:gs pos="30000">
                      <a:prstClr val="black"/>
                    </a:gs>
                  </a:gsLst>
                  <a:lin ang="5400000" scaled="0"/>
                </a:gradFill>
                <a:latin typeface="Segoe UI"/>
              </a:rPr>
              <a:t>social learning.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This positive working culture</a:t>
            </a:r>
            <a:r>
              <a:rPr lang="en-GB" sz="1100" dirty="0">
                <a:gradFill>
                  <a:gsLst>
                    <a:gs pos="2917">
                      <a:prstClr val="black"/>
                    </a:gs>
                    <a:gs pos="30000">
                      <a:prstClr val="black"/>
                    </a:gs>
                  </a:gsLst>
                  <a:lin ang="5400000" scaled="0"/>
                </a:gradFill>
                <a:latin typeface="Segoe UI"/>
              </a:rPr>
              <a:t> with an</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lang="en-GB" sz="1100" dirty="0">
                <a:gradFill>
                  <a:gsLst>
                    <a:gs pos="2917">
                      <a:prstClr val="black"/>
                    </a:gs>
                    <a:gs pos="30000">
                      <a:prstClr val="black"/>
                    </a:gs>
                  </a:gsLst>
                  <a:lin ang="5400000" scaled="0"/>
                </a:gradFill>
                <a:latin typeface="Segoe UI"/>
              </a:rPr>
              <a:t>emphasis on knowledge sharing and supporting others facilitates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better collaboration because we can focus on the outcome we collectively need to achieve, rather than who’s light shines the brightest. Slide 13 details the important difference between the team and community + organisational contexts.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p:txBody>
      </p:sp>
    </p:spTree>
    <p:extLst>
      <p:ext uri="{BB962C8B-B14F-4D97-AF65-F5344CB8AC3E}">
        <p14:creationId xmlns:p14="http://schemas.microsoft.com/office/powerpoint/2010/main" val="102038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5219D-EEC9-828E-8FC4-EABF1D6C553B}"/>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F8327FF5-BC50-13CD-33AF-D19DA9BAB50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D2E146A8-D818-6A27-665B-B923CECB213C}"/>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76" name="Oval 75">
            <a:extLst>
              <a:ext uri="{FF2B5EF4-FFF2-40B4-BE49-F238E27FC236}">
                <a16:creationId xmlns:a16="http://schemas.microsoft.com/office/drawing/2014/main" id="{CD30CF33-AC25-D56F-4513-0C49E081B271}"/>
              </a:ext>
            </a:extLst>
          </p:cNvPr>
          <p:cNvSpPr/>
          <p:nvPr/>
        </p:nvSpPr>
        <p:spPr>
          <a:xfrm>
            <a:off x="8107841" y="1661420"/>
            <a:ext cx="2749506" cy="2749506"/>
          </a:xfrm>
          <a:prstGeom prst="ellipse">
            <a:avLst/>
          </a:prstGeom>
          <a:solidFill>
            <a:schemeClr val="accent1">
              <a:lumMod val="20000"/>
              <a:lumOff val="8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Segoe UI"/>
              <a:ea typeface="+mn-ea"/>
              <a:cs typeface="+mn-cs"/>
            </a:endParaRPr>
          </a:p>
        </p:txBody>
      </p:sp>
      <p:sp>
        <p:nvSpPr>
          <p:cNvPr id="5" name="TextBox 1">
            <a:extLst>
              <a:ext uri="{FF2B5EF4-FFF2-40B4-BE49-F238E27FC236}">
                <a16:creationId xmlns:a16="http://schemas.microsoft.com/office/drawing/2014/main" id="{DA72ADE6-9CB9-4ACA-D8C2-5ED0D1903C68}"/>
              </a:ext>
            </a:extLst>
          </p:cNvPr>
          <p:cNvSpPr txBox="1"/>
          <p:nvPr/>
        </p:nvSpPr>
        <p:spPr>
          <a:xfrm>
            <a:off x="7717198" y="520174"/>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Segoe UI Semibold"/>
                <a:ea typeface="+mn-ea"/>
                <a:cs typeface="Segoe UI"/>
              </a:rPr>
              <a:t>Copilot as a “team member”</a:t>
            </a:r>
          </a:p>
        </p:txBody>
      </p:sp>
      <p:sp>
        <p:nvSpPr>
          <p:cNvPr id="21" name="Rectangle: Rounded Corners 20">
            <a:extLst>
              <a:ext uri="{FF2B5EF4-FFF2-40B4-BE49-F238E27FC236}">
                <a16:creationId xmlns:a16="http://schemas.microsoft.com/office/drawing/2014/main" id="{2FAF913C-6C95-064E-F389-05EDF0AAAB35}"/>
              </a:ext>
              <a:ext uri="{C183D7F6-B498-43B3-948B-1728B52AA6E4}">
                <adec:decorative xmlns:adec="http://schemas.microsoft.com/office/drawing/2017/decorative" val="1"/>
              </a:ext>
            </a:extLst>
          </p:cNvPr>
          <p:cNvSpPr/>
          <p:nvPr/>
        </p:nvSpPr>
        <p:spPr>
          <a:xfrm>
            <a:off x="1829732" y="28264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2" name="Rectangle: Rounded Corners 21">
            <a:extLst>
              <a:ext uri="{FF2B5EF4-FFF2-40B4-BE49-F238E27FC236}">
                <a16:creationId xmlns:a16="http://schemas.microsoft.com/office/drawing/2014/main" id="{E3556387-3A0A-E05A-2A51-D1A4F6AD21AE}"/>
              </a:ext>
              <a:ext uri="{C183D7F6-B498-43B3-948B-1728B52AA6E4}">
                <adec:decorative xmlns:adec="http://schemas.microsoft.com/office/drawing/2017/decorative" val="1"/>
              </a:ext>
            </a:extLst>
          </p:cNvPr>
          <p:cNvSpPr/>
          <p:nvPr/>
        </p:nvSpPr>
        <p:spPr>
          <a:xfrm>
            <a:off x="2075688"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3" name="Rectangle: Rounded Corners 22">
            <a:extLst>
              <a:ext uri="{FF2B5EF4-FFF2-40B4-BE49-F238E27FC236}">
                <a16:creationId xmlns:a16="http://schemas.microsoft.com/office/drawing/2014/main" id="{01BDE159-A51D-504E-67EC-F69E0D8EAE9E}"/>
              </a:ext>
              <a:ext uri="{C183D7F6-B498-43B3-948B-1728B52AA6E4}">
                <adec:decorative xmlns:adec="http://schemas.microsoft.com/office/drawing/2017/decorative" val="1"/>
              </a:ext>
            </a:extLst>
          </p:cNvPr>
          <p:cNvSpPr/>
          <p:nvPr/>
        </p:nvSpPr>
        <p:spPr>
          <a:xfrm>
            <a:off x="1593554" y="371354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 name="Rectangle: Rounded Corners 23">
            <a:extLst>
              <a:ext uri="{FF2B5EF4-FFF2-40B4-BE49-F238E27FC236}">
                <a16:creationId xmlns:a16="http://schemas.microsoft.com/office/drawing/2014/main" id="{A9F58413-1DCF-5940-365D-73FE138834FD}"/>
              </a:ext>
              <a:ext uri="{C183D7F6-B498-43B3-948B-1728B52AA6E4}">
                <adec:decorative xmlns:adec="http://schemas.microsoft.com/office/drawing/2017/decorative" val="1"/>
              </a:ext>
            </a:extLst>
          </p:cNvPr>
          <p:cNvSpPr/>
          <p:nvPr/>
        </p:nvSpPr>
        <p:spPr>
          <a:xfrm>
            <a:off x="3965216"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5" name="Rectangle: Rounded Corners 24">
            <a:extLst>
              <a:ext uri="{FF2B5EF4-FFF2-40B4-BE49-F238E27FC236}">
                <a16:creationId xmlns:a16="http://schemas.microsoft.com/office/drawing/2014/main" id="{ACBC62D1-07F8-5A64-C672-18DB59B1113B}"/>
              </a:ext>
              <a:ext uri="{C183D7F6-B498-43B3-948B-1728B52AA6E4}">
                <adec:decorative xmlns:adec="http://schemas.microsoft.com/office/drawing/2017/decorative" val="1"/>
              </a:ext>
            </a:extLst>
          </p:cNvPr>
          <p:cNvSpPr/>
          <p:nvPr/>
        </p:nvSpPr>
        <p:spPr>
          <a:xfrm>
            <a:off x="1564988" y="349178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6" name="Rectangle: Rounded Corners 25">
            <a:extLst>
              <a:ext uri="{FF2B5EF4-FFF2-40B4-BE49-F238E27FC236}">
                <a16:creationId xmlns:a16="http://schemas.microsoft.com/office/drawing/2014/main" id="{E9AB5058-BE43-63E5-71C7-CFED56ACC9FF}"/>
              </a:ext>
              <a:ext uri="{C183D7F6-B498-43B3-948B-1728B52AA6E4}">
                <adec:decorative xmlns:adec="http://schemas.microsoft.com/office/drawing/2017/decorative" val="1"/>
              </a:ext>
            </a:extLst>
          </p:cNvPr>
          <p:cNvSpPr/>
          <p:nvPr/>
        </p:nvSpPr>
        <p:spPr>
          <a:xfrm>
            <a:off x="157326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7" name="Rectangle: Rounded Corners 26">
            <a:extLst>
              <a:ext uri="{FF2B5EF4-FFF2-40B4-BE49-F238E27FC236}">
                <a16:creationId xmlns:a16="http://schemas.microsoft.com/office/drawing/2014/main" id="{5E8E86CE-36A8-EE8A-0669-1ACC6E5AD3D3}"/>
              </a:ext>
              <a:ext uri="{C183D7F6-B498-43B3-948B-1728B52AA6E4}">
                <adec:decorative xmlns:adec="http://schemas.microsoft.com/office/drawing/2017/decorative" val="1"/>
              </a:ext>
            </a:extLst>
          </p:cNvPr>
          <p:cNvSpPr/>
          <p:nvPr/>
        </p:nvSpPr>
        <p:spPr>
          <a:xfrm>
            <a:off x="1654595" y="30482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8" name="Rectangle: Rounded Corners 27">
            <a:extLst>
              <a:ext uri="{FF2B5EF4-FFF2-40B4-BE49-F238E27FC236}">
                <a16:creationId xmlns:a16="http://schemas.microsoft.com/office/drawing/2014/main" id="{694874B0-13D2-5478-2A2A-D282622104C7}"/>
              </a:ext>
              <a:ext uri="{C183D7F6-B498-43B3-948B-1728B52AA6E4}">
                <adec:decorative xmlns:adec="http://schemas.microsoft.com/office/drawing/2017/decorative" val="1"/>
              </a:ext>
            </a:extLst>
          </p:cNvPr>
          <p:cNvSpPr/>
          <p:nvPr/>
        </p:nvSpPr>
        <p:spPr>
          <a:xfrm>
            <a:off x="1879404"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9" name="Rectangle: Rounded Corners 28">
            <a:extLst>
              <a:ext uri="{FF2B5EF4-FFF2-40B4-BE49-F238E27FC236}">
                <a16:creationId xmlns:a16="http://schemas.microsoft.com/office/drawing/2014/main" id="{359029A7-0C4A-499B-0053-DA5FFE94DF27}"/>
              </a:ext>
              <a:ext uri="{C183D7F6-B498-43B3-948B-1728B52AA6E4}">
                <adec:decorative xmlns:adec="http://schemas.microsoft.com/office/drawing/2017/decorative" val="1"/>
              </a:ext>
            </a:extLst>
          </p:cNvPr>
          <p:cNvSpPr/>
          <p:nvPr/>
        </p:nvSpPr>
        <p:spPr>
          <a:xfrm>
            <a:off x="3730445"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0" name="Rectangle: Rounded Corners 29">
            <a:extLst>
              <a:ext uri="{FF2B5EF4-FFF2-40B4-BE49-F238E27FC236}">
                <a16:creationId xmlns:a16="http://schemas.microsoft.com/office/drawing/2014/main" id="{B668C673-B871-1822-55EF-AFF3FC7A5064}"/>
              </a:ext>
              <a:ext uri="{C183D7F6-B498-43B3-948B-1728B52AA6E4}">
                <adec:decorative xmlns:adec="http://schemas.microsoft.com/office/drawing/2017/decorative" val="1"/>
              </a:ext>
            </a:extLst>
          </p:cNvPr>
          <p:cNvSpPr/>
          <p:nvPr/>
        </p:nvSpPr>
        <p:spPr>
          <a:xfrm>
            <a:off x="4027328" y="28197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1" name="Rectangle: Rounded Corners 30">
            <a:extLst>
              <a:ext uri="{FF2B5EF4-FFF2-40B4-BE49-F238E27FC236}">
                <a16:creationId xmlns:a16="http://schemas.microsoft.com/office/drawing/2014/main" id="{1BCEBD05-D7F0-6C5B-C586-B1C19ED5D82D}"/>
              </a:ext>
              <a:ext uri="{C183D7F6-B498-43B3-948B-1728B52AA6E4}">
                <adec:decorative xmlns:adec="http://schemas.microsoft.com/office/drawing/2017/decorative" val="1"/>
              </a:ext>
            </a:extLst>
          </p:cNvPr>
          <p:cNvSpPr/>
          <p:nvPr/>
        </p:nvSpPr>
        <p:spPr>
          <a:xfrm>
            <a:off x="4172467" y="304442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2" name="Rectangle: Rounded Corners 31">
            <a:extLst>
              <a:ext uri="{FF2B5EF4-FFF2-40B4-BE49-F238E27FC236}">
                <a16:creationId xmlns:a16="http://schemas.microsoft.com/office/drawing/2014/main" id="{3D2ED9A7-54F2-C2A8-15AE-63099582C5A9}"/>
              </a:ext>
              <a:ext uri="{C183D7F6-B498-43B3-948B-1728B52AA6E4}">
                <adec:decorative xmlns:adec="http://schemas.microsoft.com/office/drawing/2017/decorative" val="1"/>
              </a:ext>
            </a:extLst>
          </p:cNvPr>
          <p:cNvSpPr/>
          <p:nvPr/>
        </p:nvSpPr>
        <p:spPr>
          <a:xfrm>
            <a:off x="425039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3" name="Rectangle: Rounded Corners 32">
            <a:extLst>
              <a:ext uri="{FF2B5EF4-FFF2-40B4-BE49-F238E27FC236}">
                <a16:creationId xmlns:a16="http://schemas.microsoft.com/office/drawing/2014/main" id="{9AB55AFB-917E-B354-025C-9E2972678253}"/>
              </a:ext>
              <a:ext uri="{C183D7F6-B498-43B3-948B-1728B52AA6E4}">
                <adec:decorative xmlns:adec="http://schemas.microsoft.com/office/drawing/2017/decorative" val="1"/>
              </a:ext>
            </a:extLst>
          </p:cNvPr>
          <p:cNvSpPr/>
          <p:nvPr/>
        </p:nvSpPr>
        <p:spPr>
          <a:xfrm>
            <a:off x="4202580" y="349789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 name="Rectangle: Rounded Corners 33">
            <a:extLst>
              <a:ext uri="{FF2B5EF4-FFF2-40B4-BE49-F238E27FC236}">
                <a16:creationId xmlns:a16="http://schemas.microsoft.com/office/drawing/2014/main" id="{82DE6B02-A5AB-9BD5-C003-56B10D0CC65C}"/>
              </a:ext>
              <a:ext uri="{C183D7F6-B498-43B3-948B-1728B52AA6E4}">
                <adec:decorative xmlns:adec="http://schemas.microsoft.com/office/drawing/2017/decorative" val="1"/>
              </a:ext>
            </a:extLst>
          </p:cNvPr>
          <p:cNvSpPr/>
          <p:nvPr/>
        </p:nvSpPr>
        <p:spPr>
          <a:xfrm>
            <a:off x="4111426" y="371048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 name="Rectangle: Rounded Corners 34">
            <a:extLst>
              <a:ext uri="{FF2B5EF4-FFF2-40B4-BE49-F238E27FC236}">
                <a16:creationId xmlns:a16="http://schemas.microsoft.com/office/drawing/2014/main" id="{BAB18E7D-8F5F-6D11-12DE-070879034737}"/>
              </a:ext>
              <a:ext uri="{C183D7F6-B498-43B3-948B-1728B52AA6E4}">
                <adec:decorative xmlns:adec="http://schemas.microsoft.com/office/drawing/2017/decorative" val="1"/>
              </a:ext>
            </a:extLst>
          </p:cNvPr>
          <p:cNvSpPr/>
          <p:nvPr/>
        </p:nvSpPr>
        <p:spPr>
          <a:xfrm>
            <a:off x="2829613" y="239453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6" name="Group 35">
            <a:extLst>
              <a:ext uri="{FF2B5EF4-FFF2-40B4-BE49-F238E27FC236}">
                <a16:creationId xmlns:a16="http://schemas.microsoft.com/office/drawing/2014/main" id="{90BD0821-D30E-4B7A-D6FB-AF5543DFEF50}"/>
              </a:ext>
            </a:extLst>
          </p:cNvPr>
          <p:cNvGrpSpPr/>
          <p:nvPr/>
        </p:nvGrpSpPr>
        <p:grpSpPr>
          <a:xfrm>
            <a:off x="3953938" y="2279529"/>
            <a:ext cx="497283" cy="269640"/>
            <a:chOff x="7908561" y="717787"/>
            <a:chExt cx="897039" cy="486398"/>
          </a:xfrm>
        </p:grpSpPr>
        <p:pic>
          <p:nvPicPr>
            <p:cNvPr id="37" name="Picture 36">
              <a:extLst>
                <a:ext uri="{FF2B5EF4-FFF2-40B4-BE49-F238E27FC236}">
                  <a16:creationId xmlns:a16="http://schemas.microsoft.com/office/drawing/2014/main" id="{04C6F9C1-8D16-4F16-16A4-0A29E845DDD0}"/>
                </a:ext>
              </a:extLst>
            </p:cNvPr>
            <p:cNvPicPr>
              <a:picLocks noChangeAspect="1"/>
            </p:cNvPicPr>
            <p:nvPr/>
          </p:nvPicPr>
          <p:blipFill>
            <a:blip r:embed="rId3"/>
            <a:stretch>
              <a:fillRect/>
            </a:stretch>
          </p:blipFill>
          <p:spPr>
            <a:xfrm>
              <a:off x="8526186" y="717787"/>
              <a:ext cx="279414" cy="184159"/>
            </a:xfrm>
            <a:prstGeom prst="rect">
              <a:avLst/>
            </a:prstGeom>
          </p:spPr>
        </p:pic>
        <p:pic>
          <p:nvPicPr>
            <p:cNvPr id="38" name="Picture 37" descr="Logo for Insights">
              <a:extLst>
                <a:ext uri="{FF2B5EF4-FFF2-40B4-BE49-F238E27FC236}">
                  <a16:creationId xmlns:a16="http://schemas.microsoft.com/office/drawing/2014/main" id="{2E5FD3B5-C0A3-8560-9250-D9911A6E23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9" name="TextBox 38">
            <a:extLst>
              <a:ext uri="{FF2B5EF4-FFF2-40B4-BE49-F238E27FC236}">
                <a16:creationId xmlns:a16="http://schemas.microsoft.com/office/drawing/2014/main" id="{4E70BB12-9808-BA1F-F596-86A2D92D67B0}"/>
              </a:ext>
              <a:ext uri="{C183D7F6-B498-43B3-948B-1728B52AA6E4}">
                <adec:decorative xmlns:adec="http://schemas.microsoft.com/office/drawing/2017/decorative" val="1"/>
              </a:ext>
            </a:extLst>
          </p:cNvPr>
          <p:cNvSpPr txBox="1"/>
          <p:nvPr/>
        </p:nvSpPr>
        <p:spPr>
          <a:xfrm>
            <a:off x="2902473" y="4116859"/>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40" name="Group 39">
            <a:extLst>
              <a:ext uri="{FF2B5EF4-FFF2-40B4-BE49-F238E27FC236}">
                <a16:creationId xmlns:a16="http://schemas.microsoft.com/office/drawing/2014/main" id="{A59AF8FE-5E92-1E00-AF27-C79C7D456572}"/>
              </a:ext>
            </a:extLst>
          </p:cNvPr>
          <p:cNvGrpSpPr/>
          <p:nvPr/>
        </p:nvGrpSpPr>
        <p:grpSpPr>
          <a:xfrm>
            <a:off x="2773933" y="2721043"/>
            <a:ext cx="1318903" cy="1318903"/>
            <a:chOff x="4878589" y="2435726"/>
            <a:chExt cx="2109600" cy="2109600"/>
          </a:xfrm>
        </p:grpSpPr>
        <p:sp>
          <p:nvSpPr>
            <p:cNvPr id="41" name="Oval 40">
              <a:extLst>
                <a:ext uri="{FF2B5EF4-FFF2-40B4-BE49-F238E27FC236}">
                  <a16:creationId xmlns:a16="http://schemas.microsoft.com/office/drawing/2014/main" id="{C51A85F5-CB1B-5BB8-3B7D-6BDBD1D2C5FF}"/>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2042C408-A266-B95D-2AF3-B622EAAB75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5318" y="2802456"/>
              <a:ext cx="1376142" cy="1376140"/>
            </a:xfrm>
            <a:prstGeom prst="rect">
              <a:avLst/>
            </a:prstGeom>
          </p:spPr>
        </p:pic>
      </p:grpSp>
      <p:sp>
        <p:nvSpPr>
          <p:cNvPr id="62" name="Oval 61">
            <a:extLst>
              <a:ext uri="{FF2B5EF4-FFF2-40B4-BE49-F238E27FC236}">
                <a16:creationId xmlns:a16="http://schemas.microsoft.com/office/drawing/2014/main" id="{48A5A3D7-BBB8-7EB1-648B-736418EE2206}"/>
              </a:ext>
            </a:extLst>
          </p:cNvPr>
          <p:cNvSpPr/>
          <p:nvPr/>
        </p:nvSpPr>
        <p:spPr>
          <a:xfrm>
            <a:off x="2930868" y="28683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0C796B29-CC27-2BA3-D5A2-4091D973E9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00679" y="3736243"/>
            <a:ext cx="297727" cy="297728"/>
          </a:xfrm>
          <a:prstGeom prst="rect">
            <a:avLst/>
          </a:prstGeom>
        </p:spPr>
      </p:pic>
      <p:grpSp>
        <p:nvGrpSpPr>
          <p:cNvPr id="87" name="Group 86">
            <a:extLst>
              <a:ext uri="{FF2B5EF4-FFF2-40B4-BE49-F238E27FC236}">
                <a16:creationId xmlns:a16="http://schemas.microsoft.com/office/drawing/2014/main" id="{189610BD-3F7B-69E2-4B6D-B22246495A10}"/>
              </a:ext>
            </a:extLst>
          </p:cNvPr>
          <p:cNvGrpSpPr/>
          <p:nvPr/>
        </p:nvGrpSpPr>
        <p:grpSpPr>
          <a:xfrm>
            <a:off x="9015261" y="3769473"/>
            <a:ext cx="935897" cy="935897"/>
            <a:chOff x="9015261" y="3769473"/>
            <a:chExt cx="935897" cy="935897"/>
          </a:xfrm>
        </p:grpSpPr>
        <p:pic>
          <p:nvPicPr>
            <p:cNvPr id="75" name="Graphic 74" descr="User with solid fill">
              <a:extLst>
                <a:ext uri="{FF2B5EF4-FFF2-40B4-BE49-F238E27FC236}">
                  <a16:creationId xmlns:a16="http://schemas.microsoft.com/office/drawing/2014/main" id="{5206C83C-7370-133C-1A77-C138D66A4A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86" name="Graphic 85">
              <a:extLst>
                <a:ext uri="{FF2B5EF4-FFF2-40B4-BE49-F238E27FC236}">
                  <a16:creationId xmlns:a16="http://schemas.microsoft.com/office/drawing/2014/main" id="{8E97D86B-7728-7A3E-E373-385075DC77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57764" y="4304484"/>
              <a:ext cx="236913" cy="236914"/>
            </a:xfrm>
            <a:prstGeom prst="rect">
              <a:avLst/>
            </a:prstGeom>
          </p:spPr>
        </p:pic>
      </p:grpSp>
      <p:grpSp>
        <p:nvGrpSpPr>
          <p:cNvPr id="90" name="Group 89">
            <a:extLst>
              <a:ext uri="{FF2B5EF4-FFF2-40B4-BE49-F238E27FC236}">
                <a16:creationId xmlns:a16="http://schemas.microsoft.com/office/drawing/2014/main" id="{CBDDB387-9E42-CB34-3CE1-C90657EC581F}"/>
              </a:ext>
            </a:extLst>
          </p:cNvPr>
          <p:cNvGrpSpPr/>
          <p:nvPr/>
        </p:nvGrpSpPr>
        <p:grpSpPr>
          <a:xfrm>
            <a:off x="7957072" y="3351131"/>
            <a:ext cx="998600" cy="935897"/>
            <a:chOff x="7957072" y="3351131"/>
            <a:chExt cx="998600" cy="935897"/>
          </a:xfrm>
        </p:grpSpPr>
        <p:pic>
          <p:nvPicPr>
            <p:cNvPr id="69" name="Graphic 68" descr="User with solid fill">
              <a:extLst>
                <a:ext uri="{FF2B5EF4-FFF2-40B4-BE49-F238E27FC236}">
                  <a16:creationId xmlns:a16="http://schemas.microsoft.com/office/drawing/2014/main" id="{C00FF3A9-6210-4235-CD37-D238A4A028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19775" y="3351131"/>
              <a:ext cx="935897" cy="935897"/>
            </a:xfrm>
            <a:prstGeom prst="rect">
              <a:avLst/>
            </a:prstGeom>
            <a:effectLst>
              <a:outerShdw blurRad="63500" sx="102000" sy="102000" algn="ctr" rotWithShape="0">
                <a:prstClr val="black">
                  <a:alpha val="40000"/>
                </a:prstClr>
              </a:outerShdw>
            </a:effectLst>
          </p:spPr>
        </p:pic>
        <p:pic>
          <p:nvPicPr>
            <p:cNvPr id="88" name="Graphic 87">
              <a:extLst>
                <a:ext uri="{FF2B5EF4-FFF2-40B4-BE49-F238E27FC236}">
                  <a16:creationId xmlns:a16="http://schemas.microsoft.com/office/drawing/2014/main" id="{07B87B03-62A0-65DD-597C-6D75437125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57072" y="3983252"/>
              <a:ext cx="150769" cy="150770"/>
            </a:xfrm>
            <a:prstGeom prst="rect">
              <a:avLst/>
            </a:prstGeom>
          </p:spPr>
        </p:pic>
      </p:grpSp>
      <p:grpSp>
        <p:nvGrpSpPr>
          <p:cNvPr id="91" name="Group 90">
            <a:extLst>
              <a:ext uri="{FF2B5EF4-FFF2-40B4-BE49-F238E27FC236}">
                <a16:creationId xmlns:a16="http://schemas.microsoft.com/office/drawing/2014/main" id="{6E13C5C5-A997-8B3C-CE95-2B46819B6973}"/>
              </a:ext>
            </a:extLst>
          </p:cNvPr>
          <p:cNvGrpSpPr/>
          <p:nvPr/>
        </p:nvGrpSpPr>
        <p:grpSpPr>
          <a:xfrm>
            <a:off x="7507836" y="2518790"/>
            <a:ext cx="968945" cy="935897"/>
            <a:chOff x="7507836" y="2518790"/>
            <a:chExt cx="968945" cy="935897"/>
          </a:xfrm>
        </p:grpSpPr>
        <p:pic>
          <p:nvPicPr>
            <p:cNvPr id="73" name="Graphic 72" descr="User with solid fill">
              <a:extLst>
                <a:ext uri="{FF2B5EF4-FFF2-40B4-BE49-F238E27FC236}">
                  <a16:creationId xmlns:a16="http://schemas.microsoft.com/office/drawing/2014/main" id="{873FD764-BF68-9003-9C71-E059E8B6158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40884" y="2518790"/>
              <a:ext cx="935897" cy="935897"/>
            </a:xfrm>
            <a:prstGeom prst="rect">
              <a:avLst/>
            </a:prstGeom>
            <a:effectLst>
              <a:outerShdw blurRad="63500" sx="102000" sy="102000" algn="ctr" rotWithShape="0">
                <a:prstClr val="black">
                  <a:alpha val="40000"/>
                </a:prstClr>
              </a:outerShdw>
            </a:effectLst>
          </p:spPr>
        </p:pic>
        <p:pic>
          <p:nvPicPr>
            <p:cNvPr id="89" name="Graphic 88">
              <a:extLst>
                <a:ext uri="{FF2B5EF4-FFF2-40B4-BE49-F238E27FC236}">
                  <a16:creationId xmlns:a16="http://schemas.microsoft.com/office/drawing/2014/main" id="{7DB15F15-7B5A-96A8-2720-75F714DF4EB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07836" y="3148454"/>
              <a:ext cx="150769" cy="150770"/>
            </a:xfrm>
            <a:prstGeom prst="rect">
              <a:avLst/>
            </a:prstGeom>
          </p:spPr>
        </p:pic>
      </p:grpSp>
      <p:grpSp>
        <p:nvGrpSpPr>
          <p:cNvPr id="97" name="Group 96">
            <a:extLst>
              <a:ext uri="{FF2B5EF4-FFF2-40B4-BE49-F238E27FC236}">
                <a16:creationId xmlns:a16="http://schemas.microsoft.com/office/drawing/2014/main" id="{DC7E3E4E-5952-E507-7E15-101308A400C8}"/>
              </a:ext>
            </a:extLst>
          </p:cNvPr>
          <p:cNvGrpSpPr/>
          <p:nvPr/>
        </p:nvGrpSpPr>
        <p:grpSpPr>
          <a:xfrm>
            <a:off x="7948885" y="1658922"/>
            <a:ext cx="979506" cy="935897"/>
            <a:chOff x="7948885" y="1658922"/>
            <a:chExt cx="979506" cy="935897"/>
          </a:xfrm>
        </p:grpSpPr>
        <p:pic>
          <p:nvPicPr>
            <p:cNvPr id="71" name="Graphic 70" descr="User with solid fill">
              <a:extLst>
                <a:ext uri="{FF2B5EF4-FFF2-40B4-BE49-F238E27FC236}">
                  <a16:creationId xmlns:a16="http://schemas.microsoft.com/office/drawing/2014/main" id="{5B6BC596-86CA-DA5A-4131-28189913303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92494" y="1658922"/>
              <a:ext cx="935897" cy="935897"/>
            </a:xfrm>
            <a:prstGeom prst="rect">
              <a:avLst/>
            </a:prstGeom>
            <a:effectLst>
              <a:outerShdw blurRad="63500" sx="102000" sy="102000" algn="ctr" rotWithShape="0">
                <a:prstClr val="black">
                  <a:alpha val="40000"/>
                </a:prstClr>
              </a:outerShdw>
            </a:effectLst>
          </p:spPr>
        </p:pic>
        <p:pic>
          <p:nvPicPr>
            <p:cNvPr id="92" name="Graphic 91">
              <a:extLst>
                <a:ext uri="{FF2B5EF4-FFF2-40B4-BE49-F238E27FC236}">
                  <a16:creationId xmlns:a16="http://schemas.microsoft.com/office/drawing/2014/main" id="{CFC554EC-CF21-AAC7-94C9-23B6E07FEA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48885" y="2304150"/>
              <a:ext cx="150769" cy="150770"/>
            </a:xfrm>
            <a:prstGeom prst="rect">
              <a:avLst/>
            </a:prstGeom>
          </p:spPr>
        </p:pic>
      </p:grpSp>
      <p:grpSp>
        <p:nvGrpSpPr>
          <p:cNvPr id="98" name="Group 97">
            <a:extLst>
              <a:ext uri="{FF2B5EF4-FFF2-40B4-BE49-F238E27FC236}">
                <a16:creationId xmlns:a16="http://schemas.microsoft.com/office/drawing/2014/main" id="{18C12638-4526-117C-796D-8559A2D16F98}"/>
              </a:ext>
            </a:extLst>
          </p:cNvPr>
          <p:cNvGrpSpPr/>
          <p:nvPr/>
        </p:nvGrpSpPr>
        <p:grpSpPr>
          <a:xfrm>
            <a:off x="10035408" y="1649405"/>
            <a:ext cx="975328" cy="935897"/>
            <a:chOff x="10035408" y="1649405"/>
            <a:chExt cx="975328" cy="935897"/>
          </a:xfrm>
        </p:grpSpPr>
        <p:pic>
          <p:nvPicPr>
            <p:cNvPr id="70" name="Graphic 69" descr="User with solid fill">
              <a:extLst>
                <a:ext uri="{FF2B5EF4-FFF2-40B4-BE49-F238E27FC236}">
                  <a16:creationId xmlns:a16="http://schemas.microsoft.com/office/drawing/2014/main" id="{BEC3BD6A-69C4-3C25-37BB-DAD9DAAB4F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35408" y="1649405"/>
              <a:ext cx="935897" cy="935897"/>
            </a:xfrm>
            <a:prstGeom prst="rect">
              <a:avLst/>
            </a:prstGeom>
            <a:effectLst>
              <a:outerShdw blurRad="63500" sx="102000" sy="102000" algn="ctr" rotWithShape="0">
                <a:prstClr val="black">
                  <a:alpha val="40000"/>
                </a:prstClr>
              </a:outerShdw>
            </a:effectLst>
          </p:spPr>
        </p:pic>
        <p:pic>
          <p:nvPicPr>
            <p:cNvPr id="94" name="Graphic 93">
              <a:extLst>
                <a:ext uri="{FF2B5EF4-FFF2-40B4-BE49-F238E27FC236}">
                  <a16:creationId xmlns:a16="http://schemas.microsoft.com/office/drawing/2014/main" id="{BAFEDDAF-7831-8999-81B3-323E54DF54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9967" y="2255189"/>
              <a:ext cx="150769" cy="150770"/>
            </a:xfrm>
            <a:prstGeom prst="rect">
              <a:avLst/>
            </a:prstGeom>
          </p:spPr>
        </p:pic>
      </p:grpSp>
      <p:grpSp>
        <p:nvGrpSpPr>
          <p:cNvPr id="99" name="Group 98">
            <a:extLst>
              <a:ext uri="{FF2B5EF4-FFF2-40B4-BE49-F238E27FC236}">
                <a16:creationId xmlns:a16="http://schemas.microsoft.com/office/drawing/2014/main" id="{DB8E5F15-567F-C5F9-2475-C0B8F626E698}"/>
              </a:ext>
            </a:extLst>
          </p:cNvPr>
          <p:cNvGrpSpPr/>
          <p:nvPr/>
        </p:nvGrpSpPr>
        <p:grpSpPr>
          <a:xfrm>
            <a:off x="10475328" y="2535593"/>
            <a:ext cx="984232" cy="935897"/>
            <a:chOff x="10475328" y="2535593"/>
            <a:chExt cx="984232" cy="935897"/>
          </a:xfrm>
        </p:grpSpPr>
        <p:pic>
          <p:nvPicPr>
            <p:cNvPr id="72" name="Graphic 71" descr="User with solid fill">
              <a:extLst>
                <a:ext uri="{FF2B5EF4-FFF2-40B4-BE49-F238E27FC236}">
                  <a16:creationId xmlns:a16="http://schemas.microsoft.com/office/drawing/2014/main" id="{09941EF2-7665-247E-523E-D44676E384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475328" y="2535593"/>
              <a:ext cx="935897" cy="935897"/>
            </a:xfrm>
            <a:prstGeom prst="rect">
              <a:avLst/>
            </a:prstGeom>
            <a:effectLst>
              <a:outerShdw blurRad="63500" sx="102000" sy="102000" algn="ctr" rotWithShape="0">
                <a:prstClr val="black">
                  <a:alpha val="40000"/>
                </a:prstClr>
              </a:outerShdw>
            </a:effectLst>
          </p:spPr>
        </p:pic>
        <p:pic>
          <p:nvPicPr>
            <p:cNvPr id="95" name="Graphic 94">
              <a:extLst>
                <a:ext uri="{FF2B5EF4-FFF2-40B4-BE49-F238E27FC236}">
                  <a16:creationId xmlns:a16="http://schemas.microsoft.com/office/drawing/2014/main" id="{01B56612-CD96-BF80-2C0C-11D22D367C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08791" y="3165990"/>
              <a:ext cx="150769" cy="150770"/>
            </a:xfrm>
            <a:prstGeom prst="rect">
              <a:avLst/>
            </a:prstGeom>
          </p:spPr>
        </p:pic>
      </p:grpSp>
      <p:grpSp>
        <p:nvGrpSpPr>
          <p:cNvPr id="100" name="Group 99">
            <a:extLst>
              <a:ext uri="{FF2B5EF4-FFF2-40B4-BE49-F238E27FC236}">
                <a16:creationId xmlns:a16="http://schemas.microsoft.com/office/drawing/2014/main" id="{83A02C82-DBB4-0F33-7F83-E1652CCB9254}"/>
              </a:ext>
            </a:extLst>
          </p:cNvPr>
          <p:cNvGrpSpPr/>
          <p:nvPr/>
        </p:nvGrpSpPr>
        <p:grpSpPr>
          <a:xfrm>
            <a:off x="10010747" y="3432676"/>
            <a:ext cx="992698" cy="935897"/>
            <a:chOff x="10010747" y="3432676"/>
            <a:chExt cx="992698" cy="935897"/>
          </a:xfrm>
        </p:grpSpPr>
        <p:pic>
          <p:nvPicPr>
            <p:cNvPr id="68" name="Graphic 67" descr="User with solid fill">
              <a:extLst>
                <a:ext uri="{FF2B5EF4-FFF2-40B4-BE49-F238E27FC236}">
                  <a16:creationId xmlns:a16="http://schemas.microsoft.com/office/drawing/2014/main" id="{EBC33AA8-4F79-3C82-6B9E-9EEE0CB45E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10747" y="3432676"/>
              <a:ext cx="935897" cy="935897"/>
            </a:xfrm>
            <a:prstGeom prst="rect">
              <a:avLst/>
            </a:prstGeom>
            <a:effectLst>
              <a:outerShdw blurRad="63500" sx="102000" sy="102000" algn="ctr" rotWithShape="0">
                <a:prstClr val="black">
                  <a:alpha val="40000"/>
                </a:prstClr>
              </a:outerShdw>
            </a:effectLst>
          </p:spPr>
        </p:pic>
        <p:pic>
          <p:nvPicPr>
            <p:cNvPr id="96" name="Graphic 95">
              <a:extLst>
                <a:ext uri="{FF2B5EF4-FFF2-40B4-BE49-F238E27FC236}">
                  <a16:creationId xmlns:a16="http://schemas.microsoft.com/office/drawing/2014/main" id="{7D3203C6-84C8-E6B2-A05D-CD7ACDE098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2676" y="4065002"/>
              <a:ext cx="150769" cy="150770"/>
            </a:xfrm>
            <a:prstGeom prst="rect">
              <a:avLst/>
            </a:prstGeom>
          </p:spPr>
        </p:pic>
      </p:grpSp>
      <p:grpSp>
        <p:nvGrpSpPr>
          <p:cNvPr id="102" name="Group 101">
            <a:extLst>
              <a:ext uri="{FF2B5EF4-FFF2-40B4-BE49-F238E27FC236}">
                <a16:creationId xmlns:a16="http://schemas.microsoft.com/office/drawing/2014/main" id="{A64D332B-3ED5-0089-AB96-D494852C5DAF}"/>
              </a:ext>
            </a:extLst>
          </p:cNvPr>
          <p:cNvGrpSpPr/>
          <p:nvPr/>
        </p:nvGrpSpPr>
        <p:grpSpPr>
          <a:xfrm>
            <a:off x="8972000" y="1029816"/>
            <a:ext cx="972170" cy="935897"/>
            <a:chOff x="8972000" y="1029816"/>
            <a:chExt cx="972170" cy="935897"/>
          </a:xfrm>
        </p:grpSpPr>
        <p:pic>
          <p:nvPicPr>
            <p:cNvPr id="74" name="Graphic 73" descr="User with solid fill">
              <a:extLst>
                <a:ext uri="{FF2B5EF4-FFF2-40B4-BE49-F238E27FC236}">
                  <a16:creationId xmlns:a16="http://schemas.microsoft.com/office/drawing/2014/main" id="{0C164E6B-051D-0456-3AC3-D356438D9ED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08273" y="1029816"/>
              <a:ext cx="935897" cy="935897"/>
            </a:xfrm>
            <a:prstGeom prst="rect">
              <a:avLst/>
            </a:prstGeom>
            <a:effectLst>
              <a:outerShdw blurRad="63500" sx="102000" sy="102000" algn="ctr" rotWithShape="0">
                <a:prstClr val="black">
                  <a:alpha val="40000"/>
                </a:prstClr>
              </a:outerShdw>
            </a:effectLst>
          </p:spPr>
        </p:pic>
        <p:pic>
          <p:nvPicPr>
            <p:cNvPr id="93" name="Graphic 92">
              <a:extLst>
                <a:ext uri="{FF2B5EF4-FFF2-40B4-BE49-F238E27FC236}">
                  <a16:creationId xmlns:a16="http://schemas.microsoft.com/office/drawing/2014/main" id="{A2551C7F-F17A-0339-1583-6835BEECEB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72000" y="1673115"/>
              <a:ext cx="150769" cy="150770"/>
            </a:xfrm>
            <a:prstGeom prst="rect">
              <a:avLst/>
            </a:prstGeom>
          </p:spPr>
        </p:pic>
        <p:sp>
          <p:nvSpPr>
            <p:cNvPr id="101" name="TextBox 100">
              <a:extLst>
                <a:ext uri="{FF2B5EF4-FFF2-40B4-BE49-F238E27FC236}">
                  <a16:creationId xmlns:a16="http://schemas.microsoft.com/office/drawing/2014/main" id="{A8113CF0-9F8B-31EE-62DC-C1F0EDB8DE24}"/>
                </a:ext>
              </a:extLst>
            </p:cNvPr>
            <p:cNvSpPr txBox="1"/>
            <p:nvPr/>
          </p:nvSpPr>
          <p:spPr>
            <a:xfrm>
              <a:off x="9317363" y="1550004"/>
              <a:ext cx="317716"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8661C5">
                      <a:lumMod val="60000"/>
                      <a:lumOff val="40000"/>
                    </a:srgbClr>
                  </a:solidFill>
                  <a:effectLst/>
                  <a:uLnTx/>
                  <a:uFillTx/>
                  <a:latin typeface="Segoe UI Semibold"/>
                  <a:ea typeface="+mn-ea"/>
                  <a:cs typeface="+mn-cs"/>
                </a:rPr>
                <a:t>TL</a:t>
              </a:r>
            </a:p>
          </p:txBody>
        </p:sp>
      </p:grpSp>
      <p:sp>
        <p:nvSpPr>
          <p:cNvPr id="6" name="Flowchart: Document 5">
            <a:extLst>
              <a:ext uri="{FF2B5EF4-FFF2-40B4-BE49-F238E27FC236}">
                <a16:creationId xmlns:a16="http://schemas.microsoft.com/office/drawing/2014/main" id="{ACC9183F-98DA-856A-91DD-C31340F1845D}"/>
              </a:ext>
            </a:extLst>
          </p:cNvPr>
          <p:cNvSpPr/>
          <p:nvPr/>
        </p:nvSpPr>
        <p:spPr>
          <a:xfrm>
            <a:off x="8861661" y="2516896"/>
            <a:ext cx="1307591" cy="1263117"/>
          </a:xfrm>
          <a:prstGeom prst="flowChartDocument">
            <a:avLst/>
          </a:prstGeom>
          <a:solidFill>
            <a:schemeClr val="accent1">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8661C5"/>
                </a:solidFill>
                <a:effectLst/>
                <a:uLnTx/>
                <a:uFillTx/>
                <a:latin typeface="Segoe UI Semibold"/>
                <a:ea typeface="+mn-ea"/>
                <a:cs typeface="+mn-cs"/>
              </a:rPr>
              <a:t>Team Characteristics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Leader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Processes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Skills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Roles &amp; responsibilities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Membership</a:t>
            </a:r>
          </a:p>
        </p:txBody>
      </p:sp>
      <p:grpSp>
        <p:nvGrpSpPr>
          <p:cNvPr id="10" name="Group 9">
            <a:extLst>
              <a:ext uri="{FF2B5EF4-FFF2-40B4-BE49-F238E27FC236}">
                <a16:creationId xmlns:a16="http://schemas.microsoft.com/office/drawing/2014/main" id="{4128CEB5-B2C4-D707-BBB8-3A8F2AA248EE}"/>
              </a:ext>
            </a:extLst>
          </p:cNvPr>
          <p:cNvGrpSpPr/>
          <p:nvPr/>
        </p:nvGrpSpPr>
        <p:grpSpPr>
          <a:xfrm>
            <a:off x="7345680" y="4705370"/>
            <a:ext cx="4065545" cy="1548510"/>
            <a:chOff x="7345680" y="4705370"/>
            <a:chExt cx="4065545" cy="1548510"/>
          </a:xfrm>
        </p:grpSpPr>
        <p:sp>
          <p:nvSpPr>
            <p:cNvPr id="7" name="Rectangle: Rounded Corners 15">
              <a:extLst>
                <a:ext uri="{FF2B5EF4-FFF2-40B4-BE49-F238E27FC236}">
                  <a16:creationId xmlns:a16="http://schemas.microsoft.com/office/drawing/2014/main" id="{B27552CA-7DAF-665D-9514-56DEFFD8B8BD}"/>
                </a:ext>
              </a:extLst>
            </p:cNvPr>
            <p:cNvSpPr/>
            <p:nvPr/>
          </p:nvSpPr>
          <p:spPr>
            <a:xfrm>
              <a:off x="7345680" y="4994023"/>
              <a:ext cx="4065545" cy="1259857"/>
            </a:xfrm>
            <a:prstGeom prst="roundRect">
              <a:avLst>
                <a:gd name="adj" fmla="val 7992"/>
              </a:avLst>
            </a:prstGeom>
            <a:solidFill>
              <a:schemeClr val="bg1">
                <a:lumMod val="95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2A446F"/>
                  </a:solidFill>
                  <a:effectLst/>
                  <a:uLnTx/>
                  <a:uFillTx/>
                  <a:latin typeface="Segoe UI Semibold"/>
                  <a:ea typeface="+mn-ea"/>
                  <a:cs typeface="+mn-cs"/>
                </a:rPr>
                <a:t>‘</a:t>
              </a:r>
              <a:r>
                <a:rPr kumimoji="0" lang="en-GB" sz="1050" b="1" i="1" u="none" strike="noStrike" kern="1200" cap="none" spc="0" normalizeH="0" baseline="0" noProof="0">
                  <a:ln>
                    <a:noFill/>
                  </a:ln>
                  <a:solidFill>
                    <a:srgbClr val="2A446F"/>
                  </a:solidFill>
                  <a:effectLst/>
                  <a:uLnTx/>
                  <a:uFillTx/>
                  <a:latin typeface="Segoe UI Semibold"/>
                  <a:ea typeface="+mn-ea"/>
                  <a:cs typeface="+mn-cs"/>
                </a:rPr>
                <a:t>New</a:t>
              </a:r>
              <a:r>
                <a:rPr kumimoji="0" lang="en-GB" sz="1050" b="1" i="0" u="none" strike="noStrike" kern="1200" cap="none" spc="0" normalizeH="0" baseline="0" noProof="0">
                  <a:ln>
                    <a:noFill/>
                  </a:ln>
                  <a:solidFill>
                    <a:srgbClr val="2A446F"/>
                  </a:solidFill>
                  <a:effectLst/>
                  <a:uLnTx/>
                  <a:uFillTx/>
                  <a:latin typeface="Segoe UI Semibold"/>
                  <a:ea typeface="+mn-ea"/>
                  <a:cs typeface="+mn-cs"/>
                </a:rPr>
                <a:t>’ Team Member</a:t>
              </a:r>
              <a:endParaRPr kumimoji="0" lang="en-GB" sz="1050" b="0" i="0" u="none" strike="noStrike" kern="1200" cap="none" spc="0" normalizeH="0" baseline="0" noProof="0">
                <a:ln>
                  <a:noFill/>
                </a:ln>
                <a:solidFill>
                  <a:srgbClr val="2A446F"/>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2A446F"/>
                </a:solidFill>
                <a:effectLst/>
                <a:uLnTx/>
                <a:uFillTx/>
                <a:latin typeface="Segoe U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Dedicated project focus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Integrated with collaboration 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Meeting facilitation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Tasks and action item tracking</a:t>
              </a:r>
            </a:p>
          </p:txBody>
        </p:sp>
        <p:cxnSp>
          <p:nvCxnSpPr>
            <p:cNvPr id="9" name="Straight Connector 8">
              <a:extLst>
                <a:ext uri="{FF2B5EF4-FFF2-40B4-BE49-F238E27FC236}">
                  <a16:creationId xmlns:a16="http://schemas.microsoft.com/office/drawing/2014/main" id="{1C072976-0A02-E1EA-050F-5AF57B0FAC49}"/>
                </a:ext>
              </a:extLst>
            </p:cNvPr>
            <p:cNvCxnSpPr/>
            <p:nvPr/>
          </p:nvCxnSpPr>
          <p:spPr>
            <a:xfrm>
              <a:off x="9475200" y="4705370"/>
              <a:ext cx="0" cy="288653"/>
            </a:xfrm>
            <a:prstGeom prst="line">
              <a:avLst/>
            </a:prstGeom>
            <a:ln w="12700"/>
          </p:spPr>
          <p:style>
            <a:lnRef idx="1">
              <a:schemeClr val="accent4"/>
            </a:lnRef>
            <a:fillRef idx="0">
              <a:schemeClr val="accent4"/>
            </a:fillRef>
            <a:effectRef idx="0">
              <a:schemeClr val="accent4"/>
            </a:effectRef>
            <a:fontRef idx="minor">
              <a:schemeClr val="tx1"/>
            </a:fontRef>
          </p:style>
        </p:cxnSp>
      </p:grpSp>
      <p:grpSp>
        <p:nvGrpSpPr>
          <p:cNvPr id="8" name="Group 7">
            <a:extLst>
              <a:ext uri="{FF2B5EF4-FFF2-40B4-BE49-F238E27FC236}">
                <a16:creationId xmlns:a16="http://schemas.microsoft.com/office/drawing/2014/main" id="{AA6F8F1E-6AA3-AF36-927D-04B31D4AE427}"/>
              </a:ext>
            </a:extLst>
          </p:cNvPr>
          <p:cNvGrpSpPr/>
          <p:nvPr/>
        </p:nvGrpSpPr>
        <p:grpSpPr>
          <a:xfrm>
            <a:off x="2719206" y="4994023"/>
            <a:ext cx="4626474" cy="1259857"/>
            <a:chOff x="7345680" y="4994023"/>
            <a:chExt cx="4626474" cy="1259857"/>
          </a:xfrm>
        </p:grpSpPr>
        <p:sp>
          <p:nvSpPr>
            <p:cNvPr id="11" name="Rectangle: Rounded Corners 15">
              <a:extLst>
                <a:ext uri="{FF2B5EF4-FFF2-40B4-BE49-F238E27FC236}">
                  <a16:creationId xmlns:a16="http://schemas.microsoft.com/office/drawing/2014/main" id="{0ADA7515-92DD-0995-53C9-6399B9C052B5}"/>
                </a:ext>
              </a:extLst>
            </p:cNvPr>
            <p:cNvSpPr/>
            <p:nvPr/>
          </p:nvSpPr>
          <p:spPr>
            <a:xfrm>
              <a:off x="7345680" y="4994023"/>
              <a:ext cx="4065545" cy="1259857"/>
            </a:xfrm>
            <a:prstGeom prst="roundRect">
              <a:avLst>
                <a:gd name="adj" fmla="val 799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2A446F"/>
                  </a:solidFill>
                  <a:effectLst/>
                  <a:uLnTx/>
                  <a:uFillTx/>
                  <a:latin typeface="Segoe UI Semibold"/>
                  <a:ea typeface="+mn-ea"/>
                  <a:cs typeface="+mn-cs"/>
                </a:rPr>
                <a:t>“Collaborating with AI” ?</a:t>
              </a:r>
              <a:endParaRPr kumimoji="0" lang="en-GB" sz="1050" b="0" i="0" u="none" strike="noStrike" kern="1200" cap="none" spc="0" normalizeH="0" baseline="0" noProof="0" dirty="0">
                <a:ln>
                  <a:noFill/>
                </a:ln>
                <a:solidFill>
                  <a:srgbClr val="2A446F"/>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srgbClr val="2A446F"/>
                </a:solidFill>
                <a:effectLst/>
                <a:uLnTx/>
                <a:uFillTx/>
                <a:latin typeface="Segoe U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2A446F"/>
                  </a:solidFill>
                  <a:effectLst/>
                  <a:uLnTx/>
                  <a:uFillTx/>
                  <a:latin typeface="Segoe UI"/>
                  <a:ea typeface="+mn-ea"/>
                  <a:cs typeface="+mn-cs"/>
                </a:rPr>
                <a:t>How do you instruct Copilot as another ‘team member’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2A446F"/>
                  </a:solidFill>
                  <a:effectLst/>
                  <a:uLnTx/>
                  <a:uFillTx/>
                  <a:latin typeface="Segoe UI"/>
                  <a:ea typeface="+mn-ea"/>
                  <a:cs typeface="+mn-cs"/>
                </a:rPr>
                <a:t>How do you know if Copilot has recorded the correct activities and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2A446F"/>
                  </a:solidFill>
                  <a:effectLst/>
                  <a:uLnTx/>
                  <a:uFillTx/>
                  <a:latin typeface="Segoe UI"/>
                  <a:ea typeface="+mn-ea"/>
                  <a:cs typeface="+mn-cs"/>
                </a:rPr>
                <a:t>How do we decide Copilot’s role in the team?</a:t>
              </a:r>
            </a:p>
          </p:txBody>
        </p:sp>
        <p:cxnSp>
          <p:nvCxnSpPr>
            <p:cNvPr id="12" name="Straight Connector 11">
              <a:extLst>
                <a:ext uri="{FF2B5EF4-FFF2-40B4-BE49-F238E27FC236}">
                  <a16:creationId xmlns:a16="http://schemas.microsoft.com/office/drawing/2014/main" id="{4A3B2D28-9950-D2C3-4C5B-A800F405582C}"/>
                </a:ext>
              </a:extLst>
            </p:cNvPr>
            <p:cNvCxnSpPr>
              <a:cxnSpLocks/>
              <a:stCxn id="7" idx="1"/>
              <a:endCxn id="11" idx="3"/>
            </p:cNvCxnSpPr>
            <p:nvPr/>
          </p:nvCxnSpPr>
          <p:spPr>
            <a:xfrm flipH="1">
              <a:off x="11411225" y="5623952"/>
              <a:ext cx="560929" cy="0"/>
            </a:xfrm>
            <a:prstGeom prst="line">
              <a:avLst/>
            </a:prstGeom>
            <a:ln w="12700"/>
          </p:spPr>
          <p:style>
            <a:lnRef idx="1">
              <a:schemeClr val="accent4"/>
            </a:lnRef>
            <a:fillRef idx="0">
              <a:schemeClr val="accent4"/>
            </a:fillRef>
            <a:effectRef idx="0">
              <a:schemeClr val="accent4"/>
            </a:effectRef>
            <a:fontRef idx="minor">
              <a:schemeClr val="tx1"/>
            </a:fontRef>
          </p:style>
        </p:cxnSp>
      </p:grpSp>
      <p:sp>
        <p:nvSpPr>
          <p:cNvPr id="16" name="TextBox 15">
            <a:extLst>
              <a:ext uri="{FF2B5EF4-FFF2-40B4-BE49-F238E27FC236}">
                <a16:creationId xmlns:a16="http://schemas.microsoft.com/office/drawing/2014/main" id="{89C1C171-59E6-DAEF-1557-9998F625C6D1}"/>
              </a:ext>
            </a:extLst>
          </p:cNvPr>
          <p:cNvSpPr txBox="1"/>
          <p:nvPr/>
        </p:nvSpPr>
        <p:spPr>
          <a:xfrm>
            <a:off x="9734528" y="5249259"/>
            <a:ext cx="1676697" cy="577081"/>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Project level guidance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Adaptive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2A446F"/>
                </a:solidFill>
                <a:effectLst/>
                <a:uLnTx/>
                <a:uFillTx/>
                <a:latin typeface="Segoe UI"/>
                <a:ea typeface="+mn-ea"/>
                <a:cs typeface="+mn-cs"/>
              </a:rPr>
              <a:t>Proactive assistance</a:t>
            </a:r>
          </a:p>
        </p:txBody>
      </p:sp>
      <p:grpSp>
        <p:nvGrpSpPr>
          <p:cNvPr id="13" name="Group 12">
            <a:extLst>
              <a:ext uri="{FF2B5EF4-FFF2-40B4-BE49-F238E27FC236}">
                <a16:creationId xmlns:a16="http://schemas.microsoft.com/office/drawing/2014/main" id="{E8E47517-6275-3BDD-4EB9-6E4AAA4FE0C1}"/>
              </a:ext>
            </a:extLst>
          </p:cNvPr>
          <p:cNvGrpSpPr/>
          <p:nvPr/>
        </p:nvGrpSpPr>
        <p:grpSpPr>
          <a:xfrm>
            <a:off x="1226405" y="2479800"/>
            <a:ext cx="4585773" cy="1709242"/>
            <a:chOff x="2470138" y="2014213"/>
            <a:chExt cx="7141694" cy="2742085"/>
          </a:xfrm>
        </p:grpSpPr>
        <p:pic>
          <p:nvPicPr>
            <p:cNvPr id="14" name="Picture 13" descr="Microsoft Teams app icon">
              <a:extLst>
                <a:ext uri="{FF2B5EF4-FFF2-40B4-BE49-F238E27FC236}">
                  <a16:creationId xmlns:a16="http://schemas.microsoft.com/office/drawing/2014/main" id="{3E109103-4626-D268-0607-A93E7529D33D}"/>
                </a:ext>
              </a:extLst>
            </p:cNvPr>
            <p:cNvPicPr>
              <a:picLocks noChangeAspect="1"/>
            </p:cNvPicPr>
            <p:nvPr/>
          </p:nvPicPr>
          <p:blipFill>
            <a:blip r:embed="rId13"/>
            <a:stretch>
              <a:fillRect/>
            </a:stretch>
          </p:blipFill>
          <p:spPr>
            <a:xfrm>
              <a:off x="8591656" y="3805810"/>
              <a:ext cx="561859" cy="613386"/>
            </a:xfrm>
            <a:prstGeom prst="rect">
              <a:avLst/>
            </a:prstGeom>
          </p:spPr>
        </p:pic>
        <p:pic>
          <p:nvPicPr>
            <p:cNvPr id="15" name="Picture 14">
              <a:extLst>
                <a:ext uri="{FF2B5EF4-FFF2-40B4-BE49-F238E27FC236}">
                  <a16:creationId xmlns:a16="http://schemas.microsoft.com/office/drawing/2014/main" id="{743EA1F7-CC45-47C2-A0E3-9B2F0258B9BE}"/>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contrast="40000"/>
                      </a14:imgEffect>
                    </a14:imgLayer>
                  </a14:imgProps>
                </a:ext>
              </a:extLst>
            </a:blip>
            <a:stretch>
              <a:fillRect/>
            </a:stretch>
          </p:blipFill>
          <p:spPr>
            <a:xfrm>
              <a:off x="2690574" y="3965875"/>
              <a:ext cx="291288" cy="297485"/>
            </a:xfrm>
            <a:prstGeom prst="rect">
              <a:avLst/>
            </a:prstGeom>
          </p:spPr>
        </p:pic>
        <p:pic>
          <p:nvPicPr>
            <p:cNvPr id="17" name="Picture 16" descr="Microsoft Teams app icon">
              <a:extLst>
                <a:ext uri="{FF2B5EF4-FFF2-40B4-BE49-F238E27FC236}">
                  <a16:creationId xmlns:a16="http://schemas.microsoft.com/office/drawing/2014/main" id="{453E861D-CED0-E298-3E1A-6DCAD0348F70}"/>
                </a:ext>
              </a:extLst>
            </p:cNvPr>
            <p:cNvPicPr>
              <a:picLocks noChangeAspect="1"/>
            </p:cNvPicPr>
            <p:nvPr/>
          </p:nvPicPr>
          <p:blipFill>
            <a:blip r:embed="rId13"/>
            <a:stretch>
              <a:fillRect/>
            </a:stretch>
          </p:blipFill>
          <p:spPr>
            <a:xfrm>
              <a:off x="2470138" y="3102642"/>
              <a:ext cx="570111" cy="570111"/>
            </a:xfrm>
            <a:prstGeom prst="rect">
              <a:avLst/>
            </a:prstGeom>
          </p:spPr>
        </p:pic>
        <p:pic>
          <p:nvPicPr>
            <p:cNvPr id="18" name="Picture 17" descr="OneNote app icon">
              <a:extLst>
                <a:ext uri="{FF2B5EF4-FFF2-40B4-BE49-F238E27FC236}">
                  <a16:creationId xmlns:a16="http://schemas.microsoft.com/office/drawing/2014/main" id="{1A281E5A-0160-AE7E-C578-981C4B0D5422}"/>
                </a:ext>
              </a:extLst>
            </p:cNvPr>
            <p:cNvPicPr>
              <a:picLocks noChangeAspect="1"/>
            </p:cNvPicPr>
            <p:nvPr/>
          </p:nvPicPr>
          <p:blipFill>
            <a:blip r:embed="rId16"/>
            <a:stretch>
              <a:fillRect/>
            </a:stretch>
          </p:blipFill>
          <p:spPr>
            <a:xfrm>
              <a:off x="2841640" y="2419063"/>
              <a:ext cx="571368" cy="571368"/>
            </a:xfrm>
            <a:prstGeom prst="rect">
              <a:avLst/>
            </a:prstGeom>
          </p:spPr>
        </p:pic>
        <p:pic>
          <p:nvPicPr>
            <p:cNvPr id="19" name="Picture 18" descr="Microsoft Teams app icon">
              <a:extLst>
                <a:ext uri="{FF2B5EF4-FFF2-40B4-BE49-F238E27FC236}">
                  <a16:creationId xmlns:a16="http://schemas.microsoft.com/office/drawing/2014/main" id="{6191C47B-FFE7-BDA5-7FF8-BFD2AEE5876D}"/>
                </a:ext>
              </a:extLst>
            </p:cNvPr>
            <p:cNvPicPr>
              <a:picLocks noChangeAspect="1"/>
            </p:cNvPicPr>
            <p:nvPr/>
          </p:nvPicPr>
          <p:blipFill>
            <a:blip r:embed="rId13"/>
            <a:stretch>
              <a:fillRect/>
            </a:stretch>
          </p:blipFill>
          <p:spPr>
            <a:xfrm>
              <a:off x="3273820" y="2068411"/>
              <a:ext cx="570111" cy="570111"/>
            </a:xfrm>
            <a:prstGeom prst="rect">
              <a:avLst/>
            </a:prstGeom>
          </p:spPr>
        </p:pic>
        <p:pic>
          <p:nvPicPr>
            <p:cNvPr id="20" name="Picture 19" descr="Microsoft Teams app icon">
              <a:extLst>
                <a:ext uri="{FF2B5EF4-FFF2-40B4-BE49-F238E27FC236}">
                  <a16:creationId xmlns:a16="http://schemas.microsoft.com/office/drawing/2014/main" id="{022D879B-05EC-B498-8BE1-ABD86D8CE962}"/>
                </a:ext>
              </a:extLst>
            </p:cNvPr>
            <p:cNvPicPr>
              <a:picLocks noChangeAspect="1"/>
            </p:cNvPicPr>
            <p:nvPr/>
          </p:nvPicPr>
          <p:blipFill>
            <a:blip r:embed="rId13"/>
            <a:stretch>
              <a:fillRect/>
            </a:stretch>
          </p:blipFill>
          <p:spPr>
            <a:xfrm>
              <a:off x="7996595" y="2014213"/>
              <a:ext cx="570111" cy="570111"/>
            </a:xfrm>
            <a:prstGeom prst="rect">
              <a:avLst/>
            </a:prstGeom>
          </p:spPr>
        </p:pic>
        <p:pic>
          <p:nvPicPr>
            <p:cNvPr id="64" name="Picture 63" descr="A close up of a logo&#10;&#10;Description automatically generated">
              <a:extLst>
                <a:ext uri="{FF2B5EF4-FFF2-40B4-BE49-F238E27FC236}">
                  <a16:creationId xmlns:a16="http://schemas.microsoft.com/office/drawing/2014/main" id="{DCB3679E-68F1-BF99-B999-E20BB6FFFF4A}"/>
                </a:ext>
              </a:extLst>
            </p:cNvPr>
            <p:cNvPicPr>
              <a:picLocks noChangeAspect="1"/>
            </p:cNvPicPr>
            <p:nvPr/>
          </p:nvPicPr>
          <p:blipFill>
            <a:blip r:embed="rId17"/>
            <a:stretch>
              <a:fillRect/>
            </a:stretch>
          </p:blipFill>
          <p:spPr>
            <a:xfrm>
              <a:off x="8430038" y="2369134"/>
              <a:ext cx="609425" cy="609425"/>
            </a:xfrm>
            <a:prstGeom prst="rect">
              <a:avLst/>
            </a:prstGeom>
          </p:spPr>
        </p:pic>
        <p:pic>
          <p:nvPicPr>
            <p:cNvPr id="65" name="Picture 64" descr="Microsoft Teams app icon">
              <a:extLst>
                <a:ext uri="{FF2B5EF4-FFF2-40B4-BE49-F238E27FC236}">
                  <a16:creationId xmlns:a16="http://schemas.microsoft.com/office/drawing/2014/main" id="{38EF55B3-834A-7809-47D5-E1505A847062}"/>
                </a:ext>
              </a:extLst>
            </p:cNvPr>
            <p:cNvPicPr>
              <a:picLocks noChangeAspect="1"/>
            </p:cNvPicPr>
            <p:nvPr/>
          </p:nvPicPr>
          <p:blipFill>
            <a:blip r:embed="rId13"/>
            <a:stretch>
              <a:fillRect/>
            </a:stretch>
          </p:blipFill>
          <p:spPr>
            <a:xfrm>
              <a:off x="8671895" y="2732072"/>
              <a:ext cx="570111" cy="570111"/>
            </a:xfrm>
            <a:prstGeom prst="rect">
              <a:avLst/>
            </a:prstGeom>
          </p:spPr>
        </p:pic>
        <p:pic>
          <p:nvPicPr>
            <p:cNvPr id="66" name="Picture 2" descr="See the source image">
              <a:extLst>
                <a:ext uri="{FF2B5EF4-FFF2-40B4-BE49-F238E27FC236}">
                  <a16:creationId xmlns:a16="http://schemas.microsoft.com/office/drawing/2014/main" id="{E716E6B6-6DE2-7197-301F-281BCD20A3F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descr="PowerPoint app icon">
              <a:extLst>
                <a:ext uri="{FF2B5EF4-FFF2-40B4-BE49-F238E27FC236}">
                  <a16:creationId xmlns:a16="http://schemas.microsoft.com/office/drawing/2014/main" id="{95D84B28-DD99-B04E-CA21-A9C53C244FC2}"/>
                </a:ext>
              </a:extLst>
            </p:cNvPr>
            <p:cNvPicPr>
              <a:picLocks noChangeAspect="1"/>
            </p:cNvPicPr>
            <p:nvPr/>
          </p:nvPicPr>
          <p:blipFill>
            <a:blip r:embed="rId19"/>
            <a:stretch>
              <a:fillRect/>
            </a:stretch>
          </p:blipFill>
          <p:spPr>
            <a:xfrm>
              <a:off x="8388530" y="2024198"/>
              <a:ext cx="574195" cy="574193"/>
            </a:xfrm>
            <a:prstGeom prst="rect">
              <a:avLst/>
            </a:prstGeom>
            <a:noFill/>
            <a:ln w="12700" cap="flat">
              <a:noFill/>
              <a:prstDash val="dash"/>
              <a:miter/>
            </a:ln>
          </p:spPr>
        </p:pic>
        <p:pic>
          <p:nvPicPr>
            <p:cNvPr id="77" name="Picture 76" descr="Icon&#10;&#10;Description automatically generated">
              <a:extLst>
                <a:ext uri="{FF2B5EF4-FFF2-40B4-BE49-F238E27FC236}">
                  <a16:creationId xmlns:a16="http://schemas.microsoft.com/office/drawing/2014/main" id="{240A6BAC-5D94-DB16-903D-51C69DD93CA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78" name="Picture 2" descr="Shape&#10;&#10;Description automatically generated">
              <a:extLst>
                <a:ext uri="{FF2B5EF4-FFF2-40B4-BE49-F238E27FC236}">
                  <a16:creationId xmlns:a16="http://schemas.microsoft.com/office/drawing/2014/main" id="{77BDA271-A3A2-F5B8-C2E9-5219072CE9B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79" name="Picture 78" descr="Microsoft Teams app icon">
              <a:extLst>
                <a:ext uri="{FF2B5EF4-FFF2-40B4-BE49-F238E27FC236}">
                  <a16:creationId xmlns:a16="http://schemas.microsoft.com/office/drawing/2014/main" id="{D811BAE2-3A66-3076-3EEB-E68BDD8D99AA}"/>
                </a:ext>
              </a:extLst>
            </p:cNvPr>
            <p:cNvPicPr>
              <a:picLocks noChangeAspect="1"/>
            </p:cNvPicPr>
            <p:nvPr/>
          </p:nvPicPr>
          <p:blipFill>
            <a:blip r:embed="rId13"/>
            <a:stretch>
              <a:fillRect/>
            </a:stretch>
          </p:blipFill>
          <p:spPr>
            <a:xfrm>
              <a:off x="2560710" y="4142912"/>
              <a:ext cx="561859" cy="613386"/>
            </a:xfrm>
            <a:prstGeom prst="rect">
              <a:avLst/>
            </a:prstGeom>
          </p:spPr>
        </p:pic>
        <p:pic>
          <p:nvPicPr>
            <p:cNvPr id="80" name="Picture 2">
              <a:extLst>
                <a:ext uri="{FF2B5EF4-FFF2-40B4-BE49-F238E27FC236}">
                  <a16:creationId xmlns:a16="http://schemas.microsoft.com/office/drawing/2014/main" id="{7E07F69E-611E-4453-DE85-D3BE3B47A6A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80" descr="Viva Goals icon">
              <a:extLst>
                <a:ext uri="{FF2B5EF4-FFF2-40B4-BE49-F238E27FC236}">
                  <a16:creationId xmlns:a16="http://schemas.microsoft.com/office/drawing/2014/main" id="{A53F26FB-5B34-972B-B11B-374A75DCF36F}"/>
                </a:ext>
              </a:extLst>
            </p:cNvPr>
            <p:cNvPicPr>
              <a:picLocks noChangeAspect="1"/>
            </p:cNvPicPr>
            <p:nvPr/>
          </p:nvPicPr>
          <p:blipFill rotWithShape="1">
            <a:blip r:embed="rId23"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82" name="Graphic 81">
              <a:extLst>
                <a:ext uri="{FF2B5EF4-FFF2-40B4-BE49-F238E27FC236}">
                  <a16:creationId xmlns:a16="http://schemas.microsoft.com/office/drawing/2014/main" id="{32AAB03C-6495-F7A2-E05C-58FC1A2F95D5}"/>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24572" y="3599471"/>
              <a:ext cx="334996" cy="334996"/>
            </a:xfrm>
            <a:prstGeom prst="rect">
              <a:avLst/>
            </a:prstGeom>
          </p:spPr>
        </p:pic>
        <p:pic>
          <p:nvPicPr>
            <p:cNvPr id="83" name="Graphic 82">
              <a:extLst>
                <a:ext uri="{FF2B5EF4-FFF2-40B4-BE49-F238E27FC236}">
                  <a16:creationId xmlns:a16="http://schemas.microsoft.com/office/drawing/2014/main" id="{AB10CBB5-5F3B-E739-5688-591DED8ABC5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75592" y="2901904"/>
              <a:ext cx="334996" cy="334996"/>
            </a:xfrm>
            <a:prstGeom prst="rect">
              <a:avLst/>
            </a:prstGeom>
          </p:spPr>
        </p:pic>
        <p:pic>
          <p:nvPicPr>
            <p:cNvPr id="84" name="Picture 2" descr="Outlook for Windows - Windows に無料でダウンロードしてインストールする | Microsoft Store">
              <a:extLst>
                <a:ext uri="{FF2B5EF4-FFF2-40B4-BE49-F238E27FC236}">
                  <a16:creationId xmlns:a16="http://schemas.microsoft.com/office/drawing/2014/main" id="{29A57D8B-22C9-ECBF-B236-74F458CC7386}"/>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30952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5219D-EEC9-828E-8FC4-EABF1D6C553B}"/>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F8327FF5-BC50-13CD-33AF-D19DA9BAB50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D2E146A8-D818-6A27-665B-B923CECB213C}"/>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DA72ADE6-9CB9-4ACA-D8C2-5ED0D1903C68}"/>
              </a:ext>
            </a:extLst>
          </p:cNvPr>
          <p:cNvSpPr txBox="1"/>
          <p:nvPr/>
        </p:nvSpPr>
        <p:spPr>
          <a:xfrm>
            <a:off x="7496525" y="598533"/>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Segoe UI Semibold"/>
                <a:ea typeface="+mn-ea"/>
                <a:cs typeface="Segoe UI"/>
              </a:rPr>
              <a:t>Copilot empowering teams</a:t>
            </a:r>
          </a:p>
        </p:txBody>
      </p:sp>
      <p:grpSp>
        <p:nvGrpSpPr>
          <p:cNvPr id="6" name="Group 5">
            <a:extLst>
              <a:ext uri="{FF2B5EF4-FFF2-40B4-BE49-F238E27FC236}">
                <a16:creationId xmlns:a16="http://schemas.microsoft.com/office/drawing/2014/main" id="{C086C69B-E2B2-BA94-BA98-F38F766815FC}"/>
              </a:ext>
            </a:extLst>
          </p:cNvPr>
          <p:cNvGrpSpPr/>
          <p:nvPr/>
        </p:nvGrpSpPr>
        <p:grpSpPr>
          <a:xfrm>
            <a:off x="7683016" y="1767173"/>
            <a:ext cx="3810510" cy="446276"/>
            <a:chOff x="7496525" y="1683602"/>
            <a:chExt cx="3810510" cy="446276"/>
          </a:xfrm>
        </p:grpSpPr>
        <p:pic>
          <p:nvPicPr>
            <p:cNvPr id="7" name="Picture 6">
              <a:extLst>
                <a:ext uri="{FF2B5EF4-FFF2-40B4-BE49-F238E27FC236}">
                  <a16:creationId xmlns:a16="http://schemas.microsoft.com/office/drawing/2014/main" id="{AB3B9B74-5FBE-1159-51B2-4EFBC0B6427C}"/>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A27C3335-B86D-F6A3-FF33-5C0345846A99}"/>
                </a:ext>
              </a:extLst>
            </p:cNvPr>
            <p:cNvSpPr txBox="1"/>
            <p:nvPr/>
          </p:nvSpPr>
          <p:spPr>
            <a:xfrm>
              <a:off x="7776242" y="1683602"/>
              <a:ext cx="3530793"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Whiteboard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Creating, organizing, and understanding ideas has never been easier.</a:t>
              </a:r>
            </a:p>
          </p:txBody>
        </p:sp>
      </p:grpSp>
      <p:grpSp>
        <p:nvGrpSpPr>
          <p:cNvPr id="9" name="Group 8">
            <a:extLst>
              <a:ext uri="{FF2B5EF4-FFF2-40B4-BE49-F238E27FC236}">
                <a16:creationId xmlns:a16="http://schemas.microsoft.com/office/drawing/2014/main" id="{9026E7FE-B414-FBBB-45E8-681D03F7E0F8}"/>
              </a:ext>
            </a:extLst>
          </p:cNvPr>
          <p:cNvGrpSpPr/>
          <p:nvPr/>
        </p:nvGrpSpPr>
        <p:grpSpPr>
          <a:xfrm>
            <a:off x="7683016" y="2155239"/>
            <a:ext cx="3789105" cy="584775"/>
            <a:chOff x="7496525" y="2271759"/>
            <a:chExt cx="3789105" cy="584775"/>
          </a:xfrm>
        </p:grpSpPr>
        <p:pic>
          <p:nvPicPr>
            <p:cNvPr id="10" name="Picture 9">
              <a:extLst>
                <a:ext uri="{FF2B5EF4-FFF2-40B4-BE49-F238E27FC236}">
                  <a16:creationId xmlns:a16="http://schemas.microsoft.com/office/drawing/2014/main" id="{C77BB2BE-68D7-1ADE-4892-18C34DD7C1E7}"/>
                </a:ext>
              </a:extLst>
            </p:cNvPr>
            <p:cNvPicPr>
              <a:picLocks noChangeAspect="1"/>
            </p:cNvPicPr>
            <p:nvPr/>
          </p:nvPicPr>
          <p:blipFill rotWithShape="1">
            <a:blip r:embed="rId3"/>
            <a:srcRect l="13009"/>
            <a:stretch/>
          </p:blipFill>
          <p:spPr>
            <a:xfrm>
              <a:off x="7496525" y="2308446"/>
              <a:ext cx="252287" cy="230984"/>
            </a:xfrm>
            <a:prstGeom prst="rect">
              <a:avLst/>
            </a:prstGeom>
          </p:spPr>
        </p:pic>
        <p:sp>
          <p:nvSpPr>
            <p:cNvPr id="11" name="TextBox 10">
              <a:extLst>
                <a:ext uri="{FF2B5EF4-FFF2-40B4-BE49-F238E27FC236}">
                  <a16:creationId xmlns:a16="http://schemas.microsoft.com/office/drawing/2014/main" id="{C7391FEA-6854-74A1-0613-823A758BF177}"/>
                </a:ext>
              </a:extLst>
            </p:cNvPr>
            <p:cNvSpPr txBox="1"/>
            <p:nvPr/>
          </p:nvSpPr>
          <p:spPr>
            <a:xfrm>
              <a:off x="7754837" y="2271759"/>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Teams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Have more effective meetings, cat up on chats, and bring everything together in teams.</a:t>
              </a:r>
            </a:p>
          </p:txBody>
        </p:sp>
      </p:grpSp>
      <p:grpSp>
        <p:nvGrpSpPr>
          <p:cNvPr id="12" name="Group 11">
            <a:extLst>
              <a:ext uri="{FF2B5EF4-FFF2-40B4-BE49-F238E27FC236}">
                <a16:creationId xmlns:a16="http://schemas.microsoft.com/office/drawing/2014/main" id="{D2A5711F-C673-2898-3A0A-08A6E7B1E8F2}"/>
              </a:ext>
            </a:extLst>
          </p:cNvPr>
          <p:cNvGrpSpPr/>
          <p:nvPr/>
        </p:nvGrpSpPr>
        <p:grpSpPr>
          <a:xfrm>
            <a:off x="7683016" y="3099755"/>
            <a:ext cx="3789105" cy="584775"/>
            <a:chOff x="7496525" y="5800697"/>
            <a:chExt cx="3789105" cy="584775"/>
          </a:xfrm>
        </p:grpSpPr>
        <p:pic>
          <p:nvPicPr>
            <p:cNvPr id="13" name="Picture 12">
              <a:extLst>
                <a:ext uri="{FF2B5EF4-FFF2-40B4-BE49-F238E27FC236}">
                  <a16:creationId xmlns:a16="http://schemas.microsoft.com/office/drawing/2014/main" id="{6D04F503-4504-9D17-31ED-01DBD9255F57}"/>
                </a:ext>
              </a:extLst>
            </p:cNvPr>
            <p:cNvPicPr>
              <a:picLocks noChangeAspect="1"/>
            </p:cNvPicPr>
            <p:nvPr/>
          </p:nvPicPr>
          <p:blipFill rotWithShape="1">
            <a:blip r:embed="rId3"/>
            <a:srcRect l="13009"/>
            <a:stretch/>
          </p:blipFill>
          <p:spPr>
            <a:xfrm>
              <a:off x="7496525" y="5837384"/>
              <a:ext cx="252287" cy="230984"/>
            </a:xfrm>
            <a:prstGeom prst="rect">
              <a:avLst/>
            </a:prstGeom>
          </p:spPr>
        </p:pic>
        <p:sp>
          <p:nvSpPr>
            <p:cNvPr id="14" name="TextBox 13">
              <a:extLst>
                <a:ext uri="{FF2B5EF4-FFF2-40B4-BE49-F238E27FC236}">
                  <a16:creationId xmlns:a16="http://schemas.microsoft.com/office/drawing/2014/main" id="{6CA6E7A8-7B1B-C6ED-617A-682944356655}"/>
                </a:ext>
              </a:extLst>
            </p:cNvPr>
            <p:cNvSpPr txBox="1"/>
            <p:nvPr/>
          </p:nvSpPr>
          <p:spPr>
            <a:xfrm>
              <a:off x="7754837" y="5800697"/>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OneNote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Summarize your notes, create a to-do list, design a plan, and chat with Copilot.</a:t>
              </a:r>
            </a:p>
          </p:txBody>
        </p:sp>
      </p:grpSp>
      <p:grpSp>
        <p:nvGrpSpPr>
          <p:cNvPr id="15" name="Group 14">
            <a:extLst>
              <a:ext uri="{FF2B5EF4-FFF2-40B4-BE49-F238E27FC236}">
                <a16:creationId xmlns:a16="http://schemas.microsoft.com/office/drawing/2014/main" id="{F715B3F6-A813-8415-26D5-7B6F68B1FE83}"/>
              </a:ext>
            </a:extLst>
          </p:cNvPr>
          <p:cNvGrpSpPr/>
          <p:nvPr/>
        </p:nvGrpSpPr>
        <p:grpSpPr>
          <a:xfrm>
            <a:off x="7683017" y="2687794"/>
            <a:ext cx="3789106" cy="446276"/>
            <a:chOff x="7496526" y="4036229"/>
            <a:chExt cx="3789106" cy="446276"/>
          </a:xfrm>
        </p:grpSpPr>
        <p:sp>
          <p:nvSpPr>
            <p:cNvPr id="16" name="TextBox 15">
              <a:extLst>
                <a:ext uri="{FF2B5EF4-FFF2-40B4-BE49-F238E27FC236}">
                  <a16:creationId xmlns:a16="http://schemas.microsoft.com/office/drawing/2014/main" id="{EBBC609F-A6AC-C162-F0D3-4FA21E920431}"/>
                </a:ext>
              </a:extLst>
            </p:cNvPr>
            <p:cNvSpPr txBox="1"/>
            <p:nvPr/>
          </p:nvSpPr>
          <p:spPr>
            <a:xfrm>
              <a:off x="7754839" y="4036229"/>
              <a:ext cx="3530793"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Loop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Plan, brainstorm, create and collaborate easier to stay in sync.</a:t>
              </a:r>
            </a:p>
          </p:txBody>
        </p:sp>
        <p:pic>
          <p:nvPicPr>
            <p:cNvPr id="17" name="Picture 16">
              <a:extLst>
                <a:ext uri="{FF2B5EF4-FFF2-40B4-BE49-F238E27FC236}">
                  <a16:creationId xmlns:a16="http://schemas.microsoft.com/office/drawing/2014/main" id="{5AC5101B-7E5C-7C7D-DF02-4F735BA7BA5D}"/>
                </a:ext>
              </a:extLst>
            </p:cNvPr>
            <p:cNvPicPr>
              <a:picLocks noChangeAspect="1"/>
            </p:cNvPicPr>
            <p:nvPr/>
          </p:nvPicPr>
          <p:blipFill rotWithShape="1">
            <a:blip r:embed="rId3"/>
            <a:srcRect l="13009"/>
            <a:stretch/>
          </p:blipFill>
          <p:spPr>
            <a:xfrm>
              <a:off x="7496526" y="4077242"/>
              <a:ext cx="252287" cy="230984"/>
            </a:xfrm>
            <a:prstGeom prst="rect">
              <a:avLst/>
            </a:prstGeom>
          </p:spPr>
        </p:pic>
      </p:grpSp>
      <p:grpSp>
        <p:nvGrpSpPr>
          <p:cNvPr id="18" name="Group 17">
            <a:extLst>
              <a:ext uri="{FF2B5EF4-FFF2-40B4-BE49-F238E27FC236}">
                <a16:creationId xmlns:a16="http://schemas.microsoft.com/office/drawing/2014/main" id="{6F89A217-15D7-93BC-2720-BD6CF212AFDF}"/>
              </a:ext>
            </a:extLst>
          </p:cNvPr>
          <p:cNvGrpSpPr/>
          <p:nvPr/>
        </p:nvGrpSpPr>
        <p:grpSpPr>
          <a:xfrm>
            <a:off x="7496525" y="1234723"/>
            <a:ext cx="3810510" cy="584775"/>
            <a:chOff x="7496525" y="1683602"/>
            <a:chExt cx="3810510" cy="584775"/>
          </a:xfrm>
        </p:grpSpPr>
        <p:pic>
          <p:nvPicPr>
            <p:cNvPr id="19" name="Picture 18">
              <a:extLst>
                <a:ext uri="{FF2B5EF4-FFF2-40B4-BE49-F238E27FC236}">
                  <a16:creationId xmlns:a16="http://schemas.microsoft.com/office/drawing/2014/main" id="{AC136B62-EE6D-F1CE-DD39-9499E502B3B8}"/>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20" name="TextBox 19">
              <a:extLst>
                <a:ext uri="{FF2B5EF4-FFF2-40B4-BE49-F238E27FC236}">
                  <a16:creationId xmlns:a16="http://schemas.microsoft.com/office/drawing/2014/main" id="{FC121BD2-3885-130E-7A72-5A5CE897452C}"/>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Microsoft 365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Combine the power of AI with your work in Microsoft 365, assisting people to be more productive.</a:t>
              </a:r>
            </a:p>
          </p:txBody>
        </p:sp>
      </p:grpSp>
      <p:sp>
        <p:nvSpPr>
          <p:cNvPr id="21" name="Rectangle: Rounded Corners 20">
            <a:extLst>
              <a:ext uri="{FF2B5EF4-FFF2-40B4-BE49-F238E27FC236}">
                <a16:creationId xmlns:a16="http://schemas.microsoft.com/office/drawing/2014/main" id="{2FAF913C-6C95-064E-F389-05EDF0AAAB35}"/>
              </a:ext>
              <a:ext uri="{C183D7F6-B498-43B3-948B-1728B52AA6E4}">
                <adec:decorative xmlns:adec="http://schemas.microsoft.com/office/drawing/2017/decorative" val="1"/>
              </a:ext>
            </a:extLst>
          </p:cNvPr>
          <p:cNvSpPr/>
          <p:nvPr/>
        </p:nvSpPr>
        <p:spPr>
          <a:xfrm>
            <a:off x="1829732" y="28264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2" name="Rectangle: Rounded Corners 21">
            <a:extLst>
              <a:ext uri="{FF2B5EF4-FFF2-40B4-BE49-F238E27FC236}">
                <a16:creationId xmlns:a16="http://schemas.microsoft.com/office/drawing/2014/main" id="{E3556387-3A0A-E05A-2A51-D1A4F6AD21AE}"/>
              </a:ext>
              <a:ext uri="{C183D7F6-B498-43B3-948B-1728B52AA6E4}">
                <adec:decorative xmlns:adec="http://schemas.microsoft.com/office/drawing/2017/decorative" val="1"/>
              </a:ext>
            </a:extLst>
          </p:cNvPr>
          <p:cNvSpPr/>
          <p:nvPr/>
        </p:nvSpPr>
        <p:spPr>
          <a:xfrm>
            <a:off x="2075688"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3" name="Rectangle: Rounded Corners 22">
            <a:extLst>
              <a:ext uri="{FF2B5EF4-FFF2-40B4-BE49-F238E27FC236}">
                <a16:creationId xmlns:a16="http://schemas.microsoft.com/office/drawing/2014/main" id="{01BDE159-A51D-504E-67EC-F69E0D8EAE9E}"/>
              </a:ext>
              <a:ext uri="{C183D7F6-B498-43B3-948B-1728B52AA6E4}">
                <adec:decorative xmlns:adec="http://schemas.microsoft.com/office/drawing/2017/decorative" val="1"/>
              </a:ext>
            </a:extLst>
          </p:cNvPr>
          <p:cNvSpPr/>
          <p:nvPr/>
        </p:nvSpPr>
        <p:spPr>
          <a:xfrm>
            <a:off x="1593554" y="371354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 name="Rectangle: Rounded Corners 23">
            <a:extLst>
              <a:ext uri="{FF2B5EF4-FFF2-40B4-BE49-F238E27FC236}">
                <a16:creationId xmlns:a16="http://schemas.microsoft.com/office/drawing/2014/main" id="{A9F58413-1DCF-5940-365D-73FE138834FD}"/>
              </a:ext>
              <a:ext uri="{C183D7F6-B498-43B3-948B-1728B52AA6E4}">
                <adec:decorative xmlns:adec="http://schemas.microsoft.com/office/drawing/2017/decorative" val="1"/>
              </a:ext>
            </a:extLst>
          </p:cNvPr>
          <p:cNvSpPr/>
          <p:nvPr/>
        </p:nvSpPr>
        <p:spPr>
          <a:xfrm>
            <a:off x="3965216"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5" name="Rectangle: Rounded Corners 24">
            <a:extLst>
              <a:ext uri="{FF2B5EF4-FFF2-40B4-BE49-F238E27FC236}">
                <a16:creationId xmlns:a16="http://schemas.microsoft.com/office/drawing/2014/main" id="{ACBC62D1-07F8-5A64-C672-18DB59B1113B}"/>
              </a:ext>
              <a:ext uri="{C183D7F6-B498-43B3-948B-1728B52AA6E4}">
                <adec:decorative xmlns:adec="http://schemas.microsoft.com/office/drawing/2017/decorative" val="1"/>
              </a:ext>
            </a:extLst>
          </p:cNvPr>
          <p:cNvSpPr/>
          <p:nvPr/>
        </p:nvSpPr>
        <p:spPr>
          <a:xfrm>
            <a:off x="1564988" y="349178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6" name="Rectangle: Rounded Corners 25">
            <a:extLst>
              <a:ext uri="{FF2B5EF4-FFF2-40B4-BE49-F238E27FC236}">
                <a16:creationId xmlns:a16="http://schemas.microsoft.com/office/drawing/2014/main" id="{E9AB5058-BE43-63E5-71C7-CFED56ACC9FF}"/>
              </a:ext>
              <a:ext uri="{C183D7F6-B498-43B3-948B-1728B52AA6E4}">
                <adec:decorative xmlns:adec="http://schemas.microsoft.com/office/drawing/2017/decorative" val="1"/>
              </a:ext>
            </a:extLst>
          </p:cNvPr>
          <p:cNvSpPr/>
          <p:nvPr/>
        </p:nvSpPr>
        <p:spPr>
          <a:xfrm>
            <a:off x="157326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7" name="Rectangle: Rounded Corners 26">
            <a:extLst>
              <a:ext uri="{FF2B5EF4-FFF2-40B4-BE49-F238E27FC236}">
                <a16:creationId xmlns:a16="http://schemas.microsoft.com/office/drawing/2014/main" id="{5E8E86CE-36A8-EE8A-0669-1ACC6E5AD3D3}"/>
              </a:ext>
              <a:ext uri="{C183D7F6-B498-43B3-948B-1728B52AA6E4}">
                <adec:decorative xmlns:adec="http://schemas.microsoft.com/office/drawing/2017/decorative" val="1"/>
              </a:ext>
            </a:extLst>
          </p:cNvPr>
          <p:cNvSpPr/>
          <p:nvPr/>
        </p:nvSpPr>
        <p:spPr>
          <a:xfrm>
            <a:off x="1654595" y="30482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8" name="Rectangle: Rounded Corners 27">
            <a:extLst>
              <a:ext uri="{FF2B5EF4-FFF2-40B4-BE49-F238E27FC236}">
                <a16:creationId xmlns:a16="http://schemas.microsoft.com/office/drawing/2014/main" id="{694874B0-13D2-5478-2A2A-D282622104C7}"/>
              </a:ext>
              <a:ext uri="{C183D7F6-B498-43B3-948B-1728B52AA6E4}">
                <adec:decorative xmlns:adec="http://schemas.microsoft.com/office/drawing/2017/decorative" val="1"/>
              </a:ext>
            </a:extLst>
          </p:cNvPr>
          <p:cNvSpPr/>
          <p:nvPr/>
        </p:nvSpPr>
        <p:spPr>
          <a:xfrm>
            <a:off x="1879404"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9" name="Rectangle: Rounded Corners 28">
            <a:extLst>
              <a:ext uri="{FF2B5EF4-FFF2-40B4-BE49-F238E27FC236}">
                <a16:creationId xmlns:a16="http://schemas.microsoft.com/office/drawing/2014/main" id="{359029A7-0C4A-499B-0053-DA5FFE94DF27}"/>
              </a:ext>
              <a:ext uri="{C183D7F6-B498-43B3-948B-1728B52AA6E4}">
                <adec:decorative xmlns:adec="http://schemas.microsoft.com/office/drawing/2017/decorative" val="1"/>
              </a:ext>
            </a:extLst>
          </p:cNvPr>
          <p:cNvSpPr/>
          <p:nvPr/>
        </p:nvSpPr>
        <p:spPr>
          <a:xfrm>
            <a:off x="3730445"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0" name="Rectangle: Rounded Corners 29">
            <a:extLst>
              <a:ext uri="{FF2B5EF4-FFF2-40B4-BE49-F238E27FC236}">
                <a16:creationId xmlns:a16="http://schemas.microsoft.com/office/drawing/2014/main" id="{B668C673-B871-1822-55EF-AFF3FC7A5064}"/>
              </a:ext>
              <a:ext uri="{C183D7F6-B498-43B3-948B-1728B52AA6E4}">
                <adec:decorative xmlns:adec="http://schemas.microsoft.com/office/drawing/2017/decorative" val="1"/>
              </a:ext>
            </a:extLst>
          </p:cNvPr>
          <p:cNvSpPr/>
          <p:nvPr/>
        </p:nvSpPr>
        <p:spPr>
          <a:xfrm>
            <a:off x="4027328" y="28197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1" name="Rectangle: Rounded Corners 30">
            <a:extLst>
              <a:ext uri="{FF2B5EF4-FFF2-40B4-BE49-F238E27FC236}">
                <a16:creationId xmlns:a16="http://schemas.microsoft.com/office/drawing/2014/main" id="{1BCEBD05-D7F0-6C5B-C586-B1C19ED5D82D}"/>
              </a:ext>
              <a:ext uri="{C183D7F6-B498-43B3-948B-1728B52AA6E4}">
                <adec:decorative xmlns:adec="http://schemas.microsoft.com/office/drawing/2017/decorative" val="1"/>
              </a:ext>
            </a:extLst>
          </p:cNvPr>
          <p:cNvSpPr/>
          <p:nvPr/>
        </p:nvSpPr>
        <p:spPr>
          <a:xfrm>
            <a:off x="4172467" y="304442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2" name="Rectangle: Rounded Corners 31">
            <a:extLst>
              <a:ext uri="{FF2B5EF4-FFF2-40B4-BE49-F238E27FC236}">
                <a16:creationId xmlns:a16="http://schemas.microsoft.com/office/drawing/2014/main" id="{3D2ED9A7-54F2-C2A8-15AE-63099582C5A9}"/>
              </a:ext>
              <a:ext uri="{C183D7F6-B498-43B3-948B-1728B52AA6E4}">
                <adec:decorative xmlns:adec="http://schemas.microsoft.com/office/drawing/2017/decorative" val="1"/>
              </a:ext>
            </a:extLst>
          </p:cNvPr>
          <p:cNvSpPr/>
          <p:nvPr/>
        </p:nvSpPr>
        <p:spPr>
          <a:xfrm>
            <a:off x="425039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3" name="Rectangle: Rounded Corners 32">
            <a:extLst>
              <a:ext uri="{FF2B5EF4-FFF2-40B4-BE49-F238E27FC236}">
                <a16:creationId xmlns:a16="http://schemas.microsoft.com/office/drawing/2014/main" id="{9AB55AFB-917E-B354-025C-9E2972678253}"/>
              </a:ext>
              <a:ext uri="{C183D7F6-B498-43B3-948B-1728B52AA6E4}">
                <adec:decorative xmlns:adec="http://schemas.microsoft.com/office/drawing/2017/decorative" val="1"/>
              </a:ext>
            </a:extLst>
          </p:cNvPr>
          <p:cNvSpPr/>
          <p:nvPr/>
        </p:nvSpPr>
        <p:spPr>
          <a:xfrm>
            <a:off x="4202580" y="349789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 name="Rectangle: Rounded Corners 33">
            <a:extLst>
              <a:ext uri="{FF2B5EF4-FFF2-40B4-BE49-F238E27FC236}">
                <a16:creationId xmlns:a16="http://schemas.microsoft.com/office/drawing/2014/main" id="{82DE6B02-A5AB-9BD5-C003-56B10D0CC65C}"/>
              </a:ext>
              <a:ext uri="{C183D7F6-B498-43B3-948B-1728B52AA6E4}">
                <adec:decorative xmlns:adec="http://schemas.microsoft.com/office/drawing/2017/decorative" val="1"/>
              </a:ext>
            </a:extLst>
          </p:cNvPr>
          <p:cNvSpPr/>
          <p:nvPr/>
        </p:nvSpPr>
        <p:spPr>
          <a:xfrm>
            <a:off x="4111426" y="371048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 name="Rectangle: Rounded Corners 34">
            <a:extLst>
              <a:ext uri="{FF2B5EF4-FFF2-40B4-BE49-F238E27FC236}">
                <a16:creationId xmlns:a16="http://schemas.microsoft.com/office/drawing/2014/main" id="{BAB18E7D-8F5F-6D11-12DE-070879034737}"/>
              </a:ext>
              <a:ext uri="{C183D7F6-B498-43B3-948B-1728B52AA6E4}">
                <adec:decorative xmlns:adec="http://schemas.microsoft.com/office/drawing/2017/decorative" val="1"/>
              </a:ext>
            </a:extLst>
          </p:cNvPr>
          <p:cNvSpPr/>
          <p:nvPr/>
        </p:nvSpPr>
        <p:spPr>
          <a:xfrm>
            <a:off x="2829613" y="239453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6" name="Group 35">
            <a:extLst>
              <a:ext uri="{FF2B5EF4-FFF2-40B4-BE49-F238E27FC236}">
                <a16:creationId xmlns:a16="http://schemas.microsoft.com/office/drawing/2014/main" id="{90BD0821-D30E-4B7A-D6FB-AF5543DFEF50}"/>
              </a:ext>
            </a:extLst>
          </p:cNvPr>
          <p:cNvGrpSpPr/>
          <p:nvPr/>
        </p:nvGrpSpPr>
        <p:grpSpPr>
          <a:xfrm>
            <a:off x="3953938" y="2279529"/>
            <a:ext cx="497283" cy="269640"/>
            <a:chOff x="7908561" y="717787"/>
            <a:chExt cx="897039" cy="486398"/>
          </a:xfrm>
        </p:grpSpPr>
        <p:pic>
          <p:nvPicPr>
            <p:cNvPr id="37" name="Picture 36">
              <a:extLst>
                <a:ext uri="{FF2B5EF4-FFF2-40B4-BE49-F238E27FC236}">
                  <a16:creationId xmlns:a16="http://schemas.microsoft.com/office/drawing/2014/main" id="{04C6F9C1-8D16-4F16-16A4-0A29E845DDD0}"/>
                </a:ext>
              </a:extLst>
            </p:cNvPr>
            <p:cNvPicPr>
              <a:picLocks noChangeAspect="1"/>
            </p:cNvPicPr>
            <p:nvPr/>
          </p:nvPicPr>
          <p:blipFill>
            <a:blip r:embed="rId4"/>
            <a:stretch>
              <a:fillRect/>
            </a:stretch>
          </p:blipFill>
          <p:spPr>
            <a:xfrm>
              <a:off x="8526186" y="717787"/>
              <a:ext cx="279414" cy="184159"/>
            </a:xfrm>
            <a:prstGeom prst="rect">
              <a:avLst/>
            </a:prstGeom>
          </p:spPr>
        </p:pic>
        <p:pic>
          <p:nvPicPr>
            <p:cNvPr id="38" name="Picture 37" descr="Logo for Insights">
              <a:extLst>
                <a:ext uri="{FF2B5EF4-FFF2-40B4-BE49-F238E27FC236}">
                  <a16:creationId xmlns:a16="http://schemas.microsoft.com/office/drawing/2014/main" id="{2E5FD3B5-C0A3-8560-9250-D9911A6E237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9" name="TextBox 38">
            <a:extLst>
              <a:ext uri="{FF2B5EF4-FFF2-40B4-BE49-F238E27FC236}">
                <a16:creationId xmlns:a16="http://schemas.microsoft.com/office/drawing/2014/main" id="{4E70BB12-9808-BA1F-F596-86A2D92D67B0}"/>
              </a:ext>
              <a:ext uri="{C183D7F6-B498-43B3-948B-1728B52AA6E4}">
                <adec:decorative xmlns:adec="http://schemas.microsoft.com/office/drawing/2017/decorative" val="1"/>
              </a:ext>
            </a:extLst>
          </p:cNvPr>
          <p:cNvSpPr txBox="1"/>
          <p:nvPr/>
        </p:nvSpPr>
        <p:spPr>
          <a:xfrm>
            <a:off x="2902473" y="4116859"/>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40" name="Group 39">
            <a:extLst>
              <a:ext uri="{FF2B5EF4-FFF2-40B4-BE49-F238E27FC236}">
                <a16:creationId xmlns:a16="http://schemas.microsoft.com/office/drawing/2014/main" id="{A59AF8FE-5E92-1E00-AF27-C79C7D456572}"/>
              </a:ext>
            </a:extLst>
          </p:cNvPr>
          <p:cNvGrpSpPr/>
          <p:nvPr/>
        </p:nvGrpSpPr>
        <p:grpSpPr>
          <a:xfrm>
            <a:off x="2773933" y="2721043"/>
            <a:ext cx="1318903" cy="1318903"/>
            <a:chOff x="4878589" y="2435726"/>
            <a:chExt cx="2109600" cy="2109600"/>
          </a:xfrm>
        </p:grpSpPr>
        <p:sp>
          <p:nvSpPr>
            <p:cNvPr id="41" name="Oval 40">
              <a:extLst>
                <a:ext uri="{FF2B5EF4-FFF2-40B4-BE49-F238E27FC236}">
                  <a16:creationId xmlns:a16="http://schemas.microsoft.com/office/drawing/2014/main" id="{C51A85F5-CB1B-5BB8-3B7D-6BDBD1D2C5FF}"/>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2042C408-A266-B95D-2AF3-B622EAAB75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45318" y="2802456"/>
              <a:ext cx="1376142" cy="1376140"/>
            </a:xfrm>
            <a:prstGeom prst="rect">
              <a:avLst/>
            </a:prstGeom>
          </p:spPr>
        </p:pic>
      </p:grpSp>
      <p:sp>
        <p:nvSpPr>
          <p:cNvPr id="62" name="Oval 61">
            <a:extLst>
              <a:ext uri="{FF2B5EF4-FFF2-40B4-BE49-F238E27FC236}">
                <a16:creationId xmlns:a16="http://schemas.microsoft.com/office/drawing/2014/main" id="{48A5A3D7-BBB8-7EB1-648B-736418EE2206}"/>
              </a:ext>
            </a:extLst>
          </p:cNvPr>
          <p:cNvSpPr/>
          <p:nvPr/>
        </p:nvSpPr>
        <p:spPr>
          <a:xfrm>
            <a:off x="2930868" y="28683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0C796B29-CC27-2BA3-D5A2-4091D973E9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00679" y="3736243"/>
            <a:ext cx="297727" cy="297728"/>
          </a:xfrm>
          <a:prstGeom prst="rect">
            <a:avLst/>
          </a:prstGeom>
        </p:spPr>
      </p:pic>
      <p:grpSp>
        <p:nvGrpSpPr>
          <p:cNvPr id="64" name="Group 63">
            <a:extLst>
              <a:ext uri="{FF2B5EF4-FFF2-40B4-BE49-F238E27FC236}">
                <a16:creationId xmlns:a16="http://schemas.microsoft.com/office/drawing/2014/main" id="{6C50F03D-4623-DA10-D63E-E7A4FDD1D6DC}"/>
              </a:ext>
            </a:extLst>
          </p:cNvPr>
          <p:cNvGrpSpPr/>
          <p:nvPr/>
        </p:nvGrpSpPr>
        <p:grpSpPr>
          <a:xfrm>
            <a:off x="7519097" y="3613411"/>
            <a:ext cx="3810510" cy="584775"/>
            <a:chOff x="7496525" y="1683602"/>
            <a:chExt cx="3810510" cy="584775"/>
          </a:xfrm>
        </p:grpSpPr>
        <p:pic>
          <p:nvPicPr>
            <p:cNvPr id="65" name="Picture 64">
              <a:extLst>
                <a:ext uri="{FF2B5EF4-FFF2-40B4-BE49-F238E27FC236}">
                  <a16:creationId xmlns:a16="http://schemas.microsoft.com/office/drawing/2014/main" id="{D83D2785-4DA6-2CEF-6126-3E59A2E865CC}"/>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66" name="TextBox 65">
              <a:extLst>
                <a:ext uri="{FF2B5EF4-FFF2-40B4-BE49-F238E27FC236}">
                  <a16:creationId xmlns:a16="http://schemas.microsoft.com/office/drawing/2014/main" id="{500E1B1C-C512-B70F-0E61-04E13DD3C5F3}"/>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Power BI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Combine advanced generative AI with your data and helps everyone uncover and share insights faster.</a:t>
              </a:r>
            </a:p>
          </p:txBody>
        </p:sp>
      </p:grpSp>
      <p:grpSp>
        <p:nvGrpSpPr>
          <p:cNvPr id="67" name="Group 66">
            <a:extLst>
              <a:ext uri="{FF2B5EF4-FFF2-40B4-BE49-F238E27FC236}">
                <a16:creationId xmlns:a16="http://schemas.microsoft.com/office/drawing/2014/main" id="{92629409-B23D-009A-9125-58AB0B5FD856}"/>
              </a:ext>
            </a:extLst>
          </p:cNvPr>
          <p:cNvGrpSpPr/>
          <p:nvPr/>
        </p:nvGrpSpPr>
        <p:grpSpPr>
          <a:xfrm>
            <a:off x="1226405" y="2479800"/>
            <a:ext cx="4585773" cy="1709242"/>
            <a:chOff x="2470138" y="2014213"/>
            <a:chExt cx="7141694" cy="2742085"/>
          </a:xfrm>
        </p:grpSpPr>
        <p:pic>
          <p:nvPicPr>
            <p:cNvPr id="68" name="Picture 67" descr="Microsoft Teams app icon">
              <a:extLst>
                <a:ext uri="{FF2B5EF4-FFF2-40B4-BE49-F238E27FC236}">
                  <a16:creationId xmlns:a16="http://schemas.microsoft.com/office/drawing/2014/main" id="{2A9EF86D-3BDB-EDE2-5FEA-6384DA485F2E}"/>
                </a:ext>
              </a:extLst>
            </p:cNvPr>
            <p:cNvPicPr>
              <a:picLocks noChangeAspect="1"/>
            </p:cNvPicPr>
            <p:nvPr/>
          </p:nvPicPr>
          <p:blipFill>
            <a:blip r:embed="rId10"/>
            <a:stretch>
              <a:fillRect/>
            </a:stretch>
          </p:blipFill>
          <p:spPr>
            <a:xfrm>
              <a:off x="8591656" y="3805810"/>
              <a:ext cx="561859" cy="613386"/>
            </a:xfrm>
            <a:prstGeom prst="rect">
              <a:avLst/>
            </a:prstGeom>
          </p:spPr>
        </p:pic>
        <p:pic>
          <p:nvPicPr>
            <p:cNvPr id="69" name="Picture 68">
              <a:extLst>
                <a:ext uri="{FF2B5EF4-FFF2-40B4-BE49-F238E27FC236}">
                  <a16:creationId xmlns:a16="http://schemas.microsoft.com/office/drawing/2014/main" id="{75A10BEE-B86B-517E-5737-622779DCBF91}"/>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contrast="40000"/>
                      </a14:imgEffect>
                    </a14:imgLayer>
                  </a14:imgProps>
                </a:ext>
              </a:extLst>
            </a:blip>
            <a:stretch>
              <a:fillRect/>
            </a:stretch>
          </p:blipFill>
          <p:spPr>
            <a:xfrm>
              <a:off x="2690574" y="3965875"/>
              <a:ext cx="291288" cy="297485"/>
            </a:xfrm>
            <a:prstGeom prst="rect">
              <a:avLst/>
            </a:prstGeom>
          </p:spPr>
        </p:pic>
        <p:pic>
          <p:nvPicPr>
            <p:cNvPr id="70" name="Picture 69" descr="Microsoft Teams app icon">
              <a:extLst>
                <a:ext uri="{FF2B5EF4-FFF2-40B4-BE49-F238E27FC236}">
                  <a16:creationId xmlns:a16="http://schemas.microsoft.com/office/drawing/2014/main" id="{DAC46F4B-8D30-A56B-9161-869F9C11A9D7}"/>
                </a:ext>
              </a:extLst>
            </p:cNvPr>
            <p:cNvPicPr>
              <a:picLocks noChangeAspect="1"/>
            </p:cNvPicPr>
            <p:nvPr/>
          </p:nvPicPr>
          <p:blipFill>
            <a:blip r:embed="rId10"/>
            <a:stretch>
              <a:fillRect/>
            </a:stretch>
          </p:blipFill>
          <p:spPr>
            <a:xfrm>
              <a:off x="2470138" y="3102642"/>
              <a:ext cx="570111" cy="570111"/>
            </a:xfrm>
            <a:prstGeom prst="rect">
              <a:avLst/>
            </a:prstGeom>
          </p:spPr>
        </p:pic>
        <p:pic>
          <p:nvPicPr>
            <p:cNvPr id="71" name="Picture 70" descr="OneNote app icon">
              <a:extLst>
                <a:ext uri="{FF2B5EF4-FFF2-40B4-BE49-F238E27FC236}">
                  <a16:creationId xmlns:a16="http://schemas.microsoft.com/office/drawing/2014/main" id="{F9F1CEE8-DC74-D552-2E40-5F8B07E53DA1}"/>
                </a:ext>
              </a:extLst>
            </p:cNvPr>
            <p:cNvPicPr>
              <a:picLocks noChangeAspect="1"/>
            </p:cNvPicPr>
            <p:nvPr/>
          </p:nvPicPr>
          <p:blipFill>
            <a:blip r:embed="rId13"/>
            <a:stretch>
              <a:fillRect/>
            </a:stretch>
          </p:blipFill>
          <p:spPr>
            <a:xfrm>
              <a:off x="2841640" y="2419063"/>
              <a:ext cx="571368" cy="571368"/>
            </a:xfrm>
            <a:prstGeom prst="rect">
              <a:avLst/>
            </a:prstGeom>
          </p:spPr>
        </p:pic>
        <p:pic>
          <p:nvPicPr>
            <p:cNvPr id="72" name="Picture 71" descr="Microsoft Teams app icon">
              <a:extLst>
                <a:ext uri="{FF2B5EF4-FFF2-40B4-BE49-F238E27FC236}">
                  <a16:creationId xmlns:a16="http://schemas.microsoft.com/office/drawing/2014/main" id="{D8EFA21D-DE8F-5A62-988A-123C6747A2AE}"/>
                </a:ext>
              </a:extLst>
            </p:cNvPr>
            <p:cNvPicPr>
              <a:picLocks noChangeAspect="1"/>
            </p:cNvPicPr>
            <p:nvPr/>
          </p:nvPicPr>
          <p:blipFill>
            <a:blip r:embed="rId10"/>
            <a:stretch>
              <a:fillRect/>
            </a:stretch>
          </p:blipFill>
          <p:spPr>
            <a:xfrm>
              <a:off x="3273820" y="2068411"/>
              <a:ext cx="570111" cy="570111"/>
            </a:xfrm>
            <a:prstGeom prst="rect">
              <a:avLst/>
            </a:prstGeom>
          </p:spPr>
        </p:pic>
        <p:pic>
          <p:nvPicPr>
            <p:cNvPr id="73" name="Picture 72" descr="Microsoft Teams app icon">
              <a:extLst>
                <a:ext uri="{FF2B5EF4-FFF2-40B4-BE49-F238E27FC236}">
                  <a16:creationId xmlns:a16="http://schemas.microsoft.com/office/drawing/2014/main" id="{0B621CFB-6F3B-CB88-E15B-CC2404AA8DD9}"/>
                </a:ext>
              </a:extLst>
            </p:cNvPr>
            <p:cNvPicPr>
              <a:picLocks noChangeAspect="1"/>
            </p:cNvPicPr>
            <p:nvPr/>
          </p:nvPicPr>
          <p:blipFill>
            <a:blip r:embed="rId10"/>
            <a:stretch>
              <a:fillRect/>
            </a:stretch>
          </p:blipFill>
          <p:spPr>
            <a:xfrm>
              <a:off x="7996595" y="2014213"/>
              <a:ext cx="570111" cy="570111"/>
            </a:xfrm>
            <a:prstGeom prst="rect">
              <a:avLst/>
            </a:prstGeom>
          </p:spPr>
        </p:pic>
        <p:pic>
          <p:nvPicPr>
            <p:cNvPr id="74" name="Picture 73" descr="A close up of a logo&#10;&#10;Description automatically generated">
              <a:extLst>
                <a:ext uri="{FF2B5EF4-FFF2-40B4-BE49-F238E27FC236}">
                  <a16:creationId xmlns:a16="http://schemas.microsoft.com/office/drawing/2014/main" id="{F450D177-FDD4-C9BA-E4E3-5FA298639152}"/>
                </a:ext>
              </a:extLst>
            </p:cNvPr>
            <p:cNvPicPr>
              <a:picLocks noChangeAspect="1"/>
            </p:cNvPicPr>
            <p:nvPr/>
          </p:nvPicPr>
          <p:blipFill>
            <a:blip r:embed="rId14"/>
            <a:stretch>
              <a:fillRect/>
            </a:stretch>
          </p:blipFill>
          <p:spPr>
            <a:xfrm>
              <a:off x="8430038" y="2369134"/>
              <a:ext cx="609425" cy="609425"/>
            </a:xfrm>
            <a:prstGeom prst="rect">
              <a:avLst/>
            </a:prstGeom>
          </p:spPr>
        </p:pic>
        <p:pic>
          <p:nvPicPr>
            <p:cNvPr id="75" name="Picture 74" descr="Microsoft Teams app icon">
              <a:extLst>
                <a:ext uri="{FF2B5EF4-FFF2-40B4-BE49-F238E27FC236}">
                  <a16:creationId xmlns:a16="http://schemas.microsoft.com/office/drawing/2014/main" id="{FC6AC7CA-5C76-A198-416B-FCFD472E1684}"/>
                </a:ext>
              </a:extLst>
            </p:cNvPr>
            <p:cNvPicPr>
              <a:picLocks noChangeAspect="1"/>
            </p:cNvPicPr>
            <p:nvPr/>
          </p:nvPicPr>
          <p:blipFill>
            <a:blip r:embed="rId10"/>
            <a:stretch>
              <a:fillRect/>
            </a:stretch>
          </p:blipFill>
          <p:spPr>
            <a:xfrm>
              <a:off x="8671895" y="2732072"/>
              <a:ext cx="570111" cy="570111"/>
            </a:xfrm>
            <a:prstGeom prst="rect">
              <a:avLst/>
            </a:prstGeom>
          </p:spPr>
        </p:pic>
        <p:pic>
          <p:nvPicPr>
            <p:cNvPr id="76" name="Picture 2" descr="See the source image">
              <a:extLst>
                <a:ext uri="{FF2B5EF4-FFF2-40B4-BE49-F238E27FC236}">
                  <a16:creationId xmlns:a16="http://schemas.microsoft.com/office/drawing/2014/main" id="{2000F8F4-D420-DDFE-C622-E1895DBCB41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descr="PowerPoint app icon">
              <a:extLst>
                <a:ext uri="{FF2B5EF4-FFF2-40B4-BE49-F238E27FC236}">
                  <a16:creationId xmlns:a16="http://schemas.microsoft.com/office/drawing/2014/main" id="{F19310E4-E5D1-5D59-0552-4FDE3D202E82}"/>
                </a:ext>
              </a:extLst>
            </p:cNvPr>
            <p:cNvPicPr>
              <a:picLocks noChangeAspect="1"/>
            </p:cNvPicPr>
            <p:nvPr/>
          </p:nvPicPr>
          <p:blipFill>
            <a:blip r:embed="rId16"/>
            <a:stretch>
              <a:fillRect/>
            </a:stretch>
          </p:blipFill>
          <p:spPr>
            <a:xfrm>
              <a:off x="8388530" y="2024198"/>
              <a:ext cx="574195" cy="574193"/>
            </a:xfrm>
            <a:prstGeom prst="rect">
              <a:avLst/>
            </a:prstGeom>
            <a:noFill/>
            <a:ln w="12700" cap="flat">
              <a:noFill/>
              <a:prstDash val="dash"/>
              <a:miter/>
            </a:ln>
          </p:spPr>
        </p:pic>
        <p:pic>
          <p:nvPicPr>
            <p:cNvPr id="78" name="Picture 77" descr="Icon&#10;&#10;Description automatically generated">
              <a:extLst>
                <a:ext uri="{FF2B5EF4-FFF2-40B4-BE49-F238E27FC236}">
                  <a16:creationId xmlns:a16="http://schemas.microsoft.com/office/drawing/2014/main" id="{E7AD1C91-0CB0-3C76-5809-455925C7A88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79" name="Picture 2" descr="Shape&#10;&#10;Description automatically generated">
              <a:extLst>
                <a:ext uri="{FF2B5EF4-FFF2-40B4-BE49-F238E27FC236}">
                  <a16:creationId xmlns:a16="http://schemas.microsoft.com/office/drawing/2014/main" id="{4C92A337-9721-C70D-CDCD-E8C0057AB3B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80" name="Picture 79" descr="Microsoft Teams app icon">
              <a:extLst>
                <a:ext uri="{FF2B5EF4-FFF2-40B4-BE49-F238E27FC236}">
                  <a16:creationId xmlns:a16="http://schemas.microsoft.com/office/drawing/2014/main" id="{35421FF9-5E8E-0E55-5DD0-BA4817CAC66E}"/>
                </a:ext>
              </a:extLst>
            </p:cNvPr>
            <p:cNvPicPr>
              <a:picLocks noChangeAspect="1"/>
            </p:cNvPicPr>
            <p:nvPr/>
          </p:nvPicPr>
          <p:blipFill>
            <a:blip r:embed="rId10"/>
            <a:stretch>
              <a:fillRect/>
            </a:stretch>
          </p:blipFill>
          <p:spPr>
            <a:xfrm>
              <a:off x="2560710" y="4142912"/>
              <a:ext cx="561859" cy="613386"/>
            </a:xfrm>
            <a:prstGeom prst="rect">
              <a:avLst/>
            </a:prstGeom>
          </p:spPr>
        </p:pic>
        <p:pic>
          <p:nvPicPr>
            <p:cNvPr id="81" name="Picture 2">
              <a:extLst>
                <a:ext uri="{FF2B5EF4-FFF2-40B4-BE49-F238E27FC236}">
                  <a16:creationId xmlns:a16="http://schemas.microsoft.com/office/drawing/2014/main" id="{C109AF78-AEBD-53AF-A41F-4E3EB60B006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81" descr="Viva Goals icon">
              <a:extLst>
                <a:ext uri="{FF2B5EF4-FFF2-40B4-BE49-F238E27FC236}">
                  <a16:creationId xmlns:a16="http://schemas.microsoft.com/office/drawing/2014/main" id="{C494238F-74FD-858F-67E3-D46B27CBDA46}"/>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83" name="Graphic 82">
              <a:extLst>
                <a:ext uri="{FF2B5EF4-FFF2-40B4-BE49-F238E27FC236}">
                  <a16:creationId xmlns:a16="http://schemas.microsoft.com/office/drawing/2014/main" id="{954AC6D1-9DA9-3B52-1428-8BBFD93FC832}"/>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624572" y="3599471"/>
              <a:ext cx="334996" cy="334996"/>
            </a:xfrm>
            <a:prstGeom prst="rect">
              <a:avLst/>
            </a:prstGeom>
          </p:spPr>
        </p:pic>
        <p:pic>
          <p:nvPicPr>
            <p:cNvPr id="84" name="Graphic 83">
              <a:extLst>
                <a:ext uri="{FF2B5EF4-FFF2-40B4-BE49-F238E27FC236}">
                  <a16:creationId xmlns:a16="http://schemas.microsoft.com/office/drawing/2014/main" id="{7C8B6ECC-2BCB-DF8A-6732-C118D37F62C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675592" y="2901904"/>
              <a:ext cx="334996" cy="334996"/>
            </a:xfrm>
            <a:prstGeom prst="rect">
              <a:avLst/>
            </a:prstGeom>
          </p:spPr>
        </p:pic>
        <p:pic>
          <p:nvPicPr>
            <p:cNvPr id="85" name="Picture 2" descr="Outlook for Windows - Windows に無料でダウンロードしてインストールする | Microsoft Store">
              <a:extLst>
                <a:ext uri="{FF2B5EF4-FFF2-40B4-BE49-F238E27FC236}">
                  <a16:creationId xmlns:a16="http://schemas.microsoft.com/office/drawing/2014/main" id="{8650507F-847B-C8CB-7A64-07888550EB7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6" name="Group 85">
            <a:extLst>
              <a:ext uri="{FF2B5EF4-FFF2-40B4-BE49-F238E27FC236}">
                <a16:creationId xmlns:a16="http://schemas.microsoft.com/office/drawing/2014/main" id="{C47F3646-8FC2-EFF6-A5C3-62F9F8C91DED}"/>
              </a:ext>
            </a:extLst>
          </p:cNvPr>
          <p:cNvGrpSpPr/>
          <p:nvPr/>
        </p:nvGrpSpPr>
        <p:grpSpPr>
          <a:xfrm>
            <a:off x="3180070" y="3202359"/>
            <a:ext cx="511713" cy="485232"/>
            <a:chOff x="9015261" y="3769473"/>
            <a:chExt cx="935897" cy="935897"/>
          </a:xfrm>
        </p:grpSpPr>
        <p:pic>
          <p:nvPicPr>
            <p:cNvPr id="87" name="Graphic 86" descr="User with solid fill">
              <a:extLst>
                <a:ext uri="{FF2B5EF4-FFF2-40B4-BE49-F238E27FC236}">
                  <a16:creationId xmlns:a16="http://schemas.microsoft.com/office/drawing/2014/main" id="{F86230A8-39DA-605C-268B-8965521C3D2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88" name="Graphic 87">
              <a:extLst>
                <a:ext uri="{FF2B5EF4-FFF2-40B4-BE49-F238E27FC236}">
                  <a16:creationId xmlns:a16="http://schemas.microsoft.com/office/drawing/2014/main" id="{084829D4-ECBC-46E6-F153-3AB90C0B08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3260851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e 70:20:10 model, which suggests that 70% of all our learning comes from on-the-job experiences, 20% from feedback and developmental relationships, and 10% from formal training and courses.">
            <a:extLst>
              <a:ext uri="{FF2B5EF4-FFF2-40B4-BE49-F238E27FC236}">
                <a16:creationId xmlns:a16="http://schemas.microsoft.com/office/drawing/2014/main" id="{1A3733EA-D0F3-F1BF-6794-3A9ED47C0123}"/>
              </a:ext>
            </a:extLst>
          </p:cNvPr>
          <p:cNvGrpSpPr/>
          <p:nvPr/>
        </p:nvGrpSpPr>
        <p:grpSpPr>
          <a:xfrm>
            <a:off x="5448310" y="2180002"/>
            <a:ext cx="1671572" cy="478376"/>
            <a:chOff x="5448310" y="2180002"/>
            <a:chExt cx="1671572" cy="478376"/>
          </a:xfrm>
        </p:grpSpPr>
        <p:sp>
          <p:nvSpPr>
            <p:cNvPr id="3" name="TextBox 2">
              <a:extLst>
                <a:ext uri="{FF2B5EF4-FFF2-40B4-BE49-F238E27FC236}">
                  <a16:creationId xmlns:a16="http://schemas.microsoft.com/office/drawing/2014/main" id="{9B65C76E-2D20-B8F4-F37A-43AEED846D0B}"/>
                </a:ext>
                <a:ext uri="{C183D7F6-B498-43B3-948B-1728B52AA6E4}">
                  <adec:decorative xmlns:adec="http://schemas.microsoft.com/office/drawing/2017/decorative" val="1"/>
                </a:ext>
              </a:extLst>
            </p:cNvPr>
            <p:cNvSpPr txBox="1"/>
            <p:nvPr/>
          </p:nvSpPr>
          <p:spPr>
            <a:xfrm>
              <a:off x="5448310" y="2180002"/>
              <a:ext cx="630438" cy="478376"/>
            </a:xfrm>
            <a:prstGeom prst="rect">
              <a:avLst/>
            </a:prstGeom>
            <a:noFill/>
          </p:spPr>
          <p:txBody>
            <a:bodyPr wrap="square" rtlCol="0">
              <a:spAutoFit/>
            </a:bodyPr>
            <a:lstStyle/>
            <a:p>
              <a:pPr marL="0" marR="0" lvl="0" indent="0" algn="ctr" defTabSz="932563" rtl="0" eaLnBrk="1" fontAlgn="auto" latinLnBrk="0" hangingPunct="1">
                <a:lnSpc>
                  <a:spcPct val="100000"/>
                </a:lnSpc>
                <a:spcBef>
                  <a:spcPts val="0"/>
                </a:spcBef>
                <a:spcAft>
                  <a:spcPts val="0"/>
                </a:spcAft>
                <a:buClrTx/>
                <a:buSzTx/>
                <a:buFontTx/>
                <a:buNone/>
                <a:tabLst/>
                <a:defRPr/>
              </a:pPr>
              <a:r>
                <a:rPr kumimoji="0" lang="en-AU" sz="2448" b="1" i="0" u="none" strike="noStrike" kern="1200" cap="none" spc="0" normalizeH="0" baseline="0" noProof="0">
                  <a:ln>
                    <a:noFill/>
                  </a:ln>
                  <a:solidFill>
                    <a:srgbClr val="243A5E"/>
                  </a:solidFill>
                  <a:effectLst/>
                  <a:uLnTx/>
                  <a:uFillTx/>
                  <a:latin typeface="Calibri" panose="020F0502020204030204"/>
                  <a:ea typeface="+mn-ea"/>
                  <a:cs typeface="+mn-cs"/>
                </a:rPr>
                <a:t>70</a:t>
              </a:r>
            </a:p>
          </p:txBody>
        </p:sp>
        <p:sp>
          <p:nvSpPr>
            <p:cNvPr id="4" name="TextBox 3">
              <a:extLst>
                <a:ext uri="{FF2B5EF4-FFF2-40B4-BE49-F238E27FC236}">
                  <a16:creationId xmlns:a16="http://schemas.microsoft.com/office/drawing/2014/main" id="{52B79430-6C65-3915-F91C-73148E129BE1}"/>
                </a:ext>
                <a:ext uri="{C183D7F6-B498-43B3-948B-1728B52AA6E4}">
                  <adec:decorative xmlns:adec="http://schemas.microsoft.com/office/drawing/2017/decorative" val="1"/>
                </a:ext>
              </a:extLst>
            </p:cNvPr>
            <p:cNvSpPr txBox="1"/>
            <p:nvPr/>
          </p:nvSpPr>
          <p:spPr>
            <a:xfrm>
              <a:off x="5958992" y="2180002"/>
              <a:ext cx="630438" cy="478376"/>
            </a:xfrm>
            <a:prstGeom prst="rect">
              <a:avLst/>
            </a:prstGeom>
            <a:noFill/>
          </p:spPr>
          <p:txBody>
            <a:bodyPr wrap="square" rtlCol="0">
              <a:spAutoFit/>
            </a:bodyPr>
            <a:lstStyle/>
            <a:p>
              <a:pPr marL="0" marR="0" lvl="0" indent="0" algn="ctr" defTabSz="932563" rtl="0" eaLnBrk="1" fontAlgn="auto" latinLnBrk="0" hangingPunct="1">
                <a:lnSpc>
                  <a:spcPct val="100000"/>
                </a:lnSpc>
                <a:spcBef>
                  <a:spcPts val="0"/>
                </a:spcBef>
                <a:spcAft>
                  <a:spcPts val="0"/>
                </a:spcAft>
                <a:buClrTx/>
                <a:buSzTx/>
                <a:buFontTx/>
                <a:buNone/>
                <a:tabLst/>
                <a:defRPr/>
              </a:pPr>
              <a:r>
                <a:rPr kumimoji="0" lang="en-AU" sz="2448" b="1" i="0" u="none" strike="noStrike" kern="1200" cap="none" spc="0" normalizeH="0" baseline="0" noProof="0">
                  <a:ln>
                    <a:noFill/>
                  </a:ln>
                  <a:solidFill>
                    <a:srgbClr val="243A5E"/>
                  </a:solidFill>
                  <a:effectLst/>
                  <a:uLnTx/>
                  <a:uFillTx/>
                  <a:latin typeface="Calibri" panose="020F0502020204030204"/>
                  <a:ea typeface="+mn-ea"/>
                  <a:cs typeface="+mn-cs"/>
                </a:rPr>
                <a:t>20</a:t>
              </a:r>
            </a:p>
          </p:txBody>
        </p:sp>
        <p:sp>
          <p:nvSpPr>
            <p:cNvPr id="5" name="TextBox 4">
              <a:extLst>
                <a:ext uri="{FF2B5EF4-FFF2-40B4-BE49-F238E27FC236}">
                  <a16:creationId xmlns:a16="http://schemas.microsoft.com/office/drawing/2014/main" id="{E49E1AEE-42D7-AA48-4EBC-44F27B4C0092}"/>
                </a:ext>
                <a:ext uri="{C183D7F6-B498-43B3-948B-1728B52AA6E4}">
                  <adec:decorative xmlns:adec="http://schemas.microsoft.com/office/drawing/2017/decorative" val="1"/>
                </a:ext>
              </a:extLst>
            </p:cNvPr>
            <p:cNvSpPr txBox="1"/>
            <p:nvPr/>
          </p:nvSpPr>
          <p:spPr>
            <a:xfrm>
              <a:off x="6435484" y="2180002"/>
              <a:ext cx="213779" cy="478376"/>
            </a:xfrm>
            <a:prstGeom prst="rect">
              <a:avLst/>
            </a:prstGeom>
            <a:noFill/>
          </p:spPr>
          <p:txBody>
            <a:bodyPr wrap="square" rtlCol="0">
              <a:spAutoFit/>
            </a:bodyPr>
            <a:lstStyle/>
            <a:p>
              <a:pPr marL="0" marR="0" lvl="0" indent="0" algn="ctr" defTabSz="932563" rtl="0" eaLnBrk="1" fontAlgn="auto" latinLnBrk="0" hangingPunct="1">
                <a:lnSpc>
                  <a:spcPct val="100000"/>
                </a:lnSpc>
                <a:spcBef>
                  <a:spcPts val="0"/>
                </a:spcBef>
                <a:spcAft>
                  <a:spcPts val="0"/>
                </a:spcAft>
                <a:buClrTx/>
                <a:buSzTx/>
                <a:buFontTx/>
                <a:buNone/>
                <a:tabLst/>
                <a:defRPr/>
              </a:pPr>
              <a:r>
                <a:rPr kumimoji="0" lang="en-AU" sz="2448" b="1" i="0" u="none" strike="noStrike" kern="1200" cap="none" spc="0" normalizeH="0" baseline="0" noProof="0">
                  <a:ln>
                    <a:noFill/>
                  </a:ln>
                  <a:solidFill>
                    <a:srgbClr val="243A5E"/>
                  </a:solidFill>
                  <a:effectLst/>
                  <a:uLnTx/>
                  <a:uFillTx/>
                  <a:latin typeface="Calibri" panose="020F0502020204030204"/>
                  <a:ea typeface="+mn-ea"/>
                  <a:cs typeface="+mn-cs"/>
                </a:rPr>
                <a:t>:</a:t>
              </a:r>
            </a:p>
          </p:txBody>
        </p:sp>
        <p:sp>
          <p:nvSpPr>
            <p:cNvPr id="6" name="TextBox 5">
              <a:extLst>
                <a:ext uri="{FF2B5EF4-FFF2-40B4-BE49-F238E27FC236}">
                  <a16:creationId xmlns:a16="http://schemas.microsoft.com/office/drawing/2014/main" id="{6E59B49D-5693-E285-5794-2451A2A10B51}"/>
                </a:ext>
                <a:ext uri="{C183D7F6-B498-43B3-948B-1728B52AA6E4}">
                  <adec:decorative xmlns:adec="http://schemas.microsoft.com/office/drawing/2017/decorative" val="1"/>
                </a:ext>
              </a:extLst>
            </p:cNvPr>
            <p:cNvSpPr txBox="1"/>
            <p:nvPr/>
          </p:nvSpPr>
          <p:spPr>
            <a:xfrm>
              <a:off x="6489444" y="2180002"/>
              <a:ext cx="630438" cy="478376"/>
            </a:xfrm>
            <a:prstGeom prst="rect">
              <a:avLst/>
            </a:prstGeom>
            <a:noFill/>
          </p:spPr>
          <p:txBody>
            <a:bodyPr wrap="square" rtlCol="0">
              <a:spAutoFit/>
            </a:bodyPr>
            <a:lstStyle/>
            <a:p>
              <a:pPr marL="0" marR="0" lvl="0" indent="0" algn="ctr" defTabSz="932563" rtl="0" eaLnBrk="1" fontAlgn="auto" latinLnBrk="0" hangingPunct="1">
                <a:lnSpc>
                  <a:spcPct val="100000"/>
                </a:lnSpc>
                <a:spcBef>
                  <a:spcPts val="0"/>
                </a:spcBef>
                <a:spcAft>
                  <a:spcPts val="0"/>
                </a:spcAft>
                <a:buClrTx/>
                <a:buSzTx/>
                <a:buFontTx/>
                <a:buNone/>
                <a:tabLst/>
                <a:defRPr/>
              </a:pPr>
              <a:r>
                <a:rPr kumimoji="0" lang="en-AU" sz="2448" b="1" i="0" u="none" strike="noStrike" kern="1200" cap="none" spc="0" normalizeH="0" baseline="0" noProof="0">
                  <a:ln>
                    <a:noFill/>
                  </a:ln>
                  <a:solidFill>
                    <a:srgbClr val="243A5E"/>
                  </a:solidFill>
                  <a:effectLst/>
                  <a:uLnTx/>
                  <a:uFillTx/>
                  <a:latin typeface="Calibri" panose="020F0502020204030204"/>
                  <a:ea typeface="+mn-ea"/>
                  <a:cs typeface="+mn-cs"/>
                </a:rPr>
                <a:t>10</a:t>
              </a:r>
            </a:p>
          </p:txBody>
        </p:sp>
        <p:sp>
          <p:nvSpPr>
            <p:cNvPr id="7" name="TextBox 6">
              <a:extLst>
                <a:ext uri="{FF2B5EF4-FFF2-40B4-BE49-F238E27FC236}">
                  <a16:creationId xmlns:a16="http://schemas.microsoft.com/office/drawing/2014/main" id="{A3BA05CA-063E-77E5-05AA-EA8C6CBBD447}"/>
                </a:ext>
                <a:ext uri="{C183D7F6-B498-43B3-948B-1728B52AA6E4}">
                  <adec:decorative xmlns:adec="http://schemas.microsoft.com/office/drawing/2017/decorative" val="1"/>
                </a:ext>
              </a:extLst>
            </p:cNvPr>
            <p:cNvSpPr txBox="1"/>
            <p:nvPr/>
          </p:nvSpPr>
          <p:spPr>
            <a:xfrm>
              <a:off x="5905365" y="2180002"/>
              <a:ext cx="213779" cy="478376"/>
            </a:xfrm>
            <a:prstGeom prst="rect">
              <a:avLst/>
            </a:prstGeom>
            <a:noFill/>
          </p:spPr>
          <p:txBody>
            <a:bodyPr wrap="square" rtlCol="0">
              <a:spAutoFit/>
            </a:bodyPr>
            <a:lstStyle/>
            <a:p>
              <a:pPr marL="0" marR="0" lvl="0" indent="0" algn="ctr" defTabSz="932563" rtl="0" eaLnBrk="1" fontAlgn="auto" latinLnBrk="0" hangingPunct="1">
                <a:lnSpc>
                  <a:spcPct val="100000"/>
                </a:lnSpc>
                <a:spcBef>
                  <a:spcPts val="0"/>
                </a:spcBef>
                <a:spcAft>
                  <a:spcPts val="0"/>
                </a:spcAft>
                <a:buClrTx/>
                <a:buSzTx/>
                <a:buFontTx/>
                <a:buNone/>
                <a:tabLst/>
                <a:defRPr/>
              </a:pPr>
              <a:r>
                <a:rPr kumimoji="0" lang="en-AU" sz="2448" b="1" i="0" u="none" strike="noStrike" kern="1200" cap="none" spc="0" normalizeH="0" baseline="0" noProof="0">
                  <a:ln>
                    <a:noFill/>
                  </a:ln>
                  <a:solidFill>
                    <a:srgbClr val="243A5E"/>
                  </a:solidFill>
                  <a:effectLst/>
                  <a:uLnTx/>
                  <a:uFillTx/>
                  <a:latin typeface="Calibri" panose="020F0502020204030204"/>
                  <a:ea typeface="+mn-ea"/>
                  <a:cs typeface="+mn-cs"/>
                </a:rPr>
                <a:t>:</a:t>
              </a:r>
            </a:p>
          </p:txBody>
        </p:sp>
      </p:grpSp>
      <p:cxnSp>
        <p:nvCxnSpPr>
          <p:cNvPr id="8" name="Connector: Elbow 7">
            <a:extLst>
              <a:ext uri="{FF2B5EF4-FFF2-40B4-BE49-F238E27FC236}">
                <a16:creationId xmlns:a16="http://schemas.microsoft.com/office/drawing/2014/main" id="{175311E5-C937-D0C9-2764-BD9C60A582E3}"/>
              </a:ext>
              <a:ext uri="{C183D7F6-B498-43B3-948B-1728B52AA6E4}">
                <adec:decorative xmlns:adec="http://schemas.microsoft.com/office/drawing/2017/decorative" val="1"/>
              </a:ext>
            </a:extLst>
          </p:cNvPr>
          <p:cNvCxnSpPr>
            <a:cxnSpLocks/>
          </p:cNvCxnSpPr>
          <p:nvPr/>
        </p:nvCxnSpPr>
        <p:spPr>
          <a:xfrm rot="5400000">
            <a:off x="2470646" y="686155"/>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9" name="Rectangle: Rounded Corners 8">
            <a:extLst>
              <a:ext uri="{FF2B5EF4-FFF2-40B4-BE49-F238E27FC236}">
                <a16:creationId xmlns:a16="http://schemas.microsoft.com/office/drawing/2014/main" id="{C2424050-0980-BEA6-FC96-51BD0BCE9190}"/>
              </a:ext>
              <a:ext uri="{C183D7F6-B498-43B3-948B-1728B52AA6E4}">
                <adec:decorative xmlns:adec="http://schemas.microsoft.com/office/drawing/2017/decorative" val="1"/>
              </a:ext>
            </a:extLst>
          </p:cNvPr>
          <p:cNvSpPr/>
          <p:nvPr/>
        </p:nvSpPr>
        <p:spPr>
          <a:xfrm>
            <a:off x="2311669" y="779290"/>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cxnSp>
        <p:nvCxnSpPr>
          <p:cNvPr id="10" name="Connector: Elbow 9">
            <a:extLst>
              <a:ext uri="{FF2B5EF4-FFF2-40B4-BE49-F238E27FC236}">
                <a16:creationId xmlns:a16="http://schemas.microsoft.com/office/drawing/2014/main" id="{B17B11F7-653C-CD3E-CEED-9E8D55EE9355}"/>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11" name="Rectangle: Rounded Corners 10">
            <a:extLst>
              <a:ext uri="{FF2B5EF4-FFF2-40B4-BE49-F238E27FC236}">
                <a16:creationId xmlns:a16="http://schemas.microsoft.com/office/drawing/2014/main" id="{47194FC9-6E6D-B6D0-2E99-4C141495E622}"/>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sp>
        <p:nvSpPr>
          <p:cNvPr id="12" name="Speech Bubble: Rectangle 11" descr="Community: A group of individuals with a common interest.&#10;">
            <a:extLst>
              <a:ext uri="{FF2B5EF4-FFF2-40B4-BE49-F238E27FC236}">
                <a16:creationId xmlns:a16="http://schemas.microsoft.com/office/drawing/2014/main" id="{BFBB7C12-4443-1841-A0F3-16E39E176190}"/>
              </a:ext>
            </a:extLst>
          </p:cNvPr>
          <p:cNvSpPr/>
          <p:nvPr/>
        </p:nvSpPr>
        <p:spPr>
          <a:xfrm flipH="1">
            <a:off x="8563697" y="4209599"/>
            <a:ext cx="2006708" cy="966739"/>
          </a:xfrm>
          <a:prstGeom prst="wedgeRectCallout">
            <a:avLst>
              <a:gd name="adj1" fmla="val -21981"/>
              <a:gd name="adj2" fmla="val -83938"/>
            </a:avLst>
          </a:prstGeom>
          <a:solidFill>
            <a:sysClr val="window" lastClr="FFFFFF">
              <a:lumMod val="85000"/>
            </a:sysClr>
          </a:solidFill>
          <a:ln w="12700" cap="flat" cmpd="sng" algn="ctr">
            <a:noFill/>
            <a:prstDash val="solid"/>
            <a:miter lim="800000"/>
          </a:ln>
          <a:effectLst/>
        </p:spPr>
        <p:txBody>
          <a:bodyPr rtlCol="0" anchor="ctr"/>
          <a:lstStyle/>
          <a:p>
            <a:pPr marL="0" marR="0" lvl="0" indent="0" algn="l" defTabSz="932597" rtl="0" eaLnBrk="1" fontAlgn="auto" latinLnBrk="0" hangingPunct="1">
              <a:lnSpc>
                <a:spcPct val="110000"/>
              </a:lnSpc>
              <a:spcBef>
                <a:spcPts val="0"/>
              </a:spcBef>
              <a:spcAft>
                <a:spcPts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Light" panose="020F0302020204030204"/>
                <a:ea typeface="+mn-ea"/>
                <a:cs typeface="+mn-cs"/>
              </a:rPr>
              <a:t>Community</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en-US" sz="1428" b="0" i="0" u="none" strike="noStrike" kern="0" cap="none" spc="0" normalizeH="0" baseline="0" noProof="0">
                <a:ln>
                  <a:noFill/>
                </a:ln>
                <a:solidFill>
                  <a:prstClr val="black"/>
                </a:solidFill>
                <a:effectLst/>
                <a:uLnTx/>
                <a:uFillTx/>
                <a:latin typeface="Calibri Light" panose="020F0302020204030204"/>
                <a:ea typeface="+mn-ea"/>
                <a:cs typeface="+mn-cs"/>
              </a:rPr>
              <a:t>A group of individuals with a </a:t>
            </a:r>
            <a:r>
              <a:rPr kumimoji="0" lang="en-US" sz="1428" b="0" i="0" u="sng" strike="noStrike" kern="0" cap="none" spc="0" normalizeH="0" baseline="0" noProof="0">
                <a:ln>
                  <a:noFill/>
                </a:ln>
                <a:solidFill>
                  <a:prstClr val="black"/>
                </a:solidFill>
                <a:effectLst/>
                <a:uLnTx/>
                <a:uFillTx/>
                <a:latin typeface="Calibri Light" panose="020F0302020204030204"/>
                <a:ea typeface="+mn-ea"/>
                <a:cs typeface="+mn-cs"/>
              </a:rPr>
              <a:t>common interest</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a:t>
            </a:r>
          </a:p>
        </p:txBody>
      </p:sp>
      <p:sp>
        <p:nvSpPr>
          <p:cNvPr id="13" name="Oval 12">
            <a:extLst>
              <a:ext uri="{FF2B5EF4-FFF2-40B4-BE49-F238E27FC236}">
                <a16:creationId xmlns:a16="http://schemas.microsoft.com/office/drawing/2014/main" id="{48B38534-853F-3460-8C40-D38153AA4D43}"/>
              </a:ext>
            </a:extLst>
          </p:cNvPr>
          <p:cNvSpPr/>
          <p:nvPr/>
        </p:nvSpPr>
        <p:spPr>
          <a:xfrm>
            <a:off x="9315483" y="2103045"/>
            <a:ext cx="1249200" cy="1249200"/>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B29270A-DF2E-7F02-5ED7-A3226F8D3B09}"/>
              </a:ext>
              <a:ext uri="{C183D7F6-B498-43B3-948B-1728B52AA6E4}">
                <adec:decorative xmlns:adec="http://schemas.microsoft.com/office/drawing/2017/decorative" val="1"/>
              </a:ext>
            </a:extLst>
          </p:cNvPr>
          <p:cNvSpPr txBox="1"/>
          <p:nvPr/>
        </p:nvSpPr>
        <p:spPr>
          <a:xfrm>
            <a:off x="8851699" y="3386121"/>
            <a:ext cx="223265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Community</a:t>
            </a:r>
          </a:p>
        </p:txBody>
      </p:sp>
      <p:sp>
        <p:nvSpPr>
          <p:cNvPr id="15" name="Partial Circle 14">
            <a:extLst>
              <a:ext uri="{FF2B5EF4-FFF2-40B4-BE49-F238E27FC236}">
                <a16:creationId xmlns:a16="http://schemas.microsoft.com/office/drawing/2014/main" id="{A3FE543F-2D95-7E0C-34F7-F786898ED1E2}"/>
              </a:ext>
            </a:extLst>
          </p:cNvPr>
          <p:cNvSpPr/>
          <p:nvPr/>
        </p:nvSpPr>
        <p:spPr>
          <a:xfrm>
            <a:off x="9315916" y="2103478"/>
            <a:ext cx="1248335" cy="1248335"/>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83A73F1C-535D-8739-BE87-5645B174915D}"/>
              </a:ext>
            </a:extLst>
          </p:cNvPr>
          <p:cNvGrpSpPr/>
          <p:nvPr/>
        </p:nvGrpSpPr>
        <p:grpSpPr>
          <a:xfrm>
            <a:off x="9625835" y="2413397"/>
            <a:ext cx="628495" cy="628496"/>
            <a:chOff x="5423663" y="2954553"/>
            <a:chExt cx="1061378" cy="1061380"/>
          </a:xfrm>
        </p:grpSpPr>
        <p:sp>
          <p:nvSpPr>
            <p:cNvPr id="17" name="Oval 16">
              <a:extLst>
                <a:ext uri="{FF2B5EF4-FFF2-40B4-BE49-F238E27FC236}">
                  <a16:creationId xmlns:a16="http://schemas.microsoft.com/office/drawing/2014/main" id="{8E12E11E-0985-DD3B-8641-E3E675DBC936}"/>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algn="l" defTabSz="950846" rtl="0" eaLnBrk="1" fontAlgn="base" latinLnBrk="0" hangingPunct="1">
                <a:lnSpc>
                  <a:spcPct val="100000"/>
                </a:lnSpc>
                <a:spcBef>
                  <a:spcPct val="0"/>
                </a:spcBef>
                <a:spcAft>
                  <a:spcPct val="0"/>
                </a:spcAft>
                <a:buClrTx/>
                <a:buSzTx/>
                <a:buFontTx/>
                <a:buNone/>
                <a:tabLst/>
                <a:defRPr/>
              </a:pPr>
              <a:endParaRPr kumimoji="0" lang="en-US" sz="7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8" name="Graphic 17" descr="Group of people">
              <a:extLst>
                <a:ext uri="{FF2B5EF4-FFF2-40B4-BE49-F238E27FC236}">
                  <a16:creationId xmlns:a16="http://schemas.microsoft.com/office/drawing/2014/main" id="{C7CDC4C6-51FE-7863-70F5-7BB045565A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68398" y="3099286"/>
              <a:ext cx="771912" cy="771913"/>
            </a:xfrm>
            <a:prstGeom prst="rect">
              <a:avLst/>
            </a:prstGeom>
          </p:spPr>
        </p:pic>
      </p:grpSp>
      <p:sp>
        <p:nvSpPr>
          <p:cNvPr id="19" name="TextBox 18">
            <a:extLst>
              <a:ext uri="{FF2B5EF4-FFF2-40B4-BE49-F238E27FC236}">
                <a16:creationId xmlns:a16="http://schemas.microsoft.com/office/drawing/2014/main" id="{C122C3EE-9BC8-CE6D-BA86-C4109C5A391B}"/>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20" name="Rectangle: Rounded Corners 19" descr="Linked In and Viva Learned">
            <a:extLst>
              <a:ext uri="{FF2B5EF4-FFF2-40B4-BE49-F238E27FC236}">
                <a16:creationId xmlns:a16="http://schemas.microsoft.com/office/drawing/2014/main" id="{1BF02ED9-25C4-CC5E-B3B5-4D34E983BCFF}"/>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24" name="Oval 23" descr="Icon symbolising a Individual">
            <a:extLst>
              <a:ext uri="{FF2B5EF4-FFF2-40B4-BE49-F238E27FC236}">
                <a16:creationId xmlns:a16="http://schemas.microsoft.com/office/drawing/2014/main" id="{0D404A20-3699-C871-2A1B-74B63386FAAF}"/>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BE042AF8-25AD-604A-9A16-57FFB9C8A47D}"/>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26" name="Rectangle: Rounded Corners 25">
            <a:extLst>
              <a:ext uri="{FF2B5EF4-FFF2-40B4-BE49-F238E27FC236}">
                <a16:creationId xmlns:a16="http://schemas.microsoft.com/office/drawing/2014/main" id="{A6A324C0-B85F-D874-4FF4-3FCC47EE2257}"/>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27" name="Rectangle: Rounded Corners 26">
            <a:extLst>
              <a:ext uri="{FF2B5EF4-FFF2-40B4-BE49-F238E27FC236}">
                <a16:creationId xmlns:a16="http://schemas.microsoft.com/office/drawing/2014/main" id="{E54353E0-3459-DF5C-C706-56548AED6D8A}"/>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8" name="Rectangle: Rounded Corners 27">
            <a:extLst>
              <a:ext uri="{FF2B5EF4-FFF2-40B4-BE49-F238E27FC236}">
                <a16:creationId xmlns:a16="http://schemas.microsoft.com/office/drawing/2014/main" id="{2D250332-5501-DA32-3CF2-8351A7E19A56}"/>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9" name="Rectangle: Rounded Corners 28">
            <a:extLst>
              <a:ext uri="{FF2B5EF4-FFF2-40B4-BE49-F238E27FC236}">
                <a16:creationId xmlns:a16="http://schemas.microsoft.com/office/drawing/2014/main" id="{27B5B591-148C-F8F9-5C82-787987140F48}"/>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30" name="Rectangle: Rounded Corners 29">
            <a:extLst>
              <a:ext uri="{FF2B5EF4-FFF2-40B4-BE49-F238E27FC236}">
                <a16:creationId xmlns:a16="http://schemas.microsoft.com/office/drawing/2014/main" id="{80FEE1E0-BC7D-A3EF-A73A-16512E81A9D9}"/>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31" name="Rectangle: Rounded Corners 30">
            <a:extLst>
              <a:ext uri="{FF2B5EF4-FFF2-40B4-BE49-F238E27FC236}">
                <a16:creationId xmlns:a16="http://schemas.microsoft.com/office/drawing/2014/main" id="{C3A18511-EA87-617A-57E3-889AC0EA493A}"/>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32" name="Rectangle: Rounded Corners 31">
            <a:extLst>
              <a:ext uri="{FF2B5EF4-FFF2-40B4-BE49-F238E27FC236}">
                <a16:creationId xmlns:a16="http://schemas.microsoft.com/office/drawing/2014/main" id="{D3AB8B3B-EC91-4606-9CED-9786F8C2D254}"/>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33" name="Rectangle: Rounded Corners 32">
            <a:extLst>
              <a:ext uri="{FF2B5EF4-FFF2-40B4-BE49-F238E27FC236}">
                <a16:creationId xmlns:a16="http://schemas.microsoft.com/office/drawing/2014/main" id="{6AB0A45D-7E25-2B17-0B8F-0617BB5C573D}"/>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34" name="Rectangle: Rounded Corners 33">
            <a:extLst>
              <a:ext uri="{FF2B5EF4-FFF2-40B4-BE49-F238E27FC236}">
                <a16:creationId xmlns:a16="http://schemas.microsoft.com/office/drawing/2014/main" id="{ACFCA3FC-BCDF-B193-ACD6-DB2229A144C7}"/>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35" name="Rectangle: Rounded Corners 34">
            <a:extLst>
              <a:ext uri="{FF2B5EF4-FFF2-40B4-BE49-F238E27FC236}">
                <a16:creationId xmlns:a16="http://schemas.microsoft.com/office/drawing/2014/main" id="{2D6C019E-2722-2B23-5F90-CE15F86B0A9F}"/>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36" name="Rectangle: Rounded Corners 35">
            <a:extLst>
              <a:ext uri="{FF2B5EF4-FFF2-40B4-BE49-F238E27FC236}">
                <a16:creationId xmlns:a16="http://schemas.microsoft.com/office/drawing/2014/main" id="{3A8C75A7-5744-907D-6D0D-1220A92ACA88}"/>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37" name="Rectangle: Rounded Corners 36">
            <a:extLst>
              <a:ext uri="{FF2B5EF4-FFF2-40B4-BE49-F238E27FC236}">
                <a16:creationId xmlns:a16="http://schemas.microsoft.com/office/drawing/2014/main" id="{DBD5AAD5-5666-F85C-63DF-91EFA9CDA235}"/>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8" name="Rectangle: Rounded Corners 37">
            <a:extLst>
              <a:ext uri="{FF2B5EF4-FFF2-40B4-BE49-F238E27FC236}">
                <a16:creationId xmlns:a16="http://schemas.microsoft.com/office/drawing/2014/main" id="{9DCB38D1-40D6-AD5C-498F-7D57F2E2100F}"/>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9" name="Graphic 38" descr="User">
            <a:extLst>
              <a:ext uri="{FF2B5EF4-FFF2-40B4-BE49-F238E27FC236}">
                <a16:creationId xmlns:a16="http://schemas.microsoft.com/office/drawing/2014/main" id="{0D481C3C-852E-6DB8-509A-07E5A7CD9F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0776" y="767161"/>
            <a:ext cx="628740" cy="628742"/>
          </a:xfrm>
          <a:prstGeom prst="rect">
            <a:avLst/>
          </a:prstGeom>
        </p:spPr>
      </p:pic>
      <p:sp>
        <p:nvSpPr>
          <p:cNvPr id="40" name="Oval 39">
            <a:extLst>
              <a:ext uri="{FF2B5EF4-FFF2-40B4-BE49-F238E27FC236}">
                <a16:creationId xmlns:a16="http://schemas.microsoft.com/office/drawing/2014/main" id="{001DD98A-964E-7581-7D5C-FE7CB1A43108}"/>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1" name="Graphic 40">
            <a:extLst>
              <a:ext uri="{FF2B5EF4-FFF2-40B4-BE49-F238E27FC236}">
                <a16:creationId xmlns:a16="http://schemas.microsoft.com/office/drawing/2014/main" id="{D319F992-2CBB-3C13-37B4-ED175E6B7C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16564" y="1441062"/>
            <a:ext cx="297727" cy="297728"/>
          </a:xfrm>
          <a:prstGeom prst="rect">
            <a:avLst/>
          </a:prstGeom>
        </p:spPr>
      </p:pic>
      <p:sp>
        <p:nvSpPr>
          <p:cNvPr id="66" name="Rectangle: Rounded Corners 65">
            <a:extLst>
              <a:ext uri="{FF2B5EF4-FFF2-40B4-BE49-F238E27FC236}">
                <a16:creationId xmlns:a16="http://schemas.microsoft.com/office/drawing/2014/main" id="{F7C579CB-A892-6942-D900-C8BA7FE31ACD}"/>
              </a:ext>
              <a:ext uri="{C183D7F6-B498-43B3-948B-1728B52AA6E4}">
                <adec:decorative xmlns:adec="http://schemas.microsoft.com/office/drawing/2017/decorative" val="1"/>
              </a:ext>
            </a:extLst>
          </p:cNvPr>
          <p:cNvSpPr/>
          <p:nvPr/>
        </p:nvSpPr>
        <p:spPr>
          <a:xfrm>
            <a:off x="896505"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67" name="Rectangle: Rounded Corners 66">
            <a:extLst>
              <a:ext uri="{FF2B5EF4-FFF2-40B4-BE49-F238E27FC236}">
                <a16:creationId xmlns:a16="http://schemas.microsoft.com/office/drawing/2014/main" id="{01A35AC7-1FF8-E2C5-12EE-F9DC5B742F92}"/>
              </a:ext>
              <a:ext uri="{C183D7F6-B498-43B3-948B-1728B52AA6E4}">
                <adec:decorative xmlns:adec="http://schemas.microsoft.com/office/drawing/2017/decorative" val="1"/>
              </a:ext>
            </a:extLst>
          </p:cNvPr>
          <p:cNvSpPr/>
          <p:nvPr/>
        </p:nvSpPr>
        <p:spPr>
          <a:xfrm>
            <a:off x="1142461"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68" name="Rectangle: Rounded Corners 67">
            <a:extLst>
              <a:ext uri="{FF2B5EF4-FFF2-40B4-BE49-F238E27FC236}">
                <a16:creationId xmlns:a16="http://schemas.microsoft.com/office/drawing/2014/main" id="{825360F8-F566-79B2-D5E6-73C43430BA0C}"/>
              </a:ext>
              <a:ext uri="{C183D7F6-B498-43B3-948B-1728B52AA6E4}">
                <adec:decorative xmlns:adec="http://schemas.microsoft.com/office/drawing/2017/decorative" val="1"/>
              </a:ext>
            </a:extLst>
          </p:cNvPr>
          <p:cNvSpPr/>
          <p:nvPr/>
        </p:nvSpPr>
        <p:spPr>
          <a:xfrm>
            <a:off x="660327"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69" name="Rectangle: Rounded Corners 68">
            <a:extLst>
              <a:ext uri="{FF2B5EF4-FFF2-40B4-BE49-F238E27FC236}">
                <a16:creationId xmlns:a16="http://schemas.microsoft.com/office/drawing/2014/main" id="{1266DFC1-1DBD-6BEB-4AD2-BBBFA92BFDC2}"/>
              </a:ext>
              <a:ext uri="{C183D7F6-B498-43B3-948B-1728B52AA6E4}">
                <adec:decorative xmlns:adec="http://schemas.microsoft.com/office/drawing/2017/decorative" val="1"/>
              </a:ext>
            </a:extLst>
          </p:cNvPr>
          <p:cNvSpPr/>
          <p:nvPr/>
        </p:nvSpPr>
        <p:spPr>
          <a:xfrm>
            <a:off x="303198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70" name="Rectangle: Rounded Corners 69">
            <a:extLst>
              <a:ext uri="{FF2B5EF4-FFF2-40B4-BE49-F238E27FC236}">
                <a16:creationId xmlns:a16="http://schemas.microsoft.com/office/drawing/2014/main" id="{3E2DA495-BFAD-820F-5837-C4E89C2E04FC}"/>
              </a:ext>
              <a:ext uri="{C183D7F6-B498-43B3-948B-1728B52AA6E4}">
                <adec:decorative xmlns:adec="http://schemas.microsoft.com/office/drawing/2017/decorative" val="1"/>
              </a:ext>
            </a:extLst>
          </p:cNvPr>
          <p:cNvSpPr/>
          <p:nvPr/>
        </p:nvSpPr>
        <p:spPr>
          <a:xfrm>
            <a:off x="631761"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71" name="Rectangle: Rounded Corners 70">
            <a:extLst>
              <a:ext uri="{FF2B5EF4-FFF2-40B4-BE49-F238E27FC236}">
                <a16:creationId xmlns:a16="http://schemas.microsoft.com/office/drawing/2014/main" id="{9F62A554-7235-2CF6-D1DF-A9F907A31EB0}"/>
              </a:ext>
              <a:ext uri="{C183D7F6-B498-43B3-948B-1728B52AA6E4}">
                <adec:decorative xmlns:adec="http://schemas.microsoft.com/office/drawing/2017/decorative" val="1"/>
              </a:ext>
            </a:extLst>
          </p:cNvPr>
          <p:cNvSpPr/>
          <p:nvPr/>
        </p:nvSpPr>
        <p:spPr>
          <a:xfrm>
            <a:off x="64004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72" name="Rectangle: Rounded Corners 71">
            <a:extLst>
              <a:ext uri="{FF2B5EF4-FFF2-40B4-BE49-F238E27FC236}">
                <a16:creationId xmlns:a16="http://schemas.microsoft.com/office/drawing/2014/main" id="{7DE41CB1-C5F1-F56B-85E1-3A448C4856F8}"/>
              </a:ext>
              <a:ext uri="{C183D7F6-B498-43B3-948B-1728B52AA6E4}">
                <adec:decorative xmlns:adec="http://schemas.microsoft.com/office/drawing/2017/decorative" val="1"/>
              </a:ext>
            </a:extLst>
          </p:cNvPr>
          <p:cNvSpPr/>
          <p:nvPr/>
        </p:nvSpPr>
        <p:spPr>
          <a:xfrm>
            <a:off x="721368"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73" name="Rectangle: Rounded Corners 72">
            <a:extLst>
              <a:ext uri="{FF2B5EF4-FFF2-40B4-BE49-F238E27FC236}">
                <a16:creationId xmlns:a16="http://schemas.microsoft.com/office/drawing/2014/main" id="{0A316520-51BA-2C14-F046-91008BD22B43}"/>
              </a:ext>
              <a:ext uri="{C183D7F6-B498-43B3-948B-1728B52AA6E4}">
                <adec:decorative xmlns:adec="http://schemas.microsoft.com/office/drawing/2017/decorative" val="1"/>
              </a:ext>
            </a:extLst>
          </p:cNvPr>
          <p:cNvSpPr/>
          <p:nvPr/>
        </p:nvSpPr>
        <p:spPr>
          <a:xfrm>
            <a:off x="946177"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74" name="Rectangle: Rounded Corners 73">
            <a:extLst>
              <a:ext uri="{FF2B5EF4-FFF2-40B4-BE49-F238E27FC236}">
                <a16:creationId xmlns:a16="http://schemas.microsoft.com/office/drawing/2014/main" id="{545C366E-AEA8-4179-BF50-350410FE119C}"/>
              </a:ext>
              <a:ext uri="{C183D7F6-B498-43B3-948B-1728B52AA6E4}">
                <adec:decorative xmlns:adec="http://schemas.microsoft.com/office/drawing/2017/decorative" val="1"/>
              </a:ext>
            </a:extLst>
          </p:cNvPr>
          <p:cNvSpPr/>
          <p:nvPr/>
        </p:nvSpPr>
        <p:spPr>
          <a:xfrm>
            <a:off x="2797218"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75" name="Rectangle: Rounded Corners 74">
            <a:extLst>
              <a:ext uri="{FF2B5EF4-FFF2-40B4-BE49-F238E27FC236}">
                <a16:creationId xmlns:a16="http://schemas.microsoft.com/office/drawing/2014/main" id="{1CDB7285-C45E-DB48-4668-8DE25E0CC629}"/>
              </a:ext>
              <a:ext uri="{C183D7F6-B498-43B3-948B-1728B52AA6E4}">
                <adec:decorative xmlns:adec="http://schemas.microsoft.com/office/drawing/2017/decorative" val="1"/>
              </a:ext>
            </a:extLst>
          </p:cNvPr>
          <p:cNvSpPr/>
          <p:nvPr/>
        </p:nvSpPr>
        <p:spPr>
          <a:xfrm>
            <a:off x="3094101"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76" name="Rectangle: Rounded Corners 75">
            <a:extLst>
              <a:ext uri="{FF2B5EF4-FFF2-40B4-BE49-F238E27FC236}">
                <a16:creationId xmlns:a16="http://schemas.microsoft.com/office/drawing/2014/main" id="{BF3376CE-A701-6ACE-48B4-A8CC522358F0}"/>
              </a:ext>
              <a:ext uri="{C183D7F6-B498-43B3-948B-1728B52AA6E4}">
                <adec:decorative xmlns:adec="http://schemas.microsoft.com/office/drawing/2017/decorative" val="1"/>
              </a:ext>
            </a:extLst>
          </p:cNvPr>
          <p:cNvSpPr/>
          <p:nvPr/>
        </p:nvSpPr>
        <p:spPr>
          <a:xfrm>
            <a:off x="3239240"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77" name="Rectangle: Rounded Corners 76">
            <a:extLst>
              <a:ext uri="{FF2B5EF4-FFF2-40B4-BE49-F238E27FC236}">
                <a16:creationId xmlns:a16="http://schemas.microsoft.com/office/drawing/2014/main" id="{9C444D44-5BCF-5106-2832-5B60B2E8D529}"/>
              </a:ext>
              <a:ext uri="{C183D7F6-B498-43B3-948B-1728B52AA6E4}">
                <adec:decorative xmlns:adec="http://schemas.microsoft.com/office/drawing/2017/decorative" val="1"/>
              </a:ext>
            </a:extLst>
          </p:cNvPr>
          <p:cNvSpPr/>
          <p:nvPr/>
        </p:nvSpPr>
        <p:spPr>
          <a:xfrm>
            <a:off x="331717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78" name="Rectangle: Rounded Corners 77">
            <a:extLst>
              <a:ext uri="{FF2B5EF4-FFF2-40B4-BE49-F238E27FC236}">
                <a16:creationId xmlns:a16="http://schemas.microsoft.com/office/drawing/2014/main" id="{EC4618B7-A9B7-4B12-306C-A52F0DAA40C6}"/>
              </a:ext>
              <a:ext uri="{C183D7F6-B498-43B3-948B-1728B52AA6E4}">
                <adec:decorative xmlns:adec="http://schemas.microsoft.com/office/drawing/2017/decorative" val="1"/>
              </a:ext>
            </a:extLst>
          </p:cNvPr>
          <p:cNvSpPr/>
          <p:nvPr/>
        </p:nvSpPr>
        <p:spPr>
          <a:xfrm>
            <a:off x="3269353"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79" name="Rectangle: Rounded Corners 78">
            <a:extLst>
              <a:ext uri="{FF2B5EF4-FFF2-40B4-BE49-F238E27FC236}">
                <a16:creationId xmlns:a16="http://schemas.microsoft.com/office/drawing/2014/main" id="{26287D64-DB6F-F138-3398-43B65CD7A9E7}"/>
              </a:ext>
              <a:ext uri="{C183D7F6-B498-43B3-948B-1728B52AA6E4}">
                <adec:decorative xmlns:adec="http://schemas.microsoft.com/office/drawing/2017/decorative" val="1"/>
              </a:ext>
            </a:extLst>
          </p:cNvPr>
          <p:cNvSpPr/>
          <p:nvPr/>
        </p:nvSpPr>
        <p:spPr>
          <a:xfrm>
            <a:off x="3178199"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80" name="Rectangle: Rounded Corners 79">
            <a:extLst>
              <a:ext uri="{FF2B5EF4-FFF2-40B4-BE49-F238E27FC236}">
                <a16:creationId xmlns:a16="http://schemas.microsoft.com/office/drawing/2014/main" id="{A06C742F-1959-2E38-04F4-C5A503A79D6B}"/>
              </a:ext>
              <a:ext uri="{C183D7F6-B498-43B3-948B-1728B52AA6E4}">
                <adec:decorative xmlns:adec="http://schemas.microsoft.com/office/drawing/2017/decorative" val="1"/>
              </a:ext>
            </a:extLst>
          </p:cNvPr>
          <p:cNvSpPr/>
          <p:nvPr/>
        </p:nvSpPr>
        <p:spPr>
          <a:xfrm>
            <a:off x="1896386"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81" name="Group 80">
            <a:extLst>
              <a:ext uri="{FF2B5EF4-FFF2-40B4-BE49-F238E27FC236}">
                <a16:creationId xmlns:a16="http://schemas.microsoft.com/office/drawing/2014/main" id="{400F4BDB-73A8-45A7-D1CB-38D2810BEB44}"/>
              </a:ext>
            </a:extLst>
          </p:cNvPr>
          <p:cNvGrpSpPr/>
          <p:nvPr/>
        </p:nvGrpSpPr>
        <p:grpSpPr>
          <a:xfrm>
            <a:off x="3020711" y="1618261"/>
            <a:ext cx="497283" cy="269640"/>
            <a:chOff x="7908561" y="717787"/>
            <a:chExt cx="897039" cy="486398"/>
          </a:xfrm>
        </p:grpSpPr>
        <p:pic>
          <p:nvPicPr>
            <p:cNvPr id="82" name="Picture 81">
              <a:extLst>
                <a:ext uri="{FF2B5EF4-FFF2-40B4-BE49-F238E27FC236}">
                  <a16:creationId xmlns:a16="http://schemas.microsoft.com/office/drawing/2014/main" id="{970E3E43-7EB7-1EBB-D1FE-6CD20361F8AF}"/>
                </a:ext>
              </a:extLst>
            </p:cNvPr>
            <p:cNvPicPr>
              <a:picLocks noChangeAspect="1"/>
            </p:cNvPicPr>
            <p:nvPr/>
          </p:nvPicPr>
          <p:blipFill>
            <a:blip r:embed="rId8"/>
            <a:stretch>
              <a:fillRect/>
            </a:stretch>
          </p:blipFill>
          <p:spPr>
            <a:xfrm>
              <a:off x="8526186" y="717787"/>
              <a:ext cx="279414" cy="184159"/>
            </a:xfrm>
            <a:prstGeom prst="rect">
              <a:avLst/>
            </a:prstGeom>
          </p:spPr>
        </p:pic>
        <p:pic>
          <p:nvPicPr>
            <p:cNvPr id="83" name="Picture 82" descr="Logo for Insights">
              <a:extLst>
                <a:ext uri="{FF2B5EF4-FFF2-40B4-BE49-F238E27FC236}">
                  <a16:creationId xmlns:a16="http://schemas.microsoft.com/office/drawing/2014/main" id="{4C62192A-2A60-FB4E-BBD9-2C59FA5AEA8B}"/>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84" name="TextBox 83">
            <a:extLst>
              <a:ext uri="{FF2B5EF4-FFF2-40B4-BE49-F238E27FC236}">
                <a16:creationId xmlns:a16="http://schemas.microsoft.com/office/drawing/2014/main" id="{4642338A-D7AB-37C3-4B8C-652115556308}"/>
              </a:ext>
              <a:ext uri="{C183D7F6-B498-43B3-948B-1728B52AA6E4}">
                <adec:decorative xmlns:adec="http://schemas.microsoft.com/office/drawing/2017/decorative" val="1"/>
              </a:ext>
            </a:extLst>
          </p:cNvPr>
          <p:cNvSpPr txBox="1"/>
          <p:nvPr/>
        </p:nvSpPr>
        <p:spPr>
          <a:xfrm>
            <a:off x="1969246" y="3455591"/>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85" name="Group 84">
            <a:extLst>
              <a:ext uri="{FF2B5EF4-FFF2-40B4-BE49-F238E27FC236}">
                <a16:creationId xmlns:a16="http://schemas.microsoft.com/office/drawing/2014/main" id="{4C371775-8A4C-3C24-D3BF-43569E925500}"/>
              </a:ext>
            </a:extLst>
          </p:cNvPr>
          <p:cNvGrpSpPr/>
          <p:nvPr/>
        </p:nvGrpSpPr>
        <p:grpSpPr>
          <a:xfrm>
            <a:off x="1840706" y="2059775"/>
            <a:ext cx="1318903" cy="1318903"/>
            <a:chOff x="4878589" y="2435726"/>
            <a:chExt cx="2109600" cy="2109600"/>
          </a:xfrm>
        </p:grpSpPr>
        <p:sp>
          <p:nvSpPr>
            <p:cNvPr id="86" name="Oval 85">
              <a:extLst>
                <a:ext uri="{FF2B5EF4-FFF2-40B4-BE49-F238E27FC236}">
                  <a16:creationId xmlns:a16="http://schemas.microsoft.com/office/drawing/2014/main" id="{0C98EF92-976C-5D49-A3F8-BC184772233D}"/>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87" name="Graphic 86" descr="Users">
              <a:extLst>
                <a:ext uri="{FF2B5EF4-FFF2-40B4-BE49-F238E27FC236}">
                  <a16:creationId xmlns:a16="http://schemas.microsoft.com/office/drawing/2014/main" id="{8DECE5B2-71E9-A5AC-F0FE-3594F84C035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45318" y="2802456"/>
              <a:ext cx="1376142" cy="1376140"/>
            </a:xfrm>
            <a:prstGeom prst="rect">
              <a:avLst/>
            </a:prstGeom>
          </p:spPr>
        </p:pic>
      </p:grpSp>
      <p:sp>
        <p:nvSpPr>
          <p:cNvPr id="107" name="Oval 106">
            <a:extLst>
              <a:ext uri="{FF2B5EF4-FFF2-40B4-BE49-F238E27FC236}">
                <a16:creationId xmlns:a16="http://schemas.microsoft.com/office/drawing/2014/main" id="{E53B5641-C036-446D-670A-A51E825A7875}"/>
              </a:ext>
            </a:extLst>
          </p:cNvPr>
          <p:cNvSpPr/>
          <p:nvPr/>
        </p:nvSpPr>
        <p:spPr>
          <a:xfrm>
            <a:off x="1997641"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8" name="Graphic 107">
            <a:extLst>
              <a:ext uri="{FF2B5EF4-FFF2-40B4-BE49-F238E27FC236}">
                <a16:creationId xmlns:a16="http://schemas.microsoft.com/office/drawing/2014/main" id="{F6BD03E9-5B82-9A16-325E-169FC799B6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67452" y="3074975"/>
            <a:ext cx="297727" cy="297728"/>
          </a:xfrm>
          <a:prstGeom prst="rect">
            <a:avLst/>
          </a:prstGeom>
        </p:spPr>
      </p:pic>
      <p:grpSp>
        <p:nvGrpSpPr>
          <p:cNvPr id="109" name="Group 108">
            <a:extLst>
              <a:ext uri="{FF2B5EF4-FFF2-40B4-BE49-F238E27FC236}">
                <a16:creationId xmlns:a16="http://schemas.microsoft.com/office/drawing/2014/main" id="{6C8CF68C-DA78-4C01-EFFB-89834BF58E2A}"/>
              </a:ext>
            </a:extLst>
          </p:cNvPr>
          <p:cNvGrpSpPr/>
          <p:nvPr/>
        </p:nvGrpSpPr>
        <p:grpSpPr>
          <a:xfrm>
            <a:off x="6759412" y="52659"/>
            <a:ext cx="484462" cy="212019"/>
            <a:chOff x="7936392" y="1002210"/>
            <a:chExt cx="764489" cy="334570"/>
          </a:xfrm>
        </p:grpSpPr>
        <p:pic>
          <p:nvPicPr>
            <p:cNvPr id="110" name="Picture 2" descr="See the source image">
              <a:extLst>
                <a:ext uri="{FF2B5EF4-FFF2-40B4-BE49-F238E27FC236}">
                  <a16:creationId xmlns:a16="http://schemas.microsoft.com/office/drawing/2014/main" id="{A5E3905F-0333-8194-6B44-082E9EB7127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110" descr="Logo for Viva Learning">
              <a:extLst>
                <a:ext uri="{FF2B5EF4-FFF2-40B4-BE49-F238E27FC236}">
                  <a16:creationId xmlns:a16="http://schemas.microsoft.com/office/drawing/2014/main" id="{DE21D82E-FD03-5661-68AC-3E5353756A1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112" name="Picture 111" descr="Icon&#10;&#10;Description automatically generated">
            <a:extLst>
              <a:ext uri="{FF2B5EF4-FFF2-40B4-BE49-F238E27FC236}">
                <a16:creationId xmlns:a16="http://schemas.microsoft.com/office/drawing/2014/main" id="{C6EAA12A-3FBE-15A8-4CD6-88AF50C3AF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grpSp>
        <p:nvGrpSpPr>
          <p:cNvPr id="113" name="Group 112">
            <a:extLst>
              <a:ext uri="{FF2B5EF4-FFF2-40B4-BE49-F238E27FC236}">
                <a16:creationId xmlns:a16="http://schemas.microsoft.com/office/drawing/2014/main" id="{0A81DC1F-A201-7F53-0772-FF50671A00F5}"/>
              </a:ext>
            </a:extLst>
          </p:cNvPr>
          <p:cNvGrpSpPr/>
          <p:nvPr/>
        </p:nvGrpSpPr>
        <p:grpSpPr>
          <a:xfrm>
            <a:off x="4012040" y="147444"/>
            <a:ext cx="5657546" cy="1733371"/>
            <a:chOff x="2483890" y="2081454"/>
            <a:chExt cx="8667097" cy="2721591"/>
          </a:xfrm>
        </p:grpSpPr>
        <p:grpSp>
          <p:nvGrpSpPr>
            <p:cNvPr id="114" name="Group 113">
              <a:extLst>
                <a:ext uri="{FF2B5EF4-FFF2-40B4-BE49-F238E27FC236}">
                  <a16:creationId xmlns:a16="http://schemas.microsoft.com/office/drawing/2014/main" id="{6E4255D2-3FC8-D0DC-1A78-3C2B2BB5E548}"/>
                </a:ext>
              </a:extLst>
            </p:cNvPr>
            <p:cNvGrpSpPr/>
            <p:nvPr/>
          </p:nvGrpSpPr>
          <p:grpSpPr>
            <a:xfrm>
              <a:off x="8035760" y="2081454"/>
              <a:ext cx="3115227" cy="2721591"/>
              <a:chOff x="8035760" y="2081454"/>
              <a:chExt cx="3115227" cy="2721591"/>
            </a:xfrm>
          </p:grpSpPr>
          <p:pic>
            <p:nvPicPr>
              <p:cNvPr id="124" name="Picture 123" descr="Logo&#10;&#10;Description automatically generated">
                <a:extLst>
                  <a:ext uri="{FF2B5EF4-FFF2-40B4-BE49-F238E27FC236}">
                    <a16:creationId xmlns:a16="http://schemas.microsoft.com/office/drawing/2014/main" id="{4ADF1CCB-67AD-1485-BEDE-FFD641F63E4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25" name="Picture 124" descr="Microsoft Teams app icon">
                <a:extLst>
                  <a:ext uri="{FF2B5EF4-FFF2-40B4-BE49-F238E27FC236}">
                    <a16:creationId xmlns:a16="http://schemas.microsoft.com/office/drawing/2014/main" id="{F1C68B62-B02C-4F2C-D22A-3B3B2FAB5D99}"/>
                  </a:ext>
                </a:extLst>
              </p:cNvPr>
              <p:cNvPicPr>
                <a:picLocks noChangeAspect="1"/>
              </p:cNvPicPr>
              <p:nvPr/>
            </p:nvPicPr>
            <p:blipFill>
              <a:blip r:embed="rId16"/>
              <a:stretch>
                <a:fillRect/>
              </a:stretch>
            </p:blipFill>
            <p:spPr>
              <a:xfrm>
                <a:off x="8513200" y="2473487"/>
                <a:ext cx="574770" cy="574770"/>
              </a:xfrm>
              <a:prstGeom prst="rect">
                <a:avLst/>
              </a:prstGeom>
              <a:noFill/>
              <a:ln w="12700" cap="flat">
                <a:noFill/>
                <a:prstDash val="dash"/>
                <a:miter/>
              </a:ln>
            </p:spPr>
          </p:pic>
          <p:pic>
            <p:nvPicPr>
              <p:cNvPr id="126" name="Picture 125" descr="Excel app icon">
                <a:extLst>
                  <a:ext uri="{FF2B5EF4-FFF2-40B4-BE49-F238E27FC236}">
                    <a16:creationId xmlns:a16="http://schemas.microsoft.com/office/drawing/2014/main" id="{2556C953-759D-C300-117C-030BB10E4CD3}"/>
                  </a:ext>
                </a:extLst>
              </p:cNvPr>
              <p:cNvPicPr>
                <a:picLocks noChangeAspect="1"/>
              </p:cNvPicPr>
              <p:nvPr/>
            </p:nvPicPr>
            <p:blipFill>
              <a:blip r:embed="rId17"/>
              <a:stretch>
                <a:fillRect/>
              </a:stretch>
            </p:blipFill>
            <p:spPr>
              <a:xfrm>
                <a:off x="8035760" y="2127055"/>
                <a:ext cx="574195" cy="574193"/>
              </a:xfrm>
              <a:prstGeom prst="rect">
                <a:avLst/>
              </a:prstGeom>
              <a:noFill/>
              <a:ln w="12700" cap="flat">
                <a:noFill/>
                <a:prstDash val="dash"/>
                <a:miter/>
              </a:ln>
            </p:spPr>
          </p:pic>
          <p:pic>
            <p:nvPicPr>
              <p:cNvPr id="127" name="Picture 126" descr="OneNote app icon">
                <a:extLst>
                  <a:ext uri="{FF2B5EF4-FFF2-40B4-BE49-F238E27FC236}">
                    <a16:creationId xmlns:a16="http://schemas.microsoft.com/office/drawing/2014/main" id="{135AE1A9-5EC2-CA80-4BF1-6F98D8423BA5}"/>
                  </a:ext>
                </a:extLst>
              </p:cNvPr>
              <p:cNvPicPr>
                <a:picLocks noChangeAspect="1"/>
              </p:cNvPicPr>
              <p:nvPr/>
            </p:nvPicPr>
            <p:blipFill>
              <a:blip r:embed="rId18"/>
              <a:stretch>
                <a:fillRect/>
              </a:stretch>
            </p:blipFill>
            <p:spPr>
              <a:xfrm>
                <a:off x="8470249" y="2127055"/>
                <a:ext cx="574195" cy="574193"/>
              </a:xfrm>
              <a:prstGeom prst="rect">
                <a:avLst/>
              </a:prstGeom>
              <a:noFill/>
              <a:ln w="12700" cap="flat">
                <a:noFill/>
                <a:prstDash val="dash"/>
                <a:miter/>
              </a:ln>
            </p:spPr>
          </p:pic>
          <p:pic>
            <p:nvPicPr>
              <p:cNvPr id="128" name="Picture 127" descr="PowerPoint app icon">
                <a:extLst>
                  <a:ext uri="{FF2B5EF4-FFF2-40B4-BE49-F238E27FC236}">
                    <a16:creationId xmlns:a16="http://schemas.microsoft.com/office/drawing/2014/main" id="{C11CC97C-E4A3-E054-76EF-B38D4944EC5C}"/>
                  </a:ext>
                </a:extLst>
              </p:cNvPr>
              <p:cNvPicPr>
                <a:picLocks noChangeAspect="1"/>
              </p:cNvPicPr>
              <p:nvPr/>
            </p:nvPicPr>
            <p:blipFill>
              <a:blip r:embed="rId19"/>
              <a:stretch>
                <a:fillRect/>
              </a:stretch>
            </p:blipFill>
            <p:spPr>
              <a:xfrm>
                <a:off x="9282358" y="2127055"/>
                <a:ext cx="574195" cy="574193"/>
              </a:xfrm>
              <a:prstGeom prst="rect">
                <a:avLst/>
              </a:prstGeom>
              <a:noFill/>
              <a:ln w="12700" cap="flat">
                <a:noFill/>
                <a:prstDash val="dash"/>
                <a:miter/>
              </a:ln>
            </p:spPr>
          </p:pic>
          <p:pic>
            <p:nvPicPr>
              <p:cNvPr id="129" name="Picture 128" descr="A close up of a logo&#10;&#10;Description automatically generated">
                <a:extLst>
                  <a:ext uri="{FF2B5EF4-FFF2-40B4-BE49-F238E27FC236}">
                    <a16:creationId xmlns:a16="http://schemas.microsoft.com/office/drawing/2014/main" id="{6C4E740B-529B-619E-3CD5-F0AA7566987F}"/>
                  </a:ext>
                </a:extLst>
              </p:cNvPr>
              <p:cNvPicPr>
                <a:picLocks noChangeAspect="1"/>
              </p:cNvPicPr>
              <p:nvPr/>
            </p:nvPicPr>
            <p:blipFill>
              <a:blip r:embed="rId20"/>
              <a:stretch>
                <a:fillRect/>
              </a:stretch>
            </p:blipFill>
            <p:spPr>
              <a:xfrm>
                <a:off x="8880292" y="2127055"/>
                <a:ext cx="574195" cy="574193"/>
              </a:xfrm>
              <a:prstGeom prst="rect">
                <a:avLst/>
              </a:prstGeom>
              <a:noFill/>
              <a:ln w="12700" cap="flat">
                <a:noFill/>
                <a:prstDash val="dash"/>
                <a:miter/>
              </a:ln>
            </p:spPr>
          </p:pic>
          <p:pic>
            <p:nvPicPr>
              <p:cNvPr id="130" name="Picture 129" descr="A picture containing table&#10;&#10;Description automatically generated">
                <a:extLst>
                  <a:ext uri="{FF2B5EF4-FFF2-40B4-BE49-F238E27FC236}">
                    <a16:creationId xmlns:a16="http://schemas.microsoft.com/office/drawing/2014/main" id="{82FEBB72-8040-62C7-A8E7-122C098C45BF}"/>
                  </a:ext>
                </a:extLst>
              </p:cNvPr>
              <p:cNvPicPr>
                <a:picLocks noChangeAspect="1"/>
              </p:cNvPicPr>
              <p:nvPr/>
            </p:nvPicPr>
            <p:blipFill>
              <a:blip r:embed="rId21"/>
              <a:stretch>
                <a:fillRect/>
              </a:stretch>
            </p:blipFill>
            <p:spPr>
              <a:xfrm>
                <a:off x="10054712" y="2081454"/>
                <a:ext cx="617357" cy="617357"/>
              </a:xfrm>
              <a:prstGeom prst="rect">
                <a:avLst/>
              </a:prstGeom>
            </p:spPr>
          </p:pic>
          <p:pic>
            <p:nvPicPr>
              <p:cNvPr id="131" name="Picture 130" descr="A close up of a logo&#10;&#10;Description automatically generated">
                <a:extLst>
                  <a:ext uri="{FF2B5EF4-FFF2-40B4-BE49-F238E27FC236}">
                    <a16:creationId xmlns:a16="http://schemas.microsoft.com/office/drawing/2014/main" id="{1DCAE2A5-C0F3-61CC-C485-D31E85A6FEAE}"/>
                  </a:ext>
                </a:extLst>
              </p:cNvPr>
              <p:cNvPicPr>
                <a:picLocks noChangeAspect="1"/>
              </p:cNvPicPr>
              <p:nvPr/>
            </p:nvPicPr>
            <p:blipFill>
              <a:blip r:embed="rId22"/>
              <a:stretch>
                <a:fillRect/>
              </a:stretch>
            </p:blipFill>
            <p:spPr>
              <a:xfrm>
                <a:off x="9643411" y="2083891"/>
                <a:ext cx="617357" cy="617357"/>
              </a:xfrm>
              <a:prstGeom prst="rect">
                <a:avLst/>
              </a:prstGeom>
            </p:spPr>
          </p:pic>
          <p:pic>
            <p:nvPicPr>
              <p:cNvPr id="132" name="Picture 131" descr="A close up of a logo&#10;&#10;Description automatically generated">
                <a:extLst>
                  <a:ext uri="{FF2B5EF4-FFF2-40B4-BE49-F238E27FC236}">
                    <a16:creationId xmlns:a16="http://schemas.microsoft.com/office/drawing/2014/main" id="{91440BD3-8AC9-C87E-36C4-29EFEB848E6D}"/>
                  </a:ext>
                </a:extLst>
              </p:cNvPr>
              <p:cNvPicPr>
                <a:picLocks noChangeAspect="1"/>
              </p:cNvPicPr>
              <p:nvPr/>
            </p:nvPicPr>
            <p:blipFill>
              <a:blip r:embed="rId23"/>
              <a:stretch>
                <a:fillRect/>
              </a:stretch>
            </p:blipFill>
            <p:spPr>
              <a:xfrm>
                <a:off x="10533630" y="2094899"/>
                <a:ext cx="617357" cy="617357"/>
              </a:xfrm>
              <a:prstGeom prst="rect">
                <a:avLst/>
              </a:prstGeom>
            </p:spPr>
          </p:pic>
          <p:pic>
            <p:nvPicPr>
              <p:cNvPr id="133" name="Picture 2" descr="Shape&#10;&#10;Description automatically generated">
                <a:extLst>
                  <a:ext uri="{FF2B5EF4-FFF2-40B4-BE49-F238E27FC236}">
                    <a16:creationId xmlns:a16="http://schemas.microsoft.com/office/drawing/2014/main" id="{C95D0B0E-23B9-1D7B-CE00-23D2EBB3D3A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134" name="Picture 2">
                <a:extLst>
                  <a:ext uri="{FF2B5EF4-FFF2-40B4-BE49-F238E27FC236}">
                    <a16:creationId xmlns:a16="http://schemas.microsoft.com/office/drawing/2014/main" id="{2DB65131-C3F9-15E9-4216-8EB13C58BA6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34" descr="Viva Goals icon">
                <a:extLst>
                  <a:ext uri="{FF2B5EF4-FFF2-40B4-BE49-F238E27FC236}">
                    <a16:creationId xmlns:a16="http://schemas.microsoft.com/office/drawing/2014/main" id="{ED983107-F90D-AAA0-366D-58898D91DFDC}"/>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136" name="Picture 135" descr="Logo for Insights">
                <a:extLst>
                  <a:ext uri="{FF2B5EF4-FFF2-40B4-BE49-F238E27FC236}">
                    <a16:creationId xmlns:a16="http://schemas.microsoft.com/office/drawing/2014/main" id="{99CA9615-169D-2FAC-118D-ABF39B1F391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137" name="Graphic 136">
                <a:extLst>
                  <a:ext uri="{FF2B5EF4-FFF2-40B4-BE49-F238E27FC236}">
                    <a16:creationId xmlns:a16="http://schemas.microsoft.com/office/drawing/2014/main" id="{CDEEFCFE-3DB8-9426-6D17-53998D1726E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83532" y="2926221"/>
                <a:ext cx="334345" cy="334345"/>
              </a:xfrm>
              <a:prstGeom prst="rect">
                <a:avLst/>
              </a:prstGeom>
            </p:spPr>
          </p:pic>
          <p:pic>
            <p:nvPicPr>
              <p:cNvPr id="138" name="Graphic 137">
                <a:extLst>
                  <a:ext uri="{FF2B5EF4-FFF2-40B4-BE49-F238E27FC236}">
                    <a16:creationId xmlns:a16="http://schemas.microsoft.com/office/drawing/2014/main" id="{B200DD1D-09BC-A6A4-EC93-22A7D2BA658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046260" y="3950375"/>
                <a:ext cx="334996" cy="334996"/>
              </a:xfrm>
              <a:prstGeom prst="rect">
                <a:avLst/>
              </a:prstGeom>
            </p:spPr>
          </p:pic>
        </p:grpSp>
        <p:grpSp>
          <p:nvGrpSpPr>
            <p:cNvPr id="115" name="Group 114">
              <a:extLst>
                <a:ext uri="{FF2B5EF4-FFF2-40B4-BE49-F238E27FC236}">
                  <a16:creationId xmlns:a16="http://schemas.microsoft.com/office/drawing/2014/main" id="{38561FAC-28B4-C6B2-7B21-E48C7097C7B9}"/>
                </a:ext>
              </a:extLst>
            </p:cNvPr>
            <p:cNvGrpSpPr/>
            <p:nvPr/>
          </p:nvGrpSpPr>
          <p:grpSpPr>
            <a:xfrm>
              <a:off x="2483890" y="2272824"/>
              <a:ext cx="1234385" cy="2405125"/>
              <a:chOff x="2483890" y="2272824"/>
              <a:chExt cx="1234385" cy="2405125"/>
            </a:xfrm>
          </p:grpSpPr>
          <p:pic>
            <p:nvPicPr>
              <p:cNvPr id="116" name="Picture 115" descr="A close up of a logo&#10;&#10;Description automatically generated">
                <a:extLst>
                  <a:ext uri="{FF2B5EF4-FFF2-40B4-BE49-F238E27FC236}">
                    <a16:creationId xmlns:a16="http://schemas.microsoft.com/office/drawing/2014/main" id="{C7428D99-677A-0BA3-4CC9-7C2F5F896E27}"/>
                  </a:ext>
                </a:extLst>
              </p:cNvPr>
              <p:cNvPicPr>
                <a:picLocks noChangeAspect="1"/>
              </p:cNvPicPr>
              <p:nvPr/>
            </p:nvPicPr>
            <p:blipFill>
              <a:blip r:embed="rId29"/>
              <a:stretch>
                <a:fillRect/>
              </a:stretch>
            </p:blipFill>
            <p:spPr>
              <a:xfrm>
                <a:off x="2483890" y="3463667"/>
                <a:ext cx="676555" cy="676551"/>
              </a:xfrm>
              <a:prstGeom prst="rect">
                <a:avLst/>
              </a:prstGeom>
              <a:noFill/>
              <a:ln w="12700" cap="flat">
                <a:noFill/>
                <a:prstDash val="dash"/>
                <a:miter/>
              </a:ln>
            </p:spPr>
          </p:pic>
          <p:pic>
            <p:nvPicPr>
              <p:cNvPr id="117" name="Picture 116">
                <a:extLst>
                  <a:ext uri="{FF2B5EF4-FFF2-40B4-BE49-F238E27FC236}">
                    <a16:creationId xmlns:a16="http://schemas.microsoft.com/office/drawing/2014/main" id="{965A3245-30C0-C047-8715-A485544CB739}"/>
                  </a:ext>
                </a:extLst>
              </p:cNvPr>
              <p:cNvPicPr>
                <a:picLocks noChangeAspect="1"/>
              </p:cNvPicPr>
              <p:nvPr/>
            </p:nvPicPr>
            <p:blipFill>
              <a:blip r:embed="rId30"/>
              <a:stretch>
                <a:fillRect/>
              </a:stretch>
            </p:blipFill>
            <p:spPr>
              <a:xfrm>
                <a:off x="2822191" y="2937624"/>
                <a:ext cx="367364" cy="321442"/>
              </a:xfrm>
              <a:prstGeom prst="rect">
                <a:avLst/>
              </a:prstGeom>
            </p:spPr>
          </p:pic>
          <p:pic>
            <p:nvPicPr>
              <p:cNvPr id="118" name="Picture 117" descr="Logo for Insights">
                <a:extLst>
                  <a:ext uri="{FF2B5EF4-FFF2-40B4-BE49-F238E27FC236}">
                    <a16:creationId xmlns:a16="http://schemas.microsoft.com/office/drawing/2014/main" id="{60A259BF-FEB0-90C6-BB22-89336DCC3CC6}"/>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119" name="Object 118">
                <a:extLst>
                  <a:ext uri="{FF2B5EF4-FFF2-40B4-BE49-F238E27FC236}">
                    <a16:creationId xmlns:a16="http://schemas.microsoft.com/office/drawing/2014/main" id="{94717DF4-9ED4-70B5-8731-856D530F3FF7}"/>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1" imgW="304355" imgH="304467" progId="AcroExch.Document.DC">
                      <p:embed/>
                    </p:oleObj>
                  </mc:Choice>
                  <mc:Fallback>
                    <p:oleObj name="Acrobat Document" r:id="rId31" imgW="304355" imgH="304467" progId="AcroExch.Document.DC">
                      <p:embed/>
                      <p:pic>
                        <p:nvPicPr>
                          <p:cNvPr id="119" name="Object 118">
                            <a:extLst>
                              <a:ext uri="{FF2B5EF4-FFF2-40B4-BE49-F238E27FC236}">
                                <a16:creationId xmlns:a16="http://schemas.microsoft.com/office/drawing/2014/main" id="{94717DF4-9ED4-70B5-8731-856D530F3FF7}"/>
                              </a:ext>
                            </a:extLst>
                          </p:cNvPr>
                          <p:cNvPicPr/>
                          <p:nvPr/>
                        </p:nvPicPr>
                        <p:blipFill>
                          <a:blip r:embed="rId32"/>
                          <a:stretch>
                            <a:fillRect/>
                          </a:stretch>
                        </p:blipFill>
                        <p:spPr>
                          <a:xfrm>
                            <a:off x="2748499" y="3949906"/>
                            <a:ext cx="375863" cy="375863"/>
                          </a:xfrm>
                          <a:prstGeom prst="rect">
                            <a:avLst/>
                          </a:prstGeom>
                        </p:spPr>
                      </p:pic>
                    </p:oleObj>
                  </mc:Fallback>
                </mc:AlternateContent>
              </a:graphicData>
            </a:graphic>
          </p:graphicFrame>
          <p:pic>
            <p:nvPicPr>
              <p:cNvPr id="120" name="Picture 119" descr="A close up of a logo&#10;&#10;Description automatically generated">
                <a:extLst>
                  <a:ext uri="{FF2B5EF4-FFF2-40B4-BE49-F238E27FC236}">
                    <a16:creationId xmlns:a16="http://schemas.microsoft.com/office/drawing/2014/main" id="{521ED9D5-1AB3-F129-0EF9-BE4B57F59933}"/>
                  </a:ext>
                </a:extLst>
              </p:cNvPr>
              <p:cNvPicPr>
                <a:picLocks noChangeAspect="1"/>
              </p:cNvPicPr>
              <p:nvPr/>
            </p:nvPicPr>
            <p:blipFill>
              <a:blip r:embed="rId29"/>
              <a:stretch>
                <a:fillRect/>
              </a:stretch>
            </p:blipFill>
            <p:spPr>
              <a:xfrm>
                <a:off x="2483890" y="3091677"/>
                <a:ext cx="676555" cy="676551"/>
              </a:xfrm>
              <a:prstGeom prst="rect">
                <a:avLst/>
              </a:prstGeom>
              <a:noFill/>
              <a:ln w="12700" cap="flat">
                <a:noFill/>
                <a:prstDash val="dash"/>
                <a:miter/>
              </a:ln>
            </p:spPr>
          </p:pic>
          <p:pic>
            <p:nvPicPr>
              <p:cNvPr id="121" name="Picture 2" descr="Outlook for Windows - Windows に無料でダウンロードしてインストールする | Microsoft Store">
                <a:extLst>
                  <a:ext uri="{FF2B5EF4-FFF2-40B4-BE49-F238E27FC236}">
                    <a16:creationId xmlns:a16="http://schemas.microsoft.com/office/drawing/2014/main" id="{4ECA9B56-F96A-6083-1F3C-19B08F5E3621}"/>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8" descr="Microsoft_Edge_logo – FirmeCrete">
                <a:extLst>
                  <a:ext uri="{FF2B5EF4-FFF2-40B4-BE49-F238E27FC236}">
                    <a16:creationId xmlns:a16="http://schemas.microsoft.com/office/drawing/2014/main" id="{E58E2AA8-D5B1-86D6-2067-29CB4DB246CC}"/>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22">
                <a:extLst>
                  <a:ext uri="{FF2B5EF4-FFF2-40B4-BE49-F238E27FC236}">
                    <a16:creationId xmlns:a16="http://schemas.microsoft.com/office/drawing/2014/main" id="{A259F9D7-B720-700D-6755-BE6499D53DE6}"/>
                  </a:ext>
                </a:extLst>
              </p:cNvPr>
              <p:cNvPicPr>
                <a:picLocks noChangeAspect="1"/>
              </p:cNvPicPr>
              <p:nvPr/>
            </p:nvPicPr>
            <p:blipFill rotWithShape="1">
              <a:blip r:embed="rId35"/>
              <a:srcRect l="11651"/>
              <a:stretch/>
            </p:blipFill>
            <p:spPr>
              <a:xfrm>
                <a:off x="3048628" y="2272824"/>
                <a:ext cx="287822" cy="283936"/>
              </a:xfrm>
              <a:prstGeom prst="rect">
                <a:avLst/>
              </a:prstGeom>
            </p:spPr>
          </p:pic>
        </p:grpSp>
      </p:grpSp>
      <p:grpSp>
        <p:nvGrpSpPr>
          <p:cNvPr id="139" name="Group 138">
            <a:extLst>
              <a:ext uri="{FF2B5EF4-FFF2-40B4-BE49-F238E27FC236}">
                <a16:creationId xmlns:a16="http://schemas.microsoft.com/office/drawing/2014/main" id="{B5D0D1EB-29FC-B466-C0F2-2B5136A90741}"/>
              </a:ext>
            </a:extLst>
          </p:cNvPr>
          <p:cNvGrpSpPr/>
          <p:nvPr/>
        </p:nvGrpSpPr>
        <p:grpSpPr>
          <a:xfrm>
            <a:off x="284235" y="1823093"/>
            <a:ext cx="4585773" cy="1709242"/>
            <a:chOff x="2470138" y="2014213"/>
            <a:chExt cx="7141694" cy="2742085"/>
          </a:xfrm>
        </p:grpSpPr>
        <p:pic>
          <p:nvPicPr>
            <p:cNvPr id="140" name="Picture 139" descr="Microsoft Teams app icon">
              <a:extLst>
                <a:ext uri="{FF2B5EF4-FFF2-40B4-BE49-F238E27FC236}">
                  <a16:creationId xmlns:a16="http://schemas.microsoft.com/office/drawing/2014/main" id="{20BF2BEC-3C99-70E4-5B44-1A9002BB7F98}"/>
                </a:ext>
              </a:extLst>
            </p:cNvPr>
            <p:cNvPicPr>
              <a:picLocks noChangeAspect="1"/>
            </p:cNvPicPr>
            <p:nvPr/>
          </p:nvPicPr>
          <p:blipFill>
            <a:blip r:embed="rId16"/>
            <a:stretch>
              <a:fillRect/>
            </a:stretch>
          </p:blipFill>
          <p:spPr>
            <a:xfrm>
              <a:off x="8591656" y="3805810"/>
              <a:ext cx="561859" cy="613386"/>
            </a:xfrm>
            <a:prstGeom prst="rect">
              <a:avLst/>
            </a:prstGeom>
          </p:spPr>
        </p:pic>
        <p:pic>
          <p:nvPicPr>
            <p:cNvPr id="141" name="Picture 140">
              <a:extLst>
                <a:ext uri="{FF2B5EF4-FFF2-40B4-BE49-F238E27FC236}">
                  <a16:creationId xmlns:a16="http://schemas.microsoft.com/office/drawing/2014/main" id="{5EB68184-0425-7A21-7DAA-09BEEC02238D}"/>
                </a:ext>
              </a:extLst>
            </p:cNvPr>
            <p:cNvPicPr>
              <a:picLocks noChangeAspect="1"/>
            </p:cNvPicPr>
            <p:nvPr/>
          </p:nvPicPr>
          <p:blipFill>
            <a:blip r:embed="rId36">
              <a:extLst>
                <a:ext uri="{BEBA8EAE-BF5A-486C-A8C5-ECC9F3942E4B}">
                  <a14:imgProps xmlns:a14="http://schemas.microsoft.com/office/drawing/2010/main">
                    <a14:imgLayer r:embed="rId37">
                      <a14:imgEffect>
                        <a14:brightnessContrast contrast="40000"/>
                      </a14:imgEffect>
                    </a14:imgLayer>
                  </a14:imgProps>
                </a:ext>
              </a:extLst>
            </a:blip>
            <a:stretch>
              <a:fillRect/>
            </a:stretch>
          </p:blipFill>
          <p:spPr>
            <a:xfrm>
              <a:off x="2690574" y="3965875"/>
              <a:ext cx="291288" cy="297485"/>
            </a:xfrm>
            <a:prstGeom prst="rect">
              <a:avLst/>
            </a:prstGeom>
          </p:spPr>
        </p:pic>
        <p:pic>
          <p:nvPicPr>
            <p:cNvPr id="142" name="Picture 141" descr="Microsoft Teams app icon">
              <a:extLst>
                <a:ext uri="{FF2B5EF4-FFF2-40B4-BE49-F238E27FC236}">
                  <a16:creationId xmlns:a16="http://schemas.microsoft.com/office/drawing/2014/main" id="{7483B659-BC0E-5053-3739-7D8D61450AE2}"/>
                </a:ext>
              </a:extLst>
            </p:cNvPr>
            <p:cNvPicPr>
              <a:picLocks noChangeAspect="1"/>
            </p:cNvPicPr>
            <p:nvPr/>
          </p:nvPicPr>
          <p:blipFill>
            <a:blip r:embed="rId16"/>
            <a:stretch>
              <a:fillRect/>
            </a:stretch>
          </p:blipFill>
          <p:spPr>
            <a:xfrm>
              <a:off x="2470138" y="3102642"/>
              <a:ext cx="570111" cy="570111"/>
            </a:xfrm>
            <a:prstGeom prst="rect">
              <a:avLst/>
            </a:prstGeom>
          </p:spPr>
        </p:pic>
        <p:pic>
          <p:nvPicPr>
            <p:cNvPr id="143" name="Picture 142" descr="OneNote app icon">
              <a:extLst>
                <a:ext uri="{FF2B5EF4-FFF2-40B4-BE49-F238E27FC236}">
                  <a16:creationId xmlns:a16="http://schemas.microsoft.com/office/drawing/2014/main" id="{3EEC082F-8E8E-E60B-007F-E7ED160A0298}"/>
                </a:ext>
              </a:extLst>
            </p:cNvPr>
            <p:cNvPicPr>
              <a:picLocks noChangeAspect="1"/>
            </p:cNvPicPr>
            <p:nvPr/>
          </p:nvPicPr>
          <p:blipFill>
            <a:blip r:embed="rId18"/>
            <a:stretch>
              <a:fillRect/>
            </a:stretch>
          </p:blipFill>
          <p:spPr>
            <a:xfrm>
              <a:off x="2841640" y="2419063"/>
              <a:ext cx="571368" cy="571368"/>
            </a:xfrm>
            <a:prstGeom prst="rect">
              <a:avLst/>
            </a:prstGeom>
          </p:spPr>
        </p:pic>
        <p:pic>
          <p:nvPicPr>
            <p:cNvPr id="144" name="Picture 143" descr="Microsoft Teams app icon">
              <a:extLst>
                <a:ext uri="{FF2B5EF4-FFF2-40B4-BE49-F238E27FC236}">
                  <a16:creationId xmlns:a16="http://schemas.microsoft.com/office/drawing/2014/main" id="{7095CDDF-C64E-F2B3-C674-6C6A92CBE6AF}"/>
                </a:ext>
              </a:extLst>
            </p:cNvPr>
            <p:cNvPicPr>
              <a:picLocks noChangeAspect="1"/>
            </p:cNvPicPr>
            <p:nvPr/>
          </p:nvPicPr>
          <p:blipFill>
            <a:blip r:embed="rId16"/>
            <a:stretch>
              <a:fillRect/>
            </a:stretch>
          </p:blipFill>
          <p:spPr>
            <a:xfrm>
              <a:off x="3273820" y="2068411"/>
              <a:ext cx="570111" cy="570111"/>
            </a:xfrm>
            <a:prstGeom prst="rect">
              <a:avLst/>
            </a:prstGeom>
          </p:spPr>
        </p:pic>
        <p:pic>
          <p:nvPicPr>
            <p:cNvPr id="145" name="Picture 144" descr="Microsoft Teams app icon">
              <a:extLst>
                <a:ext uri="{FF2B5EF4-FFF2-40B4-BE49-F238E27FC236}">
                  <a16:creationId xmlns:a16="http://schemas.microsoft.com/office/drawing/2014/main" id="{EB9946E9-BA54-5457-5B79-E36A61480DE9}"/>
                </a:ext>
              </a:extLst>
            </p:cNvPr>
            <p:cNvPicPr>
              <a:picLocks noChangeAspect="1"/>
            </p:cNvPicPr>
            <p:nvPr/>
          </p:nvPicPr>
          <p:blipFill>
            <a:blip r:embed="rId16"/>
            <a:stretch>
              <a:fillRect/>
            </a:stretch>
          </p:blipFill>
          <p:spPr>
            <a:xfrm>
              <a:off x="7996595" y="2014213"/>
              <a:ext cx="570111" cy="570111"/>
            </a:xfrm>
            <a:prstGeom prst="rect">
              <a:avLst/>
            </a:prstGeom>
          </p:spPr>
        </p:pic>
        <p:pic>
          <p:nvPicPr>
            <p:cNvPr id="146" name="Picture 145" descr="A close up of a logo&#10;&#10;Description automatically generated">
              <a:extLst>
                <a:ext uri="{FF2B5EF4-FFF2-40B4-BE49-F238E27FC236}">
                  <a16:creationId xmlns:a16="http://schemas.microsoft.com/office/drawing/2014/main" id="{09A4CD74-0516-00F6-5677-23358079C659}"/>
                </a:ext>
              </a:extLst>
            </p:cNvPr>
            <p:cNvPicPr>
              <a:picLocks noChangeAspect="1"/>
            </p:cNvPicPr>
            <p:nvPr/>
          </p:nvPicPr>
          <p:blipFill>
            <a:blip r:embed="rId38"/>
            <a:stretch>
              <a:fillRect/>
            </a:stretch>
          </p:blipFill>
          <p:spPr>
            <a:xfrm>
              <a:off x="8430038" y="2369134"/>
              <a:ext cx="609425" cy="609425"/>
            </a:xfrm>
            <a:prstGeom prst="rect">
              <a:avLst/>
            </a:prstGeom>
          </p:spPr>
        </p:pic>
        <p:pic>
          <p:nvPicPr>
            <p:cNvPr id="147" name="Picture 146" descr="Microsoft Teams app icon">
              <a:extLst>
                <a:ext uri="{FF2B5EF4-FFF2-40B4-BE49-F238E27FC236}">
                  <a16:creationId xmlns:a16="http://schemas.microsoft.com/office/drawing/2014/main" id="{059F68DF-5938-3ADD-57DD-B705B0495919}"/>
                </a:ext>
              </a:extLst>
            </p:cNvPr>
            <p:cNvPicPr>
              <a:picLocks noChangeAspect="1"/>
            </p:cNvPicPr>
            <p:nvPr/>
          </p:nvPicPr>
          <p:blipFill>
            <a:blip r:embed="rId16"/>
            <a:stretch>
              <a:fillRect/>
            </a:stretch>
          </p:blipFill>
          <p:spPr>
            <a:xfrm>
              <a:off x="8671895" y="2732072"/>
              <a:ext cx="570111" cy="570111"/>
            </a:xfrm>
            <a:prstGeom prst="rect">
              <a:avLst/>
            </a:prstGeom>
          </p:spPr>
        </p:pic>
        <p:pic>
          <p:nvPicPr>
            <p:cNvPr id="148" name="Picture 2" descr="See the source image">
              <a:extLst>
                <a:ext uri="{FF2B5EF4-FFF2-40B4-BE49-F238E27FC236}">
                  <a16:creationId xmlns:a16="http://schemas.microsoft.com/office/drawing/2014/main" id="{B387C46E-286B-7EFC-061C-ABB2826241B1}"/>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148" descr="PowerPoint app icon">
              <a:extLst>
                <a:ext uri="{FF2B5EF4-FFF2-40B4-BE49-F238E27FC236}">
                  <a16:creationId xmlns:a16="http://schemas.microsoft.com/office/drawing/2014/main" id="{A57E84C1-7F9A-29E7-E777-EA50617EC774}"/>
                </a:ext>
              </a:extLst>
            </p:cNvPr>
            <p:cNvPicPr>
              <a:picLocks noChangeAspect="1"/>
            </p:cNvPicPr>
            <p:nvPr/>
          </p:nvPicPr>
          <p:blipFill>
            <a:blip r:embed="rId19"/>
            <a:stretch>
              <a:fillRect/>
            </a:stretch>
          </p:blipFill>
          <p:spPr>
            <a:xfrm>
              <a:off x="8388530" y="2024198"/>
              <a:ext cx="574195" cy="574193"/>
            </a:xfrm>
            <a:prstGeom prst="rect">
              <a:avLst/>
            </a:prstGeom>
            <a:noFill/>
            <a:ln w="12700" cap="flat">
              <a:noFill/>
              <a:prstDash val="dash"/>
              <a:miter/>
            </a:ln>
          </p:spPr>
        </p:pic>
        <p:pic>
          <p:nvPicPr>
            <p:cNvPr id="150" name="Picture 149" descr="Icon&#10;&#10;Description automatically generated">
              <a:extLst>
                <a:ext uri="{FF2B5EF4-FFF2-40B4-BE49-F238E27FC236}">
                  <a16:creationId xmlns:a16="http://schemas.microsoft.com/office/drawing/2014/main" id="{C588206F-3C33-917F-4640-63C915D03E6D}"/>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151" name="Picture 2" descr="Shape&#10;&#10;Description automatically generated">
              <a:extLst>
                <a:ext uri="{FF2B5EF4-FFF2-40B4-BE49-F238E27FC236}">
                  <a16:creationId xmlns:a16="http://schemas.microsoft.com/office/drawing/2014/main" id="{F46B1FA2-1871-E10B-12A8-240426E236C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152" name="Picture 151" descr="Microsoft Teams app icon">
              <a:extLst>
                <a:ext uri="{FF2B5EF4-FFF2-40B4-BE49-F238E27FC236}">
                  <a16:creationId xmlns:a16="http://schemas.microsoft.com/office/drawing/2014/main" id="{A5CDE2A7-0C01-BC8A-11F2-4235AEBA00B9}"/>
                </a:ext>
              </a:extLst>
            </p:cNvPr>
            <p:cNvPicPr>
              <a:picLocks noChangeAspect="1"/>
            </p:cNvPicPr>
            <p:nvPr/>
          </p:nvPicPr>
          <p:blipFill>
            <a:blip r:embed="rId16"/>
            <a:stretch>
              <a:fillRect/>
            </a:stretch>
          </p:blipFill>
          <p:spPr>
            <a:xfrm>
              <a:off x="2560710" y="4142912"/>
              <a:ext cx="561859" cy="613386"/>
            </a:xfrm>
            <a:prstGeom prst="rect">
              <a:avLst/>
            </a:prstGeom>
          </p:spPr>
        </p:pic>
        <p:pic>
          <p:nvPicPr>
            <p:cNvPr id="153" name="Picture 2">
              <a:extLst>
                <a:ext uri="{FF2B5EF4-FFF2-40B4-BE49-F238E27FC236}">
                  <a16:creationId xmlns:a16="http://schemas.microsoft.com/office/drawing/2014/main" id="{1066981B-5581-AF38-3AA1-CF53A07EE96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53" descr="Viva Goals icon">
              <a:extLst>
                <a:ext uri="{FF2B5EF4-FFF2-40B4-BE49-F238E27FC236}">
                  <a16:creationId xmlns:a16="http://schemas.microsoft.com/office/drawing/2014/main" id="{B4E89960-151E-FDB9-67FE-40CE1D10A4AC}"/>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155" name="Graphic 154">
              <a:extLst>
                <a:ext uri="{FF2B5EF4-FFF2-40B4-BE49-F238E27FC236}">
                  <a16:creationId xmlns:a16="http://schemas.microsoft.com/office/drawing/2014/main" id="{8FFEBC50-9107-DFD8-4DB8-A82FB5D139A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624572" y="3599471"/>
              <a:ext cx="334996" cy="334996"/>
            </a:xfrm>
            <a:prstGeom prst="rect">
              <a:avLst/>
            </a:prstGeom>
          </p:spPr>
        </p:pic>
        <p:pic>
          <p:nvPicPr>
            <p:cNvPr id="156" name="Graphic 155">
              <a:extLst>
                <a:ext uri="{FF2B5EF4-FFF2-40B4-BE49-F238E27FC236}">
                  <a16:creationId xmlns:a16="http://schemas.microsoft.com/office/drawing/2014/main" id="{B966E431-02F5-FBAF-8AEC-5D81927E124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675592" y="2901904"/>
              <a:ext cx="334996" cy="334996"/>
            </a:xfrm>
            <a:prstGeom prst="rect">
              <a:avLst/>
            </a:prstGeom>
          </p:spPr>
        </p:pic>
        <p:pic>
          <p:nvPicPr>
            <p:cNvPr id="157" name="Picture 2" descr="Outlook for Windows - Windows に無料でダウンロードしてインストールする | Microsoft Store">
              <a:extLst>
                <a:ext uri="{FF2B5EF4-FFF2-40B4-BE49-F238E27FC236}">
                  <a16:creationId xmlns:a16="http://schemas.microsoft.com/office/drawing/2014/main" id="{90922167-E975-21A4-724C-8B8C65AD1CF9}"/>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8" name="Group 157">
            <a:extLst>
              <a:ext uri="{FF2B5EF4-FFF2-40B4-BE49-F238E27FC236}">
                <a16:creationId xmlns:a16="http://schemas.microsoft.com/office/drawing/2014/main" id="{1D091D9D-853B-3318-C195-909C1C9F836C}"/>
              </a:ext>
            </a:extLst>
          </p:cNvPr>
          <p:cNvGrpSpPr/>
          <p:nvPr/>
        </p:nvGrpSpPr>
        <p:grpSpPr>
          <a:xfrm>
            <a:off x="2242998" y="2540390"/>
            <a:ext cx="511713" cy="485232"/>
            <a:chOff x="9015261" y="3769473"/>
            <a:chExt cx="935897" cy="935897"/>
          </a:xfrm>
        </p:grpSpPr>
        <p:pic>
          <p:nvPicPr>
            <p:cNvPr id="159" name="Graphic 158" descr="User with solid fill">
              <a:extLst>
                <a:ext uri="{FF2B5EF4-FFF2-40B4-BE49-F238E27FC236}">
                  <a16:creationId xmlns:a16="http://schemas.microsoft.com/office/drawing/2014/main" id="{A198E5B9-66E7-24F4-AF27-125C7341B56B}"/>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160" name="Graphic 159">
              <a:extLst>
                <a:ext uri="{FF2B5EF4-FFF2-40B4-BE49-F238E27FC236}">
                  <a16:creationId xmlns:a16="http://schemas.microsoft.com/office/drawing/2014/main" id="{EEF3FC7F-36D2-B2A4-3326-B337BE56B10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940320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61D2900-49CF-72E2-08A2-F367C381DBC4}"/>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dirty="0">
                <a:ln w="3175">
                  <a:noFill/>
                </a:ln>
                <a:solidFill>
                  <a:srgbClr val="000000"/>
                </a:solidFill>
                <a:effectLst/>
                <a:uLnTx/>
                <a:uFillTx/>
                <a:latin typeface="Calibri Light" panose="020F0302020204030204"/>
                <a:ea typeface="+mn-ea"/>
                <a:cs typeface="Segoe UI" pitchFamily="34" charset="0"/>
              </a:rPr>
              <a:t>Community focus</a:t>
            </a:r>
          </a:p>
        </p:txBody>
      </p:sp>
      <p:sp>
        <p:nvSpPr>
          <p:cNvPr id="3" name="Oval 2">
            <a:extLst>
              <a:ext uri="{FF2B5EF4-FFF2-40B4-BE49-F238E27FC236}">
                <a16:creationId xmlns:a16="http://schemas.microsoft.com/office/drawing/2014/main" id="{14C7E858-A62B-F9DF-9218-6A032DF03D00}"/>
              </a:ext>
            </a:extLst>
          </p:cNvPr>
          <p:cNvSpPr/>
          <p:nvPr/>
        </p:nvSpPr>
        <p:spPr>
          <a:xfrm>
            <a:off x="4899551" y="2430443"/>
            <a:ext cx="2109600" cy="2109600"/>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4" name="Partial Circle 3">
            <a:extLst>
              <a:ext uri="{FF2B5EF4-FFF2-40B4-BE49-F238E27FC236}">
                <a16:creationId xmlns:a16="http://schemas.microsoft.com/office/drawing/2014/main" id="{DD320ACE-1D4F-A15F-76A3-479F71EFAD5C}"/>
              </a:ext>
            </a:extLst>
          </p:cNvPr>
          <p:cNvSpPr/>
          <p:nvPr/>
        </p:nvSpPr>
        <p:spPr>
          <a:xfrm>
            <a:off x="4900282" y="2431174"/>
            <a:ext cx="2108139" cy="2108139"/>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4E0E633-80B1-5D53-B6E5-F8DD644B9DF7}"/>
              </a:ext>
            </a:extLst>
          </p:cNvPr>
          <p:cNvGrpSpPr/>
          <p:nvPr/>
        </p:nvGrpSpPr>
        <p:grpSpPr>
          <a:xfrm>
            <a:off x="5423662" y="2954553"/>
            <a:ext cx="1061378" cy="1061380"/>
            <a:chOff x="5423663" y="2954553"/>
            <a:chExt cx="1061378" cy="1061380"/>
          </a:xfrm>
        </p:grpSpPr>
        <p:sp>
          <p:nvSpPr>
            <p:cNvPr id="6" name="Oval 5">
              <a:extLst>
                <a:ext uri="{FF2B5EF4-FFF2-40B4-BE49-F238E27FC236}">
                  <a16:creationId xmlns:a16="http://schemas.microsoft.com/office/drawing/2014/main" id="{5A715C40-15FF-B4BA-0816-9E074AFFA5DC}"/>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7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7" name="Graphic 6" descr="Group of people">
              <a:extLst>
                <a:ext uri="{FF2B5EF4-FFF2-40B4-BE49-F238E27FC236}">
                  <a16:creationId xmlns:a16="http://schemas.microsoft.com/office/drawing/2014/main" id="{D5BD8136-5683-F6DA-604D-9F8EF89F4C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68398" y="3099286"/>
              <a:ext cx="771912" cy="771913"/>
            </a:xfrm>
            <a:prstGeom prst="rect">
              <a:avLst/>
            </a:prstGeom>
          </p:spPr>
        </p:pic>
      </p:grpSp>
      <p:sp>
        <p:nvSpPr>
          <p:cNvPr id="8" name="TextBox 7">
            <a:extLst>
              <a:ext uri="{FF2B5EF4-FFF2-40B4-BE49-F238E27FC236}">
                <a16:creationId xmlns:a16="http://schemas.microsoft.com/office/drawing/2014/main" id="{4854D34D-31FD-B5F0-DD47-89D8C5CFECB3}"/>
              </a:ext>
            </a:extLst>
          </p:cNvPr>
          <p:cNvSpPr txBox="1"/>
          <p:nvPr/>
        </p:nvSpPr>
        <p:spPr>
          <a:xfrm>
            <a:off x="2138284" y="5969518"/>
            <a:ext cx="7837226" cy="251159"/>
          </a:xfrm>
          <a:prstGeom prst="rect">
            <a:avLst/>
          </a:prstGeom>
          <a:noFill/>
        </p:spPr>
        <p:txBody>
          <a:bodyPr wrap="square" lIns="0" tIns="0" rIns="0" bIns="0" rtlCol="0">
            <a:spAutoFit/>
          </a:bodyPr>
          <a:lstStyle/>
          <a:p>
            <a:pPr algn="ctr">
              <a:defRPr/>
            </a:pPr>
            <a:r>
              <a:rPr lang="en-GB" sz="1632">
                <a:solidFill>
                  <a:srgbClr val="4472C4"/>
                </a:solidFill>
                <a:latin typeface="Calibri" panose="020F0502020204030204"/>
              </a:rPr>
              <a:t>Community</a:t>
            </a:r>
            <a:r>
              <a:rPr lang="en-GB" sz="1632">
                <a:gradFill>
                  <a:gsLst>
                    <a:gs pos="2917">
                      <a:prstClr val="black"/>
                    </a:gs>
                    <a:gs pos="30000">
                      <a:prstClr val="black"/>
                    </a:gs>
                  </a:gsLst>
                  <a:lin ang="5400000" scaled="0"/>
                </a:gradFill>
                <a:latin typeface="Calibri" panose="020F0502020204030204"/>
              </a:rPr>
              <a:t>: A group of individuals with a </a:t>
            </a:r>
            <a:r>
              <a:rPr lang="en-GB" sz="1632" b="1">
                <a:gradFill>
                  <a:gsLst>
                    <a:gs pos="2917">
                      <a:prstClr val="black"/>
                    </a:gs>
                    <a:gs pos="30000">
                      <a:prstClr val="black"/>
                    </a:gs>
                  </a:gsLst>
                  <a:lin ang="5400000" scaled="0"/>
                </a:gradFill>
                <a:latin typeface="Calibri" panose="020F0502020204030204"/>
              </a:rPr>
              <a:t>common interest </a:t>
            </a:r>
            <a:r>
              <a:rPr lang="en-GB" sz="1632">
                <a:gradFill>
                  <a:gsLst>
                    <a:gs pos="2917">
                      <a:prstClr val="black"/>
                    </a:gs>
                    <a:gs pos="30000">
                      <a:prstClr val="black"/>
                    </a:gs>
                  </a:gsLst>
                  <a:lin ang="5400000" scaled="0"/>
                </a:gradFill>
                <a:latin typeface="Calibri" panose="020F0502020204030204"/>
              </a:rPr>
              <a:t>and a </a:t>
            </a:r>
            <a:r>
              <a:rPr lang="en-GB" sz="1632" b="1">
                <a:gradFill>
                  <a:gsLst>
                    <a:gs pos="2917">
                      <a:prstClr val="black"/>
                    </a:gs>
                    <a:gs pos="30000">
                      <a:prstClr val="black"/>
                    </a:gs>
                  </a:gsLst>
                  <a:lin ang="5400000" scaled="0"/>
                </a:gradFill>
                <a:latin typeface="Calibri" panose="020F0502020204030204"/>
              </a:rPr>
              <a:t>common passion</a:t>
            </a:r>
            <a:r>
              <a:rPr lang="en-GB" sz="1632">
                <a:gradFill>
                  <a:gsLst>
                    <a:gs pos="2917">
                      <a:prstClr val="black"/>
                    </a:gs>
                    <a:gs pos="30000">
                      <a:prstClr val="black"/>
                    </a:gs>
                  </a:gsLst>
                  <a:lin ang="5400000" scaled="0"/>
                </a:gradFill>
                <a:latin typeface="Calibri" panose="020F0502020204030204"/>
              </a:rPr>
              <a:t>.</a:t>
            </a:r>
            <a:endParaRPr lang="en-AU" sz="1632">
              <a:gradFill>
                <a:gsLst>
                  <a:gs pos="2917">
                    <a:prstClr val="black"/>
                  </a:gs>
                  <a:gs pos="30000">
                    <a:prstClr val="black"/>
                  </a:gs>
                </a:gsLst>
                <a:lin ang="5400000" scaled="0"/>
              </a:gradFill>
              <a:latin typeface="Calibri" panose="020F0502020204030204"/>
            </a:endParaRPr>
          </a:p>
        </p:txBody>
      </p:sp>
      <p:sp>
        <p:nvSpPr>
          <p:cNvPr id="13" name="TextBox 12">
            <a:extLst>
              <a:ext uri="{FF2B5EF4-FFF2-40B4-BE49-F238E27FC236}">
                <a16:creationId xmlns:a16="http://schemas.microsoft.com/office/drawing/2014/main" id="{E47044DF-D095-83E1-E4F4-6466AC27D67F}"/>
              </a:ext>
              <a:ext uri="{C183D7F6-B498-43B3-948B-1728B52AA6E4}">
                <adec:decorative xmlns:adec="http://schemas.microsoft.com/office/drawing/2017/decorative" val="1"/>
              </a:ext>
            </a:extLst>
          </p:cNvPr>
          <p:cNvSpPr txBox="1"/>
          <p:nvPr/>
        </p:nvSpPr>
        <p:spPr>
          <a:xfrm>
            <a:off x="4973678" y="4750982"/>
            <a:ext cx="1975017" cy="461665"/>
          </a:xfrm>
          <a:prstGeom prst="rect">
            <a:avLst/>
          </a:prstGeom>
          <a:noFill/>
        </p:spPr>
        <p:txBody>
          <a:bodyPr wrap="square">
            <a:spAutoFit/>
          </a:bodyPr>
          <a:lstStyle/>
          <a:p>
            <a:pPr algn="ctr">
              <a:defRPr/>
            </a:pPr>
            <a:r>
              <a:rPr lang="en-AU" sz="2400" b="1" dirty="0">
                <a:solidFill>
                  <a:srgbClr val="4472C4"/>
                </a:solidFill>
                <a:latin typeface="Calibri Light" panose="020F0302020204030204"/>
              </a:rPr>
              <a:t>Community</a:t>
            </a:r>
          </a:p>
        </p:txBody>
      </p:sp>
      <p:sp>
        <p:nvSpPr>
          <p:cNvPr id="20" name="Rectangle: Rounded Corners 19">
            <a:extLst>
              <a:ext uri="{FF2B5EF4-FFF2-40B4-BE49-F238E27FC236}">
                <a16:creationId xmlns:a16="http://schemas.microsoft.com/office/drawing/2014/main" id="{4249D940-71E5-E230-5EC9-F16F4E3D82A5}"/>
              </a:ext>
              <a:ext uri="{C183D7F6-B498-43B3-948B-1728B52AA6E4}">
                <adec:decorative xmlns:adec="http://schemas.microsoft.com/office/drawing/2017/decorative" val="1"/>
              </a:ext>
            </a:extLst>
          </p:cNvPr>
          <p:cNvSpPr/>
          <p:nvPr/>
        </p:nvSpPr>
        <p:spPr>
          <a:xfrm>
            <a:off x="3422794" y="2597179"/>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21" name="Rectangle: Rounded Corners 20">
            <a:extLst>
              <a:ext uri="{FF2B5EF4-FFF2-40B4-BE49-F238E27FC236}">
                <a16:creationId xmlns:a16="http://schemas.microsoft.com/office/drawing/2014/main" id="{266E541B-02EC-7832-7BB3-DA863B904818}"/>
              </a:ext>
              <a:ext uri="{C183D7F6-B498-43B3-948B-1728B52AA6E4}">
                <adec:decorative xmlns:adec="http://schemas.microsoft.com/office/drawing/2017/decorative" val="1"/>
              </a:ext>
            </a:extLst>
          </p:cNvPr>
          <p:cNvSpPr/>
          <p:nvPr/>
        </p:nvSpPr>
        <p:spPr>
          <a:xfrm>
            <a:off x="3197690" y="2917538"/>
            <a:ext cx="1618188"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22" name="Rectangle: Rounded Corners 21">
            <a:extLst>
              <a:ext uri="{FF2B5EF4-FFF2-40B4-BE49-F238E27FC236}">
                <a16:creationId xmlns:a16="http://schemas.microsoft.com/office/drawing/2014/main" id="{1A4FCF4D-68DA-C6A1-C9FA-5E7983822EA5}"/>
              </a:ext>
              <a:ext uri="{C183D7F6-B498-43B3-948B-1728B52AA6E4}">
                <adec:decorative xmlns:adec="http://schemas.microsoft.com/office/drawing/2017/decorative" val="1"/>
              </a:ext>
            </a:extLst>
          </p:cNvPr>
          <p:cNvSpPr/>
          <p:nvPr/>
        </p:nvSpPr>
        <p:spPr>
          <a:xfrm>
            <a:off x="3117627" y="3262441"/>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23" name="Rectangle: Rounded Corners 22">
            <a:extLst>
              <a:ext uri="{FF2B5EF4-FFF2-40B4-BE49-F238E27FC236}">
                <a16:creationId xmlns:a16="http://schemas.microsoft.com/office/drawing/2014/main" id="{A2CD0F5C-46EA-1369-ADFA-AD935B141E41}"/>
              </a:ext>
              <a:ext uri="{C183D7F6-B498-43B3-948B-1728B52AA6E4}">
                <adec:decorative xmlns:adec="http://schemas.microsoft.com/office/drawing/2017/decorative" val="1"/>
              </a:ext>
            </a:extLst>
          </p:cNvPr>
          <p:cNvSpPr/>
          <p:nvPr/>
        </p:nvSpPr>
        <p:spPr>
          <a:xfrm>
            <a:off x="3156702" y="3602262"/>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24" name="Rectangle: Rounded Corners 23">
            <a:extLst>
              <a:ext uri="{FF2B5EF4-FFF2-40B4-BE49-F238E27FC236}">
                <a16:creationId xmlns:a16="http://schemas.microsoft.com/office/drawing/2014/main" id="{4FE7DE89-FBA0-9E67-976C-03938C73F8EB}"/>
              </a:ext>
              <a:ext uri="{C183D7F6-B498-43B3-948B-1728B52AA6E4}">
                <adec:decorative xmlns:adec="http://schemas.microsoft.com/office/drawing/2017/decorative" val="1"/>
              </a:ext>
            </a:extLst>
          </p:cNvPr>
          <p:cNvSpPr/>
          <p:nvPr/>
        </p:nvSpPr>
        <p:spPr>
          <a:xfrm>
            <a:off x="3217271" y="3945082"/>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Inner-source</a:t>
            </a:r>
          </a:p>
        </p:txBody>
      </p:sp>
      <p:grpSp>
        <p:nvGrpSpPr>
          <p:cNvPr id="41" name="Group 40">
            <a:extLst>
              <a:ext uri="{FF2B5EF4-FFF2-40B4-BE49-F238E27FC236}">
                <a16:creationId xmlns:a16="http://schemas.microsoft.com/office/drawing/2014/main" id="{7A18024B-30AF-5C4D-AF70-46FF45F0442A}"/>
              </a:ext>
            </a:extLst>
          </p:cNvPr>
          <p:cNvGrpSpPr/>
          <p:nvPr/>
        </p:nvGrpSpPr>
        <p:grpSpPr>
          <a:xfrm>
            <a:off x="4752029" y="5379973"/>
            <a:ext cx="2436522" cy="319939"/>
            <a:chOff x="4827445" y="5408254"/>
            <a:chExt cx="2436522" cy="319939"/>
          </a:xfrm>
        </p:grpSpPr>
        <p:sp>
          <p:nvSpPr>
            <p:cNvPr id="42" name="Rectangle 41">
              <a:extLst>
                <a:ext uri="{FF2B5EF4-FFF2-40B4-BE49-F238E27FC236}">
                  <a16:creationId xmlns:a16="http://schemas.microsoft.com/office/drawing/2014/main" id="{E8F922DA-5354-BDAC-CAD9-ACC0AD33D20F}"/>
                </a:ext>
              </a:extLst>
            </p:cNvPr>
            <p:cNvSpPr/>
            <p:nvPr/>
          </p:nvSpPr>
          <p:spPr bwMode="auto">
            <a:xfrm>
              <a:off x="48274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Viva Engage</a:t>
              </a:r>
            </a:p>
          </p:txBody>
        </p:sp>
        <p:pic>
          <p:nvPicPr>
            <p:cNvPr id="43" name="Picture 42" descr="Viva Engage icon">
              <a:extLst>
                <a:ext uri="{FF2B5EF4-FFF2-40B4-BE49-F238E27FC236}">
                  <a16:creationId xmlns:a16="http://schemas.microsoft.com/office/drawing/2014/main" id="{30AFDD46-DD34-4FCD-62BF-A555A529324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810756" y="5432736"/>
              <a:ext cx="262205" cy="262879"/>
            </a:xfrm>
            <a:prstGeom prst="rect">
              <a:avLst/>
            </a:prstGeom>
          </p:spPr>
        </p:pic>
      </p:grpSp>
      <p:sp>
        <p:nvSpPr>
          <p:cNvPr id="58" name="Oval 57">
            <a:extLst>
              <a:ext uri="{FF2B5EF4-FFF2-40B4-BE49-F238E27FC236}">
                <a16:creationId xmlns:a16="http://schemas.microsoft.com/office/drawing/2014/main" id="{F9179F85-E3A4-562E-2D80-8FEAB3288A44}"/>
              </a:ext>
            </a:extLst>
          </p:cNvPr>
          <p:cNvSpPr/>
          <p:nvPr/>
        </p:nvSpPr>
        <p:spPr>
          <a:xfrm>
            <a:off x="5202651" y="2724084"/>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9" name="Graphic 58">
            <a:extLst>
              <a:ext uri="{FF2B5EF4-FFF2-40B4-BE49-F238E27FC236}">
                <a16:creationId xmlns:a16="http://schemas.microsoft.com/office/drawing/2014/main" id="{954F0BDD-B821-57CF-EE60-ABED139ECE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32587" y="4076076"/>
            <a:ext cx="457200" cy="457200"/>
          </a:xfrm>
          <a:prstGeom prst="rect">
            <a:avLst/>
          </a:prstGeom>
        </p:spPr>
      </p:pic>
      <p:grpSp>
        <p:nvGrpSpPr>
          <p:cNvPr id="60" name="Group 59" descr="Community Characteristics: Interest/passion&#10;Facilitator&#10;Innovation&#10;Membership">
            <a:extLst>
              <a:ext uri="{FF2B5EF4-FFF2-40B4-BE49-F238E27FC236}">
                <a16:creationId xmlns:a16="http://schemas.microsoft.com/office/drawing/2014/main" id="{197C70CB-5312-0D30-4E17-B945C5B91EBC}"/>
              </a:ext>
            </a:extLst>
          </p:cNvPr>
          <p:cNvGrpSpPr/>
          <p:nvPr/>
        </p:nvGrpSpPr>
        <p:grpSpPr>
          <a:xfrm>
            <a:off x="4865273" y="675546"/>
            <a:ext cx="2178153" cy="1539622"/>
            <a:chOff x="4985203" y="1618959"/>
            <a:chExt cx="1812034" cy="1410073"/>
          </a:xfrm>
        </p:grpSpPr>
        <p:sp>
          <p:nvSpPr>
            <p:cNvPr id="61" name="Isosceles Triangle 60">
              <a:extLst>
                <a:ext uri="{FF2B5EF4-FFF2-40B4-BE49-F238E27FC236}">
                  <a16:creationId xmlns:a16="http://schemas.microsoft.com/office/drawing/2014/main" id="{AB607BFF-F494-FA18-2243-AF640FFCDB81}"/>
                </a:ext>
              </a:extLst>
            </p:cNvPr>
            <p:cNvSpPr/>
            <p:nvPr/>
          </p:nvSpPr>
          <p:spPr bwMode="auto">
            <a:xfrm rot="10800000">
              <a:off x="5763435" y="2883289"/>
              <a:ext cx="337942" cy="145743"/>
            </a:xfrm>
            <a:prstGeom prst="triangle">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endParaRPr kumimoji="0" lang="en-AU" sz="2040" b="0" i="0" u="none" strike="noStrike" kern="120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62" name="Rectangle 61">
              <a:extLst>
                <a:ext uri="{FF2B5EF4-FFF2-40B4-BE49-F238E27FC236}">
                  <a16:creationId xmlns:a16="http://schemas.microsoft.com/office/drawing/2014/main" id="{12D6C8BC-F6C0-D917-3F1B-1C5B1874420F}"/>
                </a:ext>
              </a:extLst>
            </p:cNvPr>
            <p:cNvSpPr/>
            <p:nvPr/>
          </p:nvSpPr>
          <p:spPr bwMode="auto">
            <a:xfrm>
              <a:off x="4985204" y="1846416"/>
              <a:ext cx="1812033" cy="1043466"/>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Interest/passion</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Facilitator</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Innovation</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a:t>
              </a:r>
            </a:p>
          </p:txBody>
        </p:sp>
        <p:sp>
          <p:nvSpPr>
            <p:cNvPr id="63" name="Rectangle 62">
              <a:extLst>
                <a:ext uri="{FF2B5EF4-FFF2-40B4-BE49-F238E27FC236}">
                  <a16:creationId xmlns:a16="http://schemas.microsoft.com/office/drawing/2014/main" id="{BC4FF00C-FDC9-E710-8930-54577981C279}"/>
                </a:ext>
              </a:extLst>
            </p:cNvPr>
            <p:cNvSpPr/>
            <p:nvPr/>
          </p:nvSpPr>
          <p:spPr bwMode="auto">
            <a:xfrm>
              <a:off x="4985203" y="1618959"/>
              <a:ext cx="1812033" cy="236848"/>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122"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Community Characteristics</a:t>
              </a:r>
              <a:endParaRPr kumimoji="0" lang="en-AU" sz="1122"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64" name="Rectangle: Rounded Corners 63">
            <a:extLst>
              <a:ext uri="{FF2B5EF4-FFF2-40B4-BE49-F238E27FC236}">
                <a16:creationId xmlns:a16="http://schemas.microsoft.com/office/drawing/2014/main" id="{262D0DC9-A974-D9D8-B27E-435C9BD4F3E6}"/>
              </a:ext>
              <a:ext uri="{C183D7F6-B498-43B3-948B-1728B52AA6E4}">
                <adec:decorative xmlns:adec="http://schemas.microsoft.com/office/drawing/2017/decorative" val="1"/>
              </a:ext>
            </a:extLst>
          </p:cNvPr>
          <p:cNvSpPr/>
          <p:nvPr/>
        </p:nvSpPr>
        <p:spPr>
          <a:xfrm>
            <a:off x="7026734" y="3962167"/>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65" name="Rectangle: Rounded Corners 64">
            <a:extLst>
              <a:ext uri="{FF2B5EF4-FFF2-40B4-BE49-F238E27FC236}">
                <a16:creationId xmlns:a16="http://schemas.microsoft.com/office/drawing/2014/main" id="{DD024405-A753-42E2-75C1-47358031CF56}"/>
              </a:ext>
              <a:ext uri="{C183D7F6-B498-43B3-948B-1728B52AA6E4}">
                <adec:decorative xmlns:adec="http://schemas.microsoft.com/office/drawing/2017/decorative" val="1"/>
              </a:ext>
            </a:extLst>
          </p:cNvPr>
          <p:cNvSpPr/>
          <p:nvPr/>
        </p:nvSpPr>
        <p:spPr>
          <a:xfrm>
            <a:off x="6942283" y="2642843"/>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66" name="Rectangle: Rounded Corners 65">
            <a:extLst>
              <a:ext uri="{FF2B5EF4-FFF2-40B4-BE49-F238E27FC236}">
                <a16:creationId xmlns:a16="http://schemas.microsoft.com/office/drawing/2014/main" id="{CE94BA66-4EA1-A194-D3B7-79D2F16CA781}"/>
              </a:ext>
              <a:ext uri="{C183D7F6-B498-43B3-948B-1728B52AA6E4}">
                <adec:decorative xmlns:adec="http://schemas.microsoft.com/office/drawing/2017/decorative" val="1"/>
              </a:ext>
            </a:extLst>
          </p:cNvPr>
          <p:cNvSpPr/>
          <p:nvPr/>
        </p:nvSpPr>
        <p:spPr>
          <a:xfrm>
            <a:off x="7128486" y="2963202"/>
            <a:ext cx="161047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10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7" name="Rectangle: Rounded Corners 66">
            <a:extLst>
              <a:ext uri="{FF2B5EF4-FFF2-40B4-BE49-F238E27FC236}">
                <a16:creationId xmlns:a16="http://schemas.microsoft.com/office/drawing/2014/main" id="{EC248F42-098D-8D0F-221E-59002827F602}"/>
              </a:ext>
              <a:ext uri="{C183D7F6-B498-43B3-948B-1728B52AA6E4}">
                <adec:decorative xmlns:adec="http://schemas.microsoft.com/office/drawing/2017/decorative" val="1"/>
              </a:ext>
            </a:extLst>
          </p:cNvPr>
          <p:cNvSpPr/>
          <p:nvPr/>
        </p:nvSpPr>
        <p:spPr>
          <a:xfrm>
            <a:off x="7209329" y="3306131"/>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10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BD37BBE8-B6C4-1FED-6C14-2A1C9CDF7566}"/>
              </a:ext>
              <a:ext uri="{C183D7F6-B498-43B3-948B-1728B52AA6E4}">
                <adec:decorative xmlns:adec="http://schemas.microsoft.com/office/drawing/2017/decorative" val="1"/>
              </a:ext>
            </a:extLst>
          </p:cNvPr>
          <p:cNvSpPr/>
          <p:nvPr/>
        </p:nvSpPr>
        <p:spPr>
          <a:xfrm>
            <a:off x="7221924" y="3649059"/>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grpSp>
        <p:nvGrpSpPr>
          <p:cNvPr id="10" name="Group 9">
            <a:extLst>
              <a:ext uri="{FF2B5EF4-FFF2-40B4-BE49-F238E27FC236}">
                <a16:creationId xmlns:a16="http://schemas.microsoft.com/office/drawing/2014/main" id="{D4EDD03D-13C6-91C2-94F9-590A145F68B6}"/>
              </a:ext>
            </a:extLst>
          </p:cNvPr>
          <p:cNvGrpSpPr/>
          <p:nvPr/>
        </p:nvGrpSpPr>
        <p:grpSpPr>
          <a:xfrm>
            <a:off x="2480439" y="2558225"/>
            <a:ext cx="6733994" cy="1828614"/>
            <a:chOff x="2480439" y="2558225"/>
            <a:chExt cx="6733994" cy="1828614"/>
          </a:xfrm>
        </p:grpSpPr>
        <p:pic>
          <p:nvPicPr>
            <p:cNvPr id="35" name="Picture 2" descr="See the source image">
              <a:extLst>
                <a:ext uri="{FF2B5EF4-FFF2-40B4-BE49-F238E27FC236}">
                  <a16:creationId xmlns:a16="http://schemas.microsoft.com/office/drawing/2014/main" id="{C3943D1B-44E8-977D-6BE0-63FBA44646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Viva Engage icon">
              <a:extLst>
                <a:ext uri="{FF2B5EF4-FFF2-40B4-BE49-F238E27FC236}">
                  <a16:creationId xmlns:a16="http://schemas.microsoft.com/office/drawing/2014/main" id="{E4780CAB-EFBE-056A-013A-75AD9CD8547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37" name="Picture 36" descr="Viva Engage icon">
              <a:extLst>
                <a:ext uri="{FF2B5EF4-FFF2-40B4-BE49-F238E27FC236}">
                  <a16:creationId xmlns:a16="http://schemas.microsoft.com/office/drawing/2014/main" id="{58C7DABA-2911-106F-AAE4-C7106C9D09A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38" name="Picture 37" descr="Viva Engage icon">
              <a:extLst>
                <a:ext uri="{FF2B5EF4-FFF2-40B4-BE49-F238E27FC236}">
                  <a16:creationId xmlns:a16="http://schemas.microsoft.com/office/drawing/2014/main" id="{74B4D32A-D99D-CF2D-811D-D72B46CDB12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39" name="Picture 38" descr="Viva Engage icon">
              <a:extLst>
                <a:ext uri="{FF2B5EF4-FFF2-40B4-BE49-F238E27FC236}">
                  <a16:creationId xmlns:a16="http://schemas.microsoft.com/office/drawing/2014/main" id="{1773DC9B-9EE0-5F40-DB12-11C36D6D49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40" name="Picture 39" descr="Viva Engage icon">
              <a:extLst>
                <a:ext uri="{FF2B5EF4-FFF2-40B4-BE49-F238E27FC236}">
                  <a16:creationId xmlns:a16="http://schemas.microsoft.com/office/drawing/2014/main" id="{77433E20-1C95-D4D5-05EB-2D16F7B1129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69" name="Picture 68" descr="Microsoft Teams app icon">
              <a:extLst>
                <a:ext uri="{FF2B5EF4-FFF2-40B4-BE49-F238E27FC236}">
                  <a16:creationId xmlns:a16="http://schemas.microsoft.com/office/drawing/2014/main" id="{FCDD4698-E88E-0C77-0330-E125D15ACDBE}"/>
                </a:ext>
              </a:extLst>
            </p:cNvPr>
            <p:cNvPicPr>
              <a:picLocks noChangeAspect="1"/>
            </p:cNvPicPr>
            <p:nvPr/>
          </p:nvPicPr>
          <p:blipFill>
            <a:blip r:embed="rId8"/>
            <a:stretch>
              <a:fillRect/>
            </a:stretch>
          </p:blipFill>
          <p:spPr>
            <a:xfrm>
              <a:off x="8659276" y="3780771"/>
              <a:ext cx="555157" cy="606068"/>
            </a:xfrm>
            <a:prstGeom prst="rect">
              <a:avLst/>
            </a:prstGeom>
          </p:spPr>
        </p:pic>
        <p:pic>
          <p:nvPicPr>
            <p:cNvPr id="71" name="Picture 70" descr="Viva Engage icon">
              <a:extLst>
                <a:ext uri="{FF2B5EF4-FFF2-40B4-BE49-F238E27FC236}">
                  <a16:creationId xmlns:a16="http://schemas.microsoft.com/office/drawing/2014/main" id="{7C134B5C-96BD-53D5-7E37-A16079F00D4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72" name="Picture 71" descr="Viva Engage icon">
              <a:extLst>
                <a:ext uri="{FF2B5EF4-FFF2-40B4-BE49-F238E27FC236}">
                  <a16:creationId xmlns:a16="http://schemas.microsoft.com/office/drawing/2014/main" id="{47596C61-4750-43A0-4FBE-1B393D10656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73" name="Picture 72" descr="Viva Engage icon">
              <a:extLst>
                <a:ext uri="{FF2B5EF4-FFF2-40B4-BE49-F238E27FC236}">
                  <a16:creationId xmlns:a16="http://schemas.microsoft.com/office/drawing/2014/main" id="{A4A087A3-36E8-F102-03BF-D9CD74BCF44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9" name="Graphic 8">
              <a:extLst>
                <a:ext uri="{FF2B5EF4-FFF2-40B4-BE49-F238E27FC236}">
                  <a16:creationId xmlns:a16="http://schemas.microsoft.com/office/drawing/2014/main" id="{C274F775-A5EF-0617-364F-296EA7CCE7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33640" y="2558225"/>
              <a:ext cx="334345" cy="334345"/>
            </a:xfrm>
            <a:prstGeom prst="rect">
              <a:avLst/>
            </a:prstGeom>
          </p:spPr>
        </p:pic>
      </p:grpSp>
    </p:spTree>
    <p:extLst>
      <p:ext uri="{BB962C8B-B14F-4D97-AF65-F5344CB8AC3E}">
        <p14:creationId xmlns:p14="http://schemas.microsoft.com/office/powerpoint/2010/main" val="3132527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47" presetClass="entr" presetSubtype="0"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10" presetClass="entr" presetSubtype="0"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250"/>
                                        <p:tgtEl>
                                          <p:spTgt spid="24"/>
                                        </p:tgtEl>
                                      </p:cBhvr>
                                    </p:animEffect>
                                  </p:childTnLst>
                                </p:cTn>
                              </p:par>
                            </p:childTnLst>
                          </p:cTn>
                        </p:par>
                        <p:par>
                          <p:cTn id="14" fill="hold">
                            <p:stCondLst>
                              <p:cond delay="1750"/>
                            </p:stCondLst>
                            <p:childTnLst>
                              <p:par>
                                <p:cTn id="15" presetID="10"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50"/>
                                        <p:tgtEl>
                                          <p:spTgt spid="23"/>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250"/>
                                        <p:tgtEl>
                                          <p:spTgt spid="22"/>
                                        </p:tgtEl>
                                      </p:cBhvr>
                                    </p:animEffect>
                                  </p:childTnLst>
                                </p:cTn>
                              </p:par>
                            </p:childTnLst>
                          </p:cTn>
                        </p:par>
                        <p:par>
                          <p:cTn id="22" fill="hold">
                            <p:stCondLst>
                              <p:cond delay="2250"/>
                            </p:stCondLst>
                            <p:childTnLst>
                              <p:par>
                                <p:cTn id="23" presetID="10" presetClass="entr" presetSubtype="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250"/>
                                        <p:tgtEl>
                                          <p:spTgt spid="21"/>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250"/>
                                        <p:tgtEl>
                                          <p:spTgt spid="20"/>
                                        </p:tgtEl>
                                      </p:cBhvr>
                                    </p:animEffect>
                                  </p:childTnLst>
                                </p:cTn>
                              </p:par>
                            </p:childTnLst>
                          </p:cTn>
                        </p:par>
                        <p:par>
                          <p:cTn id="30" fill="hold">
                            <p:stCondLst>
                              <p:cond delay="2750"/>
                            </p:stCondLst>
                            <p:childTnLst>
                              <p:par>
                                <p:cTn id="31" presetID="10" presetClass="entr" presetSubtype="0" fill="hold" grpId="0" nodeType="afterEffect">
                                  <p:stCondLst>
                                    <p:cond delay="0"/>
                                  </p:stCondLst>
                                  <p:childTnLst>
                                    <p:set>
                                      <p:cBhvr>
                                        <p:cTn id="32" dur="1" fill="hold">
                                          <p:stCondLst>
                                            <p:cond delay="0"/>
                                          </p:stCondLst>
                                        </p:cTn>
                                        <p:tgtEl>
                                          <p:spTgt spid="65"/>
                                        </p:tgtEl>
                                        <p:attrNameLst>
                                          <p:attrName>style.visibility</p:attrName>
                                        </p:attrNameLst>
                                      </p:cBhvr>
                                      <p:to>
                                        <p:strVal val="visible"/>
                                      </p:to>
                                    </p:set>
                                    <p:animEffect transition="in" filter="fade">
                                      <p:cBhvr>
                                        <p:cTn id="33" dur="250"/>
                                        <p:tgtEl>
                                          <p:spTgt spid="65"/>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66"/>
                                        </p:tgtEl>
                                        <p:attrNameLst>
                                          <p:attrName>style.visibility</p:attrName>
                                        </p:attrNameLst>
                                      </p:cBhvr>
                                      <p:to>
                                        <p:strVal val="visible"/>
                                      </p:to>
                                    </p:set>
                                    <p:animEffect transition="in" filter="fade">
                                      <p:cBhvr>
                                        <p:cTn id="37" dur="250"/>
                                        <p:tgtEl>
                                          <p:spTgt spid="66"/>
                                        </p:tgtEl>
                                      </p:cBhvr>
                                    </p:animEffect>
                                  </p:childTnLst>
                                </p:cTn>
                              </p:par>
                            </p:childTnLst>
                          </p:cTn>
                        </p:par>
                        <p:par>
                          <p:cTn id="38" fill="hold">
                            <p:stCondLst>
                              <p:cond delay="3250"/>
                            </p:stCondLst>
                            <p:childTnLst>
                              <p:par>
                                <p:cTn id="39" presetID="10" presetClass="entr" presetSubtype="0" fill="hold" grpId="0" nodeType="after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fade">
                                      <p:cBhvr>
                                        <p:cTn id="41" dur="250"/>
                                        <p:tgtEl>
                                          <p:spTgt spid="67"/>
                                        </p:tgtEl>
                                      </p:cBhvr>
                                    </p:animEffect>
                                  </p:childTnLst>
                                </p:cTn>
                              </p:par>
                            </p:childTnLst>
                          </p:cTn>
                        </p:par>
                        <p:par>
                          <p:cTn id="42" fill="hold">
                            <p:stCondLst>
                              <p:cond delay="3500"/>
                            </p:stCondLst>
                            <p:childTnLst>
                              <p:par>
                                <p:cTn id="43" presetID="10" presetClass="entr" presetSubtype="0" fill="hold" grpId="0" nodeType="after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fade">
                                      <p:cBhvr>
                                        <p:cTn id="45" dur="250"/>
                                        <p:tgtEl>
                                          <p:spTgt spid="68"/>
                                        </p:tgtEl>
                                      </p:cBhvr>
                                    </p:animEffect>
                                  </p:childTnLst>
                                </p:cTn>
                              </p:par>
                            </p:childTnLst>
                          </p:cTn>
                        </p:par>
                        <p:par>
                          <p:cTn id="46" fill="hold">
                            <p:stCondLst>
                              <p:cond delay="3750"/>
                            </p:stCondLst>
                            <p:childTnLst>
                              <p:par>
                                <p:cTn id="47" presetID="10" presetClass="entr" presetSubtype="0" fill="hold" grpId="0" nodeType="afterEffect">
                                  <p:stCondLst>
                                    <p:cond delay="0"/>
                                  </p:stCondLst>
                                  <p:childTnLst>
                                    <p:set>
                                      <p:cBhvr>
                                        <p:cTn id="48" dur="1" fill="hold">
                                          <p:stCondLst>
                                            <p:cond delay="0"/>
                                          </p:stCondLst>
                                        </p:cTn>
                                        <p:tgtEl>
                                          <p:spTgt spid="64"/>
                                        </p:tgtEl>
                                        <p:attrNameLst>
                                          <p:attrName>style.visibility</p:attrName>
                                        </p:attrNameLst>
                                      </p:cBhvr>
                                      <p:to>
                                        <p:strVal val="visible"/>
                                      </p:to>
                                    </p:set>
                                    <p:animEffect transition="in" filter="fade">
                                      <p:cBhvr>
                                        <p:cTn id="49" dur="250"/>
                                        <p:tgtEl>
                                          <p:spTgt spid="6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fade">
                                      <p:cBhvr>
                                        <p:cTn id="57" dur="500"/>
                                        <p:tgtEl>
                                          <p:spTgt spid="58"/>
                                        </p:tgtEl>
                                      </p:cBhvr>
                                    </p:animEffect>
                                  </p:childTnLst>
                                </p:cTn>
                              </p:par>
                              <p:par>
                                <p:cTn id="58" presetID="10" presetClass="entr" presetSubtype="0" fill="hold" nodeType="with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58" grpId="0" animBg="1"/>
      <p:bldP spid="64" grpId="0" animBg="1"/>
      <p:bldP spid="65" grpId="0" animBg="1"/>
      <p:bldP spid="66" grpId="0" animBg="1"/>
      <p:bldP spid="67" grpId="0" animBg="1"/>
      <p:bldP spid="6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99DD1B-C19B-A7AE-924C-6601EB2D38F7}"/>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4925ED65-6C9C-2F58-8197-44E4C6A4DF35}"/>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2F9A82CF-FA93-8723-C4A4-298B63ACD346}"/>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0DE7D439-2AAC-A997-C7CE-50E426F90E71}"/>
              </a:ext>
            </a:extLst>
          </p:cNvPr>
          <p:cNvSpPr txBox="1"/>
          <p:nvPr/>
        </p:nvSpPr>
        <p:spPr>
          <a:xfrm>
            <a:off x="7496525" y="598533"/>
            <a:ext cx="4164863"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14400">
              <a:lnSpc>
                <a:spcPct val="150000"/>
              </a:lnSpc>
              <a:defRPr/>
            </a:pPr>
            <a:r>
              <a:rPr lang="en-CA" sz="1800" dirty="0">
                <a:solidFill>
                  <a:srgbClr val="000000"/>
                </a:solidFill>
                <a:latin typeface="Segoe UI Semibold"/>
                <a:cs typeface="Segoe UI"/>
              </a:rPr>
              <a:t>Copilot empowering communities</a:t>
            </a:r>
          </a:p>
        </p:txBody>
      </p:sp>
      <p:grpSp>
        <p:nvGrpSpPr>
          <p:cNvPr id="6" name="Group 5">
            <a:extLst>
              <a:ext uri="{FF2B5EF4-FFF2-40B4-BE49-F238E27FC236}">
                <a16:creationId xmlns:a16="http://schemas.microsoft.com/office/drawing/2014/main" id="{AC52B837-C26B-C57C-5E34-1FD0053A361B}"/>
              </a:ext>
            </a:extLst>
          </p:cNvPr>
          <p:cNvGrpSpPr/>
          <p:nvPr/>
        </p:nvGrpSpPr>
        <p:grpSpPr>
          <a:xfrm>
            <a:off x="7496525" y="1234723"/>
            <a:ext cx="3810510" cy="723275"/>
            <a:chOff x="7496525" y="1683602"/>
            <a:chExt cx="3810510" cy="723275"/>
          </a:xfrm>
        </p:grpSpPr>
        <p:pic>
          <p:nvPicPr>
            <p:cNvPr id="7" name="Picture 6">
              <a:extLst>
                <a:ext uri="{FF2B5EF4-FFF2-40B4-BE49-F238E27FC236}">
                  <a16:creationId xmlns:a16="http://schemas.microsoft.com/office/drawing/2014/main" id="{E002BB29-91BA-2A35-6F33-68BDA0CC4A6B}"/>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C17F2C56-5213-F124-FDA3-F1ED63C0F14B}"/>
                </a:ext>
              </a:extLst>
            </p:cNvPr>
            <p:cNvSpPr txBox="1"/>
            <p:nvPr/>
          </p:nvSpPr>
          <p:spPr>
            <a:xfrm>
              <a:off x="7776242" y="1683602"/>
              <a:ext cx="3530793" cy="723275"/>
            </a:xfrm>
            <a:prstGeom prst="rect">
              <a:avLst/>
            </a:prstGeom>
            <a:noFill/>
          </p:spPr>
          <p:txBody>
            <a:bodyPr wrap="square" rtlCol="0">
              <a:spAutoFit/>
            </a:bodyPr>
            <a:lstStyle/>
            <a:p>
              <a:r>
                <a:rPr lang="en-AU" sz="1400" dirty="0">
                  <a:solidFill>
                    <a:prstClr val="black"/>
                  </a:solidFill>
                  <a:latin typeface="Calibri" panose="020F0502020204030204"/>
                </a:rPr>
                <a:t>Copilot in Viva</a:t>
              </a:r>
            </a:p>
            <a:p>
              <a:r>
                <a:rPr lang="en-GB" sz="900" dirty="0">
                  <a:solidFill>
                    <a:prstClr val="black"/>
                  </a:solidFill>
                  <a:latin typeface="Calibri" panose="020F0502020204030204"/>
                </a:rPr>
                <a:t>Take advantage of next-generation AI to accelerate this new performance equation, where engagement and productivity lead to better business outcomes and success</a:t>
              </a:r>
              <a:endParaRPr lang="en-AU" sz="900" dirty="0">
                <a:solidFill>
                  <a:prstClr val="black"/>
                </a:solidFill>
                <a:latin typeface="Calibri" panose="020F0502020204030204"/>
              </a:endParaRPr>
            </a:p>
          </p:txBody>
        </p:sp>
      </p:grpSp>
      <p:grpSp>
        <p:nvGrpSpPr>
          <p:cNvPr id="55" name="Group 54">
            <a:extLst>
              <a:ext uri="{FF2B5EF4-FFF2-40B4-BE49-F238E27FC236}">
                <a16:creationId xmlns:a16="http://schemas.microsoft.com/office/drawing/2014/main" id="{4BAEBFF4-B566-3CB7-9263-FF0B5F98B36E}"/>
              </a:ext>
            </a:extLst>
          </p:cNvPr>
          <p:cNvGrpSpPr/>
          <p:nvPr/>
        </p:nvGrpSpPr>
        <p:grpSpPr>
          <a:xfrm>
            <a:off x="7496525" y="1976237"/>
            <a:ext cx="3810510" cy="584775"/>
            <a:chOff x="7496525" y="1683602"/>
            <a:chExt cx="3810510" cy="584775"/>
          </a:xfrm>
        </p:grpSpPr>
        <p:pic>
          <p:nvPicPr>
            <p:cNvPr id="56" name="Picture 55">
              <a:extLst>
                <a:ext uri="{FF2B5EF4-FFF2-40B4-BE49-F238E27FC236}">
                  <a16:creationId xmlns:a16="http://schemas.microsoft.com/office/drawing/2014/main" id="{A38874FA-FA00-3262-EE35-21DD638F240A}"/>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57" name="TextBox 56">
              <a:extLst>
                <a:ext uri="{FF2B5EF4-FFF2-40B4-BE49-F238E27FC236}">
                  <a16:creationId xmlns:a16="http://schemas.microsoft.com/office/drawing/2014/main" id="{D10574B0-E58B-C7EF-6581-20F889A79361}"/>
                </a:ext>
              </a:extLst>
            </p:cNvPr>
            <p:cNvSpPr txBox="1"/>
            <p:nvPr/>
          </p:nvSpPr>
          <p:spPr>
            <a:xfrm>
              <a:off x="7776242" y="1683602"/>
              <a:ext cx="3530793" cy="584775"/>
            </a:xfrm>
            <a:prstGeom prst="rect">
              <a:avLst/>
            </a:prstGeom>
            <a:noFill/>
          </p:spPr>
          <p:txBody>
            <a:bodyPr wrap="square" rtlCol="0">
              <a:spAutoFit/>
            </a:bodyPr>
            <a:lstStyle/>
            <a:p>
              <a:r>
                <a:rPr lang="en-AU" sz="1400" dirty="0">
                  <a:solidFill>
                    <a:prstClr val="black"/>
                  </a:solidFill>
                  <a:latin typeface="Calibri" panose="020F0502020204030204"/>
                </a:rPr>
                <a:t>Copilot in Microsoft 365</a:t>
              </a:r>
            </a:p>
            <a:p>
              <a:r>
                <a:rPr lang="en-AU" sz="900" dirty="0">
                  <a:solidFill>
                    <a:prstClr val="black"/>
                  </a:solidFill>
                  <a:latin typeface="Calibri" panose="020F0502020204030204"/>
                </a:rPr>
                <a:t>Combine the power of AI with your work in Microsoft 365, assisting people to be more productive.</a:t>
              </a:r>
            </a:p>
          </p:txBody>
        </p:sp>
      </p:grpSp>
      <p:sp>
        <p:nvSpPr>
          <p:cNvPr id="119" name="Oval 118">
            <a:extLst>
              <a:ext uri="{FF2B5EF4-FFF2-40B4-BE49-F238E27FC236}">
                <a16:creationId xmlns:a16="http://schemas.microsoft.com/office/drawing/2014/main" id="{498F0478-8712-A547-079E-7A35CBF5F196}"/>
              </a:ext>
            </a:extLst>
          </p:cNvPr>
          <p:cNvSpPr/>
          <p:nvPr/>
        </p:nvSpPr>
        <p:spPr>
          <a:xfrm>
            <a:off x="2822879" y="2738691"/>
            <a:ext cx="1262249" cy="1262248"/>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20" name="Partial Circle 119">
            <a:extLst>
              <a:ext uri="{FF2B5EF4-FFF2-40B4-BE49-F238E27FC236}">
                <a16:creationId xmlns:a16="http://schemas.microsoft.com/office/drawing/2014/main" id="{1BFB8352-F99F-B052-3AAD-07793706CC88}"/>
              </a:ext>
            </a:extLst>
          </p:cNvPr>
          <p:cNvSpPr/>
          <p:nvPr/>
        </p:nvSpPr>
        <p:spPr>
          <a:xfrm>
            <a:off x="2823317" y="2739128"/>
            <a:ext cx="1261375" cy="1261374"/>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21" name="Group 120">
            <a:extLst>
              <a:ext uri="{FF2B5EF4-FFF2-40B4-BE49-F238E27FC236}">
                <a16:creationId xmlns:a16="http://schemas.microsoft.com/office/drawing/2014/main" id="{313F0CC1-3DB7-54F8-5307-946F71FFB6F4}"/>
              </a:ext>
            </a:extLst>
          </p:cNvPr>
          <p:cNvGrpSpPr/>
          <p:nvPr/>
        </p:nvGrpSpPr>
        <p:grpSpPr>
          <a:xfrm>
            <a:off x="3136474" y="3052284"/>
            <a:ext cx="635061" cy="635061"/>
            <a:chOff x="5423663" y="2954553"/>
            <a:chExt cx="1061378" cy="1061380"/>
          </a:xfrm>
        </p:grpSpPr>
        <p:sp>
          <p:nvSpPr>
            <p:cNvPr id="146" name="Oval 145">
              <a:extLst>
                <a:ext uri="{FF2B5EF4-FFF2-40B4-BE49-F238E27FC236}">
                  <a16:creationId xmlns:a16="http://schemas.microsoft.com/office/drawing/2014/main" id="{0F447052-5C9F-22DB-8C15-07CCF6A7D3A3}"/>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47" name="Graphic 146" descr="Group of people">
              <a:extLst>
                <a:ext uri="{FF2B5EF4-FFF2-40B4-BE49-F238E27FC236}">
                  <a16:creationId xmlns:a16="http://schemas.microsoft.com/office/drawing/2014/main" id="{7068C4F0-756F-5B6F-1805-EB27F6649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68398" y="3099286"/>
              <a:ext cx="771912" cy="771913"/>
            </a:xfrm>
            <a:prstGeom prst="rect">
              <a:avLst/>
            </a:prstGeom>
          </p:spPr>
        </p:pic>
      </p:grpSp>
      <p:sp>
        <p:nvSpPr>
          <p:cNvPr id="122" name="Rectangle: Rounded Corners 121">
            <a:extLst>
              <a:ext uri="{FF2B5EF4-FFF2-40B4-BE49-F238E27FC236}">
                <a16:creationId xmlns:a16="http://schemas.microsoft.com/office/drawing/2014/main" id="{1FC37F51-279D-4B9B-87F2-6B0669D43A46}"/>
              </a:ext>
              <a:ext uri="{C183D7F6-B498-43B3-948B-1728B52AA6E4}">
                <adec:decorative xmlns:adec="http://schemas.microsoft.com/office/drawing/2017/decorative" val="1"/>
              </a:ext>
            </a:extLst>
          </p:cNvPr>
          <p:cNvSpPr/>
          <p:nvPr/>
        </p:nvSpPr>
        <p:spPr>
          <a:xfrm>
            <a:off x="1939283" y="2838455"/>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123" name="Rectangle: Rounded Corners 122">
            <a:extLst>
              <a:ext uri="{FF2B5EF4-FFF2-40B4-BE49-F238E27FC236}">
                <a16:creationId xmlns:a16="http://schemas.microsoft.com/office/drawing/2014/main" id="{13EBD02A-A9F7-7FBA-0D6C-67907C38104F}"/>
              </a:ext>
              <a:ext uri="{C183D7F6-B498-43B3-948B-1728B52AA6E4}">
                <adec:decorative xmlns:adec="http://schemas.microsoft.com/office/drawing/2017/decorative" val="1"/>
              </a:ext>
            </a:extLst>
          </p:cNvPr>
          <p:cNvSpPr/>
          <p:nvPr/>
        </p:nvSpPr>
        <p:spPr>
          <a:xfrm>
            <a:off x="1804595" y="3030137"/>
            <a:ext cx="968220"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124" name="Rectangle: Rounded Corners 123">
            <a:extLst>
              <a:ext uri="{FF2B5EF4-FFF2-40B4-BE49-F238E27FC236}">
                <a16:creationId xmlns:a16="http://schemas.microsoft.com/office/drawing/2014/main" id="{380D5322-9FB0-2DE2-0770-9F97A3B90744}"/>
              </a:ext>
              <a:ext uri="{C183D7F6-B498-43B3-948B-1728B52AA6E4}">
                <adec:decorative xmlns:adec="http://schemas.microsoft.com/office/drawing/2017/decorative" val="1"/>
              </a:ext>
            </a:extLst>
          </p:cNvPr>
          <p:cNvSpPr/>
          <p:nvPr/>
        </p:nvSpPr>
        <p:spPr>
          <a:xfrm>
            <a:off x="1731281" y="3235324"/>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125" name="Rectangle: Rounded Corners 124">
            <a:extLst>
              <a:ext uri="{FF2B5EF4-FFF2-40B4-BE49-F238E27FC236}">
                <a16:creationId xmlns:a16="http://schemas.microsoft.com/office/drawing/2014/main" id="{ED82AB4E-EC11-8691-CA15-25AEACD9185F}"/>
              </a:ext>
              <a:ext uri="{C183D7F6-B498-43B3-948B-1728B52AA6E4}">
                <adec:decorative xmlns:adec="http://schemas.microsoft.com/office/drawing/2017/decorative" val="1"/>
              </a:ext>
            </a:extLst>
          </p:cNvPr>
          <p:cNvSpPr/>
          <p:nvPr/>
        </p:nvSpPr>
        <p:spPr>
          <a:xfrm>
            <a:off x="1750689" y="3440534"/>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126" name="Rectangle: Rounded Corners 125">
            <a:extLst>
              <a:ext uri="{FF2B5EF4-FFF2-40B4-BE49-F238E27FC236}">
                <a16:creationId xmlns:a16="http://schemas.microsoft.com/office/drawing/2014/main" id="{2C44C3E6-9353-2163-54A3-87D39BE0BF4F}"/>
              </a:ext>
              <a:ext uri="{C183D7F6-B498-43B3-948B-1728B52AA6E4}">
                <adec:decorative xmlns:adec="http://schemas.microsoft.com/office/drawing/2017/decorative" val="1"/>
              </a:ext>
            </a:extLst>
          </p:cNvPr>
          <p:cNvSpPr/>
          <p:nvPr/>
        </p:nvSpPr>
        <p:spPr>
          <a:xfrm>
            <a:off x="1821494" y="3645675"/>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127" name="Oval 126">
            <a:extLst>
              <a:ext uri="{FF2B5EF4-FFF2-40B4-BE49-F238E27FC236}">
                <a16:creationId xmlns:a16="http://schemas.microsoft.com/office/drawing/2014/main" id="{451F6251-82DE-507E-1716-B06F37EF2B2B}"/>
              </a:ext>
            </a:extLst>
          </p:cNvPr>
          <p:cNvSpPr/>
          <p:nvPr/>
        </p:nvSpPr>
        <p:spPr>
          <a:xfrm>
            <a:off x="3004235" y="2914387"/>
            <a:ext cx="934249" cy="93424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8" name="Graphic 127">
            <a:extLst>
              <a:ext uri="{FF2B5EF4-FFF2-40B4-BE49-F238E27FC236}">
                <a16:creationId xmlns:a16="http://schemas.microsoft.com/office/drawing/2014/main" id="{5B6B1D70-E240-71EC-CF5F-355F7118E9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21315" y="3723331"/>
            <a:ext cx="273559" cy="273559"/>
          </a:xfrm>
          <a:prstGeom prst="rect">
            <a:avLst/>
          </a:prstGeom>
        </p:spPr>
      </p:pic>
      <p:sp>
        <p:nvSpPr>
          <p:cNvPr id="129" name="Rectangle: Rounded Corners 128">
            <a:extLst>
              <a:ext uri="{FF2B5EF4-FFF2-40B4-BE49-F238E27FC236}">
                <a16:creationId xmlns:a16="http://schemas.microsoft.com/office/drawing/2014/main" id="{B883D595-506B-3EE9-23A5-061C42B98076}"/>
              </a:ext>
              <a:ext uri="{C183D7F6-B498-43B3-948B-1728B52AA6E4}">
                <adec:decorative xmlns:adec="http://schemas.microsoft.com/office/drawing/2017/decorative" val="1"/>
              </a:ext>
            </a:extLst>
          </p:cNvPr>
          <p:cNvSpPr/>
          <p:nvPr/>
        </p:nvSpPr>
        <p:spPr>
          <a:xfrm>
            <a:off x="4095649" y="3655175"/>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130" name="Rectangle: Rounded Corners 129">
            <a:extLst>
              <a:ext uri="{FF2B5EF4-FFF2-40B4-BE49-F238E27FC236}">
                <a16:creationId xmlns:a16="http://schemas.microsoft.com/office/drawing/2014/main" id="{E2778DAA-0454-69CE-EBFC-840769EE0DEC}"/>
              </a:ext>
              <a:ext uri="{C183D7F6-B498-43B3-948B-1728B52AA6E4}">
                <adec:decorative xmlns:adec="http://schemas.microsoft.com/office/drawing/2017/decorative" val="1"/>
              </a:ext>
            </a:extLst>
          </p:cNvPr>
          <p:cNvSpPr/>
          <p:nvPr/>
        </p:nvSpPr>
        <p:spPr>
          <a:xfrm>
            <a:off x="4045119" y="2865777"/>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131" name="Rectangle: Rounded Corners 130">
            <a:extLst>
              <a:ext uri="{FF2B5EF4-FFF2-40B4-BE49-F238E27FC236}">
                <a16:creationId xmlns:a16="http://schemas.microsoft.com/office/drawing/2014/main" id="{9193F011-8EA7-B1E3-CB25-363178487777}"/>
              </a:ext>
              <a:ext uri="{C183D7F6-B498-43B3-948B-1728B52AA6E4}">
                <adec:decorative xmlns:adec="http://schemas.microsoft.com/office/drawing/2017/decorative" val="1"/>
              </a:ext>
            </a:extLst>
          </p:cNvPr>
          <p:cNvSpPr/>
          <p:nvPr/>
        </p:nvSpPr>
        <p:spPr>
          <a:xfrm>
            <a:off x="4156531" y="3057459"/>
            <a:ext cx="963607"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32" name="Rectangle: Rounded Corners 131">
            <a:extLst>
              <a:ext uri="{FF2B5EF4-FFF2-40B4-BE49-F238E27FC236}">
                <a16:creationId xmlns:a16="http://schemas.microsoft.com/office/drawing/2014/main" id="{E94C75A1-8403-1592-0866-B9BDBA69709A}"/>
              </a:ext>
              <a:ext uri="{C183D7F6-B498-43B3-948B-1728B52AA6E4}">
                <adec:decorative xmlns:adec="http://schemas.microsoft.com/office/drawing/2017/decorative" val="1"/>
              </a:ext>
            </a:extLst>
          </p:cNvPr>
          <p:cNvSpPr/>
          <p:nvPr/>
        </p:nvSpPr>
        <p:spPr>
          <a:xfrm>
            <a:off x="4204902" y="3262646"/>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33" name="Rectangle: Rounded Corners 132">
            <a:extLst>
              <a:ext uri="{FF2B5EF4-FFF2-40B4-BE49-F238E27FC236}">
                <a16:creationId xmlns:a16="http://schemas.microsoft.com/office/drawing/2014/main" id="{388C134D-B8A0-AFF9-9F84-CCFFC0CB0906}"/>
              </a:ext>
              <a:ext uri="{C183D7F6-B498-43B3-948B-1728B52AA6E4}">
                <adec:decorative xmlns:adec="http://schemas.microsoft.com/office/drawing/2017/decorative" val="1"/>
              </a:ext>
            </a:extLst>
          </p:cNvPr>
          <p:cNvSpPr/>
          <p:nvPr/>
        </p:nvSpPr>
        <p:spPr>
          <a:xfrm>
            <a:off x="4212438" y="3467832"/>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sp>
        <p:nvSpPr>
          <p:cNvPr id="148" name="TextBox 147">
            <a:extLst>
              <a:ext uri="{FF2B5EF4-FFF2-40B4-BE49-F238E27FC236}">
                <a16:creationId xmlns:a16="http://schemas.microsoft.com/office/drawing/2014/main" id="{E3EFD8F3-BCCB-A260-C705-0E669248DF0A}"/>
              </a:ext>
              <a:ext uri="{C183D7F6-B498-43B3-948B-1728B52AA6E4}">
                <adec:decorative xmlns:adec="http://schemas.microsoft.com/office/drawing/2017/decorative" val="1"/>
              </a:ext>
            </a:extLst>
          </p:cNvPr>
          <p:cNvSpPr txBox="1"/>
          <p:nvPr/>
        </p:nvSpPr>
        <p:spPr>
          <a:xfrm>
            <a:off x="2355032" y="4056048"/>
            <a:ext cx="2232653" cy="307777"/>
          </a:xfrm>
          <a:prstGeom prst="rect">
            <a:avLst/>
          </a:prstGeom>
          <a:noFill/>
        </p:spPr>
        <p:txBody>
          <a:bodyPr wrap="square">
            <a:spAutoFit/>
          </a:bodyPr>
          <a:lstStyle/>
          <a:p>
            <a:pPr algn="ctr">
              <a:defRPr/>
            </a:pPr>
            <a:r>
              <a:rPr lang="en-AU" sz="1400" dirty="0">
                <a:solidFill>
                  <a:srgbClr val="4472C4"/>
                </a:solidFill>
                <a:latin typeface="Calibri" panose="020F0502020204030204"/>
              </a:rPr>
              <a:t>Community</a:t>
            </a:r>
          </a:p>
        </p:txBody>
      </p:sp>
      <p:grpSp>
        <p:nvGrpSpPr>
          <p:cNvPr id="149" name="Group 148">
            <a:extLst>
              <a:ext uri="{FF2B5EF4-FFF2-40B4-BE49-F238E27FC236}">
                <a16:creationId xmlns:a16="http://schemas.microsoft.com/office/drawing/2014/main" id="{3F27E95A-7868-3A6A-02AE-CE8F53909B31}"/>
              </a:ext>
            </a:extLst>
          </p:cNvPr>
          <p:cNvGrpSpPr/>
          <p:nvPr/>
        </p:nvGrpSpPr>
        <p:grpSpPr>
          <a:xfrm>
            <a:off x="7496525" y="2597490"/>
            <a:ext cx="3810510" cy="446276"/>
            <a:chOff x="7496525" y="1683602"/>
            <a:chExt cx="3810510" cy="446276"/>
          </a:xfrm>
        </p:grpSpPr>
        <p:pic>
          <p:nvPicPr>
            <p:cNvPr id="150" name="Picture 149">
              <a:extLst>
                <a:ext uri="{FF2B5EF4-FFF2-40B4-BE49-F238E27FC236}">
                  <a16:creationId xmlns:a16="http://schemas.microsoft.com/office/drawing/2014/main" id="{AA1BBE97-A0F5-111B-68BA-5125BF119486}"/>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51" name="TextBox 150">
              <a:extLst>
                <a:ext uri="{FF2B5EF4-FFF2-40B4-BE49-F238E27FC236}">
                  <a16:creationId xmlns:a16="http://schemas.microsoft.com/office/drawing/2014/main" id="{9DE24401-BDF1-969F-9DB4-527ADD65D3D1}"/>
                </a:ext>
              </a:extLst>
            </p:cNvPr>
            <p:cNvSpPr txBox="1"/>
            <p:nvPr/>
          </p:nvSpPr>
          <p:spPr>
            <a:xfrm>
              <a:off x="7776242" y="1683602"/>
              <a:ext cx="3530793" cy="446276"/>
            </a:xfrm>
            <a:prstGeom prst="rect">
              <a:avLst/>
            </a:prstGeom>
            <a:noFill/>
          </p:spPr>
          <p:txBody>
            <a:bodyPr wrap="square" rtlCol="0">
              <a:spAutoFit/>
            </a:bodyPr>
            <a:lstStyle/>
            <a:p>
              <a:r>
                <a:rPr lang="en-AU" sz="1400" dirty="0">
                  <a:solidFill>
                    <a:prstClr val="black"/>
                  </a:solidFill>
                  <a:latin typeface="Calibri" panose="020F0502020204030204"/>
                </a:rPr>
                <a:t>GitHub Copilot</a:t>
              </a:r>
            </a:p>
            <a:p>
              <a:r>
                <a:rPr lang="en-GB" sz="900" dirty="0">
                  <a:solidFill>
                    <a:srgbClr val="1F2328"/>
                  </a:solidFill>
                  <a:latin typeface="-apple-system"/>
                </a:rPr>
                <a:t>Offers autocomplete-style suggestions as you code.</a:t>
              </a:r>
              <a:endParaRPr lang="en-AU" sz="900" dirty="0">
                <a:solidFill>
                  <a:prstClr val="black"/>
                </a:solidFill>
                <a:latin typeface="Calibri" panose="020F0502020204030204"/>
              </a:endParaRPr>
            </a:p>
          </p:txBody>
        </p:sp>
      </p:grpSp>
      <p:grpSp>
        <p:nvGrpSpPr>
          <p:cNvPr id="9" name="Group 8">
            <a:extLst>
              <a:ext uri="{FF2B5EF4-FFF2-40B4-BE49-F238E27FC236}">
                <a16:creationId xmlns:a16="http://schemas.microsoft.com/office/drawing/2014/main" id="{52BE9139-F2D7-A15F-C9A6-08D247C4072A}"/>
              </a:ext>
            </a:extLst>
          </p:cNvPr>
          <p:cNvGrpSpPr/>
          <p:nvPr/>
        </p:nvGrpSpPr>
        <p:grpSpPr>
          <a:xfrm>
            <a:off x="1335328" y="2811680"/>
            <a:ext cx="4086342" cy="1109645"/>
            <a:chOff x="2480439" y="2558225"/>
            <a:chExt cx="6733994" cy="1828614"/>
          </a:xfrm>
        </p:grpSpPr>
        <p:pic>
          <p:nvPicPr>
            <p:cNvPr id="10" name="Picture 2" descr="See the source image">
              <a:extLst>
                <a:ext uri="{FF2B5EF4-FFF2-40B4-BE49-F238E27FC236}">
                  <a16:creationId xmlns:a16="http://schemas.microsoft.com/office/drawing/2014/main" id="{41AB8858-48EE-96DA-50E5-0A384B5DB6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Viva Engage icon">
              <a:extLst>
                <a:ext uri="{FF2B5EF4-FFF2-40B4-BE49-F238E27FC236}">
                  <a16:creationId xmlns:a16="http://schemas.microsoft.com/office/drawing/2014/main" id="{5D112364-156E-5CD7-FAFA-81735EE3248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12" name="Picture 11" descr="Viva Engage icon">
              <a:extLst>
                <a:ext uri="{FF2B5EF4-FFF2-40B4-BE49-F238E27FC236}">
                  <a16:creationId xmlns:a16="http://schemas.microsoft.com/office/drawing/2014/main" id="{91846DFB-7754-7F26-191A-EB298A0D4A38}"/>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13" name="Picture 12" descr="Viva Engage icon">
              <a:extLst>
                <a:ext uri="{FF2B5EF4-FFF2-40B4-BE49-F238E27FC236}">
                  <a16:creationId xmlns:a16="http://schemas.microsoft.com/office/drawing/2014/main" id="{05C1612B-389E-ADB2-9C3E-B26ABF93036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14" name="Picture 13" descr="Viva Engage icon">
              <a:extLst>
                <a:ext uri="{FF2B5EF4-FFF2-40B4-BE49-F238E27FC236}">
                  <a16:creationId xmlns:a16="http://schemas.microsoft.com/office/drawing/2014/main" id="{C9E70FBB-24F6-31A6-80D7-2D0F1D42ED4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15" name="Picture 14" descr="Viva Engage icon">
              <a:extLst>
                <a:ext uri="{FF2B5EF4-FFF2-40B4-BE49-F238E27FC236}">
                  <a16:creationId xmlns:a16="http://schemas.microsoft.com/office/drawing/2014/main" id="{C23527B5-49B2-25C6-B7AA-D07633B71A3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16" name="Picture 15" descr="Microsoft Teams app icon">
              <a:extLst>
                <a:ext uri="{FF2B5EF4-FFF2-40B4-BE49-F238E27FC236}">
                  <a16:creationId xmlns:a16="http://schemas.microsoft.com/office/drawing/2014/main" id="{C6DE87BE-C66A-5CC1-F443-E2BBC48EFB84}"/>
                </a:ext>
              </a:extLst>
            </p:cNvPr>
            <p:cNvPicPr>
              <a:picLocks noChangeAspect="1"/>
            </p:cNvPicPr>
            <p:nvPr/>
          </p:nvPicPr>
          <p:blipFill>
            <a:blip r:embed="rId9"/>
            <a:stretch>
              <a:fillRect/>
            </a:stretch>
          </p:blipFill>
          <p:spPr>
            <a:xfrm>
              <a:off x="8659276" y="3780771"/>
              <a:ext cx="555157" cy="606068"/>
            </a:xfrm>
            <a:prstGeom prst="rect">
              <a:avLst/>
            </a:prstGeom>
          </p:spPr>
        </p:pic>
        <p:pic>
          <p:nvPicPr>
            <p:cNvPr id="17" name="Picture 16" descr="Viva Engage icon">
              <a:extLst>
                <a:ext uri="{FF2B5EF4-FFF2-40B4-BE49-F238E27FC236}">
                  <a16:creationId xmlns:a16="http://schemas.microsoft.com/office/drawing/2014/main" id="{6C5659BB-6B0A-A04B-DDED-9BED0E9F221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18" name="Picture 17" descr="Viva Engage icon">
              <a:extLst>
                <a:ext uri="{FF2B5EF4-FFF2-40B4-BE49-F238E27FC236}">
                  <a16:creationId xmlns:a16="http://schemas.microsoft.com/office/drawing/2014/main" id="{3A8DFB55-49F2-D998-BC56-C0E7FB13341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19" name="Picture 18" descr="Viva Engage icon">
              <a:extLst>
                <a:ext uri="{FF2B5EF4-FFF2-40B4-BE49-F238E27FC236}">
                  <a16:creationId xmlns:a16="http://schemas.microsoft.com/office/drawing/2014/main" id="{2F833C65-275E-C6A4-8DF8-24BCC272892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20" name="Graphic 19">
              <a:extLst>
                <a:ext uri="{FF2B5EF4-FFF2-40B4-BE49-F238E27FC236}">
                  <a16:creationId xmlns:a16="http://schemas.microsoft.com/office/drawing/2014/main" id="{699D2E1B-C455-AC1A-C270-2CB6F60EB54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33640" y="2558225"/>
              <a:ext cx="334345" cy="334345"/>
            </a:xfrm>
            <a:prstGeom prst="rect">
              <a:avLst/>
            </a:prstGeom>
          </p:spPr>
        </p:pic>
      </p:grpSp>
    </p:spTree>
    <p:extLst>
      <p:ext uri="{BB962C8B-B14F-4D97-AF65-F5344CB8AC3E}">
        <p14:creationId xmlns:p14="http://schemas.microsoft.com/office/powerpoint/2010/main" val="3561889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List of Team Characteristics: Membership is mandatory based on skills required&#10;Recommended team size is 5-12 individuals &#10;Focus on outcome delivery aligned with strategic priority of the organization">
            <a:extLst>
              <a:ext uri="{FF2B5EF4-FFF2-40B4-BE49-F238E27FC236}">
                <a16:creationId xmlns:a16="http://schemas.microsoft.com/office/drawing/2014/main" id="{22E3B22E-BF3D-A93C-5A96-4AF3A2BAF158}"/>
              </a:ext>
            </a:extLst>
          </p:cNvPr>
          <p:cNvGrpSpPr/>
          <p:nvPr/>
        </p:nvGrpSpPr>
        <p:grpSpPr>
          <a:xfrm>
            <a:off x="2192059" y="1253704"/>
            <a:ext cx="2875811" cy="2424648"/>
            <a:chOff x="4985204" y="440611"/>
            <a:chExt cx="1874520" cy="2619228"/>
          </a:xfrm>
        </p:grpSpPr>
        <p:sp>
          <p:nvSpPr>
            <p:cNvPr id="3" name="Isosceles Triangle 2">
              <a:extLst>
                <a:ext uri="{FF2B5EF4-FFF2-40B4-BE49-F238E27FC236}">
                  <a16:creationId xmlns:a16="http://schemas.microsoft.com/office/drawing/2014/main" id="{62DCB9D1-636D-426D-868D-B68A14B5F189}"/>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4" name="Rectangle 3">
              <a:extLst>
                <a:ext uri="{FF2B5EF4-FFF2-40B4-BE49-F238E27FC236}">
                  <a16:creationId xmlns:a16="http://schemas.microsoft.com/office/drawing/2014/main" id="{AD216E74-3516-FAE6-6B29-D2B70A5DD60C}"/>
                </a:ext>
              </a:extLst>
            </p:cNvPr>
            <p:cNvSpPr/>
            <p:nvPr/>
          </p:nvSpPr>
          <p:spPr bwMode="auto">
            <a:xfrm>
              <a:off x="4985204" y="686028"/>
              <a:ext cx="1874520" cy="2203854"/>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Membership is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mandatory</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based on skills required</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Recommended team size is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5-12 </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individuals </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Focus on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outcome delivery </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aligned with strategic priority of the organization</a:t>
              </a:r>
            </a:p>
          </p:txBody>
        </p:sp>
        <p:sp>
          <p:nvSpPr>
            <p:cNvPr id="5" name="Rectangle 4">
              <a:extLst>
                <a:ext uri="{FF2B5EF4-FFF2-40B4-BE49-F238E27FC236}">
                  <a16:creationId xmlns:a16="http://schemas.microsoft.com/office/drawing/2014/main" id="{741B35A4-D4D7-8773-BE74-9F2C6F415EB1}"/>
                </a:ext>
              </a:extLst>
            </p:cNvPr>
            <p:cNvSpPr/>
            <p:nvPr/>
          </p:nvSpPr>
          <p:spPr bwMode="auto">
            <a:xfrm>
              <a:off x="4985204" y="440611"/>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Membership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6" name="Group 5" descr="List of Community Characteristics Membership is optional based on interest or passion&#10;The larger the community, the better &#10;Focus on learning, innovating, capture organizational experience and employee engagement">
            <a:extLst>
              <a:ext uri="{FF2B5EF4-FFF2-40B4-BE49-F238E27FC236}">
                <a16:creationId xmlns:a16="http://schemas.microsoft.com/office/drawing/2014/main" id="{54697BCE-9960-FCD8-4675-F5C30AEC52F3}"/>
              </a:ext>
            </a:extLst>
          </p:cNvPr>
          <p:cNvGrpSpPr/>
          <p:nvPr/>
        </p:nvGrpSpPr>
        <p:grpSpPr>
          <a:xfrm>
            <a:off x="7324089" y="1235272"/>
            <a:ext cx="2875811" cy="2424648"/>
            <a:chOff x="4985204" y="440611"/>
            <a:chExt cx="1874520" cy="2619228"/>
          </a:xfrm>
        </p:grpSpPr>
        <p:sp>
          <p:nvSpPr>
            <p:cNvPr id="7" name="Isosceles Triangle 6">
              <a:extLst>
                <a:ext uri="{FF2B5EF4-FFF2-40B4-BE49-F238E27FC236}">
                  <a16:creationId xmlns:a16="http://schemas.microsoft.com/office/drawing/2014/main" id="{01376B48-3491-5DFB-5B6B-A5673A9C157D}"/>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8" name="Rectangle 7">
              <a:extLst>
                <a:ext uri="{FF2B5EF4-FFF2-40B4-BE49-F238E27FC236}">
                  <a16:creationId xmlns:a16="http://schemas.microsoft.com/office/drawing/2014/main" id="{7948F123-C82F-2080-0436-FE2D0E0C9C01}"/>
                </a:ext>
              </a:extLst>
            </p:cNvPr>
            <p:cNvSpPr/>
            <p:nvPr/>
          </p:nvSpPr>
          <p:spPr bwMode="auto">
            <a:xfrm>
              <a:off x="4985204" y="686028"/>
              <a:ext cx="1874520" cy="2203854"/>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Membership is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optional</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based on interest or passion</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The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larger</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the community, the better </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Focus on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learning</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innovating</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capture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organizational experience </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and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employee engagement </a:t>
              </a:r>
            </a:p>
          </p:txBody>
        </p:sp>
        <p:sp>
          <p:nvSpPr>
            <p:cNvPr id="9" name="Rectangle 8">
              <a:extLst>
                <a:ext uri="{FF2B5EF4-FFF2-40B4-BE49-F238E27FC236}">
                  <a16:creationId xmlns:a16="http://schemas.microsoft.com/office/drawing/2014/main" id="{DAA56503-FCE7-3B81-C849-1123E9D93FA7}"/>
                </a:ext>
              </a:extLst>
            </p:cNvPr>
            <p:cNvSpPr/>
            <p:nvPr/>
          </p:nvSpPr>
          <p:spPr bwMode="auto">
            <a:xfrm>
              <a:off x="4985204" y="440611"/>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Membership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11" name="Group 10">
            <a:extLst>
              <a:ext uri="{FF2B5EF4-FFF2-40B4-BE49-F238E27FC236}">
                <a16:creationId xmlns:a16="http://schemas.microsoft.com/office/drawing/2014/main" id="{2E05431F-72B9-CE0E-3E53-8FFBAB385B30}"/>
              </a:ext>
            </a:extLst>
          </p:cNvPr>
          <p:cNvGrpSpPr/>
          <p:nvPr/>
        </p:nvGrpSpPr>
        <p:grpSpPr>
          <a:xfrm>
            <a:off x="5251299" y="1995049"/>
            <a:ext cx="1819775" cy="589122"/>
            <a:chOff x="5251299" y="1995049"/>
            <a:chExt cx="1819775" cy="589122"/>
          </a:xfrm>
        </p:grpSpPr>
        <p:pic>
          <p:nvPicPr>
            <p:cNvPr id="12" name="Picture 11" descr="Microsoft Teams app icon">
              <a:extLst>
                <a:ext uri="{FF2B5EF4-FFF2-40B4-BE49-F238E27FC236}">
                  <a16:creationId xmlns:a16="http://schemas.microsoft.com/office/drawing/2014/main" id="{93636AC9-862B-A372-8E80-9918037A8433}"/>
                </a:ext>
              </a:extLst>
            </p:cNvPr>
            <p:cNvPicPr>
              <a:picLocks noChangeAspect="1"/>
            </p:cNvPicPr>
            <p:nvPr/>
          </p:nvPicPr>
          <p:blipFill>
            <a:blip r:embed="rId2"/>
            <a:stretch>
              <a:fillRect/>
            </a:stretch>
          </p:blipFill>
          <p:spPr>
            <a:xfrm>
              <a:off x="5251299" y="1995049"/>
              <a:ext cx="589122" cy="589122"/>
            </a:xfrm>
            <a:prstGeom prst="rect">
              <a:avLst/>
            </a:prstGeom>
          </p:spPr>
        </p:pic>
        <p:sp>
          <p:nvSpPr>
            <p:cNvPr id="13" name="Plus Sign 12">
              <a:extLst>
                <a:ext uri="{FF2B5EF4-FFF2-40B4-BE49-F238E27FC236}">
                  <a16:creationId xmlns:a16="http://schemas.microsoft.com/office/drawing/2014/main" id="{136A8C88-9FD4-37FF-6B55-F81646E2B093}"/>
                </a:ext>
              </a:extLst>
            </p:cNvPr>
            <p:cNvSpPr/>
            <p:nvPr/>
          </p:nvSpPr>
          <p:spPr bwMode="auto">
            <a:xfrm>
              <a:off x="6113000" y="2135436"/>
              <a:ext cx="308349" cy="308348"/>
            </a:xfrm>
            <a:prstGeom prst="mathPlus">
              <a:avLst/>
            </a:prstGeom>
            <a:solidFill>
              <a:srgbClr val="00B050"/>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4" name="Picture 13" descr="Viva Engage icon">
              <a:extLst>
                <a:ext uri="{FF2B5EF4-FFF2-40B4-BE49-F238E27FC236}">
                  <a16:creationId xmlns:a16="http://schemas.microsoft.com/office/drawing/2014/main" id="{954A36FC-CD79-794B-8C10-29D56752E2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06320" y="2166474"/>
              <a:ext cx="264754" cy="265435"/>
            </a:xfrm>
            <a:prstGeom prst="rect">
              <a:avLst/>
            </a:prstGeom>
          </p:spPr>
        </p:pic>
      </p:grpSp>
      <p:sp>
        <p:nvSpPr>
          <p:cNvPr id="44" name="Oval 43">
            <a:extLst>
              <a:ext uri="{FF2B5EF4-FFF2-40B4-BE49-F238E27FC236}">
                <a16:creationId xmlns:a16="http://schemas.microsoft.com/office/drawing/2014/main" id="{8FFF6E94-7E49-B4B3-81C6-4D77D0510B52}"/>
              </a:ext>
            </a:extLst>
          </p:cNvPr>
          <p:cNvSpPr/>
          <p:nvPr/>
        </p:nvSpPr>
        <p:spPr>
          <a:xfrm>
            <a:off x="8165899" y="4078568"/>
            <a:ext cx="1262249" cy="1262248"/>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45" name="Partial Circle 44">
            <a:extLst>
              <a:ext uri="{FF2B5EF4-FFF2-40B4-BE49-F238E27FC236}">
                <a16:creationId xmlns:a16="http://schemas.microsoft.com/office/drawing/2014/main" id="{163DC3AD-1926-6FA5-B4C9-2B1C01AB78CC}"/>
              </a:ext>
            </a:extLst>
          </p:cNvPr>
          <p:cNvSpPr/>
          <p:nvPr/>
        </p:nvSpPr>
        <p:spPr>
          <a:xfrm>
            <a:off x="8166337" y="4079005"/>
            <a:ext cx="1261375" cy="1261374"/>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46" name="Group 45">
            <a:extLst>
              <a:ext uri="{FF2B5EF4-FFF2-40B4-BE49-F238E27FC236}">
                <a16:creationId xmlns:a16="http://schemas.microsoft.com/office/drawing/2014/main" id="{3A0CA71F-153D-A1AF-5E39-98C2806408AF}"/>
              </a:ext>
            </a:extLst>
          </p:cNvPr>
          <p:cNvGrpSpPr/>
          <p:nvPr/>
        </p:nvGrpSpPr>
        <p:grpSpPr>
          <a:xfrm>
            <a:off x="8479494" y="4392161"/>
            <a:ext cx="635061" cy="635061"/>
            <a:chOff x="5423663" y="2954553"/>
            <a:chExt cx="1061378" cy="1061380"/>
          </a:xfrm>
        </p:grpSpPr>
        <p:sp>
          <p:nvSpPr>
            <p:cNvPr id="47" name="Oval 46">
              <a:extLst>
                <a:ext uri="{FF2B5EF4-FFF2-40B4-BE49-F238E27FC236}">
                  <a16:creationId xmlns:a16="http://schemas.microsoft.com/office/drawing/2014/main" id="{F09D46C9-847D-3E9F-9171-6AD983270859}"/>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48" name="Graphic 47" descr="Group of people">
              <a:extLst>
                <a:ext uri="{FF2B5EF4-FFF2-40B4-BE49-F238E27FC236}">
                  <a16:creationId xmlns:a16="http://schemas.microsoft.com/office/drawing/2014/main" id="{CF515B1B-FCA3-FD27-BF63-D889A9CB6B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8398" y="3099286"/>
              <a:ext cx="771912" cy="771913"/>
            </a:xfrm>
            <a:prstGeom prst="rect">
              <a:avLst/>
            </a:prstGeom>
          </p:spPr>
        </p:pic>
      </p:grpSp>
      <p:sp>
        <p:nvSpPr>
          <p:cNvPr id="49" name="Rectangle: Rounded Corners 48">
            <a:extLst>
              <a:ext uri="{FF2B5EF4-FFF2-40B4-BE49-F238E27FC236}">
                <a16:creationId xmlns:a16="http://schemas.microsoft.com/office/drawing/2014/main" id="{FA5BA0F4-3EF8-5629-3231-DC0E7EAAE3D7}"/>
              </a:ext>
              <a:ext uri="{C183D7F6-B498-43B3-948B-1728B52AA6E4}">
                <adec:decorative xmlns:adec="http://schemas.microsoft.com/office/drawing/2017/decorative" val="1"/>
              </a:ext>
            </a:extLst>
          </p:cNvPr>
          <p:cNvSpPr/>
          <p:nvPr/>
        </p:nvSpPr>
        <p:spPr>
          <a:xfrm>
            <a:off x="7282303" y="417833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50" name="Rectangle: Rounded Corners 49">
            <a:extLst>
              <a:ext uri="{FF2B5EF4-FFF2-40B4-BE49-F238E27FC236}">
                <a16:creationId xmlns:a16="http://schemas.microsoft.com/office/drawing/2014/main" id="{2F112B55-894E-6FBA-BB8E-BC58EFBF7CB8}"/>
              </a:ext>
              <a:ext uri="{C183D7F6-B498-43B3-948B-1728B52AA6E4}">
                <adec:decorative xmlns:adec="http://schemas.microsoft.com/office/drawing/2017/decorative" val="1"/>
              </a:ext>
            </a:extLst>
          </p:cNvPr>
          <p:cNvSpPr/>
          <p:nvPr/>
        </p:nvSpPr>
        <p:spPr>
          <a:xfrm>
            <a:off x="7147615" y="4370014"/>
            <a:ext cx="968220"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51" name="Rectangle: Rounded Corners 50">
            <a:extLst>
              <a:ext uri="{FF2B5EF4-FFF2-40B4-BE49-F238E27FC236}">
                <a16:creationId xmlns:a16="http://schemas.microsoft.com/office/drawing/2014/main" id="{1CEDCFD7-7383-DB81-0097-BDED045AD987}"/>
              </a:ext>
              <a:ext uri="{C183D7F6-B498-43B3-948B-1728B52AA6E4}">
                <adec:decorative xmlns:adec="http://schemas.microsoft.com/office/drawing/2017/decorative" val="1"/>
              </a:ext>
            </a:extLst>
          </p:cNvPr>
          <p:cNvSpPr/>
          <p:nvPr/>
        </p:nvSpPr>
        <p:spPr>
          <a:xfrm>
            <a:off x="7074301" y="457520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52" name="Rectangle: Rounded Corners 51">
            <a:extLst>
              <a:ext uri="{FF2B5EF4-FFF2-40B4-BE49-F238E27FC236}">
                <a16:creationId xmlns:a16="http://schemas.microsoft.com/office/drawing/2014/main" id="{46DA0CBA-242B-64C5-EFCF-0E15023467CD}"/>
              </a:ext>
              <a:ext uri="{C183D7F6-B498-43B3-948B-1728B52AA6E4}">
                <adec:decorative xmlns:adec="http://schemas.microsoft.com/office/drawing/2017/decorative" val="1"/>
              </a:ext>
            </a:extLst>
          </p:cNvPr>
          <p:cNvSpPr/>
          <p:nvPr/>
        </p:nvSpPr>
        <p:spPr>
          <a:xfrm>
            <a:off x="7093709" y="478041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53" name="Rectangle: Rounded Corners 52">
            <a:extLst>
              <a:ext uri="{FF2B5EF4-FFF2-40B4-BE49-F238E27FC236}">
                <a16:creationId xmlns:a16="http://schemas.microsoft.com/office/drawing/2014/main" id="{95A79A3E-91D3-1E73-AE82-8D6E8BD76401}"/>
              </a:ext>
              <a:ext uri="{C183D7F6-B498-43B3-948B-1728B52AA6E4}">
                <adec:decorative xmlns:adec="http://schemas.microsoft.com/office/drawing/2017/decorative" val="1"/>
              </a:ext>
            </a:extLst>
          </p:cNvPr>
          <p:cNvSpPr/>
          <p:nvPr/>
        </p:nvSpPr>
        <p:spPr>
          <a:xfrm>
            <a:off x="7164514" y="498555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54" name="Oval 53">
            <a:extLst>
              <a:ext uri="{FF2B5EF4-FFF2-40B4-BE49-F238E27FC236}">
                <a16:creationId xmlns:a16="http://schemas.microsoft.com/office/drawing/2014/main" id="{49ADF4E0-5B32-3C24-4F02-E5707A7BDD32}"/>
              </a:ext>
            </a:extLst>
          </p:cNvPr>
          <p:cNvSpPr/>
          <p:nvPr/>
        </p:nvSpPr>
        <p:spPr>
          <a:xfrm>
            <a:off x="8347255" y="4254264"/>
            <a:ext cx="934249" cy="93424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a:extLst>
              <a:ext uri="{FF2B5EF4-FFF2-40B4-BE49-F238E27FC236}">
                <a16:creationId xmlns:a16="http://schemas.microsoft.com/office/drawing/2014/main" id="{1D7D1239-7AD7-6107-D64C-0D12F7D0A10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64335" y="5063208"/>
            <a:ext cx="273559" cy="273559"/>
          </a:xfrm>
          <a:prstGeom prst="rect">
            <a:avLst/>
          </a:prstGeom>
        </p:spPr>
      </p:pic>
      <p:sp>
        <p:nvSpPr>
          <p:cNvPr id="56" name="Rectangle: Rounded Corners 55">
            <a:extLst>
              <a:ext uri="{FF2B5EF4-FFF2-40B4-BE49-F238E27FC236}">
                <a16:creationId xmlns:a16="http://schemas.microsoft.com/office/drawing/2014/main" id="{6FEEDDCB-9C84-9F02-1EEE-08DA65A01936}"/>
              </a:ext>
              <a:ext uri="{C183D7F6-B498-43B3-948B-1728B52AA6E4}">
                <adec:decorative xmlns:adec="http://schemas.microsoft.com/office/drawing/2017/decorative" val="1"/>
              </a:ext>
            </a:extLst>
          </p:cNvPr>
          <p:cNvSpPr/>
          <p:nvPr/>
        </p:nvSpPr>
        <p:spPr>
          <a:xfrm>
            <a:off x="9438669" y="4995052"/>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101" name="Rectangle: Rounded Corners 100">
            <a:extLst>
              <a:ext uri="{FF2B5EF4-FFF2-40B4-BE49-F238E27FC236}">
                <a16:creationId xmlns:a16="http://schemas.microsoft.com/office/drawing/2014/main" id="{B82A9D20-8395-9E27-EA35-E4A66D7CC92F}"/>
              </a:ext>
              <a:ext uri="{C183D7F6-B498-43B3-948B-1728B52AA6E4}">
                <adec:decorative xmlns:adec="http://schemas.microsoft.com/office/drawing/2017/decorative" val="1"/>
              </a:ext>
            </a:extLst>
          </p:cNvPr>
          <p:cNvSpPr/>
          <p:nvPr/>
        </p:nvSpPr>
        <p:spPr>
          <a:xfrm>
            <a:off x="9388139" y="4205654"/>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102" name="Rectangle: Rounded Corners 101">
            <a:extLst>
              <a:ext uri="{FF2B5EF4-FFF2-40B4-BE49-F238E27FC236}">
                <a16:creationId xmlns:a16="http://schemas.microsoft.com/office/drawing/2014/main" id="{009FDB72-FAB2-4E84-9DAB-5916EB8BA048}"/>
              </a:ext>
              <a:ext uri="{C183D7F6-B498-43B3-948B-1728B52AA6E4}">
                <adec:decorative xmlns:adec="http://schemas.microsoft.com/office/drawing/2017/decorative" val="1"/>
              </a:ext>
            </a:extLst>
          </p:cNvPr>
          <p:cNvSpPr/>
          <p:nvPr/>
        </p:nvSpPr>
        <p:spPr>
          <a:xfrm>
            <a:off x="9499551" y="4397336"/>
            <a:ext cx="963607"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3" name="Rectangle: Rounded Corners 102">
            <a:extLst>
              <a:ext uri="{FF2B5EF4-FFF2-40B4-BE49-F238E27FC236}">
                <a16:creationId xmlns:a16="http://schemas.microsoft.com/office/drawing/2014/main" id="{7B02D411-535B-27E1-4C9B-B798768A1050}"/>
              </a:ext>
              <a:ext uri="{C183D7F6-B498-43B3-948B-1728B52AA6E4}">
                <adec:decorative xmlns:adec="http://schemas.microsoft.com/office/drawing/2017/decorative" val="1"/>
              </a:ext>
            </a:extLst>
          </p:cNvPr>
          <p:cNvSpPr/>
          <p:nvPr/>
        </p:nvSpPr>
        <p:spPr>
          <a:xfrm>
            <a:off x="9547922" y="4602523"/>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4" name="Rectangle: Rounded Corners 103">
            <a:extLst>
              <a:ext uri="{FF2B5EF4-FFF2-40B4-BE49-F238E27FC236}">
                <a16:creationId xmlns:a16="http://schemas.microsoft.com/office/drawing/2014/main" id="{011D9B06-808A-B255-92AC-BC6AC7C8A923}"/>
              </a:ext>
              <a:ext uri="{C183D7F6-B498-43B3-948B-1728B52AA6E4}">
                <adec:decorative xmlns:adec="http://schemas.microsoft.com/office/drawing/2017/decorative" val="1"/>
              </a:ext>
            </a:extLst>
          </p:cNvPr>
          <p:cNvSpPr/>
          <p:nvPr/>
        </p:nvSpPr>
        <p:spPr>
          <a:xfrm>
            <a:off x="9555458" y="4807709"/>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sp>
        <p:nvSpPr>
          <p:cNvPr id="105" name="TextBox 104">
            <a:extLst>
              <a:ext uri="{FF2B5EF4-FFF2-40B4-BE49-F238E27FC236}">
                <a16:creationId xmlns:a16="http://schemas.microsoft.com/office/drawing/2014/main" id="{90A38219-8543-F1C6-EB98-9B30160B6B9E}"/>
              </a:ext>
              <a:ext uri="{C183D7F6-B498-43B3-948B-1728B52AA6E4}">
                <adec:decorative xmlns:adec="http://schemas.microsoft.com/office/drawing/2017/decorative" val="1"/>
              </a:ext>
            </a:extLst>
          </p:cNvPr>
          <p:cNvSpPr txBox="1"/>
          <p:nvPr/>
        </p:nvSpPr>
        <p:spPr>
          <a:xfrm>
            <a:off x="7698052" y="5395925"/>
            <a:ext cx="2232653" cy="307777"/>
          </a:xfrm>
          <a:prstGeom prst="rect">
            <a:avLst/>
          </a:prstGeom>
          <a:noFill/>
        </p:spPr>
        <p:txBody>
          <a:bodyPr wrap="square">
            <a:spAutoFit/>
          </a:bodyPr>
          <a:lstStyle/>
          <a:p>
            <a:pPr algn="ctr">
              <a:defRPr/>
            </a:pPr>
            <a:r>
              <a:rPr lang="en-AU" sz="1400" dirty="0">
                <a:solidFill>
                  <a:srgbClr val="4472C4"/>
                </a:solidFill>
                <a:latin typeface="Calibri" panose="020F0502020204030204"/>
              </a:rPr>
              <a:t>Community</a:t>
            </a:r>
          </a:p>
        </p:txBody>
      </p:sp>
      <p:grpSp>
        <p:nvGrpSpPr>
          <p:cNvPr id="106" name="Group 105">
            <a:extLst>
              <a:ext uri="{FF2B5EF4-FFF2-40B4-BE49-F238E27FC236}">
                <a16:creationId xmlns:a16="http://schemas.microsoft.com/office/drawing/2014/main" id="{CAEB73D6-F9B3-CCCF-ACEA-FF4AB8F25631}"/>
              </a:ext>
            </a:extLst>
          </p:cNvPr>
          <p:cNvGrpSpPr/>
          <p:nvPr/>
        </p:nvGrpSpPr>
        <p:grpSpPr>
          <a:xfrm>
            <a:off x="6678348" y="4151557"/>
            <a:ext cx="4086342" cy="1109645"/>
            <a:chOff x="2480439" y="2558225"/>
            <a:chExt cx="6733994" cy="1828614"/>
          </a:xfrm>
        </p:grpSpPr>
        <p:pic>
          <p:nvPicPr>
            <p:cNvPr id="107" name="Picture 2" descr="See the source image">
              <a:extLst>
                <a:ext uri="{FF2B5EF4-FFF2-40B4-BE49-F238E27FC236}">
                  <a16:creationId xmlns:a16="http://schemas.microsoft.com/office/drawing/2014/main" id="{31597B4A-004A-9E9E-8124-5B70C399AC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7" descr="Viva Engage icon">
              <a:extLst>
                <a:ext uri="{FF2B5EF4-FFF2-40B4-BE49-F238E27FC236}">
                  <a16:creationId xmlns:a16="http://schemas.microsoft.com/office/drawing/2014/main" id="{02A910A4-67B4-697D-C1EC-0769CED80EA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109" name="Picture 108" descr="Viva Engage icon">
              <a:extLst>
                <a:ext uri="{FF2B5EF4-FFF2-40B4-BE49-F238E27FC236}">
                  <a16:creationId xmlns:a16="http://schemas.microsoft.com/office/drawing/2014/main" id="{DB32DC4C-3289-9BCE-2F29-6680FDECCFA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110" name="Picture 109" descr="Viva Engage icon">
              <a:extLst>
                <a:ext uri="{FF2B5EF4-FFF2-40B4-BE49-F238E27FC236}">
                  <a16:creationId xmlns:a16="http://schemas.microsoft.com/office/drawing/2014/main" id="{31589189-6637-641B-9B37-B290AEE8B9A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111" name="Picture 110" descr="Viva Engage icon">
              <a:extLst>
                <a:ext uri="{FF2B5EF4-FFF2-40B4-BE49-F238E27FC236}">
                  <a16:creationId xmlns:a16="http://schemas.microsoft.com/office/drawing/2014/main" id="{701D73B6-AA3C-F204-A168-63909CCDF4B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112" name="Picture 111" descr="Viva Engage icon">
              <a:extLst>
                <a:ext uri="{FF2B5EF4-FFF2-40B4-BE49-F238E27FC236}">
                  <a16:creationId xmlns:a16="http://schemas.microsoft.com/office/drawing/2014/main" id="{4B384980-B16D-5563-8FE6-ACF717500A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113" name="Picture 112" descr="Microsoft Teams app icon">
              <a:extLst>
                <a:ext uri="{FF2B5EF4-FFF2-40B4-BE49-F238E27FC236}">
                  <a16:creationId xmlns:a16="http://schemas.microsoft.com/office/drawing/2014/main" id="{ED53EB60-46E5-2548-F701-417F4ABCF137}"/>
                </a:ext>
              </a:extLst>
            </p:cNvPr>
            <p:cNvPicPr>
              <a:picLocks noChangeAspect="1"/>
            </p:cNvPicPr>
            <p:nvPr/>
          </p:nvPicPr>
          <p:blipFill>
            <a:blip r:embed="rId2"/>
            <a:stretch>
              <a:fillRect/>
            </a:stretch>
          </p:blipFill>
          <p:spPr>
            <a:xfrm>
              <a:off x="8659276" y="3780771"/>
              <a:ext cx="555157" cy="606068"/>
            </a:xfrm>
            <a:prstGeom prst="rect">
              <a:avLst/>
            </a:prstGeom>
          </p:spPr>
        </p:pic>
        <p:pic>
          <p:nvPicPr>
            <p:cNvPr id="114" name="Picture 113" descr="Viva Engage icon">
              <a:extLst>
                <a:ext uri="{FF2B5EF4-FFF2-40B4-BE49-F238E27FC236}">
                  <a16:creationId xmlns:a16="http://schemas.microsoft.com/office/drawing/2014/main" id="{8FAD9EA3-EC13-6AA1-75DB-4E0329FADF6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115" name="Picture 114" descr="Viva Engage icon">
              <a:extLst>
                <a:ext uri="{FF2B5EF4-FFF2-40B4-BE49-F238E27FC236}">
                  <a16:creationId xmlns:a16="http://schemas.microsoft.com/office/drawing/2014/main" id="{709A0673-83A0-BA8A-D025-308F24A6100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116" name="Picture 115" descr="Viva Engage icon">
              <a:extLst>
                <a:ext uri="{FF2B5EF4-FFF2-40B4-BE49-F238E27FC236}">
                  <a16:creationId xmlns:a16="http://schemas.microsoft.com/office/drawing/2014/main" id="{74F50A0D-DA54-A75E-34CA-2E774EDD8F2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117" name="Graphic 116">
              <a:extLst>
                <a:ext uri="{FF2B5EF4-FFF2-40B4-BE49-F238E27FC236}">
                  <a16:creationId xmlns:a16="http://schemas.microsoft.com/office/drawing/2014/main" id="{F787F519-DECE-9BAB-4C0B-D86EE6999E7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33640" y="2558225"/>
              <a:ext cx="334345" cy="334345"/>
            </a:xfrm>
            <a:prstGeom prst="rect">
              <a:avLst/>
            </a:prstGeom>
          </p:spPr>
        </p:pic>
      </p:grpSp>
      <p:grpSp>
        <p:nvGrpSpPr>
          <p:cNvPr id="240" name="Group 239">
            <a:extLst>
              <a:ext uri="{FF2B5EF4-FFF2-40B4-BE49-F238E27FC236}">
                <a16:creationId xmlns:a16="http://schemas.microsoft.com/office/drawing/2014/main" id="{1E9F305C-AAF1-3137-524C-973A32856CBB}"/>
              </a:ext>
            </a:extLst>
          </p:cNvPr>
          <p:cNvGrpSpPr/>
          <p:nvPr/>
        </p:nvGrpSpPr>
        <p:grpSpPr>
          <a:xfrm>
            <a:off x="1497304" y="3648390"/>
            <a:ext cx="4585773" cy="2145107"/>
            <a:chOff x="1497304" y="3648390"/>
            <a:chExt cx="4585773" cy="2145107"/>
          </a:xfrm>
        </p:grpSpPr>
        <p:sp>
          <p:nvSpPr>
            <p:cNvPr id="194" name="Rectangle: Rounded Corners 193">
              <a:extLst>
                <a:ext uri="{FF2B5EF4-FFF2-40B4-BE49-F238E27FC236}">
                  <a16:creationId xmlns:a16="http://schemas.microsoft.com/office/drawing/2014/main" id="{0FA013F5-08F9-4081-8370-6EB5EB44A997}"/>
                </a:ext>
                <a:ext uri="{C183D7F6-B498-43B3-948B-1728B52AA6E4}">
                  <adec:decorative xmlns:adec="http://schemas.microsoft.com/office/drawing/2017/decorative" val="1"/>
                </a:ext>
              </a:extLst>
            </p:cNvPr>
            <p:cNvSpPr/>
            <p:nvPr/>
          </p:nvSpPr>
          <p:spPr>
            <a:xfrm>
              <a:off x="2109574" y="419534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195" name="Rectangle: Rounded Corners 194">
              <a:extLst>
                <a:ext uri="{FF2B5EF4-FFF2-40B4-BE49-F238E27FC236}">
                  <a16:creationId xmlns:a16="http://schemas.microsoft.com/office/drawing/2014/main" id="{C7696F15-B918-F583-AA6F-70EC8AFB7540}"/>
                </a:ext>
                <a:ext uri="{C183D7F6-B498-43B3-948B-1728B52AA6E4}">
                  <adec:decorative xmlns:adec="http://schemas.microsoft.com/office/drawing/2017/decorative" val="1"/>
                </a:ext>
              </a:extLst>
            </p:cNvPr>
            <p:cNvSpPr/>
            <p:nvPr/>
          </p:nvSpPr>
          <p:spPr>
            <a:xfrm>
              <a:off x="2355530" y="39735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196" name="Rectangle: Rounded Corners 195">
              <a:extLst>
                <a:ext uri="{FF2B5EF4-FFF2-40B4-BE49-F238E27FC236}">
                  <a16:creationId xmlns:a16="http://schemas.microsoft.com/office/drawing/2014/main" id="{38D9F79C-C70B-3718-A328-437CBF72DA63}"/>
                </a:ext>
                <a:ext uri="{C183D7F6-B498-43B3-948B-1728B52AA6E4}">
                  <adec:decorative xmlns:adec="http://schemas.microsoft.com/office/drawing/2017/decorative" val="1"/>
                </a:ext>
              </a:extLst>
            </p:cNvPr>
            <p:cNvSpPr/>
            <p:nvPr/>
          </p:nvSpPr>
          <p:spPr>
            <a:xfrm>
              <a:off x="1873396" y="508240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197" name="Rectangle: Rounded Corners 196">
              <a:extLst>
                <a:ext uri="{FF2B5EF4-FFF2-40B4-BE49-F238E27FC236}">
                  <a16:creationId xmlns:a16="http://schemas.microsoft.com/office/drawing/2014/main" id="{96B55BE7-4607-17CD-BFF2-B9C144B32C26}"/>
                </a:ext>
                <a:ext uri="{C183D7F6-B498-43B3-948B-1728B52AA6E4}">
                  <adec:decorative xmlns:adec="http://schemas.microsoft.com/office/drawing/2017/decorative" val="1"/>
                </a:ext>
              </a:extLst>
            </p:cNvPr>
            <p:cNvSpPr/>
            <p:nvPr/>
          </p:nvSpPr>
          <p:spPr>
            <a:xfrm>
              <a:off x="4245058" y="530417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198" name="Rectangle: Rounded Corners 197">
              <a:extLst>
                <a:ext uri="{FF2B5EF4-FFF2-40B4-BE49-F238E27FC236}">
                  <a16:creationId xmlns:a16="http://schemas.microsoft.com/office/drawing/2014/main" id="{FCC86BF6-3D85-6929-1DCD-355FC299EC67}"/>
                </a:ext>
                <a:ext uri="{C183D7F6-B498-43B3-948B-1728B52AA6E4}">
                  <adec:decorative xmlns:adec="http://schemas.microsoft.com/office/drawing/2017/decorative" val="1"/>
                </a:ext>
              </a:extLst>
            </p:cNvPr>
            <p:cNvSpPr/>
            <p:nvPr/>
          </p:nvSpPr>
          <p:spPr>
            <a:xfrm>
              <a:off x="1844830" y="48606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199" name="Rectangle: Rounded Corners 198">
              <a:extLst>
                <a:ext uri="{FF2B5EF4-FFF2-40B4-BE49-F238E27FC236}">
                  <a16:creationId xmlns:a16="http://schemas.microsoft.com/office/drawing/2014/main" id="{6A1CC9E6-CB66-9626-0F9A-65E8E6EF7DA1}"/>
                </a:ext>
                <a:ext uri="{C183D7F6-B498-43B3-948B-1728B52AA6E4}">
                  <adec:decorative xmlns:adec="http://schemas.microsoft.com/office/drawing/2017/decorative" val="1"/>
                </a:ext>
              </a:extLst>
            </p:cNvPr>
            <p:cNvSpPr/>
            <p:nvPr/>
          </p:nvSpPr>
          <p:spPr>
            <a:xfrm>
              <a:off x="1853110" y="463887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00" name="Rectangle: Rounded Corners 199">
              <a:extLst>
                <a:ext uri="{FF2B5EF4-FFF2-40B4-BE49-F238E27FC236}">
                  <a16:creationId xmlns:a16="http://schemas.microsoft.com/office/drawing/2014/main" id="{C92BAB47-4B9B-813C-4D25-E3B74B0A2AD3}"/>
                </a:ext>
                <a:ext uri="{C183D7F6-B498-43B3-948B-1728B52AA6E4}">
                  <adec:decorative xmlns:adec="http://schemas.microsoft.com/office/drawing/2017/decorative" val="1"/>
                </a:ext>
              </a:extLst>
            </p:cNvPr>
            <p:cNvSpPr/>
            <p:nvPr/>
          </p:nvSpPr>
          <p:spPr>
            <a:xfrm>
              <a:off x="1934437" y="441710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01" name="Rectangle: Rounded Corners 200">
              <a:extLst>
                <a:ext uri="{FF2B5EF4-FFF2-40B4-BE49-F238E27FC236}">
                  <a16:creationId xmlns:a16="http://schemas.microsoft.com/office/drawing/2014/main" id="{207F5142-BBB3-9474-25AA-EF491382EDD9}"/>
                </a:ext>
                <a:ext uri="{C183D7F6-B498-43B3-948B-1728B52AA6E4}">
                  <adec:decorative xmlns:adec="http://schemas.microsoft.com/office/drawing/2017/decorative" val="1"/>
                </a:ext>
              </a:extLst>
            </p:cNvPr>
            <p:cNvSpPr/>
            <p:nvPr/>
          </p:nvSpPr>
          <p:spPr>
            <a:xfrm>
              <a:off x="2159246" y="530417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02" name="Rectangle: Rounded Corners 201">
              <a:extLst>
                <a:ext uri="{FF2B5EF4-FFF2-40B4-BE49-F238E27FC236}">
                  <a16:creationId xmlns:a16="http://schemas.microsoft.com/office/drawing/2014/main" id="{F3E9CE26-F567-31FE-F33E-FE0F9184C635}"/>
                </a:ext>
                <a:ext uri="{C183D7F6-B498-43B3-948B-1728B52AA6E4}">
                  <adec:decorative xmlns:adec="http://schemas.microsoft.com/office/drawing/2017/decorative" val="1"/>
                </a:ext>
              </a:extLst>
            </p:cNvPr>
            <p:cNvSpPr/>
            <p:nvPr/>
          </p:nvSpPr>
          <p:spPr>
            <a:xfrm>
              <a:off x="4010287" y="39735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203" name="Rectangle: Rounded Corners 202">
              <a:extLst>
                <a:ext uri="{FF2B5EF4-FFF2-40B4-BE49-F238E27FC236}">
                  <a16:creationId xmlns:a16="http://schemas.microsoft.com/office/drawing/2014/main" id="{F88D0ABC-B8B3-705B-7D09-632E0372E3E3}"/>
                </a:ext>
                <a:ext uri="{C183D7F6-B498-43B3-948B-1728B52AA6E4}">
                  <adec:decorative xmlns:adec="http://schemas.microsoft.com/office/drawing/2017/decorative" val="1"/>
                </a:ext>
              </a:extLst>
            </p:cNvPr>
            <p:cNvSpPr/>
            <p:nvPr/>
          </p:nvSpPr>
          <p:spPr>
            <a:xfrm>
              <a:off x="4307170" y="418860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204" name="Rectangle: Rounded Corners 203">
              <a:extLst>
                <a:ext uri="{FF2B5EF4-FFF2-40B4-BE49-F238E27FC236}">
                  <a16:creationId xmlns:a16="http://schemas.microsoft.com/office/drawing/2014/main" id="{D96F11D7-9A46-B512-A3D9-57D943B15523}"/>
                </a:ext>
                <a:ext uri="{C183D7F6-B498-43B3-948B-1728B52AA6E4}">
                  <adec:decorative xmlns:adec="http://schemas.microsoft.com/office/drawing/2017/decorative" val="1"/>
                </a:ext>
              </a:extLst>
            </p:cNvPr>
            <p:cNvSpPr/>
            <p:nvPr/>
          </p:nvSpPr>
          <p:spPr>
            <a:xfrm>
              <a:off x="4452309" y="441328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205" name="Rectangle: Rounded Corners 204">
              <a:extLst>
                <a:ext uri="{FF2B5EF4-FFF2-40B4-BE49-F238E27FC236}">
                  <a16:creationId xmlns:a16="http://schemas.microsoft.com/office/drawing/2014/main" id="{52071482-A28F-FA9F-F23D-6FC4B7B03786}"/>
                </a:ext>
                <a:ext uri="{C183D7F6-B498-43B3-948B-1728B52AA6E4}">
                  <adec:decorative xmlns:adec="http://schemas.microsoft.com/office/drawing/2017/decorative" val="1"/>
                </a:ext>
              </a:extLst>
            </p:cNvPr>
            <p:cNvSpPr/>
            <p:nvPr/>
          </p:nvSpPr>
          <p:spPr>
            <a:xfrm>
              <a:off x="4530240" y="463887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206" name="Rectangle: Rounded Corners 205">
              <a:extLst>
                <a:ext uri="{FF2B5EF4-FFF2-40B4-BE49-F238E27FC236}">
                  <a16:creationId xmlns:a16="http://schemas.microsoft.com/office/drawing/2014/main" id="{BD692EB5-9707-6A0E-BAB3-2BAF84E82E7A}"/>
                </a:ext>
                <a:ext uri="{C183D7F6-B498-43B3-948B-1728B52AA6E4}">
                  <adec:decorative xmlns:adec="http://schemas.microsoft.com/office/drawing/2017/decorative" val="1"/>
                </a:ext>
              </a:extLst>
            </p:cNvPr>
            <p:cNvSpPr/>
            <p:nvPr/>
          </p:nvSpPr>
          <p:spPr>
            <a:xfrm>
              <a:off x="4482422" y="486675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207" name="Rectangle: Rounded Corners 206">
              <a:extLst>
                <a:ext uri="{FF2B5EF4-FFF2-40B4-BE49-F238E27FC236}">
                  <a16:creationId xmlns:a16="http://schemas.microsoft.com/office/drawing/2014/main" id="{FCABF977-A639-9D17-F80E-3D5533068D08}"/>
                </a:ext>
                <a:ext uri="{C183D7F6-B498-43B3-948B-1728B52AA6E4}">
                  <adec:decorative xmlns:adec="http://schemas.microsoft.com/office/drawing/2017/decorative" val="1"/>
                </a:ext>
              </a:extLst>
            </p:cNvPr>
            <p:cNvSpPr/>
            <p:nvPr/>
          </p:nvSpPr>
          <p:spPr>
            <a:xfrm>
              <a:off x="4391268" y="50793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208" name="Rectangle: Rounded Corners 207">
              <a:extLst>
                <a:ext uri="{FF2B5EF4-FFF2-40B4-BE49-F238E27FC236}">
                  <a16:creationId xmlns:a16="http://schemas.microsoft.com/office/drawing/2014/main" id="{F6ABAD05-A6EA-99B1-F9BF-9F4E213B4E19}"/>
                </a:ext>
                <a:ext uri="{C183D7F6-B498-43B3-948B-1728B52AA6E4}">
                  <adec:decorative xmlns:adec="http://schemas.microsoft.com/office/drawing/2017/decorative" val="1"/>
                </a:ext>
              </a:extLst>
            </p:cNvPr>
            <p:cNvSpPr/>
            <p:nvPr/>
          </p:nvSpPr>
          <p:spPr>
            <a:xfrm>
              <a:off x="3109455" y="376339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209" name="Group 208">
              <a:extLst>
                <a:ext uri="{FF2B5EF4-FFF2-40B4-BE49-F238E27FC236}">
                  <a16:creationId xmlns:a16="http://schemas.microsoft.com/office/drawing/2014/main" id="{0F7152E7-1EB9-9640-14B6-B1812D883F3D}"/>
                </a:ext>
              </a:extLst>
            </p:cNvPr>
            <p:cNvGrpSpPr/>
            <p:nvPr/>
          </p:nvGrpSpPr>
          <p:grpSpPr>
            <a:xfrm>
              <a:off x="4233780" y="3648390"/>
              <a:ext cx="497283" cy="269640"/>
              <a:chOff x="7908561" y="717787"/>
              <a:chExt cx="897039" cy="486398"/>
            </a:xfrm>
          </p:grpSpPr>
          <p:pic>
            <p:nvPicPr>
              <p:cNvPr id="210" name="Picture 209">
                <a:extLst>
                  <a:ext uri="{FF2B5EF4-FFF2-40B4-BE49-F238E27FC236}">
                    <a16:creationId xmlns:a16="http://schemas.microsoft.com/office/drawing/2014/main" id="{431DB8D4-2590-7B3F-7B7A-24B9E93186A4}"/>
                  </a:ext>
                </a:extLst>
              </p:cNvPr>
              <p:cNvPicPr>
                <a:picLocks noChangeAspect="1"/>
              </p:cNvPicPr>
              <p:nvPr/>
            </p:nvPicPr>
            <p:blipFill>
              <a:blip r:embed="rId9"/>
              <a:stretch>
                <a:fillRect/>
              </a:stretch>
            </p:blipFill>
            <p:spPr>
              <a:xfrm>
                <a:off x="8526186" y="717787"/>
                <a:ext cx="279414" cy="184159"/>
              </a:xfrm>
              <a:prstGeom prst="rect">
                <a:avLst/>
              </a:prstGeom>
            </p:spPr>
          </p:pic>
          <p:pic>
            <p:nvPicPr>
              <p:cNvPr id="211" name="Picture 210" descr="Logo for Insights">
                <a:extLst>
                  <a:ext uri="{FF2B5EF4-FFF2-40B4-BE49-F238E27FC236}">
                    <a16:creationId xmlns:a16="http://schemas.microsoft.com/office/drawing/2014/main" id="{8B44458B-CE30-B6D3-E11D-AAD1D6C6330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212" name="TextBox 211">
              <a:extLst>
                <a:ext uri="{FF2B5EF4-FFF2-40B4-BE49-F238E27FC236}">
                  <a16:creationId xmlns:a16="http://schemas.microsoft.com/office/drawing/2014/main" id="{040B6972-5DAD-CAB3-3DB6-B25496A3D3A3}"/>
                </a:ext>
                <a:ext uri="{C183D7F6-B498-43B3-948B-1728B52AA6E4}">
                  <adec:decorative xmlns:adec="http://schemas.microsoft.com/office/drawing/2017/decorative" val="1"/>
                </a:ext>
              </a:extLst>
            </p:cNvPr>
            <p:cNvSpPr txBox="1"/>
            <p:nvPr/>
          </p:nvSpPr>
          <p:spPr>
            <a:xfrm>
              <a:off x="3182315" y="548572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213" name="Group 212">
              <a:extLst>
                <a:ext uri="{FF2B5EF4-FFF2-40B4-BE49-F238E27FC236}">
                  <a16:creationId xmlns:a16="http://schemas.microsoft.com/office/drawing/2014/main" id="{D86FB7A9-D5C9-EB41-DC6E-F3E02450E80E}"/>
                </a:ext>
              </a:extLst>
            </p:cNvPr>
            <p:cNvGrpSpPr/>
            <p:nvPr/>
          </p:nvGrpSpPr>
          <p:grpSpPr>
            <a:xfrm>
              <a:off x="3053775" y="4089904"/>
              <a:ext cx="1318903" cy="1318903"/>
              <a:chOff x="4878589" y="2435726"/>
              <a:chExt cx="2109600" cy="2109600"/>
            </a:xfrm>
          </p:grpSpPr>
          <p:sp>
            <p:nvSpPr>
              <p:cNvPr id="214" name="Oval 213">
                <a:extLst>
                  <a:ext uri="{FF2B5EF4-FFF2-40B4-BE49-F238E27FC236}">
                    <a16:creationId xmlns:a16="http://schemas.microsoft.com/office/drawing/2014/main" id="{15986720-ECBC-C0C4-5D42-870782AFC0DD}"/>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215" name="Graphic 214" descr="Users">
                <a:extLst>
                  <a:ext uri="{FF2B5EF4-FFF2-40B4-BE49-F238E27FC236}">
                    <a16:creationId xmlns:a16="http://schemas.microsoft.com/office/drawing/2014/main" id="{EDF83F84-FADE-79C7-A3B7-5B5131BB48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45318" y="2802456"/>
                <a:ext cx="1376142" cy="1376140"/>
              </a:xfrm>
              <a:prstGeom prst="rect">
                <a:avLst/>
              </a:prstGeom>
            </p:spPr>
          </p:pic>
        </p:grpSp>
        <p:sp>
          <p:nvSpPr>
            <p:cNvPr id="216" name="Oval 215">
              <a:extLst>
                <a:ext uri="{FF2B5EF4-FFF2-40B4-BE49-F238E27FC236}">
                  <a16:creationId xmlns:a16="http://schemas.microsoft.com/office/drawing/2014/main" id="{1B7D0B43-AA7E-0818-BA69-B8E042CC1C30}"/>
                </a:ext>
              </a:extLst>
            </p:cNvPr>
            <p:cNvSpPr/>
            <p:nvPr/>
          </p:nvSpPr>
          <p:spPr>
            <a:xfrm>
              <a:off x="3210710" y="4237180"/>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17" name="Graphic 216">
              <a:extLst>
                <a:ext uri="{FF2B5EF4-FFF2-40B4-BE49-F238E27FC236}">
                  <a16:creationId xmlns:a16="http://schemas.microsoft.com/office/drawing/2014/main" id="{5AFD2CB5-EEB3-71E2-2A58-06ABA982106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0521" y="5105104"/>
              <a:ext cx="297727" cy="297728"/>
            </a:xfrm>
            <a:prstGeom prst="rect">
              <a:avLst/>
            </a:prstGeom>
          </p:spPr>
        </p:pic>
        <p:grpSp>
          <p:nvGrpSpPr>
            <p:cNvPr id="218" name="Group 217">
              <a:extLst>
                <a:ext uri="{FF2B5EF4-FFF2-40B4-BE49-F238E27FC236}">
                  <a16:creationId xmlns:a16="http://schemas.microsoft.com/office/drawing/2014/main" id="{C6A7A49C-FFC4-6359-BFE6-705FD1650143}"/>
                </a:ext>
              </a:extLst>
            </p:cNvPr>
            <p:cNvGrpSpPr/>
            <p:nvPr/>
          </p:nvGrpSpPr>
          <p:grpSpPr>
            <a:xfrm>
              <a:off x="1497304" y="3853222"/>
              <a:ext cx="4585773" cy="1709242"/>
              <a:chOff x="2470138" y="2014213"/>
              <a:chExt cx="7141694" cy="2742085"/>
            </a:xfrm>
          </p:grpSpPr>
          <p:pic>
            <p:nvPicPr>
              <p:cNvPr id="219" name="Picture 218" descr="Microsoft Teams app icon">
                <a:extLst>
                  <a:ext uri="{FF2B5EF4-FFF2-40B4-BE49-F238E27FC236}">
                    <a16:creationId xmlns:a16="http://schemas.microsoft.com/office/drawing/2014/main" id="{9401DC74-A389-C003-656A-DF8F1C0C38F2}"/>
                  </a:ext>
                </a:extLst>
              </p:cNvPr>
              <p:cNvPicPr>
                <a:picLocks noChangeAspect="1"/>
              </p:cNvPicPr>
              <p:nvPr/>
            </p:nvPicPr>
            <p:blipFill>
              <a:blip r:embed="rId2"/>
              <a:stretch>
                <a:fillRect/>
              </a:stretch>
            </p:blipFill>
            <p:spPr>
              <a:xfrm>
                <a:off x="8591656" y="3805810"/>
                <a:ext cx="561859" cy="613386"/>
              </a:xfrm>
              <a:prstGeom prst="rect">
                <a:avLst/>
              </a:prstGeom>
            </p:spPr>
          </p:pic>
          <p:pic>
            <p:nvPicPr>
              <p:cNvPr id="220" name="Picture 219">
                <a:extLst>
                  <a:ext uri="{FF2B5EF4-FFF2-40B4-BE49-F238E27FC236}">
                    <a16:creationId xmlns:a16="http://schemas.microsoft.com/office/drawing/2014/main" id="{72CBA5C1-3CBD-CD21-1CE4-58C43E349C95}"/>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contrast="40000"/>
                        </a14:imgEffect>
                      </a14:imgLayer>
                    </a14:imgProps>
                  </a:ext>
                </a:extLst>
              </a:blip>
              <a:stretch>
                <a:fillRect/>
              </a:stretch>
            </p:blipFill>
            <p:spPr>
              <a:xfrm>
                <a:off x="2690574" y="3965875"/>
                <a:ext cx="291288" cy="297485"/>
              </a:xfrm>
              <a:prstGeom prst="rect">
                <a:avLst/>
              </a:prstGeom>
            </p:spPr>
          </p:pic>
          <p:pic>
            <p:nvPicPr>
              <p:cNvPr id="221" name="Picture 220" descr="Microsoft Teams app icon">
                <a:extLst>
                  <a:ext uri="{FF2B5EF4-FFF2-40B4-BE49-F238E27FC236}">
                    <a16:creationId xmlns:a16="http://schemas.microsoft.com/office/drawing/2014/main" id="{A1BE6BA6-383B-43D1-FAB7-43178233CCCE}"/>
                  </a:ext>
                </a:extLst>
              </p:cNvPr>
              <p:cNvPicPr>
                <a:picLocks noChangeAspect="1"/>
              </p:cNvPicPr>
              <p:nvPr/>
            </p:nvPicPr>
            <p:blipFill>
              <a:blip r:embed="rId2"/>
              <a:stretch>
                <a:fillRect/>
              </a:stretch>
            </p:blipFill>
            <p:spPr>
              <a:xfrm>
                <a:off x="2470138" y="3102642"/>
                <a:ext cx="570111" cy="570111"/>
              </a:xfrm>
              <a:prstGeom prst="rect">
                <a:avLst/>
              </a:prstGeom>
            </p:spPr>
          </p:pic>
          <p:pic>
            <p:nvPicPr>
              <p:cNvPr id="222" name="Picture 221" descr="OneNote app icon">
                <a:extLst>
                  <a:ext uri="{FF2B5EF4-FFF2-40B4-BE49-F238E27FC236}">
                    <a16:creationId xmlns:a16="http://schemas.microsoft.com/office/drawing/2014/main" id="{5DE69BE2-1429-1A4C-4527-9B625C7BA037}"/>
                  </a:ext>
                </a:extLst>
              </p:cNvPr>
              <p:cNvPicPr>
                <a:picLocks noChangeAspect="1"/>
              </p:cNvPicPr>
              <p:nvPr/>
            </p:nvPicPr>
            <p:blipFill>
              <a:blip r:embed="rId15"/>
              <a:stretch>
                <a:fillRect/>
              </a:stretch>
            </p:blipFill>
            <p:spPr>
              <a:xfrm>
                <a:off x="2841640" y="2419063"/>
                <a:ext cx="571368" cy="571368"/>
              </a:xfrm>
              <a:prstGeom prst="rect">
                <a:avLst/>
              </a:prstGeom>
            </p:spPr>
          </p:pic>
          <p:pic>
            <p:nvPicPr>
              <p:cNvPr id="223" name="Picture 222" descr="Microsoft Teams app icon">
                <a:extLst>
                  <a:ext uri="{FF2B5EF4-FFF2-40B4-BE49-F238E27FC236}">
                    <a16:creationId xmlns:a16="http://schemas.microsoft.com/office/drawing/2014/main" id="{CA82C8BF-6E91-2C6D-D48B-597E43267C05}"/>
                  </a:ext>
                </a:extLst>
              </p:cNvPr>
              <p:cNvPicPr>
                <a:picLocks noChangeAspect="1"/>
              </p:cNvPicPr>
              <p:nvPr/>
            </p:nvPicPr>
            <p:blipFill>
              <a:blip r:embed="rId2"/>
              <a:stretch>
                <a:fillRect/>
              </a:stretch>
            </p:blipFill>
            <p:spPr>
              <a:xfrm>
                <a:off x="3273820" y="2068411"/>
                <a:ext cx="570111" cy="570111"/>
              </a:xfrm>
              <a:prstGeom prst="rect">
                <a:avLst/>
              </a:prstGeom>
            </p:spPr>
          </p:pic>
          <p:pic>
            <p:nvPicPr>
              <p:cNvPr id="224" name="Picture 223" descr="Microsoft Teams app icon">
                <a:extLst>
                  <a:ext uri="{FF2B5EF4-FFF2-40B4-BE49-F238E27FC236}">
                    <a16:creationId xmlns:a16="http://schemas.microsoft.com/office/drawing/2014/main" id="{C9409471-1BA1-257C-A4F6-193940879DE7}"/>
                  </a:ext>
                </a:extLst>
              </p:cNvPr>
              <p:cNvPicPr>
                <a:picLocks noChangeAspect="1"/>
              </p:cNvPicPr>
              <p:nvPr/>
            </p:nvPicPr>
            <p:blipFill>
              <a:blip r:embed="rId2"/>
              <a:stretch>
                <a:fillRect/>
              </a:stretch>
            </p:blipFill>
            <p:spPr>
              <a:xfrm>
                <a:off x="7996595" y="2014213"/>
                <a:ext cx="570111" cy="570111"/>
              </a:xfrm>
              <a:prstGeom prst="rect">
                <a:avLst/>
              </a:prstGeom>
            </p:spPr>
          </p:pic>
          <p:pic>
            <p:nvPicPr>
              <p:cNvPr id="225" name="Picture 224" descr="A close up of a logo&#10;&#10;Description automatically generated">
                <a:extLst>
                  <a:ext uri="{FF2B5EF4-FFF2-40B4-BE49-F238E27FC236}">
                    <a16:creationId xmlns:a16="http://schemas.microsoft.com/office/drawing/2014/main" id="{397C1B6B-FB4F-9947-5B3B-EC457907CE93}"/>
                  </a:ext>
                </a:extLst>
              </p:cNvPr>
              <p:cNvPicPr>
                <a:picLocks noChangeAspect="1"/>
              </p:cNvPicPr>
              <p:nvPr/>
            </p:nvPicPr>
            <p:blipFill>
              <a:blip r:embed="rId16"/>
              <a:stretch>
                <a:fillRect/>
              </a:stretch>
            </p:blipFill>
            <p:spPr>
              <a:xfrm>
                <a:off x="8430038" y="2369134"/>
                <a:ext cx="609425" cy="609425"/>
              </a:xfrm>
              <a:prstGeom prst="rect">
                <a:avLst/>
              </a:prstGeom>
            </p:spPr>
          </p:pic>
          <p:pic>
            <p:nvPicPr>
              <p:cNvPr id="226" name="Picture 225" descr="Microsoft Teams app icon">
                <a:extLst>
                  <a:ext uri="{FF2B5EF4-FFF2-40B4-BE49-F238E27FC236}">
                    <a16:creationId xmlns:a16="http://schemas.microsoft.com/office/drawing/2014/main" id="{FB2133C1-BD48-A46E-5E09-8E0528D08B40}"/>
                  </a:ext>
                </a:extLst>
              </p:cNvPr>
              <p:cNvPicPr>
                <a:picLocks noChangeAspect="1"/>
              </p:cNvPicPr>
              <p:nvPr/>
            </p:nvPicPr>
            <p:blipFill>
              <a:blip r:embed="rId2"/>
              <a:stretch>
                <a:fillRect/>
              </a:stretch>
            </p:blipFill>
            <p:spPr>
              <a:xfrm>
                <a:off x="8671895" y="2732072"/>
                <a:ext cx="570111" cy="570111"/>
              </a:xfrm>
              <a:prstGeom prst="rect">
                <a:avLst/>
              </a:prstGeom>
            </p:spPr>
          </p:pic>
          <p:pic>
            <p:nvPicPr>
              <p:cNvPr id="227" name="Picture 2" descr="See the source image">
                <a:extLst>
                  <a:ext uri="{FF2B5EF4-FFF2-40B4-BE49-F238E27FC236}">
                    <a16:creationId xmlns:a16="http://schemas.microsoft.com/office/drawing/2014/main" id="{A488D0FB-A5B6-0A0A-3A07-31742C691AD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228" name="Picture 227" descr="PowerPoint app icon">
                <a:extLst>
                  <a:ext uri="{FF2B5EF4-FFF2-40B4-BE49-F238E27FC236}">
                    <a16:creationId xmlns:a16="http://schemas.microsoft.com/office/drawing/2014/main" id="{E71D144C-0416-A17A-8AB1-CD61231E2227}"/>
                  </a:ext>
                </a:extLst>
              </p:cNvPr>
              <p:cNvPicPr>
                <a:picLocks noChangeAspect="1"/>
              </p:cNvPicPr>
              <p:nvPr/>
            </p:nvPicPr>
            <p:blipFill>
              <a:blip r:embed="rId18"/>
              <a:stretch>
                <a:fillRect/>
              </a:stretch>
            </p:blipFill>
            <p:spPr>
              <a:xfrm>
                <a:off x="8388530" y="2024198"/>
                <a:ext cx="574195" cy="574193"/>
              </a:xfrm>
              <a:prstGeom prst="rect">
                <a:avLst/>
              </a:prstGeom>
              <a:noFill/>
              <a:ln w="12700" cap="flat">
                <a:noFill/>
                <a:prstDash val="dash"/>
                <a:miter/>
              </a:ln>
            </p:spPr>
          </p:pic>
          <p:pic>
            <p:nvPicPr>
              <p:cNvPr id="229" name="Picture 228" descr="Icon&#10;&#10;Description automatically generated">
                <a:extLst>
                  <a:ext uri="{FF2B5EF4-FFF2-40B4-BE49-F238E27FC236}">
                    <a16:creationId xmlns:a16="http://schemas.microsoft.com/office/drawing/2014/main" id="{30BC4E69-0DBB-05DF-FB3C-DBD99D5453C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230" name="Picture 2" descr="Shape&#10;&#10;Description automatically generated">
                <a:extLst>
                  <a:ext uri="{FF2B5EF4-FFF2-40B4-BE49-F238E27FC236}">
                    <a16:creationId xmlns:a16="http://schemas.microsoft.com/office/drawing/2014/main" id="{2FB7F199-AF5B-1281-1AB2-292B9B95C91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231" name="Picture 230" descr="Microsoft Teams app icon">
                <a:extLst>
                  <a:ext uri="{FF2B5EF4-FFF2-40B4-BE49-F238E27FC236}">
                    <a16:creationId xmlns:a16="http://schemas.microsoft.com/office/drawing/2014/main" id="{D4233A5C-F526-BAE1-B82D-6D0A3E1D7D5C}"/>
                  </a:ext>
                </a:extLst>
              </p:cNvPr>
              <p:cNvPicPr>
                <a:picLocks noChangeAspect="1"/>
              </p:cNvPicPr>
              <p:nvPr/>
            </p:nvPicPr>
            <p:blipFill>
              <a:blip r:embed="rId2"/>
              <a:stretch>
                <a:fillRect/>
              </a:stretch>
            </p:blipFill>
            <p:spPr>
              <a:xfrm>
                <a:off x="2560710" y="4142912"/>
                <a:ext cx="561859" cy="613386"/>
              </a:xfrm>
              <a:prstGeom prst="rect">
                <a:avLst/>
              </a:prstGeom>
            </p:spPr>
          </p:pic>
          <p:pic>
            <p:nvPicPr>
              <p:cNvPr id="232" name="Picture 2">
                <a:extLst>
                  <a:ext uri="{FF2B5EF4-FFF2-40B4-BE49-F238E27FC236}">
                    <a16:creationId xmlns:a16="http://schemas.microsoft.com/office/drawing/2014/main" id="{BC1BB01A-376D-B15A-EB4C-D5AD34A84C1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233" name="Picture 232" descr="Viva Goals icon">
                <a:extLst>
                  <a:ext uri="{FF2B5EF4-FFF2-40B4-BE49-F238E27FC236}">
                    <a16:creationId xmlns:a16="http://schemas.microsoft.com/office/drawing/2014/main" id="{87B1165E-0AAD-0F96-33DB-36432436700F}"/>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234" name="Graphic 233">
                <a:extLst>
                  <a:ext uri="{FF2B5EF4-FFF2-40B4-BE49-F238E27FC236}">
                    <a16:creationId xmlns:a16="http://schemas.microsoft.com/office/drawing/2014/main" id="{E86C8A8F-0246-B13A-B35B-79AD208DB3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624572" y="3599471"/>
                <a:ext cx="334996" cy="334996"/>
              </a:xfrm>
              <a:prstGeom prst="rect">
                <a:avLst/>
              </a:prstGeom>
            </p:spPr>
          </p:pic>
          <p:pic>
            <p:nvPicPr>
              <p:cNvPr id="235" name="Graphic 234">
                <a:extLst>
                  <a:ext uri="{FF2B5EF4-FFF2-40B4-BE49-F238E27FC236}">
                    <a16:creationId xmlns:a16="http://schemas.microsoft.com/office/drawing/2014/main" id="{1B26D010-D2B8-E8AB-CE1C-23A903378990}"/>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675592" y="2901904"/>
                <a:ext cx="334996" cy="334996"/>
              </a:xfrm>
              <a:prstGeom prst="rect">
                <a:avLst/>
              </a:prstGeom>
            </p:spPr>
          </p:pic>
          <p:pic>
            <p:nvPicPr>
              <p:cNvPr id="236" name="Picture 2" descr="Outlook for Windows - Windows に無料でダウンロードしてインストールする | Microsoft Store">
                <a:extLst>
                  <a:ext uri="{FF2B5EF4-FFF2-40B4-BE49-F238E27FC236}">
                    <a16:creationId xmlns:a16="http://schemas.microsoft.com/office/drawing/2014/main" id="{788002ED-5C46-0482-FC26-C10CE94D101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7" name="Group 236">
              <a:extLst>
                <a:ext uri="{FF2B5EF4-FFF2-40B4-BE49-F238E27FC236}">
                  <a16:creationId xmlns:a16="http://schemas.microsoft.com/office/drawing/2014/main" id="{BC2F1C21-A542-8511-0C88-B4D2E4BDE5B6}"/>
                </a:ext>
              </a:extLst>
            </p:cNvPr>
            <p:cNvGrpSpPr/>
            <p:nvPr/>
          </p:nvGrpSpPr>
          <p:grpSpPr>
            <a:xfrm>
              <a:off x="3456067" y="4570519"/>
              <a:ext cx="511713" cy="485232"/>
              <a:chOff x="9015261" y="3769473"/>
              <a:chExt cx="935897" cy="935897"/>
            </a:xfrm>
          </p:grpSpPr>
          <p:pic>
            <p:nvPicPr>
              <p:cNvPr id="238" name="Graphic 237" descr="User with solid fill">
                <a:extLst>
                  <a:ext uri="{FF2B5EF4-FFF2-40B4-BE49-F238E27FC236}">
                    <a16:creationId xmlns:a16="http://schemas.microsoft.com/office/drawing/2014/main" id="{D5B37D07-B06F-6CB1-731B-7204DA579B7A}"/>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239" name="Graphic 238">
                <a:extLst>
                  <a:ext uri="{FF2B5EF4-FFF2-40B4-BE49-F238E27FC236}">
                    <a16:creationId xmlns:a16="http://schemas.microsoft.com/office/drawing/2014/main" id="{2738412C-9AB9-CC33-4A42-68B434E5C1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7764" y="4304484"/>
                <a:ext cx="236913" cy="236914"/>
              </a:xfrm>
              <a:prstGeom prst="rect">
                <a:avLst/>
              </a:prstGeom>
            </p:spPr>
          </p:pic>
        </p:grpSp>
      </p:grpSp>
    </p:spTree>
    <p:extLst>
      <p:ext uri="{BB962C8B-B14F-4D97-AF65-F5344CB8AC3E}">
        <p14:creationId xmlns:p14="http://schemas.microsoft.com/office/powerpoint/2010/main" val="983755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BFBE7-E84A-C355-4189-0568C00F7904}"/>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3" name="Straight Arrow Connector 2">
              <a:extLst>
                <a:ext uri="{FF2B5EF4-FFF2-40B4-BE49-F238E27FC236}">
                  <a16:creationId xmlns:a16="http://schemas.microsoft.com/office/drawing/2014/main" id="{ED1AC4C6-F064-CACD-338A-86C46715D737}"/>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4" name="Rectangle: Rounded Corners 3">
              <a:extLst>
                <a:ext uri="{FF2B5EF4-FFF2-40B4-BE49-F238E27FC236}">
                  <a16:creationId xmlns:a16="http://schemas.microsoft.com/office/drawing/2014/main" id="{1072407E-667A-6AEF-FFEC-E6195ABBFBA1}"/>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5" name="Connector: Elbow 4">
            <a:extLst>
              <a:ext uri="{FF2B5EF4-FFF2-40B4-BE49-F238E27FC236}">
                <a16:creationId xmlns:a16="http://schemas.microsoft.com/office/drawing/2014/main" id="{C36BA04F-30E5-14D9-C205-AEF30084F8F5}"/>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6" name="Rectangle: Rounded Corners 5">
            <a:extLst>
              <a:ext uri="{FF2B5EF4-FFF2-40B4-BE49-F238E27FC236}">
                <a16:creationId xmlns:a16="http://schemas.microsoft.com/office/drawing/2014/main" id="{F74B87CB-4293-B577-4299-3DB1C2F83C54}"/>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7" name="Connector: Elbow 6">
            <a:extLst>
              <a:ext uri="{FF2B5EF4-FFF2-40B4-BE49-F238E27FC236}">
                <a16:creationId xmlns:a16="http://schemas.microsoft.com/office/drawing/2014/main" id="{E9DACC40-D587-D3A9-4843-346AA8705BBE}"/>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8" name="Rectangle: Rounded Corners 7">
            <a:extLst>
              <a:ext uri="{FF2B5EF4-FFF2-40B4-BE49-F238E27FC236}">
                <a16:creationId xmlns:a16="http://schemas.microsoft.com/office/drawing/2014/main" id="{F29E5DB1-C08F-0516-3DD2-CEC350108188}"/>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grpSp>
        <p:nvGrpSpPr>
          <p:cNvPr id="253" name="Group 252">
            <a:extLst>
              <a:ext uri="{FF2B5EF4-FFF2-40B4-BE49-F238E27FC236}">
                <a16:creationId xmlns:a16="http://schemas.microsoft.com/office/drawing/2014/main" id="{73E3DAB9-6DAF-7FA4-E1BC-3F433C31219C}"/>
              </a:ext>
            </a:extLst>
          </p:cNvPr>
          <p:cNvGrpSpPr/>
          <p:nvPr/>
        </p:nvGrpSpPr>
        <p:grpSpPr>
          <a:xfrm>
            <a:off x="5504098" y="4989949"/>
            <a:ext cx="1345939" cy="1345939"/>
            <a:chOff x="5505676" y="3915286"/>
            <a:chExt cx="1345939" cy="1345939"/>
          </a:xfrm>
        </p:grpSpPr>
        <p:sp>
          <p:nvSpPr>
            <p:cNvPr id="254" name="Oval 253">
              <a:extLst>
                <a:ext uri="{FF2B5EF4-FFF2-40B4-BE49-F238E27FC236}">
                  <a16:creationId xmlns:a16="http://schemas.microsoft.com/office/drawing/2014/main" id="{5C32582A-C33E-E846-C5A8-8373A81A1274}"/>
                </a:ext>
              </a:extLst>
            </p:cNvPr>
            <p:cNvSpPr/>
            <p:nvPr/>
          </p:nvSpPr>
          <p:spPr>
            <a:xfrm>
              <a:off x="5505676" y="3915286"/>
              <a:ext cx="1345939" cy="1345939"/>
            </a:xfrm>
            <a:prstGeom prst="ellipse">
              <a:avLst/>
            </a:prstGeom>
            <a:solidFill>
              <a:schemeClr val="bg1"/>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255" name="Graphic 254" descr="Hierarchy">
              <a:extLst>
                <a:ext uri="{FF2B5EF4-FFF2-40B4-BE49-F238E27FC236}">
                  <a16:creationId xmlns:a16="http://schemas.microsoft.com/office/drawing/2014/main" id="{0B725B39-FA34-AA5A-3247-E63559BCDF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946" y="4293556"/>
              <a:ext cx="589398" cy="589398"/>
            </a:xfrm>
            <a:prstGeom prst="rect">
              <a:avLst/>
            </a:prstGeom>
          </p:spPr>
        </p:pic>
      </p:grpSp>
      <p:sp>
        <p:nvSpPr>
          <p:cNvPr id="256" name="TextBox 255">
            <a:extLst>
              <a:ext uri="{FF2B5EF4-FFF2-40B4-BE49-F238E27FC236}">
                <a16:creationId xmlns:a16="http://schemas.microsoft.com/office/drawing/2014/main" id="{1A508E48-B126-53FD-16FB-F576EF417764}"/>
              </a:ext>
              <a:ext uri="{C183D7F6-B498-43B3-948B-1728B52AA6E4}">
                <adec:decorative xmlns:adec="http://schemas.microsoft.com/office/drawing/2017/decorative" val="1"/>
              </a:ext>
            </a:extLst>
          </p:cNvPr>
          <p:cNvSpPr txBox="1"/>
          <p:nvPr/>
        </p:nvSpPr>
        <p:spPr>
          <a:xfrm>
            <a:off x="5547029" y="6349192"/>
            <a:ext cx="126007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i="0" u="none" strike="noStrike" kern="1200" cap="none" spc="0" normalizeH="0" baseline="0" noProof="0">
                <a:ln>
                  <a:noFill/>
                </a:ln>
                <a:solidFill>
                  <a:srgbClr val="4472C4"/>
                </a:solidFill>
                <a:effectLst/>
                <a:uLnTx/>
                <a:uFillTx/>
                <a:ea typeface="+mn-ea"/>
                <a:cs typeface="+mn-cs"/>
              </a:rPr>
              <a:t>Organization</a:t>
            </a:r>
          </a:p>
        </p:txBody>
      </p:sp>
      <p:sp>
        <p:nvSpPr>
          <p:cNvPr id="63" name="Oval 62">
            <a:extLst>
              <a:ext uri="{FF2B5EF4-FFF2-40B4-BE49-F238E27FC236}">
                <a16:creationId xmlns:a16="http://schemas.microsoft.com/office/drawing/2014/main" id="{F922B26E-3EC0-8882-DB39-1C32BBD0A2AC}"/>
              </a:ext>
            </a:extLst>
          </p:cNvPr>
          <p:cNvSpPr/>
          <p:nvPr/>
        </p:nvSpPr>
        <p:spPr>
          <a:xfrm>
            <a:off x="9353339" y="2029368"/>
            <a:ext cx="1262249" cy="1262248"/>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4" name="Partial Circle 63">
            <a:extLst>
              <a:ext uri="{FF2B5EF4-FFF2-40B4-BE49-F238E27FC236}">
                <a16:creationId xmlns:a16="http://schemas.microsoft.com/office/drawing/2014/main" id="{A5F5C399-9ED6-F263-0B20-DD15ED89CCF8}"/>
              </a:ext>
            </a:extLst>
          </p:cNvPr>
          <p:cNvSpPr/>
          <p:nvPr/>
        </p:nvSpPr>
        <p:spPr>
          <a:xfrm>
            <a:off x="9353777" y="2029805"/>
            <a:ext cx="1261375" cy="1261374"/>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65" name="Group 64">
            <a:extLst>
              <a:ext uri="{FF2B5EF4-FFF2-40B4-BE49-F238E27FC236}">
                <a16:creationId xmlns:a16="http://schemas.microsoft.com/office/drawing/2014/main" id="{9DCE849C-F548-D8C2-6D8F-9F4C1EE52335}"/>
              </a:ext>
            </a:extLst>
          </p:cNvPr>
          <p:cNvGrpSpPr/>
          <p:nvPr/>
        </p:nvGrpSpPr>
        <p:grpSpPr>
          <a:xfrm>
            <a:off x="9666934" y="2342961"/>
            <a:ext cx="635061" cy="635061"/>
            <a:chOff x="5423663" y="2954553"/>
            <a:chExt cx="1061378" cy="1061380"/>
          </a:xfrm>
        </p:grpSpPr>
        <p:sp>
          <p:nvSpPr>
            <p:cNvPr id="66" name="Oval 65">
              <a:extLst>
                <a:ext uri="{FF2B5EF4-FFF2-40B4-BE49-F238E27FC236}">
                  <a16:creationId xmlns:a16="http://schemas.microsoft.com/office/drawing/2014/main" id="{F9EABF82-2FAD-7860-5DE4-4A911BA331FA}"/>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67" name="Graphic 66" descr="Group of people">
              <a:extLst>
                <a:ext uri="{FF2B5EF4-FFF2-40B4-BE49-F238E27FC236}">
                  <a16:creationId xmlns:a16="http://schemas.microsoft.com/office/drawing/2014/main" id="{523CDF59-77B9-B94B-5D9F-4DAF695B72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8398" y="3099286"/>
              <a:ext cx="771912" cy="771913"/>
            </a:xfrm>
            <a:prstGeom prst="rect">
              <a:avLst/>
            </a:prstGeom>
          </p:spPr>
        </p:pic>
      </p:grpSp>
      <p:sp>
        <p:nvSpPr>
          <p:cNvPr id="68" name="Rectangle: Rounded Corners 67">
            <a:extLst>
              <a:ext uri="{FF2B5EF4-FFF2-40B4-BE49-F238E27FC236}">
                <a16:creationId xmlns:a16="http://schemas.microsoft.com/office/drawing/2014/main" id="{72BC59F1-4C53-E533-E731-44C4DAACA246}"/>
              </a:ext>
              <a:ext uri="{C183D7F6-B498-43B3-948B-1728B52AA6E4}">
                <adec:decorative xmlns:adec="http://schemas.microsoft.com/office/drawing/2017/decorative" val="1"/>
              </a:ext>
            </a:extLst>
          </p:cNvPr>
          <p:cNvSpPr/>
          <p:nvPr/>
        </p:nvSpPr>
        <p:spPr>
          <a:xfrm>
            <a:off x="8469743" y="212913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69" name="Rectangle: Rounded Corners 68">
            <a:extLst>
              <a:ext uri="{FF2B5EF4-FFF2-40B4-BE49-F238E27FC236}">
                <a16:creationId xmlns:a16="http://schemas.microsoft.com/office/drawing/2014/main" id="{9D36162D-38E4-ABD2-4512-D5ECACFC1FE7}"/>
              </a:ext>
              <a:ext uri="{C183D7F6-B498-43B3-948B-1728B52AA6E4}">
                <adec:decorative xmlns:adec="http://schemas.microsoft.com/office/drawing/2017/decorative" val="1"/>
              </a:ext>
            </a:extLst>
          </p:cNvPr>
          <p:cNvSpPr/>
          <p:nvPr/>
        </p:nvSpPr>
        <p:spPr>
          <a:xfrm>
            <a:off x="8335055" y="2320814"/>
            <a:ext cx="968220"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70" name="Rectangle: Rounded Corners 69">
            <a:extLst>
              <a:ext uri="{FF2B5EF4-FFF2-40B4-BE49-F238E27FC236}">
                <a16:creationId xmlns:a16="http://schemas.microsoft.com/office/drawing/2014/main" id="{79B8BEE2-B0F2-5A6F-4308-FF534AB70007}"/>
              </a:ext>
              <a:ext uri="{C183D7F6-B498-43B3-948B-1728B52AA6E4}">
                <adec:decorative xmlns:adec="http://schemas.microsoft.com/office/drawing/2017/decorative" val="1"/>
              </a:ext>
            </a:extLst>
          </p:cNvPr>
          <p:cNvSpPr/>
          <p:nvPr/>
        </p:nvSpPr>
        <p:spPr>
          <a:xfrm>
            <a:off x="8261741" y="252600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71" name="Rectangle: Rounded Corners 70">
            <a:extLst>
              <a:ext uri="{FF2B5EF4-FFF2-40B4-BE49-F238E27FC236}">
                <a16:creationId xmlns:a16="http://schemas.microsoft.com/office/drawing/2014/main" id="{A0571A63-4A3F-864B-0DCD-4477F66DD3CC}"/>
              </a:ext>
              <a:ext uri="{C183D7F6-B498-43B3-948B-1728B52AA6E4}">
                <adec:decorative xmlns:adec="http://schemas.microsoft.com/office/drawing/2017/decorative" val="1"/>
              </a:ext>
            </a:extLst>
          </p:cNvPr>
          <p:cNvSpPr/>
          <p:nvPr/>
        </p:nvSpPr>
        <p:spPr>
          <a:xfrm>
            <a:off x="8281149" y="273121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72" name="Rectangle: Rounded Corners 71">
            <a:extLst>
              <a:ext uri="{FF2B5EF4-FFF2-40B4-BE49-F238E27FC236}">
                <a16:creationId xmlns:a16="http://schemas.microsoft.com/office/drawing/2014/main" id="{229EF89D-1309-DD18-0C33-9892BAF39710}"/>
              </a:ext>
              <a:ext uri="{C183D7F6-B498-43B3-948B-1728B52AA6E4}">
                <adec:decorative xmlns:adec="http://schemas.microsoft.com/office/drawing/2017/decorative" val="1"/>
              </a:ext>
            </a:extLst>
          </p:cNvPr>
          <p:cNvSpPr/>
          <p:nvPr/>
        </p:nvSpPr>
        <p:spPr>
          <a:xfrm>
            <a:off x="8351954" y="293635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73" name="Oval 72">
            <a:extLst>
              <a:ext uri="{FF2B5EF4-FFF2-40B4-BE49-F238E27FC236}">
                <a16:creationId xmlns:a16="http://schemas.microsoft.com/office/drawing/2014/main" id="{5FE59AF4-46C7-389C-4330-EDF1BCC68953}"/>
              </a:ext>
            </a:extLst>
          </p:cNvPr>
          <p:cNvSpPr/>
          <p:nvPr/>
        </p:nvSpPr>
        <p:spPr>
          <a:xfrm>
            <a:off x="9534695" y="2205064"/>
            <a:ext cx="934249" cy="93424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4" name="Graphic 73">
            <a:extLst>
              <a:ext uri="{FF2B5EF4-FFF2-40B4-BE49-F238E27FC236}">
                <a16:creationId xmlns:a16="http://schemas.microsoft.com/office/drawing/2014/main" id="{EA6EBD3B-9CD6-847A-B501-212EDA48A9D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51775" y="3014008"/>
            <a:ext cx="273559" cy="273559"/>
          </a:xfrm>
          <a:prstGeom prst="rect">
            <a:avLst/>
          </a:prstGeom>
        </p:spPr>
      </p:pic>
      <p:sp>
        <p:nvSpPr>
          <p:cNvPr id="75" name="Rectangle: Rounded Corners 74">
            <a:extLst>
              <a:ext uri="{FF2B5EF4-FFF2-40B4-BE49-F238E27FC236}">
                <a16:creationId xmlns:a16="http://schemas.microsoft.com/office/drawing/2014/main" id="{FDFA7517-32C2-AAD3-69F5-D20513E4EC98}"/>
              </a:ext>
              <a:ext uri="{C183D7F6-B498-43B3-948B-1728B52AA6E4}">
                <adec:decorative xmlns:adec="http://schemas.microsoft.com/office/drawing/2017/decorative" val="1"/>
              </a:ext>
            </a:extLst>
          </p:cNvPr>
          <p:cNvSpPr/>
          <p:nvPr/>
        </p:nvSpPr>
        <p:spPr>
          <a:xfrm>
            <a:off x="10626109" y="2945852"/>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76" name="Rectangle: Rounded Corners 75">
            <a:extLst>
              <a:ext uri="{FF2B5EF4-FFF2-40B4-BE49-F238E27FC236}">
                <a16:creationId xmlns:a16="http://schemas.microsoft.com/office/drawing/2014/main" id="{46ABCA3A-7795-72BD-35AA-44A38EED6A92}"/>
              </a:ext>
              <a:ext uri="{C183D7F6-B498-43B3-948B-1728B52AA6E4}">
                <adec:decorative xmlns:adec="http://schemas.microsoft.com/office/drawing/2017/decorative" val="1"/>
              </a:ext>
            </a:extLst>
          </p:cNvPr>
          <p:cNvSpPr/>
          <p:nvPr/>
        </p:nvSpPr>
        <p:spPr>
          <a:xfrm>
            <a:off x="10575579" y="2156454"/>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77" name="Rectangle: Rounded Corners 76">
            <a:extLst>
              <a:ext uri="{FF2B5EF4-FFF2-40B4-BE49-F238E27FC236}">
                <a16:creationId xmlns:a16="http://schemas.microsoft.com/office/drawing/2014/main" id="{2FE473E5-77F0-5F8E-DB54-B4FFD67CAB2D}"/>
              </a:ext>
              <a:ext uri="{C183D7F6-B498-43B3-948B-1728B52AA6E4}">
                <adec:decorative xmlns:adec="http://schemas.microsoft.com/office/drawing/2017/decorative" val="1"/>
              </a:ext>
            </a:extLst>
          </p:cNvPr>
          <p:cNvSpPr/>
          <p:nvPr/>
        </p:nvSpPr>
        <p:spPr>
          <a:xfrm>
            <a:off x="10686991" y="2348136"/>
            <a:ext cx="963607"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D32790B9-CD66-0651-6727-F7F6C589B2FE}"/>
              </a:ext>
              <a:ext uri="{C183D7F6-B498-43B3-948B-1728B52AA6E4}">
                <adec:decorative xmlns:adec="http://schemas.microsoft.com/office/drawing/2017/decorative" val="1"/>
              </a:ext>
            </a:extLst>
          </p:cNvPr>
          <p:cNvSpPr/>
          <p:nvPr/>
        </p:nvSpPr>
        <p:spPr>
          <a:xfrm>
            <a:off x="10735362" y="2553323"/>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46" name="Rectangle: Rounded Corners 145">
            <a:extLst>
              <a:ext uri="{FF2B5EF4-FFF2-40B4-BE49-F238E27FC236}">
                <a16:creationId xmlns:a16="http://schemas.microsoft.com/office/drawing/2014/main" id="{A8184BFA-186B-533F-F9DF-190C8A036638}"/>
              </a:ext>
              <a:ext uri="{C183D7F6-B498-43B3-948B-1728B52AA6E4}">
                <adec:decorative xmlns:adec="http://schemas.microsoft.com/office/drawing/2017/decorative" val="1"/>
              </a:ext>
            </a:extLst>
          </p:cNvPr>
          <p:cNvSpPr/>
          <p:nvPr/>
        </p:nvSpPr>
        <p:spPr>
          <a:xfrm>
            <a:off x="10742898" y="2758509"/>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sp>
        <p:nvSpPr>
          <p:cNvPr id="147" name="TextBox 146">
            <a:extLst>
              <a:ext uri="{FF2B5EF4-FFF2-40B4-BE49-F238E27FC236}">
                <a16:creationId xmlns:a16="http://schemas.microsoft.com/office/drawing/2014/main" id="{47DB22EF-682F-EF93-EFAE-EBDAC3BC618A}"/>
              </a:ext>
              <a:ext uri="{C183D7F6-B498-43B3-948B-1728B52AA6E4}">
                <adec:decorative xmlns:adec="http://schemas.microsoft.com/office/drawing/2017/decorative" val="1"/>
              </a:ext>
            </a:extLst>
          </p:cNvPr>
          <p:cNvSpPr txBox="1"/>
          <p:nvPr/>
        </p:nvSpPr>
        <p:spPr>
          <a:xfrm>
            <a:off x="8885492" y="3346725"/>
            <a:ext cx="2232653" cy="307777"/>
          </a:xfrm>
          <a:prstGeom prst="rect">
            <a:avLst/>
          </a:prstGeom>
          <a:noFill/>
        </p:spPr>
        <p:txBody>
          <a:bodyPr wrap="square">
            <a:spAutoFit/>
          </a:bodyPr>
          <a:lstStyle/>
          <a:p>
            <a:pPr algn="ctr">
              <a:defRPr/>
            </a:pPr>
            <a:r>
              <a:rPr lang="en-AU" sz="1400" dirty="0">
                <a:solidFill>
                  <a:srgbClr val="4472C4"/>
                </a:solidFill>
                <a:latin typeface="Calibri" panose="020F0502020204030204"/>
              </a:rPr>
              <a:t>Community</a:t>
            </a:r>
          </a:p>
        </p:txBody>
      </p:sp>
      <p:grpSp>
        <p:nvGrpSpPr>
          <p:cNvPr id="148" name="Group 147">
            <a:extLst>
              <a:ext uri="{FF2B5EF4-FFF2-40B4-BE49-F238E27FC236}">
                <a16:creationId xmlns:a16="http://schemas.microsoft.com/office/drawing/2014/main" id="{69DDA567-C090-5B43-7E51-1A017B041FDE}"/>
              </a:ext>
            </a:extLst>
          </p:cNvPr>
          <p:cNvGrpSpPr/>
          <p:nvPr/>
        </p:nvGrpSpPr>
        <p:grpSpPr>
          <a:xfrm>
            <a:off x="7865788" y="2102357"/>
            <a:ext cx="4086342" cy="1109645"/>
            <a:chOff x="2480439" y="2558225"/>
            <a:chExt cx="6733994" cy="1828614"/>
          </a:xfrm>
        </p:grpSpPr>
        <p:pic>
          <p:nvPicPr>
            <p:cNvPr id="149" name="Picture 2" descr="See the source image">
              <a:extLst>
                <a:ext uri="{FF2B5EF4-FFF2-40B4-BE49-F238E27FC236}">
                  <a16:creationId xmlns:a16="http://schemas.microsoft.com/office/drawing/2014/main" id="{3D2E3338-AFC9-5336-18AA-CD6D59A42C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149" descr="Viva Engage icon">
              <a:extLst>
                <a:ext uri="{FF2B5EF4-FFF2-40B4-BE49-F238E27FC236}">
                  <a16:creationId xmlns:a16="http://schemas.microsoft.com/office/drawing/2014/main" id="{31406325-6B38-C538-9DD2-AFABD559DE7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151" name="Picture 150" descr="Viva Engage icon">
              <a:extLst>
                <a:ext uri="{FF2B5EF4-FFF2-40B4-BE49-F238E27FC236}">
                  <a16:creationId xmlns:a16="http://schemas.microsoft.com/office/drawing/2014/main" id="{EB5758FA-0124-2952-2DB3-FF6C3DCBF7F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152" name="Picture 151" descr="Viva Engage icon">
              <a:extLst>
                <a:ext uri="{FF2B5EF4-FFF2-40B4-BE49-F238E27FC236}">
                  <a16:creationId xmlns:a16="http://schemas.microsoft.com/office/drawing/2014/main" id="{8CC4C0F9-F990-10F7-60B5-FA0F1ED2265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153" name="Picture 152" descr="Viva Engage icon">
              <a:extLst>
                <a:ext uri="{FF2B5EF4-FFF2-40B4-BE49-F238E27FC236}">
                  <a16:creationId xmlns:a16="http://schemas.microsoft.com/office/drawing/2014/main" id="{5E2F572D-19FA-A5B6-B553-D91EF1E80D7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154" name="Picture 153" descr="Viva Engage icon">
              <a:extLst>
                <a:ext uri="{FF2B5EF4-FFF2-40B4-BE49-F238E27FC236}">
                  <a16:creationId xmlns:a16="http://schemas.microsoft.com/office/drawing/2014/main" id="{83F134B9-8A10-5565-4D74-713CFFAA3B0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155" name="Picture 154" descr="Microsoft Teams app icon">
              <a:extLst>
                <a:ext uri="{FF2B5EF4-FFF2-40B4-BE49-F238E27FC236}">
                  <a16:creationId xmlns:a16="http://schemas.microsoft.com/office/drawing/2014/main" id="{45AB4F1D-48FF-457A-4B82-4FB9A1287CDD}"/>
                </a:ext>
              </a:extLst>
            </p:cNvPr>
            <p:cNvPicPr>
              <a:picLocks noChangeAspect="1"/>
            </p:cNvPicPr>
            <p:nvPr/>
          </p:nvPicPr>
          <p:blipFill>
            <a:blip r:embed="rId10"/>
            <a:stretch>
              <a:fillRect/>
            </a:stretch>
          </p:blipFill>
          <p:spPr>
            <a:xfrm>
              <a:off x="8659276" y="3780771"/>
              <a:ext cx="555157" cy="606068"/>
            </a:xfrm>
            <a:prstGeom prst="rect">
              <a:avLst/>
            </a:prstGeom>
          </p:spPr>
        </p:pic>
        <p:pic>
          <p:nvPicPr>
            <p:cNvPr id="156" name="Picture 155" descr="Viva Engage icon">
              <a:extLst>
                <a:ext uri="{FF2B5EF4-FFF2-40B4-BE49-F238E27FC236}">
                  <a16:creationId xmlns:a16="http://schemas.microsoft.com/office/drawing/2014/main" id="{EF4A4BB2-2ECB-5BA5-49F0-8783925CBC43}"/>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157" name="Picture 156" descr="Viva Engage icon">
              <a:extLst>
                <a:ext uri="{FF2B5EF4-FFF2-40B4-BE49-F238E27FC236}">
                  <a16:creationId xmlns:a16="http://schemas.microsoft.com/office/drawing/2014/main" id="{238D33EE-1873-F131-C3A0-8494F8156DE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158" name="Picture 157" descr="Viva Engage icon">
              <a:extLst>
                <a:ext uri="{FF2B5EF4-FFF2-40B4-BE49-F238E27FC236}">
                  <a16:creationId xmlns:a16="http://schemas.microsoft.com/office/drawing/2014/main" id="{B67C2853-1940-1928-9A53-AA5190AFD05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159" name="Graphic 158">
              <a:extLst>
                <a:ext uri="{FF2B5EF4-FFF2-40B4-BE49-F238E27FC236}">
                  <a16:creationId xmlns:a16="http://schemas.microsoft.com/office/drawing/2014/main" id="{E3B1D472-E585-E82C-461D-E7D1387A22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33640" y="2558225"/>
              <a:ext cx="334345" cy="334345"/>
            </a:xfrm>
            <a:prstGeom prst="rect">
              <a:avLst/>
            </a:prstGeom>
          </p:spPr>
        </p:pic>
      </p:grpSp>
      <p:sp>
        <p:nvSpPr>
          <p:cNvPr id="160" name="TextBox 159">
            <a:extLst>
              <a:ext uri="{FF2B5EF4-FFF2-40B4-BE49-F238E27FC236}">
                <a16:creationId xmlns:a16="http://schemas.microsoft.com/office/drawing/2014/main" id="{2C17AF11-2BFE-39B3-2B87-A3EBA8242319}"/>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161" name="Rectangle: Rounded Corners 160" descr="Linked In and Viva Learned">
            <a:extLst>
              <a:ext uri="{FF2B5EF4-FFF2-40B4-BE49-F238E27FC236}">
                <a16:creationId xmlns:a16="http://schemas.microsoft.com/office/drawing/2014/main" id="{182BA7DB-A775-DCB1-BBB3-D12D7D31110E}"/>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162" name="Oval 161" descr="Icon symbolising a Individual">
            <a:extLst>
              <a:ext uri="{FF2B5EF4-FFF2-40B4-BE49-F238E27FC236}">
                <a16:creationId xmlns:a16="http://schemas.microsoft.com/office/drawing/2014/main" id="{26A39841-8808-1B07-0262-46D1BD8E0F9C}"/>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63" name="Rectangle: Rounded Corners 162">
            <a:extLst>
              <a:ext uri="{FF2B5EF4-FFF2-40B4-BE49-F238E27FC236}">
                <a16:creationId xmlns:a16="http://schemas.microsoft.com/office/drawing/2014/main" id="{55B7468E-3FBB-03A2-FE12-A99F84C5D50E}"/>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64" name="Rectangle: Rounded Corners 163">
            <a:extLst>
              <a:ext uri="{FF2B5EF4-FFF2-40B4-BE49-F238E27FC236}">
                <a16:creationId xmlns:a16="http://schemas.microsoft.com/office/drawing/2014/main" id="{F9DC1C99-532B-2C40-E3F2-33DEAFF9BF02}"/>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165" name="Rectangle: Rounded Corners 164">
            <a:extLst>
              <a:ext uri="{FF2B5EF4-FFF2-40B4-BE49-F238E27FC236}">
                <a16:creationId xmlns:a16="http://schemas.microsoft.com/office/drawing/2014/main" id="{D4329C5E-3908-D4FC-CAB6-B026781B47A1}"/>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166" name="Rectangle: Rounded Corners 165">
            <a:extLst>
              <a:ext uri="{FF2B5EF4-FFF2-40B4-BE49-F238E27FC236}">
                <a16:creationId xmlns:a16="http://schemas.microsoft.com/office/drawing/2014/main" id="{CD8D11B2-4F12-7691-ADA1-137FDC47BD1B}"/>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167" name="Rectangle: Rounded Corners 166">
            <a:extLst>
              <a:ext uri="{FF2B5EF4-FFF2-40B4-BE49-F238E27FC236}">
                <a16:creationId xmlns:a16="http://schemas.microsoft.com/office/drawing/2014/main" id="{AB5DDB75-35B0-7ED3-DB4E-41954962231F}"/>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168" name="Rectangle: Rounded Corners 167">
            <a:extLst>
              <a:ext uri="{FF2B5EF4-FFF2-40B4-BE49-F238E27FC236}">
                <a16:creationId xmlns:a16="http://schemas.microsoft.com/office/drawing/2014/main" id="{81055E40-5C68-FBCA-8453-2F5582C2F97B}"/>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169" name="Rectangle: Rounded Corners 168">
            <a:extLst>
              <a:ext uri="{FF2B5EF4-FFF2-40B4-BE49-F238E27FC236}">
                <a16:creationId xmlns:a16="http://schemas.microsoft.com/office/drawing/2014/main" id="{6515601F-99E3-0CF5-E84B-1A670FC2BC1E}"/>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170" name="Rectangle: Rounded Corners 169">
            <a:extLst>
              <a:ext uri="{FF2B5EF4-FFF2-40B4-BE49-F238E27FC236}">
                <a16:creationId xmlns:a16="http://schemas.microsoft.com/office/drawing/2014/main" id="{A7A60FFE-7703-5D40-9DBD-E0A19E44FE93}"/>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171" name="Rectangle: Rounded Corners 170">
            <a:extLst>
              <a:ext uri="{FF2B5EF4-FFF2-40B4-BE49-F238E27FC236}">
                <a16:creationId xmlns:a16="http://schemas.microsoft.com/office/drawing/2014/main" id="{131ABCED-474F-8929-422B-5D9E5B30213B}"/>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172" name="Rectangle: Rounded Corners 171">
            <a:extLst>
              <a:ext uri="{FF2B5EF4-FFF2-40B4-BE49-F238E27FC236}">
                <a16:creationId xmlns:a16="http://schemas.microsoft.com/office/drawing/2014/main" id="{A854F8A7-399E-036F-8364-1FAA94163A69}"/>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173" name="Rectangle: Rounded Corners 172">
            <a:extLst>
              <a:ext uri="{FF2B5EF4-FFF2-40B4-BE49-F238E27FC236}">
                <a16:creationId xmlns:a16="http://schemas.microsoft.com/office/drawing/2014/main" id="{07F4C1DF-06C0-F508-694B-43DBC25BC5BD}"/>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174" name="Rectangle: Rounded Corners 173">
            <a:extLst>
              <a:ext uri="{FF2B5EF4-FFF2-40B4-BE49-F238E27FC236}">
                <a16:creationId xmlns:a16="http://schemas.microsoft.com/office/drawing/2014/main" id="{26A34109-E82B-2C7A-1CEF-C1F3F63A61CA}"/>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175" name="Rectangle: Rounded Corners 174">
            <a:extLst>
              <a:ext uri="{FF2B5EF4-FFF2-40B4-BE49-F238E27FC236}">
                <a16:creationId xmlns:a16="http://schemas.microsoft.com/office/drawing/2014/main" id="{906DFF46-8523-6529-3ACC-B20EBA7EE831}"/>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206" name="Rectangle: Rounded Corners 205">
            <a:extLst>
              <a:ext uri="{FF2B5EF4-FFF2-40B4-BE49-F238E27FC236}">
                <a16:creationId xmlns:a16="http://schemas.microsoft.com/office/drawing/2014/main" id="{F37CA50F-39CA-0032-1753-1D611BF710E0}"/>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207" name="Graphic 206" descr="User">
            <a:extLst>
              <a:ext uri="{FF2B5EF4-FFF2-40B4-BE49-F238E27FC236}">
                <a16:creationId xmlns:a16="http://schemas.microsoft.com/office/drawing/2014/main" id="{DB83A694-16BE-619C-769C-AF7922E2AB2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40776" y="767161"/>
            <a:ext cx="628740" cy="628742"/>
          </a:xfrm>
          <a:prstGeom prst="rect">
            <a:avLst/>
          </a:prstGeom>
        </p:spPr>
      </p:pic>
      <p:sp>
        <p:nvSpPr>
          <p:cNvPr id="208" name="Oval 207">
            <a:extLst>
              <a:ext uri="{FF2B5EF4-FFF2-40B4-BE49-F238E27FC236}">
                <a16:creationId xmlns:a16="http://schemas.microsoft.com/office/drawing/2014/main" id="{ADE3E660-2B1C-22E4-8DD5-0B89589809CD}"/>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09" name="Graphic 208">
            <a:extLst>
              <a:ext uri="{FF2B5EF4-FFF2-40B4-BE49-F238E27FC236}">
                <a16:creationId xmlns:a16="http://schemas.microsoft.com/office/drawing/2014/main" id="{429B7E4C-7890-8467-2146-7D4440D3B2F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16564" y="1441062"/>
            <a:ext cx="297727" cy="297728"/>
          </a:xfrm>
          <a:prstGeom prst="rect">
            <a:avLst/>
          </a:prstGeom>
        </p:spPr>
      </p:pic>
      <p:grpSp>
        <p:nvGrpSpPr>
          <p:cNvPr id="210" name="Group 209">
            <a:extLst>
              <a:ext uri="{FF2B5EF4-FFF2-40B4-BE49-F238E27FC236}">
                <a16:creationId xmlns:a16="http://schemas.microsoft.com/office/drawing/2014/main" id="{B441875A-A67F-21BB-C62C-6771CC1ECF61}"/>
              </a:ext>
            </a:extLst>
          </p:cNvPr>
          <p:cNvGrpSpPr/>
          <p:nvPr/>
        </p:nvGrpSpPr>
        <p:grpSpPr>
          <a:xfrm>
            <a:off x="6759412" y="52659"/>
            <a:ext cx="484462" cy="212019"/>
            <a:chOff x="7936392" y="1002210"/>
            <a:chExt cx="764489" cy="334570"/>
          </a:xfrm>
        </p:grpSpPr>
        <p:pic>
          <p:nvPicPr>
            <p:cNvPr id="211" name="Picture 2" descr="See the source image">
              <a:extLst>
                <a:ext uri="{FF2B5EF4-FFF2-40B4-BE49-F238E27FC236}">
                  <a16:creationId xmlns:a16="http://schemas.microsoft.com/office/drawing/2014/main" id="{2896CB37-4E92-C87D-CAF7-00F7A4745F9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212" name="Picture 211" descr="Logo for Viva Learning">
              <a:extLst>
                <a:ext uri="{FF2B5EF4-FFF2-40B4-BE49-F238E27FC236}">
                  <a16:creationId xmlns:a16="http://schemas.microsoft.com/office/drawing/2014/main" id="{9DA3A20F-A935-00D1-0794-01E8A9A23826}"/>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213" name="Picture 212" descr="Icon&#10;&#10;Description automatically generated">
            <a:extLst>
              <a:ext uri="{FF2B5EF4-FFF2-40B4-BE49-F238E27FC236}">
                <a16:creationId xmlns:a16="http://schemas.microsoft.com/office/drawing/2014/main" id="{34C3D9B9-E0BB-DBC9-4CA3-BEC732FB597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grpSp>
        <p:nvGrpSpPr>
          <p:cNvPr id="214" name="Group 213">
            <a:extLst>
              <a:ext uri="{FF2B5EF4-FFF2-40B4-BE49-F238E27FC236}">
                <a16:creationId xmlns:a16="http://schemas.microsoft.com/office/drawing/2014/main" id="{808FB491-FA16-68B4-7799-0DA30EBE56D2}"/>
              </a:ext>
            </a:extLst>
          </p:cNvPr>
          <p:cNvGrpSpPr/>
          <p:nvPr/>
        </p:nvGrpSpPr>
        <p:grpSpPr>
          <a:xfrm>
            <a:off x="4012040" y="147444"/>
            <a:ext cx="5657546" cy="1733371"/>
            <a:chOff x="2483890" y="2081454"/>
            <a:chExt cx="8667097" cy="2721591"/>
          </a:xfrm>
        </p:grpSpPr>
        <p:grpSp>
          <p:nvGrpSpPr>
            <p:cNvPr id="215" name="Group 214">
              <a:extLst>
                <a:ext uri="{FF2B5EF4-FFF2-40B4-BE49-F238E27FC236}">
                  <a16:creationId xmlns:a16="http://schemas.microsoft.com/office/drawing/2014/main" id="{CBDC058E-67B6-7C27-CB1D-A31C0716616C}"/>
                </a:ext>
              </a:extLst>
            </p:cNvPr>
            <p:cNvGrpSpPr/>
            <p:nvPr/>
          </p:nvGrpSpPr>
          <p:grpSpPr>
            <a:xfrm>
              <a:off x="8035760" y="2081454"/>
              <a:ext cx="3115227" cy="2721591"/>
              <a:chOff x="8035760" y="2081454"/>
              <a:chExt cx="3115227" cy="2721591"/>
            </a:xfrm>
          </p:grpSpPr>
          <p:pic>
            <p:nvPicPr>
              <p:cNvPr id="225" name="Picture 224" descr="Logo&#10;&#10;Description automatically generated">
                <a:extLst>
                  <a:ext uri="{FF2B5EF4-FFF2-40B4-BE49-F238E27FC236}">
                    <a16:creationId xmlns:a16="http://schemas.microsoft.com/office/drawing/2014/main" id="{54A2A28F-42E3-ACE3-536A-294F1AF63CB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226" name="Picture 225" descr="Microsoft Teams app icon">
                <a:extLst>
                  <a:ext uri="{FF2B5EF4-FFF2-40B4-BE49-F238E27FC236}">
                    <a16:creationId xmlns:a16="http://schemas.microsoft.com/office/drawing/2014/main" id="{62225D34-6B93-7C84-79D4-697394379777}"/>
                  </a:ext>
                </a:extLst>
              </p:cNvPr>
              <p:cNvPicPr>
                <a:picLocks noChangeAspect="1"/>
              </p:cNvPicPr>
              <p:nvPr/>
            </p:nvPicPr>
            <p:blipFill>
              <a:blip r:embed="rId10"/>
              <a:stretch>
                <a:fillRect/>
              </a:stretch>
            </p:blipFill>
            <p:spPr>
              <a:xfrm>
                <a:off x="8513200" y="2473487"/>
                <a:ext cx="574770" cy="574770"/>
              </a:xfrm>
              <a:prstGeom prst="rect">
                <a:avLst/>
              </a:prstGeom>
              <a:noFill/>
              <a:ln w="12700" cap="flat">
                <a:noFill/>
                <a:prstDash val="dash"/>
                <a:miter/>
              </a:ln>
            </p:spPr>
          </p:pic>
          <p:pic>
            <p:nvPicPr>
              <p:cNvPr id="227" name="Picture 226" descr="Excel app icon">
                <a:extLst>
                  <a:ext uri="{FF2B5EF4-FFF2-40B4-BE49-F238E27FC236}">
                    <a16:creationId xmlns:a16="http://schemas.microsoft.com/office/drawing/2014/main" id="{FA20005A-8551-069D-D872-DE0AFB20CE5C}"/>
                  </a:ext>
                </a:extLst>
              </p:cNvPr>
              <p:cNvPicPr>
                <a:picLocks noChangeAspect="1"/>
              </p:cNvPicPr>
              <p:nvPr/>
            </p:nvPicPr>
            <p:blipFill>
              <a:blip r:embed="rId17"/>
              <a:stretch>
                <a:fillRect/>
              </a:stretch>
            </p:blipFill>
            <p:spPr>
              <a:xfrm>
                <a:off x="8035760" y="2127055"/>
                <a:ext cx="574195" cy="574193"/>
              </a:xfrm>
              <a:prstGeom prst="rect">
                <a:avLst/>
              </a:prstGeom>
              <a:noFill/>
              <a:ln w="12700" cap="flat">
                <a:noFill/>
                <a:prstDash val="dash"/>
                <a:miter/>
              </a:ln>
            </p:spPr>
          </p:pic>
          <p:pic>
            <p:nvPicPr>
              <p:cNvPr id="228" name="Picture 227" descr="OneNote app icon">
                <a:extLst>
                  <a:ext uri="{FF2B5EF4-FFF2-40B4-BE49-F238E27FC236}">
                    <a16:creationId xmlns:a16="http://schemas.microsoft.com/office/drawing/2014/main" id="{434AA6F1-9AB1-3A60-5BCF-D69587395682}"/>
                  </a:ext>
                </a:extLst>
              </p:cNvPr>
              <p:cNvPicPr>
                <a:picLocks noChangeAspect="1"/>
              </p:cNvPicPr>
              <p:nvPr/>
            </p:nvPicPr>
            <p:blipFill>
              <a:blip r:embed="rId18"/>
              <a:stretch>
                <a:fillRect/>
              </a:stretch>
            </p:blipFill>
            <p:spPr>
              <a:xfrm>
                <a:off x="8470249" y="2127055"/>
                <a:ext cx="574195" cy="574193"/>
              </a:xfrm>
              <a:prstGeom prst="rect">
                <a:avLst/>
              </a:prstGeom>
              <a:noFill/>
              <a:ln w="12700" cap="flat">
                <a:noFill/>
                <a:prstDash val="dash"/>
                <a:miter/>
              </a:ln>
            </p:spPr>
          </p:pic>
          <p:pic>
            <p:nvPicPr>
              <p:cNvPr id="229" name="Picture 228" descr="PowerPoint app icon">
                <a:extLst>
                  <a:ext uri="{FF2B5EF4-FFF2-40B4-BE49-F238E27FC236}">
                    <a16:creationId xmlns:a16="http://schemas.microsoft.com/office/drawing/2014/main" id="{77CB7D34-DC79-21D4-1504-B4A363526D7B}"/>
                  </a:ext>
                </a:extLst>
              </p:cNvPr>
              <p:cNvPicPr>
                <a:picLocks noChangeAspect="1"/>
              </p:cNvPicPr>
              <p:nvPr/>
            </p:nvPicPr>
            <p:blipFill>
              <a:blip r:embed="rId19"/>
              <a:stretch>
                <a:fillRect/>
              </a:stretch>
            </p:blipFill>
            <p:spPr>
              <a:xfrm>
                <a:off x="9282358" y="2127055"/>
                <a:ext cx="574195" cy="574193"/>
              </a:xfrm>
              <a:prstGeom prst="rect">
                <a:avLst/>
              </a:prstGeom>
              <a:noFill/>
              <a:ln w="12700" cap="flat">
                <a:noFill/>
                <a:prstDash val="dash"/>
                <a:miter/>
              </a:ln>
            </p:spPr>
          </p:pic>
          <p:pic>
            <p:nvPicPr>
              <p:cNvPr id="230" name="Picture 229" descr="A close up of a logo&#10;&#10;Description automatically generated">
                <a:extLst>
                  <a:ext uri="{FF2B5EF4-FFF2-40B4-BE49-F238E27FC236}">
                    <a16:creationId xmlns:a16="http://schemas.microsoft.com/office/drawing/2014/main" id="{9FA9EDB0-B1E7-E08D-F691-20ABBF908F9A}"/>
                  </a:ext>
                </a:extLst>
              </p:cNvPr>
              <p:cNvPicPr>
                <a:picLocks noChangeAspect="1"/>
              </p:cNvPicPr>
              <p:nvPr/>
            </p:nvPicPr>
            <p:blipFill>
              <a:blip r:embed="rId20"/>
              <a:stretch>
                <a:fillRect/>
              </a:stretch>
            </p:blipFill>
            <p:spPr>
              <a:xfrm>
                <a:off x="8880292" y="2127055"/>
                <a:ext cx="574195" cy="574193"/>
              </a:xfrm>
              <a:prstGeom prst="rect">
                <a:avLst/>
              </a:prstGeom>
              <a:noFill/>
              <a:ln w="12700" cap="flat">
                <a:noFill/>
                <a:prstDash val="dash"/>
                <a:miter/>
              </a:ln>
            </p:spPr>
          </p:pic>
          <p:pic>
            <p:nvPicPr>
              <p:cNvPr id="231" name="Picture 230" descr="A picture containing table&#10;&#10;Description automatically generated">
                <a:extLst>
                  <a:ext uri="{FF2B5EF4-FFF2-40B4-BE49-F238E27FC236}">
                    <a16:creationId xmlns:a16="http://schemas.microsoft.com/office/drawing/2014/main" id="{73CDB57C-4E0B-B95A-974A-31166396A100}"/>
                  </a:ext>
                </a:extLst>
              </p:cNvPr>
              <p:cNvPicPr>
                <a:picLocks noChangeAspect="1"/>
              </p:cNvPicPr>
              <p:nvPr/>
            </p:nvPicPr>
            <p:blipFill>
              <a:blip r:embed="rId21"/>
              <a:stretch>
                <a:fillRect/>
              </a:stretch>
            </p:blipFill>
            <p:spPr>
              <a:xfrm>
                <a:off x="10054712" y="2081454"/>
                <a:ext cx="617357" cy="617357"/>
              </a:xfrm>
              <a:prstGeom prst="rect">
                <a:avLst/>
              </a:prstGeom>
            </p:spPr>
          </p:pic>
          <p:pic>
            <p:nvPicPr>
              <p:cNvPr id="232" name="Picture 231" descr="A close up of a logo&#10;&#10;Description automatically generated">
                <a:extLst>
                  <a:ext uri="{FF2B5EF4-FFF2-40B4-BE49-F238E27FC236}">
                    <a16:creationId xmlns:a16="http://schemas.microsoft.com/office/drawing/2014/main" id="{B46AD336-679A-5A1A-C8C2-AC66B62957F3}"/>
                  </a:ext>
                </a:extLst>
              </p:cNvPr>
              <p:cNvPicPr>
                <a:picLocks noChangeAspect="1"/>
              </p:cNvPicPr>
              <p:nvPr/>
            </p:nvPicPr>
            <p:blipFill>
              <a:blip r:embed="rId22"/>
              <a:stretch>
                <a:fillRect/>
              </a:stretch>
            </p:blipFill>
            <p:spPr>
              <a:xfrm>
                <a:off x="9643411" y="2083891"/>
                <a:ext cx="617357" cy="617357"/>
              </a:xfrm>
              <a:prstGeom prst="rect">
                <a:avLst/>
              </a:prstGeom>
            </p:spPr>
          </p:pic>
          <p:pic>
            <p:nvPicPr>
              <p:cNvPr id="233" name="Picture 232" descr="A close up of a logo&#10;&#10;Description automatically generated">
                <a:extLst>
                  <a:ext uri="{FF2B5EF4-FFF2-40B4-BE49-F238E27FC236}">
                    <a16:creationId xmlns:a16="http://schemas.microsoft.com/office/drawing/2014/main" id="{DF6785CB-E179-D17A-C1BE-E37A83623241}"/>
                  </a:ext>
                </a:extLst>
              </p:cNvPr>
              <p:cNvPicPr>
                <a:picLocks noChangeAspect="1"/>
              </p:cNvPicPr>
              <p:nvPr/>
            </p:nvPicPr>
            <p:blipFill>
              <a:blip r:embed="rId23"/>
              <a:stretch>
                <a:fillRect/>
              </a:stretch>
            </p:blipFill>
            <p:spPr>
              <a:xfrm>
                <a:off x="10533630" y="2094899"/>
                <a:ext cx="617357" cy="617357"/>
              </a:xfrm>
              <a:prstGeom prst="rect">
                <a:avLst/>
              </a:prstGeom>
            </p:spPr>
          </p:pic>
          <p:pic>
            <p:nvPicPr>
              <p:cNvPr id="234" name="Picture 2" descr="Shape&#10;&#10;Description automatically generated">
                <a:extLst>
                  <a:ext uri="{FF2B5EF4-FFF2-40B4-BE49-F238E27FC236}">
                    <a16:creationId xmlns:a16="http://schemas.microsoft.com/office/drawing/2014/main" id="{701500E7-D258-D812-0A1B-A00C7F91CDA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235" name="Picture 2">
                <a:extLst>
                  <a:ext uri="{FF2B5EF4-FFF2-40B4-BE49-F238E27FC236}">
                    <a16:creationId xmlns:a16="http://schemas.microsoft.com/office/drawing/2014/main" id="{DEA1CF28-CF45-D46F-83A7-621308A7DC08}"/>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236" name="Picture 235" descr="Viva Goals icon">
                <a:extLst>
                  <a:ext uri="{FF2B5EF4-FFF2-40B4-BE49-F238E27FC236}">
                    <a16:creationId xmlns:a16="http://schemas.microsoft.com/office/drawing/2014/main" id="{56AFBBAF-03CE-E2C8-B616-E41ABE8E0779}"/>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237" name="Picture 236" descr="Logo for Insights">
                <a:extLst>
                  <a:ext uri="{FF2B5EF4-FFF2-40B4-BE49-F238E27FC236}">
                    <a16:creationId xmlns:a16="http://schemas.microsoft.com/office/drawing/2014/main" id="{703EA563-4F71-C248-C72C-D7E5F25224B2}"/>
                  </a:ext>
                </a:extLst>
              </p:cNvPr>
              <p:cNvPicPr>
                <a:picLocks noChangeAspect="1"/>
              </p:cNvPicPr>
              <p:nvPr/>
            </p:nvPicPr>
            <p:blipFill>
              <a:blip r:embed="rId27">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238" name="Graphic 237">
                <a:extLst>
                  <a:ext uri="{FF2B5EF4-FFF2-40B4-BE49-F238E27FC236}">
                    <a16:creationId xmlns:a16="http://schemas.microsoft.com/office/drawing/2014/main" id="{3CB325F6-46A6-DD51-9232-33D48C4EB7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83532" y="2926221"/>
                <a:ext cx="334345" cy="334345"/>
              </a:xfrm>
              <a:prstGeom prst="rect">
                <a:avLst/>
              </a:prstGeom>
            </p:spPr>
          </p:pic>
          <p:pic>
            <p:nvPicPr>
              <p:cNvPr id="239" name="Graphic 238">
                <a:extLst>
                  <a:ext uri="{FF2B5EF4-FFF2-40B4-BE49-F238E27FC236}">
                    <a16:creationId xmlns:a16="http://schemas.microsoft.com/office/drawing/2014/main" id="{3E7BAFDE-AAC3-4EED-E970-D9157259A75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46260" y="3950375"/>
                <a:ext cx="334996" cy="334996"/>
              </a:xfrm>
              <a:prstGeom prst="rect">
                <a:avLst/>
              </a:prstGeom>
            </p:spPr>
          </p:pic>
        </p:grpSp>
        <p:grpSp>
          <p:nvGrpSpPr>
            <p:cNvPr id="216" name="Group 215">
              <a:extLst>
                <a:ext uri="{FF2B5EF4-FFF2-40B4-BE49-F238E27FC236}">
                  <a16:creationId xmlns:a16="http://schemas.microsoft.com/office/drawing/2014/main" id="{AA428C6B-BA2B-C12C-CED7-6EBDCE60A478}"/>
                </a:ext>
              </a:extLst>
            </p:cNvPr>
            <p:cNvGrpSpPr/>
            <p:nvPr/>
          </p:nvGrpSpPr>
          <p:grpSpPr>
            <a:xfrm>
              <a:off x="2483890" y="2272824"/>
              <a:ext cx="1234385" cy="2405125"/>
              <a:chOff x="2483890" y="2272824"/>
              <a:chExt cx="1234385" cy="2405125"/>
            </a:xfrm>
          </p:grpSpPr>
          <p:pic>
            <p:nvPicPr>
              <p:cNvPr id="217" name="Picture 216" descr="A close up of a logo&#10;&#10;Description automatically generated">
                <a:extLst>
                  <a:ext uri="{FF2B5EF4-FFF2-40B4-BE49-F238E27FC236}">
                    <a16:creationId xmlns:a16="http://schemas.microsoft.com/office/drawing/2014/main" id="{D4FF4430-70C5-DA7F-191D-BCD05E36B5C5}"/>
                  </a:ext>
                </a:extLst>
              </p:cNvPr>
              <p:cNvPicPr>
                <a:picLocks noChangeAspect="1"/>
              </p:cNvPicPr>
              <p:nvPr/>
            </p:nvPicPr>
            <p:blipFill>
              <a:blip r:embed="rId30"/>
              <a:stretch>
                <a:fillRect/>
              </a:stretch>
            </p:blipFill>
            <p:spPr>
              <a:xfrm>
                <a:off x="2483890" y="3463667"/>
                <a:ext cx="676555" cy="676551"/>
              </a:xfrm>
              <a:prstGeom prst="rect">
                <a:avLst/>
              </a:prstGeom>
              <a:noFill/>
              <a:ln w="12700" cap="flat">
                <a:noFill/>
                <a:prstDash val="dash"/>
                <a:miter/>
              </a:ln>
            </p:spPr>
          </p:pic>
          <p:pic>
            <p:nvPicPr>
              <p:cNvPr id="218" name="Picture 217">
                <a:extLst>
                  <a:ext uri="{FF2B5EF4-FFF2-40B4-BE49-F238E27FC236}">
                    <a16:creationId xmlns:a16="http://schemas.microsoft.com/office/drawing/2014/main" id="{71A676CE-1A97-B0D4-FA7C-92FAA22965C0}"/>
                  </a:ext>
                </a:extLst>
              </p:cNvPr>
              <p:cNvPicPr>
                <a:picLocks noChangeAspect="1"/>
              </p:cNvPicPr>
              <p:nvPr/>
            </p:nvPicPr>
            <p:blipFill>
              <a:blip r:embed="rId31"/>
              <a:stretch>
                <a:fillRect/>
              </a:stretch>
            </p:blipFill>
            <p:spPr>
              <a:xfrm>
                <a:off x="2822191" y="2937624"/>
                <a:ext cx="367364" cy="321442"/>
              </a:xfrm>
              <a:prstGeom prst="rect">
                <a:avLst/>
              </a:prstGeom>
            </p:spPr>
          </p:pic>
          <p:pic>
            <p:nvPicPr>
              <p:cNvPr id="219" name="Picture 218" descr="Logo for Insights">
                <a:extLst>
                  <a:ext uri="{FF2B5EF4-FFF2-40B4-BE49-F238E27FC236}">
                    <a16:creationId xmlns:a16="http://schemas.microsoft.com/office/drawing/2014/main" id="{613BBC94-7340-D70B-0D7D-39426826ED57}"/>
                  </a:ext>
                </a:extLst>
              </p:cNvPr>
              <p:cNvPicPr>
                <a:picLocks noChangeAspect="1"/>
              </p:cNvPicPr>
              <p:nvPr/>
            </p:nvPicPr>
            <p:blipFill>
              <a:blip r:embed="rId27">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220" name="Object 219">
                <a:extLst>
                  <a:ext uri="{FF2B5EF4-FFF2-40B4-BE49-F238E27FC236}">
                    <a16:creationId xmlns:a16="http://schemas.microsoft.com/office/drawing/2014/main" id="{F10EA3D5-7FA5-F563-1347-8D40E5A8D80D}"/>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2" imgW="304355" imgH="304467" progId="AcroExch.Document.DC">
                      <p:embed/>
                    </p:oleObj>
                  </mc:Choice>
                  <mc:Fallback>
                    <p:oleObj name="Acrobat Document" r:id="rId32" imgW="304355" imgH="304467" progId="AcroExch.Document.DC">
                      <p:embed/>
                      <p:pic>
                        <p:nvPicPr>
                          <p:cNvPr id="220" name="Object 219">
                            <a:extLst>
                              <a:ext uri="{FF2B5EF4-FFF2-40B4-BE49-F238E27FC236}">
                                <a16:creationId xmlns:a16="http://schemas.microsoft.com/office/drawing/2014/main" id="{F10EA3D5-7FA5-F563-1347-8D40E5A8D80D}"/>
                              </a:ext>
                            </a:extLst>
                          </p:cNvPr>
                          <p:cNvPicPr/>
                          <p:nvPr/>
                        </p:nvPicPr>
                        <p:blipFill>
                          <a:blip r:embed="rId33"/>
                          <a:stretch>
                            <a:fillRect/>
                          </a:stretch>
                        </p:blipFill>
                        <p:spPr>
                          <a:xfrm>
                            <a:off x="2748499" y="3949906"/>
                            <a:ext cx="375863" cy="375863"/>
                          </a:xfrm>
                          <a:prstGeom prst="rect">
                            <a:avLst/>
                          </a:prstGeom>
                        </p:spPr>
                      </p:pic>
                    </p:oleObj>
                  </mc:Fallback>
                </mc:AlternateContent>
              </a:graphicData>
            </a:graphic>
          </p:graphicFrame>
          <p:pic>
            <p:nvPicPr>
              <p:cNvPr id="221" name="Picture 220" descr="A close up of a logo&#10;&#10;Description automatically generated">
                <a:extLst>
                  <a:ext uri="{FF2B5EF4-FFF2-40B4-BE49-F238E27FC236}">
                    <a16:creationId xmlns:a16="http://schemas.microsoft.com/office/drawing/2014/main" id="{6C811F20-3252-5D0D-0704-A36EC6114E28}"/>
                  </a:ext>
                </a:extLst>
              </p:cNvPr>
              <p:cNvPicPr>
                <a:picLocks noChangeAspect="1"/>
              </p:cNvPicPr>
              <p:nvPr/>
            </p:nvPicPr>
            <p:blipFill>
              <a:blip r:embed="rId30"/>
              <a:stretch>
                <a:fillRect/>
              </a:stretch>
            </p:blipFill>
            <p:spPr>
              <a:xfrm>
                <a:off x="2483890" y="3091677"/>
                <a:ext cx="676555" cy="676551"/>
              </a:xfrm>
              <a:prstGeom prst="rect">
                <a:avLst/>
              </a:prstGeom>
              <a:noFill/>
              <a:ln w="12700" cap="flat">
                <a:noFill/>
                <a:prstDash val="dash"/>
                <a:miter/>
              </a:ln>
            </p:spPr>
          </p:pic>
          <p:pic>
            <p:nvPicPr>
              <p:cNvPr id="222" name="Picture 2" descr="Outlook for Windows - Windows に無料でダウンロードしてインストールする | Microsoft Store">
                <a:extLst>
                  <a:ext uri="{FF2B5EF4-FFF2-40B4-BE49-F238E27FC236}">
                    <a16:creationId xmlns:a16="http://schemas.microsoft.com/office/drawing/2014/main" id="{869AAF50-5C52-6CF1-B16F-434EC123DE53}"/>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8" descr="Microsoft_Edge_logo – FirmeCrete">
                <a:extLst>
                  <a:ext uri="{FF2B5EF4-FFF2-40B4-BE49-F238E27FC236}">
                    <a16:creationId xmlns:a16="http://schemas.microsoft.com/office/drawing/2014/main" id="{7F0C5896-D2AB-4526-40F2-E604A00C9AF7}"/>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224" name="Picture 223">
                <a:extLst>
                  <a:ext uri="{FF2B5EF4-FFF2-40B4-BE49-F238E27FC236}">
                    <a16:creationId xmlns:a16="http://schemas.microsoft.com/office/drawing/2014/main" id="{716333AF-006B-32CE-34DA-2D73FBBBB27B}"/>
                  </a:ext>
                </a:extLst>
              </p:cNvPr>
              <p:cNvPicPr>
                <a:picLocks noChangeAspect="1"/>
              </p:cNvPicPr>
              <p:nvPr/>
            </p:nvPicPr>
            <p:blipFill rotWithShape="1">
              <a:blip r:embed="rId36"/>
              <a:srcRect l="11651"/>
              <a:stretch/>
            </p:blipFill>
            <p:spPr>
              <a:xfrm>
                <a:off x="3048628" y="2272824"/>
                <a:ext cx="287822" cy="283936"/>
              </a:xfrm>
              <a:prstGeom prst="rect">
                <a:avLst/>
              </a:prstGeom>
            </p:spPr>
          </p:pic>
        </p:grpSp>
      </p:grpSp>
      <p:grpSp>
        <p:nvGrpSpPr>
          <p:cNvPr id="382" name="Group 381">
            <a:extLst>
              <a:ext uri="{FF2B5EF4-FFF2-40B4-BE49-F238E27FC236}">
                <a16:creationId xmlns:a16="http://schemas.microsoft.com/office/drawing/2014/main" id="{2E7F761C-F637-7DA2-EA18-325B6BA3C954}"/>
              </a:ext>
            </a:extLst>
          </p:cNvPr>
          <p:cNvGrpSpPr/>
          <p:nvPr/>
        </p:nvGrpSpPr>
        <p:grpSpPr>
          <a:xfrm>
            <a:off x="282608" y="1626234"/>
            <a:ext cx="4585773" cy="2145107"/>
            <a:chOff x="282608" y="1626234"/>
            <a:chExt cx="4585773" cy="2145107"/>
          </a:xfrm>
        </p:grpSpPr>
        <p:sp>
          <p:nvSpPr>
            <p:cNvPr id="336" name="Rectangle: Rounded Corners 335">
              <a:extLst>
                <a:ext uri="{FF2B5EF4-FFF2-40B4-BE49-F238E27FC236}">
                  <a16:creationId xmlns:a16="http://schemas.microsoft.com/office/drawing/2014/main" id="{95516B6B-CC0D-F539-9460-E38645769492}"/>
                </a:ext>
                <a:ext uri="{C183D7F6-B498-43B3-948B-1728B52AA6E4}">
                  <adec:decorative xmlns:adec="http://schemas.microsoft.com/office/drawing/2017/decorative" val="1"/>
                </a:ext>
              </a:extLst>
            </p:cNvPr>
            <p:cNvSpPr/>
            <p:nvPr/>
          </p:nvSpPr>
          <p:spPr>
            <a:xfrm>
              <a:off x="894878" y="217318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337" name="Rectangle: Rounded Corners 336">
              <a:extLst>
                <a:ext uri="{FF2B5EF4-FFF2-40B4-BE49-F238E27FC236}">
                  <a16:creationId xmlns:a16="http://schemas.microsoft.com/office/drawing/2014/main" id="{47A3E908-1B19-3424-AA93-56F6B3EA4853}"/>
                </a:ext>
                <a:ext uri="{C183D7F6-B498-43B3-948B-1728B52AA6E4}">
                  <adec:decorative xmlns:adec="http://schemas.microsoft.com/office/drawing/2017/decorative" val="1"/>
                </a:ext>
              </a:extLst>
            </p:cNvPr>
            <p:cNvSpPr/>
            <p:nvPr/>
          </p:nvSpPr>
          <p:spPr>
            <a:xfrm>
              <a:off x="1140834"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338" name="Rectangle: Rounded Corners 337">
              <a:extLst>
                <a:ext uri="{FF2B5EF4-FFF2-40B4-BE49-F238E27FC236}">
                  <a16:creationId xmlns:a16="http://schemas.microsoft.com/office/drawing/2014/main" id="{EDD91CE2-9AC1-AA4E-C7BA-4840E47624B3}"/>
                </a:ext>
                <a:ext uri="{C183D7F6-B498-43B3-948B-1728B52AA6E4}">
                  <adec:decorative xmlns:adec="http://schemas.microsoft.com/office/drawing/2017/decorative" val="1"/>
                </a:ext>
              </a:extLst>
            </p:cNvPr>
            <p:cNvSpPr/>
            <p:nvPr/>
          </p:nvSpPr>
          <p:spPr>
            <a:xfrm>
              <a:off x="658700" y="306025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339" name="Rectangle: Rounded Corners 338">
              <a:extLst>
                <a:ext uri="{FF2B5EF4-FFF2-40B4-BE49-F238E27FC236}">
                  <a16:creationId xmlns:a16="http://schemas.microsoft.com/office/drawing/2014/main" id="{EA11515E-63FC-9055-48C6-04CB710A48D2}"/>
                </a:ext>
                <a:ext uri="{C183D7F6-B498-43B3-948B-1728B52AA6E4}">
                  <adec:decorative xmlns:adec="http://schemas.microsoft.com/office/drawing/2017/decorative" val="1"/>
                </a:ext>
              </a:extLst>
            </p:cNvPr>
            <p:cNvSpPr/>
            <p:nvPr/>
          </p:nvSpPr>
          <p:spPr>
            <a:xfrm>
              <a:off x="3030362"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340" name="Rectangle: Rounded Corners 339">
              <a:extLst>
                <a:ext uri="{FF2B5EF4-FFF2-40B4-BE49-F238E27FC236}">
                  <a16:creationId xmlns:a16="http://schemas.microsoft.com/office/drawing/2014/main" id="{48D7C723-6B64-46CB-1320-4BF69CBEE8D6}"/>
                </a:ext>
                <a:ext uri="{C183D7F6-B498-43B3-948B-1728B52AA6E4}">
                  <adec:decorative xmlns:adec="http://schemas.microsoft.com/office/drawing/2017/decorative" val="1"/>
                </a:ext>
              </a:extLst>
            </p:cNvPr>
            <p:cNvSpPr/>
            <p:nvPr/>
          </p:nvSpPr>
          <p:spPr>
            <a:xfrm>
              <a:off x="630134" y="283848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341" name="Rectangle: Rounded Corners 340">
              <a:extLst>
                <a:ext uri="{FF2B5EF4-FFF2-40B4-BE49-F238E27FC236}">
                  <a16:creationId xmlns:a16="http://schemas.microsoft.com/office/drawing/2014/main" id="{F7719E11-E51B-866C-6A2B-BB8275F63277}"/>
                </a:ext>
                <a:ext uri="{C183D7F6-B498-43B3-948B-1728B52AA6E4}">
                  <adec:decorative xmlns:adec="http://schemas.microsoft.com/office/drawing/2017/decorative" val="1"/>
                </a:ext>
              </a:extLst>
            </p:cNvPr>
            <p:cNvSpPr/>
            <p:nvPr/>
          </p:nvSpPr>
          <p:spPr>
            <a:xfrm>
              <a:off x="63841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342" name="Rectangle: Rounded Corners 341">
              <a:extLst>
                <a:ext uri="{FF2B5EF4-FFF2-40B4-BE49-F238E27FC236}">
                  <a16:creationId xmlns:a16="http://schemas.microsoft.com/office/drawing/2014/main" id="{27EE8919-CB0D-E888-5052-6589F20A4586}"/>
                </a:ext>
                <a:ext uri="{C183D7F6-B498-43B3-948B-1728B52AA6E4}">
                  <adec:decorative xmlns:adec="http://schemas.microsoft.com/office/drawing/2017/decorative" val="1"/>
                </a:ext>
              </a:extLst>
            </p:cNvPr>
            <p:cNvSpPr/>
            <p:nvPr/>
          </p:nvSpPr>
          <p:spPr>
            <a:xfrm>
              <a:off x="719741" y="239495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343" name="Rectangle: Rounded Corners 342">
              <a:extLst>
                <a:ext uri="{FF2B5EF4-FFF2-40B4-BE49-F238E27FC236}">
                  <a16:creationId xmlns:a16="http://schemas.microsoft.com/office/drawing/2014/main" id="{71DA7857-48A7-8501-CAF5-2E7F5C8541F5}"/>
                </a:ext>
                <a:ext uri="{C183D7F6-B498-43B3-948B-1728B52AA6E4}">
                  <adec:decorative xmlns:adec="http://schemas.microsoft.com/office/drawing/2017/decorative" val="1"/>
                </a:ext>
              </a:extLst>
            </p:cNvPr>
            <p:cNvSpPr/>
            <p:nvPr/>
          </p:nvSpPr>
          <p:spPr>
            <a:xfrm>
              <a:off x="944550"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344" name="Rectangle: Rounded Corners 343">
              <a:extLst>
                <a:ext uri="{FF2B5EF4-FFF2-40B4-BE49-F238E27FC236}">
                  <a16:creationId xmlns:a16="http://schemas.microsoft.com/office/drawing/2014/main" id="{1E46DB0A-F5A9-FA46-55E8-019F9974742B}"/>
                </a:ext>
                <a:ext uri="{C183D7F6-B498-43B3-948B-1728B52AA6E4}">
                  <adec:decorative xmlns:adec="http://schemas.microsoft.com/office/drawing/2017/decorative" val="1"/>
                </a:ext>
              </a:extLst>
            </p:cNvPr>
            <p:cNvSpPr/>
            <p:nvPr/>
          </p:nvSpPr>
          <p:spPr>
            <a:xfrm>
              <a:off x="2795591"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45" name="Rectangle: Rounded Corners 344">
              <a:extLst>
                <a:ext uri="{FF2B5EF4-FFF2-40B4-BE49-F238E27FC236}">
                  <a16:creationId xmlns:a16="http://schemas.microsoft.com/office/drawing/2014/main" id="{BCF9B77B-E5B7-90EE-1937-E84B68EF2902}"/>
                </a:ext>
                <a:ext uri="{C183D7F6-B498-43B3-948B-1728B52AA6E4}">
                  <adec:decorative xmlns:adec="http://schemas.microsoft.com/office/drawing/2017/decorative" val="1"/>
                </a:ext>
              </a:extLst>
            </p:cNvPr>
            <p:cNvSpPr/>
            <p:nvPr/>
          </p:nvSpPr>
          <p:spPr>
            <a:xfrm>
              <a:off x="3092474" y="21664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46" name="Rectangle: Rounded Corners 345">
              <a:extLst>
                <a:ext uri="{FF2B5EF4-FFF2-40B4-BE49-F238E27FC236}">
                  <a16:creationId xmlns:a16="http://schemas.microsoft.com/office/drawing/2014/main" id="{AC9BB928-D6B5-09B1-1DF5-48B168791859}"/>
                </a:ext>
                <a:ext uri="{C183D7F6-B498-43B3-948B-1728B52AA6E4}">
                  <adec:decorative xmlns:adec="http://schemas.microsoft.com/office/drawing/2017/decorative" val="1"/>
                </a:ext>
              </a:extLst>
            </p:cNvPr>
            <p:cNvSpPr/>
            <p:nvPr/>
          </p:nvSpPr>
          <p:spPr>
            <a:xfrm>
              <a:off x="3237613" y="239112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47" name="Rectangle: Rounded Corners 346">
              <a:extLst>
                <a:ext uri="{FF2B5EF4-FFF2-40B4-BE49-F238E27FC236}">
                  <a16:creationId xmlns:a16="http://schemas.microsoft.com/office/drawing/2014/main" id="{0231D59D-E885-2794-B1E8-4101BC96060D}"/>
                </a:ext>
                <a:ext uri="{C183D7F6-B498-43B3-948B-1728B52AA6E4}">
                  <adec:decorative xmlns:adec="http://schemas.microsoft.com/office/drawing/2017/decorative" val="1"/>
                </a:ext>
              </a:extLst>
            </p:cNvPr>
            <p:cNvSpPr/>
            <p:nvPr/>
          </p:nvSpPr>
          <p:spPr>
            <a:xfrm>
              <a:off x="331554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48" name="Rectangle: Rounded Corners 347">
              <a:extLst>
                <a:ext uri="{FF2B5EF4-FFF2-40B4-BE49-F238E27FC236}">
                  <a16:creationId xmlns:a16="http://schemas.microsoft.com/office/drawing/2014/main" id="{EC07A346-F049-D8FB-6B92-8F22C2E7508C}"/>
                </a:ext>
                <a:ext uri="{C183D7F6-B498-43B3-948B-1728B52AA6E4}">
                  <adec:decorative xmlns:adec="http://schemas.microsoft.com/office/drawing/2017/decorative" val="1"/>
                </a:ext>
              </a:extLst>
            </p:cNvPr>
            <p:cNvSpPr/>
            <p:nvPr/>
          </p:nvSpPr>
          <p:spPr>
            <a:xfrm>
              <a:off x="3267726" y="284459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9" name="Rectangle: Rounded Corners 348">
              <a:extLst>
                <a:ext uri="{FF2B5EF4-FFF2-40B4-BE49-F238E27FC236}">
                  <a16:creationId xmlns:a16="http://schemas.microsoft.com/office/drawing/2014/main" id="{D1FECA96-3D3F-A0A1-B168-5FCB6FEBDC2D}"/>
                </a:ext>
                <a:ext uri="{C183D7F6-B498-43B3-948B-1728B52AA6E4}">
                  <adec:decorative xmlns:adec="http://schemas.microsoft.com/office/drawing/2017/decorative" val="1"/>
                </a:ext>
              </a:extLst>
            </p:cNvPr>
            <p:cNvSpPr/>
            <p:nvPr/>
          </p:nvSpPr>
          <p:spPr>
            <a:xfrm>
              <a:off x="3176572" y="305718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0" name="Rectangle: Rounded Corners 349">
              <a:extLst>
                <a:ext uri="{FF2B5EF4-FFF2-40B4-BE49-F238E27FC236}">
                  <a16:creationId xmlns:a16="http://schemas.microsoft.com/office/drawing/2014/main" id="{8FD64E45-B7BB-75EE-74C5-5CB407AC5881}"/>
                </a:ext>
                <a:ext uri="{C183D7F6-B498-43B3-948B-1728B52AA6E4}">
                  <adec:decorative xmlns:adec="http://schemas.microsoft.com/office/drawing/2017/decorative" val="1"/>
                </a:ext>
              </a:extLst>
            </p:cNvPr>
            <p:cNvSpPr/>
            <p:nvPr/>
          </p:nvSpPr>
          <p:spPr>
            <a:xfrm>
              <a:off x="1894759" y="174124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51" name="Group 350">
              <a:extLst>
                <a:ext uri="{FF2B5EF4-FFF2-40B4-BE49-F238E27FC236}">
                  <a16:creationId xmlns:a16="http://schemas.microsoft.com/office/drawing/2014/main" id="{7A783C44-AEED-E045-E325-D2C482E2D794}"/>
                </a:ext>
              </a:extLst>
            </p:cNvPr>
            <p:cNvGrpSpPr/>
            <p:nvPr/>
          </p:nvGrpSpPr>
          <p:grpSpPr>
            <a:xfrm>
              <a:off x="3019084" y="1626234"/>
              <a:ext cx="497283" cy="269640"/>
              <a:chOff x="7908561" y="717787"/>
              <a:chExt cx="897039" cy="486398"/>
            </a:xfrm>
          </p:grpSpPr>
          <p:pic>
            <p:nvPicPr>
              <p:cNvPr id="352" name="Picture 351">
                <a:extLst>
                  <a:ext uri="{FF2B5EF4-FFF2-40B4-BE49-F238E27FC236}">
                    <a16:creationId xmlns:a16="http://schemas.microsoft.com/office/drawing/2014/main" id="{CA3960CF-8B4D-A261-98B3-D612D671BAD2}"/>
                  </a:ext>
                </a:extLst>
              </p:cNvPr>
              <p:cNvPicPr>
                <a:picLocks noChangeAspect="1"/>
              </p:cNvPicPr>
              <p:nvPr/>
            </p:nvPicPr>
            <p:blipFill>
              <a:blip r:embed="rId37"/>
              <a:stretch>
                <a:fillRect/>
              </a:stretch>
            </p:blipFill>
            <p:spPr>
              <a:xfrm>
                <a:off x="8526186" y="717787"/>
                <a:ext cx="279414" cy="184159"/>
              </a:xfrm>
              <a:prstGeom prst="rect">
                <a:avLst/>
              </a:prstGeom>
            </p:spPr>
          </p:pic>
          <p:pic>
            <p:nvPicPr>
              <p:cNvPr id="353" name="Picture 352" descr="Logo for Insights">
                <a:extLst>
                  <a:ext uri="{FF2B5EF4-FFF2-40B4-BE49-F238E27FC236}">
                    <a16:creationId xmlns:a16="http://schemas.microsoft.com/office/drawing/2014/main" id="{3D8A1B8C-6808-1032-6FDC-7D144A10D602}"/>
                  </a:ext>
                </a:extLst>
              </p:cNvPr>
              <p:cNvPicPr>
                <a:picLocks noChangeAspect="1"/>
              </p:cNvPicPr>
              <p:nvPr/>
            </p:nvPicPr>
            <p:blipFill>
              <a:blip r:embed="rId27">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54" name="TextBox 353">
              <a:extLst>
                <a:ext uri="{FF2B5EF4-FFF2-40B4-BE49-F238E27FC236}">
                  <a16:creationId xmlns:a16="http://schemas.microsoft.com/office/drawing/2014/main" id="{8346E6F5-9181-F53E-98FF-87F75544A36B}"/>
                </a:ext>
                <a:ext uri="{C183D7F6-B498-43B3-948B-1728B52AA6E4}">
                  <adec:decorative xmlns:adec="http://schemas.microsoft.com/office/drawing/2017/decorative" val="1"/>
                </a:ext>
              </a:extLst>
            </p:cNvPr>
            <p:cNvSpPr txBox="1"/>
            <p:nvPr/>
          </p:nvSpPr>
          <p:spPr>
            <a:xfrm>
              <a:off x="1967619" y="3463564"/>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355" name="Group 354">
              <a:extLst>
                <a:ext uri="{FF2B5EF4-FFF2-40B4-BE49-F238E27FC236}">
                  <a16:creationId xmlns:a16="http://schemas.microsoft.com/office/drawing/2014/main" id="{155A05DE-4D43-D3D3-8ACE-94F1C8790DF5}"/>
                </a:ext>
              </a:extLst>
            </p:cNvPr>
            <p:cNvGrpSpPr/>
            <p:nvPr/>
          </p:nvGrpSpPr>
          <p:grpSpPr>
            <a:xfrm>
              <a:off x="1839079" y="2067748"/>
              <a:ext cx="1318903" cy="1318903"/>
              <a:chOff x="4878589" y="2435726"/>
              <a:chExt cx="2109600" cy="2109600"/>
            </a:xfrm>
          </p:grpSpPr>
          <p:sp>
            <p:nvSpPr>
              <p:cNvPr id="356" name="Oval 355">
                <a:extLst>
                  <a:ext uri="{FF2B5EF4-FFF2-40B4-BE49-F238E27FC236}">
                    <a16:creationId xmlns:a16="http://schemas.microsoft.com/office/drawing/2014/main" id="{FBA7820C-E75B-145F-4AC4-D0CDA3009978}"/>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357" name="Graphic 356" descr="Users">
                <a:extLst>
                  <a:ext uri="{FF2B5EF4-FFF2-40B4-BE49-F238E27FC236}">
                    <a16:creationId xmlns:a16="http://schemas.microsoft.com/office/drawing/2014/main" id="{787F950E-8A44-19A9-F610-59F660F5EEEE}"/>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245318" y="2802456"/>
                <a:ext cx="1376142" cy="1376140"/>
              </a:xfrm>
              <a:prstGeom prst="rect">
                <a:avLst/>
              </a:prstGeom>
            </p:spPr>
          </p:pic>
        </p:grpSp>
        <p:sp>
          <p:nvSpPr>
            <p:cNvPr id="358" name="Oval 357">
              <a:extLst>
                <a:ext uri="{FF2B5EF4-FFF2-40B4-BE49-F238E27FC236}">
                  <a16:creationId xmlns:a16="http://schemas.microsoft.com/office/drawing/2014/main" id="{377CD4B4-D151-B458-0925-E7F102A57634}"/>
                </a:ext>
              </a:extLst>
            </p:cNvPr>
            <p:cNvSpPr/>
            <p:nvPr/>
          </p:nvSpPr>
          <p:spPr>
            <a:xfrm>
              <a:off x="1996014" y="2215024"/>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59" name="Graphic 358">
              <a:extLst>
                <a:ext uri="{FF2B5EF4-FFF2-40B4-BE49-F238E27FC236}">
                  <a16:creationId xmlns:a16="http://schemas.microsoft.com/office/drawing/2014/main" id="{3107704D-F198-9C42-F6F1-0C8E4F55B7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65825" y="3082948"/>
              <a:ext cx="297727" cy="297728"/>
            </a:xfrm>
            <a:prstGeom prst="rect">
              <a:avLst/>
            </a:prstGeom>
          </p:spPr>
        </p:pic>
        <p:grpSp>
          <p:nvGrpSpPr>
            <p:cNvPr id="360" name="Group 359">
              <a:extLst>
                <a:ext uri="{FF2B5EF4-FFF2-40B4-BE49-F238E27FC236}">
                  <a16:creationId xmlns:a16="http://schemas.microsoft.com/office/drawing/2014/main" id="{282E201B-C5A7-AA3A-7853-AC0E412FFA3E}"/>
                </a:ext>
              </a:extLst>
            </p:cNvPr>
            <p:cNvGrpSpPr/>
            <p:nvPr/>
          </p:nvGrpSpPr>
          <p:grpSpPr>
            <a:xfrm>
              <a:off x="282608" y="1831066"/>
              <a:ext cx="4585773" cy="1709242"/>
              <a:chOff x="2470138" y="2014213"/>
              <a:chExt cx="7141694" cy="2742085"/>
            </a:xfrm>
          </p:grpSpPr>
          <p:pic>
            <p:nvPicPr>
              <p:cNvPr id="361" name="Picture 360" descr="Microsoft Teams app icon">
                <a:extLst>
                  <a:ext uri="{FF2B5EF4-FFF2-40B4-BE49-F238E27FC236}">
                    <a16:creationId xmlns:a16="http://schemas.microsoft.com/office/drawing/2014/main" id="{480AC4E9-2C57-534E-BB9C-4FB4B7DA3593}"/>
                  </a:ext>
                </a:extLst>
              </p:cNvPr>
              <p:cNvPicPr>
                <a:picLocks noChangeAspect="1"/>
              </p:cNvPicPr>
              <p:nvPr/>
            </p:nvPicPr>
            <p:blipFill>
              <a:blip r:embed="rId10"/>
              <a:stretch>
                <a:fillRect/>
              </a:stretch>
            </p:blipFill>
            <p:spPr>
              <a:xfrm>
                <a:off x="8591656" y="3805810"/>
                <a:ext cx="561859" cy="613386"/>
              </a:xfrm>
              <a:prstGeom prst="rect">
                <a:avLst/>
              </a:prstGeom>
            </p:spPr>
          </p:pic>
          <p:pic>
            <p:nvPicPr>
              <p:cNvPr id="362" name="Picture 361">
                <a:extLst>
                  <a:ext uri="{FF2B5EF4-FFF2-40B4-BE49-F238E27FC236}">
                    <a16:creationId xmlns:a16="http://schemas.microsoft.com/office/drawing/2014/main" id="{0170701A-E791-6E6E-33C6-7CC326FBD152}"/>
                  </a:ext>
                </a:extLst>
              </p:cNvPr>
              <p:cNvPicPr>
                <a:picLocks noChangeAspect="1"/>
              </p:cNvPicPr>
              <p:nvPr/>
            </p:nvPicPr>
            <p:blipFill>
              <a:blip r:embed="rId40">
                <a:extLst>
                  <a:ext uri="{BEBA8EAE-BF5A-486C-A8C5-ECC9F3942E4B}">
                    <a14:imgProps xmlns:a14="http://schemas.microsoft.com/office/drawing/2010/main">
                      <a14:imgLayer r:embed="rId41">
                        <a14:imgEffect>
                          <a14:brightnessContrast contrast="40000"/>
                        </a14:imgEffect>
                      </a14:imgLayer>
                    </a14:imgProps>
                  </a:ext>
                </a:extLst>
              </a:blip>
              <a:stretch>
                <a:fillRect/>
              </a:stretch>
            </p:blipFill>
            <p:spPr>
              <a:xfrm>
                <a:off x="2690574" y="3965875"/>
                <a:ext cx="291288" cy="297485"/>
              </a:xfrm>
              <a:prstGeom prst="rect">
                <a:avLst/>
              </a:prstGeom>
            </p:spPr>
          </p:pic>
          <p:pic>
            <p:nvPicPr>
              <p:cNvPr id="363" name="Picture 362" descr="Microsoft Teams app icon">
                <a:extLst>
                  <a:ext uri="{FF2B5EF4-FFF2-40B4-BE49-F238E27FC236}">
                    <a16:creationId xmlns:a16="http://schemas.microsoft.com/office/drawing/2014/main" id="{FE3A37BF-7E8C-EDDC-BACD-E01F3CA14F39}"/>
                  </a:ext>
                </a:extLst>
              </p:cNvPr>
              <p:cNvPicPr>
                <a:picLocks noChangeAspect="1"/>
              </p:cNvPicPr>
              <p:nvPr/>
            </p:nvPicPr>
            <p:blipFill>
              <a:blip r:embed="rId10"/>
              <a:stretch>
                <a:fillRect/>
              </a:stretch>
            </p:blipFill>
            <p:spPr>
              <a:xfrm>
                <a:off x="2470138" y="3102642"/>
                <a:ext cx="570111" cy="570111"/>
              </a:xfrm>
              <a:prstGeom prst="rect">
                <a:avLst/>
              </a:prstGeom>
            </p:spPr>
          </p:pic>
          <p:pic>
            <p:nvPicPr>
              <p:cNvPr id="364" name="Picture 363" descr="OneNote app icon">
                <a:extLst>
                  <a:ext uri="{FF2B5EF4-FFF2-40B4-BE49-F238E27FC236}">
                    <a16:creationId xmlns:a16="http://schemas.microsoft.com/office/drawing/2014/main" id="{25D5A0D3-656E-BF45-A2D2-A85092D362BB}"/>
                  </a:ext>
                </a:extLst>
              </p:cNvPr>
              <p:cNvPicPr>
                <a:picLocks noChangeAspect="1"/>
              </p:cNvPicPr>
              <p:nvPr/>
            </p:nvPicPr>
            <p:blipFill>
              <a:blip r:embed="rId18"/>
              <a:stretch>
                <a:fillRect/>
              </a:stretch>
            </p:blipFill>
            <p:spPr>
              <a:xfrm>
                <a:off x="2841640" y="2419063"/>
                <a:ext cx="571368" cy="571368"/>
              </a:xfrm>
              <a:prstGeom prst="rect">
                <a:avLst/>
              </a:prstGeom>
            </p:spPr>
          </p:pic>
          <p:pic>
            <p:nvPicPr>
              <p:cNvPr id="365" name="Picture 364" descr="Microsoft Teams app icon">
                <a:extLst>
                  <a:ext uri="{FF2B5EF4-FFF2-40B4-BE49-F238E27FC236}">
                    <a16:creationId xmlns:a16="http://schemas.microsoft.com/office/drawing/2014/main" id="{39FDD176-B1C6-5905-D5FF-DF7B2037DD0B}"/>
                  </a:ext>
                </a:extLst>
              </p:cNvPr>
              <p:cNvPicPr>
                <a:picLocks noChangeAspect="1"/>
              </p:cNvPicPr>
              <p:nvPr/>
            </p:nvPicPr>
            <p:blipFill>
              <a:blip r:embed="rId10"/>
              <a:stretch>
                <a:fillRect/>
              </a:stretch>
            </p:blipFill>
            <p:spPr>
              <a:xfrm>
                <a:off x="3273820" y="2068411"/>
                <a:ext cx="570111" cy="570111"/>
              </a:xfrm>
              <a:prstGeom prst="rect">
                <a:avLst/>
              </a:prstGeom>
            </p:spPr>
          </p:pic>
          <p:pic>
            <p:nvPicPr>
              <p:cNvPr id="366" name="Picture 365" descr="Microsoft Teams app icon">
                <a:extLst>
                  <a:ext uri="{FF2B5EF4-FFF2-40B4-BE49-F238E27FC236}">
                    <a16:creationId xmlns:a16="http://schemas.microsoft.com/office/drawing/2014/main" id="{A093A859-4EF4-080D-49CF-C3F3861E24E8}"/>
                  </a:ext>
                </a:extLst>
              </p:cNvPr>
              <p:cNvPicPr>
                <a:picLocks noChangeAspect="1"/>
              </p:cNvPicPr>
              <p:nvPr/>
            </p:nvPicPr>
            <p:blipFill>
              <a:blip r:embed="rId10"/>
              <a:stretch>
                <a:fillRect/>
              </a:stretch>
            </p:blipFill>
            <p:spPr>
              <a:xfrm>
                <a:off x="7996595" y="2014213"/>
                <a:ext cx="570111" cy="570111"/>
              </a:xfrm>
              <a:prstGeom prst="rect">
                <a:avLst/>
              </a:prstGeom>
            </p:spPr>
          </p:pic>
          <p:pic>
            <p:nvPicPr>
              <p:cNvPr id="367" name="Picture 366" descr="A close up of a logo&#10;&#10;Description automatically generated">
                <a:extLst>
                  <a:ext uri="{FF2B5EF4-FFF2-40B4-BE49-F238E27FC236}">
                    <a16:creationId xmlns:a16="http://schemas.microsoft.com/office/drawing/2014/main" id="{03D332E4-78F6-EB5F-0A8A-7E17AA9EA6B7}"/>
                  </a:ext>
                </a:extLst>
              </p:cNvPr>
              <p:cNvPicPr>
                <a:picLocks noChangeAspect="1"/>
              </p:cNvPicPr>
              <p:nvPr/>
            </p:nvPicPr>
            <p:blipFill>
              <a:blip r:embed="rId42"/>
              <a:stretch>
                <a:fillRect/>
              </a:stretch>
            </p:blipFill>
            <p:spPr>
              <a:xfrm>
                <a:off x="8430038" y="2369134"/>
                <a:ext cx="609425" cy="609425"/>
              </a:xfrm>
              <a:prstGeom prst="rect">
                <a:avLst/>
              </a:prstGeom>
            </p:spPr>
          </p:pic>
          <p:pic>
            <p:nvPicPr>
              <p:cNvPr id="368" name="Picture 367" descr="Microsoft Teams app icon">
                <a:extLst>
                  <a:ext uri="{FF2B5EF4-FFF2-40B4-BE49-F238E27FC236}">
                    <a16:creationId xmlns:a16="http://schemas.microsoft.com/office/drawing/2014/main" id="{C82AB0FE-C79E-AF8A-D19F-7940782374DF}"/>
                  </a:ext>
                </a:extLst>
              </p:cNvPr>
              <p:cNvPicPr>
                <a:picLocks noChangeAspect="1"/>
              </p:cNvPicPr>
              <p:nvPr/>
            </p:nvPicPr>
            <p:blipFill>
              <a:blip r:embed="rId10"/>
              <a:stretch>
                <a:fillRect/>
              </a:stretch>
            </p:blipFill>
            <p:spPr>
              <a:xfrm>
                <a:off x="8671895" y="2732072"/>
                <a:ext cx="570111" cy="570111"/>
              </a:xfrm>
              <a:prstGeom prst="rect">
                <a:avLst/>
              </a:prstGeom>
            </p:spPr>
          </p:pic>
          <p:pic>
            <p:nvPicPr>
              <p:cNvPr id="369" name="Picture 2" descr="See the source image">
                <a:extLst>
                  <a:ext uri="{FF2B5EF4-FFF2-40B4-BE49-F238E27FC236}">
                    <a16:creationId xmlns:a16="http://schemas.microsoft.com/office/drawing/2014/main" id="{5AF462DD-637D-DD6E-18D4-BBF35DDBE1B1}"/>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370" name="Picture 369" descr="PowerPoint app icon">
                <a:extLst>
                  <a:ext uri="{FF2B5EF4-FFF2-40B4-BE49-F238E27FC236}">
                    <a16:creationId xmlns:a16="http://schemas.microsoft.com/office/drawing/2014/main" id="{1E7DC08B-88AB-02F3-C00F-119520BAD71E}"/>
                  </a:ext>
                </a:extLst>
              </p:cNvPr>
              <p:cNvPicPr>
                <a:picLocks noChangeAspect="1"/>
              </p:cNvPicPr>
              <p:nvPr/>
            </p:nvPicPr>
            <p:blipFill>
              <a:blip r:embed="rId19"/>
              <a:stretch>
                <a:fillRect/>
              </a:stretch>
            </p:blipFill>
            <p:spPr>
              <a:xfrm>
                <a:off x="8388530" y="2024198"/>
                <a:ext cx="574195" cy="574193"/>
              </a:xfrm>
              <a:prstGeom prst="rect">
                <a:avLst/>
              </a:prstGeom>
              <a:noFill/>
              <a:ln w="12700" cap="flat">
                <a:noFill/>
                <a:prstDash val="dash"/>
                <a:miter/>
              </a:ln>
            </p:spPr>
          </p:pic>
          <p:pic>
            <p:nvPicPr>
              <p:cNvPr id="371" name="Picture 370" descr="Icon&#10;&#10;Description automatically generated">
                <a:extLst>
                  <a:ext uri="{FF2B5EF4-FFF2-40B4-BE49-F238E27FC236}">
                    <a16:creationId xmlns:a16="http://schemas.microsoft.com/office/drawing/2014/main" id="{510D5FF5-5A0D-7B0C-844A-DAC5DD459E0D}"/>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372" name="Picture 2" descr="Shape&#10;&#10;Description automatically generated">
                <a:extLst>
                  <a:ext uri="{FF2B5EF4-FFF2-40B4-BE49-F238E27FC236}">
                    <a16:creationId xmlns:a16="http://schemas.microsoft.com/office/drawing/2014/main" id="{5122D487-72EC-8C35-5E4F-0074D1BF0FE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373" name="Picture 372" descr="Microsoft Teams app icon">
                <a:extLst>
                  <a:ext uri="{FF2B5EF4-FFF2-40B4-BE49-F238E27FC236}">
                    <a16:creationId xmlns:a16="http://schemas.microsoft.com/office/drawing/2014/main" id="{1475A36A-DF6D-DF1B-77C2-3D6770699600}"/>
                  </a:ext>
                </a:extLst>
              </p:cNvPr>
              <p:cNvPicPr>
                <a:picLocks noChangeAspect="1"/>
              </p:cNvPicPr>
              <p:nvPr/>
            </p:nvPicPr>
            <p:blipFill>
              <a:blip r:embed="rId10"/>
              <a:stretch>
                <a:fillRect/>
              </a:stretch>
            </p:blipFill>
            <p:spPr>
              <a:xfrm>
                <a:off x="2560710" y="4142912"/>
                <a:ext cx="561859" cy="613386"/>
              </a:xfrm>
              <a:prstGeom prst="rect">
                <a:avLst/>
              </a:prstGeom>
            </p:spPr>
          </p:pic>
          <p:pic>
            <p:nvPicPr>
              <p:cNvPr id="374" name="Picture 2">
                <a:extLst>
                  <a:ext uri="{FF2B5EF4-FFF2-40B4-BE49-F238E27FC236}">
                    <a16:creationId xmlns:a16="http://schemas.microsoft.com/office/drawing/2014/main" id="{95F288EB-C862-80C7-96FB-E4C61184294C}"/>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375" name="Picture 374" descr="Viva Goals icon">
                <a:extLst>
                  <a:ext uri="{FF2B5EF4-FFF2-40B4-BE49-F238E27FC236}">
                    <a16:creationId xmlns:a16="http://schemas.microsoft.com/office/drawing/2014/main" id="{7463D8AF-E146-E4F8-7FB5-48C3E1B73587}"/>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376" name="Graphic 375">
                <a:extLst>
                  <a:ext uri="{FF2B5EF4-FFF2-40B4-BE49-F238E27FC236}">
                    <a16:creationId xmlns:a16="http://schemas.microsoft.com/office/drawing/2014/main" id="{C86422F7-791B-608C-96DD-8078D8AFA20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2624572" y="3599471"/>
                <a:ext cx="334996" cy="334996"/>
              </a:xfrm>
              <a:prstGeom prst="rect">
                <a:avLst/>
              </a:prstGeom>
            </p:spPr>
          </p:pic>
          <p:pic>
            <p:nvPicPr>
              <p:cNvPr id="377" name="Graphic 376">
                <a:extLst>
                  <a:ext uri="{FF2B5EF4-FFF2-40B4-BE49-F238E27FC236}">
                    <a16:creationId xmlns:a16="http://schemas.microsoft.com/office/drawing/2014/main" id="{805F7EB3-361B-B244-0315-9D54A5065D7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2675592" y="2901904"/>
                <a:ext cx="334996" cy="334996"/>
              </a:xfrm>
              <a:prstGeom prst="rect">
                <a:avLst/>
              </a:prstGeom>
            </p:spPr>
          </p:pic>
          <p:pic>
            <p:nvPicPr>
              <p:cNvPr id="378" name="Picture 2" descr="Outlook for Windows - Windows に無料でダウンロードしてインストールする | Microsoft Store">
                <a:extLst>
                  <a:ext uri="{FF2B5EF4-FFF2-40B4-BE49-F238E27FC236}">
                    <a16:creationId xmlns:a16="http://schemas.microsoft.com/office/drawing/2014/main" id="{8504BC9B-F1C8-2357-05A0-D461DD90353C}"/>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9" name="Group 378">
              <a:extLst>
                <a:ext uri="{FF2B5EF4-FFF2-40B4-BE49-F238E27FC236}">
                  <a16:creationId xmlns:a16="http://schemas.microsoft.com/office/drawing/2014/main" id="{D05E4E69-41B4-491C-4144-CB2215855516}"/>
                </a:ext>
              </a:extLst>
            </p:cNvPr>
            <p:cNvGrpSpPr/>
            <p:nvPr/>
          </p:nvGrpSpPr>
          <p:grpSpPr>
            <a:xfrm>
              <a:off x="2241371" y="2548363"/>
              <a:ext cx="511713" cy="485232"/>
              <a:chOff x="9015261" y="3769473"/>
              <a:chExt cx="935897" cy="935897"/>
            </a:xfrm>
          </p:grpSpPr>
          <p:pic>
            <p:nvPicPr>
              <p:cNvPr id="380" name="Graphic 379" descr="User with solid fill">
                <a:extLst>
                  <a:ext uri="{FF2B5EF4-FFF2-40B4-BE49-F238E27FC236}">
                    <a16:creationId xmlns:a16="http://schemas.microsoft.com/office/drawing/2014/main" id="{E249EFF4-FE0B-3C1A-6FA8-ABDF6F4F2341}"/>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381" name="Graphic 380">
                <a:extLst>
                  <a:ext uri="{FF2B5EF4-FFF2-40B4-BE49-F238E27FC236}">
                    <a16:creationId xmlns:a16="http://schemas.microsoft.com/office/drawing/2014/main" id="{9FF7363F-E47F-044C-AED6-89E33D60B4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7764" y="4304484"/>
                <a:ext cx="236913" cy="236914"/>
              </a:xfrm>
              <a:prstGeom prst="rect">
                <a:avLst/>
              </a:prstGeom>
            </p:spPr>
          </p:pic>
        </p:grpSp>
      </p:grpSp>
    </p:spTree>
    <p:extLst>
      <p:ext uri="{BB962C8B-B14F-4D97-AF65-F5344CB8AC3E}">
        <p14:creationId xmlns:p14="http://schemas.microsoft.com/office/powerpoint/2010/main" val="2237357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53"/>
                                        </p:tgtEl>
                                        <p:attrNameLst>
                                          <p:attrName>style.visibility</p:attrName>
                                        </p:attrNameLst>
                                      </p:cBhvr>
                                      <p:to>
                                        <p:strVal val="visible"/>
                                      </p:to>
                                    </p:set>
                                    <p:animEffect transition="in" filter="fade">
                                      <p:cBhvr>
                                        <p:cTn id="11" dur="500"/>
                                        <p:tgtEl>
                                          <p:spTgt spid="25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56"/>
                                        </p:tgtEl>
                                        <p:attrNameLst>
                                          <p:attrName>style.visibility</p:attrName>
                                        </p:attrNameLst>
                                      </p:cBhvr>
                                      <p:to>
                                        <p:strVal val="visible"/>
                                      </p:to>
                                    </p:set>
                                    <p:animEffect transition="in" filter="fade">
                                      <p:cBhvr>
                                        <p:cTn id="14" dur="500"/>
                                        <p:tgtEl>
                                          <p:spTgt spid="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descr="List of Organizational Characteristics are Active &amp; Visible Sponsorship,&#10;Culture of enablement,&#10;Open communications,&#10;Balanced focus on employees, customers &amp; shareholders">
            <a:extLst>
              <a:ext uri="{FF2B5EF4-FFF2-40B4-BE49-F238E27FC236}">
                <a16:creationId xmlns:a16="http://schemas.microsoft.com/office/drawing/2014/main" id="{69B37AFE-44F1-4503-882B-88D8F1F7BEC1}"/>
              </a:ext>
            </a:extLst>
          </p:cNvPr>
          <p:cNvGrpSpPr/>
          <p:nvPr/>
        </p:nvGrpSpPr>
        <p:grpSpPr>
          <a:xfrm>
            <a:off x="4887913" y="633583"/>
            <a:ext cx="2199044" cy="1584248"/>
            <a:chOff x="4985204" y="1618960"/>
            <a:chExt cx="1829413" cy="1450944"/>
          </a:xfrm>
        </p:grpSpPr>
        <p:sp>
          <p:nvSpPr>
            <p:cNvPr id="55" name="Isosceles Triangle 54">
              <a:extLst>
                <a:ext uri="{FF2B5EF4-FFF2-40B4-BE49-F238E27FC236}">
                  <a16:creationId xmlns:a16="http://schemas.microsoft.com/office/drawing/2014/main" id="{9AD25336-F59E-4866-81FE-D8A62EA55EE8}"/>
                </a:ext>
              </a:extLst>
            </p:cNvPr>
            <p:cNvSpPr/>
            <p:nvPr/>
          </p:nvSpPr>
          <p:spPr bwMode="auto">
            <a:xfrm rot="10800000">
              <a:off x="5717244" y="2881586"/>
              <a:ext cx="337942" cy="188318"/>
            </a:xfrm>
            <a:prstGeom prst="triangle">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endParaRPr kumimoji="0" lang="en-AU" sz="2040" b="0" i="0" u="none" strike="noStrike" kern="120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56" name="Rectangle 55">
              <a:extLst>
                <a:ext uri="{FF2B5EF4-FFF2-40B4-BE49-F238E27FC236}">
                  <a16:creationId xmlns:a16="http://schemas.microsoft.com/office/drawing/2014/main" id="{58559A2D-B6B2-4D0E-8D8F-FDDDBB0F8B4E}"/>
                </a:ext>
              </a:extLst>
            </p:cNvPr>
            <p:cNvSpPr/>
            <p:nvPr/>
          </p:nvSpPr>
          <p:spPr bwMode="auto">
            <a:xfrm>
              <a:off x="4985205" y="1846416"/>
              <a:ext cx="1829412" cy="1043466"/>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1"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Active &amp; Visible Sponsorship</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Culture of enablement</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Open communications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Balanced focus on employees, customers &amp; shareholders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5BDC3032-5851-4FB4-B6BE-2D62F0061897}"/>
                </a:ext>
              </a:extLst>
            </p:cNvPr>
            <p:cNvSpPr/>
            <p:nvPr/>
          </p:nvSpPr>
          <p:spPr bwMode="auto">
            <a:xfrm>
              <a:off x="4985204" y="1618960"/>
              <a:ext cx="1829413" cy="236848"/>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122"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Organizational Characteristics</a:t>
              </a:r>
              <a:endParaRPr kumimoji="0" lang="en-AU" sz="1122"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58" name="TextBox 57">
            <a:extLst>
              <a:ext uri="{FF2B5EF4-FFF2-40B4-BE49-F238E27FC236}">
                <a16:creationId xmlns:a16="http://schemas.microsoft.com/office/drawing/2014/main" id="{101812B8-BEF9-41D6-9D2D-C252EA69754D}"/>
              </a:ext>
              <a:ext uri="{C183D7F6-B498-43B3-948B-1728B52AA6E4}">
                <adec:decorative xmlns:adec="http://schemas.microsoft.com/office/drawing/2017/decorative" val="1"/>
              </a:ext>
            </a:extLst>
          </p:cNvPr>
          <p:cNvSpPr txBox="1"/>
          <p:nvPr/>
        </p:nvSpPr>
        <p:spPr>
          <a:xfrm>
            <a:off x="4939720" y="4796220"/>
            <a:ext cx="202063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Organization</a:t>
            </a:r>
          </a:p>
        </p:txBody>
      </p:sp>
      <p:sp>
        <p:nvSpPr>
          <p:cNvPr id="69" name="Rectangle: Rounded Corners 68">
            <a:extLst>
              <a:ext uri="{FF2B5EF4-FFF2-40B4-BE49-F238E27FC236}">
                <a16:creationId xmlns:a16="http://schemas.microsoft.com/office/drawing/2014/main" id="{DF6EE9FF-91E6-4BA3-950B-94CCF0DC139E}"/>
              </a:ext>
              <a:ext uri="{C183D7F6-B498-43B3-948B-1728B52AA6E4}">
                <adec:decorative xmlns:adec="http://schemas.microsoft.com/office/drawing/2017/decorative" val="1"/>
              </a:ext>
            </a:extLst>
          </p:cNvPr>
          <p:cNvSpPr/>
          <p:nvPr/>
        </p:nvSpPr>
        <p:spPr>
          <a:xfrm>
            <a:off x="3422794" y="2597179"/>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Organizational learning</a:t>
            </a:r>
          </a:p>
        </p:txBody>
      </p:sp>
      <p:sp>
        <p:nvSpPr>
          <p:cNvPr id="70" name="Rectangle: Rounded Corners 69">
            <a:extLst>
              <a:ext uri="{FF2B5EF4-FFF2-40B4-BE49-F238E27FC236}">
                <a16:creationId xmlns:a16="http://schemas.microsoft.com/office/drawing/2014/main" id="{5625008B-7F84-4026-B698-8A965D2A8C46}"/>
              </a:ext>
              <a:ext uri="{C183D7F6-B498-43B3-948B-1728B52AA6E4}">
                <adec:decorative xmlns:adec="http://schemas.microsoft.com/office/drawing/2017/decorative" val="1"/>
              </a:ext>
            </a:extLst>
          </p:cNvPr>
          <p:cNvSpPr/>
          <p:nvPr/>
        </p:nvSpPr>
        <p:spPr>
          <a:xfrm>
            <a:off x="3207165" y="2917538"/>
            <a:ext cx="1608713"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71" name="Rectangle: Rounded Corners 70">
            <a:extLst>
              <a:ext uri="{FF2B5EF4-FFF2-40B4-BE49-F238E27FC236}">
                <a16:creationId xmlns:a16="http://schemas.microsoft.com/office/drawing/2014/main" id="{C4E95141-92A7-40B7-8C4F-EB656CEB6D27}"/>
              </a:ext>
              <a:ext uri="{C183D7F6-B498-43B3-948B-1728B52AA6E4}">
                <adec:decorative xmlns:adec="http://schemas.microsoft.com/office/drawing/2017/decorative" val="1"/>
              </a:ext>
            </a:extLst>
          </p:cNvPr>
          <p:cNvSpPr/>
          <p:nvPr/>
        </p:nvSpPr>
        <p:spPr>
          <a:xfrm>
            <a:off x="3075160" y="3260467"/>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72" name="Rectangle: Rounded Corners 71">
            <a:extLst>
              <a:ext uri="{FF2B5EF4-FFF2-40B4-BE49-F238E27FC236}">
                <a16:creationId xmlns:a16="http://schemas.microsoft.com/office/drawing/2014/main" id="{F5434B2E-C4C2-4DC3-A315-611E0A6DEE69}"/>
              </a:ext>
              <a:ext uri="{C183D7F6-B498-43B3-948B-1728B52AA6E4}">
                <adec:decorative xmlns:adec="http://schemas.microsoft.com/office/drawing/2017/decorative" val="1"/>
              </a:ext>
            </a:extLst>
          </p:cNvPr>
          <p:cNvSpPr/>
          <p:nvPr/>
        </p:nvSpPr>
        <p:spPr>
          <a:xfrm>
            <a:off x="3062355" y="3603395"/>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Collect Information</a:t>
            </a:r>
          </a:p>
        </p:txBody>
      </p:sp>
      <p:sp>
        <p:nvSpPr>
          <p:cNvPr id="73" name="Rectangle: Rounded Corners 72">
            <a:extLst>
              <a:ext uri="{FF2B5EF4-FFF2-40B4-BE49-F238E27FC236}">
                <a16:creationId xmlns:a16="http://schemas.microsoft.com/office/drawing/2014/main" id="{DFB93894-E58A-4CB8-9247-5B6AF57EA019}"/>
              </a:ext>
              <a:ext uri="{C183D7F6-B498-43B3-948B-1728B52AA6E4}">
                <adec:decorative xmlns:adec="http://schemas.microsoft.com/office/drawing/2017/decorative" val="1"/>
              </a:ext>
            </a:extLst>
          </p:cNvPr>
          <p:cNvSpPr/>
          <p:nvPr/>
        </p:nvSpPr>
        <p:spPr>
          <a:xfrm>
            <a:off x="3106528" y="3946323"/>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74" name="Rectangle: Rounded Corners 73">
            <a:extLst>
              <a:ext uri="{FF2B5EF4-FFF2-40B4-BE49-F238E27FC236}">
                <a16:creationId xmlns:a16="http://schemas.microsoft.com/office/drawing/2014/main" id="{92C04FF6-CEB8-4B89-92F8-2DDD5053F168}"/>
              </a:ext>
              <a:ext uri="{C183D7F6-B498-43B3-948B-1728B52AA6E4}">
                <adec:decorative xmlns:adec="http://schemas.microsoft.com/office/drawing/2017/decorative" val="1"/>
              </a:ext>
            </a:extLst>
          </p:cNvPr>
          <p:cNvSpPr/>
          <p:nvPr/>
        </p:nvSpPr>
        <p:spPr>
          <a:xfrm>
            <a:off x="3467957" y="4289246"/>
            <a:ext cx="1695554"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Build a</a:t>
            </a:r>
            <a:r>
              <a:rPr kumimoji="0" lang="en-AU" sz="1000" b="0" i="0" u="none" strike="noStrike" kern="1200" cap="none" spc="0" normalizeH="0" noProof="0" dirty="0">
                <a:ln>
                  <a:noFill/>
                </a:ln>
                <a:solidFill>
                  <a:prstClr val="black">
                    <a:lumMod val="65000"/>
                    <a:lumOff val="35000"/>
                  </a:prstClr>
                </a:solidFill>
                <a:effectLst/>
                <a:uLnTx/>
                <a:uFillTx/>
                <a:latin typeface="Calibri" panose="020F0502020204030204"/>
                <a:ea typeface="+mn-ea"/>
                <a:cs typeface="+mn-cs"/>
              </a:rPr>
              <a:t> copilot experience</a:t>
            </a:r>
            <a:endParaRPr kumimoji="0" lang="en-AU" sz="1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76" name="Rectangle: Rounded Corners 75">
            <a:extLst>
              <a:ext uri="{FF2B5EF4-FFF2-40B4-BE49-F238E27FC236}">
                <a16:creationId xmlns:a16="http://schemas.microsoft.com/office/drawing/2014/main" id="{7E88A25D-C63A-4878-9778-19C358CAD345}"/>
              </a:ext>
              <a:ext uri="{C183D7F6-B498-43B3-948B-1728B52AA6E4}">
                <adec:decorative xmlns:adec="http://schemas.microsoft.com/office/drawing/2017/decorative" val="1"/>
              </a:ext>
            </a:extLst>
          </p:cNvPr>
          <p:cNvSpPr/>
          <p:nvPr/>
        </p:nvSpPr>
        <p:spPr>
          <a:xfrm>
            <a:off x="3698256" y="2298645"/>
            <a:ext cx="1614959" cy="213296"/>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Conduct Webinars</a:t>
            </a:r>
          </a:p>
        </p:txBody>
      </p:sp>
      <p:sp>
        <p:nvSpPr>
          <p:cNvPr id="31" name="TextBox 30">
            <a:extLst>
              <a:ext uri="{FF2B5EF4-FFF2-40B4-BE49-F238E27FC236}">
                <a16:creationId xmlns:a16="http://schemas.microsoft.com/office/drawing/2014/main" id="{FFFE52DC-B53C-409E-B3E5-81E7553656BF}"/>
              </a:ext>
            </a:extLst>
          </p:cNvPr>
          <p:cNvSpPr txBox="1"/>
          <p:nvPr/>
        </p:nvSpPr>
        <p:spPr>
          <a:xfrm>
            <a:off x="2058756" y="5899225"/>
            <a:ext cx="8530887" cy="51231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12"/>
              </a:spcBef>
              <a:spcAft>
                <a:spcPts val="612"/>
              </a:spcAft>
              <a:buClrTx/>
              <a:buSzTx/>
              <a:buFontTx/>
              <a:buNone/>
              <a:tabLst/>
              <a:defRPr/>
            </a:pPr>
            <a:r>
              <a:rPr kumimoji="0" lang="en-GB" sz="1632" b="0" i="0" u="none" strike="noStrike" kern="1200" cap="none" spc="0" normalizeH="0" baseline="0" noProof="0">
                <a:ln>
                  <a:noFill/>
                </a:ln>
                <a:solidFill>
                  <a:srgbClr val="4472C4"/>
                </a:solidFill>
                <a:effectLst/>
                <a:uLnTx/>
                <a:uFillTx/>
                <a:latin typeface="Calibri" panose="020F0502020204030204"/>
                <a:ea typeface="+mn-ea"/>
                <a:cs typeface="+mn-cs"/>
              </a:rPr>
              <a:t>Organization</a:t>
            </a:r>
            <a:r>
              <a:rPr kumimoji="0" lang="en-GB"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 Social units (or human groupings) deliberately constructed and reconstructed to seek specific goals by coordinating the actions of their members.</a:t>
            </a:r>
            <a:endParaRPr kumimoji="0" lang="en-AU"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D1817FF3-BC0A-CE0C-B9AD-40A4E0A41A2C}"/>
              </a:ext>
            </a:extLst>
          </p:cNvPr>
          <p:cNvGrpSpPr/>
          <p:nvPr/>
        </p:nvGrpSpPr>
        <p:grpSpPr>
          <a:xfrm>
            <a:off x="4882067" y="2403257"/>
            <a:ext cx="2135944" cy="2135944"/>
            <a:chOff x="5505676" y="3915286"/>
            <a:chExt cx="1345939" cy="1345939"/>
          </a:xfrm>
        </p:grpSpPr>
        <p:sp>
          <p:nvSpPr>
            <p:cNvPr id="8" name="Oval 7">
              <a:extLst>
                <a:ext uri="{FF2B5EF4-FFF2-40B4-BE49-F238E27FC236}">
                  <a16:creationId xmlns:a16="http://schemas.microsoft.com/office/drawing/2014/main" id="{C08C951B-E52D-B7D5-71D9-42DD3FAF9424}"/>
                </a:ext>
              </a:extLst>
            </p:cNvPr>
            <p:cNvSpPr/>
            <p:nvPr/>
          </p:nvSpPr>
          <p:spPr>
            <a:xfrm>
              <a:off x="5505676" y="3915286"/>
              <a:ext cx="1345939" cy="1345939"/>
            </a:xfrm>
            <a:prstGeom prst="ellipse">
              <a:avLst/>
            </a:prstGeom>
            <a:solidFill>
              <a:schemeClr val="bg1"/>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9" name="Graphic 8" descr="Hierarchy">
              <a:extLst>
                <a:ext uri="{FF2B5EF4-FFF2-40B4-BE49-F238E27FC236}">
                  <a16:creationId xmlns:a16="http://schemas.microsoft.com/office/drawing/2014/main" id="{D68A3D89-7F92-AB9D-BA79-31B23AC704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83946" y="4293556"/>
              <a:ext cx="589398" cy="589398"/>
            </a:xfrm>
            <a:prstGeom prst="rect">
              <a:avLst/>
            </a:prstGeom>
          </p:spPr>
        </p:pic>
      </p:grpSp>
      <p:sp>
        <p:nvSpPr>
          <p:cNvPr id="2" name="Title 5">
            <a:extLst>
              <a:ext uri="{FF2B5EF4-FFF2-40B4-BE49-F238E27FC236}">
                <a16:creationId xmlns:a16="http://schemas.microsoft.com/office/drawing/2014/main" id="{8E45B007-C8C7-6FBD-135C-8BDBF7A9E410}"/>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dirty="0">
                <a:ln w="3175">
                  <a:noFill/>
                </a:ln>
                <a:solidFill>
                  <a:srgbClr val="000000"/>
                </a:solidFill>
                <a:effectLst/>
                <a:uLnTx/>
                <a:uFillTx/>
                <a:latin typeface="Calibri Light" panose="020F0302020204030204"/>
                <a:ea typeface="+mn-ea"/>
                <a:cs typeface="Segoe UI" pitchFamily="34" charset="0"/>
              </a:rPr>
              <a:t>Organizational focus</a:t>
            </a:r>
          </a:p>
        </p:txBody>
      </p:sp>
      <p:sp>
        <p:nvSpPr>
          <p:cNvPr id="3" name="Oval 2">
            <a:extLst>
              <a:ext uri="{FF2B5EF4-FFF2-40B4-BE49-F238E27FC236}">
                <a16:creationId xmlns:a16="http://schemas.microsoft.com/office/drawing/2014/main" id="{5939FCF3-1B3F-3D20-C3FA-CE94CEAAB406}"/>
              </a:ext>
            </a:extLst>
          </p:cNvPr>
          <p:cNvSpPr/>
          <p:nvPr/>
        </p:nvSpPr>
        <p:spPr>
          <a:xfrm>
            <a:off x="5184179" y="2677904"/>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 name="Graphic 3">
            <a:extLst>
              <a:ext uri="{FF2B5EF4-FFF2-40B4-BE49-F238E27FC236}">
                <a16:creationId xmlns:a16="http://schemas.microsoft.com/office/drawing/2014/main" id="{5BDC85E9-BF9C-85F8-0F6B-242CE3FDAA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14115" y="4029896"/>
            <a:ext cx="457200" cy="457200"/>
          </a:xfrm>
          <a:prstGeom prst="rect">
            <a:avLst/>
          </a:prstGeom>
        </p:spPr>
      </p:pic>
      <p:sp>
        <p:nvSpPr>
          <p:cNvPr id="88" name="Rectangle: Rounded Corners 87">
            <a:extLst>
              <a:ext uri="{FF2B5EF4-FFF2-40B4-BE49-F238E27FC236}">
                <a16:creationId xmlns:a16="http://schemas.microsoft.com/office/drawing/2014/main" id="{44A90CCE-10A5-6645-8B5A-B67FACD580EA}"/>
              </a:ext>
              <a:ext uri="{C183D7F6-B498-43B3-948B-1728B52AA6E4}">
                <adec:decorative xmlns:adec="http://schemas.microsoft.com/office/drawing/2017/decorative" val="1"/>
              </a:ext>
            </a:extLst>
          </p:cNvPr>
          <p:cNvSpPr/>
          <p:nvPr/>
        </p:nvSpPr>
        <p:spPr>
          <a:xfrm>
            <a:off x="6542653" y="2243882"/>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89" name="Rectangle: Rounded Corners 88">
            <a:extLst>
              <a:ext uri="{FF2B5EF4-FFF2-40B4-BE49-F238E27FC236}">
                <a16:creationId xmlns:a16="http://schemas.microsoft.com/office/drawing/2014/main" id="{F12D6A4D-794E-70F0-505A-F2051507BEEA}"/>
              </a:ext>
              <a:ext uri="{C183D7F6-B498-43B3-948B-1728B52AA6E4}">
                <adec:decorative xmlns:adec="http://schemas.microsoft.com/office/drawing/2017/decorative" val="1"/>
              </a:ext>
            </a:extLst>
          </p:cNvPr>
          <p:cNvSpPr/>
          <p:nvPr/>
        </p:nvSpPr>
        <p:spPr>
          <a:xfrm>
            <a:off x="6913707" y="2564191"/>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90" name="Rectangle: Rounded Corners 89">
            <a:extLst>
              <a:ext uri="{FF2B5EF4-FFF2-40B4-BE49-F238E27FC236}">
                <a16:creationId xmlns:a16="http://schemas.microsoft.com/office/drawing/2014/main" id="{360F500B-4652-6901-1C76-313079F4AA54}"/>
              </a:ext>
              <a:ext uri="{C183D7F6-B498-43B3-948B-1728B52AA6E4}">
                <adec:decorative xmlns:adec="http://schemas.microsoft.com/office/drawing/2017/decorative" val="1"/>
              </a:ext>
            </a:extLst>
          </p:cNvPr>
          <p:cNvSpPr/>
          <p:nvPr/>
        </p:nvSpPr>
        <p:spPr>
          <a:xfrm>
            <a:off x="7138143" y="2911627"/>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91" name="Rectangle: Rounded Corners 90">
            <a:extLst>
              <a:ext uri="{FF2B5EF4-FFF2-40B4-BE49-F238E27FC236}">
                <a16:creationId xmlns:a16="http://schemas.microsoft.com/office/drawing/2014/main" id="{87683966-4BF2-45D5-4178-B7CB58D17B16}"/>
              </a:ext>
              <a:ext uri="{C183D7F6-B498-43B3-948B-1728B52AA6E4}">
                <adec:decorative xmlns:adec="http://schemas.microsoft.com/office/drawing/2017/decorative" val="1"/>
              </a:ext>
            </a:extLst>
          </p:cNvPr>
          <p:cNvSpPr/>
          <p:nvPr/>
        </p:nvSpPr>
        <p:spPr>
          <a:xfrm>
            <a:off x="7258650" y="3260467"/>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92" name="Rectangle: Rounded Corners 91">
            <a:extLst>
              <a:ext uri="{FF2B5EF4-FFF2-40B4-BE49-F238E27FC236}">
                <a16:creationId xmlns:a16="http://schemas.microsoft.com/office/drawing/2014/main" id="{1D4BFB59-47FC-BC58-17C7-111BF265756B}"/>
              </a:ext>
              <a:ext uri="{C183D7F6-B498-43B3-948B-1728B52AA6E4}">
                <adec:decorative xmlns:adec="http://schemas.microsoft.com/office/drawing/2017/decorative" val="1"/>
              </a:ext>
            </a:extLst>
          </p:cNvPr>
          <p:cNvSpPr/>
          <p:nvPr/>
        </p:nvSpPr>
        <p:spPr>
          <a:xfrm>
            <a:off x="7184707" y="3612842"/>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93" name="Rectangle: Rounded Corners 92">
            <a:extLst>
              <a:ext uri="{FF2B5EF4-FFF2-40B4-BE49-F238E27FC236}">
                <a16:creationId xmlns:a16="http://schemas.microsoft.com/office/drawing/2014/main" id="{D92565A9-3F6D-5CF8-9416-4068F1FF947A}"/>
              </a:ext>
              <a:ext uri="{C183D7F6-B498-43B3-948B-1728B52AA6E4}">
                <adec:decorative xmlns:adec="http://schemas.microsoft.com/office/drawing/2017/decorative" val="1"/>
              </a:ext>
            </a:extLst>
          </p:cNvPr>
          <p:cNvSpPr/>
          <p:nvPr/>
        </p:nvSpPr>
        <p:spPr>
          <a:xfrm>
            <a:off x="7043752" y="3941583"/>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95" name="Rectangle: Rounded Corners 94">
            <a:extLst>
              <a:ext uri="{FF2B5EF4-FFF2-40B4-BE49-F238E27FC236}">
                <a16:creationId xmlns:a16="http://schemas.microsoft.com/office/drawing/2014/main" id="{F622B319-F9DD-A8C3-DE47-87505BE17A99}"/>
              </a:ext>
              <a:ext uri="{C183D7F6-B498-43B3-948B-1728B52AA6E4}">
                <adec:decorative xmlns:adec="http://schemas.microsoft.com/office/drawing/2017/decorative" val="1"/>
              </a:ext>
            </a:extLst>
          </p:cNvPr>
          <p:cNvSpPr/>
          <p:nvPr/>
        </p:nvSpPr>
        <p:spPr>
          <a:xfrm>
            <a:off x="6817661" y="4289246"/>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12" name="Group 11">
            <a:extLst>
              <a:ext uri="{FF2B5EF4-FFF2-40B4-BE49-F238E27FC236}">
                <a16:creationId xmlns:a16="http://schemas.microsoft.com/office/drawing/2014/main" id="{99D69B6C-5796-51D7-0E89-2A349FB76072}"/>
              </a:ext>
            </a:extLst>
          </p:cNvPr>
          <p:cNvGrpSpPr/>
          <p:nvPr/>
        </p:nvGrpSpPr>
        <p:grpSpPr>
          <a:xfrm>
            <a:off x="2339400" y="2014240"/>
            <a:ext cx="7432473" cy="2516229"/>
            <a:chOff x="2339400" y="2014240"/>
            <a:chExt cx="7432473" cy="2516229"/>
          </a:xfrm>
        </p:grpSpPr>
        <p:pic>
          <p:nvPicPr>
            <p:cNvPr id="5" name="Picture 4" descr="Icon&#10;&#10;Description automatically generated">
              <a:extLst>
                <a:ext uri="{FF2B5EF4-FFF2-40B4-BE49-F238E27FC236}">
                  <a16:creationId xmlns:a16="http://schemas.microsoft.com/office/drawing/2014/main" id="{3E2AFF34-80B6-4220-B971-9E9E5F3900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40349" y="2772049"/>
              <a:ext cx="482364" cy="482364"/>
            </a:xfrm>
            <a:prstGeom prst="rect">
              <a:avLst/>
            </a:prstGeom>
          </p:spPr>
        </p:pic>
        <p:pic>
          <p:nvPicPr>
            <p:cNvPr id="15" name="Picture 14">
              <a:extLst>
                <a:ext uri="{FF2B5EF4-FFF2-40B4-BE49-F238E27FC236}">
                  <a16:creationId xmlns:a16="http://schemas.microsoft.com/office/drawing/2014/main" id="{463DA504-C64A-458F-B4C9-371C4E5FBB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22334" y="3465880"/>
              <a:ext cx="457200" cy="457200"/>
            </a:xfrm>
            <a:prstGeom prst="rect">
              <a:avLst/>
            </a:prstGeom>
          </p:spPr>
        </p:pic>
        <p:pic>
          <p:nvPicPr>
            <p:cNvPr id="26" name="Picture 25" descr="Microsoft Teams app icon">
              <a:extLst>
                <a:ext uri="{FF2B5EF4-FFF2-40B4-BE49-F238E27FC236}">
                  <a16:creationId xmlns:a16="http://schemas.microsoft.com/office/drawing/2014/main" id="{7383BF4C-68C6-4E14-AB7A-F1CF6FB370B4}"/>
                </a:ext>
              </a:extLst>
            </p:cNvPr>
            <p:cNvPicPr>
              <a:picLocks noChangeAspect="1"/>
            </p:cNvPicPr>
            <p:nvPr/>
          </p:nvPicPr>
          <p:blipFill>
            <a:blip r:embed="rId9"/>
            <a:stretch>
              <a:fillRect/>
            </a:stretch>
          </p:blipFill>
          <p:spPr>
            <a:xfrm>
              <a:off x="3155446" y="2115021"/>
              <a:ext cx="571616" cy="541685"/>
            </a:xfrm>
            <a:prstGeom prst="rect">
              <a:avLst/>
            </a:prstGeom>
          </p:spPr>
        </p:pic>
        <p:pic>
          <p:nvPicPr>
            <p:cNvPr id="32" name="Picture 31" descr="Logo for Viva Learning">
              <a:extLst>
                <a:ext uri="{FF2B5EF4-FFF2-40B4-BE49-F238E27FC236}">
                  <a16:creationId xmlns:a16="http://schemas.microsoft.com/office/drawing/2014/main" id="{9DFB3F98-225B-7B0C-ED1B-2F4A9A651A8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075307" y="2556246"/>
              <a:ext cx="251598" cy="251598"/>
            </a:xfrm>
            <a:prstGeom prst="rect">
              <a:avLst/>
            </a:prstGeom>
          </p:spPr>
        </p:pic>
        <p:pic>
          <p:nvPicPr>
            <p:cNvPr id="33" name="Picture 32" descr="Logo, icon&#10;&#10;Description automatically generated">
              <a:extLst>
                <a:ext uri="{FF2B5EF4-FFF2-40B4-BE49-F238E27FC236}">
                  <a16:creationId xmlns:a16="http://schemas.microsoft.com/office/drawing/2014/main" id="{EB39E4E0-C4F1-5B0C-AF8A-974D5471547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74111" y="3808952"/>
              <a:ext cx="481146" cy="481146"/>
            </a:xfrm>
            <a:prstGeom prst="rect">
              <a:avLst/>
            </a:prstGeom>
          </p:spPr>
        </p:pic>
        <p:pic>
          <p:nvPicPr>
            <p:cNvPr id="34" name="Picture 33" descr="A purple circle on a black background&#10;&#10;Description automatically generated with low confidence">
              <a:extLst>
                <a:ext uri="{FF2B5EF4-FFF2-40B4-BE49-F238E27FC236}">
                  <a16:creationId xmlns:a16="http://schemas.microsoft.com/office/drawing/2014/main" id="{128906AD-2868-018F-60A0-B1F3272EA77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39400" y="3107492"/>
              <a:ext cx="495595" cy="495595"/>
            </a:xfrm>
            <a:prstGeom prst="rect">
              <a:avLst/>
            </a:prstGeom>
          </p:spPr>
        </p:pic>
        <p:pic>
          <p:nvPicPr>
            <p:cNvPr id="35" name="Picture 34" descr="A picture containing text, businesscard, envelope, vector graphics&#10;&#10;Description automatically generated">
              <a:extLst>
                <a:ext uri="{FF2B5EF4-FFF2-40B4-BE49-F238E27FC236}">
                  <a16:creationId xmlns:a16="http://schemas.microsoft.com/office/drawing/2014/main" id="{86A038E5-0782-AAE3-3F15-E183915BA87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50553" y="3205205"/>
              <a:ext cx="287308" cy="287308"/>
            </a:xfrm>
            <a:prstGeom prst="rect">
              <a:avLst/>
            </a:prstGeom>
          </p:spPr>
        </p:pic>
        <p:pic>
          <p:nvPicPr>
            <p:cNvPr id="36" name="Picture 35" descr="Icon&#10;&#10;Description automatically generated">
              <a:extLst>
                <a:ext uri="{FF2B5EF4-FFF2-40B4-BE49-F238E27FC236}">
                  <a16:creationId xmlns:a16="http://schemas.microsoft.com/office/drawing/2014/main" id="{3712A120-BAED-8255-D827-75C97C59DDE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77903" y="3791264"/>
              <a:ext cx="547107" cy="547107"/>
            </a:xfrm>
            <a:prstGeom prst="rect">
              <a:avLst/>
            </a:prstGeom>
          </p:spPr>
        </p:pic>
        <p:pic>
          <p:nvPicPr>
            <p:cNvPr id="98" name="Picture 97" descr="A close up of a logo&#10;&#10;Description automatically generated">
              <a:extLst>
                <a:ext uri="{FF2B5EF4-FFF2-40B4-BE49-F238E27FC236}">
                  <a16:creationId xmlns:a16="http://schemas.microsoft.com/office/drawing/2014/main" id="{2D1A0927-7DD8-813F-99E0-557CB8973E12}"/>
                </a:ext>
              </a:extLst>
            </p:cNvPr>
            <p:cNvPicPr>
              <a:picLocks noChangeAspect="1"/>
            </p:cNvPicPr>
            <p:nvPr/>
          </p:nvPicPr>
          <p:blipFill>
            <a:blip r:embed="rId15"/>
            <a:stretch>
              <a:fillRect/>
            </a:stretch>
          </p:blipFill>
          <p:spPr>
            <a:xfrm>
              <a:off x="9205684" y="2014240"/>
              <a:ext cx="566189" cy="566189"/>
            </a:xfrm>
            <a:prstGeom prst="rect">
              <a:avLst/>
            </a:prstGeom>
          </p:spPr>
        </p:pic>
        <p:pic>
          <p:nvPicPr>
            <p:cNvPr id="99" name="Picture 98" descr="A close up of a logo&#10;&#10;Description automatically generated">
              <a:extLst>
                <a:ext uri="{FF2B5EF4-FFF2-40B4-BE49-F238E27FC236}">
                  <a16:creationId xmlns:a16="http://schemas.microsoft.com/office/drawing/2014/main" id="{B320722C-E503-9199-487A-01696CAAFF06}"/>
                </a:ext>
              </a:extLst>
            </p:cNvPr>
            <p:cNvPicPr>
              <a:picLocks noChangeAspect="1"/>
            </p:cNvPicPr>
            <p:nvPr/>
          </p:nvPicPr>
          <p:blipFill>
            <a:blip r:embed="rId16"/>
            <a:stretch>
              <a:fillRect/>
            </a:stretch>
          </p:blipFill>
          <p:spPr>
            <a:xfrm>
              <a:off x="8106955" y="2032750"/>
              <a:ext cx="602155" cy="602155"/>
            </a:xfrm>
            <a:prstGeom prst="rect">
              <a:avLst/>
            </a:prstGeom>
          </p:spPr>
        </p:pic>
        <p:pic>
          <p:nvPicPr>
            <p:cNvPr id="100" name="Picture 99" descr="Microsoft Teams app icon">
              <a:extLst>
                <a:ext uri="{FF2B5EF4-FFF2-40B4-BE49-F238E27FC236}">
                  <a16:creationId xmlns:a16="http://schemas.microsoft.com/office/drawing/2014/main" id="{346AA523-6F09-EE46-8DF4-0BF8709ECA5A}"/>
                </a:ext>
              </a:extLst>
            </p:cNvPr>
            <p:cNvPicPr>
              <a:picLocks noChangeAspect="1"/>
            </p:cNvPicPr>
            <p:nvPr/>
          </p:nvPicPr>
          <p:blipFill>
            <a:blip r:embed="rId9"/>
            <a:stretch>
              <a:fillRect/>
            </a:stretch>
          </p:blipFill>
          <p:spPr>
            <a:xfrm>
              <a:off x="8798412" y="2367267"/>
              <a:ext cx="571616" cy="541685"/>
            </a:xfrm>
            <a:prstGeom prst="rect">
              <a:avLst/>
            </a:prstGeom>
          </p:spPr>
        </p:pic>
        <p:pic>
          <p:nvPicPr>
            <p:cNvPr id="101" name="Picture 100" descr="A close up of a logo&#10;&#10;Description automatically generated">
              <a:extLst>
                <a:ext uri="{FF2B5EF4-FFF2-40B4-BE49-F238E27FC236}">
                  <a16:creationId xmlns:a16="http://schemas.microsoft.com/office/drawing/2014/main" id="{70EE9DEA-2D54-81E6-D396-D089BDB493F6}"/>
                </a:ext>
              </a:extLst>
            </p:cNvPr>
            <p:cNvPicPr>
              <a:picLocks noChangeAspect="1"/>
            </p:cNvPicPr>
            <p:nvPr/>
          </p:nvPicPr>
          <p:blipFill>
            <a:blip r:embed="rId16"/>
            <a:stretch>
              <a:fillRect/>
            </a:stretch>
          </p:blipFill>
          <p:spPr>
            <a:xfrm>
              <a:off x="8735934" y="3420691"/>
              <a:ext cx="602155" cy="602155"/>
            </a:xfrm>
            <a:prstGeom prst="rect">
              <a:avLst/>
            </a:prstGeom>
          </p:spPr>
        </p:pic>
        <p:pic>
          <p:nvPicPr>
            <p:cNvPr id="107" name="Picture 106" descr="Icon&#10;&#10;Description automatically generated with low confidence">
              <a:extLst>
                <a:ext uri="{FF2B5EF4-FFF2-40B4-BE49-F238E27FC236}">
                  <a16:creationId xmlns:a16="http://schemas.microsoft.com/office/drawing/2014/main" id="{14482BF5-BA6E-E867-94DC-E3DBB65BE7F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451612" y="2359978"/>
              <a:ext cx="566189" cy="566189"/>
            </a:xfrm>
            <a:prstGeom prst="rect">
              <a:avLst/>
            </a:prstGeom>
          </p:spPr>
        </p:pic>
        <p:pic>
          <p:nvPicPr>
            <p:cNvPr id="108" name="Picture 107" descr="Logo for Insights">
              <a:extLst>
                <a:ext uri="{FF2B5EF4-FFF2-40B4-BE49-F238E27FC236}">
                  <a16:creationId xmlns:a16="http://schemas.microsoft.com/office/drawing/2014/main" id="{8F77FDD7-405C-EEF3-25B0-E3E8CE45495C}"/>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8532302" y="4233252"/>
              <a:ext cx="270000" cy="270000"/>
            </a:xfrm>
            <a:prstGeom prst="rect">
              <a:avLst/>
            </a:prstGeom>
          </p:spPr>
        </p:pic>
        <p:pic>
          <p:nvPicPr>
            <p:cNvPr id="110" name="Picture 109">
              <a:extLst>
                <a:ext uri="{FF2B5EF4-FFF2-40B4-BE49-F238E27FC236}">
                  <a16:creationId xmlns:a16="http://schemas.microsoft.com/office/drawing/2014/main" id="{F39E2C0C-5AAA-BAD6-3F93-6335EA5DE42B}"/>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8899304" y="4228676"/>
              <a:ext cx="270000" cy="270000"/>
            </a:xfrm>
            <a:prstGeom prst="rect">
              <a:avLst/>
            </a:prstGeom>
          </p:spPr>
        </p:pic>
        <p:pic>
          <p:nvPicPr>
            <p:cNvPr id="111" name="Picture 110" descr="A picture containing toy, vector graphics&#10;&#10;Description automatically generated">
              <a:extLst>
                <a:ext uri="{FF2B5EF4-FFF2-40B4-BE49-F238E27FC236}">
                  <a16:creationId xmlns:a16="http://schemas.microsoft.com/office/drawing/2014/main" id="{3C2FBEC7-C89C-8FB1-6422-FB76A9F4CE45}"/>
                </a:ext>
              </a:extLst>
            </p:cNvPr>
            <p:cNvPicPr>
              <a:picLocks noChangeAspect="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625088" y="2185930"/>
              <a:ext cx="270000" cy="275173"/>
            </a:xfrm>
            <a:prstGeom prst="rect">
              <a:avLst/>
            </a:prstGeom>
          </p:spPr>
        </p:pic>
        <p:pic>
          <p:nvPicPr>
            <p:cNvPr id="112" name="Picture 111" descr="Viva Engage icon">
              <a:extLst>
                <a:ext uri="{FF2B5EF4-FFF2-40B4-BE49-F238E27FC236}">
                  <a16:creationId xmlns:a16="http://schemas.microsoft.com/office/drawing/2014/main" id="{8E44589B-AE00-2A30-A824-2065E98B8348}"/>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8978856" y="2194083"/>
              <a:ext cx="250162" cy="250805"/>
            </a:xfrm>
            <a:prstGeom prst="rect">
              <a:avLst/>
            </a:prstGeom>
          </p:spPr>
        </p:pic>
        <p:pic>
          <p:nvPicPr>
            <p:cNvPr id="113" name="Picture 112" descr="Icon&#10;&#10;Description automatically generated">
              <a:extLst>
                <a:ext uri="{FF2B5EF4-FFF2-40B4-BE49-F238E27FC236}">
                  <a16:creationId xmlns:a16="http://schemas.microsoft.com/office/drawing/2014/main" id="{CEE492A2-F621-80A1-8474-9A2133ED27E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753102" y="3913551"/>
              <a:ext cx="274851" cy="274850"/>
            </a:xfrm>
            <a:prstGeom prst="rect">
              <a:avLst/>
            </a:prstGeom>
          </p:spPr>
        </p:pic>
        <p:pic>
          <p:nvPicPr>
            <p:cNvPr id="114" name="Picture 113" descr="Viva Connections Logo">
              <a:extLst>
                <a:ext uri="{FF2B5EF4-FFF2-40B4-BE49-F238E27FC236}">
                  <a16:creationId xmlns:a16="http://schemas.microsoft.com/office/drawing/2014/main" id="{E6EE5481-BBAA-19B2-39F1-F30A2474F7F3}"/>
                </a:ext>
              </a:extLst>
            </p:cNvPr>
            <p:cNvPicPr>
              <a:picLocks noChangeAspect="1"/>
            </p:cNvPicPr>
            <p:nvPr/>
          </p:nvPicPr>
          <p:blipFill>
            <a:blip r:embed="rId23">
              <a:extLst>
                <a:ext uri="{28A0092B-C50C-407E-A947-70E740481C1C}">
                  <a14:useLocalDpi xmlns:a14="http://schemas.microsoft.com/office/drawing/2010/main" val="0"/>
                </a:ext>
              </a:extLst>
            </a:blip>
            <a:srcRect/>
            <a:stretch/>
          </p:blipFill>
          <p:spPr>
            <a:xfrm>
              <a:off x="9211863" y="2865403"/>
              <a:ext cx="269919" cy="269919"/>
            </a:xfrm>
            <a:prstGeom prst="rect">
              <a:avLst/>
            </a:prstGeom>
          </p:spPr>
        </p:pic>
        <p:pic>
          <p:nvPicPr>
            <p:cNvPr id="115" name="Picture 114" descr="A purple and pink logo&#10;&#10;Description automatically generated">
              <a:extLst>
                <a:ext uri="{FF2B5EF4-FFF2-40B4-BE49-F238E27FC236}">
                  <a16:creationId xmlns:a16="http://schemas.microsoft.com/office/drawing/2014/main" id="{2E3F59AE-1452-6DFE-B4C9-92AC1D4CD3D1}"/>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924106" y="3193926"/>
              <a:ext cx="292532" cy="292532"/>
            </a:xfrm>
            <a:prstGeom prst="rect">
              <a:avLst/>
            </a:prstGeom>
          </p:spPr>
        </p:pic>
        <p:pic>
          <p:nvPicPr>
            <p:cNvPr id="6" name="Graphic 5">
              <a:extLst>
                <a:ext uri="{FF2B5EF4-FFF2-40B4-BE49-F238E27FC236}">
                  <a16:creationId xmlns:a16="http://schemas.microsoft.com/office/drawing/2014/main" id="{EEBA3D8A-C1FD-FF56-129F-FDEC32AEDA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10018" y="2810167"/>
              <a:ext cx="356905" cy="356905"/>
            </a:xfrm>
            <a:prstGeom prst="rect">
              <a:avLst/>
            </a:prstGeom>
          </p:spPr>
        </p:pic>
        <p:pic>
          <p:nvPicPr>
            <p:cNvPr id="10" name="Picture 2" descr="Sales scenario: Respond to a RFP (Copilot Scenario Library) – Microsoft ...">
              <a:extLst>
                <a:ext uri="{FF2B5EF4-FFF2-40B4-BE49-F238E27FC236}">
                  <a16:creationId xmlns:a16="http://schemas.microsoft.com/office/drawing/2014/main" id="{511366C2-B795-5CFD-4B18-12BAE14AFC4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101943" y="4237989"/>
              <a:ext cx="318553" cy="285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zure Cloud Services | Sysvine Technologies">
              <a:extLst>
                <a:ext uri="{FF2B5EF4-FFF2-40B4-BE49-F238E27FC236}">
                  <a16:creationId xmlns:a16="http://schemas.microsoft.com/office/drawing/2014/main" id="{38B96446-CCB3-30C2-ABD4-5B5B2F0C44B4}"/>
                </a:ext>
              </a:extLst>
            </p:cNvPr>
            <p:cNvPicPr>
              <a:picLocks noChangeAspect="1" noChangeArrowheads="1"/>
            </p:cNvPicPr>
            <p:nvPr/>
          </p:nvPicPr>
          <p:blipFill rotWithShape="1">
            <a:blip r:embed="rId26">
              <a:extLst>
                <a:ext uri="{BEBA8EAE-BF5A-486C-A8C5-ECC9F3942E4B}">
                  <a14:imgProps xmlns:a14="http://schemas.microsoft.com/office/drawing/2010/main">
                    <a14:imgLayer r:embed="rId27">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2758093" y="4231649"/>
              <a:ext cx="279768" cy="2988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06427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250"/>
                                        <p:tgtEl>
                                          <p:spTgt spid="74"/>
                                        </p:tgtEl>
                                      </p:cBhvr>
                                    </p:animEffect>
                                  </p:childTnLst>
                                </p:cTn>
                              </p:par>
                            </p:childTnLst>
                          </p:cTn>
                        </p:par>
                        <p:par>
                          <p:cTn id="14" fill="hold">
                            <p:stCondLst>
                              <p:cond delay="1250"/>
                            </p:stCondLst>
                            <p:childTnLst>
                              <p:par>
                                <p:cTn id="15" presetID="10" presetClass="entr" presetSubtype="0" fill="hold" grpId="0" nodeType="after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fade">
                                      <p:cBhvr>
                                        <p:cTn id="17" dur="250"/>
                                        <p:tgtEl>
                                          <p:spTgt spid="73"/>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72"/>
                                        </p:tgtEl>
                                        <p:attrNameLst>
                                          <p:attrName>style.visibility</p:attrName>
                                        </p:attrNameLst>
                                      </p:cBhvr>
                                      <p:to>
                                        <p:strVal val="visible"/>
                                      </p:to>
                                    </p:set>
                                    <p:animEffect transition="in" filter="fade">
                                      <p:cBhvr>
                                        <p:cTn id="21" dur="250"/>
                                        <p:tgtEl>
                                          <p:spTgt spid="72"/>
                                        </p:tgtEl>
                                      </p:cBhvr>
                                    </p:animEffect>
                                  </p:childTnLst>
                                </p:cTn>
                              </p:par>
                            </p:childTnLst>
                          </p:cTn>
                        </p:par>
                        <p:par>
                          <p:cTn id="22" fill="hold">
                            <p:stCondLst>
                              <p:cond delay="1750"/>
                            </p:stCondLst>
                            <p:childTnLst>
                              <p:par>
                                <p:cTn id="23" presetID="10" presetClass="entr" presetSubtype="0" fill="hold" grpId="0" nodeType="after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250"/>
                                        <p:tgtEl>
                                          <p:spTgt spid="71"/>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fade">
                                      <p:cBhvr>
                                        <p:cTn id="29" dur="250"/>
                                        <p:tgtEl>
                                          <p:spTgt spid="70"/>
                                        </p:tgtEl>
                                      </p:cBhvr>
                                    </p:animEffect>
                                  </p:childTnLst>
                                </p:cTn>
                              </p:par>
                            </p:childTnLst>
                          </p:cTn>
                        </p:par>
                        <p:par>
                          <p:cTn id="30" fill="hold">
                            <p:stCondLst>
                              <p:cond delay="2250"/>
                            </p:stCondLst>
                            <p:childTnLst>
                              <p:par>
                                <p:cTn id="31" presetID="10" presetClass="entr" presetSubtype="0" fill="hold" grpId="0" nodeType="after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fade">
                                      <p:cBhvr>
                                        <p:cTn id="33" dur="250"/>
                                        <p:tgtEl>
                                          <p:spTgt spid="69"/>
                                        </p:tgtEl>
                                      </p:cBhvr>
                                    </p:animEffect>
                                  </p:childTnLst>
                                </p:cTn>
                              </p:par>
                            </p:childTnLst>
                          </p:cTn>
                        </p:par>
                        <p:par>
                          <p:cTn id="34" fill="hold">
                            <p:stCondLst>
                              <p:cond delay="2500"/>
                            </p:stCondLst>
                            <p:childTnLst>
                              <p:par>
                                <p:cTn id="35" presetID="10" presetClass="entr" presetSubtype="0" fill="hold" grpId="0" nodeType="afterEffect">
                                  <p:stCondLst>
                                    <p:cond delay="0"/>
                                  </p:stCondLst>
                                  <p:childTnLst>
                                    <p:set>
                                      <p:cBhvr>
                                        <p:cTn id="36" dur="1" fill="hold">
                                          <p:stCondLst>
                                            <p:cond delay="0"/>
                                          </p:stCondLst>
                                        </p:cTn>
                                        <p:tgtEl>
                                          <p:spTgt spid="76"/>
                                        </p:tgtEl>
                                        <p:attrNameLst>
                                          <p:attrName>style.visibility</p:attrName>
                                        </p:attrNameLst>
                                      </p:cBhvr>
                                      <p:to>
                                        <p:strVal val="visible"/>
                                      </p:to>
                                    </p:set>
                                    <p:animEffect transition="in" filter="fade">
                                      <p:cBhvr>
                                        <p:cTn id="37" dur="250"/>
                                        <p:tgtEl>
                                          <p:spTgt spid="76"/>
                                        </p:tgtEl>
                                      </p:cBhvr>
                                    </p:animEffect>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250"/>
                                        <p:tgtEl>
                                          <p:spTgt spid="88"/>
                                        </p:tgtEl>
                                      </p:cBhvr>
                                    </p:animEffect>
                                  </p:childTnLst>
                                </p:cTn>
                              </p:par>
                            </p:childTnLst>
                          </p:cTn>
                        </p:par>
                        <p:par>
                          <p:cTn id="42" fill="hold">
                            <p:stCondLst>
                              <p:cond delay="3250"/>
                            </p:stCondLst>
                            <p:childTnLst>
                              <p:par>
                                <p:cTn id="43" presetID="10" presetClass="entr" presetSubtype="0" fill="hold" grpId="0" nodeType="afterEffect">
                                  <p:stCondLst>
                                    <p:cond delay="0"/>
                                  </p:stCondLst>
                                  <p:childTnLst>
                                    <p:set>
                                      <p:cBhvr>
                                        <p:cTn id="44" dur="1" fill="hold">
                                          <p:stCondLst>
                                            <p:cond delay="0"/>
                                          </p:stCondLst>
                                        </p:cTn>
                                        <p:tgtEl>
                                          <p:spTgt spid="89"/>
                                        </p:tgtEl>
                                        <p:attrNameLst>
                                          <p:attrName>style.visibility</p:attrName>
                                        </p:attrNameLst>
                                      </p:cBhvr>
                                      <p:to>
                                        <p:strVal val="visible"/>
                                      </p:to>
                                    </p:set>
                                    <p:animEffect transition="in" filter="fade">
                                      <p:cBhvr>
                                        <p:cTn id="45" dur="250"/>
                                        <p:tgtEl>
                                          <p:spTgt spid="89"/>
                                        </p:tgtEl>
                                      </p:cBhvr>
                                    </p:animEffect>
                                  </p:childTnLst>
                                </p:cTn>
                              </p:par>
                            </p:childTnLst>
                          </p:cTn>
                        </p:par>
                        <p:par>
                          <p:cTn id="46" fill="hold">
                            <p:stCondLst>
                              <p:cond delay="3500"/>
                            </p:stCondLst>
                            <p:childTnLst>
                              <p:par>
                                <p:cTn id="47" presetID="10" presetClass="entr" presetSubtype="0" fill="hold" grpId="0" nodeType="afterEffect">
                                  <p:stCondLst>
                                    <p:cond delay="0"/>
                                  </p:stCondLst>
                                  <p:childTnLst>
                                    <p:set>
                                      <p:cBhvr>
                                        <p:cTn id="48" dur="1" fill="hold">
                                          <p:stCondLst>
                                            <p:cond delay="0"/>
                                          </p:stCondLst>
                                        </p:cTn>
                                        <p:tgtEl>
                                          <p:spTgt spid="90"/>
                                        </p:tgtEl>
                                        <p:attrNameLst>
                                          <p:attrName>style.visibility</p:attrName>
                                        </p:attrNameLst>
                                      </p:cBhvr>
                                      <p:to>
                                        <p:strVal val="visible"/>
                                      </p:to>
                                    </p:set>
                                    <p:animEffect transition="in" filter="fade">
                                      <p:cBhvr>
                                        <p:cTn id="49" dur="250"/>
                                        <p:tgtEl>
                                          <p:spTgt spid="90"/>
                                        </p:tgtEl>
                                      </p:cBhvr>
                                    </p:animEffect>
                                  </p:childTnLst>
                                </p:cTn>
                              </p:par>
                            </p:childTnLst>
                          </p:cTn>
                        </p:par>
                        <p:par>
                          <p:cTn id="50" fill="hold">
                            <p:stCondLst>
                              <p:cond delay="3750"/>
                            </p:stCondLst>
                            <p:childTnLst>
                              <p:par>
                                <p:cTn id="51" presetID="10" presetClass="entr" presetSubtype="0" fill="hold" grpId="0" nodeType="afterEffect">
                                  <p:stCondLst>
                                    <p:cond delay="0"/>
                                  </p:stCondLst>
                                  <p:childTnLst>
                                    <p:set>
                                      <p:cBhvr>
                                        <p:cTn id="52" dur="1" fill="hold">
                                          <p:stCondLst>
                                            <p:cond delay="0"/>
                                          </p:stCondLst>
                                        </p:cTn>
                                        <p:tgtEl>
                                          <p:spTgt spid="91"/>
                                        </p:tgtEl>
                                        <p:attrNameLst>
                                          <p:attrName>style.visibility</p:attrName>
                                        </p:attrNameLst>
                                      </p:cBhvr>
                                      <p:to>
                                        <p:strVal val="visible"/>
                                      </p:to>
                                    </p:set>
                                    <p:animEffect transition="in" filter="fade">
                                      <p:cBhvr>
                                        <p:cTn id="53" dur="250"/>
                                        <p:tgtEl>
                                          <p:spTgt spid="91"/>
                                        </p:tgtEl>
                                      </p:cBhvr>
                                    </p:animEffect>
                                  </p:childTnLst>
                                </p:cTn>
                              </p:par>
                            </p:childTnLst>
                          </p:cTn>
                        </p:par>
                        <p:par>
                          <p:cTn id="54" fill="hold">
                            <p:stCondLst>
                              <p:cond delay="4000"/>
                            </p:stCondLst>
                            <p:childTnLst>
                              <p:par>
                                <p:cTn id="55" presetID="10" presetClass="entr" presetSubtype="0" fill="hold" grpId="0" nodeType="afterEffect">
                                  <p:stCondLst>
                                    <p:cond delay="0"/>
                                  </p:stCondLst>
                                  <p:childTnLst>
                                    <p:set>
                                      <p:cBhvr>
                                        <p:cTn id="56" dur="1" fill="hold">
                                          <p:stCondLst>
                                            <p:cond delay="0"/>
                                          </p:stCondLst>
                                        </p:cTn>
                                        <p:tgtEl>
                                          <p:spTgt spid="92"/>
                                        </p:tgtEl>
                                        <p:attrNameLst>
                                          <p:attrName>style.visibility</p:attrName>
                                        </p:attrNameLst>
                                      </p:cBhvr>
                                      <p:to>
                                        <p:strVal val="visible"/>
                                      </p:to>
                                    </p:set>
                                    <p:animEffect transition="in" filter="fade">
                                      <p:cBhvr>
                                        <p:cTn id="57" dur="250"/>
                                        <p:tgtEl>
                                          <p:spTgt spid="92"/>
                                        </p:tgtEl>
                                      </p:cBhvr>
                                    </p:animEffect>
                                  </p:childTnLst>
                                </p:cTn>
                              </p:par>
                            </p:childTnLst>
                          </p:cTn>
                        </p:par>
                        <p:par>
                          <p:cTn id="58" fill="hold">
                            <p:stCondLst>
                              <p:cond delay="4250"/>
                            </p:stCondLst>
                            <p:childTnLst>
                              <p:par>
                                <p:cTn id="59" presetID="10" presetClass="entr" presetSubtype="0" fill="hold" grpId="0" nodeType="afterEffect">
                                  <p:stCondLst>
                                    <p:cond delay="0"/>
                                  </p:stCondLst>
                                  <p:childTnLst>
                                    <p:set>
                                      <p:cBhvr>
                                        <p:cTn id="60" dur="1" fill="hold">
                                          <p:stCondLst>
                                            <p:cond delay="0"/>
                                          </p:stCondLst>
                                        </p:cTn>
                                        <p:tgtEl>
                                          <p:spTgt spid="93"/>
                                        </p:tgtEl>
                                        <p:attrNameLst>
                                          <p:attrName>style.visibility</p:attrName>
                                        </p:attrNameLst>
                                      </p:cBhvr>
                                      <p:to>
                                        <p:strVal val="visible"/>
                                      </p:to>
                                    </p:set>
                                    <p:animEffect transition="in" filter="fade">
                                      <p:cBhvr>
                                        <p:cTn id="61" dur="250"/>
                                        <p:tgtEl>
                                          <p:spTgt spid="93"/>
                                        </p:tgtEl>
                                      </p:cBhvr>
                                    </p:animEffect>
                                  </p:childTnLst>
                                </p:cTn>
                              </p:par>
                            </p:childTnLst>
                          </p:cTn>
                        </p:par>
                        <p:par>
                          <p:cTn id="62" fill="hold">
                            <p:stCondLst>
                              <p:cond delay="4500"/>
                            </p:stCondLst>
                            <p:childTnLst>
                              <p:par>
                                <p:cTn id="63" presetID="10" presetClass="entr" presetSubtype="0" fill="hold" grpId="0" nodeType="afterEffect">
                                  <p:stCondLst>
                                    <p:cond delay="0"/>
                                  </p:stCondLst>
                                  <p:childTnLst>
                                    <p:set>
                                      <p:cBhvr>
                                        <p:cTn id="64" dur="1" fill="hold">
                                          <p:stCondLst>
                                            <p:cond delay="0"/>
                                          </p:stCondLst>
                                        </p:cTn>
                                        <p:tgtEl>
                                          <p:spTgt spid="95"/>
                                        </p:tgtEl>
                                        <p:attrNameLst>
                                          <p:attrName>style.visibility</p:attrName>
                                        </p:attrNameLst>
                                      </p:cBhvr>
                                      <p:to>
                                        <p:strVal val="visible"/>
                                      </p:to>
                                    </p:set>
                                    <p:animEffect transition="in" filter="fade">
                                      <p:cBhvr>
                                        <p:cTn id="65" dur="250"/>
                                        <p:tgtEl>
                                          <p:spTgt spid="95"/>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
                                        <p:tgtEl>
                                          <p:spTgt spid="12"/>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fade">
                                      <p:cBhvr>
                                        <p:cTn id="74" dur="500"/>
                                        <p:tgtEl>
                                          <p:spTgt spid="3"/>
                                        </p:tgtEl>
                                      </p:cBhvr>
                                    </p:animEffect>
                                  </p:childTnLst>
                                </p:cTn>
                              </p:par>
                              <p:par>
                                <p:cTn id="75" presetID="10" presetClass="entr" presetSubtype="0" fill="hold" nodeType="with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fade">
                                      <p:cBhvr>
                                        <p:cTn id="7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animBg="1"/>
      <p:bldP spid="71" grpId="0" animBg="1"/>
      <p:bldP spid="72" grpId="0" animBg="1"/>
      <p:bldP spid="73" grpId="0" animBg="1"/>
      <p:bldP spid="74" grpId="0" animBg="1"/>
      <p:bldP spid="76" grpId="0" animBg="1"/>
      <p:bldP spid="3" grpId="0" animBg="1"/>
      <p:bldP spid="88" grpId="0" animBg="1"/>
      <p:bldP spid="89" grpId="0" animBg="1"/>
      <p:bldP spid="90" grpId="0" animBg="1"/>
      <p:bldP spid="91" grpId="0" animBg="1"/>
      <p:bldP spid="92" grpId="0" animBg="1"/>
      <p:bldP spid="93" grpId="0" animBg="1"/>
      <p:bldP spid="9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99DD1B-C19B-A7AE-924C-6601EB2D38F7}"/>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4925ED65-6C9C-2F58-8197-44E4C6A4DF35}"/>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2F9A82CF-FA93-8723-C4A4-298B63ACD346}"/>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0DE7D439-2AAC-A997-C7CE-50E426F90E71}"/>
              </a:ext>
            </a:extLst>
          </p:cNvPr>
          <p:cNvSpPr txBox="1"/>
          <p:nvPr/>
        </p:nvSpPr>
        <p:spPr>
          <a:xfrm>
            <a:off x="7496525" y="598533"/>
            <a:ext cx="4164863"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Segoe UI Semibold"/>
                <a:ea typeface="+mn-ea"/>
                <a:cs typeface="Segoe UI"/>
              </a:rPr>
              <a:t>Copilot empowering the organization</a:t>
            </a:r>
          </a:p>
        </p:txBody>
      </p:sp>
      <p:grpSp>
        <p:nvGrpSpPr>
          <p:cNvPr id="6" name="Group 5">
            <a:extLst>
              <a:ext uri="{FF2B5EF4-FFF2-40B4-BE49-F238E27FC236}">
                <a16:creationId xmlns:a16="http://schemas.microsoft.com/office/drawing/2014/main" id="{AC52B837-C26B-C57C-5E34-1FD0053A361B}"/>
              </a:ext>
            </a:extLst>
          </p:cNvPr>
          <p:cNvGrpSpPr/>
          <p:nvPr/>
        </p:nvGrpSpPr>
        <p:grpSpPr>
          <a:xfrm>
            <a:off x="7496525" y="1234723"/>
            <a:ext cx="3810510" cy="723275"/>
            <a:chOff x="7496525" y="1683602"/>
            <a:chExt cx="3810510" cy="723275"/>
          </a:xfrm>
        </p:grpSpPr>
        <p:pic>
          <p:nvPicPr>
            <p:cNvPr id="7" name="Picture 6">
              <a:extLst>
                <a:ext uri="{FF2B5EF4-FFF2-40B4-BE49-F238E27FC236}">
                  <a16:creationId xmlns:a16="http://schemas.microsoft.com/office/drawing/2014/main" id="{E002BB29-91BA-2A35-6F33-68BDA0CC4A6B}"/>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C17F2C56-5213-F124-FDA3-F1ED63C0F14B}"/>
                </a:ext>
              </a:extLst>
            </p:cNvPr>
            <p:cNvSpPr txBox="1"/>
            <p:nvPr/>
          </p:nvSpPr>
          <p:spPr>
            <a:xfrm>
              <a:off x="7776242" y="1683602"/>
              <a:ext cx="3530793"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mn-cs"/>
                </a:rPr>
                <a:t>Copilot in Viva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Take advantage of next-generation AI to accelerate this new performance equation, where engagement and productivity lead to better business outcomes and success</a:t>
              </a:r>
              <a:endParaRPr kumimoji="0" lang="en-AU"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EC24BAC8-8EE5-30B8-96BC-93F1270C16A2}"/>
              </a:ext>
            </a:extLst>
          </p:cNvPr>
          <p:cNvGrpSpPr/>
          <p:nvPr/>
        </p:nvGrpSpPr>
        <p:grpSpPr>
          <a:xfrm>
            <a:off x="7498269" y="1872106"/>
            <a:ext cx="3810510" cy="584775"/>
            <a:chOff x="7496525" y="1683602"/>
            <a:chExt cx="3810510" cy="584775"/>
          </a:xfrm>
        </p:grpSpPr>
        <p:pic>
          <p:nvPicPr>
            <p:cNvPr id="10" name="Picture 9">
              <a:extLst>
                <a:ext uri="{FF2B5EF4-FFF2-40B4-BE49-F238E27FC236}">
                  <a16:creationId xmlns:a16="http://schemas.microsoft.com/office/drawing/2014/main" id="{7731EA6B-778E-67C8-F1C8-C43961CE47FF}"/>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1" name="TextBox 10">
              <a:extLst>
                <a:ext uri="{FF2B5EF4-FFF2-40B4-BE49-F238E27FC236}">
                  <a16:creationId xmlns:a16="http://schemas.microsoft.com/office/drawing/2014/main" id="{D8E7ACEF-CB7C-1901-1952-C7B7E8B2FD0D}"/>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mn-cs"/>
                </a:rPr>
                <a:t>Copilot in Power BI (Fabric)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Combines advanced generative AI with your data to help everyone uncover and share insights faster</a:t>
              </a:r>
              <a:endParaRPr kumimoji="0" lang="en-AU"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428D685B-ADCB-A253-BDF5-FF6D123BD524}"/>
              </a:ext>
              <a:ext uri="{C183D7F6-B498-43B3-948B-1728B52AA6E4}">
                <adec:decorative xmlns:adec="http://schemas.microsoft.com/office/drawing/2017/decorative" val="1"/>
              </a:ext>
            </a:extLst>
          </p:cNvPr>
          <p:cNvSpPr txBox="1"/>
          <p:nvPr/>
        </p:nvSpPr>
        <p:spPr>
          <a:xfrm>
            <a:off x="2372306" y="4091347"/>
            <a:ext cx="223265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4472C4"/>
                </a:solidFill>
                <a:effectLst/>
                <a:uLnTx/>
                <a:uFillTx/>
                <a:latin typeface="Calibri" panose="020F0502020204030204"/>
                <a:ea typeface="+mn-ea"/>
                <a:cs typeface="+mn-cs"/>
              </a:rPr>
              <a:t>Organization</a:t>
            </a:r>
          </a:p>
        </p:txBody>
      </p:sp>
      <p:grpSp>
        <p:nvGrpSpPr>
          <p:cNvPr id="55" name="Group 54">
            <a:extLst>
              <a:ext uri="{FF2B5EF4-FFF2-40B4-BE49-F238E27FC236}">
                <a16:creationId xmlns:a16="http://schemas.microsoft.com/office/drawing/2014/main" id="{4BAEBFF4-B566-3CB7-9263-FF0B5F98B36E}"/>
              </a:ext>
            </a:extLst>
          </p:cNvPr>
          <p:cNvGrpSpPr/>
          <p:nvPr/>
        </p:nvGrpSpPr>
        <p:grpSpPr>
          <a:xfrm>
            <a:off x="7496525" y="2368643"/>
            <a:ext cx="3810510" cy="584775"/>
            <a:chOff x="7496525" y="1683602"/>
            <a:chExt cx="3810510" cy="584775"/>
          </a:xfrm>
        </p:grpSpPr>
        <p:pic>
          <p:nvPicPr>
            <p:cNvPr id="56" name="Picture 55">
              <a:extLst>
                <a:ext uri="{FF2B5EF4-FFF2-40B4-BE49-F238E27FC236}">
                  <a16:creationId xmlns:a16="http://schemas.microsoft.com/office/drawing/2014/main" id="{A38874FA-FA00-3262-EE35-21DD638F240A}"/>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57" name="TextBox 56">
              <a:extLst>
                <a:ext uri="{FF2B5EF4-FFF2-40B4-BE49-F238E27FC236}">
                  <a16:creationId xmlns:a16="http://schemas.microsoft.com/office/drawing/2014/main" id="{D10574B0-E58B-C7EF-6581-20F889A79361}"/>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mn-cs"/>
                </a:rPr>
                <a:t>Copilot in Microsoft 365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prstClr val="black"/>
                  </a:solidFill>
                  <a:effectLst/>
                  <a:uLnTx/>
                  <a:uFillTx/>
                  <a:latin typeface="Calibri" panose="020F0502020204030204"/>
                  <a:ea typeface="+mn-ea"/>
                  <a:cs typeface="+mn-cs"/>
                </a:rPr>
                <a:t>Combine the power of AI with your work in Microsoft 365, assisting people to be more productive.</a:t>
              </a:r>
            </a:p>
          </p:txBody>
        </p:sp>
      </p:grpSp>
      <p:sp>
        <p:nvSpPr>
          <p:cNvPr id="102" name="Rectangle: Rounded Corners 101">
            <a:extLst>
              <a:ext uri="{FF2B5EF4-FFF2-40B4-BE49-F238E27FC236}">
                <a16:creationId xmlns:a16="http://schemas.microsoft.com/office/drawing/2014/main" id="{F35A0B99-D720-24CC-1CF1-A64A6AA47873}"/>
              </a:ext>
              <a:ext uri="{C183D7F6-B498-43B3-948B-1728B52AA6E4}">
                <adec:decorative xmlns:adec="http://schemas.microsoft.com/office/drawing/2017/decorative" val="1"/>
              </a:ext>
            </a:extLst>
          </p:cNvPr>
          <p:cNvSpPr/>
          <p:nvPr/>
        </p:nvSpPr>
        <p:spPr>
          <a:xfrm>
            <a:off x="1913130" y="2841970"/>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Organizational learning</a:t>
            </a:r>
          </a:p>
        </p:txBody>
      </p:sp>
      <p:sp>
        <p:nvSpPr>
          <p:cNvPr id="103" name="Rectangle: Rounded Corners 102">
            <a:extLst>
              <a:ext uri="{FF2B5EF4-FFF2-40B4-BE49-F238E27FC236}">
                <a16:creationId xmlns:a16="http://schemas.microsoft.com/office/drawing/2014/main" id="{7015ACE0-E388-CD9A-8CAE-7DC24819B8A1}"/>
              </a:ext>
              <a:ext uri="{C183D7F6-B498-43B3-948B-1728B52AA6E4}">
                <adec:decorative xmlns:adec="http://schemas.microsoft.com/office/drawing/2017/decorative" val="1"/>
              </a:ext>
            </a:extLst>
          </p:cNvPr>
          <p:cNvSpPr/>
          <p:nvPr/>
        </p:nvSpPr>
        <p:spPr>
          <a:xfrm>
            <a:off x="1780788" y="3038589"/>
            <a:ext cx="987344"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104" name="Rectangle: Rounded Corners 103">
            <a:extLst>
              <a:ext uri="{FF2B5EF4-FFF2-40B4-BE49-F238E27FC236}">
                <a16:creationId xmlns:a16="http://schemas.microsoft.com/office/drawing/2014/main" id="{7666BB5F-0303-0D40-9052-5545B55388ED}"/>
              </a:ext>
              <a:ext uri="{C183D7F6-B498-43B3-948B-1728B52AA6E4}">
                <adec:decorative xmlns:adec="http://schemas.microsoft.com/office/drawing/2017/decorative" val="1"/>
              </a:ext>
            </a:extLst>
          </p:cNvPr>
          <p:cNvSpPr/>
          <p:nvPr/>
        </p:nvSpPr>
        <p:spPr>
          <a:xfrm>
            <a:off x="1699770" y="3249061"/>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105" name="Rectangle: Rounded Corners 104">
            <a:extLst>
              <a:ext uri="{FF2B5EF4-FFF2-40B4-BE49-F238E27FC236}">
                <a16:creationId xmlns:a16="http://schemas.microsoft.com/office/drawing/2014/main" id="{8C0B07DB-2D80-2B14-3A3F-9EF766B6C4BE}"/>
              </a:ext>
              <a:ext uri="{C183D7F6-B498-43B3-948B-1728B52AA6E4}">
                <adec:decorative xmlns:adec="http://schemas.microsoft.com/office/drawing/2017/decorative" val="1"/>
              </a:ext>
            </a:extLst>
          </p:cNvPr>
          <p:cNvSpPr/>
          <p:nvPr/>
        </p:nvSpPr>
        <p:spPr>
          <a:xfrm>
            <a:off x="1691911" y="3459533"/>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Collect Information</a:t>
            </a:r>
          </a:p>
        </p:txBody>
      </p:sp>
      <p:sp>
        <p:nvSpPr>
          <p:cNvPr id="106" name="Rectangle: Rounded Corners 105">
            <a:extLst>
              <a:ext uri="{FF2B5EF4-FFF2-40B4-BE49-F238E27FC236}">
                <a16:creationId xmlns:a16="http://schemas.microsoft.com/office/drawing/2014/main" id="{5069BE00-F0BD-A63B-44B5-965663AC9228}"/>
              </a:ext>
              <a:ext uri="{C183D7F6-B498-43B3-948B-1728B52AA6E4}">
                <adec:decorative xmlns:adec="http://schemas.microsoft.com/office/drawing/2017/decorative" val="1"/>
              </a:ext>
            </a:extLst>
          </p:cNvPr>
          <p:cNvSpPr/>
          <p:nvPr/>
        </p:nvSpPr>
        <p:spPr>
          <a:xfrm>
            <a:off x="1719022" y="3670004"/>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107" name="Rectangle: Rounded Corners 106">
            <a:extLst>
              <a:ext uri="{FF2B5EF4-FFF2-40B4-BE49-F238E27FC236}">
                <a16:creationId xmlns:a16="http://schemas.microsoft.com/office/drawing/2014/main" id="{A70BCC85-BF39-C896-2F80-801FEB73C302}"/>
              </a:ext>
              <a:ext uri="{C183D7F6-B498-43B3-948B-1728B52AA6E4}">
                <adec:decorative xmlns:adec="http://schemas.microsoft.com/office/drawing/2017/decorative" val="1"/>
              </a:ext>
            </a:extLst>
          </p:cNvPr>
          <p:cNvSpPr/>
          <p:nvPr/>
        </p:nvSpPr>
        <p:spPr>
          <a:xfrm>
            <a:off x="1940848" y="3880473"/>
            <a:ext cx="1040643"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Build a copilot experience</a:t>
            </a:r>
          </a:p>
        </p:txBody>
      </p:sp>
      <p:sp>
        <p:nvSpPr>
          <p:cNvPr id="108" name="Rectangle: Rounded Corners 107">
            <a:extLst>
              <a:ext uri="{FF2B5EF4-FFF2-40B4-BE49-F238E27FC236}">
                <a16:creationId xmlns:a16="http://schemas.microsoft.com/office/drawing/2014/main" id="{C1B8C7D0-AEC1-3687-AFFC-9591AD15097F}"/>
              </a:ext>
              <a:ext uri="{C183D7F6-B498-43B3-948B-1728B52AA6E4}">
                <adec:decorative xmlns:adec="http://schemas.microsoft.com/office/drawing/2017/decorative" val="1"/>
              </a:ext>
            </a:extLst>
          </p:cNvPr>
          <p:cNvSpPr/>
          <p:nvPr/>
        </p:nvSpPr>
        <p:spPr>
          <a:xfrm>
            <a:off x="2082194" y="2658745"/>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Conduct Webinars</a:t>
            </a:r>
          </a:p>
        </p:txBody>
      </p:sp>
      <p:grpSp>
        <p:nvGrpSpPr>
          <p:cNvPr id="109" name="Group 108">
            <a:extLst>
              <a:ext uri="{FF2B5EF4-FFF2-40B4-BE49-F238E27FC236}">
                <a16:creationId xmlns:a16="http://schemas.microsoft.com/office/drawing/2014/main" id="{C4C9001C-2C7A-8B58-7B82-480F4ED79A52}"/>
              </a:ext>
            </a:extLst>
          </p:cNvPr>
          <p:cNvGrpSpPr/>
          <p:nvPr/>
        </p:nvGrpSpPr>
        <p:grpSpPr>
          <a:xfrm>
            <a:off x="2808755" y="2722950"/>
            <a:ext cx="1310931" cy="1310932"/>
            <a:chOff x="5505676" y="3915286"/>
            <a:chExt cx="1345939" cy="1345939"/>
          </a:xfrm>
        </p:grpSpPr>
        <p:sp>
          <p:nvSpPr>
            <p:cNvPr id="142" name="Oval 141">
              <a:extLst>
                <a:ext uri="{FF2B5EF4-FFF2-40B4-BE49-F238E27FC236}">
                  <a16:creationId xmlns:a16="http://schemas.microsoft.com/office/drawing/2014/main" id="{77E9577D-9FE0-2C32-07CF-C283A9FC4119}"/>
                </a:ext>
              </a:extLst>
            </p:cNvPr>
            <p:cNvSpPr/>
            <p:nvPr/>
          </p:nvSpPr>
          <p:spPr>
            <a:xfrm>
              <a:off x="5505676" y="3915286"/>
              <a:ext cx="1345939" cy="1345939"/>
            </a:xfrm>
            <a:prstGeom prst="ellipse">
              <a:avLst/>
            </a:prstGeom>
            <a:solidFill>
              <a:schemeClr val="bg1"/>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143" name="Graphic 142" descr="Hierarchy">
              <a:extLst>
                <a:ext uri="{FF2B5EF4-FFF2-40B4-BE49-F238E27FC236}">
                  <a16:creationId xmlns:a16="http://schemas.microsoft.com/office/drawing/2014/main" id="{06EAA830-1A88-8EAA-45A4-7764237848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83946" y="4293556"/>
              <a:ext cx="589398" cy="589398"/>
            </a:xfrm>
            <a:prstGeom prst="rect">
              <a:avLst/>
            </a:prstGeom>
          </p:spPr>
        </p:pic>
      </p:grpSp>
      <p:sp>
        <p:nvSpPr>
          <p:cNvPr id="110" name="Oval 109">
            <a:extLst>
              <a:ext uri="{FF2B5EF4-FFF2-40B4-BE49-F238E27FC236}">
                <a16:creationId xmlns:a16="http://schemas.microsoft.com/office/drawing/2014/main" id="{401110D1-9430-0BCE-0C61-B33055F0540E}"/>
              </a:ext>
            </a:extLst>
          </p:cNvPr>
          <p:cNvSpPr/>
          <p:nvPr/>
        </p:nvSpPr>
        <p:spPr>
          <a:xfrm>
            <a:off x="3005513" y="2891515"/>
            <a:ext cx="958314" cy="958314"/>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1" name="Graphic 110">
            <a:extLst>
              <a:ext uri="{FF2B5EF4-FFF2-40B4-BE49-F238E27FC236}">
                <a16:creationId xmlns:a16="http://schemas.microsoft.com/office/drawing/2014/main" id="{5D471791-52D4-BAA6-A72E-274A2FF174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0760" y="3721297"/>
            <a:ext cx="280605" cy="280606"/>
          </a:xfrm>
          <a:prstGeom prst="rect">
            <a:avLst/>
          </a:prstGeom>
        </p:spPr>
      </p:pic>
      <p:sp>
        <p:nvSpPr>
          <p:cNvPr id="112" name="Rectangle: Rounded Corners 111">
            <a:extLst>
              <a:ext uri="{FF2B5EF4-FFF2-40B4-BE49-F238E27FC236}">
                <a16:creationId xmlns:a16="http://schemas.microsoft.com/office/drawing/2014/main" id="{93F937EF-8D05-A837-3156-023274D03E04}"/>
              </a:ext>
              <a:ext uri="{C183D7F6-B498-43B3-948B-1728B52AA6E4}">
                <adec:decorative xmlns:adec="http://schemas.microsoft.com/office/drawing/2017/decorative" val="1"/>
              </a:ext>
            </a:extLst>
          </p:cNvPr>
          <p:cNvSpPr/>
          <p:nvPr/>
        </p:nvSpPr>
        <p:spPr>
          <a:xfrm>
            <a:off x="3827936" y="2625134"/>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113" name="Rectangle: Rounded Corners 112">
            <a:extLst>
              <a:ext uri="{FF2B5EF4-FFF2-40B4-BE49-F238E27FC236}">
                <a16:creationId xmlns:a16="http://schemas.microsoft.com/office/drawing/2014/main" id="{CF8861D5-8028-E496-25AC-F051B5A3421F}"/>
              </a:ext>
              <a:ext uri="{C183D7F6-B498-43B3-948B-1728B52AA6E4}">
                <adec:decorative xmlns:adec="http://schemas.microsoft.com/office/drawing/2017/decorative" val="1"/>
              </a:ext>
            </a:extLst>
          </p:cNvPr>
          <p:cNvSpPr/>
          <p:nvPr/>
        </p:nvSpPr>
        <p:spPr>
          <a:xfrm>
            <a:off x="4055670" y="2821723"/>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114" name="Rectangle: Rounded Corners 113">
            <a:extLst>
              <a:ext uri="{FF2B5EF4-FFF2-40B4-BE49-F238E27FC236}">
                <a16:creationId xmlns:a16="http://schemas.microsoft.com/office/drawing/2014/main" id="{9A21D414-020D-8607-776D-0A1B4889D75D}"/>
              </a:ext>
              <a:ext uri="{C183D7F6-B498-43B3-948B-1728B52AA6E4}">
                <adec:decorative xmlns:adec="http://schemas.microsoft.com/office/drawing/2017/decorative" val="1"/>
              </a:ext>
            </a:extLst>
          </p:cNvPr>
          <p:cNvSpPr/>
          <p:nvPr/>
        </p:nvSpPr>
        <p:spPr>
          <a:xfrm>
            <a:off x="4193417" y="303496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115" name="Rectangle: Rounded Corners 114">
            <a:extLst>
              <a:ext uri="{FF2B5EF4-FFF2-40B4-BE49-F238E27FC236}">
                <a16:creationId xmlns:a16="http://schemas.microsoft.com/office/drawing/2014/main" id="{B3B3DD3B-61E8-5088-3E34-25EB42D48504}"/>
              </a:ext>
              <a:ext uri="{C183D7F6-B498-43B3-948B-1728B52AA6E4}">
                <adec:decorative xmlns:adec="http://schemas.microsoft.com/office/drawing/2017/decorative" val="1"/>
              </a:ext>
            </a:extLst>
          </p:cNvPr>
          <p:cNvSpPr/>
          <p:nvPr/>
        </p:nvSpPr>
        <p:spPr>
          <a:xfrm>
            <a:off x="4267378" y="3249061"/>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Culture of feedback</a:t>
            </a:r>
            <a:endPar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116" name="Rectangle: Rounded Corners 115">
            <a:extLst>
              <a:ext uri="{FF2B5EF4-FFF2-40B4-BE49-F238E27FC236}">
                <a16:creationId xmlns:a16="http://schemas.microsoft.com/office/drawing/2014/main" id="{3E185BF4-7FF0-9CB7-475C-193924147B8E}"/>
              </a:ext>
              <a:ext uri="{C183D7F6-B498-43B3-948B-1728B52AA6E4}">
                <adec:decorative xmlns:adec="http://schemas.microsoft.com/office/drawing/2017/decorative" val="1"/>
              </a:ext>
            </a:extLst>
          </p:cNvPr>
          <p:cNvSpPr/>
          <p:nvPr/>
        </p:nvSpPr>
        <p:spPr>
          <a:xfrm>
            <a:off x="4221996" y="3465331"/>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5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117" name="Rectangle: Rounded Corners 116">
            <a:extLst>
              <a:ext uri="{FF2B5EF4-FFF2-40B4-BE49-F238E27FC236}">
                <a16:creationId xmlns:a16="http://schemas.microsoft.com/office/drawing/2014/main" id="{080BB827-E99C-526B-3C24-4B6AF566B539}"/>
              </a:ext>
              <a:ext uri="{C183D7F6-B498-43B3-948B-1728B52AA6E4}">
                <adec:decorative xmlns:adec="http://schemas.microsoft.com/office/drawing/2017/decorative" val="1"/>
              </a:ext>
            </a:extLst>
          </p:cNvPr>
          <p:cNvSpPr/>
          <p:nvPr/>
        </p:nvSpPr>
        <p:spPr>
          <a:xfrm>
            <a:off x="4135485" y="3667095"/>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118" name="Rectangle: Rounded Corners 117">
            <a:extLst>
              <a:ext uri="{FF2B5EF4-FFF2-40B4-BE49-F238E27FC236}">
                <a16:creationId xmlns:a16="http://schemas.microsoft.com/office/drawing/2014/main" id="{F454E2A0-0134-F5FF-5C60-5D318FC0B263}"/>
              </a:ext>
              <a:ext uri="{C183D7F6-B498-43B3-948B-1728B52AA6E4}">
                <adec:decorative xmlns:adec="http://schemas.microsoft.com/office/drawing/2017/decorative" val="1"/>
              </a:ext>
            </a:extLst>
          </p:cNvPr>
          <p:cNvSpPr/>
          <p:nvPr/>
        </p:nvSpPr>
        <p:spPr>
          <a:xfrm>
            <a:off x="3996722" y="3880473"/>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144" name="Group 143">
            <a:extLst>
              <a:ext uri="{FF2B5EF4-FFF2-40B4-BE49-F238E27FC236}">
                <a16:creationId xmlns:a16="http://schemas.microsoft.com/office/drawing/2014/main" id="{7F02E65A-41B8-90BE-6BD6-065A915EC9F8}"/>
              </a:ext>
            </a:extLst>
          </p:cNvPr>
          <p:cNvGrpSpPr/>
          <p:nvPr/>
        </p:nvGrpSpPr>
        <p:grpSpPr>
          <a:xfrm>
            <a:off x="7496525" y="2893842"/>
            <a:ext cx="3810510" cy="446276"/>
            <a:chOff x="7496525" y="1683602"/>
            <a:chExt cx="3810510" cy="446276"/>
          </a:xfrm>
        </p:grpSpPr>
        <p:pic>
          <p:nvPicPr>
            <p:cNvPr id="145" name="Picture 144">
              <a:extLst>
                <a:ext uri="{FF2B5EF4-FFF2-40B4-BE49-F238E27FC236}">
                  <a16:creationId xmlns:a16="http://schemas.microsoft.com/office/drawing/2014/main" id="{445FCAA7-F9E3-2D12-C4E8-34D62521A37F}"/>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46" name="TextBox 145">
              <a:extLst>
                <a:ext uri="{FF2B5EF4-FFF2-40B4-BE49-F238E27FC236}">
                  <a16:creationId xmlns:a16="http://schemas.microsoft.com/office/drawing/2014/main" id="{A824F30C-5D34-E484-DF6F-E794C8A45BDB}"/>
                </a:ext>
              </a:extLst>
            </p:cNvPr>
            <p:cNvSpPr txBox="1"/>
            <p:nvPr/>
          </p:nvSpPr>
          <p:spPr>
            <a:xfrm>
              <a:off x="7776242" y="1683602"/>
              <a:ext cx="3530793" cy="446276"/>
            </a:xfrm>
            <a:prstGeom prst="rect">
              <a:avLst/>
            </a:prstGeom>
            <a:noFill/>
          </p:spPr>
          <p:txBody>
            <a:bodyPr wrap="square" rtlCol="0">
              <a:spAutoFit/>
            </a:bodyPr>
            <a:lstStyle/>
            <a:p>
              <a:r>
                <a:rPr lang="en-AU" sz="1400" dirty="0">
                  <a:solidFill>
                    <a:prstClr val="black"/>
                  </a:solidFill>
                  <a:latin typeface="Calibri" panose="020F0502020204030204"/>
                </a:rPr>
                <a:t>Copilot in PowerPlatform</a:t>
              </a:r>
            </a:p>
            <a:p>
              <a:r>
                <a:rPr lang="en-GB" sz="900" dirty="0">
                  <a:solidFill>
                    <a:srgbClr val="111111"/>
                  </a:solidFill>
                  <a:latin typeface="-apple-system"/>
                </a:rPr>
                <a:t>Describe what you need in plain English.</a:t>
              </a:r>
              <a:endParaRPr lang="en-AU" sz="900" dirty="0">
                <a:solidFill>
                  <a:prstClr val="black"/>
                </a:solidFill>
                <a:latin typeface="Calibri" panose="020F0502020204030204"/>
              </a:endParaRPr>
            </a:p>
          </p:txBody>
        </p:sp>
      </p:grpSp>
      <p:grpSp>
        <p:nvGrpSpPr>
          <p:cNvPr id="147" name="Group 146">
            <a:extLst>
              <a:ext uri="{FF2B5EF4-FFF2-40B4-BE49-F238E27FC236}">
                <a16:creationId xmlns:a16="http://schemas.microsoft.com/office/drawing/2014/main" id="{167F0F4D-552F-CAEB-47EF-96D66CEF8547}"/>
              </a:ext>
            </a:extLst>
          </p:cNvPr>
          <p:cNvGrpSpPr/>
          <p:nvPr/>
        </p:nvGrpSpPr>
        <p:grpSpPr>
          <a:xfrm>
            <a:off x="7635918" y="3301076"/>
            <a:ext cx="3810510" cy="584775"/>
            <a:chOff x="7496525" y="1683602"/>
            <a:chExt cx="3810510" cy="584775"/>
          </a:xfrm>
        </p:grpSpPr>
        <p:pic>
          <p:nvPicPr>
            <p:cNvPr id="148" name="Picture 147">
              <a:extLst>
                <a:ext uri="{FF2B5EF4-FFF2-40B4-BE49-F238E27FC236}">
                  <a16:creationId xmlns:a16="http://schemas.microsoft.com/office/drawing/2014/main" id="{F769314F-535E-A8B6-1267-8468D82F905A}"/>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49" name="TextBox 148">
              <a:extLst>
                <a:ext uri="{FF2B5EF4-FFF2-40B4-BE49-F238E27FC236}">
                  <a16:creationId xmlns:a16="http://schemas.microsoft.com/office/drawing/2014/main" id="{E61E6855-0D98-AC8C-6397-C78F5696C0A1}"/>
                </a:ext>
              </a:extLst>
            </p:cNvPr>
            <p:cNvSpPr txBox="1"/>
            <p:nvPr/>
          </p:nvSpPr>
          <p:spPr>
            <a:xfrm>
              <a:off x="7776242" y="1683602"/>
              <a:ext cx="3530793" cy="584775"/>
            </a:xfrm>
            <a:prstGeom prst="rect">
              <a:avLst/>
            </a:prstGeom>
            <a:noFill/>
          </p:spPr>
          <p:txBody>
            <a:bodyPr wrap="square" rtlCol="0">
              <a:spAutoFit/>
            </a:bodyPr>
            <a:lstStyle/>
            <a:p>
              <a:r>
                <a:rPr lang="en-AU" sz="1400" dirty="0">
                  <a:solidFill>
                    <a:prstClr val="black"/>
                  </a:solidFill>
                  <a:latin typeface="Calibri" panose="020F0502020204030204"/>
                </a:rPr>
                <a:t>Copilot in Power Apps</a:t>
              </a:r>
            </a:p>
            <a:p>
              <a:r>
                <a:rPr lang="en-GB" sz="900" dirty="0">
                  <a:solidFill>
                    <a:prstClr val="black"/>
                  </a:solidFill>
                  <a:latin typeface="Calibri" panose="020F0502020204030204"/>
                </a:rPr>
                <a:t>Build an app, including the data behind it, just by describing what you need through multiple steps of conversation</a:t>
              </a:r>
              <a:r>
                <a:rPr lang="en-AU" sz="900" dirty="0">
                  <a:solidFill>
                    <a:prstClr val="black"/>
                  </a:solidFill>
                  <a:latin typeface="Calibri" panose="020F0502020204030204"/>
                </a:rPr>
                <a:t>.</a:t>
              </a:r>
            </a:p>
          </p:txBody>
        </p:sp>
      </p:grpSp>
      <p:grpSp>
        <p:nvGrpSpPr>
          <p:cNvPr id="150" name="Group 149">
            <a:extLst>
              <a:ext uri="{FF2B5EF4-FFF2-40B4-BE49-F238E27FC236}">
                <a16:creationId xmlns:a16="http://schemas.microsoft.com/office/drawing/2014/main" id="{F2530A98-E096-9BC0-9D41-590DB0F23307}"/>
              </a:ext>
            </a:extLst>
          </p:cNvPr>
          <p:cNvGrpSpPr/>
          <p:nvPr/>
        </p:nvGrpSpPr>
        <p:grpSpPr>
          <a:xfrm>
            <a:off x="7636383" y="3857829"/>
            <a:ext cx="3810510" cy="723275"/>
            <a:chOff x="7496525" y="1683602"/>
            <a:chExt cx="3810510" cy="723275"/>
          </a:xfrm>
        </p:grpSpPr>
        <p:pic>
          <p:nvPicPr>
            <p:cNvPr id="151" name="Picture 150">
              <a:extLst>
                <a:ext uri="{FF2B5EF4-FFF2-40B4-BE49-F238E27FC236}">
                  <a16:creationId xmlns:a16="http://schemas.microsoft.com/office/drawing/2014/main" id="{F3D7EBED-B9DF-F87D-4646-64FDEAD63F57}"/>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52" name="TextBox 151">
              <a:extLst>
                <a:ext uri="{FF2B5EF4-FFF2-40B4-BE49-F238E27FC236}">
                  <a16:creationId xmlns:a16="http://schemas.microsoft.com/office/drawing/2014/main" id="{F38ABF15-822B-51E6-A92B-BB3CFC159630}"/>
                </a:ext>
              </a:extLst>
            </p:cNvPr>
            <p:cNvSpPr txBox="1"/>
            <p:nvPr/>
          </p:nvSpPr>
          <p:spPr>
            <a:xfrm>
              <a:off x="7776242" y="1683602"/>
              <a:ext cx="3530793" cy="723275"/>
            </a:xfrm>
            <a:prstGeom prst="rect">
              <a:avLst/>
            </a:prstGeom>
            <a:noFill/>
          </p:spPr>
          <p:txBody>
            <a:bodyPr wrap="square" rtlCol="0">
              <a:spAutoFit/>
            </a:bodyPr>
            <a:lstStyle/>
            <a:p>
              <a:r>
                <a:rPr lang="en-AU" sz="1400" dirty="0">
                  <a:solidFill>
                    <a:prstClr val="black"/>
                  </a:solidFill>
                  <a:latin typeface="Calibri" panose="020F0502020204030204"/>
                </a:rPr>
                <a:t>Copilot in Virtual Agents</a:t>
              </a:r>
            </a:p>
            <a:p>
              <a:r>
                <a:rPr lang="en-GB" sz="900" dirty="0">
                  <a:solidFill>
                    <a:prstClr val="black"/>
                  </a:solidFill>
                  <a:latin typeface="Calibri" panose="020F0502020204030204"/>
                </a:rPr>
                <a:t>Let’s you create and iterate on topics by describing what you want and having AI build it for you, significantly decreasing the time it takes to create and update bot topics.</a:t>
              </a:r>
              <a:endParaRPr lang="en-AU" sz="900" dirty="0">
                <a:solidFill>
                  <a:prstClr val="black"/>
                </a:solidFill>
                <a:latin typeface="Calibri" panose="020F0502020204030204"/>
              </a:endParaRPr>
            </a:p>
          </p:txBody>
        </p:sp>
      </p:grpSp>
      <p:grpSp>
        <p:nvGrpSpPr>
          <p:cNvPr id="153" name="Group 152">
            <a:extLst>
              <a:ext uri="{FF2B5EF4-FFF2-40B4-BE49-F238E27FC236}">
                <a16:creationId xmlns:a16="http://schemas.microsoft.com/office/drawing/2014/main" id="{EF3BA54C-F7C2-85AC-2AB9-E14E113999DE}"/>
              </a:ext>
            </a:extLst>
          </p:cNvPr>
          <p:cNvGrpSpPr/>
          <p:nvPr/>
        </p:nvGrpSpPr>
        <p:grpSpPr>
          <a:xfrm>
            <a:off x="7636383" y="4512604"/>
            <a:ext cx="3810510" cy="584775"/>
            <a:chOff x="7496525" y="1683602"/>
            <a:chExt cx="3810510" cy="584775"/>
          </a:xfrm>
        </p:grpSpPr>
        <p:pic>
          <p:nvPicPr>
            <p:cNvPr id="154" name="Picture 153">
              <a:extLst>
                <a:ext uri="{FF2B5EF4-FFF2-40B4-BE49-F238E27FC236}">
                  <a16:creationId xmlns:a16="http://schemas.microsoft.com/office/drawing/2014/main" id="{7AB0CE88-3796-539D-B256-A0CC7FBBA62A}"/>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55" name="TextBox 154">
              <a:extLst>
                <a:ext uri="{FF2B5EF4-FFF2-40B4-BE49-F238E27FC236}">
                  <a16:creationId xmlns:a16="http://schemas.microsoft.com/office/drawing/2014/main" id="{5D234F2E-B85A-1E37-3A86-6F154064A0F8}"/>
                </a:ext>
              </a:extLst>
            </p:cNvPr>
            <p:cNvSpPr txBox="1"/>
            <p:nvPr/>
          </p:nvSpPr>
          <p:spPr>
            <a:xfrm>
              <a:off x="7776242" y="1683602"/>
              <a:ext cx="3530793" cy="584775"/>
            </a:xfrm>
            <a:prstGeom prst="rect">
              <a:avLst/>
            </a:prstGeom>
            <a:noFill/>
          </p:spPr>
          <p:txBody>
            <a:bodyPr wrap="square" rtlCol="0">
              <a:spAutoFit/>
            </a:bodyPr>
            <a:lstStyle/>
            <a:p>
              <a:r>
                <a:rPr lang="en-AU" sz="1400" dirty="0">
                  <a:solidFill>
                    <a:prstClr val="black"/>
                  </a:solidFill>
                  <a:latin typeface="Calibri" panose="020F0502020204030204"/>
                </a:rPr>
                <a:t>Copilot in PowerAutomate</a:t>
              </a:r>
            </a:p>
            <a:p>
              <a:r>
                <a:rPr lang="en-GB" sz="900" dirty="0">
                  <a:solidFill>
                    <a:prstClr val="black"/>
                  </a:solidFill>
                  <a:latin typeface="Calibri" panose="020F0502020204030204"/>
                </a:rPr>
                <a:t>Stays with you in your flow building journey and helps you build, set up, and run an automation on your behalf through a chat experience</a:t>
              </a:r>
              <a:r>
                <a:rPr lang="en-AU" sz="900" dirty="0">
                  <a:solidFill>
                    <a:prstClr val="black"/>
                  </a:solidFill>
                  <a:latin typeface="Calibri" panose="020F0502020204030204"/>
                </a:rPr>
                <a:t>.</a:t>
              </a:r>
            </a:p>
          </p:txBody>
        </p:sp>
      </p:grpSp>
      <p:grpSp>
        <p:nvGrpSpPr>
          <p:cNvPr id="156" name="Group 155">
            <a:extLst>
              <a:ext uri="{FF2B5EF4-FFF2-40B4-BE49-F238E27FC236}">
                <a16:creationId xmlns:a16="http://schemas.microsoft.com/office/drawing/2014/main" id="{5BC68251-6388-2F2A-2EC0-C39C05B6AFBE}"/>
              </a:ext>
            </a:extLst>
          </p:cNvPr>
          <p:cNvGrpSpPr/>
          <p:nvPr/>
        </p:nvGrpSpPr>
        <p:grpSpPr>
          <a:xfrm>
            <a:off x="7636383" y="5048890"/>
            <a:ext cx="3810510" cy="723275"/>
            <a:chOff x="7496525" y="1683602"/>
            <a:chExt cx="3810510" cy="723275"/>
          </a:xfrm>
        </p:grpSpPr>
        <p:pic>
          <p:nvPicPr>
            <p:cNvPr id="157" name="Picture 156">
              <a:extLst>
                <a:ext uri="{FF2B5EF4-FFF2-40B4-BE49-F238E27FC236}">
                  <a16:creationId xmlns:a16="http://schemas.microsoft.com/office/drawing/2014/main" id="{118F12F9-E8AE-D54B-50CE-3F47BD096B03}"/>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58" name="TextBox 157">
              <a:extLst>
                <a:ext uri="{FF2B5EF4-FFF2-40B4-BE49-F238E27FC236}">
                  <a16:creationId xmlns:a16="http://schemas.microsoft.com/office/drawing/2014/main" id="{83AE54DB-8438-6533-DE3E-D3255C4A4181}"/>
                </a:ext>
              </a:extLst>
            </p:cNvPr>
            <p:cNvSpPr txBox="1"/>
            <p:nvPr/>
          </p:nvSpPr>
          <p:spPr>
            <a:xfrm>
              <a:off x="7776242" y="1683602"/>
              <a:ext cx="3530793" cy="723275"/>
            </a:xfrm>
            <a:prstGeom prst="rect">
              <a:avLst/>
            </a:prstGeom>
            <a:noFill/>
          </p:spPr>
          <p:txBody>
            <a:bodyPr wrap="square" rtlCol="0">
              <a:spAutoFit/>
            </a:bodyPr>
            <a:lstStyle/>
            <a:p>
              <a:r>
                <a:rPr lang="en-AU" sz="1400" dirty="0">
                  <a:solidFill>
                    <a:prstClr val="black"/>
                  </a:solidFill>
                  <a:latin typeface="Calibri" panose="020F0502020204030204"/>
                </a:rPr>
                <a:t>Copilot in Power Pages</a:t>
              </a:r>
            </a:p>
            <a:p>
              <a:r>
                <a:rPr lang="en-GB" sz="900" dirty="0">
                  <a:solidFill>
                    <a:prstClr val="black"/>
                  </a:solidFill>
                  <a:latin typeface="Calibri" panose="020F0502020204030204"/>
                </a:rPr>
                <a:t>Simplifies creating forms, incorporating text, embedding chatbots, and other tasks with a user-friendly, conversational interface that doesn't require years of coding experience</a:t>
              </a:r>
              <a:r>
                <a:rPr lang="en-AU" sz="900" dirty="0">
                  <a:solidFill>
                    <a:prstClr val="black"/>
                  </a:solidFill>
                  <a:latin typeface="Calibri" panose="020F0502020204030204"/>
                </a:rPr>
                <a:t>.</a:t>
              </a:r>
            </a:p>
          </p:txBody>
        </p:sp>
      </p:grpSp>
      <p:grpSp>
        <p:nvGrpSpPr>
          <p:cNvPr id="13" name="Group 12">
            <a:extLst>
              <a:ext uri="{FF2B5EF4-FFF2-40B4-BE49-F238E27FC236}">
                <a16:creationId xmlns:a16="http://schemas.microsoft.com/office/drawing/2014/main" id="{DE1C6477-57CB-697A-F7E4-0025EC7EC3C0}"/>
              </a:ext>
            </a:extLst>
          </p:cNvPr>
          <p:cNvGrpSpPr/>
          <p:nvPr/>
        </p:nvGrpSpPr>
        <p:grpSpPr>
          <a:xfrm>
            <a:off x="1202537" y="2465524"/>
            <a:ext cx="4672969" cy="1587814"/>
            <a:chOff x="2339400" y="2014240"/>
            <a:chExt cx="7432473" cy="2516229"/>
          </a:xfrm>
        </p:grpSpPr>
        <p:pic>
          <p:nvPicPr>
            <p:cNvPr id="14" name="Picture 13" descr="Icon&#10;&#10;Description automatically generated">
              <a:extLst>
                <a:ext uri="{FF2B5EF4-FFF2-40B4-BE49-F238E27FC236}">
                  <a16:creationId xmlns:a16="http://schemas.microsoft.com/office/drawing/2014/main" id="{2A12841A-268E-3FCA-2B1C-A47A1811FC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40349" y="2772049"/>
              <a:ext cx="482364" cy="482364"/>
            </a:xfrm>
            <a:prstGeom prst="rect">
              <a:avLst/>
            </a:prstGeom>
          </p:spPr>
        </p:pic>
        <p:pic>
          <p:nvPicPr>
            <p:cNvPr id="15" name="Picture 14">
              <a:extLst>
                <a:ext uri="{FF2B5EF4-FFF2-40B4-BE49-F238E27FC236}">
                  <a16:creationId xmlns:a16="http://schemas.microsoft.com/office/drawing/2014/main" id="{A1D2B993-FAD1-09C4-A91D-76B358EBBF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22334" y="3465880"/>
              <a:ext cx="457200" cy="457200"/>
            </a:xfrm>
            <a:prstGeom prst="rect">
              <a:avLst/>
            </a:prstGeom>
          </p:spPr>
        </p:pic>
        <p:pic>
          <p:nvPicPr>
            <p:cNvPr id="16" name="Picture 15" descr="Microsoft Teams app icon">
              <a:extLst>
                <a:ext uri="{FF2B5EF4-FFF2-40B4-BE49-F238E27FC236}">
                  <a16:creationId xmlns:a16="http://schemas.microsoft.com/office/drawing/2014/main" id="{02E3E098-A315-19FC-9111-BC9581DFE008}"/>
                </a:ext>
              </a:extLst>
            </p:cNvPr>
            <p:cNvPicPr>
              <a:picLocks noChangeAspect="1"/>
            </p:cNvPicPr>
            <p:nvPr/>
          </p:nvPicPr>
          <p:blipFill>
            <a:blip r:embed="rId9"/>
            <a:stretch>
              <a:fillRect/>
            </a:stretch>
          </p:blipFill>
          <p:spPr>
            <a:xfrm>
              <a:off x="3155446" y="2115021"/>
              <a:ext cx="571616" cy="541685"/>
            </a:xfrm>
            <a:prstGeom prst="rect">
              <a:avLst/>
            </a:prstGeom>
          </p:spPr>
        </p:pic>
        <p:pic>
          <p:nvPicPr>
            <p:cNvPr id="17" name="Picture 16" descr="Logo for Viva Learning">
              <a:extLst>
                <a:ext uri="{FF2B5EF4-FFF2-40B4-BE49-F238E27FC236}">
                  <a16:creationId xmlns:a16="http://schemas.microsoft.com/office/drawing/2014/main" id="{0BD527FF-DDFC-4753-7433-A88E6797EED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075307" y="2556246"/>
              <a:ext cx="251598" cy="251598"/>
            </a:xfrm>
            <a:prstGeom prst="rect">
              <a:avLst/>
            </a:prstGeom>
          </p:spPr>
        </p:pic>
        <p:pic>
          <p:nvPicPr>
            <p:cNvPr id="18" name="Picture 17" descr="Logo, icon&#10;&#10;Description automatically generated">
              <a:extLst>
                <a:ext uri="{FF2B5EF4-FFF2-40B4-BE49-F238E27FC236}">
                  <a16:creationId xmlns:a16="http://schemas.microsoft.com/office/drawing/2014/main" id="{00AAA13E-067A-ADF4-FE01-05DC104B13E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74111" y="3808952"/>
              <a:ext cx="481146" cy="481146"/>
            </a:xfrm>
            <a:prstGeom prst="rect">
              <a:avLst/>
            </a:prstGeom>
          </p:spPr>
        </p:pic>
        <p:pic>
          <p:nvPicPr>
            <p:cNvPr id="19" name="Picture 18" descr="A purple circle on a black background&#10;&#10;Description automatically generated with low confidence">
              <a:extLst>
                <a:ext uri="{FF2B5EF4-FFF2-40B4-BE49-F238E27FC236}">
                  <a16:creationId xmlns:a16="http://schemas.microsoft.com/office/drawing/2014/main" id="{5C6D9413-EF6E-0723-6118-5A9B70C5D0B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39400" y="3107492"/>
              <a:ext cx="495595" cy="495595"/>
            </a:xfrm>
            <a:prstGeom prst="rect">
              <a:avLst/>
            </a:prstGeom>
          </p:spPr>
        </p:pic>
        <p:pic>
          <p:nvPicPr>
            <p:cNvPr id="20" name="Picture 19" descr="A picture containing text, businesscard, envelope, vector graphics&#10;&#10;Description automatically generated">
              <a:extLst>
                <a:ext uri="{FF2B5EF4-FFF2-40B4-BE49-F238E27FC236}">
                  <a16:creationId xmlns:a16="http://schemas.microsoft.com/office/drawing/2014/main" id="{7D5547C9-CC9C-CE79-7ADD-1BFF7A33D2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50553" y="3205205"/>
              <a:ext cx="287308" cy="287308"/>
            </a:xfrm>
            <a:prstGeom prst="rect">
              <a:avLst/>
            </a:prstGeom>
          </p:spPr>
        </p:pic>
        <p:pic>
          <p:nvPicPr>
            <p:cNvPr id="21" name="Picture 20" descr="Icon&#10;&#10;Description automatically generated">
              <a:extLst>
                <a:ext uri="{FF2B5EF4-FFF2-40B4-BE49-F238E27FC236}">
                  <a16:creationId xmlns:a16="http://schemas.microsoft.com/office/drawing/2014/main" id="{37BA5E71-7657-0B30-923B-9BA04A894E9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77903" y="3791264"/>
              <a:ext cx="547107" cy="547107"/>
            </a:xfrm>
            <a:prstGeom prst="rect">
              <a:avLst/>
            </a:prstGeom>
          </p:spPr>
        </p:pic>
        <p:pic>
          <p:nvPicPr>
            <p:cNvPr id="22" name="Picture 21" descr="A close up of a logo&#10;&#10;Description automatically generated">
              <a:extLst>
                <a:ext uri="{FF2B5EF4-FFF2-40B4-BE49-F238E27FC236}">
                  <a16:creationId xmlns:a16="http://schemas.microsoft.com/office/drawing/2014/main" id="{AE03D7AA-2F37-1695-E9E8-1B3EAAFD193E}"/>
                </a:ext>
              </a:extLst>
            </p:cNvPr>
            <p:cNvPicPr>
              <a:picLocks noChangeAspect="1"/>
            </p:cNvPicPr>
            <p:nvPr/>
          </p:nvPicPr>
          <p:blipFill>
            <a:blip r:embed="rId15"/>
            <a:stretch>
              <a:fillRect/>
            </a:stretch>
          </p:blipFill>
          <p:spPr>
            <a:xfrm>
              <a:off x="9205684" y="2014240"/>
              <a:ext cx="566189" cy="566189"/>
            </a:xfrm>
            <a:prstGeom prst="rect">
              <a:avLst/>
            </a:prstGeom>
          </p:spPr>
        </p:pic>
        <p:pic>
          <p:nvPicPr>
            <p:cNvPr id="23" name="Picture 22" descr="A close up of a logo&#10;&#10;Description automatically generated">
              <a:extLst>
                <a:ext uri="{FF2B5EF4-FFF2-40B4-BE49-F238E27FC236}">
                  <a16:creationId xmlns:a16="http://schemas.microsoft.com/office/drawing/2014/main" id="{7C57B3EC-25E6-91D0-F360-60FDFF4E2A7F}"/>
                </a:ext>
              </a:extLst>
            </p:cNvPr>
            <p:cNvPicPr>
              <a:picLocks noChangeAspect="1"/>
            </p:cNvPicPr>
            <p:nvPr/>
          </p:nvPicPr>
          <p:blipFill>
            <a:blip r:embed="rId16"/>
            <a:stretch>
              <a:fillRect/>
            </a:stretch>
          </p:blipFill>
          <p:spPr>
            <a:xfrm>
              <a:off x="8106955" y="2032750"/>
              <a:ext cx="602155" cy="602155"/>
            </a:xfrm>
            <a:prstGeom prst="rect">
              <a:avLst/>
            </a:prstGeom>
          </p:spPr>
        </p:pic>
        <p:pic>
          <p:nvPicPr>
            <p:cNvPr id="24" name="Picture 23" descr="Microsoft Teams app icon">
              <a:extLst>
                <a:ext uri="{FF2B5EF4-FFF2-40B4-BE49-F238E27FC236}">
                  <a16:creationId xmlns:a16="http://schemas.microsoft.com/office/drawing/2014/main" id="{DB61B496-C83E-4507-E37D-BB2C66386277}"/>
                </a:ext>
              </a:extLst>
            </p:cNvPr>
            <p:cNvPicPr>
              <a:picLocks noChangeAspect="1"/>
            </p:cNvPicPr>
            <p:nvPr/>
          </p:nvPicPr>
          <p:blipFill>
            <a:blip r:embed="rId9"/>
            <a:stretch>
              <a:fillRect/>
            </a:stretch>
          </p:blipFill>
          <p:spPr>
            <a:xfrm>
              <a:off x="8798412" y="2367267"/>
              <a:ext cx="571616" cy="541685"/>
            </a:xfrm>
            <a:prstGeom prst="rect">
              <a:avLst/>
            </a:prstGeom>
          </p:spPr>
        </p:pic>
        <p:pic>
          <p:nvPicPr>
            <p:cNvPr id="25" name="Picture 24" descr="A close up of a logo&#10;&#10;Description automatically generated">
              <a:extLst>
                <a:ext uri="{FF2B5EF4-FFF2-40B4-BE49-F238E27FC236}">
                  <a16:creationId xmlns:a16="http://schemas.microsoft.com/office/drawing/2014/main" id="{6BE50B97-C7D7-7ADA-CF21-49A57279F60B}"/>
                </a:ext>
              </a:extLst>
            </p:cNvPr>
            <p:cNvPicPr>
              <a:picLocks noChangeAspect="1"/>
            </p:cNvPicPr>
            <p:nvPr/>
          </p:nvPicPr>
          <p:blipFill>
            <a:blip r:embed="rId16"/>
            <a:stretch>
              <a:fillRect/>
            </a:stretch>
          </p:blipFill>
          <p:spPr>
            <a:xfrm>
              <a:off x="8735934" y="3420691"/>
              <a:ext cx="602155" cy="602155"/>
            </a:xfrm>
            <a:prstGeom prst="rect">
              <a:avLst/>
            </a:prstGeom>
          </p:spPr>
        </p:pic>
        <p:pic>
          <p:nvPicPr>
            <p:cNvPr id="26" name="Picture 25" descr="Icon&#10;&#10;Description automatically generated with low confidence">
              <a:extLst>
                <a:ext uri="{FF2B5EF4-FFF2-40B4-BE49-F238E27FC236}">
                  <a16:creationId xmlns:a16="http://schemas.microsoft.com/office/drawing/2014/main" id="{4C510A26-5A03-C9D0-AB44-F41BBE130ED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451612" y="2359978"/>
              <a:ext cx="566189" cy="566189"/>
            </a:xfrm>
            <a:prstGeom prst="rect">
              <a:avLst/>
            </a:prstGeom>
          </p:spPr>
        </p:pic>
        <p:pic>
          <p:nvPicPr>
            <p:cNvPr id="27" name="Picture 26" descr="Logo for Insights">
              <a:extLst>
                <a:ext uri="{FF2B5EF4-FFF2-40B4-BE49-F238E27FC236}">
                  <a16:creationId xmlns:a16="http://schemas.microsoft.com/office/drawing/2014/main" id="{452FEEB8-F281-06B3-A2DB-852CA5802E3F}"/>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8532302" y="4233252"/>
              <a:ext cx="270000" cy="270000"/>
            </a:xfrm>
            <a:prstGeom prst="rect">
              <a:avLst/>
            </a:prstGeom>
          </p:spPr>
        </p:pic>
        <p:pic>
          <p:nvPicPr>
            <p:cNvPr id="28" name="Picture 27">
              <a:extLst>
                <a:ext uri="{FF2B5EF4-FFF2-40B4-BE49-F238E27FC236}">
                  <a16:creationId xmlns:a16="http://schemas.microsoft.com/office/drawing/2014/main" id="{753D1C65-E1A8-376D-CDFA-FD338166B05B}"/>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8899304" y="4228676"/>
              <a:ext cx="270000" cy="270000"/>
            </a:xfrm>
            <a:prstGeom prst="rect">
              <a:avLst/>
            </a:prstGeom>
          </p:spPr>
        </p:pic>
        <p:pic>
          <p:nvPicPr>
            <p:cNvPr id="29" name="Picture 28" descr="A picture containing toy, vector graphics&#10;&#10;Description automatically generated">
              <a:extLst>
                <a:ext uri="{FF2B5EF4-FFF2-40B4-BE49-F238E27FC236}">
                  <a16:creationId xmlns:a16="http://schemas.microsoft.com/office/drawing/2014/main" id="{A052099F-75F5-F245-22B2-45D4940D6807}"/>
                </a:ext>
              </a:extLst>
            </p:cNvPr>
            <p:cNvPicPr>
              <a:picLocks noChangeAspect="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625088" y="2185930"/>
              <a:ext cx="270000" cy="275173"/>
            </a:xfrm>
            <a:prstGeom prst="rect">
              <a:avLst/>
            </a:prstGeom>
          </p:spPr>
        </p:pic>
        <p:pic>
          <p:nvPicPr>
            <p:cNvPr id="30" name="Picture 29" descr="Viva Engage icon">
              <a:extLst>
                <a:ext uri="{FF2B5EF4-FFF2-40B4-BE49-F238E27FC236}">
                  <a16:creationId xmlns:a16="http://schemas.microsoft.com/office/drawing/2014/main" id="{E4282400-1C28-0460-CA8D-3568123BC885}"/>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8978856" y="2194083"/>
              <a:ext cx="250162" cy="250805"/>
            </a:xfrm>
            <a:prstGeom prst="rect">
              <a:avLst/>
            </a:prstGeom>
          </p:spPr>
        </p:pic>
        <p:pic>
          <p:nvPicPr>
            <p:cNvPr id="31" name="Picture 30" descr="Icon&#10;&#10;Description automatically generated">
              <a:extLst>
                <a:ext uri="{FF2B5EF4-FFF2-40B4-BE49-F238E27FC236}">
                  <a16:creationId xmlns:a16="http://schemas.microsoft.com/office/drawing/2014/main" id="{3A1F97A1-7EC8-9BB4-4C63-83C6448EB01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753102" y="3913551"/>
              <a:ext cx="274851" cy="274850"/>
            </a:xfrm>
            <a:prstGeom prst="rect">
              <a:avLst/>
            </a:prstGeom>
          </p:spPr>
        </p:pic>
        <p:pic>
          <p:nvPicPr>
            <p:cNvPr id="32" name="Picture 31" descr="Viva Connections Logo">
              <a:extLst>
                <a:ext uri="{FF2B5EF4-FFF2-40B4-BE49-F238E27FC236}">
                  <a16:creationId xmlns:a16="http://schemas.microsoft.com/office/drawing/2014/main" id="{634DAEB2-F421-333B-3A01-8E7CBB7376BF}"/>
                </a:ext>
              </a:extLst>
            </p:cNvPr>
            <p:cNvPicPr>
              <a:picLocks noChangeAspect="1"/>
            </p:cNvPicPr>
            <p:nvPr/>
          </p:nvPicPr>
          <p:blipFill>
            <a:blip r:embed="rId23">
              <a:extLst>
                <a:ext uri="{28A0092B-C50C-407E-A947-70E740481C1C}">
                  <a14:useLocalDpi xmlns:a14="http://schemas.microsoft.com/office/drawing/2010/main" val="0"/>
                </a:ext>
              </a:extLst>
            </a:blip>
            <a:srcRect/>
            <a:stretch/>
          </p:blipFill>
          <p:spPr>
            <a:xfrm>
              <a:off x="9211863" y="2865403"/>
              <a:ext cx="269919" cy="269919"/>
            </a:xfrm>
            <a:prstGeom prst="rect">
              <a:avLst/>
            </a:prstGeom>
          </p:spPr>
        </p:pic>
        <p:pic>
          <p:nvPicPr>
            <p:cNvPr id="33" name="Picture 32" descr="A purple and pink logo&#10;&#10;Description automatically generated">
              <a:extLst>
                <a:ext uri="{FF2B5EF4-FFF2-40B4-BE49-F238E27FC236}">
                  <a16:creationId xmlns:a16="http://schemas.microsoft.com/office/drawing/2014/main" id="{D0AFDDE2-9C9C-C6AC-4AA4-4F459DDC4267}"/>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924106" y="3193926"/>
              <a:ext cx="292532" cy="292532"/>
            </a:xfrm>
            <a:prstGeom prst="rect">
              <a:avLst/>
            </a:prstGeom>
          </p:spPr>
        </p:pic>
        <p:pic>
          <p:nvPicPr>
            <p:cNvPr id="34" name="Graphic 33">
              <a:extLst>
                <a:ext uri="{FF2B5EF4-FFF2-40B4-BE49-F238E27FC236}">
                  <a16:creationId xmlns:a16="http://schemas.microsoft.com/office/drawing/2014/main" id="{22CC276D-B409-0069-9A5F-456963724E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10018" y="2810167"/>
              <a:ext cx="356905" cy="356905"/>
            </a:xfrm>
            <a:prstGeom prst="rect">
              <a:avLst/>
            </a:prstGeom>
          </p:spPr>
        </p:pic>
        <p:pic>
          <p:nvPicPr>
            <p:cNvPr id="35" name="Picture 2" descr="Sales scenario: Respond to a RFP (Copilot Scenario Library) – Microsoft ...">
              <a:extLst>
                <a:ext uri="{FF2B5EF4-FFF2-40B4-BE49-F238E27FC236}">
                  <a16:creationId xmlns:a16="http://schemas.microsoft.com/office/drawing/2014/main" id="{421A3E9E-EFD5-7B9C-03DF-EDCF7FEC219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101943" y="4237989"/>
              <a:ext cx="318553" cy="28510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zure Cloud Services | Sysvine Technologies">
              <a:extLst>
                <a:ext uri="{FF2B5EF4-FFF2-40B4-BE49-F238E27FC236}">
                  <a16:creationId xmlns:a16="http://schemas.microsoft.com/office/drawing/2014/main" id="{0A0B1B5E-7C34-8B94-7551-75658238BB06}"/>
                </a:ext>
              </a:extLst>
            </p:cNvPr>
            <p:cNvPicPr>
              <a:picLocks noChangeAspect="1" noChangeArrowheads="1"/>
            </p:cNvPicPr>
            <p:nvPr/>
          </p:nvPicPr>
          <p:blipFill rotWithShape="1">
            <a:blip r:embed="rId26">
              <a:extLst>
                <a:ext uri="{BEBA8EAE-BF5A-486C-A8C5-ECC9F3942E4B}">
                  <a14:imgProps xmlns:a14="http://schemas.microsoft.com/office/drawing/2010/main">
                    <a14:imgLayer r:embed="rId27">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2758093" y="4231649"/>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 name="Group 42">
            <a:extLst>
              <a:ext uri="{FF2B5EF4-FFF2-40B4-BE49-F238E27FC236}">
                <a16:creationId xmlns:a16="http://schemas.microsoft.com/office/drawing/2014/main" id="{E0420CA1-5589-C1EA-0C02-4F8843DDC030}"/>
              </a:ext>
            </a:extLst>
          </p:cNvPr>
          <p:cNvGrpSpPr/>
          <p:nvPr/>
        </p:nvGrpSpPr>
        <p:grpSpPr>
          <a:xfrm>
            <a:off x="7506867" y="5717053"/>
            <a:ext cx="3800168" cy="584775"/>
            <a:chOff x="7506867" y="5717053"/>
            <a:chExt cx="3800168" cy="584775"/>
          </a:xfrm>
        </p:grpSpPr>
        <p:sp>
          <p:nvSpPr>
            <p:cNvPr id="39" name="TextBox 38">
              <a:extLst>
                <a:ext uri="{FF2B5EF4-FFF2-40B4-BE49-F238E27FC236}">
                  <a16:creationId xmlns:a16="http://schemas.microsoft.com/office/drawing/2014/main" id="{E63826A3-B51A-C538-4540-DD7674F7D07D}"/>
                </a:ext>
              </a:extLst>
            </p:cNvPr>
            <p:cNvSpPr txBox="1"/>
            <p:nvPr/>
          </p:nvSpPr>
          <p:spPr>
            <a:xfrm>
              <a:off x="7776242" y="5717053"/>
              <a:ext cx="3530793" cy="584775"/>
            </a:xfrm>
            <a:prstGeom prst="rect">
              <a:avLst/>
            </a:prstGeom>
            <a:noFill/>
          </p:spPr>
          <p:txBody>
            <a:bodyPr wrap="square" rtlCol="0">
              <a:spAutoFit/>
            </a:bodyPr>
            <a:lstStyle/>
            <a:p>
              <a:r>
                <a:rPr lang="en-AU" sz="1400" dirty="0">
                  <a:solidFill>
                    <a:prstClr val="black"/>
                  </a:solidFill>
                  <a:latin typeface="Calibri" panose="020F0502020204030204"/>
                </a:rPr>
                <a:t>Copilot Studio</a:t>
              </a:r>
            </a:p>
            <a:p>
              <a:r>
                <a:rPr lang="en-GB" sz="900" dirty="0">
                  <a:solidFill>
                    <a:prstClr val="black"/>
                  </a:solidFill>
                  <a:latin typeface="Calibri" panose="020F0502020204030204"/>
                </a:rPr>
                <a:t>Create custom copilots, customize copilot for Microsoft 365 and use one connected platform</a:t>
              </a:r>
              <a:r>
                <a:rPr lang="en-AU" sz="900" dirty="0">
                  <a:solidFill>
                    <a:prstClr val="black"/>
                  </a:solidFill>
                  <a:latin typeface="Calibri" panose="020F0502020204030204"/>
                </a:rPr>
                <a:t>.</a:t>
              </a:r>
            </a:p>
          </p:txBody>
        </p:sp>
        <p:pic>
          <p:nvPicPr>
            <p:cNvPr id="42" name="Picture 2" descr="Sales scenario: Respond to a RFP (Copilot Scenario Library) – Microsoft ...">
              <a:extLst>
                <a:ext uri="{FF2B5EF4-FFF2-40B4-BE49-F238E27FC236}">
                  <a16:creationId xmlns:a16="http://schemas.microsoft.com/office/drawing/2014/main" id="{5EE6CF04-C422-839D-5CAE-EFCF48AA95C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506867" y="5759390"/>
              <a:ext cx="250461" cy="22498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33460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66DCBEE-9945-C80F-908B-E17A21B59927}"/>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2085" y="8501799"/>
            <a:ext cx="225325" cy="22532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aphic 2">
            <a:extLst>
              <a:ext uri="{FF2B5EF4-FFF2-40B4-BE49-F238E27FC236}">
                <a16:creationId xmlns:a16="http://schemas.microsoft.com/office/drawing/2014/main" id="{B124B7DD-60FD-F50A-B6B2-7259CD4D99FC}"/>
              </a:ext>
              <a:ext uri="{C183D7F6-B498-43B3-948B-1728B52AA6E4}">
                <adec:decorative xmlns:adec="http://schemas.microsoft.com/office/drawing/2017/decorative" val="1"/>
              </a:ext>
            </a:extLst>
          </p:cNvPr>
          <p:cNvGrpSpPr/>
          <p:nvPr/>
        </p:nvGrpSpPr>
        <p:grpSpPr>
          <a:xfrm>
            <a:off x="12201694" y="8568394"/>
            <a:ext cx="227115" cy="225325"/>
            <a:chOff x="4061152" y="5623338"/>
            <a:chExt cx="420623" cy="417308"/>
          </a:xfrm>
        </p:grpSpPr>
        <p:sp>
          <p:nvSpPr>
            <p:cNvPr id="5" name="Freeform: Shape 4">
              <a:extLst>
                <a:ext uri="{FF2B5EF4-FFF2-40B4-BE49-F238E27FC236}">
                  <a16:creationId xmlns:a16="http://schemas.microsoft.com/office/drawing/2014/main" id="{3ED1AA8A-191D-1E9C-DBDC-83B529847D0F}"/>
                </a:ext>
              </a:extLst>
            </p:cNvPr>
            <p:cNvSpPr/>
            <p:nvPr/>
          </p:nvSpPr>
          <p:spPr>
            <a:xfrm>
              <a:off x="4061152" y="5700143"/>
              <a:ext cx="420623" cy="340503"/>
            </a:xfrm>
            <a:custGeom>
              <a:avLst/>
              <a:gdLst>
                <a:gd name="connsiteX0" fmla="*/ 411997 w 420623"/>
                <a:gd name="connsiteY0" fmla="*/ 116052 h 340503"/>
                <a:gd name="connsiteX1" fmla="*/ 420624 w 420623"/>
                <a:gd name="connsiteY1" fmla="*/ 131152 h 340503"/>
                <a:gd name="connsiteX2" fmla="*/ 420624 w 420623"/>
                <a:gd name="connsiteY2" fmla="*/ 209352 h 340503"/>
                <a:gd name="connsiteX3" fmla="*/ 411997 w 420623"/>
                <a:gd name="connsiteY3" fmla="*/ 224450 h 340503"/>
                <a:gd name="connsiteX4" fmla="*/ 219211 w 420623"/>
                <a:gd name="connsiteY4" fmla="*/ 338076 h 340503"/>
                <a:gd name="connsiteX5" fmla="*/ 201413 w 420623"/>
                <a:gd name="connsiteY5" fmla="*/ 338076 h 340503"/>
                <a:gd name="connsiteX6" fmla="*/ 8627 w 420623"/>
                <a:gd name="connsiteY6" fmla="*/ 224450 h 340503"/>
                <a:gd name="connsiteX7" fmla="*/ 0 w 420623"/>
                <a:gd name="connsiteY7" fmla="*/ 209352 h 340503"/>
                <a:gd name="connsiteX8" fmla="*/ 0 w 420623"/>
                <a:gd name="connsiteY8" fmla="*/ 131152 h 340503"/>
                <a:gd name="connsiteX9" fmla="*/ 8627 w 420623"/>
                <a:gd name="connsiteY9" fmla="*/ 116052 h 340503"/>
                <a:gd name="connsiteX10" fmla="*/ 201413 w 420623"/>
                <a:gd name="connsiteY10" fmla="*/ 2427 h 340503"/>
                <a:gd name="connsiteX11" fmla="*/ 219211 w 420623"/>
                <a:gd name="connsiteY11" fmla="*/ 2427 h 340503"/>
                <a:gd name="connsiteX12" fmla="*/ 411997 w 420623"/>
                <a:gd name="connsiteY12" fmla="*/ 116052 h 34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623" h="340503">
                  <a:moveTo>
                    <a:pt x="411997" y="116052"/>
                  </a:moveTo>
                  <a:cubicBezTo>
                    <a:pt x="417343" y="119204"/>
                    <a:pt x="420624" y="124946"/>
                    <a:pt x="420624" y="131152"/>
                  </a:cubicBezTo>
                  <a:lnTo>
                    <a:pt x="420624" y="209352"/>
                  </a:lnTo>
                  <a:cubicBezTo>
                    <a:pt x="420624" y="215557"/>
                    <a:pt x="417343" y="221300"/>
                    <a:pt x="411997" y="224450"/>
                  </a:cubicBezTo>
                  <a:lnTo>
                    <a:pt x="219211" y="338076"/>
                  </a:lnTo>
                  <a:cubicBezTo>
                    <a:pt x="213719" y="341312"/>
                    <a:pt x="206904" y="341312"/>
                    <a:pt x="201413" y="338076"/>
                  </a:cubicBezTo>
                  <a:lnTo>
                    <a:pt x="8627" y="224450"/>
                  </a:lnTo>
                  <a:cubicBezTo>
                    <a:pt x="3281" y="221300"/>
                    <a:pt x="0" y="215557"/>
                    <a:pt x="0" y="209352"/>
                  </a:cubicBezTo>
                  <a:lnTo>
                    <a:pt x="0" y="131152"/>
                  </a:lnTo>
                  <a:cubicBezTo>
                    <a:pt x="0" y="124946"/>
                    <a:pt x="3281" y="119204"/>
                    <a:pt x="8627" y="116052"/>
                  </a:cubicBezTo>
                  <a:lnTo>
                    <a:pt x="201413" y="2427"/>
                  </a:lnTo>
                  <a:cubicBezTo>
                    <a:pt x="206904" y="-809"/>
                    <a:pt x="213719" y="-809"/>
                    <a:pt x="219211" y="2427"/>
                  </a:cubicBezTo>
                  <a:lnTo>
                    <a:pt x="411997" y="116052"/>
                  </a:lnTo>
                  <a:close/>
                </a:path>
              </a:pathLst>
            </a:custGeom>
            <a:solidFill>
              <a:srgbClr val="158915"/>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6" name="Freeform: Shape 5">
              <a:extLst>
                <a:ext uri="{FF2B5EF4-FFF2-40B4-BE49-F238E27FC236}">
                  <a16:creationId xmlns:a16="http://schemas.microsoft.com/office/drawing/2014/main" id="{FB02629D-AF86-7D41-1925-3D068F417C2C}"/>
                </a:ext>
              </a:extLst>
            </p:cNvPr>
            <p:cNvSpPr/>
            <p:nvPr/>
          </p:nvSpPr>
          <p:spPr>
            <a:xfrm>
              <a:off x="4096204" y="5658289"/>
              <a:ext cx="350485" cy="323354"/>
            </a:xfrm>
            <a:custGeom>
              <a:avLst/>
              <a:gdLst>
                <a:gd name="connsiteX0" fmla="*/ 341669 w 350485"/>
                <a:gd name="connsiteY0" fmla="*/ 230719 h 323354"/>
                <a:gd name="connsiteX1" fmla="*/ 350486 w 350485"/>
                <a:gd name="connsiteY1" fmla="*/ 215511 h 323354"/>
                <a:gd name="connsiteX2" fmla="*/ 350486 w 350485"/>
                <a:gd name="connsiteY2" fmla="*/ 107844 h 323354"/>
                <a:gd name="connsiteX3" fmla="*/ 341669 w 350485"/>
                <a:gd name="connsiteY3" fmla="*/ 92635 h 323354"/>
                <a:gd name="connsiteX4" fmla="*/ 183952 w 350485"/>
                <a:gd name="connsiteY4" fmla="*/ 2317 h 323354"/>
                <a:gd name="connsiteX5" fmla="*/ 166533 w 350485"/>
                <a:gd name="connsiteY5" fmla="*/ 2317 h 323354"/>
                <a:gd name="connsiteX6" fmla="*/ 8816 w 350485"/>
                <a:gd name="connsiteY6" fmla="*/ 92635 h 323354"/>
                <a:gd name="connsiteX7" fmla="*/ 0 w 350485"/>
                <a:gd name="connsiteY7" fmla="*/ 107844 h 323354"/>
                <a:gd name="connsiteX8" fmla="*/ 0 w 350485"/>
                <a:gd name="connsiteY8" fmla="*/ 215511 h 323354"/>
                <a:gd name="connsiteX9" fmla="*/ 8816 w 350485"/>
                <a:gd name="connsiteY9" fmla="*/ 230719 h 323354"/>
                <a:gd name="connsiteX10" fmla="*/ 166534 w 350485"/>
                <a:gd name="connsiteY10" fmla="*/ 321037 h 323354"/>
                <a:gd name="connsiteX11" fmla="*/ 183952 w 350485"/>
                <a:gd name="connsiteY11" fmla="*/ 321037 h 323354"/>
                <a:gd name="connsiteX12" fmla="*/ 341669 w 350485"/>
                <a:gd name="connsiteY12" fmla="*/ 230719 h 32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485" h="323354">
                  <a:moveTo>
                    <a:pt x="341669" y="230719"/>
                  </a:moveTo>
                  <a:cubicBezTo>
                    <a:pt x="347122" y="227597"/>
                    <a:pt x="350486" y="221794"/>
                    <a:pt x="350486" y="215511"/>
                  </a:cubicBezTo>
                  <a:lnTo>
                    <a:pt x="350486" y="107844"/>
                  </a:lnTo>
                  <a:cubicBezTo>
                    <a:pt x="350486" y="101560"/>
                    <a:pt x="347122" y="95758"/>
                    <a:pt x="341669" y="92635"/>
                  </a:cubicBezTo>
                  <a:lnTo>
                    <a:pt x="183952" y="2317"/>
                  </a:lnTo>
                  <a:cubicBezTo>
                    <a:pt x="178557" y="-772"/>
                    <a:pt x="171928" y="-772"/>
                    <a:pt x="166533" y="2317"/>
                  </a:cubicBezTo>
                  <a:lnTo>
                    <a:pt x="8816" y="92635"/>
                  </a:lnTo>
                  <a:cubicBezTo>
                    <a:pt x="3364" y="95758"/>
                    <a:pt x="0" y="101560"/>
                    <a:pt x="0" y="107844"/>
                  </a:cubicBezTo>
                  <a:lnTo>
                    <a:pt x="0" y="215511"/>
                  </a:lnTo>
                  <a:cubicBezTo>
                    <a:pt x="0" y="221794"/>
                    <a:pt x="3364" y="227597"/>
                    <a:pt x="8816" y="230719"/>
                  </a:cubicBezTo>
                  <a:lnTo>
                    <a:pt x="166534" y="321037"/>
                  </a:lnTo>
                  <a:cubicBezTo>
                    <a:pt x="171929" y="324127"/>
                    <a:pt x="178557" y="324127"/>
                    <a:pt x="183952" y="321037"/>
                  </a:cubicBezTo>
                  <a:lnTo>
                    <a:pt x="341669" y="230719"/>
                  </a:lnTo>
                  <a:close/>
                </a:path>
              </a:pathLst>
            </a:custGeom>
            <a:solidFill>
              <a:srgbClr val="34A117"/>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7" name="Freeform: Shape 6">
              <a:extLst>
                <a:ext uri="{FF2B5EF4-FFF2-40B4-BE49-F238E27FC236}">
                  <a16:creationId xmlns:a16="http://schemas.microsoft.com/office/drawing/2014/main" id="{EBABEC6A-F1CE-C0D9-EBB3-521DB1A8B9A2}"/>
                </a:ext>
              </a:extLst>
            </p:cNvPr>
            <p:cNvSpPr/>
            <p:nvPr/>
          </p:nvSpPr>
          <p:spPr>
            <a:xfrm>
              <a:off x="4140019" y="5632103"/>
              <a:ext cx="262884" cy="296941"/>
            </a:xfrm>
            <a:custGeom>
              <a:avLst/>
              <a:gdLst>
                <a:gd name="connsiteX0" fmla="*/ 122706 w 262884"/>
                <a:gd name="connsiteY0" fmla="*/ 2333 h 296941"/>
                <a:gd name="connsiteX1" fmla="*/ 140179 w 262884"/>
                <a:gd name="connsiteY1" fmla="*/ 2333 h 296941"/>
                <a:gd name="connsiteX2" fmla="*/ 254095 w 262884"/>
                <a:gd name="connsiteY2" fmla="*/ 67836 h 296941"/>
                <a:gd name="connsiteX3" fmla="*/ 262884 w 262884"/>
                <a:gd name="connsiteY3" fmla="*/ 83029 h 296941"/>
                <a:gd name="connsiteX4" fmla="*/ 262884 w 262884"/>
                <a:gd name="connsiteY4" fmla="*/ 213913 h 296941"/>
                <a:gd name="connsiteX5" fmla="*/ 254095 w 262884"/>
                <a:gd name="connsiteY5" fmla="*/ 229106 h 296941"/>
                <a:gd name="connsiteX6" fmla="*/ 140179 w 262884"/>
                <a:gd name="connsiteY6" fmla="*/ 294609 h 296941"/>
                <a:gd name="connsiteX7" fmla="*/ 122706 w 262884"/>
                <a:gd name="connsiteY7" fmla="*/ 294609 h 296941"/>
                <a:gd name="connsiteX8" fmla="*/ 8790 w 262884"/>
                <a:gd name="connsiteY8" fmla="*/ 229106 h 296941"/>
                <a:gd name="connsiteX9" fmla="*/ 0 w 262884"/>
                <a:gd name="connsiteY9" fmla="*/ 213913 h 296941"/>
                <a:gd name="connsiteX10" fmla="*/ 0 w 262884"/>
                <a:gd name="connsiteY10" fmla="*/ 83029 h 296941"/>
                <a:gd name="connsiteX11" fmla="*/ 8790 w 262884"/>
                <a:gd name="connsiteY11" fmla="*/ 67836 h 296941"/>
                <a:gd name="connsiteX12" fmla="*/ 122706 w 262884"/>
                <a:gd name="connsiteY12" fmla="*/ 2333 h 2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884" h="296941">
                  <a:moveTo>
                    <a:pt x="122706" y="2333"/>
                  </a:moveTo>
                  <a:cubicBezTo>
                    <a:pt x="128115" y="-778"/>
                    <a:pt x="134770" y="-778"/>
                    <a:pt x="140179" y="2333"/>
                  </a:cubicBezTo>
                  <a:lnTo>
                    <a:pt x="254095" y="67836"/>
                  </a:lnTo>
                  <a:cubicBezTo>
                    <a:pt x="259532" y="70963"/>
                    <a:pt x="262884" y="76757"/>
                    <a:pt x="262884" y="83029"/>
                  </a:cubicBezTo>
                  <a:lnTo>
                    <a:pt x="262884" y="213913"/>
                  </a:lnTo>
                  <a:cubicBezTo>
                    <a:pt x="262884" y="220185"/>
                    <a:pt x="259532" y="225979"/>
                    <a:pt x="254095" y="229106"/>
                  </a:cubicBezTo>
                  <a:lnTo>
                    <a:pt x="140179" y="294609"/>
                  </a:lnTo>
                  <a:cubicBezTo>
                    <a:pt x="134770" y="297719"/>
                    <a:pt x="128115" y="297719"/>
                    <a:pt x="122706" y="294609"/>
                  </a:cubicBezTo>
                  <a:lnTo>
                    <a:pt x="8790" y="229106"/>
                  </a:lnTo>
                  <a:cubicBezTo>
                    <a:pt x="3352" y="225979"/>
                    <a:pt x="0" y="220185"/>
                    <a:pt x="0" y="213913"/>
                  </a:cubicBezTo>
                  <a:lnTo>
                    <a:pt x="0" y="83029"/>
                  </a:lnTo>
                  <a:cubicBezTo>
                    <a:pt x="0" y="76757"/>
                    <a:pt x="3352" y="70963"/>
                    <a:pt x="8790" y="67836"/>
                  </a:cubicBezTo>
                  <a:lnTo>
                    <a:pt x="122706" y="2333"/>
                  </a:lnTo>
                  <a:close/>
                </a:path>
              </a:pathLst>
            </a:custGeom>
            <a:solidFill>
              <a:srgbClr val="000000">
                <a:alpha val="32000"/>
              </a:srgbClr>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8" name="Freeform: Shape 7">
              <a:extLst>
                <a:ext uri="{FF2B5EF4-FFF2-40B4-BE49-F238E27FC236}">
                  <a16:creationId xmlns:a16="http://schemas.microsoft.com/office/drawing/2014/main" id="{A4506567-ADC9-9445-5BE2-FA4BE192F3E4}"/>
                </a:ext>
              </a:extLst>
            </p:cNvPr>
            <p:cNvSpPr/>
            <p:nvPr/>
          </p:nvSpPr>
          <p:spPr>
            <a:xfrm>
              <a:off x="4140019" y="5625005"/>
              <a:ext cx="262884" cy="296941"/>
            </a:xfrm>
            <a:custGeom>
              <a:avLst/>
              <a:gdLst>
                <a:gd name="connsiteX0" fmla="*/ 122706 w 262884"/>
                <a:gd name="connsiteY0" fmla="*/ 2333 h 296941"/>
                <a:gd name="connsiteX1" fmla="*/ 140179 w 262884"/>
                <a:gd name="connsiteY1" fmla="*/ 2333 h 296941"/>
                <a:gd name="connsiteX2" fmla="*/ 254095 w 262884"/>
                <a:gd name="connsiteY2" fmla="*/ 67836 h 296941"/>
                <a:gd name="connsiteX3" fmla="*/ 262884 w 262884"/>
                <a:gd name="connsiteY3" fmla="*/ 83029 h 296941"/>
                <a:gd name="connsiteX4" fmla="*/ 262884 w 262884"/>
                <a:gd name="connsiteY4" fmla="*/ 213913 h 296941"/>
                <a:gd name="connsiteX5" fmla="*/ 254095 w 262884"/>
                <a:gd name="connsiteY5" fmla="*/ 229106 h 296941"/>
                <a:gd name="connsiteX6" fmla="*/ 140179 w 262884"/>
                <a:gd name="connsiteY6" fmla="*/ 294609 h 296941"/>
                <a:gd name="connsiteX7" fmla="*/ 122706 w 262884"/>
                <a:gd name="connsiteY7" fmla="*/ 294609 h 296941"/>
                <a:gd name="connsiteX8" fmla="*/ 8790 w 262884"/>
                <a:gd name="connsiteY8" fmla="*/ 229106 h 296941"/>
                <a:gd name="connsiteX9" fmla="*/ 0 w 262884"/>
                <a:gd name="connsiteY9" fmla="*/ 213913 h 296941"/>
                <a:gd name="connsiteX10" fmla="*/ 0 w 262884"/>
                <a:gd name="connsiteY10" fmla="*/ 83029 h 296941"/>
                <a:gd name="connsiteX11" fmla="*/ 8790 w 262884"/>
                <a:gd name="connsiteY11" fmla="*/ 67836 h 296941"/>
                <a:gd name="connsiteX12" fmla="*/ 122706 w 262884"/>
                <a:gd name="connsiteY12" fmla="*/ 2333 h 2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884" h="296941">
                  <a:moveTo>
                    <a:pt x="122706" y="2333"/>
                  </a:moveTo>
                  <a:cubicBezTo>
                    <a:pt x="128115" y="-778"/>
                    <a:pt x="134770" y="-778"/>
                    <a:pt x="140179" y="2333"/>
                  </a:cubicBezTo>
                  <a:lnTo>
                    <a:pt x="254095" y="67836"/>
                  </a:lnTo>
                  <a:cubicBezTo>
                    <a:pt x="259532" y="70963"/>
                    <a:pt x="262884" y="76757"/>
                    <a:pt x="262884" y="83029"/>
                  </a:cubicBezTo>
                  <a:lnTo>
                    <a:pt x="262884" y="213913"/>
                  </a:lnTo>
                  <a:cubicBezTo>
                    <a:pt x="262884" y="220185"/>
                    <a:pt x="259532" y="225979"/>
                    <a:pt x="254095" y="229106"/>
                  </a:cubicBezTo>
                  <a:lnTo>
                    <a:pt x="140179" y="294609"/>
                  </a:lnTo>
                  <a:cubicBezTo>
                    <a:pt x="134770" y="297719"/>
                    <a:pt x="128115" y="297719"/>
                    <a:pt x="122706" y="294609"/>
                  </a:cubicBezTo>
                  <a:lnTo>
                    <a:pt x="8790" y="229106"/>
                  </a:lnTo>
                  <a:cubicBezTo>
                    <a:pt x="3352" y="225979"/>
                    <a:pt x="0" y="220185"/>
                    <a:pt x="0" y="213913"/>
                  </a:cubicBezTo>
                  <a:lnTo>
                    <a:pt x="0" y="83029"/>
                  </a:lnTo>
                  <a:cubicBezTo>
                    <a:pt x="0" y="76757"/>
                    <a:pt x="3352" y="70963"/>
                    <a:pt x="8790" y="67836"/>
                  </a:cubicBezTo>
                  <a:lnTo>
                    <a:pt x="122706" y="2333"/>
                  </a:lnTo>
                  <a:close/>
                </a:path>
              </a:pathLst>
            </a:custGeom>
            <a:solidFill>
              <a:srgbClr val="000000">
                <a:alpha val="24000"/>
              </a:srgbClr>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9" name="Freeform: Shape 8">
              <a:extLst>
                <a:ext uri="{FF2B5EF4-FFF2-40B4-BE49-F238E27FC236}">
                  <a16:creationId xmlns:a16="http://schemas.microsoft.com/office/drawing/2014/main" id="{11599109-BA2F-F6A4-D86F-75E6A547790D}"/>
                </a:ext>
              </a:extLst>
            </p:cNvPr>
            <p:cNvSpPr/>
            <p:nvPr/>
          </p:nvSpPr>
          <p:spPr>
            <a:xfrm>
              <a:off x="4140019" y="5623340"/>
              <a:ext cx="262884" cy="296941"/>
            </a:xfrm>
            <a:custGeom>
              <a:avLst/>
              <a:gdLst>
                <a:gd name="connsiteX0" fmla="*/ 122706 w 262884"/>
                <a:gd name="connsiteY0" fmla="*/ 2333 h 296941"/>
                <a:gd name="connsiteX1" fmla="*/ 140179 w 262884"/>
                <a:gd name="connsiteY1" fmla="*/ 2333 h 296941"/>
                <a:gd name="connsiteX2" fmla="*/ 254095 w 262884"/>
                <a:gd name="connsiteY2" fmla="*/ 67836 h 296941"/>
                <a:gd name="connsiteX3" fmla="*/ 262884 w 262884"/>
                <a:gd name="connsiteY3" fmla="*/ 83029 h 296941"/>
                <a:gd name="connsiteX4" fmla="*/ 262884 w 262884"/>
                <a:gd name="connsiteY4" fmla="*/ 213913 h 296941"/>
                <a:gd name="connsiteX5" fmla="*/ 254095 w 262884"/>
                <a:gd name="connsiteY5" fmla="*/ 229106 h 296941"/>
                <a:gd name="connsiteX6" fmla="*/ 140179 w 262884"/>
                <a:gd name="connsiteY6" fmla="*/ 294609 h 296941"/>
                <a:gd name="connsiteX7" fmla="*/ 122706 w 262884"/>
                <a:gd name="connsiteY7" fmla="*/ 294609 h 296941"/>
                <a:gd name="connsiteX8" fmla="*/ 8790 w 262884"/>
                <a:gd name="connsiteY8" fmla="*/ 229106 h 296941"/>
                <a:gd name="connsiteX9" fmla="*/ 0 w 262884"/>
                <a:gd name="connsiteY9" fmla="*/ 213913 h 296941"/>
                <a:gd name="connsiteX10" fmla="*/ 0 w 262884"/>
                <a:gd name="connsiteY10" fmla="*/ 83029 h 296941"/>
                <a:gd name="connsiteX11" fmla="*/ 8790 w 262884"/>
                <a:gd name="connsiteY11" fmla="*/ 67836 h 296941"/>
                <a:gd name="connsiteX12" fmla="*/ 122706 w 262884"/>
                <a:gd name="connsiteY12" fmla="*/ 2333 h 2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884" h="296941">
                  <a:moveTo>
                    <a:pt x="122706" y="2333"/>
                  </a:moveTo>
                  <a:cubicBezTo>
                    <a:pt x="128115" y="-778"/>
                    <a:pt x="134770" y="-778"/>
                    <a:pt x="140179" y="2333"/>
                  </a:cubicBezTo>
                  <a:lnTo>
                    <a:pt x="254095" y="67836"/>
                  </a:lnTo>
                  <a:cubicBezTo>
                    <a:pt x="259532" y="70963"/>
                    <a:pt x="262884" y="76757"/>
                    <a:pt x="262884" y="83029"/>
                  </a:cubicBezTo>
                  <a:lnTo>
                    <a:pt x="262884" y="213913"/>
                  </a:lnTo>
                  <a:cubicBezTo>
                    <a:pt x="262884" y="220185"/>
                    <a:pt x="259532" y="225979"/>
                    <a:pt x="254095" y="229106"/>
                  </a:cubicBezTo>
                  <a:lnTo>
                    <a:pt x="140179" y="294609"/>
                  </a:lnTo>
                  <a:cubicBezTo>
                    <a:pt x="134770" y="297719"/>
                    <a:pt x="128115" y="297719"/>
                    <a:pt x="122706" y="294609"/>
                  </a:cubicBezTo>
                  <a:lnTo>
                    <a:pt x="8790" y="229106"/>
                  </a:lnTo>
                  <a:cubicBezTo>
                    <a:pt x="3352" y="225979"/>
                    <a:pt x="0" y="220185"/>
                    <a:pt x="0" y="213913"/>
                  </a:cubicBezTo>
                  <a:lnTo>
                    <a:pt x="0" y="83029"/>
                  </a:lnTo>
                  <a:cubicBezTo>
                    <a:pt x="0" y="76757"/>
                    <a:pt x="3352" y="70963"/>
                    <a:pt x="8790" y="67836"/>
                  </a:cubicBezTo>
                  <a:lnTo>
                    <a:pt x="122706" y="2333"/>
                  </a:lnTo>
                  <a:close/>
                </a:path>
              </a:pathLst>
            </a:custGeom>
            <a:solidFill>
              <a:srgbClr val="8FDC50"/>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10" name="Freeform: Shape 9">
              <a:extLst>
                <a:ext uri="{FF2B5EF4-FFF2-40B4-BE49-F238E27FC236}">
                  <a16:creationId xmlns:a16="http://schemas.microsoft.com/office/drawing/2014/main" id="{3AAE779F-D749-6245-049A-DCDD87C18A85}"/>
                </a:ext>
              </a:extLst>
            </p:cNvPr>
            <p:cNvSpPr/>
            <p:nvPr/>
          </p:nvSpPr>
          <p:spPr>
            <a:xfrm>
              <a:off x="4146502" y="5623338"/>
              <a:ext cx="249941" cy="147823"/>
            </a:xfrm>
            <a:custGeom>
              <a:avLst/>
              <a:gdLst>
                <a:gd name="connsiteX0" fmla="*/ 116223 w 249941"/>
                <a:gd name="connsiteY0" fmla="*/ 2332 h 147823"/>
                <a:gd name="connsiteX1" fmla="*/ 133691 w 249941"/>
                <a:gd name="connsiteY1" fmla="*/ 2331 h 147823"/>
                <a:gd name="connsiteX2" fmla="*/ 246644 w 249941"/>
                <a:gd name="connsiteY2" fmla="*/ 67249 h 147823"/>
                <a:gd name="connsiteX3" fmla="*/ 246717 w 249941"/>
                <a:gd name="connsiteY3" fmla="*/ 78603 h 147823"/>
                <a:gd name="connsiteX4" fmla="*/ 133884 w 249941"/>
                <a:gd name="connsiteY4" fmla="*/ 145380 h 147823"/>
                <a:gd name="connsiteX5" fmla="*/ 116031 w 249941"/>
                <a:gd name="connsiteY5" fmla="*/ 145379 h 147823"/>
                <a:gd name="connsiteX6" fmla="*/ 3224 w 249941"/>
                <a:gd name="connsiteY6" fmla="*/ 78602 h 147823"/>
                <a:gd name="connsiteX7" fmla="*/ 3297 w 249941"/>
                <a:gd name="connsiteY7" fmla="*/ 67249 h 147823"/>
                <a:gd name="connsiteX8" fmla="*/ 116223 w 249941"/>
                <a:gd name="connsiteY8" fmla="*/ 2332 h 14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41" h="147823">
                  <a:moveTo>
                    <a:pt x="116223" y="2332"/>
                  </a:moveTo>
                  <a:cubicBezTo>
                    <a:pt x="121631" y="-777"/>
                    <a:pt x="128283" y="-777"/>
                    <a:pt x="133691" y="2331"/>
                  </a:cubicBezTo>
                  <a:lnTo>
                    <a:pt x="246644" y="67249"/>
                  </a:lnTo>
                  <a:cubicBezTo>
                    <a:pt x="251008" y="69757"/>
                    <a:pt x="251049" y="76039"/>
                    <a:pt x="246717" y="78603"/>
                  </a:cubicBezTo>
                  <a:lnTo>
                    <a:pt x="133884" y="145380"/>
                  </a:lnTo>
                  <a:cubicBezTo>
                    <a:pt x="128379" y="148638"/>
                    <a:pt x="121535" y="148638"/>
                    <a:pt x="116031" y="145379"/>
                  </a:cubicBezTo>
                  <a:lnTo>
                    <a:pt x="3224" y="78602"/>
                  </a:lnTo>
                  <a:cubicBezTo>
                    <a:pt x="-1107" y="76039"/>
                    <a:pt x="-1067" y="69757"/>
                    <a:pt x="3297" y="67249"/>
                  </a:cubicBezTo>
                  <a:lnTo>
                    <a:pt x="116223" y="2332"/>
                  </a:lnTo>
                  <a:close/>
                </a:path>
              </a:pathLst>
            </a:custGeom>
            <a:solidFill>
              <a:srgbClr val="C3F488"/>
            </a:solidFill>
            <a:ln w="4366" cap="flat">
              <a:noFill/>
              <a:prstDash val="solid"/>
              <a:miter/>
            </a:ln>
          </p:spPr>
          <p:txBody>
            <a:bodyPr rtlCol="0" anchor="ctr"/>
            <a:lstStyle/>
            <a:p>
              <a:pPr>
                <a:defRPr/>
              </a:pPr>
              <a:endParaRPr lang="en-US">
                <a:solidFill>
                  <a:prstClr val="black"/>
                </a:solidFill>
                <a:latin typeface="Calibri" panose="020F0502020204030204"/>
              </a:endParaRPr>
            </a:p>
          </p:txBody>
        </p:sp>
      </p:grpSp>
      <p:sp>
        <p:nvSpPr>
          <p:cNvPr id="11" name="Oval 10">
            <a:extLst>
              <a:ext uri="{FF2B5EF4-FFF2-40B4-BE49-F238E27FC236}">
                <a16:creationId xmlns:a16="http://schemas.microsoft.com/office/drawing/2014/main" id="{523DE5ED-12AD-B204-9C2B-D733C9D6CDE4}"/>
              </a:ext>
              <a:ext uri="{C183D7F6-B498-43B3-948B-1728B52AA6E4}">
                <adec:decorative xmlns:adec="http://schemas.microsoft.com/office/drawing/2017/decorative" val="1"/>
              </a:ext>
            </a:extLst>
          </p:cNvPr>
          <p:cNvSpPr/>
          <p:nvPr/>
        </p:nvSpPr>
        <p:spPr>
          <a:xfrm>
            <a:off x="5514810" y="2791955"/>
            <a:ext cx="1439961" cy="1439961"/>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2" name="Partial Circle 11">
            <a:extLst>
              <a:ext uri="{FF2B5EF4-FFF2-40B4-BE49-F238E27FC236}">
                <a16:creationId xmlns:a16="http://schemas.microsoft.com/office/drawing/2014/main" id="{ADFA8B4F-88DF-59F5-A55A-DB6FEBC58659}"/>
              </a:ext>
              <a:ext uri="{C183D7F6-B498-43B3-948B-1728B52AA6E4}">
                <adec:decorative xmlns:adec="http://schemas.microsoft.com/office/drawing/2017/decorative" val="1"/>
              </a:ext>
            </a:extLst>
          </p:cNvPr>
          <p:cNvSpPr/>
          <p:nvPr/>
        </p:nvSpPr>
        <p:spPr>
          <a:xfrm>
            <a:off x="5521331" y="2790586"/>
            <a:ext cx="1441329" cy="1441329"/>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 name="Partial Circle 12">
            <a:extLst>
              <a:ext uri="{FF2B5EF4-FFF2-40B4-BE49-F238E27FC236}">
                <a16:creationId xmlns:a16="http://schemas.microsoft.com/office/drawing/2014/main" id="{9D35870F-6E0B-28A6-FE94-4A506142FC87}"/>
              </a:ext>
              <a:ext uri="{C183D7F6-B498-43B3-948B-1728B52AA6E4}">
                <adec:decorative xmlns:adec="http://schemas.microsoft.com/office/drawing/2017/decorative" val="1"/>
              </a:ext>
            </a:extLst>
          </p:cNvPr>
          <p:cNvSpPr/>
          <p:nvPr/>
        </p:nvSpPr>
        <p:spPr>
          <a:xfrm>
            <a:off x="5519962" y="2790587"/>
            <a:ext cx="1441329" cy="1441329"/>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 name="Partial Circle 13">
            <a:extLst>
              <a:ext uri="{FF2B5EF4-FFF2-40B4-BE49-F238E27FC236}">
                <a16:creationId xmlns:a16="http://schemas.microsoft.com/office/drawing/2014/main" id="{EC38134B-495E-0863-74D6-4EF46ECD0125}"/>
              </a:ext>
              <a:ext uri="{C183D7F6-B498-43B3-948B-1728B52AA6E4}">
                <adec:decorative xmlns:adec="http://schemas.microsoft.com/office/drawing/2017/decorative" val="1"/>
              </a:ext>
            </a:extLst>
          </p:cNvPr>
          <p:cNvSpPr/>
          <p:nvPr/>
        </p:nvSpPr>
        <p:spPr>
          <a:xfrm>
            <a:off x="5519962" y="2790587"/>
            <a:ext cx="1441329" cy="1441329"/>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5" name="Partial Circle 14">
            <a:extLst>
              <a:ext uri="{FF2B5EF4-FFF2-40B4-BE49-F238E27FC236}">
                <a16:creationId xmlns:a16="http://schemas.microsoft.com/office/drawing/2014/main" id="{22DA929E-28B4-6111-39AD-9344182CC5BB}"/>
              </a:ext>
              <a:ext uri="{C183D7F6-B498-43B3-948B-1728B52AA6E4}">
                <adec:decorative xmlns:adec="http://schemas.microsoft.com/office/drawing/2017/decorative" val="1"/>
              </a:ext>
            </a:extLst>
          </p:cNvPr>
          <p:cNvSpPr/>
          <p:nvPr/>
        </p:nvSpPr>
        <p:spPr>
          <a:xfrm>
            <a:off x="5520558" y="2790587"/>
            <a:ext cx="1441329" cy="1441329"/>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B30BEF1-E0FB-F660-300F-A90E21A7F353}"/>
              </a:ext>
              <a:ext uri="{C183D7F6-B498-43B3-948B-1728B52AA6E4}">
                <adec:decorative xmlns:adec="http://schemas.microsoft.com/office/drawing/2017/decorative" val="1"/>
              </a:ext>
            </a:extLst>
          </p:cNvPr>
          <p:cNvSpPr txBox="1"/>
          <p:nvPr/>
        </p:nvSpPr>
        <p:spPr>
          <a:xfrm>
            <a:off x="5451477" y="4264035"/>
            <a:ext cx="1585774" cy="307777"/>
          </a:xfrm>
          <a:prstGeom prst="rect">
            <a:avLst/>
          </a:prstGeom>
          <a:noFill/>
        </p:spPr>
        <p:txBody>
          <a:bodyPr wrap="square">
            <a:spAutoFit/>
          </a:bodyPr>
          <a:lstStyle/>
          <a:p>
            <a:pPr algn="ctr">
              <a:defRPr/>
            </a:pPr>
            <a:r>
              <a:rPr lang="en-AU" sz="1400">
                <a:solidFill>
                  <a:srgbClr val="4472C4"/>
                </a:solidFill>
                <a:latin typeface="Calibri" panose="020F0502020204030204"/>
              </a:rPr>
              <a:t>Person</a:t>
            </a:r>
          </a:p>
        </p:txBody>
      </p:sp>
      <p:sp>
        <p:nvSpPr>
          <p:cNvPr id="17" name="TextBox 16">
            <a:extLst>
              <a:ext uri="{FF2B5EF4-FFF2-40B4-BE49-F238E27FC236}">
                <a16:creationId xmlns:a16="http://schemas.microsoft.com/office/drawing/2014/main" id="{4F7ED00D-5C3B-6988-6E3B-0118533B87FF}"/>
              </a:ext>
              <a:ext uri="{C183D7F6-B498-43B3-948B-1728B52AA6E4}">
                <adec:decorative xmlns:adec="http://schemas.microsoft.com/office/drawing/2017/decorative" val="1"/>
              </a:ext>
            </a:extLst>
          </p:cNvPr>
          <p:cNvSpPr txBox="1"/>
          <p:nvPr/>
        </p:nvSpPr>
        <p:spPr>
          <a:xfrm>
            <a:off x="5828783" y="8757535"/>
            <a:ext cx="1167867" cy="307777"/>
          </a:xfrm>
          <a:prstGeom prst="rect">
            <a:avLst/>
          </a:prstGeom>
          <a:noFill/>
        </p:spPr>
        <p:txBody>
          <a:bodyPr wrap="square">
            <a:spAutoFit/>
          </a:bodyPr>
          <a:lstStyle/>
          <a:p>
            <a:pPr algn="ctr">
              <a:defRPr/>
            </a:pPr>
            <a:r>
              <a:rPr lang="en-AU" sz="1400">
                <a:solidFill>
                  <a:srgbClr val="4472C4"/>
                </a:solidFill>
                <a:latin typeface="Calibri" panose="020F0502020204030204"/>
              </a:rPr>
              <a:t>IT Operations</a:t>
            </a:r>
          </a:p>
        </p:txBody>
      </p:sp>
      <p:pic>
        <p:nvPicPr>
          <p:cNvPr id="41" name="Picture 40" descr="Employee is put at the centre of the other contexts - individual, team, community and organisation, business optimisation and business differentiation">
            <a:extLst>
              <a:ext uri="{FF2B5EF4-FFF2-40B4-BE49-F238E27FC236}">
                <a16:creationId xmlns:a16="http://schemas.microsoft.com/office/drawing/2014/main" id="{FE07BB94-CB3D-BCD2-FC1E-DAFB0F5E60DD}"/>
              </a:ext>
              <a:ext uri="{C183D7F6-B498-43B3-948B-1728B52AA6E4}">
                <adec:decorative xmlns:adec="http://schemas.microsoft.com/office/drawing/2017/decorative" val="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5474447" y="2760545"/>
            <a:ext cx="1526564" cy="1526560"/>
          </a:xfrm>
          <a:prstGeom prst="ellipse">
            <a:avLst/>
          </a:prstGeom>
          <a:ln>
            <a:solidFill>
              <a:sysClr val="window" lastClr="FFFFFF"/>
            </a:solidFill>
          </a:ln>
          <a:effectLst>
            <a:outerShdw blurRad="203200" dist="63500" dir="2700000" algn="ctr" rotWithShape="0">
              <a:prstClr val="black">
                <a:alpha val="25000"/>
              </a:prstClr>
            </a:outerShdw>
          </a:effectLst>
        </p:spPr>
      </p:pic>
      <p:grpSp>
        <p:nvGrpSpPr>
          <p:cNvPr id="48" name="Group 47">
            <a:extLst>
              <a:ext uri="{FF2B5EF4-FFF2-40B4-BE49-F238E27FC236}">
                <a16:creationId xmlns:a16="http://schemas.microsoft.com/office/drawing/2014/main" id="{5C5C11D7-9305-AD86-92D2-E321CB74C5E1}"/>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49" name="Straight Arrow Connector 48">
              <a:extLst>
                <a:ext uri="{FF2B5EF4-FFF2-40B4-BE49-F238E27FC236}">
                  <a16:creationId xmlns:a16="http://schemas.microsoft.com/office/drawing/2014/main" id="{C3B37370-AF07-B324-3031-02C0D312E762}"/>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50" name="Rectangle: Rounded Corners 49">
              <a:extLst>
                <a:ext uri="{FF2B5EF4-FFF2-40B4-BE49-F238E27FC236}">
                  <a16:creationId xmlns:a16="http://schemas.microsoft.com/office/drawing/2014/main" id="{D1CA349C-8B53-CE04-F71C-92DA73B9A300}"/>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51" name="Connector: Elbow 50">
            <a:extLst>
              <a:ext uri="{FF2B5EF4-FFF2-40B4-BE49-F238E27FC236}">
                <a16:creationId xmlns:a16="http://schemas.microsoft.com/office/drawing/2014/main" id="{89EC091C-46F0-A6E4-5897-15C0E7A699DD}"/>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2" name="Rectangle: Rounded Corners 51">
            <a:extLst>
              <a:ext uri="{FF2B5EF4-FFF2-40B4-BE49-F238E27FC236}">
                <a16:creationId xmlns:a16="http://schemas.microsoft.com/office/drawing/2014/main" id="{399DF7FE-B5F1-24C6-9A95-1B4614C62331}"/>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53" name="Connector: Elbow 52">
            <a:extLst>
              <a:ext uri="{FF2B5EF4-FFF2-40B4-BE49-F238E27FC236}">
                <a16:creationId xmlns:a16="http://schemas.microsoft.com/office/drawing/2014/main" id="{B4578834-9082-C5FA-8234-29C53C455249}"/>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4" name="Rectangle: Rounded Corners 53">
            <a:extLst>
              <a:ext uri="{FF2B5EF4-FFF2-40B4-BE49-F238E27FC236}">
                <a16:creationId xmlns:a16="http://schemas.microsoft.com/office/drawing/2014/main" id="{4D3BA4EC-9669-EC63-3165-7E625293016E}"/>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cxnSp>
        <p:nvCxnSpPr>
          <p:cNvPr id="298" name="Connector: Elbow 297">
            <a:extLst>
              <a:ext uri="{FF2B5EF4-FFF2-40B4-BE49-F238E27FC236}">
                <a16:creationId xmlns:a16="http://schemas.microsoft.com/office/drawing/2014/main" id="{E4A1740B-95F8-E0AD-9250-C3A1EB2B2719}"/>
              </a:ext>
              <a:ext uri="{C183D7F6-B498-43B3-948B-1728B52AA6E4}">
                <adec:decorative xmlns:adec="http://schemas.microsoft.com/office/drawing/2017/decorative" val="1"/>
              </a:ext>
            </a:extLst>
          </p:cNvPr>
          <p:cNvCxnSpPr>
            <a:cxnSpLocks/>
          </p:cNvCxnSpPr>
          <p:nvPr/>
        </p:nvCxnSpPr>
        <p:spPr>
          <a:xfrm rot="16200000" flipV="1">
            <a:off x="2373789" y="4733607"/>
            <a:ext cx="922329" cy="865310"/>
          </a:xfrm>
          <a:prstGeom prst="bentConnector3">
            <a:avLst>
              <a:gd name="adj1" fmla="val 430"/>
            </a:avLst>
          </a:prstGeom>
          <a:ln>
            <a:tailEnd type="triangle"/>
          </a:ln>
        </p:spPr>
        <p:style>
          <a:lnRef idx="1">
            <a:schemeClr val="accent3"/>
          </a:lnRef>
          <a:fillRef idx="0">
            <a:schemeClr val="accent3"/>
          </a:fillRef>
          <a:effectRef idx="0">
            <a:schemeClr val="accent3"/>
          </a:effectRef>
          <a:fontRef idx="minor">
            <a:schemeClr val="tx1"/>
          </a:fontRef>
        </p:style>
      </p:cxnSp>
      <p:sp>
        <p:nvSpPr>
          <p:cNvPr id="299" name="Rectangle: Rounded Corners 298">
            <a:extLst>
              <a:ext uri="{FF2B5EF4-FFF2-40B4-BE49-F238E27FC236}">
                <a16:creationId xmlns:a16="http://schemas.microsoft.com/office/drawing/2014/main" id="{0DB5E1FE-2006-ED97-0147-A7E93ADB2A96}"/>
              </a:ext>
              <a:ext uri="{C183D7F6-B498-43B3-948B-1728B52AA6E4}">
                <adec:decorative xmlns:adec="http://schemas.microsoft.com/office/drawing/2017/decorative" val="1"/>
              </a:ext>
            </a:extLst>
          </p:cNvPr>
          <p:cNvSpPr/>
          <p:nvPr/>
        </p:nvSpPr>
        <p:spPr>
          <a:xfrm>
            <a:off x="2249212" y="5394043"/>
            <a:ext cx="954000" cy="126000"/>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Enable</a:t>
            </a:r>
          </a:p>
        </p:txBody>
      </p:sp>
      <p:cxnSp>
        <p:nvCxnSpPr>
          <p:cNvPr id="300" name="Connector: Elbow 299">
            <a:extLst>
              <a:ext uri="{FF2B5EF4-FFF2-40B4-BE49-F238E27FC236}">
                <a16:creationId xmlns:a16="http://schemas.microsoft.com/office/drawing/2014/main" id="{4802C32E-0942-4B6F-1575-799DA851B465}"/>
              </a:ext>
              <a:ext uri="{C183D7F6-B498-43B3-948B-1728B52AA6E4}">
                <adec:decorative xmlns:adec="http://schemas.microsoft.com/office/drawing/2017/decorative" val="1"/>
              </a:ext>
            </a:extLst>
          </p:cNvPr>
          <p:cNvCxnSpPr>
            <a:cxnSpLocks/>
          </p:cNvCxnSpPr>
          <p:nvPr/>
        </p:nvCxnSpPr>
        <p:spPr>
          <a:xfrm rot="5400000" flipH="1" flipV="1">
            <a:off x="8915320" y="4703228"/>
            <a:ext cx="922329" cy="865310"/>
          </a:xfrm>
          <a:prstGeom prst="bentConnector3">
            <a:avLst>
              <a:gd name="adj1" fmla="val 430"/>
            </a:avLst>
          </a:prstGeom>
          <a:ln>
            <a:tailEnd type="triangle"/>
          </a:ln>
        </p:spPr>
        <p:style>
          <a:lnRef idx="1">
            <a:schemeClr val="accent3"/>
          </a:lnRef>
          <a:fillRef idx="0">
            <a:schemeClr val="accent3"/>
          </a:fillRef>
          <a:effectRef idx="0">
            <a:schemeClr val="accent3"/>
          </a:effectRef>
          <a:fontRef idx="minor">
            <a:schemeClr val="tx1"/>
          </a:fontRef>
        </p:style>
      </p:cxnSp>
      <p:sp>
        <p:nvSpPr>
          <p:cNvPr id="301" name="Rectangle: Rounded Corners 300">
            <a:extLst>
              <a:ext uri="{FF2B5EF4-FFF2-40B4-BE49-F238E27FC236}">
                <a16:creationId xmlns:a16="http://schemas.microsoft.com/office/drawing/2014/main" id="{6282D0E0-FE7A-7864-46DD-4EA35944A3A0}"/>
              </a:ext>
              <a:ext uri="{C183D7F6-B498-43B3-948B-1728B52AA6E4}">
                <adec:decorative xmlns:adec="http://schemas.microsoft.com/office/drawing/2017/decorative" val="1"/>
              </a:ext>
            </a:extLst>
          </p:cNvPr>
          <p:cNvSpPr/>
          <p:nvPr/>
        </p:nvSpPr>
        <p:spPr>
          <a:xfrm>
            <a:off x="9029082" y="5357794"/>
            <a:ext cx="954000" cy="126000"/>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Enable</a:t>
            </a:r>
          </a:p>
        </p:txBody>
      </p:sp>
      <p:grpSp>
        <p:nvGrpSpPr>
          <p:cNvPr id="55" name="Group 54">
            <a:extLst>
              <a:ext uri="{FF2B5EF4-FFF2-40B4-BE49-F238E27FC236}">
                <a16:creationId xmlns:a16="http://schemas.microsoft.com/office/drawing/2014/main" id="{193B8341-DF6D-A914-90EA-451B5F624822}"/>
              </a:ext>
            </a:extLst>
          </p:cNvPr>
          <p:cNvGrpSpPr/>
          <p:nvPr/>
        </p:nvGrpSpPr>
        <p:grpSpPr>
          <a:xfrm>
            <a:off x="7865788" y="2029368"/>
            <a:ext cx="4086342" cy="1625134"/>
            <a:chOff x="7865788" y="2029368"/>
            <a:chExt cx="4086342" cy="1625134"/>
          </a:xfrm>
        </p:grpSpPr>
        <p:sp>
          <p:nvSpPr>
            <p:cNvPr id="2" name="Oval 1">
              <a:extLst>
                <a:ext uri="{FF2B5EF4-FFF2-40B4-BE49-F238E27FC236}">
                  <a16:creationId xmlns:a16="http://schemas.microsoft.com/office/drawing/2014/main" id="{DFE47962-DF18-79B6-9255-649332D02F05}"/>
                </a:ext>
              </a:extLst>
            </p:cNvPr>
            <p:cNvSpPr/>
            <p:nvPr/>
          </p:nvSpPr>
          <p:spPr>
            <a:xfrm>
              <a:off x="9353339" y="2029368"/>
              <a:ext cx="1262249" cy="1262248"/>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8" name="Partial Circle 17">
              <a:extLst>
                <a:ext uri="{FF2B5EF4-FFF2-40B4-BE49-F238E27FC236}">
                  <a16:creationId xmlns:a16="http://schemas.microsoft.com/office/drawing/2014/main" id="{E78118B2-4518-BDC5-49AD-35C1C389E704}"/>
                </a:ext>
              </a:extLst>
            </p:cNvPr>
            <p:cNvSpPr/>
            <p:nvPr/>
          </p:nvSpPr>
          <p:spPr>
            <a:xfrm>
              <a:off x="9353777" y="2029805"/>
              <a:ext cx="1261375" cy="1261374"/>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9CCA1206-B210-18A9-4E41-BC9C7623A9A7}"/>
                </a:ext>
              </a:extLst>
            </p:cNvPr>
            <p:cNvGrpSpPr/>
            <p:nvPr/>
          </p:nvGrpSpPr>
          <p:grpSpPr>
            <a:xfrm>
              <a:off x="9666934" y="2342961"/>
              <a:ext cx="635061" cy="635061"/>
              <a:chOff x="5423663" y="2954553"/>
              <a:chExt cx="1061378" cy="1061380"/>
            </a:xfrm>
          </p:grpSpPr>
          <p:sp>
            <p:nvSpPr>
              <p:cNvPr id="20" name="Oval 19">
                <a:extLst>
                  <a:ext uri="{FF2B5EF4-FFF2-40B4-BE49-F238E27FC236}">
                    <a16:creationId xmlns:a16="http://schemas.microsoft.com/office/drawing/2014/main" id="{351B6CE4-0AA6-B375-9A0E-38AF6CE635C3}"/>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21" name="Graphic 20" descr="Group of people">
                <a:extLst>
                  <a:ext uri="{FF2B5EF4-FFF2-40B4-BE49-F238E27FC236}">
                    <a16:creationId xmlns:a16="http://schemas.microsoft.com/office/drawing/2014/main" id="{CAD40460-FD70-7EE1-9F66-0D59B25FBF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8398" y="3099286"/>
                <a:ext cx="771912" cy="771913"/>
              </a:xfrm>
              <a:prstGeom prst="rect">
                <a:avLst/>
              </a:prstGeom>
            </p:spPr>
          </p:pic>
        </p:grpSp>
        <p:sp>
          <p:nvSpPr>
            <p:cNvPr id="22" name="Rectangle: Rounded Corners 21">
              <a:extLst>
                <a:ext uri="{FF2B5EF4-FFF2-40B4-BE49-F238E27FC236}">
                  <a16:creationId xmlns:a16="http://schemas.microsoft.com/office/drawing/2014/main" id="{482F68C8-CCE8-8AEF-EFBF-D1242B04E774}"/>
                </a:ext>
                <a:ext uri="{C183D7F6-B498-43B3-948B-1728B52AA6E4}">
                  <adec:decorative xmlns:adec="http://schemas.microsoft.com/office/drawing/2017/decorative" val="1"/>
                </a:ext>
              </a:extLst>
            </p:cNvPr>
            <p:cNvSpPr/>
            <p:nvPr/>
          </p:nvSpPr>
          <p:spPr>
            <a:xfrm>
              <a:off x="8469743" y="212913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23" name="Rectangle: Rounded Corners 22">
              <a:extLst>
                <a:ext uri="{FF2B5EF4-FFF2-40B4-BE49-F238E27FC236}">
                  <a16:creationId xmlns:a16="http://schemas.microsoft.com/office/drawing/2014/main" id="{3C97640A-89D1-7403-8A55-62B43A831E8F}"/>
                </a:ext>
                <a:ext uri="{C183D7F6-B498-43B3-948B-1728B52AA6E4}">
                  <adec:decorative xmlns:adec="http://schemas.microsoft.com/office/drawing/2017/decorative" val="1"/>
                </a:ext>
              </a:extLst>
            </p:cNvPr>
            <p:cNvSpPr/>
            <p:nvPr/>
          </p:nvSpPr>
          <p:spPr>
            <a:xfrm>
              <a:off x="8335055" y="2320814"/>
              <a:ext cx="968220"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24" name="Rectangle: Rounded Corners 23">
              <a:extLst>
                <a:ext uri="{FF2B5EF4-FFF2-40B4-BE49-F238E27FC236}">
                  <a16:creationId xmlns:a16="http://schemas.microsoft.com/office/drawing/2014/main" id="{88881C3F-C537-8B7F-21EE-79A8DD2B8699}"/>
                </a:ext>
                <a:ext uri="{C183D7F6-B498-43B3-948B-1728B52AA6E4}">
                  <adec:decorative xmlns:adec="http://schemas.microsoft.com/office/drawing/2017/decorative" val="1"/>
                </a:ext>
              </a:extLst>
            </p:cNvPr>
            <p:cNvSpPr/>
            <p:nvPr/>
          </p:nvSpPr>
          <p:spPr>
            <a:xfrm>
              <a:off x="8261741" y="252600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25" name="Rectangle: Rounded Corners 24">
              <a:extLst>
                <a:ext uri="{FF2B5EF4-FFF2-40B4-BE49-F238E27FC236}">
                  <a16:creationId xmlns:a16="http://schemas.microsoft.com/office/drawing/2014/main" id="{2565EC15-8F0B-1E86-A66B-9DC4F491CAB5}"/>
                </a:ext>
                <a:ext uri="{C183D7F6-B498-43B3-948B-1728B52AA6E4}">
                  <adec:decorative xmlns:adec="http://schemas.microsoft.com/office/drawing/2017/decorative" val="1"/>
                </a:ext>
              </a:extLst>
            </p:cNvPr>
            <p:cNvSpPr/>
            <p:nvPr/>
          </p:nvSpPr>
          <p:spPr>
            <a:xfrm>
              <a:off x="8281149" y="273121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26" name="Rectangle: Rounded Corners 25">
              <a:extLst>
                <a:ext uri="{FF2B5EF4-FFF2-40B4-BE49-F238E27FC236}">
                  <a16:creationId xmlns:a16="http://schemas.microsoft.com/office/drawing/2014/main" id="{010A52EB-CE49-5DE5-6404-D8504CCB70B3}"/>
                </a:ext>
                <a:ext uri="{C183D7F6-B498-43B3-948B-1728B52AA6E4}">
                  <adec:decorative xmlns:adec="http://schemas.microsoft.com/office/drawing/2017/decorative" val="1"/>
                </a:ext>
              </a:extLst>
            </p:cNvPr>
            <p:cNvSpPr/>
            <p:nvPr/>
          </p:nvSpPr>
          <p:spPr>
            <a:xfrm>
              <a:off x="8351954" y="293635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27" name="Oval 26">
              <a:extLst>
                <a:ext uri="{FF2B5EF4-FFF2-40B4-BE49-F238E27FC236}">
                  <a16:creationId xmlns:a16="http://schemas.microsoft.com/office/drawing/2014/main" id="{B9DFFEDA-FDF9-B7D2-EE9D-242CA0FFD004}"/>
                </a:ext>
              </a:extLst>
            </p:cNvPr>
            <p:cNvSpPr/>
            <p:nvPr/>
          </p:nvSpPr>
          <p:spPr>
            <a:xfrm>
              <a:off x="9534695" y="2205064"/>
              <a:ext cx="934249" cy="93424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Graphic 27">
              <a:extLst>
                <a:ext uri="{FF2B5EF4-FFF2-40B4-BE49-F238E27FC236}">
                  <a16:creationId xmlns:a16="http://schemas.microsoft.com/office/drawing/2014/main" id="{ADB88C11-506A-6E43-B9DC-8A5708E7B7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51775" y="3014008"/>
              <a:ext cx="273559" cy="273559"/>
            </a:xfrm>
            <a:prstGeom prst="rect">
              <a:avLst/>
            </a:prstGeom>
          </p:spPr>
        </p:pic>
        <p:sp>
          <p:nvSpPr>
            <p:cNvPr id="29" name="Rectangle: Rounded Corners 28">
              <a:extLst>
                <a:ext uri="{FF2B5EF4-FFF2-40B4-BE49-F238E27FC236}">
                  <a16:creationId xmlns:a16="http://schemas.microsoft.com/office/drawing/2014/main" id="{0311A91D-510F-8137-851E-CAAF0FD0F41B}"/>
                </a:ext>
                <a:ext uri="{C183D7F6-B498-43B3-948B-1728B52AA6E4}">
                  <adec:decorative xmlns:adec="http://schemas.microsoft.com/office/drawing/2017/decorative" val="1"/>
                </a:ext>
              </a:extLst>
            </p:cNvPr>
            <p:cNvSpPr/>
            <p:nvPr/>
          </p:nvSpPr>
          <p:spPr>
            <a:xfrm>
              <a:off x="10626109" y="2945852"/>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30" name="Rectangle: Rounded Corners 29">
              <a:extLst>
                <a:ext uri="{FF2B5EF4-FFF2-40B4-BE49-F238E27FC236}">
                  <a16:creationId xmlns:a16="http://schemas.microsoft.com/office/drawing/2014/main" id="{E44A5701-7190-E44B-B252-924F34CF5C28}"/>
                </a:ext>
                <a:ext uri="{C183D7F6-B498-43B3-948B-1728B52AA6E4}">
                  <adec:decorative xmlns:adec="http://schemas.microsoft.com/office/drawing/2017/decorative" val="1"/>
                </a:ext>
              </a:extLst>
            </p:cNvPr>
            <p:cNvSpPr/>
            <p:nvPr/>
          </p:nvSpPr>
          <p:spPr>
            <a:xfrm>
              <a:off x="10575579" y="2156454"/>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31" name="Rectangle: Rounded Corners 30">
              <a:extLst>
                <a:ext uri="{FF2B5EF4-FFF2-40B4-BE49-F238E27FC236}">
                  <a16:creationId xmlns:a16="http://schemas.microsoft.com/office/drawing/2014/main" id="{C8C9D772-CF63-8643-E0D4-DD94F3A3E555}"/>
                </a:ext>
                <a:ext uri="{C183D7F6-B498-43B3-948B-1728B52AA6E4}">
                  <adec:decorative xmlns:adec="http://schemas.microsoft.com/office/drawing/2017/decorative" val="1"/>
                </a:ext>
              </a:extLst>
            </p:cNvPr>
            <p:cNvSpPr/>
            <p:nvPr/>
          </p:nvSpPr>
          <p:spPr>
            <a:xfrm>
              <a:off x="10686991" y="2348136"/>
              <a:ext cx="963607"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BA2CE68F-8163-11C9-92FD-559FE61D0443}"/>
                </a:ext>
                <a:ext uri="{C183D7F6-B498-43B3-948B-1728B52AA6E4}">
                  <adec:decorative xmlns:adec="http://schemas.microsoft.com/office/drawing/2017/decorative" val="1"/>
                </a:ext>
              </a:extLst>
            </p:cNvPr>
            <p:cNvSpPr/>
            <p:nvPr/>
          </p:nvSpPr>
          <p:spPr>
            <a:xfrm>
              <a:off x="10735362" y="2553323"/>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280AE621-9045-7E40-4BAC-ECBD69CAF55F}"/>
                </a:ext>
                <a:ext uri="{C183D7F6-B498-43B3-948B-1728B52AA6E4}">
                  <adec:decorative xmlns:adec="http://schemas.microsoft.com/office/drawing/2017/decorative" val="1"/>
                </a:ext>
              </a:extLst>
            </p:cNvPr>
            <p:cNvSpPr/>
            <p:nvPr/>
          </p:nvSpPr>
          <p:spPr>
            <a:xfrm>
              <a:off x="10742898" y="2758509"/>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sp>
          <p:nvSpPr>
            <p:cNvPr id="34" name="TextBox 33">
              <a:extLst>
                <a:ext uri="{FF2B5EF4-FFF2-40B4-BE49-F238E27FC236}">
                  <a16:creationId xmlns:a16="http://schemas.microsoft.com/office/drawing/2014/main" id="{BD449C27-88E1-E2C2-F3CB-1BA388A81864}"/>
                </a:ext>
                <a:ext uri="{C183D7F6-B498-43B3-948B-1728B52AA6E4}">
                  <adec:decorative xmlns:adec="http://schemas.microsoft.com/office/drawing/2017/decorative" val="1"/>
                </a:ext>
              </a:extLst>
            </p:cNvPr>
            <p:cNvSpPr txBox="1"/>
            <p:nvPr/>
          </p:nvSpPr>
          <p:spPr>
            <a:xfrm>
              <a:off x="8885492" y="3346725"/>
              <a:ext cx="2232653" cy="307777"/>
            </a:xfrm>
            <a:prstGeom prst="rect">
              <a:avLst/>
            </a:prstGeom>
            <a:noFill/>
          </p:spPr>
          <p:txBody>
            <a:bodyPr wrap="square">
              <a:spAutoFit/>
            </a:bodyPr>
            <a:lstStyle/>
            <a:p>
              <a:pPr algn="ctr">
                <a:defRPr/>
              </a:pPr>
              <a:r>
                <a:rPr lang="en-AU" sz="1400" dirty="0">
                  <a:solidFill>
                    <a:srgbClr val="4472C4"/>
                  </a:solidFill>
                  <a:latin typeface="Calibri" panose="020F0502020204030204"/>
                </a:rPr>
                <a:t>Community</a:t>
              </a:r>
            </a:p>
          </p:txBody>
        </p:sp>
        <p:grpSp>
          <p:nvGrpSpPr>
            <p:cNvPr id="35" name="Group 34">
              <a:extLst>
                <a:ext uri="{FF2B5EF4-FFF2-40B4-BE49-F238E27FC236}">
                  <a16:creationId xmlns:a16="http://schemas.microsoft.com/office/drawing/2014/main" id="{1535F905-8718-1622-4006-11CD5C1DC8D9}"/>
                </a:ext>
              </a:extLst>
            </p:cNvPr>
            <p:cNvGrpSpPr/>
            <p:nvPr/>
          </p:nvGrpSpPr>
          <p:grpSpPr>
            <a:xfrm>
              <a:off x="7865788" y="2102357"/>
              <a:ext cx="4086342" cy="1109645"/>
              <a:chOff x="2480439" y="2558225"/>
              <a:chExt cx="6733994" cy="1828614"/>
            </a:xfrm>
          </p:grpSpPr>
          <p:pic>
            <p:nvPicPr>
              <p:cNvPr id="36" name="Picture 2" descr="See the source image">
                <a:extLst>
                  <a:ext uri="{FF2B5EF4-FFF2-40B4-BE49-F238E27FC236}">
                    <a16:creationId xmlns:a16="http://schemas.microsoft.com/office/drawing/2014/main" id="{0F8760C1-C26C-2758-9193-8AB544EFDA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descr="Viva Engage icon">
                <a:extLst>
                  <a:ext uri="{FF2B5EF4-FFF2-40B4-BE49-F238E27FC236}">
                    <a16:creationId xmlns:a16="http://schemas.microsoft.com/office/drawing/2014/main" id="{1BAEA931-5CB1-14F8-AB50-D45E034718D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38" name="Picture 37" descr="Viva Engage icon">
                <a:extLst>
                  <a:ext uri="{FF2B5EF4-FFF2-40B4-BE49-F238E27FC236}">
                    <a16:creationId xmlns:a16="http://schemas.microsoft.com/office/drawing/2014/main" id="{EA35C924-5EE2-1CF2-2A9D-5AA07DBA16CF}"/>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39" name="Picture 38" descr="Viva Engage icon">
                <a:extLst>
                  <a:ext uri="{FF2B5EF4-FFF2-40B4-BE49-F238E27FC236}">
                    <a16:creationId xmlns:a16="http://schemas.microsoft.com/office/drawing/2014/main" id="{4FB757C7-11CC-15C8-C22A-48166748F5A6}"/>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40" name="Picture 39" descr="Viva Engage icon">
                <a:extLst>
                  <a:ext uri="{FF2B5EF4-FFF2-40B4-BE49-F238E27FC236}">
                    <a16:creationId xmlns:a16="http://schemas.microsoft.com/office/drawing/2014/main" id="{640B6D33-66BE-5B10-CD24-594CFCDE83DF}"/>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42" name="Picture 41" descr="Viva Engage icon">
                <a:extLst>
                  <a:ext uri="{FF2B5EF4-FFF2-40B4-BE49-F238E27FC236}">
                    <a16:creationId xmlns:a16="http://schemas.microsoft.com/office/drawing/2014/main" id="{E6C7DDE8-C88D-3846-4BB0-7CF453B65DC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43" name="Picture 42" descr="Microsoft Teams app icon">
                <a:extLst>
                  <a:ext uri="{FF2B5EF4-FFF2-40B4-BE49-F238E27FC236}">
                    <a16:creationId xmlns:a16="http://schemas.microsoft.com/office/drawing/2014/main" id="{E13FF3D7-0D63-0CBE-256D-8763CA5EAD8F}"/>
                  </a:ext>
                </a:extLst>
              </p:cNvPr>
              <p:cNvPicPr>
                <a:picLocks noChangeAspect="1"/>
              </p:cNvPicPr>
              <p:nvPr/>
            </p:nvPicPr>
            <p:blipFill>
              <a:blip r:embed="rId11"/>
              <a:stretch>
                <a:fillRect/>
              </a:stretch>
            </p:blipFill>
            <p:spPr>
              <a:xfrm>
                <a:off x="8659276" y="3780771"/>
                <a:ext cx="555157" cy="606068"/>
              </a:xfrm>
              <a:prstGeom prst="rect">
                <a:avLst/>
              </a:prstGeom>
            </p:spPr>
          </p:pic>
          <p:pic>
            <p:nvPicPr>
              <p:cNvPr id="44" name="Picture 43" descr="Viva Engage icon">
                <a:extLst>
                  <a:ext uri="{FF2B5EF4-FFF2-40B4-BE49-F238E27FC236}">
                    <a16:creationId xmlns:a16="http://schemas.microsoft.com/office/drawing/2014/main" id="{2CFE5F9B-3F15-1323-34D7-0A02CC81C34E}"/>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45" name="Picture 44" descr="Viva Engage icon">
                <a:extLst>
                  <a:ext uri="{FF2B5EF4-FFF2-40B4-BE49-F238E27FC236}">
                    <a16:creationId xmlns:a16="http://schemas.microsoft.com/office/drawing/2014/main" id="{2FE3F515-96DD-4E11-1B12-10BE5901CCA7}"/>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46" name="Picture 45" descr="Viva Engage icon">
                <a:extLst>
                  <a:ext uri="{FF2B5EF4-FFF2-40B4-BE49-F238E27FC236}">
                    <a16:creationId xmlns:a16="http://schemas.microsoft.com/office/drawing/2014/main" id="{120AEF88-98FF-802D-2A47-759A88CB4AEB}"/>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47" name="Graphic 46">
                <a:extLst>
                  <a:ext uri="{FF2B5EF4-FFF2-40B4-BE49-F238E27FC236}">
                    <a16:creationId xmlns:a16="http://schemas.microsoft.com/office/drawing/2014/main" id="{7521ABCD-9C76-8345-F525-54AF822B0DE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33640" y="2558225"/>
                <a:ext cx="334345" cy="334345"/>
              </a:xfrm>
              <a:prstGeom prst="rect">
                <a:avLst/>
              </a:prstGeom>
            </p:spPr>
          </p:pic>
        </p:grpSp>
      </p:grpSp>
      <p:grpSp>
        <p:nvGrpSpPr>
          <p:cNvPr id="243" name="Group 242">
            <a:extLst>
              <a:ext uri="{FF2B5EF4-FFF2-40B4-BE49-F238E27FC236}">
                <a16:creationId xmlns:a16="http://schemas.microsoft.com/office/drawing/2014/main" id="{DF9D6665-CDE4-31F5-A72F-781D266EC334}"/>
              </a:ext>
            </a:extLst>
          </p:cNvPr>
          <p:cNvGrpSpPr/>
          <p:nvPr/>
        </p:nvGrpSpPr>
        <p:grpSpPr>
          <a:xfrm>
            <a:off x="4012040" y="52659"/>
            <a:ext cx="5657546" cy="2032298"/>
            <a:chOff x="4012040" y="52659"/>
            <a:chExt cx="5657546" cy="2032298"/>
          </a:xfrm>
        </p:grpSpPr>
        <p:sp>
          <p:nvSpPr>
            <p:cNvPr id="56" name="TextBox 55">
              <a:extLst>
                <a:ext uri="{FF2B5EF4-FFF2-40B4-BE49-F238E27FC236}">
                  <a16:creationId xmlns:a16="http://schemas.microsoft.com/office/drawing/2014/main" id="{2ABDE4A7-7A79-EB80-2C18-48039DB2FD8B}"/>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57" name="Rectangle: Rounded Corners 56" descr="Linked In and Viva Learned">
              <a:extLst>
                <a:ext uri="{FF2B5EF4-FFF2-40B4-BE49-F238E27FC236}">
                  <a16:creationId xmlns:a16="http://schemas.microsoft.com/office/drawing/2014/main" id="{149BEB75-6F32-201D-F751-8AE18CD583C7}"/>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102" name="Oval 101" descr="Icon symbolising a Individual">
              <a:extLst>
                <a:ext uri="{FF2B5EF4-FFF2-40B4-BE49-F238E27FC236}">
                  <a16:creationId xmlns:a16="http://schemas.microsoft.com/office/drawing/2014/main" id="{14E5F3DC-4A72-2BB4-7D3D-C7316D7AEC75}"/>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03" name="Rectangle: Rounded Corners 102">
              <a:extLst>
                <a:ext uri="{FF2B5EF4-FFF2-40B4-BE49-F238E27FC236}">
                  <a16:creationId xmlns:a16="http://schemas.microsoft.com/office/drawing/2014/main" id="{40305606-6EBF-806F-73C3-815EA91282E2}"/>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04" name="Rectangle: Rounded Corners 103">
              <a:extLst>
                <a:ext uri="{FF2B5EF4-FFF2-40B4-BE49-F238E27FC236}">
                  <a16:creationId xmlns:a16="http://schemas.microsoft.com/office/drawing/2014/main" id="{B1FE727F-521E-EE44-6E5B-CAB90BEF0A01}"/>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105" name="Rectangle: Rounded Corners 104">
              <a:extLst>
                <a:ext uri="{FF2B5EF4-FFF2-40B4-BE49-F238E27FC236}">
                  <a16:creationId xmlns:a16="http://schemas.microsoft.com/office/drawing/2014/main" id="{E2867A5F-463A-8056-A6AA-7DA8288B053D}"/>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106" name="Rectangle: Rounded Corners 105">
              <a:extLst>
                <a:ext uri="{FF2B5EF4-FFF2-40B4-BE49-F238E27FC236}">
                  <a16:creationId xmlns:a16="http://schemas.microsoft.com/office/drawing/2014/main" id="{3288A67F-BBAB-9867-FB72-0CD0485AB15D}"/>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107" name="Rectangle: Rounded Corners 106">
              <a:extLst>
                <a:ext uri="{FF2B5EF4-FFF2-40B4-BE49-F238E27FC236}">
                  <a16:creationId xmlns:a16="http://schemas.microsoft.com/office/drawing/2014/main" id="{0FC6F6A0-B6BE-344B-7CBD-F7404CA47745}"/>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108" name="Rectangle: Rounded Corners 107">
              <a:extLst>
                <a:ext uri="{FF2B5EF4-FFF2-40B4-BE49-F238E27FC236}">
                  <a16:creationId xmlns:a16="http://schemas.microsoft.com/office/drawing/2014/main" id="{F287427A-A1A3-39DA-BEC0-4AC5B7E94733}"/>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202" name="Rectangle: Rounded Corners 201">
              <a:extLst>
                <a:ext uri="{FF2B5EF4-FFF2-40B4-BE49-F238E27FC236}">
                  <a16:creationId xmlns:a16="http://schemas.microsoft.com/office/drawing/2014/main" id="{7E6C316F-440D-8E6C-92F7-19C596EDA683}"/>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203" name="Rectangle: Rounded Corners 202">
              <a:extLst>
                <a:ext uri="{FF2B5EF4-FFF2-40B4-BE49-F238E27FC236}">
                  <a16:creationId xmlns:a16="http://schemas.microsoft.com/office/drawing/2014/main" id="{748323BE-C5DF-A1DC-7777-8261B358202E}"/>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204" name="Rectangle: Rounded Corners 203">
              <a:extLst>
                <a:ext uri="{FF2B5EF4-FFF2-40B4-BE49-F238E27FC236}">
                  <a16:creationId xmlns:a16="http://schemas.microsoft.com/office/drawing/2014/main" id="{6A4344AA-A50B-FF77-8C58-84FB41693997}"/>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205" name="Rectangle: Rounded Corners 204">
              <a:extLst>
                <a:ext uri="{FF2B5EF4-FFF2-40B4-BE49-F238E27FC236}">
                  <a16:creationId xmlns:a16="http://schemas.microsoft.com/office/drawing/2014/main" id="{DDAD6833-BC4E-CFD8-3D76-2F6AC6981490}"/>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06" name="Rectangle: Rounded Corners 205">
              <a:extLst>
                <a:ext uri="{FF2B5EF4-FFF2-40B4-BE49-F238E27FC236}">
                  <a16:creationId xmlns:a16="http://schemas.microsoft.com/office/drawing/2014/main" id="{15801518-DF21-9EF9-5D9F-F0A64636DE3C}"/>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07" name="Rectangle: Rounded Corners 206">
              <a:extLst>
                <a:ext uri="{FF2B5EF4-FFF2-40B4-BE49-F238E27FC236}">
                  <a16:creationId xmlns:a16="http://schemas.microsoft.com/office/drawing/2014/main" id="{28866261-1026-32AB-20E0-7EA1436E168E}"/>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08" name="Rectangle: Rounded Corners 207">
              <a:extLst>
                <a:ext uri="{FF2B5EF4-FFF2-40B4-BE49-F238E27FC236}">
                  <a16:creationId xmlns:a16="http://schemas.microsoft.com/office/drawing/2014/main" id="{6FD148B2-092C-96CE-BFBC-D60636D53F49}"/>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209" name="Rectangle: Rounded Corners 208">
              <a:extLst>
                <a:ext uri="{FF2B5EF4-FFF2-40B4-BE49-F238E27FC236}">
                  <a16:creationId xmlns:a16="http://schemas.microsoft.com/office/drawing/2014/main" id="{CA8CA486-C4DD-3125-5AAA-692E81C7955C}"/>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210" name="Graphic 209" descr="User">
              <a:extLst>
                <a:ext uri="{FF2B5EF4-FFF2-40B4-BE49-F238E27FC236}">
                  <a16:creationId xmlns:a16="http://schemas.microsoft.com/office/drawing/2014/main" id="{8A6C77FA-9364-9C5D-3848-FDFA4445542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940776" y="767161"/>
              <a:ext cx="628740" cy="628742"/>
            </a:xfrm>
            <a:prstGeom prst="rect">
              <a:avLst/>
            </a:prstGeom>
          </p:spPr>
        </p:pic>
        <p:sp>
          <p:nvSpPr>
            <p:cNvPr id="211" name="Oval 210">
              <a:extLst>
                <a:ext uri="{FF2B5EF4-FFF2-40B4-BE49-F238E27FC236}">
                  <a16:creationId xmlns:a16="http://schemas.microsoft.com/office/drawing/2014/main" id="{2EA0A4C7-A7E6-4F65-3004-547CDC6ABDC7}"/>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12" name="Graphic 211">
              <a:extLst>
                <a:ext uri="{FF2B5EF4-FFF2-40B4-BE49-F238E27FC236}">
                  <a16:creationId xmlns:a16="http://schemas.microsoft.com/office/drawing/2014/main" id="{67606FEF-1714-5433-90AC-88C546F462A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6564" y="1441062"/>
              <a:ext cx="297727" cy="297728"/>
            </a:xfrm>
            <a:prstGeom prst="rect">
              <a:avLst/>
            </a:prstGeom>
          </p:spPr>
        </p:pic>
        <p:grpSp>
          <p:nvGrpSpPr>
            <p:cNvPr id="213" name="Group 212">
              <a:extLst>
                <a:ext uri="{FF2B5EF4-FFF2-40B4-BE49-F238E27FC236}">
                  <a16:creationId xmlns:a16="http://schemas.microsoft.com/office/drawing/2014/main" id="{206761D3-7444-DA94-8132-7D027B3C7CDF}"/>
                </a:ext>
              </a:extLst>
            </p:cNvPr>
            <p:cNvGrpSpPr/>
            <p:nvPr/>
          </p:nvGrpSpPr>
          <p:grpSpPr>
            <a:xfrm>
              <a:off x="6759412" y="52659"/>
              <a:ext cx="484462" cy="212019"/>
              <a:chOff x="7936392" y="1002210"/>
              <a:chExt cx="764489" cy="334570"/>
            </a:xfrm>
          </p:grpSpPr>
          <p:pic>
            <p:nvPicPr>
              <p:cNvPr id="214" name="Picture 2" descr="See the source image">
                <a:extLst>
                  <a:ext uri="{FF2B5EF4-FFF2-40B4-BE49-F238E27FC236}">
                    <a16:creationId xmlns:a16="http://schemas.microsoft.com/office/drawing/2014/main" id="{EEE94C72-A9F2-71BA-E4B9-E5927768CA0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215" name="Picture 214" descr="Logo for Viva Learning">
                <a:extLst>
                  <a:ext uri="{FF2B5EF4-FFF2-40B4-BE49-F238E27FC236}">
                    <a16:creationId xmlns:a16="http://schemas.microsoft.com/office/drawing/2014/main" id="{0D8DC4A7-C604-9088-06F7-C7E3D5212CC7}"/>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216" name="Picture 215" descr="Icon&#10;&#10;Description automatically generated">
              <a:extLst>
                <a:ext uri="{FF2B5EF4-FFF2-40B4-BE49-F238E27FC236}">
                  <a16:creationId xmlns:a16="http://schemas.microsoft.com/office/drawing/2014/main" id="{AA80D0AA-80A0-B5AA-5262-6D28BA5CA62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grpSp>
          <p:nvGrpSpPr>
            <p:cNvPr id="217" name="Group 216">
              <a:extLst>
                <a:ext uri="{FF2B5EF4-FFF2-40B4-BE49-F238E27FC236}">
                  <a16:creationId xmlns:a16="http://schemas.microsoft.com/office/drawing/2014/main" id="{B952C1D4-BC1C-FC48-C0EA-2DA92690FE0F}"/>
                </a:ext>
              </a:extLst>
            </p:cNvPr>
            <p:cNvGrpSpPr/>
            <p:nvPr/>
          </p:nvGrpSpPr>
          <p:grpSpPr>
            <a:xfrm>
              <a:off x="4012040" y="147444"/>
              <a:ext cx="5657546" cy="1733371"/>
              <a:chOff x="2483890" y="2081454"/>
              <a:chExt cx="8667097" cy="2721591"/>
            </a:xfrm>
          </p:grpSpPr>
          <p:grpSp>
            <p:nvGrpSpPr>
              <p:cNvPr id="218" name="Group 217">
                <a:extLst>
                  <a:ext uri="{FF2B5EF4-FFF2-40B4-BE49-F238E27FC236}">
                    <a16:creationId xmlns:a16="http://schemas.microsoft.com/office/drawing/2014/main" id="{3C46657D-DFD2-06CA-7A5C-F1F37EE5EB8C}"/>
                  </a:ext>
                </a:extLst>
              </p:cNvPr>
              <p:cNvGrpSpPr/>
              <p:nvPr/>
            </p:nvGrpSpPr>
            <p:grpSpPr>
              <a:xfrm>
                <a:off x="8035760" y="2081454"/>
                <a:ext cx="3115227" cy="2721591"/>
                <a:chOff x="8035760" y="2081454"/>
                <a:chExt cx="3115227" cy="2721591"/>
              </a:xfrm>
            </p:grpSpPr>
            <p:pic>
              <p:nvPicPr>
                <p:cNvPr id="228" name="Picture 227" descr="Logo&#10;&#10;Description automatically generated">
                  <a:extLst>
                    <a:ext uri="{FF2B5EF4-FFF2-40B4-BE49-F238E27FC236}">
                      <a16:creationId xmlns:a16="http://schemas.microsoft.com/office/drawing/2014/main" id="{D7B73CD5-0343-E9B6-C15F-01FBA860DD4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229" name="Picture 228" descr="Microsoft Teams app icon">
                  <a:extLst>
                    <a:ext uri="{FF2B5EF4-FFF2-40B4-BE49-F238E27FC236}">
                      <a16:creationId xmlns:a16="http://schemas.microsoft.com/office/drawing/2014/main" id="{AE7C71C5-D801-AB46-92CB-D80247938E54}"/>
                    </a:ext>
                  </a:extLst>
                </p:cNvPr>
                <p:cNvPicPr>
                  <a:picLocks noChangeAspect="1"/>
                </p:cNvPicPr>
                <p:nvPr/>
              </p:nvPicPr>
              <p:blipFill>
                <a:blip r:embed="rId11"/>
                <a:stretch>
                  <a:fillRect/>
                </a:stretch>
              </p:blipFill>
              <p:spPr>
                <a:xfrm>
                  <a:off x="8513200" y="2473487"/>
                  <a:ext cx="574770" cy="574770"/>
                </a:xfrm>
                <a:prstGeom prst="rect">
                  <a:avLst/>
                </a:prstGeom>
                <a:noFill/>
                <a:ln w="12700" cap="flat">
                  <a:noFill/>
                  <a:prstDash val="dash"/>
                  <a:miter/>
                </a:ln>
              </p:spPr>
            </p:pic>
            <p:pic>
              <p:nvPicPr>
                <p:cNvPr id="230" name="Picture 229" descr="Excel app icon">
                  <a:extLst>
                    <a:ext uri="{FF2B5EF4-FFF2-40B4-BE49-F238E27FC236}">
                      <a16:creationId xmlns:a16="http://schemas.microsoft.com/office/drawing/2014/main" id="{72E98766-253F-3D2C-96D6-A6F636DE75A4}"/>
                    </a:ext>
                  </a:extLst>
                </p:cNvPr>
                <p:cNvPicPr>
                  <a:picLocks noChangeAspect="1"/>
                </p:cNvPicPr>
                <p:nvPr/>
              </p:nvPicPr>
              <p:blipFill>
                <a:blip r:embed="rId18"/>
                <a:stretch>
                  <a:fillRect/>
                </a:stretch>
              </p:blipFill>
              <p:spPr>
                <a:xfrm>
                  <a:off x="8035760" y="2127055"/>
                  <a:ext cx="574195" cy="574193"/>
                </a:xfrm>
                <a:prstGeom prst="rect">
                  <a:avLst/>
                </a:prstGeom>
                <a:noFill/>
                <a:ln w="12700" cap="flat">
                  <a:noFill/>
                  <a:prstDash val="dash"/>
                  <a:miter/>
                </a:ln>
              </p:spPr>
            </p:pic>
            <p:pic>
              <p:nvPicPr>
                <p:cNvPr id="231" name="Picture 230" descr="OneNote app icon">
                  <a:extLst>
                    <a:ext uri="{FF2B5EF4-FFF2-40B4-BE49-F238E27FC236}">
                      <a16:creationId xmlns:a16="http://schemas.microsoft.com/office/drawing/2014/main" id="{CBA0B3BE-20E2-A4AF-C47E-F510CF743A5A}"/>
                    </a:ext>
                  </a:extLst>
                </p:cNvPr>
                <p:cNvPicPr>
                  <a:picLocks noChangeAspect="1"/>
                </p:cNvPicPr>
                <p:nvPr/>
              </p:nvPicPr>
              <p:blipFill>
                <a:blip r:embed="rId19"/>
                <a:stretch>
                  <a:fillRect/>
                </a:stretch>
              </p:blipFill>
              <p:spPr>
                <a:xfrm>
                  <a:off x="8470249" y="2127055"/>
                  <a:ext cx="574195" cy="574193"/>
                </a:xfrm>
                <a:prstGeom prst="rect">
                  <a:avLst/>
                </a:prstGeom>
                <a:noFill/>
                <a:ln w="12700" cap="flat">
                  <a:noFill/>
                  <a:prstDash val="dash"/>
                  <a:miter/>
                </a:ln>
              </p:spPr>
            </p:pic>
            <p:pic>
              <p:nvPicPr>
                <p:cNvPr id="232" name="Picture 231" descr="PowerPoint app icon">
                  <a:extLst>
                    <a:ext uri="{FF2B5EF4-FFF2-40B4-BE49-F238E27FC236}">
                      <a16:creationId xmlns:a16="http://schemas.microsoft.com/office/drawing/2014/main" id="{48E22ACC-D8CD-17D9-128A-15D4A6147513}"/>
                    </a:ext>
                  </a:extLst>
                </p:cNvPr>
                <p:cNvPicPr>
                  <a:picLocks noChangeAspect="1"/>
                </p:cNvPicPr>
                <p:nvPr/>
              </p:nvPicPr>
              <p:blipFill>
                <a:blip r:embed="rId20"/>
                <a:stretch>
                  <a:fillRect/>
                </a:stretch>
              </p:blipFill>
              <p:spPr>
                <a:xfrm>
                  <a:off x="9282358" y="2127055"/>
                  <a:ext cx="574195" cy="574193"/>
                </a:xfrm>
                <a:prstGeom prst="rect">
                  <a:avLst/>
                </a:prstGeom>
                <a:noFill/>
                <a:ln w="12700" cap="flat">
                  <a:noFill/>
                  <a:prstDash val="dash"/>
                  <a:miter/>
                </a:ln>
              </p:spPr>
            </p:pic>
            <p:pic>
              <p:nvPicPr>
                <p:cNvPr id="233" name="Picture 232" descr="A close up of a logo&#10;&#10;Description automatically generated">
                  <a:extLst>
                    <a:ext uri="{FF2B5EF4-FFF2-40B4-BE49-F238E27FC236}">
                      <a16:creationId xmlns:a16="http://schemas.microsoft.com/office/drawing/2014/main" id="{21407172-797F-EFBB-0244-D5D543D7F358}"/>
                    </a:ext>
                  </a:extLst>
                </p:cNvPr>
                <p:cNvPicPr>
                  <a:picLocks noChangeAspect="1"/>
                </p:cNvPicPr>
                <p:nvPr/>
              </p:nvPicPr>
              <p:blipFill>
                <a:blip r:embed="rId21"/>
                <a:stretch>
                  <a:fillRect/>
                </a:stretch>
              </p:blipFill>
              <p:spPr>
                <a:xfrm>
                  <a:off x="8880292" y="2127055"/>
                  <a:ext cx="574195" cy="574193"/>
                </a:xfrm>
                <a:prstGeom prst="rect">
                  <a:avLst/>
                </a:prstGeom>
                <a:noFill/>
                <a:ln w="12700" cap="flat">
                  <a:noFill/>
                  <a:prstDash val="dash"/>
                  <a:miter/>
                </a:ln>
              </p:spPr>
            </p:pic>
            <p:pic>
              <p:nvPicPr>
                <p:cNvPr id="234" name="Picture 233" descr="A picture containing table&#10;&#10;Description automatically generated">
                  <a:extLst>
                    <a:ext uri="{FF2B5EF4-FFF2-40B4-BE49-F238E27FC236}">
                      <a16:creationId xmlns:a16="http://schemas.microsoft.com/office/drawing/2014/main" id="{78653046-EBC8-6530-4BFD-DAFA4103F85D}"/>
                    </a:ext>
                  </a:extLst>
                </p:cNvPr>
                <p:cNvPicPr>
                  <a:picLocks noChangeAspect="1"/>
                </p:cNvPicPr>
                <p:nvPr/>
              </p:nvPicPr>
              <p:blipFill>
                <a:blip r:embed="rId22"/>
                <a:stretch>
                  <a:fillRect/>
                </a:stretch>
              </p:blipFill>
              <p:spPr>
                <a:xfrm>
                  <a:off x="10054712" y="2081454"/>
                  <a:ext cx="617357" cy="617357"/>
                </a:xfrm>
                <a:prstGeom prst="rect">
                  <a:avLst/>
                </a:prstGeom>
              </p:spPr>
            </p:pic>
            <p:pic>
              <p:nvPicPr>
                <p:cNvPr id="235" name="Picture 234" descr="A close up of a logo&#10;&#10;Description automatically generated">
                  <a:extLst>
                    <a:ext uri="{FF2B5EF4-FFF2-40B4-BE49-F238E27FC236}">
                      <a16:creationId xmlns:a16="http://schemas.microsoft.com/office/drawing/2014/main" id="{1F76EF13-6834-788F-DA62-EF1E65940D38}"/>
                    </a:ext>
                  </a:extLst>
                </p:cNvPr>
                <p:cNvPicPr>
                  <a:picLocks noChangeAspect="1"/>
                </p:cNvPicPr>
                <p:nvPr/>
              </p:nvPicPr>
              <p:blipFill>
                <a:blip r:embed="rId23"/>
                <a:stretch>
                  <a:fillRect/>
                </a:stretch>
              </p:blipFill>
              <p:spPr>
                <a:xfrm>
                  <a:off x="9643411" y="2083891"/>
                  <a:ext cx="617357" cy="617357"/>
                </a:xfrm>
                <a:prstGeom prst="rect">
                  <a:avLst/>
                </a:prstGeom>
              </p:spPr>
            </p:pic>
            <p:pic>
              <p:nvPicPr>
                <p:cNvPr id="236" name="Picture 235" descr="A close up of a logo&#10;&#10;Description automatically generated">
                  <a:extLst>
                    <a:ext uri="{FF2B5EF4-FFF2-40B4-BE49-F238E27FC236}">
                      <a16:creationId xmlns:a16="http://schemas.microsoft.com/office/drawing/2014/main" id="{9EB37790-8BAE-212E-BFF1-1F88A84D6D90}"/>
                    </a:ext>
                  </a:extLst>
                </p:cNvPr>
                <p:cNvPicPr>
                  <a:picLocks noChangeAspect="1"/>
                </p:cNvPicPr>
                <p:nvPr/>
              </p:nvPicPr>
              <p:blipFill>
                <a:blip r:embed="rId24"/>
                <a:stretch>
                  <a:fillRect/>
                </a:stretch>
              </p:blipFill>
              <p:spPr>
                <a:xfrm>
                  <a:off x="10533630" y="2094899"/>
                  <a:ext cx="617357" cy="617357"/>
                </a:xfrm>
                <a:prstGeom prst="rect">
                  <a:avLst/>
                </a:prstGeom>
              </p:spPr>
            </p:pic>
            <p:pic>
              <p:nvPicPr>
                <p:cNvPr id="237" name="Picture 2" descr="Shape&#10;&#10;Description automatically generated">
                  <a:extLst>
                    <a:ext uri="{FF2B5EF4-FFF2-40B4-BE49-F238E27FC236}">
                      <a16:creationId xmlns:a16="http://schemas.microsoft.com/office/drawing/2014/main" id="{9DA5D56A-F2FD-7EF4-53C1-05FAEB7B93A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238" name="Picture 2">
                  <a:extLst>
                    <a:ext uri="{FF2B5EF4-FFF2-40B4-BE49-F238E27FC236}">
                      <a16:creationId xmlns:a16="http://schemas.microsoft.com/office/drawing/2014/main" id="{B256747B-FA2B-1B21-05F1-2F673DC4F46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239" name="Picture 238" descr="Viva Goals icon">
                  <a:extLst>
                    <a:ext uri="{FF2B5EF4-FFF2-40B4-BE49-F238E27FC236}">
                      <a16:creationId xmlns:a16="http://schemas.microsoft.com/office/drawing/2014/main" id="{8157CAF1-F9D9-C3F2-C7C9-F39293132B5A}"/>
                    </a:ext>
                  </a:extLst>
                </p:cNvPr>
                <p:cNvPicPr>
                  <a:picLocks noChangeAspect="1"/>
                </p:cNvPicPr>
                <p:nvPr/>
              </p:nvPicPr>
              <p:blipFill rotWithShape="1">
                <a:blip r:embed="rId27"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240" name="Picture 239" descr="Logo for Insights">
                  <a:extLst>
                    <a:ext uri="{FF2B5EF4-FFF2-40B4-BE49-F238E27FC236}">
                      <a16:creationId xmlns:a16="http://schemas.microsoft.com/office/drawing/2014/main" id="{49310481-317E-8C98-6218-14832B45232F}"/>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241" name="Graphic 240">
                  <a:extLst>
                    <a:ext uri="{FF2B5EF4-FFF2-40B4-BE49-F238E27FC236}">
                      <a16:creationId xmlns:a16="http://schemas.microsoft.com/office/drawing/2014/main" id="{E09207CF-A2C8-C082-ABDA-794FC10B6E1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83532" y="2926221"/>
                  <a:ext cx="334345" cy="334345"/>
                </a:xfrm>
                <a:prstGeom prst="rect">
                  <a:avLst/>
                </a:prstGeom>
              </p:spPr>
            </p:pic>
            <p:pic>
              <p:nvPicPr>
                <p:cNvPr id="242" name="Graphic 241">
                  <a:extLst>
                    <a:ext uri="{FF2B5EF4-FFF2-40B4-BE49-F238E27FC236}">
                      <a16:creationId xmlns:a16="http://schemas.microsoft.com/office/drawing/2014/main" id="{4AA285D8-2DA1-817F-BDA0-98E11D81F951}"/>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046260" y="3950375"/>
                  <a:ext cx="334996" cy="334996"/>
                </a:xfrm>
                <a:prstGeom prst="rect">
                  <a:avLst/>
                </a:prstGeom>
              </p:spPr>
            </p:pic>
          </p:grpSp>
          <p:grpSp>
            <p:nvGrpSpPr>
              <p:cNvPr id="219" name="Group 218">
                <a:extLst>
                  <a:ext uri="{FF2B5EF4-FFF2-40B4-BE49-F238E27FC236}">
                    <a16:creationId xmlns:a16="http://schemas.microsoft.com/office/drawing/2014/main" id="{543AD694-CF55-BB9B-86F9-C1EEA010991C}"/>
                  </a:ext>
                </a:extLst>
              </p:cNvPr>
              <p:cNvGrpSpPr/>
              <p:nvPr/>
            </p:nvGrpSpPr>
            <p:grpSpPr>
              <a:xfrm>
                <a:off x="2483890" y="2272824"/>
                <a:ext cx="1234385" cy="2405125"/>
                <a:chOff x="2483890" y="2272824"/>
                <a:chExt cx="1234385" cy="2405125"/>
              </a:xfrm>
            </p:grpSpPr>
            <p:pic>
              <p:nvPicPr>
                <p:cNvPr id="220" name="Picture 219" descr="A close up of a logo&#10;&#10;Description automatically generated">
                  <a:extLst>
                    <a:ext uri="{FF2B5EF4-FFF2-40B4-BE49-F238E27FC236}">
                      <a16:creationId xmlns:a16="http://schemas.microsoft.com/office/drawing/2014/main" id="{00B1DACB-6A25-211E-A194-954687C6720A}"/>
                    </a:ext>
                  </a:extLst>
                </p:cNvPr>
                <p:cNvPicPr>
                  <a:picLocks noChangeAspect="1"/>
                </p:cNvPicPr>
                <p:nvPr/>
              </p:nvPicPr>
              <p:blipFill>
                <a:blip r:embed="rId31"/>
                <a:stretch>
                  <a:fillRect/>
                </a:stretch>
              </p:blipFill>
              <p:spPr>
                <a:xfrm>
                  <a:off x="2483890" y="3463667"/>
                  <a:ext cx="676555" cy="676551"/>
                </a:xfrm>
                <a:prstGeom prst="rect">
                  <a:avLst/>
                </a:prstGeom>
                <a:noFill/>
                <a:ln w="12700" cap="flat">
                  <a:noFill/>
                  <a:prstDash val="dash"/>
                  <a:miter/>
                </a:ln>
              </p:spPr>
            </p:pic>
            <p:pic>
              <p:nvPicPr>
                <p:cNvPr id="221" name="Picture 220">
                  <a:extLst>
                    <a:ext uri="{FF2B5EF4-FFF2-40B4-BE49-F238E27FC236}">
                      <a16:creationId xmlns:a16="http://schemas.microsoft.com/office/drawing/2014/main" id="{A20DB7F9-2468-BFB2-CF81-BECDF9F94E75}"/>
                    </a:ext>
                  </a:extLst>
                </p:cNvPr>
                <p:cNvPicPr>
                  <a:picLocks noChangeAspect="1"/>
                </p:cNvPicPr>
                <p:nvPr/>
              </p:nvPicPr>
              <p:blipFill>
                <a:blip r:embed="rId32"/>
                <a:stretch>
                  <a:fillRect/>
                </a:stretch>
              </p:blipFill>
              <p:spPr>
                <a:xfrm>
                  <a:off x="2822191" y="2937624"/>
                  <a:ext cx="367364" cy="321442"/>
                </a:xfrm>
                <a:prstGeom prst="rect">
                  <a:avLst/>
                </a:prstGeom>
              </p:spPr>
            </p:pic>
            <p:pic>
              <p:nvPicPr>
                <p:cNvPr id="222" name="Picture 221" descr="Logo for Insights">
                  <a:extLst>
                    <a:ext uri="{FF2B5EF4-FFF2-40B4-BE49-F238E27FC236}">
                      <a16:creationId xmlns:a16="http://schemas.microsoft.com/office/drawing/2014/main" id="{77125A6D-6C26-970E-5BE0-24863736D256}"/>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223" name="Object 222">
                  <a:extLst>
                    <a:ext uri="{FF2B5EF4-FFF2-40B4-BE49-F238E27FC236}">
                      <a16:creationId xmlns:a16="http://schemas.microsoft.com/office/drawing/2014/main" id="{7A05E554-A7AF-C50A-48D9-07377774768D}"/>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3" imgW="304355" imgH="304467" progId="AcroExch.Document.DC">
                        <p:embed/>
                      </p:oleObj>
                    </mc:Choice>
                    <mc:Fallback>
                      <p:oleObj name="Acrobat Document" r:id="rId33" imgW="304355" imgH="304467" progId="AcroExch.Document.DC">
                        <p:embed/>
                        <p:pic>
                          <p:nvPicPr>
                            <p:cNvPr id="223" name="Object 222">
                              <a:extLst>
                                <a:ext uri="{FF2B5EF4-FFF2-40B4-BE49-F238E27FC236}">
                                  <a16:creationId xmlns:a16="http://schemas.microsoft.com/office/drawing/2014/main" id="{7A05E554-A7AF-C50A-48D9-07377774768D}"/>
                                </a:ext>
                              </a:extLst>
                            </p:cNvPr>
                            <p:cNvPicPr/>
                            <p:nvPr/>
                          </p:nvPicPr>
                          <p:blipFill>
                            <a:blip r:embed="rId34"/>
                            <a:stretch>
                              <a:fillRect/>
                            </a:stretch>
                          </p:blipFill>
                          <p:spPr>
                            <a:xfrm>
                              <a:off x="2748499" y="3949906"/>
                              <a:ext cx="375863" cy="375863"/>
                            </a:xfrm>
                            <a:prstGeom prst="rect">
                              <a:avLst/>
                            </a:prstGeom>
                          </p:spPr>
                        </p:pic>
                      </p:oleObj>
                    </mc:Fallback>
                  </mc:AlternateContent>
                </a:graphicData>
              </a:graphic>
            </p:graphicFrame>
            <p:pic>
              <p:nvPicPr>
                <p:cNvPr id="224" name="Picture 223" descr="A close up of a logo&#10;&#10;Description automatically generated">
                  <a:extLst>
                    <a:ext uri="{FF2B5EF4-FFF2-40B4-BE49-F238E27FC236}">
                      <a16:creationId xmlns:a16="http://schemas.microsoft.com/office/drawing/2014/main" id="{06C94A16-C4CE-5A44-85EA-77D1FD366E79}"/>
                    </a:ext>
                  </a:extLst>
                </p:cNvPr>
                <p:cNvPicPr>
                  <a:picLocks noChangeAspect="1"/>
                </p:cNvPicPr>
                <p:nvPr/>
              </p:nvPicPr>
              <p:blipFill>
                <a:blip r:embed="rId31"/>
                <a:stretch>
                  <a:fillRect/>
                </a:stretch>
              </p:blipFill>
              <p:spPr>
                <a:xfrm>
                  <a:off x="2483890" y="3091677"/>
                  <a:ext cx="676555" cy="676551"/>
                </a:xfrm>
                <a:prstGeom prst="rect">
                  <a:avLst/>
                </a:prstGeom>
                <a:noFill/>
                <a:ln w="12700" cap="flat">
                  <a:noFill/>
                  <a:prstDash val="dash"/>
                  <a:miter/>
                </a:ln>
              </p:spPr>
            </p:pic>
            <p:pic>
              <p:nvPicPr>
                <p:cNvPr id="225" name="Picture 2" descr="Outlook for Windows - Windows に無料でダウンロードしてインストールする | Microsoft Store">
                  <a:extLst>
                    <a:ext uri="{FF2B5EF4-FFF2-40B4-BE49-F238E27FC236}">
                      <a16:creationId xmlns:a16="http://schemas.microsoft.com/office/drawing/2014/main" id="{471BF2E9-AFBC-7B3B-D3F3-D776779B2EE9}"/>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226" name="Picture 8" descr="Microsoft_Edge_logo – FirmeCrete">
                  <a:extLst>
                    <a:ext uri="{FF2B5EF4-FFF2-40B4-BE49-F238E27FC236}">
                      <a16:creationId xmlns:a16="http://schemas.microsoft.com/office/drawing/2014/main" id="{1D664D14-6536-3C00-DF3E-8E3187B52C44}"/>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227" name="Picture 226">
                  <a:extLst>
                    <a:ext uri="{FF2B5EF4-FFF2-40B4-BE49-F238E27FC236}">
                      <a16:creationId xmlns:a16="http://schemas.microsoft.com/office/drawing/2014/main" id="{CE9C4EC2-496E-B078-2BF0-996A60210FDE}"/>
                    </a:ext>
                  </a:extLst>
                </p:cNvPr>
                <p:cNvPicPr>
                  <a:picLocks noChangeAspect="1"/>
                </p:cNvPicPr>
                <p:nvPr/>
              </p:nvPicPr>
              <p:blipFill rotWithShape="1">
                <a:blip r:embed="rId37"/>
                <a:srcRect l="11651"/>
                <a:stretch/>
              </p:blipFill>
              <p:spPr>
                <a:xfrm>
                  <a:off x="3048628" y="2272824"/>
                  <a:ext cx="287822" cy="283936"/>
                </a:xfrm>
                <a:prstGeom prst="rect">
                  <a:avLst/>
                </a:prstGeom>
              </p:spPr>
            </p:pic>
          </p:grpSp>
        </p:grpSp>
      </p:grpSp>
      <p:grpSp>
        <p:nvGrpSpPr>
          <p:cNvPr id="244" name="Group 243">
            <a:extLst>
              <a:ext uri="{FF2B5EF4-FFF2-40B4-BE49-F238E27FC236}">
                <a16:creationId xmlns:a16="http://schemas.microsoft.com/office/drawing/2014/main" id="{D90C5999-5DF7-1897-3846-11FF1475947E}"/>
              </a:ext>
            </a:extLst>
          </p:cNvPr>
          <p:cNvGrpSpPr/>
          <p:nvPr/>
        </p:nvGrpSpPr>
        <p:grpSpPr>
          <a:xfrm>
            <a:off x="282608" y="1626234"/>
            <a:ext cx="4585773" cy="2145107"/>
            <a:chOff x="282608" y="1626234"/>
            <a:chExt cx="4585773" cy="2145107"/>
          </a:xfrm>
        </p:grpSpPr>
        <p:sp>
          <p:nvSpPr>
            <p:cNvPr id="245" name="Rectangle: Rounded Corners 244">
              <a:extLst>
                <a:ext uri="{FF2B5EF4-FFF2-40B4-BE49-F238E27FC236}">
                  <a16:creationId xmlns:a16="http://schemas.microsoft.com/office/drawing/2014/main" id="{7C3402CE-F010-D892-3081-5DF36C87A6BB}"/>
                </a:ext>
                <a:ext uri="{C183D7F6-B498-43B3-948B-1728B52AA6E4}">
                  <adec:decorative xmlns:adec="http://schemas.microsoft.com/office/drawing/2017/decorative" val="1"/>
                </a:ext>
              </a:extLst>
            </p:cNvPr>
            <p:cNvSpPr/>
            <p:nvPr/>
          </p:nvSpPr>
          <p:spPr>
            <a:xfrm>
              <a:off x="894878" y="217318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46" name="Rectangle: Rounded Corners 245">
              <a:extLst>
                <a:ext uri="{FF2B5EF4-FFF2-40B4-BE49-F238E27FC236}">
                  <a16:creationId xmlns:a16="http://schemas.microsoft.com/office/drawing/2014/main" id="{B1270CA8-885D-4AD7-927D-B0F964CB279A}"/>
                </a:ext>
                <a:ext uri="{C183D7F6-B498-43B3-948B-1728B52AA6E4}">
                  <adec:decorative xmlns:adec="http://schemas.microsoft.com/office/drawing/2017/decorative" val="1"/>
                </a:ext>
              </a:extLst>
            </p:cNvPr>
            <p:cNvSpPr/>
            <p:nvPr/>
          </p:nvSpPr>
          <p:spPr>
            <a:xfrm>
              <a:off x="1140834"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47" name="Rectangle: Rounded Corners 246">
              <a:extLst>
                <a:ext uri="{FF2B5EF4-FFF2-40B4-BE49-F238E27FC236}">
                  <a16:creationId xmlns:a16="http://schemas.microsoft.com/office/drawing/2014/main" id="{49848DA8-D8C9-FF5D-673F-AAA91C3CBFBC}"/>
                </a:ext>
                <a:ext uri="{C183D7F6-B498-43B3-948B-1728B52AA6E4}">
                  <adec:decorative xmlns:adec="http://schemas.microsoft.com/office/drawing/2017/decorative" val="1"/>
                </a:ext>
              </a:extLst>
            </p:cNvPr>
            <p:cNvSpPr/>
            <p:nvPr/>
          </p:nvSpPr>
          <p:spPr>
            <a:xfrm>
              <a:off x="658700" y="306025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8" name="Rectangle: Rounded Corners 247">
              <a:extLst>
                <a:ext uri="{FF2B5EF4-FFF2-40B4-BE49-F238E27FC236}">
                  <a16:creationId xmlns:a16="http://schemas.microsoft.com/office/drawing/2014/main" id="{5C12E1CB-A69F-45DE-0FAC-FAE35B5A8385}"/>
                </a:ext>
                <a:ext uri="{C183D7F6-B498-43B3-948B-1728B52AA6E4}">
                  <adec:decorative xmlns:adec="http://schemas.microsoft.com/office/drawing/2017/decorative" val="1"/>
                </a:ext>
              </a:extLst>
            </p:cNvPr>
            <p:cNvSpPr/>
            <p:nvPr/>
          </p:nvSpPr>
          <p:spPr>
            <a:xfrm>
              <a:off x="3030362"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49" name="Rectangle: Rounded Corners 248">
              <a:extLst>
                <a:ext uri="{FF2B5EF4-FFF2-40B4-BE49-F238E27FC236}">
                  <a16:creationId xmlns:a16="http://schemas.microsoft.com/office/drawing/2014/main" id="{A02CCD08-C68F-66D5-70DD-2BE61BAD8B72}"/>
                </a:ext>
                <a:ext uri="{C183D7F6-B498-43B3-948B-1728B52AA6E4}">
                  <adec:decorative xmlns:adec="http://schemas.microsoft.com/office/drawing/2017/decorative" val="1"/>
                </a:ext>
              </a:extLst>
            </p:cNvPr>
            <p:cNvSpPr/>
            <p:nvPr/>
          </p:nvSpPr>
          <p:spPr>
            <a:xfrm>
              <a:off x="630134" y="283848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50" name="Rectangle: Rounded Corners 249">
              <a:extLst>
                <a:ext uri="{FF2B5EF4-FFF2-40B4-BE49-F238E27FC236}">
                  <a16:creationId xmlns:a16="http://schemas.microsoft.com/office/drawing/2014/main" id="{C142C95B-2148-87BD-D3CF-513ABB52A2DB}"/>
                </a:ext>
                <a:ext uri="{C183D7F6-B498-43B3-948B-1728B52AA6E4}">
                  <adec:decorative xmlns:adec="http://schemas.microsoft.com/office/drawing/2017/decorative" val="1"/>
                </a:ext>
              </a:extLst>
            </p:cNvPr>
            <p:cNvSpPr/>
            <p:nvPr/>
          </p:nvSpPr>
          <p:spPr>
            <a:xfrm>
              <a:off x="63841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51" name="Rectangle: Rounded Corners 250">
              <a:extLst>
                <a:ext uri="{FF2B5EF4-FFF2-40B4-BE49-F238E27FC236}">
                  <a16:creationId xmlns:a16="http://schemas.microsoft.com/office/drawing/2014/main" id="{ED4157A9-853B-6792-4521-1A9F883AEEC0}"/>
                </a:ext>
                <a:ext uri="{C183D7F6-B498-43B3-948B-1728B52AA6E4}">
                  <adec:decorative xmlns:adec="http://schemas.microsoft.com/office/drawing/2017/decorative" val="1"/>
                </a:ext>
              </a:extLst>
            </p:cNvPr>
            <p:cNvSpPr/>
            <p:nvPr/>
          </p:nvSpPr>
          <p:spPr>
            <a:xfrm>
              <a:off x="719741" y="239495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52" name="Rectangle: Rounded Corners 251">
              <a:extLst>
                <a:ext uri="{FF2B5EF4-FFF2-40B4-BE49-F238E27FC236}">
                  <a16:creationId xmlns:a16="http://schemas.microsoft.com/office/drawing/2014/main" id="{DAC1D00F-C55F-B249-17E3-2B3BD00C0130}"/>
                </a:ext>
                <a:ext uri="{C183D7F6-B498-43B3-948B-1728B52AA6E4}">
                  <adec:decorative xmlns:adec="http://schemas.microsoft.com/office/drawing/2017/decorative" val="1"/>
                </a:ext>
              </a:extLst>
            </p:cNvPr>
            <p:cNvSpPr/>
            <p:nvPr/>
          </p:nvSpPr>
          <p:spPr>
            <a:xfrm>
              <a:off x="944550"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53" name="Rectangle: Rounded Corners 252">
              <a:extLst>
                <a:ext uri="{FF2B5EF4-FFF2-40B4-BE49-F238E27FC236}">
                  <a16:creationId xmlns:a16="http://schemas.microsoft.com/office/drawing/2014/main" id="{33C88EE7-4DA8-A5B7-AE8D-285574AA4961}"/>
                </a:ext>
                <a:ext uri="{C183D7F6-B498-43B3-948B-1728B52AA6E4}">
                  <adec:decorative xmlns:adec="http://schemas.microsoft.com/office/drawing/2017/decorative" val="1"/>
                </a:ext>
              </a:extLst>
            </p:cNvPr>
            <p:cNvSpPr/>
            <p:nvPr/>
          </p:nvSpPr>
          <p:spPr>
            <a:xfrm>
              <a:off x="2795591"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254" name="Rectangle: Rounded Corners 253">
              <a:extLst>
                <a:ext uri="{FF2B5EF4-FFF2-40B4-BE49-F238E27FC236}">
                  <a16:creationId xmlns:a16="http://schemas.microsoft.com/office/drawing/2014/main" id="{0DF34EDA-41B3-484E-727E-40BEF92BAECE}"/>
                </a:ext>
                <a:ext uri="{C183D7F6-B498-43B3-948B-1728B52AA6E4}">
                  <adec:decorative xmlns:adec="http://schemas.microsoft.com/office/drawing/2017/decorative" val="1"/>
                </a:ext>
              </a:extLst>
            </p:cNvPr>
            <p:cNvSpPr/>
            <p:nvPr/>
          </p:nvSpPr>
          <p:spPr>
            <a:xfrm>
              <a:off x="3092474" y="21664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255" name="Rectangle: Rounded Corners 254">
              <a:extLst>
                <a:ext uri="{FF2B5EF4-FFF2-40B4-BE49-F238E27FC236}">
                  <a16:creationId xmlns:a16="http://schemas.microsoft.com/office/drawing/2014/main" id="{032C3D17-B452-568E-8485-1599C9CACB1A}"/>
                </a:ext>
                <a:ext uri="{C183D7F6-B498-43B3-948B-1728B52AA6E4}">
                  <adec:decorative xmlns:adec="http://schemas.microsoft.com/office/drawing/2017/decorative" val="1"/>
                </a:ext>
              </a:extLst>
            </p:cNvPr>
            <p:cNvSpPr/>
            <p:nvPr/>
          </p:nvSpPr>
          <p:spPr>
            <a:xfrm>
              <a:off x="3237613" y="239112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256" name="Rectangle: Rounded Corners 255">
              <a:extLst>
                <a:ext uri="{FF2B5EF4-FFF2-40B4-BE49-F238E27FC236}">
                  <a16:creationId xmlns:a16="http://schemas.microsoft.com/office/drawing/2014/main" id="{BCEDC1D8-38E9-0383-FE5B-DA5677AB36C9}"/>
                </a:ext>
                <a:ext uri="{C183D7F6-B498-43B3-948B-1728B52AA6E4}">
                  <adec:decorative xmlns:adec="http://schemas.microsoft.com/office/drawing/2017/decorative" val="1"/>
                </a:ext>
              </a:extLst>
            </p:cNvPr>
            <p:cNvSpPr/>
            <p:nvPr/>
          </p:nvSpPr>
          <p:spPr>
            <a:xfrm>
              <a:off x="331554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257" name="Rectangle: Rounded Corners 256">
              <a:extLst>
                <a:ext uri="{FF2B5EF4-FFF2-40B4-BE49-F238E27FC236}">
                  <a16:creationId xmlns:a16="http://schemas.microsoft.com/office/drawing/2014/main" id="{C23564C9-F08B-5F91-4BE4-6A7D2AC3297F}"/>
                </a:ext>
                <a:ext uri="{C183D7F6-B498-43B3-948B-1728B52AA6E4}">
                  <adec:decorative xmlns:adec="http://schemas.microsoft.com/office/drawing/2017/decorative" val="1"/>
                </a:ext>
              </a:extLst>
            </p:cNvPr>
            <p:cNvSpPr/>
            <p:nvPr/>
          </p:nvSpPr>
          <p:spPr>
            <a:xfrm>
              <a:off x="3267726" y="284459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258" name="Rectangle: Rounded Corners 257">
              <a:extLst>
                <a:ext uri="{FF2B5EF4-FFF2-40B4-BE49-F238E27FC236}">
                  <a16:creationId xmlns:a16="http://schemas.microsoft.com/office/drawing/2014/main" id="{1A2F6101-13AE-69E2-5138-F8B85C292643}"/>
                </a:ext>
                <a:ext uri="{C183D7F6-B498-43B3-948B-1728B52AA6E4}">
                  <adec:decorative xmlns:adec="http://schemas.microsoft.com/office/drawing/2017/decorative" val="1"/>
                </a:ext>
              </a:extLst>
            </p:cNvPr>
            <p:cNvSpPr/>
            <p:nvPr/>
          </p:nvSpPr>
          <p:spPr>
            <a:xfrm>
              <a:off x="3176572" y="305718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259" name="Rectangle: Rounded Corners 258">
              <a:extLst>
                <a:ext uri="{FF2B5EF4-FFF2-40B4-BE49-F238E27FC236}">
                  <a16:creationId xmlns:a16="http://schemas.microsoft.com/office/drawing/2014/main" id="{07116D45-5EEC-4054-94F4-2B40BB93D1E4}"/>
                </a:ext>
                <a:ext uri="{C183D7F6-B498-43B3-948B-1728B52AA6E4}">
                  <adec:decorative xmlns:adec="http://schemas.microsoft.com/office/drawing/2017/decorative" val="1"/>
                </a:ext>
              </a:extLst>
            </p:cNvPr>
            <p:cNvSpPr/>
            <p:nvPr/>
          </p:nvSpPr>
          <p:spPr>
            <a:xfrm>
              <a:off x="1894759" y="174124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260" name="Group 259">
              <a:extLst>
                <a:ext uri="{FF2B5EF4-FFF2-40B4-BE49-F238E27FC236}">
                  <a16:creationId xmlns:a16="http://schemas.microsoft.com/office/drawing/2014/main" id="{AB972878-F933-003C-48DA-394B7073B6AE}"/>
                </a:ext>
              </a:extLst>
            </p:cNvPr>
            <p:cNvGrpSpPr/>
            <p:nvPr/>
          </p:nvGrpSpPr>
          <p:grpSpPr>
            <a:xfrm>
              <a:off x="3019084" y="1626234"/>
              <a:ext cx="497283" cy="269640"/>
              <a:chOff x="7908561" y="717787"/>
              <a:chExt cx="897039" cy="486398"/>
            </a:xfrm>
          </p:grpSpPr>
          <p:pic>
            <p:nvPicPr>
              <p:cNvPr id="289" name="Picture 288">
                <a:extLst>
                  <a:ext uri="{FF2B5EF4-FFF2-40B4-BE49-F238E27FC236}">
                    <a16:creationId xmlns:a16="http://schemas.microsoft.com/office/drawing/2014/main" id="{BA08AC9F-CA4F-C68E-C38B-9CF809A24F53}"/>
                  </a:ext>
                </a:extLst>
              </p:cNvPr>
              <p:cNvPicPr>
                <a:picLocks noChangeAspect="1"/>
              </p:cNvPicPr>
              <p:nvPr/>
            </p:nvPicPr>
            <p:blipFill>
              <a:blip r:embed="rId38"/>
              <a:stretch>
                <a:fillRect/>
              </a:stretch>
            </p:blipFill>
            <p:spPr>
              <a:xfrm>
                <a:off x="8526186" y="717787"/>
                <a:ext cx="279414" cy="184159"/>
              </a:xfrm>
              <a:prstGeom prst="rect">
                <a:avLst/>
              </a:prstGeom>
            </p:spPr>
          </p:pic>
          <p:pic>
            <p:nvPicPr>
              <p:cNvPr id="290" name="Picture 289" descr="Logo for Insights">
                <a:extLst>
                  <a:ext uri="{FF2B5EF4-FFF2-40B4-BE49-F238E27FC236}">
                    <a16:creationId xmlns:a16="http://schemas.microsoft.com/office/drawing/2014/main" id="{DED78F1F-0C9A-A5F5-2A55-53D4DBA7EE62}"/>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261" name="TextBox 260">
              <a:extLst>
                <a:ext uri="{FF2B5EF4-FFF2-40B4-BE49-F238E27FC236}">
                  <a16:creationId xmlns:a16="http://schemas.microsoft.com/office/drawing/2014/main" id="{37367D79-18D3-F7C2-D478-50D900309BBA}"/>
                </a:ext>
                <a:ext uri="{C183D7F6-B498-43B3-948B-1728B52AA6E4}">
                  <adec:decorative xmlns:adec="http://schemas.microsoft.com/office/drawing/2017/decorative" val="1"/>
                </a:ext>
              </a:extLst>
            </p:cNvPr>
            <p:cNvSpPr txBox="1"/>
            <p:nvPr/>
          </p:nvSpPr>
          <p:spPr>
            <a:xfrm>
              <a:off x="1967619" y="3463564"/>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262" name="Group 261">
              <a:extLst>
                <a:ext uri="{FF2B5EF4-FFF2-40B4-BE49-F238E27FC236}">
                  <a16:creationId xmlns:a16="http://schemas.microsoft.com/office/drawing/2014/main" id="{A67D28E8-3D07-968C-9AB6-47501A4AF064}"/>
                </a:ext>
              </a:extLst>
            </p:cNvPr>
            <p:cNvGrpSpPr/>
            <p:nvPr/>
          </p:nvGrpSpPr>
          <p:grpSpPr>
            <a:xfrm>
              <a:off x="1839079" y="2067748"/>
              <a:ext cx="1318903" cy="1318903"/>
              <a:chOff x="4878589" y="2435726"/>
              <a:chExt cx="2109600" cy="2109600"/>
            </a:xfrm>
          </p:grpSpPr>
          <p:sp>
            <p:nvSpPr>
              <p:cNvPr id="287" name="Oval 286">
                <a:extLst>
                  <a:ext uri="{FF2B5EF4-FFF2-40B4-BE49-F238E27FC236}">
                    <a16:creationId xmlns:a16="http://schemas.microsoft.com/office/drawing/2014/main" id="{559FAD63-271B-3B43-D0C1-0B25AE2579A6}"/>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288" name="Graphic 287" descr="Users">
                <a:extLst>
                  <a:ext uri="{FF2B5EF4-FFF2-40B4-BE49-F238E27FC236}">
                    <a16:creationId xmlns:a16="http://schemas.microsoft.com/office/drawing/2014/main" id="{66353F4C-8E30-9FBB-C5FD-66FA5FB2B12B}"/>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5245318" y="2802456"/>
                <a:ext cx="1376142" cy="1376140"/>
              </a:xfrm>
              <a:prstGeom prst="rect">
                <a:avLst/>
              </a:prstGeom>
            </p:spPr>
          </p:pic>
        </p:grpSp>
        <p:sp>
          <p:nvSpPr>
            <p:cNvPr id="263" name="Oval 262">
              <a:extLst>
                <a:ext uri="{FF2B5EF4-FFF2-40B4-BE49-F238E27FC236}">
                  <a16:creationId xmlns:a16="http://schemas.microsoft.com/office/drawing/2014/main" id="{C55B6373-ADBE-6371-DF2C-B420877FB7EE}"/>
                </a:ext>
              </a:extLst>
            </p:cNvPr>
            <p:cNvSpPr/>
            <p:nvPr/>
          </p:nvSpPr>
          <p:spPr>
            <a:xfrm>
              <a:off x="1996014" y="2215024"/>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64" name="Graphic 263">
              <a:extLst>
                <a:ext uri="{FF2B5EF4-FFF2-40B4-BE49-F238E27FC236}">
                  <a16:creationId xmlns:a16="http://schemas.microsoft.com/office/drawing/2014/main" id="{F725E051-1D5E-A152-7213-E89665352F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65825" y="3082948"/>
              <a:ext cx="297727" cy="297728"/>
            </a:xfrm>
            <a:prstGeom prst="rect">
              <a:avLst/>
            </a:prstGeom>
          </p:spPr>
        </p:pic>
        <p:grpSp>
          <p:nvGrpSpPr>
            <p:cNvPr id="265" name="Group 264">
              <a:extLst>
                <a:ext uri="{FF2B5EF4-FFF2-40B4-BE49-F238E27FC236}">
                  <a16:creationId xmlns:a16="http://schemas.microsoft.com/office/drawing/2014/main" id="{1566441E-C853-F00E-7D9B-0801B178E4E2}"/>
                </a:ext>
              </a:extLst>
            </p:cNvPr>
            <p:cNvGrpSpPr/>
            <p:nvPr/>
          </p:nvGrpSpPr>
          <p:grpSpPr>
            <a:xfrm>
              <a:off x="282608" y="1831066"/>
              <a:ext cx="4585773" cy="1709242"/>
              <a:chOff x="2470138" y="2014213"/>
              <a:chExt cx="7141694" cy="2742085"/>
            </a:xfrm>
          </p:grpSpPr>
          <p:pic>
            <p:nvPicPr>
              <p:cNvPr id="269" name="Picture 268" descr="Microsoft Teams app icon">
                <a:extLst>
                  <a:ext uri="{FF2B5EF4-FFF2-40B4-BE49-F238E27FC236}">
                    <a16:creationId xmlns:a16="http://schemas.microsoft.com/office/drawing/2014/main" id="{FCFDA271-8113-4384-C562-27163682B151}"/>
                  </a:ext>
                </a:extLst>
              </p:cNvPr>
              <p:cNvPicPr>
                <a:picLocks noChangeAspect="1"/>
              </p:cNvPicPr>
              <p:nvPr/>
            </p:nvPicPr>
            <p:blipFill>
              <a:blip r:embed="rId11"/>
              <a:stretch>
                <a:fillRect/>
              </a:stretch>
            </p:blipFill>
            <p:spPr>
              <a:xfrm>
                <a:off x="8591656" y="3805810"/>
                <a:ext cx="561859" cy="613386"/>
              </a:xfrm>
              <a:prstGeom prst="rect">
                <a:avLst/>
              </a:prstGeom>
            </p:spPr>
          </p:pic>
          <p:pic>
            <p:nvPicPr>
              <p:cNvPr id="270" name="Picture 269">
                <a:extLst>
                  <a:ext uri="{FF2B5EF4-FFF2-40B4-BE49-F238E27FC236}">
                    <a16:creationId xmlns:a16="http://schemas.microsoft.com/office/drawing/2014/main" id="{AF2EE7EC-91C2-295D-A3BA-EB90F7C4CC33}"/>
                  </a:ext>
                </a:extLst>
              </p:cNvPr>
              <p:cNvPicPr>
                <a:picLocks noChangeAspect="1"/>
              </p:cNvPicPr>
              <p:nvPr/>
            </p:nvPicPr>
            <p:blipFill>
              <a:blip r:embed="rId41">
                <a:extLst>
                  <a:ext uri="{BEBA8EAE-BF5A-486C-A8C5-ECC9F3942E4B}">
                    <a14:imgProps xmlns:a14="http://schemas.microsoft.com/office/drawing/2010/main">
                      <a14:imgLayer r:embed="rId42">
                        <a14:imgEffect>
                          <a14:brightnessContrast contrast="40000"/>
                        </a14:imgEffect>
                      </a14:imgLayer>
                    </a14:imgProps>
                  </a:ext>
                </a:extLst>
              </a:blip>
              <a:stretch>
                <a:fillRect/>
              </a:stretch>
            </p:blipFill>
            <p:spPr>
              <a:xfrm>
                <a:off x="2690574" y="3965875"/>
                <a:ext cx="291288" cy="297485"/>
              </a:xfrm>
              <a:prstGeom prst="rect">
                <a:avLst/>
              </a:prstGeom>
            </p:spPr>
          </p:pic>
          <p:pic>
            <p:nvPicPr>
              <p:cNvPr id="271" name="Picture 270" descr="Microsoft Teams app icon">
                <a:extLst>
                  <a:ext uri="{FF2B5EF4-FFF2-40B4-BE49-F238E27FC236}">
                    <a16:creationId xmlns:a16="http://schemas.microsoft.com/office/drawing/2014/main" id="{55BD9DCD-753C-C44C-4CA7-D5866D3FEA78}"/>
                  </a:ext>
                </a:extLst>
              </p:cNvPr>
              <p:cNvPicPr>
                <a:picLocks noChangeAspect="1"/>
              </p:cNvPicPr>
              <p:nvPr/>
            </p:nvPicPr>
            <p:blipFill>
              <a:blip r:embed="rId11"/>
              <a:stretch>
                <a:fillRect/>
              </a:stretch>
            </p:blipFill>
            <p:spPr>
              <a:xfrm>
                <a:off x="2470138" y="3102642"/>
                <a:ext cx="570111" cy="570111"/>
              </a:xfrm>
              <a:prstGeom prst="rect">
                <a:avLst/>
              </a:prstGeom>
            </p:spPr>
          </p:pic>
          <p:pic>
            <p:nvPicPr>
              <p:cNvPr id="272" name="Picture 271" descr="OneNote app icon">
                <a:extLst>
                  <a:ext uri="{FF2B5EF4-FFF2-40B4-BE49-F238E27FC236}">
                    <a16:creationId xmlns:a16="http://schemas.microsoft.com/office/drawing/2014/main" id="{9E67717B-5050-5CCD-F90D-16F5E798027B}"/>
                  </a:ext>
                </a:extLst>
              </p:cNvPr>
              <p:cNvPicPr>
                <a:picLocks noChangeAspect="1"/>
              </p:cNvPicPr>
              <p:nvPr/>
            </p:nvPicPr>
            <p:blipFill>
              <a:blip r:embed="rId19"/>
              <a:stretch>
                <a:fillRect/>
              </a:stretch>
            </p:blipFill>
            <p:spPr>
              <a:xfrm>
                <a:off x="2841640" y="2419063"/>
                <a:ext cx="571368" cy="571368"/>
              </a:xfrm>
              <a:prstGeom prst="rect">
                <a:avLst/>
              </a:prstGeom>
            </p:spPr>
          </p:pic>
          <p:pic>
            <p:nvPicPr>
              <p:cNvPr id="273" name="Picture 272" descr="Microsoft Teams app icon">
                <a:extLst>
                  <a:ext uri="{FF2B5EF4-FFF2-40B4-BE49-F238E27FC236}">
                    <a16:creationId xmlns:a16="http://schemas.microsoft.com/office/drawing/2014/main" id="{107D8053-B202-BA63-77D1-3033FFC3BFDF}"/>
                  </a:ext>
                </a:extLst>
              </p:cNvPr>
              <p:cNvPicPr>
                <a:picLocks noChangeAspect="1"/>
              </p:cNvPicPr>
              <p:nvPr/>
            </p:nvPicPr>
            <p:blipFill>
              <a:blip r:embed="rId11"/>
              <a:stretch>
                <a:fillRect/>
              </a:stretch>
            </p:blipFill>
            <p:spPr>
              <a:xfrm>
                <a:off x="3273820" y="2068411"/>
                <a:ext cx="570111" cy="570111"/>
              </a:xfrm>
              <a:prstGeom prst="rect">
                <a:avLst/>
              </a:prstGeom>
            </p:spPr>
          </p:pic>
          <p:pic>
            <p:nvPicPr>
              <p:cNvPr id="274" name="Picture 273" descr="Microsoft Teams app icon">
                <a:extLst>
                  <a:ext uri="{FF2B5EF4-FFF2-40B4-BE49-F238E27FC236}">
                    <a16:creationId xmlns:a16="http://schemas.microsoft.com/office/drawing/2014/main" id="{7750601E-3F22-AB96-F901-92140859717D}"/>
                  </a:ext>
                </a:extLst>
              </p:cNvPr>
              <p:cNvPicPr>
                <a:picLocks noChangeAspect="1"/>
              </p:cNvPicPr>
              <p:nvPr/>
            </p:nvPicPr>
            <p:blipFill>
              <a:blip r:embed="rId11"/>
              <a:stretch>
                <a:fillRect/>
              </a:stretch>
            </p:blipFill>
            <p:spPr>
              <a:xfrm>
                <a:off x="7996595" y="2014213"/>
                <a:ext cx="570111" cy="570111"/>
              </a:xfrm>
              <a:prstGeom prst="rect">
                <a:avLst/>
              </a:prstGeom>
            </p:spPr>
          </p:pic>
          <p:pic>
            <p:nvPicPr>
              <p:cNvPr id="275" name="Picture 274" descr="A close up of a logo&#10;&#10;Description automatically generated">
                <a:extLst>
                  <a:ext uri="{FF2B5EF4-FFF2-40B4-BE49-F238E27FC236}">
                    <a16:creationId xmlns:a16="http://schemas.microsoft.com/office/drawing/2014/main" id="{FACC8519-E3D8-9525-D7A4-DC14F22EA077}"/>
                  </a:ext>
                </a:extLst>
              </p:cNvPr>
              <p:cNvPicPr>
                <a:picLocks noChangeAspect="1"/>
              </p:cNvPicPr>
              <p:nvPr/>
            </p:nvPicPr>
            <p:blipFill>
              <a:blip r:embed="rId43"/>
              <a:stretch>
                <a:fillRect/>
              </a:stretch>
            </p:blipFill>
            <p:spPr>
              <a:xfrm>
                <a:off x="8430038" y="2369134"/>
                <a:ext cx="609425" cy="609425"/>
              </a:xfrm>
              <a:prstGeom prst="rect">
                <a:avLst/>
              </a:prstGeom>
            </p:spPr>
          </p:pic>
          <p:pic>
            <p:nvPicPr>
              <p:cNvPr id="276" name="Picture 275" descr="Microsoft Teams app icon">
                <a:extLst>
                  <a:ext uri="{FF2B5EF4-FFF2-40B4-BE49-F238E27FC236}">
                    <a16:creationId xmlns:a16="http://schemas.microsoft.com/office/drawing/2014/main" id="{B8579E06-8A33-2A41-A6D3-9870B95BE9CD}"/>
                  </a:ext>
                </a:extLst>
              </p:cNvPr>
              <p:cNvPicPr>
                <a:picLocks noChangeAspect="1"/>
              </p:cNvPicPr>
              <p:nvPr/>
            </p:nvPicPr>
            <p:blipFill>
              <a:blip r:embed="rId11"/>
              <a:stretch>
                <a:fillRect/>
              </a:stretch>
            </p:blipFill>
            <p:spPr>
              <a:xfrm>
                <a:off x="8671895" y="2732072"/>
                <a:ext cx="570111" cy="570111"/>
              </a:xfrm>
              <a:prstGeom prst="rect">
                <a:avLst/>
              </a:prstGeom>
            </p:spPr>
          </p:pic>
          <p:pic>
            <p:nvPicPr>
              <p:cNvPr id="277" name="Picture 2" descr="See the source image">
                <a:extLst>
                  <a:ext uri="{FF2B5EF4-FFF2-40B4-BE49-F238E27FC236}">
                    <a16:creationId xmlns:a16="http://schemas.microsoft.com/office/drawing/2014/main" id="{868897DF-CE0E-B9C3-6E49-E34AE60427AE}"/>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278" name="Picture 277" descr="PowerPoint app icon">
                <a:extLst>
                  <a:ext uri="{FF2B5EF4-FFF2-40B4-BE49-F238E27FC236}">
                    <a16:creationId xmlns:a16="http://schemas.microsoft.com/office/drawing/2014/main" id="{BC2B1E15-3024-6332-CC2D-CFCE59CD030B}"/>
                  </a:ext>
                </a:extLst>
              </p:cNvPr>
              <p:cNvPicPr>
                <a:picLocks noChangeAspect="1"/>
              </p:cNvPicPr>
              <p:nvPr/>
            </p:nvPicPr>
            <p:blipFill>
              <a:blip r:embed="rId20"/>
              <a:stretch>
                <a:fillRect/>
              </a:stretch>
            </p:blipFill>
            <p:spPr>
              <a:xfrm>
                <a:off x="8388530" y="2024198"/>
                <a:ext cx="574195" cy="574193"/>
              </a:xfrm>
              <a:prstGeom prst="rect">
                <a:avLst/>
              </a:prstGeom>
              <a:noFill/>
              <a:ln w="12700" cap="flat">
                <a:noFill/>
                <a:prstDash val="dash"/>
                <a:miter/>
              </a:ln>
            </p:spPr>
          </p:pic>
          <p:pic>
            <p:nvPicPr>
              <p:cNvPr id="279" name="Picture 278" descr="Icon&#10;&#10;Description automatically generated">
                <a:extLst>
                  <a:ext uri="{FF2B5EF4-FFF2-40B4-BE49-F238E27FC236}">
                    <a16:creationId xmlns:a16="http://schemas.microsoft.com/office/drawing/2014/main" id="{2922456B-3466-6D22-278B-21DDE2F248F7}"/>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280" name="Picture 2" descr="Shape&#10;&#10;Description automatically generated">
                <a:extLst>
                  <a:ext uri="{FF2B5EF4-FFF2-40B4-BE49-F238E27FC236}">
                    <a16:creationId xmlns:a16="http://schemas.microsoft.com/office/drawing/2014/main" id="{22230457-0E70-B6CA-FF7E-BC7AE085ACE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281" name="Picture 280" descr="Microsoft Teams app icon">
                <a:extLst>
                  <a:ext uri="{FF2B5EF4-FFF2-40B4-BE49-F238E27FC236}">
                    <a16:creationId xmlns:a16="http://schemas.microsoft.com/office/drawing/2014/main" id="{854CF522-37FA-1A0C-F17C-8314F8F90CF3}"/>
                  </a:ext>
                </a:extLst>
              </p:cNvPr>
              <p:cNvPicPr>
                <a:picLocks noChangeAspect="1"/>
              </p:cNvPicPr>
              <p:nvPr/>
            </p:nvPicPr>
            <p:blipFill>
              <a:blip r:embed="rId11"/>
              <a:stretch>
                <a:fillRect/>
              </a:stretch>
            </p:blipFill>
            <p:spPr>
              <a:xfrm>
                <a:off x="2560710" y="4142912"/>
                <a:ext cx="561859" cy="613386"/>
              </a:xfrm>
              <a:prstGeom prst="rect">
                <a:avLst/>
              </a:prstGeom>
            </p:spPr>
          </p:pic>
          <p:pic>
            <p:nvPicPr>
              <p:cNvPr id="282" name="Picture 2">
                <a:extLst>
                  <a:ext uri="{FF2B5EF4-FFF2-40B4-BE49-F238E27FC236}">
                    <a16:creationId xmlns:a16="http://schemas.microsoft.com/office/drawing/2014/main" id="{8DE5C5D7-D967-D7E2-8EC3-DE784674A03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283" name="Picture 282" descr="Viva Goals icon">
                <a:extLst>
                  <a:ext uri="{FF2B5EF4-FFF2-40B4-BE49-F238E27FC236}">
                    <a16:creationId xmlns:a16="http://schemas.microsoft.com/office/drawing/2014/main" id="{C2345B5A-044C-0FE0-EFEC-F94BF1EF2DAE}"/>
                  </a:ext>
                </a:extLst>
              </p:cNvPr>
              <p:cNvPicPr>
                <a:picLocks noChangeAspect="1"/>
              </p:cNvPicPr>
              <p:nvPr/>
            </p:nvPicPr>
            <p:blipFill rotWithShape="1">
              <a:blip r:embed="rId27"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284" name="Graphic 283">
                <a:extLst>
                  <a:ext uri="{FF2B5EF4-FFF2-40B4-BE49-F238E27FC236}">
                    <a16:creationId xmlns:a16="http://schemas.microsoft.com/office/drawing/2014/main" id="{458FA857-7F6C-04D2-BA6C-EB7FA311D624}"/>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624572" y="3599471"/>
                <a:ext cx="334996" cy="334996"/>
              </a:xfrm>
              <a:prstGeom prst="rect">
                <a:avLst/>
              </a:prstGeom>
            </p:spPr>
          </p:pic>
          <p:pic>
            <p:nvPicPr>
              <p:cNvPr id="285" name="Graphic 284">
                <a:extLst>
                  <a:ext uri="{FF2B5EF4-FFF2-40B4-BE49-F238E27FC236}">
                    <a16:creationId xmlns:a16="http://schemas.microsoft.com/office/drawing/2014/main" id="{38376F0E-7401-0CC5-875D-548FC08E6A85}"/>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675592" y="2901904"/>
                <a:ext cx="334996" cy="334996"/>
              </a:xfrm>
              <a:prstGeom prst="rect">
                <a:avLst/>
              </a:prstGeom>
            </p:spPr>
          </p:pic>
          <p:pic>
            <p:nvPicPr>
              <p:cNvPr id="286" name="Picture 2" descr="Outlook for Windows - Windows に無料でダウンロードしてインストールする | Microsoft Store">
                <a:extLst>
                  <a:ext uri="{FF2B5EF4-FFF2-40B4-BE49-F238E27FC236}">
                    <a16:creationId xmlns:a16="http://schemas.microsoft.com/office/drawing/2014/main" id="{2002D97E-E371-BE7A-1599-0EDCEC0650C8}"/>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6" name="Group 265">
              <a:extLst>
                <a:ext uri="{FF2B5EF4-FFF2-40B4-BE49-F238E27FC236}">
                  <a16:creationId xmlns:a16="http://schemas.microsoft.com/office/drawing/2014/main" id="{5AF0740C-AA5E-0C47-CA19-174BF50280E1}"/>
                </a:ext>
              </a:extLst>
            </p:cNvPr>
            <p:cNvGrpSpPr/>
            <p:nvPr/>
          </p:nvGrpSpPr>
          <p:grpSpPr>
            <a:xfrm>
              <a:off x="2241371" y="2548363"/>
              <a:ext cx="511713" cy="485232"/>
              <a:chOff x="9015261" y="3769473"/>
              <a:chExt cx="935897" cy="935897"/>
            </a:xfrm>
          </p:grpSpPr>
          <p:pic>
            <p:nvPicPr>
              <p:cNvPr id="267" name="Graphic 266" descr="User with solid fill">
                <a:extLst>
                  <a:ext uri="{FF2B5EF4-FFF2-40B4-BE49-F238E27FC236}">
                    <a16:creationId xmlns:a16="http://schemas.microsoft.com/office/drawing/2014/main" id="{00A41FD1-2CDA-86A0-0CD1-6D0436A3DB5F}"/>
                  </a:ext>
                </a:extLst>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268" name="Graphic 267">
                <a:extLst>
                  <a:ext uri="{FF2B5EF4-FFF2-40B4-BE49-F238E27FC236}">
                    <a16:creationId xmlns:a16="http://schemas.microsoft.com/office/drawing/2014/main" id="{82119A31-F922-3D33-A0BE-DFD8079EE5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57764" y="4304484"/>
                <a:ext cx="236913" cy="236914"/>
              </a:xfrm>
              <a:prstGeom prst="rect">
                <a:avLst/>
              </a:prstGeom>
            </p:spPr>
          </p:pic>
        </p:grpSp>
      </p:grpSp>
      <p:sp>
        <p:nvSpPr>
          <p:cNvPr id="382" name="TextBox 381">
            <a:extLst>
              <a:ext uri="{FF2B5EF4-FFF2-40B4-BE49-F238E27FC236}">
                <a16:creationId xmlns:a16="http://schemas.microsoft.com/office/drawing/2014/main" id="{6CE377BF-35BC-B30F-F1DB-22B4D2FFA72B}"/>
              </a:ext>
              <a:ext uri="{C183D7F6-B498-43B3-948B-1728B52AA6E4}">
                <adec:decorative xmlns:adec="http://schemas.microsoft.com/office/drawing/2017/decorative" val="1"/>
              </a:ext>
            </a:extLst>
          </p:cNvPr>
          <p:cNvSpPr txBox="1"/>
          <p:nvPr/>
        </p:nvSpPr>
        <p:spPr>
          <a:xfrm>
            <a:off x="5069087" y="6358346"/>
            <a:ext cx="223265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4472C4"/>
                </a:solidFill>
                <a:effectLst/>
                <a:uLnTx/>
                <a:uFillTx/>
                <a:latin typeface="Calibri" panose="020F0502020204030204"/>
                <a:ea typeface="+mn-ea"/>
                <a:cs typeface="+mn-cs"/>
              </a:rPr>
              <a:t>Organization</a:t>
            </a:r>
          </a:p>
        </p:txBody>
      </p:sp>
      <p:sp>
        <p:nvSpPr>
          <p:cNvPr id="383" name="Rectangle: Rounded Corners 382">
            <a:extLst>
              <a:ext uri="{FF2B5EF4-FFF2-40B4-BE49-F238E27FC236}">
                <a16:creationId xmlns:a16="http://schemas.microsoft.com/office/drawing/2014/main" id="{398EF1AB-0C0B-1E28-0ED8-AD4BF564BB9F}"/>
              </a:ext>
              <a:ext uri="{C183D7F6-B498-43B3-948B-1728B52AA6E4}">
                <adec:decorative xmlns:adec="http://schemas.microsoft.com/office/drawing/2017/decorative" val="1"/>
              </a:ext>
            </a:extLst>
          </p:cNvPr>
          <p:cNvSpPr/>
          <p:nvPr/>
        </p:nvSpPr>
        <p:spPr>
          <a:xfrm>
            <a:off x="4609911" y="5108969"/>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Organizational learning</a:t>
            </a:r>
          </a:p>
        </p:txBody>
      </p:sp>
      <p:sp>
        <p:nvSpPr>
          <p:cNvPr id="384" name="Rectangle: Rounded Corners 383">
            <a:extLst>
              <a:ext uri="{FF2B5EF4-FFF2-40B4-BE49-F238E27FC236}">
                <a16:creationId xmlns:a16="http://schemas.microsoft.com/office/drawing/2014/main" id="{4271A38F-EA4B-3BCC-B6E4-141CEFE04087}"/>
              </a:ext>
              <a:ext uri="{C183D7F6-B498-43B3-948B-1728B52AA6E4}">
                <adec:decorative xmlns:adec="http://schemas.microsoft.com/office/drawing/2017/decorative" val="1"/>
              </a:ext>
            </a:extLst>
          </p:cNvPr>
          <p:cNvSpPr/>
          <p:nvPr/>
        </p:nvSpPr>
        <p:spPr>
          <a:xfrm>
            <a:off x="4477569" y="5305588"/>
            <a:ext cx="987344"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385" name="Rectangle: Rounded Corners 384">
            <a:extLst>
              <a:ext uri="{FF2B5EF4-FFF2-40B4-BE49-F238E27FC236}">
                <a16:creationId xmlns:a16="http://schemas.microsoft.com/office/drawing/2014/main" id="{3B39E1BB-ADF0-45DA-7AF5-56746E6EC728}"/>
              </a:ext>
              <a:ext uri="{C183D7F6-B498-43B3-948B-1728B52AA6E4}">
                <adec:decorative xmlns:adec="http://schemas.microsoft.com/office/drawing/2017/decorative" val="1"/>
              </a:ext>
            </a:extLst>
          </p:cNvPr>
          <p:cNvSpPr/>
          <p:nvPr/>
        </p:nvSpPr>
        <p:spPr>
          <a:xfrm>
            <a:off x="4396551" y="5516060"/>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386" name="Rectangle: Rounded Corners 385">
            <a:extLst>
              <a:ext uri="{FF2B5EF4-FFF2-40B4-BE49-F238E27FC236}">
                <a16:creationId xmlns:a16="http://schemas.microsoft.com/office/drawing/2014/main" id="{D497C084-B3F2-7280-D5D4-4366593CD4EB}"/>
              </a:ext>
              <a:ext uri="{C183D7F6-B498-43B3-948B-1728B52AA6E4}">
                <adec:decorative xmlns:adec="http://schemas.microsoft.com/office/drawing/2017/decorative" val="1"/>
              </a:ext>
            </a:extLst>
          </p:cNvPr>
          <p:cNvSpPr/>
          <p:nvPr/>
        </p:nvSpPr>
        <p:spPr>
          <a:xfrm>
            <a:off x="4388692" y="5726532"/>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Collect Information</a:t>
            </a:r>
          </a:p>
        </p:txBody>
      </p:sp>
      <p:sp>
        <p:nvSpPr>
          <p:cNvPr id="387" name="Rectangle: Rounded Corners 386">
            <a:extLst>
              <a:ext uri="{FF2B5EF4-FFF2-40B4-BE49-F238E27FC236}">
                <a16:creationId xmlns:a16="http://schemas.microsoft.com/office/drawing/2014/main" id="{F337F65F-CFE1-1CA3-D06C-14B93F10ED08}"/>
              </a:ext>
              <a:ext uri="{C183D7F6-B498-43B3-948B-1728B52AA6E4}">
                <adec:decorative xmlns:adec="http://schemas.microsoft.com/office/drawing/2017/decorative" val="1"/>
              </a:ext>
            </a:extLst>
          </p:cNvPr>
          <p:cNvSpPr/>
          <p:nvPr/>
        </p:nvSpPr>
        <p:spPr>
          <a:xfrm>
            <a:off x="4415803" y="5937003"/>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388" name="Rectangle: Rounded Corners 387">
            <a:extLst>
              <a:ext uri="{FF2B5EF4-FFF2-40B4-BE49-F238E27FC236}">
                <a16:creationId xmlns:a16="http://schemas.microsoft.com/office/drawing/2014/main" id="{3E66CDE4-90BE-D9FE-263E-E7AB2EB78E6E}"/>
              </a:ext>
              <a:ext uri="{C183D7F6-B498-43B3-948B-1728B52AA6E4}">
                <adec:decorative xmlns:adec="http://schemas.microsoft.com/office/drawing/2017/decorative" val="1"/>
              </a:ext>
            </a:extLst>
          </p:cNvPr>
          <p:cNvSpPr/>
          <p:nvPr/>
        </p:nvSpPr>
        <p:spPr>
          <a:xfrm>
            <a:off x="4637629" y="6147472"/>
            <a:ext cx="1040643"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Build a copilot experience</a:t>
            </a:r>
          </a:p>
        </p:txBody>
      </p:sp>
      <p:sp>
        <p:nvSpPr>
          <p:cNvPr id="389" name="Rectangle: Rounded Corners 388">
            <a:extLst>
              <a:ext uri="{FF2B5EF4-FFF2-40B4-BE49-F238E27FC236}">
                <a16:creationId xmlns:a16="http://schemas.microsoft.com/office/drawing/2014/main" id="{CCF71A68-ECE7-5E4D-82BA-00927063A7C0}"/>
              </a:ext>
              <a:ext uri="{C183D7F6-B498-43B3-948B-1728B52AA6E4}">
                <adec:decorative xmlns:adec="http://schemas.microsoft.com/office/drawing/2017/decorative" val="1"/>
              </a:ext>
            </a:extLst>
          </p:cNvPr>
          <p:cNvSpPr/>
          <p:nvPr/>
        </p:nvSpPr>
        <p:spPr>
          <a:xfrm>
            <a:off x="4778975" y="4925744"/>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Conduct Webinars</a:t>
            </a:r>
          </a:p>
        </p:txBody>
      </p:sp>
      <p:grpSp>
        <p:nvGrpSpPr>
          <p:cNvPr id="390" name="Group 389">
            <a:extLst>
              <a:ext uri="{FF2B5EF4-FFF2-40B4-BE49-F238E27FC236}">
                <a16:creationId xmlns:a16="http://schemas.microsoft.com/office/drawing/2014/main" id="{0762B183-0ED8-3045-014B-B15F5EE44AC5}"/>
              </a:ext>
            </a:extLst>
          </p:cNvPr>
          <p:cNvGrpSpPr/>
          <p:nvPr/>
        </p:nvGrpSpPr>
        <p:grpSpPr>
          <a:xfrm>
            <a:off x="5505536" y="4989949"/>
            <a:ext cx="1310931" cy="1310932"/>
            <a:chOff x="5505676" y="3915286"/>
            <a:chExt cx="1345939" cy="1345939"/>
          </a:xfrm>
        </p:grpSpPr>
        <p:sp>
          <p:nvSpPr>
            <p:cNvPr id="391" name="Oval 390">
              <a:extLst>
                <a:ext uri="{FF2B5EF4-FFF2-40B4-BE49-F238E27FC236}">
                  <a16:creationId xmlns:a16="http://schemas.microsoft.com/office/drawing/2014/main" id="{06699F41-CBB9-E903-9E3E-7F043E00CCC1}"/>
                </a:ext>
              </a:extLst>
            </p:cNvPr>
            <p:cNvSpPr/>
            <p:nvPr/>
          </p:nvSpPr>
          <p:spPr>
            <a:xfrm>
              <a:off x="5505676" y="3915286"/>
              <a:ext cx="1345939" cy="1345939"/>
            </a:xfrm>
            <a:prstGeom prst="ellipse">
              <a:avLst/>
            </a:prstGeom>
            <a:solidFill>
              <a:schemeClr val="bg1"/>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392" name="Graphic 391" descr="Hierarchy">
              <a:extLst>
                <a:ext uri="{FF2B5EF4-FFF2-40B4-BE49-F238E27FC236}">
                  <a16:creationId xmlns:a16="http://schemas.microsoft.com/office/drawing/2014/main" id="{611B1EFB-0F02-A782-AE8B-747E336BC931}"/>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5883946" y="4293556"/>
              <a:ext cx="589398" cy="589398"/>
            </a:xfrm>
            <a:prstGeom prst="rect">
              <a:avLst/>
            </a:prstGeom>
          </p:spPr>
        </p:pic>
      </p:grpSp>
      <p:sp>
        <p:nvSpPr>
          <p:cNvPr id="393" name="Oval 392">
            <a:extLst>
              <a:ext uri="{FF2B5EF4-FFF2-40B4-BE49-F238E27FC236}">
                <a16:creationId xmlns:a16="http://schemas.microsoft.com/office/drawing/2014/main" id="{E4601477-A7F0-17B3-B136-260DEAF8F736}"/>
              </a:ext>
            </a:extLst>
          </p:cNvPr>
          <p:cNvSpPr/>
          <p:nvPr/>
        </p:nvSpPr>
        <p:spPr>
          <a:xfrm>
            <a:off x="5702294" y="5158514"/>
            <a:ext cx="958314" cy="958314"/>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94" name="Graphic 393">
            <a:extLst>
              <a:ext uri="{FF2B5EF4-FFF2-40B4-BE49-F238E27FC236}">
                <a16:creationId xmlns:a16="http://schemas.microsoft.com/office/drawing/2014/main" id="{188C2CDA-82F6-D257-3F25-1642F1E3DDA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27541" y="5988296"/>
            <a:ext cx="280605" cy="280606"/>
          </a:xfrm>
          <a:prstGeom prst="rect">
            <a:avLst/>
          </a:prstGeom>
        </p:spPr>
      </p:pic>
      <p:sp>
        <p:nvSpPr>
          <p:cNvPr id="395" name="Rectangle: Rounded Corners 394">
            <a:extLst>
              <a:ext uri="{FF2B5EF4-FFF2-40B4-BE49-F238E27FC236}">
                <a16:creationId xmlns:a16="http://schemas.microsoft.com/office/drawing/2014/main" id="{252485F4-B3EE-FB75-BDE8-2A3BDBB3C1F7}"/>
              </a:ext>
              <a:ext uri="{C183D7F6-B498-43B3-948B-1728B52AA6E4}">
                <adec:decorative xmlns:adec="http://schemas.microsoft.com/office/drawing/2017/decorative" val="1"/>
              </a:ext>
            </a:extLst>
          </p:cNvPr>
          <p:cNvSpPr/>
          <p:nvPr/>
        </p:nvSpPr>
        <p:spPr>
          <a:xfrm>
            <a:off x="6524717" y="4892133"/>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396" name="Rectangle: Rounded Corners 395">
            <a:extLst>
              <a:ext uri="{FF2B5EF4-FFF2-40B4-BE49-F238E27FC236}">
                <a16:creationId xmlns:a16="http://schemas.microsoft.com/office/drawing/2014/main" id="{FE01B815-5AB0-0F7B-6B0D-922BB9F44B8B}"/>
              </a:ext>
              <a:ext uri="{C183D7F6-B498-43B3-948B-1728B52AA6E4}">
                <adec:decorative xmlns:adec="http://schemas.microsoft.com/office/drawing/2017/decorative" val="1"/>
              </a:ext>
            </a:extLst>
          </p:cNvPr>
          <p:cNvSpPr/>
          <p:nvPr/>
        </p:nvSpPr>
        <p:spPr>
          <a:xfrm>
            <a:off x="6752451" y="508872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397" name="Rectangle: Rounded Corners 396">
            <a:extLst>
              <a:ext uri="{FF2B5EF4-FFF2-40B4-BE49-F238E27FC236}">
                <a16:creationId xmlns:a16="http://schemas.microsoft.com/office/drawing/2014/main" id="{C526D6B6-D08E-FBAE-FB9C-BED1D9E66485}"/>
              </a:ext>
              <a:ext uri="{C183D7F6-B498-43B3-948B-1728B52AA6E4}">
                <adec:decorative xmlns:adec="http://schemas.microsoft.com/office/drawing/2017/decorative" val="1"/>
              </a:ext>
            </a:extLst>
          </p:cNvPr>
          <p:cNvSpPr/>
          <p:nvPr/>
        </p:nvSpPr>
        <p:spPr>
          <a:xfrm>
            <a:off x="6890198" y="5301961"/>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398" name="Rectangle: Rounded Corners 397">
            <a:extLst>
              <a:ext uri="{FF2B5EF4-FFF2-40B4-BE49-F238E27FC236}">
                <a16:creationId xmlns:a16="http://schemas.microsoft.com/office/drawing/2014/main" id="{7DD8FCC5-3266-D970-1356-CA60EBFAD4E0}"/>
              </a:ext>
              <a:ext uri="{C183D7F6-B498-43B3-948B-1728B52AA6E4}">
                <adec:decorative xmlns:adec="http://schemas.microsoft.com/office/drawing/2017/decorative" val="1"/>
              </a:ext>
            </a:extLst>
          </p:cNvPr>
          <p:cNvSpPr/>
          <p:nvPr/>
        </p:nvSpPr>
        <p:spPr>
          <a:xfrm>
            <a:off x="6964159" y="5516060"/>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Culture of feedback</a:t>
            </a:r>
            <a:endPar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399" name="Rectangle: Rounded Corners 398">
            <a:extLst>
              <a:ext uri="{FF2B5EF4-FFF2-40B4-BE49-F238E27FC236}">
                <a16:creationId xmlns:a16="http://schemas.microsoft.com/office/drawing/2014/main" id="{F34D0666-CF67-3A00-D8B8-D84246083489}"/>
              </a:ext>
              <a:ext uri="{C183D7F6-B498-43B3-948B-1728B52AA6E4}">
                <adec:decorative xmlns:adec="http://schemas.microsoft.com/office/drawing/2017/decorative" val="1"/>
              </a:ext>
            </a:extLst>
          </p:cNvPr>
          <p:cNvSpPr/>
          <p:nvPr/>
        </p:nvSpPr>
        <p:spPr>
          <a:xfrm>
            <a:off x="6918777" y="5732330"/>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5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400" name="Rectangle: Rounded Corners 399">
            <a:extLst>
              <a:ext uri="{FF2B5EF4-FFF2-40B4-BE49-F238E27FC236}">
                <a16:creationId xmlns:a16="http://schemas.microsoft.com/office/drawing/2014/main" id="{43DB7DCF-38F9-5EC3-67B6-0F0E478BC167}"/>
              </a:ext>
              <a:ext uri="{C183D7F6-B498-43B3-948B-1728B52AA6E4}">
                <adec:decorative xmlns:adec="http://schemas.microsoft.com/office/drawing/2017/decorative" val="1"/>
              </a:ext>
            </a:extLst>
          </p:cNvPr>
          <p:cNvSpPr/>
          <p:nvPr/>
        </p:nvSpPr>
        <p:spPr>
          <a:xfrm>
            <a:off x="6832266" y="5934094"/>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401" name="Rectangle: Rounded Corners 400">
            <a:extLst>
              <a:ext uri="{FF2B5EF4-FFF2-40B4-BE49-F238E27FC236}">
                <a16:creationId xmlns:a16="http://schemas.microsoft.com/office/drawing/2014/main" id="{6E92C906-EA72-2097-EB1A-87A75169D57A}"/>
              </a:ext>
              <a:ext uri="{C183D7F6-B498-43B3-948B-1728B52AA6E4}">
                <adec:decorative xmlns:adec="http://schemas.microsoft.com/office/drawing/2017/decorative" val="1"/>
              </a:ext>
            </a:extLst>
          </p:cNvPr>
          <p:cNvSpPr/>
          <p:nvPr/>
        </p:nvSpPr>
        <p:spPr>
          <a:xfrm>
            <a:off x="6693503" y="614747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402" name="Group 401">
            <a:extLst>
              <a:ext uri="{FF2B5EF4-FFF2-40B4-BE49-F238E27FC236}">
                <a16:creationId xmlns:a16="http://schemas.microsoft.com/office/drawing/2014/main" id="{02412798-CB76-9996-CF62-6E34ED8EBE55}"/>
              </a:ext>
            </a:extLst>
          </p:cNvPr>
          <p:cNvGrpSpPr/>
          <p:nvPr/>
        </p:nvGrpSpPr>
        <p:grpSpPr>
          <a:xfrm>
            <a:off x="3899318" y="4732523"/>
            <a:ext cx="4672969" cy="1587814"/>
            <a:chOff x="2339400" y="2014240"/>
            <a:chExt cx="7432473" cy="2516229"/>
          </a:xfrm>
        </p:grpSpPr>
        <p:pic>
          <p:nvPicPr>
            <p:cNvPr id="403" name="Picture 402" descr="Icon&#10;&#10;Description automatically generated">
              <a:extLst>
                <a:ext uri="{FF2B5EF4-FFF2-40B4-BE49-F238E27FC236}">
                  <a16:creationId xmlns:a16="http://schemas.microsoft.com/office/drawing/2014/main" id="{D981138D-52BE-67B8-FDF2-E59555E10508}"/>
                </a:ext>
              </a:extLst>
            </p:cNvPr>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2740349" y="2772049"/>
              <a:ext cx="482364" cy="482364"/>
            </a:xfrm>
            <a:prstGeom prst="rect">
              <a:avLst/>
            </a:prstGeom>
          </p:spPr>
        </p:pic>
        <p:pic>
          <p:nvPicPr>
            <p:cNvPr id="404" name="Picture 403">
              <a:extLst>
                <a:ext uri="{FF2B5EF4-FFF2-40B4-BE49-F238E27FC236}">
                  <a16:creationId xmlns:a16="http://schemas.microsoft.com/office/drawing/2014/main" id="{0907A4DD-6409-93CB-A6CC-4FA4D71851B7}"/>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2622334" y="3465880"/>
              <a:ext cx="457200" cy="457200"/>
            </a:xfrm>
            <a:prstGeom prst="rect">
              <a:avLst/>
            </a:prstGeom>
          </p:spPr>
        </p:pic>
        <p:pic>
          <p:nvPicPr>
            <p:cNvPr id="405" name="Picture 404" descr="Microsoft Teams app icon">
              <a:extLst>
                <a:ext uri="{FF2B5EF4-FFF2-40B4-BE49-F238E27FC236}">
                  <a16:creationId xmlns:a16="http://schemas.microsoft.com/office/drawing/2014/main" id="{A76BEF53-8F20-CF3E-FA9B-09C45FDEB473}"/>
                </a:ext>
              </a:extLst>
            </p:cNvPr>
            <p:cNvPicPr>
              <a:picLocks noChangeAspect="1"/>
            </p:cNvPicPr>
            <p:nvPr/>
          </p:nvPicPr>
          <p:blipFill>
            <a:blip r:embed="rId11"/>
            <a:stretch>
              <a:fillRect/>
            </a:stretch>
          </p:blipFill>
          <p:spPr>
            <a:xfrm>
              <a:off x="3155446" y="2115021"/>
              <a:ext cx="571616" cy="541685"/>
            </a:xfrm>
            <a:prstGeom prst="rect">
              <a:avLst/>
            </a:prstGeom>
          </p:spPr>
        </p:pic>
        <p:pic>
          <p:nvPicPr>
            <p:cNvPr id="406" name="Picture 405" descr="Logo for Viva Learning">
              <a:extLst>
                <a:ext uri="{FF2B5EF4-FFF2-40B4-BE49-F238E27FC236}">
                  <a16:creationId xmlns:a16="http://schemas.microsoft.com/office/drawing/2014/main" id="{D42EC03C-D7D0-B02B-27D5-9C20A59D4DBA}"/>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075307" y="2556246"/>
              <a:ext cx="251598" cy="251598"/>
            </a:xfrm>
            <a:prstGeom prst="rect">
              <a:avLst/>
            </a:prstGeom>
          </p:spPr>
        </p:pic>
        <p:pic>
          <p:nvPicPr>
            <p:cNvPr id="407" name="Picture 406" descr="Logo, icon&#10;&#10;Description automatically generated">
              <a:extLst>
                <a:ext uri="{FF2B5EF4-FFF2-40B4-BE49-F238E27FC236}">
                  <a16:creationId xmlns:a16="http://schemas.microsoft.com/office/drawing/2014/main" id="{E23AE9FA-BAE5-7D01-DCA5-457DF7B15FF3}"/>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8874111" y="3808952"/>
              <a:ext cx="481146" cy="481146"/>
            </a:xfrm>
            <a:prstGeom prst="rect">
              <a:avLst/>
            </a:prstGeom>
          </p:spPr>
        </p:pic>
        <p:pic>
          <p:nvPicPr>
            <p:cNvPr id="408" name="Picture 407" descr="A purple circle on a black background&#10;&#10;Description automatically generated with low confidence">
              <a:extLst>
                <a:ext uri="{FF2B5EF4-FFF2-40B4-BE49-F238E27FC236}">
                  <a16:creationId xmlns:a16="http://schemas.microsoft.com/office/drawing/2014/main" id="{47662826-B832-A878-BC84-0E2CE5F32081}"/>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2339400" y="3107492"/>
              <a:ext cx="495595" cy="495595"/>
            </a:xfrm>
            <a:prstGeom prst="rect">
              <a:avLst/>
            </a:prstGeom>
          </p:spPr>
        </p:pic>
        <p:pic>
          <p:nvPicPr>
            <p:cNvPr id="409" name="Picture 408" descr="A picture containing text, businesscard, envelope, vector graphics&#10;&#10;Description automatically generated">
              <a:extLst>
                <a:ext uri="{FF2B5EF4-FFF2-40B4-BE49-F238E27FC236}">
                  <a16:creationId xmlns:a16="http://schemas.microsoft.com/office/drawing/2014/main" id="{AF10E11C-72CA-E4D2-80CA-D2BAC68930AC}"/>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2750553" y="3205205"/>
              <a:ext cx="287308" cy="287308"/>
            </a:xfrm>
            <a:prstGeom prst="rect">
              <a:avLst/>
            </a:prstGeom>
          </p:spPr>
        </p:pic>
        <p:pic>
          <p:nvPicPr>
            <p:cNvPr id="410" name="Picture 409" descr="Icon&#10;&#10;Description automatically generated">
              <a:extLst>
                <a:ext uri="{FF2B5EF4-FFF2-40B4-BE49-F238E27FC236}">
                  <a16:creationId xmlns:a16="http://schemas.microsoft.com/office/drawing/2014/main" id="{1E6B40C4-AEA1-27E3-FA08-80329B94FB27}"/>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2577903" y="3791264"/>
              <a:ext cx="547107" cy="547107"/>
            </a:xfrm>
            <a:prstGeom prst="rect">
              <a:avLst/>
            </a:prstGeom>
          </p:spPr>
        </p:pic>
        <p:pic>
          <p:nvPicPr>
            <p:cNvPr id="411" name="Picture 410" descr="A close up of a logo&#10;&#10;Description automatically generated">
              <a:extLst>
                <a:ext uri="{FF2B5EF4-FFF2-40B4-BE49-F238E27FC236}">
                  <a16:creationId xmlns:a16="http://schemas.microsoft.com/office/drawing/2014/main" id="{B6B1284C-0551-B05A-12E4-09D1F99CADD8}"/>
                </a:ext>
              </a:extLst>
            </p:cNvPr>
            <p:cNvPicPr>
              <a:picLocks noChangeAspect="1"/>
            </p:cNvPicPr>
            <p:nvPr/>
          </p:nvPicPr>
          <p:blipFill>
            <a:blip r:embed="rId23"/>
            <a:stretch>
              <a:fillRect/>
            </a:stretch>
          </p:blipFill>
          <p:spPr>
            <a:xfrm>
              <a:off x="9205684" y="2014240"/>
              <a:ext cx="566189" cy="566189"/>
            </a:xfrm>
            <a:prstGeom prst="rect">
              <a:avLst/>
            </a:prstGeom>
          </p:spPr>
        </p:pic>
        <p:pic>
          <p:nvPicPr>
            <p:cNvPr id="412" name="Picture 411" descr="A close up of a logo&#10;&#10;Description automatically generated">
              <a:extLst>
                <a:ext uri="{FF2B5EF4-FFF2-40B4-BE49-F238E27FC236}">
                  <a16:creationId xmlns:a16="http://schemas.microsoft.com/office/drawing/2014/main" id="{172D5387-EA29-F6CD-74C7-0E3D42D20E6A}"/>
                </a:ext>
              </a:extLst>
            </p:cNvPr>
            <p:cNvPicPr>
              <a:picLocks noChangeAspect="1"/>
            </p:cNvPicPr>
            <p:nvPr/>
          </p:nvPicPr>
          <p:blipFill>
            <a:blip r:embed="rId43"/>
            <a:stretch>
              <a:fillRect/>
            </a:stretch>
          </p:blipFill>
          <p:spPr>
            <a:xfrm>
              <a:off x="8106955" y="2032750"/>
              <a:ext cx="602155" cy="602155"/>
            </a:xfrm>
            <a:prstGeom prst="rect">
              <a:avLst/>
            </a:prstGeom>
          </p:spPr>
        </p:pic>
        <p:pic>
          <p:nvPicPr>
            <p:cNvPr id="413" name="Picture 412" descr="Microsoft Teams app icon">
              <a:extLst>
                <a:ext uri="{FF2B5EF4-FFF2-40B4-BE49-F238E27FC236}">
                  <a16:creationId xmlns:a16="http://schemas.microsoft.com/office/drawing/2014/main" id="{68109FE8-170A-CCDA-D0E3-D7BE5C54ED04}"/>
                </a:ext>
              </a:extLst>
            </p:cNvPr>
            <p:cNvPicPr>
              <a:picLocks noChangeAspect="1"/>
            </p:cNvPicPr>
            <p:nvPr/>
          </p:nvPicPr>
          <p:blipFill>
            <a:blip r:embed="rId11"/>
            <a:stretch>
              <a:fillRect/>
            </a:stretch>
          </p:blipFill>
          <p:spPr>
            <a:xfrm>
              <a:off x="8798412" y="2367267"/>
              <a:ext cx="571616" cy="541685"/>
            </a:xfrm>
            <a:prstGeom prst="rect">
              <a:avLst/>
            </a:prstGeom>
          </p:spPr>
        </p:pic>
        <p:pic>
          <p:nvPicPr>
            <p:cNvPr id="414" name="Picture 413" descr="A close up of a logo&#10;&#10;Description automatically generated">
              <a:extLst>
                <a:ext uri="{FF2B5EF4-FFF2-40B4-BE49-F238E27FC236}">
                  <a16:creationId xmlns:a16="http://schemas.microsoft.com/office/drawing/2014/main" id="{7199E1C8-E7E1-E4AD-B9D7-6B209E081B5D}"/>
                </a:ext>
              </a:extLst>
            </p:cNvPr>
            <p:cNvPicPr>
              <a:picLocks noChangeAspect="1"/>
            </p:cNvPicPr>
            <p:nvPr/>
          </p:nvPicPr>
          <p:blipFill>
            <a:blip r:embed="rId43"/>
            <a:stretch>
              <a:fillRect/>
            </a:stretch>
          </p:blipFill>
          <p:spPr>
            <a:xfrm>
              <a:off x="8735934" y="3420691"/>
              <a:ext cx="602155" cy="602155"/>
            </a:xfrm>
            <a:prstGeom prst="rect">
              <a:avLst/>
            </a:prstGeom>
          </p:spPr>
        </p:pic>
        <p:pic>
          <p:nvPicPr>
            <p:cNvPr id="415" name="Picture 414" descr="Icon&#10;&#10;Description automatically generated with low confidence">
              <a:extLst>
                <a:ext uri="{FF2B5EF4-FFF2-40B4-BE49-F238E27FC236}">
                  <a16:creationId xmlns:a16="http://schemas.microsoft.com/office/drawing/2014/main" id="{3A63A00C-6768-7A56-906B-20FE360BAF20}"/>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8451612" y="2359978"/>
              <a:ext cx="566189" cy="566189"/>
            </a:xfrm>
            <a:prstGeom prst="rect">
              <a:avLst/>
            </a:prstGeom>
          </p:spPr>
        </p:pic>
        <p:pic>
          <p:nvPicPr>
            <p:cNvPr id="416" name="Picture 415" descr="Logo for Insights">
              <a:extLst>
                <a:ext uri="{FF2B5EF4-FFF2-40B4-BE49-F238E27FC236}">
                  <a16:creationId xmlns:a16="http://schemas.microsoft.com/office/drawing/2014/main" id="{0D9F8291-6D5A-C854-9E32-E1D0CC5303A8}"/>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8532302" y="4233252"/>
              <a:ext cx="270000" cy="270000"/>
            </a:xfrm>
            <a:prstGeom prst="rect">
              <a:avLst/>
            </a:prstGeom>
          </p:spPr>
        </p:pic>
        <p:pic>
          <p:nvPicPr>
            <p:cNvPr id="417" name="Picture 416">
              <a:extLst>
                <a:ext uri="{FF2B5EF4-FFF2-40B4-BE49-F238E27FC236}">
                  <a16:creationId xmlns:a16="http://schemas.microsoft.com/office/drawing/2014/main" id="{588AD192-B552-C48B-F0A0-84BC83A11516}"/>
                </a:ext>
              </a:extLst>
            </p:cNvPr>
            <p:cNvPicPr>
              <a:picLocks noChangeAspect="1"/>
            </p:cNvPicPr>
            <p:nvPr/>
          </p:nvPicPr>
          <p:blipFill>
            <a:blip r:embed="rId57" cstate="print">
              <a:extLst>
                <a:ext uri="{28A0092B-C50C-407E-A947-70E740481C1C}">
                  <a14:useLocalDpi xmlns:a14="http://schemas.microsoft.com/office/drawing/2010/main" val="0"/>
                </a:ext>
              </a:extLst>
            </a:blip>
            <a:srcRect/>
            <a:stretch/>
          </p:blipFill>
          <p:spPr>
            <a:xfrm>
              <a:off x="8899304" y="4228676"/>
              <a:ext cx="270000" cy="270000"/>
            </a:xfrm>
            <a:prstGeom prst="rect">
              <a:avLst/>
            </a:prstGeom>
          </p:spPr>
        </p:pic>
        <p:pic>
          <p:nvPicPr>
            <p:cNvPr id="418" name="Picture 417" descr="A picture containing toy, vector graphics&#10;&#10;Description automatically generated">
              <a:extLst>
                <a:ext uri="{FF2B5EF4-FFF2-40B4-BE49-F238E27FC236}">
                  <a16:creationId xmlns:a16="http://schemas.microsoft.com/office/drawing/2014/main" id="{685AC7E5-2362-B995-5DC0-AB5980304A4B}"/>
                </a:ext>
              </a:extLst>
            </p:cNvPr>
            <p:cNvPicPr>
              <a:picLocks noChangeAspect="1"/>
            </p:cNvPicPr>
            <p:nvPr/>
          </p:nvPicPr>
          <p:blipFill rotWithShape="1">
            <a:blip r:embed="rId58"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625088" y="2185930"/>
              <a:ext cx="270000" cy="275173"/>
            </a:xfrm>
            <a:prstGeom prst="rect">
              <a:avLst/>
            </a:prstGeom>
          </p:spPr>
        </p:pic>
        <p:pic>
          <p:nvPicPr>
            <p:cNvPr id="419" name="Picture 418" descr="Viva Engage icon">
              <a:extLst>
                <a:ext uri="{FF2B5EF4-FFF2-40B4-BE49-F238E27FC236}">
                  <a16:creationId xmlns:a16="http://schemas.microsoft.com/office/drawing/2014/main" id="{D96C5B12-E394-BDA3-D36C-68B3DFA4865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978856" y="2194083"/>
              <a:ext cx="250162" cy="250805"/>
            </a:xfrm>
            <a:prstGeom prst="rect">
              <a:avLst/>
            </a:prstGeom>
          </p:spPr>
        </p:pic>
        <p:pic>
          <p:nvPicPr>
            <p:cNvPr id="420" name="Picture 419" descr="Icon&#10;&#10;Description automatically generated">
              <a:extLst>
                <a:ext uri="{FF2B5EF4-FFF2-40B4-BE49-F238E27FC236}">
                  <a16:creationId xmlns:a16="http://schemas.microsoft.com/office/drawing/2014/main" id="{3B4C63BF-37AB-6DD8-4B9B-24E551013219}"/>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8753102" y="3913551"/>
              <a:ext cx="274851" cy="274850"/>
            </a:xfrm>
            <a:prstGeom prst="rect">
              <a:avLst/>
            </a:prstGeom>
          </p:spPr>
        </p:pic>
        <p:pic>
          <p:nvPicPr>
            <p:cNvPr id="421" name="Picture 420" descr="Viva Connections Logo">
              <a:extLst>
                <a:ext uri="{FF2B5EF4-FFF2-40B4-BE49-F238E27FC236}">
                  <a16:creationId xmlns:a16="http://schemas.microsoft.com/office/drawing/2014/main" id="{C31ADCE8-7600-4412-D6D4-A12F6D2A92CD}"/>
                </a:ext>
              </a:extLst>
            </p:cNvPr>
            <p:cNvPicPr>
              <a:picLocks noChangeAspect="1"/>
            </p:cNvPicPr>
            <p:nvPr/>
          </p:nvPicPr>
          <p:blipFill>
            <a:blip r:embed="rId60">
              <a:extLst>
                <a:ext uri="{28A0092B-C50C-407E-A947-70E740481C1C}">
                  <a14:useLocalDpi xmlns:a14="http://schemas.microsoft.com/office/drawing/2010/main" val="0"/>
                </a:ext>
              </a:extLst>
            </a:blip>
            <a:srcRect/>
            <a:stretch/>
          </p:blipFill>
          <p:spPr>
            <a:xfrm>
              <a:off x="9211863" y="2865403"/>
              <a:ext cx="269919" cy="269919"/>
            </a:xfrm>
            <a:prstGeom prst="rect">
              <a:avLst/>
            </a:prstGeom>
          </p:spPr>
        </p:pic>
        <p:pic>
          <p:nvPicPr>
            <p:cNvPr id="422" name="Picture 421" descr="A purple and pink logo&#10;&#10;Description automatically generated">
              <a:extLst>
                <a:ext uri="{FF2B5EF4-FFF2-40B4-BE49-F238E27FC236}">
                  <a16:creationId xmlns:a16="http://schemas.microsoft.com/office/drawing/2014/main" id="{17813478-8AE2-81A0-F683-30879B29A79A}"/>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8924106" y="3193926"/>
              <a:ext cx="292532" cy="292532"/>
            </a:xfrm>
            <a:prstGeom prst="rect">
              <a:avLst/>
            </a:prstGeom>
          </p:spPr>
        </p:pic>
        <p:pic>
          <p:nvPicPr>
            <p:cNvPr id="423" name="Graphic 422">
              <a:extLst>
                <a:ext uri="{FF2B5EF4-FFF2-40B4-BE49-F238E27FC236}">
                  <a16:creationId xmlns:a16="http://schemas.microsoft.com/office/drawing/2014/main" id="{F27CEBAD-F502-44DB-7350-D187FE2C06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10018" y="2810167"/>
              <a:ext cx="356905" cy="356905"/>
            </a:xfrm>
            <a:prstGeom prst="rect">
              <a:avLst/>
            </a:prstGeom>
          </p:spPr>
        </p:pic>
        <p:pic>
          <p:nvPicPr>
            <p:cNvPr id="424" name="Picture 2" descr="Sales scenario: Respond to a RFP (Copilot Scenario Library) – Microsoft ...">
              <a:extLst>
                <a:ext uri="{FF2B5EF4-FFF2-40B4-BE49-F238E27FC236}">
                  <a16:creationId xmlns:a16="http://schemas.microsoft.com/office/drawing/2014/main" id="{78039593-7C7A-6991-EC04-D0A7E9730DF6}"/>
                </a:ext>
              </a:extLst>
            </p:cNvPr>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3101943" y="4237989"/>
              <a:ext cx="318553" cy="285103"/>
            </a:xfrm>
            <a:prstGeom prst="rect">
              <a:avLst/>
            </a:prstGeom>
            <a:noFill/>
            <a:extLst>
              <a:ext uri="{909E8E84-426E-40DD-AFC4-6F175D3DCCD1}">
                <a14:hiddenFill xmlns:a14="http://schemas.microsoft.com/office/drawing/2010/main">
                  <a:solidFill>
                    <a:srgbClr val="FFFFFF"/>
                  </a:solidFill>
                </a14:hiddenFill>
              </a:ext>
            </a:extLst>
          </p:spPr>
        </p:pic>
        <p:pic>
          <p:nvPicPr>
            <p:cNvPr id="425" name="Picture 2" descr="Azure Cloud Services | Sysvine Technologies">
              <a:extLst>
                <a:ext uri="{FF2B5EF4-FFF2-40B4-BE49-F238E27FC236}">
                  <a16:creationId xmlns:a16="http://schemas.microsoft.com/office/drawing/2014/main" id="{EFB34C0E-265E-B6E4-F56C-478B6493DE1C}"/>
                </a:ext>
              </a:extLst>
            </p:cNvPr>
            <p:cNvPicPr>
              <a:picLocks noChangeAspect="1" noChangeArrowheads="1"/>
            </p:cNvPicPr>
            <p:nvPr/>
          </p:nvPicPr>
          <p:blipFill rotWithShape="1">
            <a:blip r:embed="rId63">
              <a:extLst>
                <a:ext uri="{BEBA8EAE-BF5A-486C-A8C5-ECC9F3942E4B}">
                  <a14:imgProps xmlns:a14="http://schemas.microsoft.com/office/drawing/2010/main">
                    <a14:imgLayer r:embed="rId64">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2758093" y="4231649"/>
              <a:ext cx="279768" cy="2988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98553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00"/>
                                        </p:tgtEl>
                                        <p:attrNameLst>
                                          <p:attrName>style.visibility</p:attrName>
                                        </p:attrNameLst>
                                      </p:cBhvr>
                                      <p:to>
                                        <p:strVal val="visible"/>
                                      </p:to>
                                    </p:set>
                                    <p:animEffect transition="in" filter="fade">
                                      <p:cBhvr>
                                        <p:cTn id="28" dur="500"/>
                                        <p:tgtEl>
                                          <p:spTgt spid="30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1"/>
                                        </p:tgtEl>
                                        <p:attrNameLst>
                                          <p:attrName>style.visibility</p:attrName>
                                        </p:attrNameLst>
                                      </p:cBhvr>
                                      <p:to>
                                        <p:strVal val="visible"/>
                                      </p:to>
                                    </p:set>
                                    <p:animEffect transition="in" filter="fade">
                                      <p:cBhvr>
                                        <p:cTn id="31" dur="500"/>
                                        <p:tgtEl>
                                          <p:spTgt spid="30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99"/>
                                        </p:tgtEl>
                                        <p:attrNameLst>
                                          <p:attrName>style.visibility</p:attrName>
                                        </p:attrNameLst>
                                      </p:cBhvr>
                                      <p:to>
                                        <p:strVal val="visible"/>
                                      </p:to>
                                    </p:set>
                                    <p:animEffect transition="in" filter="fade">
                                      <p:cBhvr>
                                        <p:cTn id="34" dur="500"/>
                                        <p:tgtEl>
                                          <p:spTgt spid="299"/>
                                        </p:tgtEl>
                                      </p:cBhvr>
                                    </p:animEffect>
                                  </p:childTnLst>
                                </p:cTn>
                              </p:par>
                              <p:par>
                                <p:cTn id="35" presetID="10" presetClass="entr" presetSubtype="0" fill="hold" nodeType="withEffect">
                                  <p:stCondLst>
                                    <p:cond delay="0"/>
                                  </p:stCondLst>
                                  <p:childTnLst>
                                    <p:set>
                                      <p:cBhvr>
                                        <p:cTn id="36" dur="1" fill="hold">
                                          <p:stCondLst>
                                            <p:cond delay="0"/>
                                          </p:stCondLst>
                                        </p:cTn>
                                        <p:tgtEl>
                                          <p:spTgt spid="298"/>
                                        </p:tgtEl>
                                        <p:attrNameLst>
                                          <p:attrName>style.visibility</p:attrName>
                                        </p:attrNameLst>
                                      </p:cBhvr>
                                      <p:to>
                                        <p:strVal val="visible"/>
                                      </p:to>
                                    </p:set>
                                    <p:animEffect transition="in" filter="fade">
                                      <p:cBhvr>
                                        <p:cTn id="37" dur="50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p:bldP spid="299" grpId="0"/>
      <p:bldP spid="301"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1CEF-3738-18E5-ED14-1F6F542CAB2F}"/>
              </a:ext>
            </a:extLst>
          </p:cNvPr>
          <p:cNvSpPr>
            <a:spLocks noGrp="1"/>
          </p:cNvSpPr>
          <p:nvPr>
            <p:ph type="title"/>
          </p:nvPr>
        </p:nvSpPr>
        <p:spPr>
          <a:xfrm>
            <a:off x="393700" y="144870"/>
            <a:ext cx="10515600" cy="740281"/>
          </a:xfrm>
        </p:spPr>
        <p:txBody>
          <a:bodyPr>
            <a:normAutofit/>
          </a:bodyPr>
          <a:lstStyle/>
          <a:p>
            <a:r>
              <a:rPr lang="en-US" sz="3200" dirty="0">
                <a:solidFill>
                  <a:srgbClr val="463668"/>
                </a:solidFill>
              </a:rPr>
              <a:t>Speaker notes (2/2)</a:t>
            </a:r>
          </a:p>
        </p:txBody>
      </p:sp>
      <p:sp>
        <p:nvSpPr>
          <p:cNvPr id="4" name="Text Placeholder 2">
            <a:extLst>
              <a:ext uri="{FF2B5EF4-FFF2-40B4-BE49-F238E27FC236}">
                <a16:creationId xmlns:a16="http://schemas.microsoft.com/office/drawing/2014/main" id="{D349D332-6AE6-6475-F82F-F70FEEEA146D}"/>
              </a:ext>
            </a:extLst>
          </p:cNvPr>
          <p:cNvSpPr txBox="1">
            <a:spLocks/>
          </p:cNvSpPr>
          <p:nvPr/>
        </p:nvSpPr>
        <p:spPr>
          <a:xfrm>
            <a:off x="474518" y="6285954"/>
            <a:ext cx="1621685" cy="197984"/>
          </a:xfrm>
          <a:prstGeom prst="rect">
            <a:avLst/>
          </a:prstGeom>
          <a:noFill/>
        </p:spPr>
        <p:txBody>
          <a:bodyPr lIns="0" tIns="109728" rIns="164592" bIns="109728" anchor="ctr">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765" kern="1200" spc="0" baseline="0">
                <a:solidFill>
                  <a:schemeClr val="bg2"/>
                </a:solidFill>
                <a:latin typeface="+mn-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V3.1; July 2024</a:t>
            </a:r>
          </a:p>
        </p:txBody>
      </p:sp>
      <p:sp>
        <p:nvSpPr>
          <p:cNvPr id="6" name="TextBox 5">
            <a:extLst>
              <a:ext uri="{FF2B5EF4-FFF2-40B4-BE49-F238E27FC236}">
                <a16:creationId xmlns:a16="http://schemas.microsoft.com/office/drawing/2014/main" id="{B440015E-81FC-F84E-CC64-95607873D948}"/>
              </a:ext>
            </a:extLst>
          </p:cNvPr>
          <p:cNvSpPr txBox="1"/>
          <p:nvPr/>
        </p:nvSpPr>
        <p:spPr>
          <a:xfrm>
            <a:off x="287968" y="877941"/>
            <a:ext cx="11387950" cy="3914552"/>
          </a:xfrm>
          <a:prstGeom prst="rect">
            <a:avLst/>
          </a:prstGeom>
          <a:noFill/>
        </p:spPr>
        <p:txBody>
          <a:bodyPr wrap="square" lIns="182880" tIns="146304" rIns="182880" bIns="146304" rtlCol="0" anchor="t">
            <a:noAutofit/>
          </a:bodyPr>
          <a:lstStyle/>
          <a:p>
            <a:pPr>
              <a:spcAft>
                <a:spcPts val="600"/>
              </a:spcAft>
              <a:defRPr/>
            </a:pPr>
            <a:r>
              <a:rPr lang="en-US" sz="1100" b="1" dirty="0">
                <a:gradFill>
                  <a:gsLst>
                    <a:gs pos="2917">
                      <a:prstClr val="black"/>
                    </a:gs>
                    <a:gs pos="30000">
                      <a:prstClr val="black"/>
                    </a:gs>
                  </a:gsLst>
                  <a:lin ang="5400000" scaled="0"/>
                </a:gradFill>
                <a:latin typeface="Segoe UI"/>
              </a:rPr>
              <a:t>Organizational Focus</a:t>
            </a: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 Slides </a:t>
            </a:r>
            <a:r>
              <a:rPr lang="en-US" sz="1100" b="1" dirty="0">
                <a:gradFill>
                  <a:gsLst>
                    <a:gs pos="2917">
                      <a:prstClr val="black"/>
                    </a:gs>
                    <a:gs pos="30000">
                      <a:prstClr val="black"/>
                    </a:gs>
                  </a:gsLst>
                  <a:lin ang="5400000" scaled="0"/>
                </a:gradFill>
                <a:latin typeface="Segoe UI"/>
              </a:rPr>
              <a:t>14-16</a:t>
            </a: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a:t>
            </a:r>
            <a:r>
              <a:rPr lang="en-US" sz="1100" b="1" dirty="0">
                <a:gradFill>
                  <a:gsLst>
                    <a:gs pos="2917">
                      <a:prstClr val="black"/>
                    </a:gs>
                    <a:gs pos="30000">
                      <a:prstClr val="black"/>
                    </a:gs>
                  </a:gsLst>
                  <a:lin ang="5400000" scaled="0"/>
                </a:gradFill>
                <a:latin typeface="Segoe UI"/>
              </a:rPr>
              <a:t> </a:t>
            </a:r>
            <a:r>
              <a:rPr lang="en-US" sz="1100" dirty="0">
                <a:gradFill>
                  <a:gsLst>
                    <a:gs pos="2917">
                      <a:prstClr val="black"/>
                    </a:gs>
                    <a:gs pos="30000">
                      <a:prstClr val="black"/>
                    </a:gs>
                  </a:gsLst>
                  <a:lin ang="5400000" scaled="0"/>
                </a:gradFill>
                <a:latin typeface="Segoe UI"/>
              </a:rPr>
              <a:t>T</a:t>
            </a:r>
            <a:r>
              <a:rPr lang="en-GB" sz="1100" dirty="0">
                <a:gradFill>
                  <a:gsLst>
                    <a:gs pos="2917">
                      <a:prstClr val="black"/>
                    </a:gs>
                    <a:gs pos="30000">
                      <a:prstClr val="black"/>
                    </a:gs>
                  </a:gsLst>
                  <a:lin ang="5400000" scaled="0"/>
                </a:gradFill>
                <a:latin typeface="Segoe UI"/>
              </a:rPr>
              <a:t>he organisation provides us with information and sets priorities</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lang="en-GB" sz="1100" dirty="0">
                <a:gradFill>
                  <a:gsLst>
                    <a:gs pos="2917">
                      <a:prstClr val="black"/>
                    </a:gs>
                    <a:gs pos="30000">
                      <a:prstClr val="black"/>
                    </a:gs>
                  </a:gsLst>
                  <a:lin ang="5400000" scaled="0"/>
                </a:gradFill>
                <a:latin typeface="Segoe UI"/>
              </a:rPr>
              <a:t>Additionally, the organization plays a key role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in </a:t>
            </a:r>
            <a:r>
              <a:rPr lang="en-GB" sz="1100" dirty="0">
                <a:gradFill>
                  <a:gsLst>
                    <a:gs pos="2917">
                      <a:prstClr val="black"/>
                    </a:gs>
                    <a:gs pos="30000">
                      <a:prstClr val="black"/>
                    </a:gs>
                  </a:gsLst>
                  <a:lin ang="5400000" scaled="0"/>
                </a:gradFill>
                <a:latin typeface="Segoe UI"/>
              </a:rPr>
              <a:t>employee experience and engaging people, collectively, around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the </a:t>
            </a:r>
            <a:r>
              <a:rPr lang="en-GB" sz="1100" dirty="0">
                <a:gradFill>
                  <a:gsLst>
                    <a:gs pos="2917">
                      <a:prstClr val="black"/>
                    </a:gs>
                    <a:gs pos="30000">
                      <a:prstClr val="black"/>
                    </a:gs>
                  </a:gsLst>
                  <a:lin ang="5400000" scaled="0"/>
                </a:gradFill>
                <a:latin typeface="Segoe UI"/>
              </a:rPr>
              <a:t>vision </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and </a:t>
            </a:r>
            <a:r>
              <a:rPr lang="en-GB" sz="1100" dirty="0">
                <a:gradFill>
                  <a:gsLst>
                    <a:gs pos="2917">
                      <a:prstClr val="black"/>
                    </a:gs>
                    <a:gs pos="30000">
                      <a:prstClr val="black"/>
                    </a:gs>
                  </a:gsLst>
                  <a:lin ang="5400000" scaled="0"/>
                </a:gradFill>
                <a:latin typeface="Segoe UI"/>
              </a:rPr>
              <a:t>mission</a:t>
            </a:r>
            <a:r>
              <a:rPr kumimoji="0" lang="en-GB"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a:t>
            </a:r>
            <a:r>
              <a:rPr lang="en-GB" sz="1100" dirty="0">
                <a:gradFill>
                  <a:gsLst>
                    <a:gs pos="2917">
                      <a:prstClr val="black"/>
                    </a:gs>
                    <a:gs pos="30000">
                      <a:prstClr val="black"/>
                    </a:gs>
                  </a:gsLst>
                  <a:lin ang="5400000" scaled="0"/>
                </a:gradFill>
                <a:latin typeface="Segoe UI"/>
              </a:rPr>
              <a:t> Copilot can help manage information and knowledge across the organisation as well as helping people optimise their time.</a:t>
            </a:r>
            <a:endParaRPr lang="en-GB" sz="1100" dirty="0">
              <a:gradFill>
                <a:gsLst>
                  <a:gs pos="2917">
                    <a:prstClr val="black"/>
                  </a:gs>
                  <a:gs pos="30000">
                    <a:prstClr val="black"/>
                  </a:gs>
                </a:gsLst>
                <a:lin ang="5400000" scaled="0"/>
              </a:gradFill>
              <a:latin typeface="Segoe UI"/>
              <a:cs typeface="Segoe UI"/>
            </a:endParaRPr>
          </a:p>
          <a:p>
            <a:pPr>
              <a:spcAft>
                <a:spcPts val="600"/>
              </a:spcAft>
              <a:defRPr/>
            </a:pPr>
            <a:r>
              <a:rPr lang="en-GB" sz="1100" dirty="0">
                <a:gradFill>
                  <a:gsLst>
                    <a:gs pos="2917">
                      <a:schemeClr val="tx1"/>
                    </a:gs>
                    <a:gs pos="30000">
                      <a:schemeClr val="tx1"/>
                    </a:gs>
                  </a:gsLst>
                  <a:lin ang="5400000" scaled="0"/>
                </a:gradFill>
              </a:rPr>
              <a:t>Copilot can also help support employees to get the support they need on day-to-day organisational questions through its integrations with Power Platform and ability to link up with other systems through custom Copilot.</a:t>
            </a:r>
            <a:endPar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a:spcAft>
                <a:spcPts val="600"/>
              </a:spcAf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Person Focus – Slides </a:t>
            </a:r>
            <a:r>
              <a:rPr lang="en-US" sz="1100" b="1" dirty="0">
                <a:gradFill>
                  <a:gsLst>
                    <a:gs pos="2917">
                      <a:prstClr val="black"/>
                    </a:gs>
                    <a:gs pos="30000">
                      <a:prstClr val="black"/>
                    </a:gs>
                  </a:gsLst>
                  <a:lin ang="5400000" scaled="0"/>
                </a:gradFill>
                <a:latin typeface="Segoe UI"/>
              </a:rPr>
              <a:t>17-23</a:t>
            </a: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The person focus looks at the different identities and needs that the person has within the organization (Professional) and independently of the organizational context (Personal). Our work lives spill into our personal lives and so it’s important to make sure that the individual’s needs are also met. This section also covers our technical identity which is fundamental to our safety and security online, as well as what we can and can’t access. </a:t>
            </a:r>
            <a:r>
              <a:rPr lang="en-US" sz="1100" dirty="0">
                <a:gradFill>
                  <a:gsLst>
                    <a:gs pos="2917">
                      <a:prstClr val="black"/>
                    </a:gs>
                    <a:gs pos="30000">
                      <a:prstClr val="black"/>
                    </a:gs>
                  </a:gsLst>
                  <a:lin ang="5400000" scaled="0"/>
                </a:gradFill>
                <a:latin typeface="Segoe UI"/>
              </a:rPr>
              <a:t>It's important people know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that safeguards are in place protect the organization and the person. Our identities come together in our digital identity through Avatars which allow us to interact not just across different contexts, but also across different digital worlds. This focus on the needs and roles we play supports us to be our authentic selves and allows us to blend work and life in a way that work for us. Slide 26 brings all the focus areas so far together.</a:t>
            </a:r>
            <a:endPar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a:spcAft>
                <a:spcPts val="600"/>
              </a:spcAf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Culture Focus – Slide </a:t>
            </a:r>
            <a:r>
              <a:rPr lang="en-US" sz="1100" b="1" dirty="0">
                <a:gradFill>
                  <a:gsLst>
                    <a:gs pos="2917">
                      <a:prstClr val="black"/>
                    </a:gs>
                    <a:gs pos="30000">
                      <a:prstClr val="black"/>
                    </a:gs>
                  </a:gsLst>
                  <a:lin ang="5400000" scaled="0"/>
                </a:gradFill>
                <a:latin typeface="Segoe UI"/>
              </a:rPr>
              <a:t>24</a:t>
            </a: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The culture focus outlines just some of the psychological constructs and concepts that are key to building a positive working culture </a:t>
            </a:r>
            <a:r>
              <a:rPr lang="en-US" sz="1100" dirty="0">
                <a:gradFill>
                  <a:gsLst>
                    <a:gs pos="2917">
                      <a:prstClr val="black"/>
                    </a:gs>
                    <a:gs pos="30000">
                      <a:prstClr val="black"/>
                    </a:gs>
                  </a:gsLst>
                  <a:lin ang="5400000" scaled="0"/>
                </a:gradFill>
                <a:latin typeface="Segoe UI"/>
              </a:rPr>
              <a:t>that facilitates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hopeful, optimistic, resilient organization that gives the individuals, and the teams and communities they are a part of, the collective feeling of being able achieve the outcomes they are striving for.</a:t>
            </a:r>
            <a:r>
              <a:rPr lang="en-US" sz="1100" dirty="0">
                <a:gradFill>
                  <a:gsLst>
                    <a:gs pos="2917">
                      <a:prstClr val="black"/>
                    </a:gs>
                    <a:gs pos="30000">
                      <a:prstClr val="black"/>
                    </a:gs>
                  </a:gsLst>
                  <a:lin ang="5400000" scaled="0"/>
                </a:gradFill>
                <a:latin typeface="Segoe UI"/>
              </a:rPr>
              <a:t> </a:t>
            </a:r>
            <a:endPar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Bringing it all together one last time – Slide </a:t>
            </a:r>
            <a:r>
              <a:rPr lang="en-US" sz="1100" b="1" dirty="0">
                <a:gradFill>
                  <a:gsLst>
                    <a:gs pos="2917">
                      <a:prstClr val="black"/>
                    </a:gs>
                    <a:gs pos="30000">
                      <a:prstClr val="black"/>
                    </a:gs>
                  </a:gsLst>
                  <a:lin ang="5400000" scaled="0"/>
                </a:gradFill>
                <a:latin typeface="Segoe UI"/>
              </a:rPr>
              <a:t>25</a:t>
            </a:r>
            <a:r>
              <a:rPr kumimoji="0" lang="en-US" sz="1100" b="1"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 </a:t>
            </a:r>
            <a:r>
              <a:rPr kumimoji="0" lang="en-US" sz="1100" b="0" i="0" u="none" strike="noStrike" kern="1200" cap="none" spc="0" normalizeH="0" baseline="0" noProof="0" dirty="0">
                <a:ln>
                  <a:noFill/>
                </a:ln>
                <a:gradFill>
                  <a:gsLst>
                    <a:gs pos="2917">
                      <a:prstClr val="black"/>
                    </a:gs>
                    <a:gs pos="30000">
                      <a:prstClr val="black"/>
                    </a:gs>
                  </a:gsLst>
                  <a:lin ang="5400000" scaled="0"/>
                </a:gradFill>
                <a:effectLst/>
                <a:uLnTx/>
                <a:uFillTx/>
                <a:latin typeface="Segoe UI"/>
                <a:ea typeface="+mn-ea"/>
                <a:cs typeface="+mn-cs"/>
              </a:rPr>
              <a:t>And that’s what happens when you take a #PeopleFirst approach to adoption of new technology and ways of working. We suggest asking your audience what possibilities they see to drive a #PeopleFirst approach in the organization.</a:t>
            </a:r>
          </a:p>
        </p:txBody>
      </p:sp>
    </p:spTree>
    <p:extLst>
      <p:ext uri="{BB962C8B-B14F-4D97-AF65-F5344CB8AC3E}">
        <p14:creationId xmlns:p14="http://schemas.microsoft.com/office/powerpoint/2010/main" val="403822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C5C617BA-54B7-87EB-F273-F58062E76F06}"/>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Person focus</a:t>
            </a:r>
          </a:p>
        </p:txBody>
      </p:sp>
      <p:sp>
        <p:nvSpPr>
          <p:cNvPr id="3" name="TextBox 2">
            <a:extLst>
              <a:ext uri="{FF2B5EF4-FFF2-40B4-BE49-F238E27FC236}">
                <a16:creationId xmlns:a16="http://schemas.microsoft.com/office/drawing/2014/main" id="{06CF4303-83A8-2F12-6C69-B1AFE8E516F4}"/>
              </a:ext>
            </a:extLst>
          </p:cNvPr>
          <p:cNvSpPr txBox="1"/>
          <p:nvPr/>
        </p:nvSpPr>
        <p:spPr>
          <a:xfrm>
            <a:off x="4275532" y="4951468"/>
            <a:ext cx="39114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Person</a:t>
            </a:r>
          </a:p>
        </p:txBody>
      </p:sp>
      <p:sp>
        <p:nvSpPr>
          <p:cNvPr id="4" name="Oval 3" descr="The employee has their own identity">
            <a:extLst>
              <a:ext uri="{FF2B5EF4-FFF2-40B4-BE49-F238E27FC236}">
                <a16:creationId xmlns:a16="http://schemas.microsoft.com/office/drawing/2014/main" id="{42C9BB85-E8D3-8F4D-88DC-8D3A8F497521}"/>
              </a:ext>
              <a:ext uri="{C183D7F6-B498-43B3-948B-1728B52AA6E4}">
                <adec:decorative xmlns:adec="http://schemas.microsoft.com/office/drawing/2017/decorative" val="0"/>
              </a:ext>
            </a:extLst>
          </p:cNvPr>
          <p:cNvSpPr/>
          <p:nvPr/>
        </p:nvSpPr>
        <p:spPr>
          <a:xfrm>
            <a:off x="5042223" y="2345880"/>
            <a:ext cx="2380956" cy="239172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Partial Circle 4">
            <a:extLst>
              <a:ext uri="{FF2B5EF4-FFF2-40B4-BE49-F238E27FC236}">
                <a16:creationId xmlns:a16="http://schemas.microsoft.com/office/drawing/2014/main" id="{7873E854-5A7C-04D0-4C8C-671C7B2F843A}"/>
              </a:ext>
              <a:ext uri="{C183D7F6-B498-43B3-948B-1728B52AA6E4}">
                <adec:decorative xmlns:adec="http://schemas.microsoft.com/office/drawing/2017/decorative" val="1"/>
              </a:ext>
            </a:extLst>
          </p:cNvPr>
          <p:cNvSpPr/>
          <p:nvPr/>
        </p:nvSpPr>
        <p:spPr>
          <a:xfrm>
            <a:off x="5053005" y="2343606"/>
            <a:ext cx="2383218" cy="2393998"/>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17182FD5-63FF-5DB0-C5ED-765FE650ED1A}"/>
              </a:ext>
              <a:ext uri="{C183D7F6-B498-43B3-948B-1728B52AA6E4}">
                <adec:decorative xmlns:adec="http://schemas.microsoft.com/office/drawing/2017/decorative" val="1"/>
              </a:ext>
            </a:extLst>
          </p:cNvPr>
          <p:cNvSpPr/>
          <p:nvPr/>
        </p:nvSpPr>
        <p:spPr>
          <a:xfrm>
            <a:off x="5050742" y="2343608"/>
            <a:ext cx="2383218" cy="2393998"/>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Partial Circle 6">
            <a:extLst>
              <a:ext uri="{FF2B5EF4-FFF2-40B4-BE49-F238E27FC236}">
                <a16:creationId xmlns:a16="http://schemas.microsoft.com/office/drawing/2014/main" id="{73406F92-CF57-5C24-2306-35BAAFE9E8A2}"/>
              </a:ext>
              <a:ext uri="{C183D7F6-B498-43B3-948B-1728B52AA6E4}">
                <adec:decorative xmlns:adec="http://schemas.microsoft.com/office/drawing/2017/decorative" val="1"/>
              </a:ext>
            </a:extLst>
          </p:cNvPr>
          <p:cNvSpPr/>
          <p:nvPr/>
        </p:nvSpPr>
        <p:spPr>
          <a:xfrm>
            <a:off x="5050742" y="2343608"/>
            <a:ext cx="2383218" cy="2393998"/>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Partial Circle 7">
            <a:extLst>
              <a:ext uri="{FF2B5EF4-FFF2-40B4-BE49-F238E27FC236}">
                <a16:creationId xmlns:a16="http://schemas.microsoft.com/office/drawing/2014/main" id="{C83D53F1-A552-EEAF-1801-07D183DE71FB}"/>
              </a:ext>
              <a:ext uri="{C183D7F6-B498-43B3-948B-1728B52AA6E4}">
                <adec:decorative xmlns:adec="http://schemas.microsoft.com/office/drawing/2017/decorative" val="1"/>
              </a:ext>
            </a:extLst>
          </p:cNvPr>
          <p:cNvSpPr/>
          <p:nvPr/>
        </p:nvSpPr>
        <p:spPr>
          <a:xfrm>
            <a:off x="5051727" y="2343608"/>
            <a:ext cx="2383218" cy="2393998"/>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52EB593-75CD-5D08-2CD6-ADD977FB9214}"/>
              </a:ext>
            </a:extLst>
          </p:cNvPr>
          <p:cNvSpPr txBox="1"/>
          <p:nvPr/>
        </p:nvSpPr>
        <p:spPr>
          <a:xfrm>
            <a:off x="4236720" y="1724158"/>
            <a:ext cx="1802221"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7030A0"/>
                </a:solidFill>
                <a:effectLst/>
                <a:uLnTx/>
                <a:uFillTx/>
                <a:latin typeface="Calibri" panose="020F0502020204030204"/>
                <a:ea typeface="+mn-ea"/>
                <a:cs typeface="+mn-cs"/>
              </a:rPr>
              <a:t>Personal Identity</a:t>
            </a:r>
          </a:p>
        </p:txBody>
      </p:sp>
      <p:sp>
        <p:nvSpPr>
          <p:cNvPr id="10" name="Rectangle: Rounded Corners 9">
            <a:extLst>
              <a:ext uri="{FF2B5EF4-FFF2-40B4-BE49-F238E27FC236}">
                <a16:creationId xmlns:a16="http://schemas.microsoft.com/office/drawing/2014/main" id="{21808F0C-0A01-8003-F2EA-C448B387BEB1}"/>
              </a:ext>
              <a:ext uri="{C183D7F6-B498-43B3-948B-1728B52AA6E4}">
                <adec:decorative xmlns:adec="http://schemas.microsoft.com/office/drawing/2017/decorative" val="1"/>
              </a:ext>
            </a:extLst>
          </p:cNvPr>
          <p:cNvSpPr/>
          <p:nvPr/>
        </p:nvSpPr>
        <p:spPr>
          <a:xfrm>
            <a:off x="4188497" y="2095938"/>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1" name="Rectangle: Rounded Corners 10">
            <a:extLst>
              <a:ext uri="{FF2B5EF4-FFF2-40B4-BE49-F238E27FC236}">
                <a16:creationId xmlns:a16="http://schemas.microsoft.com/office/drawing/2014/main" id="{E79A9F96-36C9-B82B-12F9-AF7777DA2460}"/>
              </a:ext>
              <a:ext uri="{C183D7F6-B498-43B3-948B-1728B52AA6E4}">
                <adec:decorative xmlns:adec="http://schemas.microsoft.com/office/drawing/2017/decorative" val="1"/>
              </a:ext>
            </a:extLst>
          </p:cNvPr>
          <p:cNvSpPr/>
          <p:nvPr/>
        </p:nvSpPr>
        <p:spPr>
          <a:xfrm>
            <a:off x="3654208" y="2413399"/>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2" name="Rectangle: Rounded Corners 11">
            <a:extLst>
              <a:ext uri="{FF2B5EF4-FFF2-40B4-BE49-F238E27FC236}">
                <a16:creationId xmlns:a16="http://schemas.microsoft.com/office/drawing/2014/main" id="{FF25976E-89CF-C7A9-2403-4E70A4AB2944}"/>
              </a:ext>
              <a:ext uri="{C183D7F6-B498-43B3-948B-1728B52AA6E4}">
                <adec:decorative xmlns:adec="http://schemas.microsoft.com/office/drawing/2017/decorative" val="1"/>
              </a:ext>
            </a:extLst>
          </p:cNvPr>
          <p:cNvSpPr/>
          <p:nvPr/>
        </p:nvSpPr>
        <p:spPr>
          <a:xfrm>
            <a:off x="3499209" y="2764422"/>
            <a:ext cx="1583651"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3" name="Rectangle: Rounded Corners 12">
            <a:extLst>
              <a:ext uri="{FF2B5EF4-FFF2-40B4-BE49-F238E27FC236}">
                <a16:creationId xmlns:a16="http://schemas.microsoft.com/office/drawing/2014/main" id="{4303FB81-B509-08A7-F90F-AB2CB6A4E5B9}"/>
              </a:ext>
              <a:ext uri="{C183D7F6-B498-43B3-948B-1728B52AA6E4}">
                <adec:decorative xmlns:adec="http://schemas.microsoft.com/office/drawing/2017/decorative" val="1"/>
              </a:ext>
            </a:extLst>
          </p:cNvPr>
          <p:cNvSpPr/>
          <p:nvPr/>
        </p:nvSpPr>
        <p:spPr>
          <a:xfrm>
            <a:off x="3385067" y="3115443"/>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4" name="Rectangle: Rounded Corners 13">
            <a:extLst>
              <a:ext uri="{FF2B5EF4-FFF2-40B4-BE49-F238E27FC236}">
                <a16:creationId xmlns:a16="http://schemas.microsoft.com/office/drawing/2014/main" id="{694016F3-6212-E511-EEC8-C8A66428BE40}"/>
              </a:ext>
              <a:ext uri="{C183D7F6-B498-43B3-948B-1728B52AA6E4}">
                <adec:decorative xmlns:adec="http://schemas.microsoft.com/office/drawing/2017/decorative" val="1"/>
              </a:ext>
            </a:extLst>
          </p:cNvPr>
          <p:cNvSpPr/>
          <p:nvPr/>
        </p:nvSpPr>
        <p:spPr>
          <a:xfrm>
            <a:off x="3359011" y="3471252"/>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5" name="Rectangle: Rounded Corners 14">
            <a:extLst>
              <a:ext uri="{FF2B5EF4-FFF2-40B4-BE49-F238E27FC236}">
                <a16:creationId xmlns:a16="http://schemas.microsoft.com/office/drawing/2014/main" id="{CCDE4A41-057B-C2D7-E27A-1B13AF8BECA4}"/>
              </a:ext>
              <a:ext uri="{C183D7F6-B498-43B3-948B-1728B52AA6E4}">
                <adec:decorative xmlns:adec="http://schemas.microsoft.com/office/drawing/2017/decorative" val="1"/>
              </a:ext>
            </a:extLst>
          </p:cNvPr>
          <p:cNvSpPr/>
          <p:nvPr/>
        </p:nvSpPr>
        <p:spPr>
          <a:xfrm>
            <a:off x="3411172" y="3820182"/>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6" name="TextBox 15">
            <a:extLst>
              <a:ext uri="{FF2B5EF4-FFF2-40B4-BE49-F238E27FC236}">
                <a16:creationId xmlns:a16="http://schemas.microsoft.com/office/drawing/2014/main" id="{15A92AA4-601B-1A23-AF70-63793623A147}"/>
              </a:ext>
            </a:extLst>
          </p:cNvPr>
          <p:cNvSpPr txBox="1"/>
          <p:nvPr/>
        </p:nvSpPr>
        <p:spPr>
          <a:xfrm>
            <a:off x="3758567" y="4263455"/>
            <a:ext cx="1693364"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7030A0"/>
                </a:solidFill>
                <a:effectLst/>
                <a:uLnTx/>
                <a:uFillTx/>
                <a:latin typeface="Calibri" panose="020F0502020204030204"/>
                <a:ea typeface="+mn-ea"/>
                <a:cs typeface="+mn-cs"/>
              </a:rPr>
              <a:t>Technical Identity</a:t>
            </a:r>
          </a:p>
        </p:txBody>
      </p:sp>
      <p:sp>
        <p:nvSpPr>
          <p:cNvPr id="17" name="Rectangle: Rounded Corners 16">
            <a:extLst>
              <a:ext uri="{FF2B5EF4-FFF2-40B4-BE49-F238E27FC236}">
                <a16:creationId xmlns:a16="http://schemas.microsoft.com/office/drawing/2014/main" id="{66C944ED-A708-E90A-2784-4FA492015382}"/>
              </a:ext>
              <a:ext uri="{C183D7F6-B498-43B3-948B-1728B52AA6E4}">
                <adec:decorative xmlns:adec="http://schemas.microsoft.com/office/drawing/2017/decorative" val="1"/>
              </a:ext>
            </a:extLst>
          </p:cNvPr>
          <p:cNvSpPr/>
          <p:nvPr/>
        </p:nvSpPr>
        <p:spPr>
          <a:xfrm>
            <a:off x="4064011" y="4624883"/>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8" name="TextBox 17">
            <a:extLst>
              <a:ext uri="{FF2B5EF4-FFF2-40B4-BE49-F238E27FC236}">
                <a16:creationId xmlns:a16="http://schemas.microsoft.com/office/drawing/2014/main" id="{13CC7454-AE8F-0EA8-3E9B-2A981B17E81D}"/>
              </a:ext>
            </a:extLst>
          </p:cNvPr>
          <p:cNvSpPr txBox="1"/>
          <p:nvPr/>
        </p:nvSpPr>
        <p:spPr>
          <a:xfrm>
            <a:off x="7287765" y="2611193"/>
            <a:ext cx="1928996"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7030A0"/>
                </a:solidFill>
                <a:effectLst/>
                <a:uLnTx/>
                <a:uFillTx/>
                <a:latin typeface="Calibri" panose="020F0502020204030204"/>
                <a:ea typeface="+mn-ea"/>
                <a:cs typeface="+mn-cs"/>
              </a:rPr>
              <a:t>Professional Identity</a:t>
            </a:r>
          </a:p>
        </p:txBody>
      </p:sp>
      <p:sp>
        <p:nvSpPr>
          <p:cNvPr id="19" name="Rectangle: Rounded Corners 18">
            <a:extLst>
              <a:ext uri="{FF2B5EF4-FFF2-40B4-BE49-F238E27FC236}">
                <a16:creationId xmlns:a16="http://schemas.microsoft.com/office/drawing/2014/main" id="{95ABFCD5-3588-7BB2-D327-6A0CC7CE072B}"/>
              </a:ext>
              <a:ext uri="{C183D7F6-B498-43B3-948B-1728B52AA6E4}">
                <adec:decorative xmlns:adec="http://schemas.microsoft.com/office/drawing/2017/decorative" val="1"/>
              </a:ext>
            </a:extLst>
          </p:cNvPr>
          <p:cNvSpPr/>
          <p:nvPr/>
        </p:nvSpPr>
        <p:spPr>
          <a:xfrm>
            <a:off x="7502073" y="2980023"/>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20" name="Rectangle: Rounded Corners 19">
            <a:extLst>
              <a:ext uri="{FF2B5EF4-FFF2-40B4-BE49-F238E27FC236}">
                <a16:creationId xmlns:a16="http://schemas.microsoft.com/office/drawing/2014/main" id="{8E504AFC-98B5-0DE7-AC66-399E554A5F20}"/>
              </a:ext>
              <a:ext uri="{C183D7F6-B498-43B3-948B-1728B52AA6E4}">
                <adec:decorative xmlns:adec="http://schemas.microsoft.com/office/drawing/2017/decorative" val="1"/>
              </a:ext>
            </a:extLst>
          </p:cNvPr>
          <p:cNvSpPr/>
          <p:nvPr/>
        </p:nvSpPr>
        <p:spPr>
          <a:xfrm>
            <a:off x="7339670" y="4130824"/>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21" name="Picture 20" descr="A person smiling for the camera&#10;&#10;Description automatically generated with medium confidence">
            <a:extLst>
              <a:ext uri="{FF2B5EF4-FFF2-40B4-BE49-F238E27FC236}">
                <a16:creationId xmlns:a16="http://schemas.microsoft.com/office/drawing/2014/main" id="{A98B31F1-438D-8DBE-ABDC-41C4A4F3D0CA}"/>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548983" y="2869802"/>
            <a:ext cx="1377151" cy="1383379"/>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22" name="Rectangle: Rounded Corners 21">
            <a:extLst>
              <a:ext uri="{FF2B5EF4-FFF2-40B4-BE49-F238E27FC236}">
                <a16:creationId xmlns:a16="http://schemas.microsoft.com/office/drawing/2014/main" id="{956D1AE1-4044-5223-0287-BD25205B6C0E}"/>
              </a:ext>
              <a:ext uri="{C183D7F6-B498-43B3-948B-1728B52AA6E4}">
                <adec:decorative xmlns:adec="http://schemas.microsoft.com/office/drawing/2017/decorative" val="1"/>
              </a:ext>
            </a:extLst>
          </p:cNvPr>
          <p:cNvSpPr/>
          <p:nvPr/>
        </p:nvSpPr>
        <p:spPr>
          <a:xfrm>
            <a:off x="2240825" y="463169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23" name="Rectangle: Rounded Corners 22">
            <a:extLst>
              <a:ext uri="{FF2B5EF4-FFF2-40B4-BE49-F238E27FC236}">
                <a16:creationId xmlns:a16="http://schemas.microsoft.com/office/drawing/2014/main" id="{813E23CC-7C00-50D8-F4C6-38A19408D4F1}"/>
              </a:ext>
              <a:ext uri="{C183D7F6-B498-43B3-948B-1728B52AA6E4}">
                <adec:decorative xmlns:adec="http://schemas.microsoft.com/office/drawing/2017/decorative" val="1"/>
              </a:ext>
            </a:extLst>
          </p:cNvPr>
          <p:cNvSpPr/>
          <p:nvPr/>
        </p:nvSpPr>
        <p:spPr>
          <a:xfrm>
            <a:off x="2244934" y="495146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24" name="Rectangle: Rounded Corners 23">
            <a:extLst>
              <a:ext uri="{FF2B5EF4-FFF2-40B4-BE49-F238E27FC236}">
                <a16:creationId xmlns:a16="http://schemas.microsoft.com/office/drawing/2014/main" id="{609A6E8D-906A-8455-9491-E4265B10DC12}"/>
              </a:ext>
              <a:ext uri="{C183D7F6-B498-43B3-948B-1728B52AA6E4}">
                <adec:decorative xmlns:adec="http://schemas.microsoft.com/office/drawing/2017/decorative" val="1"/>
              </a:ext>
            </a:extLst>
          </p:cNvPr>
          <p:cNvSpPr/>
          <p:nvPr/>
        </p:nvSpPr>
        <p:spPr>
          <a:xfrm>
            <a:off x="2234586" y="527123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Governance</a:t>
            </a:r>
          </a:p>
        </p:txBody>
      </p:sp>
      <p:grpSp>
        <p:nvGrpSpPr>
          <p:cNvPr id="25" name="Group 24" descr="My Internal Brand, Internal Profile, Public Brand represent Business Role Identity">
            <a:extLst>
              <a:ext uri="{FF2B5EF4-FFF2-40B4-BE49-F238E27FC236}">
                <a16:creationId xmlns:a16="http://schemas.microsoft.com/office/drawing/2014/main" id="{FC5E2554-D6A6-38CE-1ED0-2FA0184CA825}"/>
              </a:ext>
            </a:extLst>
          </p:cNvPr>
          <p:cNvGrpSpPr/>
          <p:nvPr/>
        </p:nvGrpSpPr>
        <p:grpSpPr>
          <a:xfrm>
            <a:off x="9216761" y="2918971"/>
            <a:ext cx="2248014" cy="1501680"/>
            <a:chOff x="9216761" y="2918971"/>
            <a:chExt cx="2248014" cy="1501680"/>
          </a:xfrm>
        </p:grpSpPr>
        <p:sp>
          <p:nvSpPr>
            <p:cNvPr id="26" name="TextBox 25">
              <a:extLst>
                <a:ext uri="{FF2B5EF4-FFF2-40B4-BE49-F238E27FC236}">
                  <a16:creationId xmlns:a16="http://schemas.microsoft.com/office/drawing/2014/main" id="{537FA25D-94CD-7D1D-10AF-D44C816B9E0C}"/>
                </a:ext>
              </a:extLst>
            </p:cNvPr>
            <p:cNvSpPr txBox="1"/>
            <p:nvPr/>
          </p:nvSpPr>
          <p:spPr>
            <a:xfrm>
              <a:off x="9535779" y="3507630"/>
              <a:ext cx="1928996"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0070C0"/>
                  </a:solidFill>
                  <a:effectLst/>
                  <a:uLnTx/>
                  <a:uFillTx/>
                  <a:latin typeface="Calibri" panose="020F0502020204030204"/>
                  <a:ea typeface="+mn-ea"/>
                  <a:cs typeface="+mn-cs"/>
                </a:rPr>
                <a:t>Business Role Identity</a:t>
              </a:r>
            </a:p>
          </p:txBody>
        </p:sp>
        <p:sp>
          <p:nvSpPr>
            <p:cNvPr id="27" name="Right Brace 26">
              <a:extLst>
                <a:ext uri="{FF2B5EF4-FFF2-40B4-BE49-F238E27FC236}">
                  <a16:creationId xmlns:a16="http://schemas.microsoft.com/office/drawing/2014/main" id="{19AFD2BC-E770-6E92-6FD9-ED8975770DE4}"/>
                </a:ext>
              </a:extLst>
            </p:cNvPr>
            <p:cNvSpPr/>
            <p:nvPr/>
          </p:nvSpPr>
          <p:spPr>
            <a:xfrm>
              <a:off x="9216761" y="2918971"/>
              <a:ext cx="361631" cy="1501680"/>
            </a:xfrm>
            <a:prstGeom prst="rightBrace">
              <a:avLst>
                <a:gd name="adj1" fmla="val 67623"/>
                <a:gd name="adj2" fmla="val 50000"/>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nvGrpSpPr>
          <p:cNvPr id="28" name="Group 27" descr="These Business Role Identity contribute to represent as IT Professional, Adoption &amp; Change management, Talent , Consulting, Retail, Marketing, Finance, etc.">
            <a:extLst>
              <a:ext uri="{FF2B5EF4-FFF2-40B4-BE49-F238E27FC236}">
                <a16:creationId xmlns:a16="http://schemas.microsoft.com/office/drawing/2014/main" id="{A55A0E7E-13AB-EBC4-7C0B-596CBD13287F}"/>
              </a:ext>
            </a:extLst>
          </p:cNvPr>
          <p:cNvGrpSpPr/>
          <p:nvPr/>
        </p:nvGrpSpPr>
        <p:grpSpPr>
          <a:xfrm>
            <a:off x="9871834" y="882729"/>
            <a:ext cx="3049027" cy="5619296"/>
            <a:chOff x="9871834" y="882729"/>
            <a:chExt cx="3049027" cy="5619296"/>
          </a:xfrm>
          <a:solidFill>
            <a:sysClr val="window" lastClr="FFFFFF"/>
          </a:solidFill>
        </p:grpSpPr>
        <p:sp>
          <p:nvSpPr>
            <p:cNvPr id="29" name="Rectangle: Rounded Corners 28">
              <a:extLst>
                <a:ext uri="{FF2B5EF4-FFF2-40B4-BE49-F238E27FC236}">
                  <a16:creationId xmlns:a16="http://schemas.microsoft.com/office/drawing/2014/main" id="{E01FF9B5-AF8F-6123-70C1-57ABE85DDFAA}"/>
                </a:ext>
              </a:extLst>
            </p:cNvPr>
            <p:cNvSpPr/>
            <p:nvPr/>
          </p:nvSpPr>
          <p:spPr>
            <a:xfrm>
              <a:off x="10130065" y="269163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Adoption &amp; Change </a:t>
              </a:r>
              <a:r>
                <a:rPr kumimoji="0" lang="en-AU" sz="1000" b="0" i="0" u="none" strike="noStrike" kern="0" cap="none" spc="0" normalizeH="0" baseline="0" noProof="0" err="1">
                  <a:ln>
                    <a:noFill/>
                  </a:ln>
                  <a:solidFill>
                    <a:prstClr val="black">
                      <a:alpha val="43000"/>
                    </a:prstClr>
                  </a:solidFill>
                  <a:effectLst/>
                  <a:uLnTx/>
                  <a:uFillTx/>
                  <a:latin typeface="Calibri" panose="020F0502020204030204"/>
                  <a:ea typeface="+mn-ea"/>
                  <a:cs typeface="+mn-cs"/>
                </a:rPr>
                <a:t>Mgmt</a:t>
              </a:r>
              <a:endPar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21DE4E93-0FD1-4A76-1C82-B1A51D6049A2}"/>
                </a:ext>
              </a:extLst>
            </p:cNvPr>
            <p:cNvSpPr/>
            <p:nvPr/>
          </p:nvSpPr>
          <p:spPr>
            <a:xfrm>
              <a:off x="9950155" y="300273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Sales</a:t>
              </a:r>
            </a:p>
          </p:txBody>
        </p:sp>
        <p:sp>
          <p:nvSpPr>
            <p:cNvPr id="31" name="Rectangle: Rounded Corners 30">
              <a:extLst>
                <a:ext uri="{FF2B5EF4-FFF2-40B4-BE49-F238E27FC236}">
                  <a16:creationId xmlns:a16="http://schemas.microsoft.com/office/drawing/2014/main" id="{B1C0FC28-1EC4-01D4-6DD0-C1BDB3DC3484}"/>
                </a:ext>
              </a:extLst>
            </p:cNvPr>
            <p:cNvSpPr/>
            <p:nvPr/>
          </p:nvSpPr>
          <p:spPr>
            <a:xfrm>
              <a:off x="10869558" y="1484864"/>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Marketing</a:t>
              </a:r>
            </a:p>
          </p:txBody>
        </p:sp>
        <p:sp>
          <p:nvSpPr>
            <p:cNvPr id="32" name="Rectangle: Rounded Corners 31">
              <a:extLst>
                <a:ext uri="{FF2B5EF4-FFF2-40B4-BE49-F238E27FC236}">
                  <a16:creationId xmlns:a16="http://schemas.microsoft.com/office/drawing/2014/main" id="{0E559FB4-0AAF-DA9F-9172-4439219AB4F0}"/>
                </a:ext>
              </a:extLst>
            </p:cNvPr>
            <p:cNvSpPr/>
            <p:nvPr/>
          </p:nvSpPr>
          <p:spPr>
            <a:xfrm>
              <a:off x="11145114" y="628816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alpha val="43000"/>
                    </a:prstClr>
                  </a:solidFill>
                  <a:effectLst/>
                  <a:uLnTx/>
                  <a:uFillTx/>
                  <a:latin typeface="Calibri" panose="020F0502020204030204"/>
                  <a:ea typeface="+mn-ea"/>
                  <a:cs typeface="+mn-cs"/>
                </a:rPr>
                <a:t>Fraud Protection              _</a:t>
              </a:r>
            </a:p>
          </p:txBody>
        </p:sp>
        <p:sp>
          <p:nvSpPr>
            <p:cNvPr id="33" name="Rectangle: Rounded Corners 32">
              <a:extLst>
                <a:ext uri="{FF2B5EF4-FFF2-40B4-BE49-F238E27FC236}">
                  <a16:creationId xmlns:a16="http://schemas.microsoft.com/office/drawing/2014/main" id="{B4D7E805-EA5F-45B2-4EF8-757B11527998}"/>
                </a:ext>
              </a:extLst>
            </p:cNvPr>
            <p:cNvSpPr/>
            <p:nvPr/>
          </p:nvSpPr>
          <p:spPr>
            <a:xfrm>
              <a:off x="10714684" y="17724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Retail</a:t>
              </a:r>
            </a:p>
          </p:txBody>
        </p:sp>
        <p:sp>
          <p:nvSpPr>
            <p:cNvPr id="34" name="Rectangle: Rounded Corners 33">
              <a:extLst>
                <a:ext uri="{FF2B5EF4-FFF2-40B4-BE49-F238E27FC236}">
                  <a16:creationId xmlns:a16="http://schemas.microsoft.com/office/drawing/2014/main" id="{FA45CC4A-C7C8-F9DB-66E6-5D6B6DCCF92E}"/>
                </a:ext>
              </a:extLst>
            </p:cNvPr>
            <p:cNvSpPr/>
            <p:nvPr/>
          </p:nvSpPr>
          <p:spPr>
            <a:xfrm>
              <a:off x="10527013" y="207884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Data Analytics</a:t>
              </a:r>
            </a:p>
          </p:txBody>
        </p:sp>
        <p:sp>
          <p:nvSpPr>
            <p:cNvPr id="35" name="Rectangle: Rounded Corners 34">
              <a:extLst>
                <a:ext uri="{FF2B5EF4-FFF2-40B4-BE49-F238E27FC236}">
                  <a16:creationId xmlns:a16="http://schemas.microsoft.com/office/drawing/2014/main" id="{EE7FCD9F-D976-C079-B207-60065BA326C6}"/>
                </a:ext>
              </a:extLst>
            </p:cNvPr>
            <p:cNvSpPr/>
            <p:nvPr/>
          </p:nvSpPr>
          <p:spPr>
            <a:xfrm>
              <a:off x="10379077" y="2385239"/>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Manufacturing</a:t>
              </a:r>
            </a:p>
          </p:txBody>
        </p:sp>
        <p:sp>
          <p:nvSpPr>
            <p:cNvPr id="36" name="Rectangle: Rounded Corners 35">
              <a:extLst>
                <a:ext uri="{FF2B5EF4-FFF2-40B4-BE49-F238E27FC236}">
                  <a16:creationId xmlns:a16="http://schemas.microsoft.com/office/drawing/2014/main" id="{1945F329-8AA8-B957-23E8-CDC49CE77C57}"/>
                </a:ext>
              </a:extLst>
            </p:cNvPr>
            <p:cNvSpPr/>
            <p:nvPr/>
          </p:nvSpPr>
          <p:spPr>
            <a:xfrm>
              <a:off x="11074124" y="118043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Finance</a:t>
              </a:r>
            </a:p>
          </p:txBody>
        </p:sp>
        <p:sp>
          <p:nvSpPr>
            <p:cNvPr id="37" name="Rectangle: Rounded Corners 36">
              <a:extLst>
                <a:ext uri="{FF2B5EF4-FFF2-40B4-BE49-F238E27FC236}">
                  <a16:creationId xmlns:a16="http://schemas.microsoft.com/office/drawing/2014/main" id="{0EC28255-CC39-2FA1-64A3-3E2644769C9D}"/>
                </a:ext>
              </a:extLst>
            </p:cNvPr>
            <p:cNvSpPr/>
            <p:nvPr/>
          </p:nvSpPr>
          <p:spPr>
            <a:xfrm>
              <a:off x="10001434" y="412909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Customer Service</a:t>
              </a:r>
            </a:p>
          </p:txBody>
        </p:sp>
        <p:sp>
          <p:nvSpPr>
            <p:cNvPr id="38" name="Rectangle: Rounded Corners 37">
              <a:extLst>
                <a:ext uri="{FF2B5EF4-FFF2-40B4-BE49-F238E27FC236}">
                  <a16:creationId xmlns:a16="http://schemas.microsoft.com/office/drawing/2014/main" id="{5A022DFA-C9BA-C528-5DB3-5F5191B82E8B}"/>
                </a:ext>
              </a:extLst>
            </p:cNvPr>
            <p:cNvSpPr/>
            <p:nvPr/>
          </p:nvSpPr>
          <p:spPr>
            <a:xfrm>
              <a:off x="10185870" y="4448848"/>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Health</a:t>
              </a:r>
            </a:p>
          </p:txBody>
        </p:sp>
        <p:sp>
          <p:nvSpPr>
            <p:cNvPr id="39" name="Rectangle: Rounded Corners 38">
              <a:extLst>
                <a:ext uri="{FF2B5EF4-FFF2-40B4-BE49-F238E27FC236}">
                  <a16:creationId xmlns:a16="http://schemas.microsoft.com/office/drawing/2014/main" id="{83862733-4275-DADC-8D74-1C6DD77135C6}"/>
                </a:ext>
              </a:extLst>
            </p:cNvPr>
            <p:cNvSpPr/>
            <p:nvPr/>
          </p:nvSpPr>
          <p:spPr>
            <a:xfrm>
              <a:off x="10379077" y="473760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Government</a:t>
              </a:r>
            </a:p>
          </p:txBody>
        </p:sp>
        <p:sp>
          <p:nvSpPr>
            <p:cNvPr id="40" name="Rectangle: Rounded Corners 39">
              <a:extLst>
                <a:ext uri="{FF2B5EF4-FFF2-40B4-BE49-F238E27FC236}">
                  <a16:creationId xmlns:a16="http://schemas.microsoft.com/office/drawing/2014/main" id="{1E53A4B2-84EB-1180-EB13-83DA1AF69E23}"/>
                </a:ext>
              </a:extLst>
            </p:cNvPr>
            <p:cNvSpPr/>
            <p:nvPr/>
          </p:nvSpPr>
          <p:spPr>
            <a:xfrm>
              <a:off x="10527013" y="50520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Education</a:t>
              </a:r>
            </a:p>
          </p:txBody>
        </p:sp>
        <p:sp>
          <p:nvSpPr>
            <p:cNvPr id="41" name="Rectangle: Rounded Corners 40">
              <a:extLst>
                <a:ext uri="{FF2B5EF4-FFF2-40B4-BE49-F238E27FC236}">
                  <a16:creationId xmlns:a16="http://schemas.microsoft.com/office/drawing/2014/main" id="{290997E5-01CE-B6C3-EF95-07B4F32DFE08}"/>
                </a:ext>
              </a:extLst>
            </p:cNvPr>
            <p:cNvSpPr/>
            <p:nvPr/>
          </p:nvSpPr>
          <p:spPr>
            <a:xfrm>
              <a:off x="10681458" y="536650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Field Services</a:t>
              </a:r>
            </a:p>
          </p:txBody>
        </p:sp>
        <p:sp>
          <p:nvSpPr>
            <p:cNvPr id="42" name="Rectangle: Rounded Corners 41">
              <a:extLst>
                <a:ext uri="{FF2B5EF4-FFF2-40B4-BE49-F238E27FC236}">
                  <a16:creationId xmlns:a16="http://schemas.microsoft.com/office/drawing/2014/main" id="{BA6EAC3C-6D80-94FC-9906-6FF7BFDFFC58}"/>
                </a:ext>
              </a:extLst>
            </p:cNvPr>
            <p:cNvSpPr/>
            <p:nvPr/>
          </p:nvSpPr>
          <p:spPr>
            <a:xfrm>
              <a:off x="10811058" y="566400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Consulting</a:t>
              </a:r>
            </a:p>
          </p:txBody>
        </p:sp>
        <p:sp>
          <p:nvSpPr>
            <p:cNvPr id="43" name="Rectangle: Rounded Corners 42">
              <a:extLst>
                <a:ext uri="{FF2B5EF4-FFF2-40B4-BE49-F238E27FC236}">
                  <a16:creationId xmlns:a16="http://schemas.microsoft.com/office/drawing/2014/main" id="{F32480BF-83BA-5593-B009-31066879F340}"/>
                </a:ext>
              </a:extLst>
            </p:cNvPr>
            <p:cNvSpPr/>
            <p:nvPr/>
          </p:nvSpPr>
          <p:spPr>
            <a:xfrm>
              <a:off x="11301613" y="882729"/>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Arts         _</a:t>
              </a:r>
            </a:p>
          </p:txBody>
        </p:sp>
        <p:sp>
          <p:nvSpPr>
            <p:cNvPr id="44" name="Rectangle: Rounded Corners 43">
              <a:extLst>
                <a:ext uri="{FF2B5EF4-FFF2-40B4-BE49-F238E27FC236}">
                  <a16:creationId xmlns:a16="http://schemas.microsoft.com/office/drawing/2014/main" id="{1765CB1D-71AC-8F52-F1DC-8893E1D1A946}"/>
                </a:ext>
              </a:extLst>
            </p:cNvPr>
            <p:cNvSpPr/>
            <p:nvPr/>
          </p:nvSpPr>
          <p:spPr>
            <a:xfrm>
              <a:off x="10988433" y="597039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Talent</a:t>
              </a:r>
            </a:p>
          </p:txBody>
        </p:sp>
        <p:sp>
          <p:nvSpPr>
            <p:cNvPr id="45" name="Rectangle: Rounded Corners 44">
              <a:extLst>
                <a:ext uri="{FF2B5EF4-FFF2-40B4-BE49-F238E27FC236}">
                  <a16:creationId xmlns:a16="http://schemas.microsoft.com/office/drawing/2014/main" id="{8D3CF950-D14F-A743-ED62-807E665478A8}"/>
                </a:ext>
              </a:extLst>
            </p:cNvPr>
            <p:cNvSpPr/>
            <p:nvPr/>
          </p:nvSpPr>
          <p:spPr>
            <a:xfrm>
              <a:off x="9871834" y="3814257"/>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IT Professional</a:t>
              </a:r>
            </a:p>
          </p:txBody>
        </p:sp>
        <p:sp>
          <p:nvSpPr>
            <p:cNvPr id="46" name="Rectangle: Rounded Corners 45">
              <a:extLst>
                <a:ext uri="{FF2B5EF4-FFF2-40B4-BE49-F238E27FC236}">
                  <a16:creationId xmlns:a16="http://schemas.microsoft.com/office/drawing/2014/main" id="{76A5761A-E1C7-3B04-0A0B-E99C42DFD3FA}"/>
                </a:ext>
              </a:extLst>
            </p:cNvPr>
            <p:cNvSpPr/>
            <p:nvPr/>
          </p:nvSpPr>
          <p:spPr>
            <a:xfrm>
              <a:off x="9871834" y="331315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Security Professional</a:t>
              </a:r>
            </a:p>
          </p:txBody>
        </p:sp>
      </p:grpSp>
      <p:grpSp>
        <p:nvGrpSpPr>
          <p:cNvPr id="47" name="Group 46" descr="My Internal Brand, Internal Profile, Public Brand represent Business Role Identity">
            <a:extLst>
              <a:ext uri="{FF2B5EF4-FFF2-40B4-BE49-F238E27FC236}">
                <a16:creationId xmlns:a16="http://schemas.microsoft.com/office/drawing/2014/main" id="{549828BB-C2FF-9B03-13B8-2AFDBAA1232E}"/>
              </a:ext>
            </a:extLst>
          </p:cNvPr>
          <p:cNvGrpSpPr/>
          <p:nvPr/>
        </p:nvGrpSpPr>
        <p:grpSpPr>
          <a:xfrm>
            <a:off x="809753" y="2851740"/>
            <a:ext cx="2253246" cy="1501680"/>
            <a:chOff x="9535779" y="2920073"/>
            <a:chExt cx="2253246" cy="1501680"/>
          </a:xfrm>
        </p:grpSpPr>
        <p:sp>
          <p:nvSpPr>
            <p:cNvPr id="48" name="TextBox 47">
              <a:extLst>
                <a:ext uri="{FF2B5EF4-FFF2-40B4-BE49-F238E27FC236}">
                  <a16:creationId xmlns:a16="http://schemas.microsoft.com/office/drawing/2014/main" id="{D0E0DCA6-EBB9-48F1-C197-957BAD308341}"/>
                </a:ext>
              </a:extLst>
            </p:cNvPr>
            <p:cNvSpPr txBox="1"/>
            <p:nvPr/>
          </p:nvSpPr>
          <p:spPr>
            <a:xfrm>
              <a:off x="9535779" y="3507630"/>
              <a:ext cx="1928996"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0070C0"/>
                  </a:solidFill>
                  <a:effectLst/>
                  <a:uLnTx/>
                  <a:uFillTx/>
                  <a:latin typeface="Calibri" panose="020F0502020204030204"/>
                  <a:ea typeface="+mn-ea"/>
                  <a:cs typeface="+mn-cs"/>
                </a:rPr>
                <a:t>Personal Role Identity</a:t>
              </a:r>
            </a:p>
          </p:txBody>
        </p:sp>
        <p:sp>
          <p:nvSpPr>
            <p:cNvPr id="49" name="Right Brace 48">
              <a:extLst>
                <a:ext uri="{FF2B5EF4-FFF2-40B4-BE49-F238E27FC236}">
                  <a16:creationId xmlns:a16="http://schemas.microsoft.com/office/drawing/2014/main" id="{2BCE05D1-DEB6-A2FD-65A1-9E42AB672637}"/>
                </a:ext>
              </a:extLst>
            </p:cNvPr>
            <p:cNvSpPr/>
            <p:nvPr/>
          </p:nvSpPr>
          <p:spPr>
            <a:xfrm flipH="1">
              <a:off x="11427394" y="2920073"/>
              <a:ext cx="361631" cy="1501680"/>
            </a:xfrm>
            <a:prstGeom prst="rightBrace">
              <a:avLst>
                <a:gd name="adj1" fmla="val 67623"/>
                <a:gd name="adj2" fmla="val 50000"/>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nvGrpSpPr>
          <p:cNvPr id="50" name="Group 49" descr="These Business Role Identity contribute to represent as IT Professional, Adoption &amp; Change management, Talent , Consulting, Retail, Marketing, Finance, etc.">
            <a:extLst>
              <a:ext uri="{FF2B5EF4-FFF2-40B4-BE49-F238E27FC236}">
                <a16:creationId xmlns:a16="http://schemas.microsoft.com/office/drawing/2014/main" id="{83A97724-9C48-80E1-DC5C-8AF4964960B8}"/>
              </a:ext>
            </a:extLst>
          </p:cNvPr>
          <p:cNvGrpSpPr/>
          <p:nvPr/>
        </p:nvGrpSpPr>
        <p:grpSpPr>
          <a:xfrm flipH="1">
            <a:off x="-589070" y="1100270"/>
            <a:ext cx="2821538" cy="5003823"/>
            <a:chOff x="9871834" y="1180436"/>
            <a:chExt cx="2821538" cy="5003823"/>
          </a:xfrm>
          <a:solidFill>
            <a:sysClr val="window" lastClr="FFFFFF"/>
          </a:solidFill>
        </p:grpSpPr>
        <p:sp>
          <p:nvSpPr>
            <p:cNvPr id="51" name="Rectangle: Rounded Corners 50">
              <a:extLst>
                <a:ext uri="{FF2B5EF4-FFF2-40B4-BE49-F238E27FC236}">
                  <a16:creationId xmlns:a16="http://schemas.microsoft.com/office/drawing/2014/main" id="{E32ABE75-BF04-D20F-1E68-829139D64CD0}"/>
                </a:ext>
              </a:extLst>
            </p:cNvPr>
            <p:cNvSpPr/>
            <p:nvPr/>
          </p:nvSpPr>
          <p:spPr>
            <a:xfrm>
              <a:off x="10130065" y="269163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Aunt/Uncle</a:t>
              </a:r>
            </a:p>
          </p:txBody>
        </p:sp>
        <p:sp>
          <p:nvSpPr>
            <p:cNvPr id="52" name="Rectangle: Rounded Corners 51">
              <a:extLst>
                <a:ext uri="{FF2B5EF4-FFF2-40B4-BE49-F238E27FC236}">
                  <a16:creationId xmlns:a16="http://schemas.microsoft.com/office/drawing/2014/main" id="{7BB776FB-CAFE-CC5F-EB1D-1739AC141E96}"/>
                </a:ext>
              </a:extLst>
            </p:cNvPr>
            <p:cNvSpPr/>
            <p:nvPr/>
          </p:nvSpPr>
          <p:spPr>
            <a:xfrm>
              <a:off x="9950155" y="300273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Sibling</a:t>
              </a:r>
            </a:p>
          </p:txBody>
        </p:sp>
        <p:sp>
          <p:nvSpPr>
            <p:cNvPr id="53" name="Rectangle: Rounded Corners 52">
              <a:extLst>
                <a:ext uri="{FF2B5EF4-FFF2-40B4-BE49-F238E27FC236}">
                  <a16:creationId xmlns:a16="http://schemas.microsoft.com/office/drawing/2014/main" id="{DEE8AC17-387B-7C7A-65B5-A21465424FD8}"/>
                </a:ext>
              </a:extLst>
            </p:cNvPr>
            <p:cNvSpPr/>
            <p:nvPr/>
          </p:nvSpPr>
          <p:spPr>
            <a:xfrm>
              <a:off x="10869558" y="1484864"/>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Social worker</a:t>
              </a:r>
            </a:p>
          </p:txBody>
        </p:sp>
        <p:sp>
          <p:nvSpPr>
            <p:cNvPr id="54" name="Rectangle: Rounded Corners 53">
              <a:extLst>
                <a:ext uri="{FF2B5EF4-FFF2-40B4-BE49-F238E27FC236}">
                  <a16:creationId xmlns:a16="http://schemas.microsoft.com/office/drawing/2014/main" id="{CF6F1CBE-613D-F83A-44E9-6BE5801D4E27}"/>
                </a:ext>
              </a:extLst>
            </p:cNvPr>
            <p:cNvSpPr/>
            <p:nvPr/>
          </p:nvSpPr>
          <p:spPr>
            <a:xfrm>
              <a:off x="10714684" y="17724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Carer</a:t>
              </a:r>
            </a:p>
          </p:txBody>
        </p:sp>
        <p:sp>
          <p:nvSpPr>
            <p:cNvPr id="55" name="Rectangle: Rounded Corners 54">
              <a:extLst>
                <a:ext uri="{FF2B5EF4-FFF2-40B4-BE49-F238E27FC236}">
                  <a16:creationId xmlns:a16="http://schemas.microsoft.com/office/drawing/2014/main" id="{4684BDE6-2541-3CFF-3DBD-F03C3BBEE80D}"/>
                </a:ext>
              </a:extLst>
            </p:cNvPr>
            <p:cNvSpPr/>
            <p:nvPr/>
          </p:nvSpPr>
          <p:spPr>
            <a:xfrm>
              <a:off x="10527013" y="207884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Community member</a:t>
              </a:r>
            </a:p>
          </p:txBody>
        </p:sp>
        <p:sp>
          <p:nvSpPr>
            <p:cNvPr id="56" name="Rectangle: Rounded Corners 55">
              <a:extLst>
                <a:ext uri="{FF2B5EF4-FFF2-40B4-BE49-F238E27FC236}">
                  <a16:creationId xmlns:a16="http://schemas.microsoft.com/office/drawing/2014/main" id="{A812DC2B-B452-2829-1A57-DE2A5E240EFE}"/>
                </a:ext>
              </a:extLst>
            </p:cNvPr>
            <p:cNvSpPr/>
            <p:nvPr/>
          </p:nvSpPr>
          <p:spPr>
            <a:xfrm>
              <a:off x="10379077" y="2385239"/>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Friend</a:t>
              </a:r>
            </a:p>
          </p:txBody>
        </p:sp>
        <p:sp>
          <p:nvSpPr>
            <p:cNvPr id="57" name="Rectangle: Rounded Corners 56">
              <a:extLst>
                <a:ext uri="{FF2B5EF4-FFF2-40B4-BE49-F238E27FC236}">
                  <a16:creationId xmlns:a16="http://schemas.microsoft.com/office/drawing/2014/main" id="{EDC0CFCB-884D-EFA3-A64D-E22D23324C27}"/>
                </a:ext>
              </a:extLst>
            </p:cNvPr>
            <p:cNvSpPr/>
            <p:nvPr/>
          </p:nvSpPr>
          <p:spPr>
            <a:xfrm>
              <a:off x="11074124" y="118043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Cousin</a:t>
              </a:r>
            </a:p>
          </p:txBody>
        </p:sp>
        <p:sp>
          <p:nvSpPr>
            <p:cNvPr id="58" name="Rectangle: Rounded Corners 57">
              <a:extLst>
                <a:ext uri="{FF2B5EF4-FFF2-40B4-BE49-F238E27FC236}">
                  <a16:creationId xmlns:a16="http://schemas.microsoft.com/office/drawing/2014/main" id="{C5CB38B9-FB41-2C38-2CA7-E5814A839B47}"/>
                </a:ext>
              </a:extLst>
            </p:cNvPr>
            <p:cNvSpPr/>
            <p:nvPr/>
          </p:nvSpPr>
          <p:spPr>
            <a:xfrm>
              <a:off x="10001434" y="412909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Dancer</a:t>
              </a:r>
            </a:p>
          </p:txBody>
        </p:sp>
        <p:sp>
          <p:nvSpPr>
            <p:cNvPr id="59" name="Rectangle: Rounded Corners 58">
              <a:extLst>
                <a:ext uri="{FF2B5EF4-FFF2-40B4-BE49-F238E27FC236}">
                  <a16:creationId xmlns:a16="http://schemas.microsoft.com/office/drawing/2014/main" id="{D5A9B7F8-632B-3E2B-F5B0-0FAE5B30ADE2}"/>
                </a:ext>
              </a:extLst>
            </p:cNvPr>
            <p:cNvSpPr/>
            <p:nvPr/>
          </p:nvSpPr>
          <p:spPr>
            <a:xfrm>
              <a:off x="10185870" y="4448848"/>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Singer</a:t>
              </a:r>
            </a:p>
          </p:txBody>
        </p:sp>
        <p:sp>
          <p:nvSpPr>
            <p:cNvPr id="60" name="Rectangle: Rounded Corners 59">
              <a:extLst>
                <a:ext uri="{FF2B5EF4-FFF2-40B4-BE49-F238E27FC236}">
                  <a16:creationId xmlns:a16="http://schemas.microsoft.com/office/drawing/2014/main" id="{8B0E24C1-1083-43F1-3C5E-783B8F56D893}"/>
                </a:ext>
              </a:extLst>
            </p:cNvPr>
            <p:cNvSpPr/>
            <p:nvPr/>
          </p:nvSpPr>
          <p:spPr>
            <a:xfrm>
              <a:off x="10379077" y="473760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Artist/Musician</a:t>
              </a:r>
            </a:p>
          </p:txBody>
        </p:sp>
        <p:sp>
          <p:nvSpPr>
            <p:cNvPr id="61" name="Rectangle: Rounded Corners 60">
              <a:extLst>
                <a:ext uri="{FF2B5EF4-FFF2-40B4-BE49-F238E27FC236}">
                  <a16:creationId xmlns:a16="http://schemas.microsoft.com/office/drawing/2014/main" id="{3F2859E3-0D81-7297-10A1-6F644EA7239C}"/>
                </a:ext>
              </a:extLst>
            </p:cNvPr>
            <p:cNvSpPr/>
            <p:nvPr/>
          </p:nvSpPr>
          <p:spPr>
            <a:xfrm>
              <a:off x="10527013" y="50520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Gamer</a:t>
              </a:r>
            </a:p>
          </p:txBody>
        </p:sp>
        <p:sp>
          <p:nvSpPr>
            <p:cNvPr id="62" name="Rectangle: Rounded Corners 61">
              <a:extLst>
                <a:ext uri="{FF2B5EF4-FFF2-40B4-BE49-F238E27FC236}">
                  <a16:creationId xmlns:a16="http://schemas.microsoft.com/office/drawing/2014/main" id="{5D0FB4F0-2081-879F-1E3F-E3B269932324}"/>
                </a:ext>
              </a:extLst>
            </p:cNvPr>
            <p:cNvSpPr/>
            <p:nvPr/>
          </p:nvSpPr>
          <p:spPr>
            <a:xfrm>
              <a:off x="10681458" y="536650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Cook</a:t>
              </a:r>
            </a:p>
          </p:txBody>
        </p:sp>
        <p:sp>
          <p:nvSpPr>
            <p:cNvPr id="63" name="Rectangle: Rounded Corners 62">
              <a:extLst>
                <a:ext uri="{FF2B5EF4-FFF2-40B4-BE49-F238E27FC236}">
                  <a16:creationId xmlns:a16="http://schemas.microsoft.com/office/drawing/2014/main" id="{5DAA6DF0-4D59-2EE2-04C1-735D334EF61B}"/>
                </a:ext>
              </a:extLst>
            </p:cNvPr>
            <p:cNvSpPr/>
            <p:nvPr/>
          </p:nvSpPr>
          <p:spPr>
            <a:xfrm>
              <a:off x="10811058" y="566400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Writer</a:t>
              </a:r>
            </a:p>
          </p:txBody>
        </p:sp>
        <p:sp>
          <p:nvSpPr>
            <p:cNvPr id="64" name="Rectangle: Rounded Corners 63">
              <a:extLst>
                <a:ext uri="{FF2B5EF4-FFF2-40B4-BE49-F238E27FC236}">
                  <a16:creationId xmlns:a16="http://schemas.microsoft.com/office/drawing/2014/main" id="{F4E073AA-B956-75D7-A311-D7A94A7B003D}"/>
                </a:ext>
              </a:extLst>
            </p:cNvPr>
            <p:cNvSpPr/>
            <p:nvPr/>
          </p:nvSpPr>
          <p:spPr>
            <a:xfrm>
              <a:off x="10988433" y="597039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  Technologist</a:t>
              </a:r>
            </a:p>
          </p:txBody>
        </p:sp>
        <p:sp>
          <p:nvSpPr>
            <p:cNvPr id="65" name="Rectangle: Rounded Corners 64">
              <a:extLst>
                <a:ext uri="{FF2B5EF4-FFF2-40B4-BE49-F238E27FC236}">
                  <a16:creationId xmlns:a16="http://schemas.microsoft.com/office/drawing/2014/main" id="{0C116F2E-8198-A1A1-52FF-433E0D8413E0}"/>
                </a:ext>
              </a:extLst>
            </p:cNvPr>
            <p:cNvSpPr/>
            <p:nvPr/>
          </p:nvSpPr>
          <p:spPr>
            <a:xfrm>
              <a:off x="9871834" y="3814257"/>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Sports person</a:t>
              </a:r>
            </a:p>
          </p:txBody>
        </p:sp>
        <p:sp>
          <p:nvSpPr>
            <p:cNvPr id="66" name="Rectangle: Rounded Corners 65">
              <a:extLst>
                <a:ext uri="{FF2B5EF4-FFF2-40B4-BE49-F238E27FC236}">
                  <a16:creationId xmlns:a16="http://schemas.microsoft.com/office/drawing/2014/main" id="{23EA7D2A-34AA-3599-8F80-45BA7D2A200F}"/>
                </a:ext>
              </a:extLst>
            </p:cNvPr>
            <p:cNvSpPr/>
            <p:nvPr/>
          </p:nvSpPr>
          <p:spPr>
            <a:xfrm>
              <a:off x="9871834" y="331315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Parent</a:t>
              </a:r>
            </a:p>
          </p:txBody>
        </p:sp>
      </p:grpSp>
      <p:pic>
        <p:nvPicPr>
          <p:cNvPr id="67" name="Graphic 66" descr="Single gear with solid fill">
            <a:extLst>
              <a:ext uri="{FF2B5EF4-FFF2-40B4-BE49-F238E27FC236}">
                <a16:creationId xmlns:a16="http://schemas.microsoft.com/office/drawing/2014/main" id="{30D7E31A-C25D-A531-41DF-20445B4D32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9685" y="4547703"/>
            <a:ext cx="389418" cy="389418"/>
          </a:xfrm>
          <a:prstGeom prst="rect">
            <a:avLst/>
          </a:prstGeom>
        </p:spPr>
      </p:pic>
      <p:pic>
        <p:nvPicPr>
          <p:cNvPr id="68" name="Graphic 67" descr="Single gear with solid fill">
            <a:extLst>
              <a:ext uri="{FF2B5EF4-FFF2-40B4-BE49-F238E27FC236}">
                <a16:creationId xmlns:a16="http://schemas.microsoft.com/office/drawing/2014/main" id="{D85D6008-D6ED-8C53-5824-928294A7BE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03339" y="4867016"/>
            <a:ext cx="389418" cy="389418"/>
          </a:xfrm>
          <a:prstGeom prst="rect">
            <a:avLst/>
          </a:prstGeom>
        </p:spPr>
      </p:pic>
      <p:pic>
        <p:nvPicPr>
          <p:cNvPr id="69" name="Graphic 68" descr="Single gear with solid fill">
            <a:extLst>
              <a:ext uri="{FF2B5EF4-FFF2-40B4-BE49-F238E27FC236}">
                <a16:creationId xmlns:a16="http://schemas.microsoft.com/office/drawing/2014/main" id="{8DEAC027-0F2A-C57F-7021-D1778B0502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8873" y="5187184"/>
            <a:ext cx="389418" cy="389418"/>
          </a:xfrm>
          <a:prstGeom prst="rect">
            <a:avLst/>
          </a:prstGeom>
        </p:spPr>
      </p:pic>
      <p:pic>
        <p:nvPicPr>
          <p:cNvPr id="70" name="Picture 69">
            <a:extLst>
              <a:ext uri="{FF2B5EF4-FFF2-40B4-BE49-F238E27FC236}">
                <a16:creationId xmlns:a16="http://schemas.microsoft.com/office/drawing/2014/main" id="{71BF9B8B-D0AE-CC8E-55F8-7C070720230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00835" y="2821045"/>
            <a:ext cx="357658" cy="357658"/>
          </a:xfrm>
          <a:prstGeom prst="rect">
            <a:avLst/>
          </a:prstGeom>
        </p:spPr>
      </p:pic>
      <p:grpSp>
        <p:nvGrpSpPr>
          <p:cNvPr id="71" name="Group 70">
            <a:extLst>
              <a:ext uri="{FF2B5EF4-FFF2-40B4-BE49-F238E27FC236}">
                <a16:creationId xmlns:a16="http://schemas.microsoft.com/office/drawing/2014/main" id="{C0DAEFD8-4826-7A74-997E-A9A5D038741C}"/>
              </a:ext>
            </a:extLst>
          </p:cNvPr>
          <p:cNvGrpSpPr/>
          <p:nvPr/>
        </p:nvGrpSpPr>
        <p:grpSpPr>
          <a:xfrm>
            <a:off x="6754344" y="2980023"/>
            <a:ext cx="489529" cy="1286750"/>
            <a:chOff x="6754344" y="2980023"/>
            <a:chExt cx="489529" cy="1286750"/>
          </a:xfrm>
        </p:grpSpPr>
        <p:pic>
          <p:nvPicPr>
            <p:cNvPr id="72" name="Picture 2" descr="See the source image">
              <a:extLst>
                <a:ext uri="{FF2B5EF4-FFF2-40B4-BE49-F238E27FC236}">
                  <a16:creationId xmlns:a16="http://schemas.microsoft.com/office/drawing/2014/main" id="{816BEA7D-DFFD-746B-9945-6A121016F1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Viva Engage icon">
              <a:extLst>
                <a:ext uri="{FF2B5EF4-FFF2-40B4-BE49-F238E27FC236}">
                  <a16:creationId xmlns:a16="http://schemas.microsoft.com/office/drawing/2014/main" id="{A22F341E-7464-EC6B-96E5-F991D1F16E9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pic>
        <p:nvPicPr>
          <p:cNvPr id="74" name="Picture 73" descr="A blue and white diamond&#10;&#10;Description automatically generated">
            <a:extLst>
              <a:ext uri="{FF2B5EF4-FFF2-40B4-BE49-F238E27FC236}">
                <a16:creationId xmlns:a16="http://schemas.microsoft.com/office/drawing/2014/main" id="{F7D5CC99-EB9D-0003-DDEA-EF245704F3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95062" y="4200483"/>
            <a:ext cx="477098" cy="477098"/>
          </a:xfrm>
          <a:prstGeom prst="rect">
            <a:avLst/>
          </a:prstGeom>
        </p:spPr>
      </p:pic>
    </p:spTree>
    <p:extLst>
      <p:ext uri="{BB962C8B-B14F-4D97-AF65-F5344CB8AC3E}">
        <p14:creationId xmlns:p14="http://schemas.microsoft.com/office/powerpoint/2010/main" val="4270122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par>
                          <p:cTn id="12" fill="hold">
                            <p:stCondLst>
                              <p:cond delay="75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250"/>
                                        <p:tgtEl>
                                          <p:spTgt spid="20"/>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up)">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fade">
                                      <p:cBhvr>
                                        <p:cTn id="28" dur="500"/>
                                        <p:tgtEl>
                                          <p:spTgt spid="7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50"/>
                                        <p:tgtEl>
                                          <p:spTgt spid="10"/>
                                        </p:tgtEl>
                                      </p:cBhvr>
                                    </p:animEffect>
                                  </p:childTnLst>
                                </p:cTn>
                              </p:par>
                            </p:childTnLst>
                          </p:cTn>
                        </p:par>
                        <p:par>
                          <p:cTn id="38" fill="hold">
                            <p:stCondLst>
                              <p:cond delay="750"/>
                            </p:stCondLst>
                            <p:childTnLst>
                              <p:par>
                                <p:cTn id="39" presetID="10"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250"/>
                                        <p:tgtEl>
                                          <p:spTgt spid="11"/>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250"/>
                                        <p:tgtEl>
                                          <p:spTgt spid="12"/>
                                        </p:tgtEl>
                                      </p:cBhvr>
                                    </p:animEffect>
                                  </p:childTnLst>
                                </p:cTn>
                              </p:par>
                            </p:childTnLst>
                          </p:cTn>
                        </p:par>
                        <p:par>
                          <p:cTn id="46" fill="hold">
                            <p:stCondLst>
                              <p:cond delay="1250"/>
                            </p:stCondLst>
                            <p:childTnLst>
                              <p:par>
                                <p:cTn id="47" presetID="10" presetClass="entr" presetSubtype="0"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250"/>
                                        <p:tgtEl>
                                          <p:spTgt spid="13"/>
                                        </p:tgtEl>
                                      </p:cBhvr>
                                    </p:animEffect>
                                  </p:childTnLst>
                                </p:cTn>
                              </p:par>
                            </p:childTnLst>
                          </p:cTn>
                        </p:par>
                        <p:par>
                          <p:cTn id="50" fill="hold">
                            <p:stCondLst>
                              <p:cond delay="15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250"/>
                                        <p:tgtEl>
                                          <p:spTgt spid="14"/>
                                        </p:tgtEl>
                                      </p:cBhvr>
                                    </p:animEffect>
                                  </p:childTnLst>
                                </p:cTn>
                              </p:par>
                            </p:childTnLst>
                          </p:cTn>
                        </p:par>
                        <p:par>
                          <p:cTn id="54" fill="hold">
                            <p:stCondLst>
                              <p:cond delay="1750"/>
                            </p:stCondLst>
                            <p:childTnLst>
                              <p:par>
                                <p:cTn id="55" presetID="10" presetClass="entr" presetSubtype="0"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250"/>
                                        <p:tgtEl>
                                          <p:spTgt spid="15"/>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wipe(left)">
                                      <p:cBhvr>
                                        <p:cTn id="61" dur="500"/>
                                        <p:tgtEl>
                                          <p:spTgt spid="47"/>
                                        </p:tgtEl>
                                      </p:cBhvr>
                                    </p:animEffect>
                                  </p:childTnLst>
                                </p:cTn>
                              </p:par>
                            </p:childTnLst>
                          </p:cTn>
                        </p:par>
                        <p:par>
                          <p:cTn id="62" fill="hold">
                            <p:stCondLst>
                              <p:cond delay="2500"/>
                            </p:stCondLst>
                            <p:childTnLst>
                              <p:par>
                                <p:cTn id="63" presetID="22" presetClass="entr" presetSubtype="1" fill="hold" nodeType="after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wipe(up)">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70"/>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500"/>
                                        <p:tgtEl>
                                          <p:spTgt spid="16"/>
                                        </p:tgtEl>
                                      </p:cBhvr>
                                    </p:animEffect>
                                  </p:childTnLst>
                                </p:cTn>
                              </p:par>
                            </p:childTnLst>
                          </p:cTn>
                        </p:par>
                        <p:par>
                          <p:cTn id="75" fill="hold">
                            <p:stCondLst>
                              <p:cond delay="500"/>
                            </p:stCondLst>
                            <p:childTnLst>
                              <p:par>
                                <p:cTn id="76" presetID="10" presetClass="entr" presetSubtype="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par>
                          <p:cTn id="79" fill="hold">
                            <p:stCondLst>
                              <p:cond delay="1000"/>
                            </p:stCondLst>
                            <p:childTnLst>
                              <p:par>
                                <p:cTn id="80" presetID="10" presetClass="entr" presetSubtype="0" fill="hold" grpId="0" nodeType="after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250"/>
                                        <p:tgtEl>
                                          <p:spTgt spid="22"/>
                                        </p:tgtEl>
                                      </p:cBhvr>
                                    </p:animEffect>
                                  </p:childTnLst>
                                </p:cTn>
                              </p:par>
                            </p:childTnLst>
                          </p:cTn>
                        </p:par>
                        <p:par>
                          <p:cTn id="83" fill="hold">
                            <p:stCondLst>
                              <p:cond delay="1250"/>
                            </p:stCondLst>
                            <p:childTnLst>
                              <p:par>
                                <p:cTn id="84" presetID="10" presetClass="entr" presetSubtype="0" fill="hold" grpId="0" nodeType="after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fade">
                                      <p:cBhvr>
                                        <p:cTn id="86" dur="250"/>
                                        <p:tgtEl>
                                          <p:spTgt spid="23"/>
                                        </p:tgtEl>
                                      </p:cBhvr>
                                    </p:animEffect>
                                  </p:childTnLst>
                                </p:cTn>
                              </p:par>
                            </p:childTnLst>
                          </p:cTn>
                        </p:par>
                        <p:par>
                          <p:cTn id="87" fill="hold">
                            <p:stCondLst>
                              <p:cond delay="1500"/>
                            </p:stCondLst>
                            <p:childTnLst>
                              <p:par>
                                <p:cTn id="88" presetID="10" presetClass="entr" presetSubtype="0" fill="hold" grpId="0"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250"/>
                                        <p:tgtEl>
                                          <p:spTgt spid="24"/>
                                        </p:tgtEl>
                                      </p:cBhvr>
                                    </p:animEffect>
                                  </p:childTnLst>
                                </p:cTn>
                              </p:par>
                            </p:childTnLst>
                          </p:cTn>
                        </p:par>
                        <p:par>
                          <p:cTn id="91" fill="hold">
                            <p:stCondLst>
                              <p:cond delay="1750"/>
                            </p:stCondLst>
                            <p:childTnLst>
                              <p:par>
                                <p:cTn id="92" presetID="10" presetClass="entr" presetSubtype="0" fill="hold" nodeType="afterEffect">
                                  <p:stCondLst>
                                    <p:cond delay="0"/>
                                  </p:stCondLst>
                                  <p:childTnLst>
                                    <p:set>
                                      <p:cBhvr>
                                        <p:cTn id="93" dur="1" fill="hold">
                                          <p:stCondLst>
                                            <p:cond delay="0"/>
                                          </p:stCondLst>
                                        </p:cTn>
                                        <p:tgtEl>
                                          <p:spTgt spid="67"/>
                                        </p:tgtEl>
                                        <p:attrNameLst>
                                          <p:attrName>style.visibility</p:attrName>
                                        </p:attrNameLst>
                                      </p:cBhvr>
                                      <p:to>
                                        <p:strVal val="visible"/>
                                      </p:to>
                                    </p:set>
                                    <p:animEffect transition="in" filter="fade">
                                      <p:cBhvr>
                                        <p:cTn id="94" dur="500"/>
                                        <p:tgtEl>
                                          <p:spTgt spid="67"/>
                                        </p:tgtEl>
                                      </p:cBhvr>
                                    </p:animEffect>
                                  </p:childTnLst>
                                </p:cTn>
                              </p:par>
                              <p:par>
                                <p:cTn id="95" presetID="10" presetClass="entr" presetSubtype="0" fill="hold" nodeType="withEffect">
                                  <p:stCondLst>
                                    <p:cond delay="0"/>
                                  </p:stCondLst>
                                  <p:childTnLst>
                                    <p:set>
                                      <p:cBhvr>
                                        <p:cTn id="96" dur="1" fill="hold">
                                          <p:stCondLst>
                                            <p:cond delay="0"/>
                                          </p:stCondLst>
                                        </p:cTn>
                                        <p:tgtEl>
                                          <p:spTgt spid="68"/>
                                        </p:tgtEl>
                                        <p:attrNameLst>
                                          <p:attrName>style.visibility</p:attrName>
                                        </p:attrNameLst>
                                      </p:cBhvr>
                                      <p:to>
                                        <p:strVal val="visible"/>
                                      </p:to>
                                    </p:set>
                                    <p:animEffect transition="in" filter="fade">
                                      <p:cBhvr>
                                        <p:cTn id="97" dur="500"/>
                                        <p:tgtEl>
                                          <p:spTgt spid="68"/>
                                        </p:tgtEl>
                                      </p:cBhvr>
                                    </p:animEffect>
                                  </p:childTnLst>
                                </p:cTn>
                              </p:par>
                              <p:par>
                                <p:cTn id="98" presetID="10" presetClass="entr" presetSubtype="0" fill="hold" nodeType="withEffect">
                                  <p:stCondLst>
                                    <p:cond delay="0"/>
                                  </p:stCondLst>
                                  <p:childTnLst>
                                    <p:set>
                                      <p:cBhvr>
                                        <p:cTn id="99" dur="1" fill="hold">
                                          <p:stCondLst>
                                            <p:cond delay="0"/>
                                          </p:stCondLst>
                                        </p:cTn>
                                        <p:tgtEl>
                                          <p:spTgt spid="69"/>
                                        </p:tgtEl>
                                        <p:attrNameLst>
                                          <p:attrName>style.visibility</p:attrName>
                                        </p:attrNameLst>
                                      </p:cBhvr>
                                      <p:to>
                                        <p:strVal val="visible"/>
                                      </p:to>
                                    </p:set>
                                    <p:animEffect transition="in" filter="fade">
                                      <p:cBhvr>
                                        <p:cTn id="100" dur="500"/>
                                        <p:tgtEl>
                                          <p:spTgt spid="69"/>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74"/>
                                        </p:tgtEl>
                                        <p:attrNameLst>
                                          <p:attrName>style.visibility</p:attrName>
                                        </p:attrNameLst>
                                      </p:cBhvr>
                                      <p:to>
                                        <p:strVal val="visible"/>
                                      </p:to>
                                    </p:set>
                                    <p:animEffect transition="in" filter="fade">
                                      <p:cBhvr>
                                        <p:cTn id="105"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P spid="13" grpId="0" animBg="1"/>
      <p:bldP spid="14" grpId="0" animBg="1"/>
      <p:bldP spid="15" grpId="0" animBg="1"/>
      <p:bldP spid="16" grpId="0"/>
      <p:bldP spid="17" grpId="0" animBg="1"/>
      <p:bldP spid="18" grpId="0"/>
      <p:bldP spid="19" grpId="0" animBg="1"/>
      <p:bldP spid="20" grpId="0" animBg="1"/>
      <p:bldP spid="22" grpId="0" animBg="1"/>
      <p:bldP spid="23" grpId="0" animBg="1"/>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91B0D4D1-8F71-0D1B-DDBD-11D3D79A0425}"/>
              </a:ext>
            </a:extLst>
          </p:cNvPr>
          <p:cNvSpPr/>
          <p:nvPr/>
        </p:nvSpPr>
        <p:spPr>
          <a:xfrm>
            <a:off x="245358" y="6298167"/>
            <a:ext cx="11809573" cy="18524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Segoe UI"/>
              <a:ea typeface="+mn-ea"/>
              <a:cs typeface="+mn-cs"/>
            </a:endParaRPr>
          </a:p>
        </p:txBody>
      </p:sp>
      <p:sp>
        <p:nvSpPr>
          <p:cNvPr id="2" name="Title 5">
            <a:extLst>
              <a:ext uri="{FF2B5EF4-FFF2-40B4-BE49-F238E27FC236}">
                <a16:creationId xmlns:a16="http://schemas.microsoft.com/office/drawing/2014/main" id="{B6DDA989-5283-40F0-DA0F-079D387C7977}"/>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Technical Identity</a:t>
            </a:r>
          </a:p>
        </p:txBody>
      </p:sp>
      <p:sp>
        <p:nvSpPr>
          <p:cNvPr id="3" name="TextBox 2">
            <a:extLst>
              <a:ext uri="{FF2B5EF4-FFF2-40B4-BE49-F238E27FC236}">
                <a16:creationId xmlns:a16="http://schemas.microsoft.com/office/drawing/2014/main" id="{44E09EA9-0420-AB98-9842-AF8353857621}"/>
              </a:ext>
            </a:extLst>
          </p:cNvPr>
          <p:cNvSpPr txBox="1"/>
          <p:nvPr/>
        </p:nvSpPr>
        <p:spPr>
          <a:xfrm>
            <a:off x="5031857" y="2245425"/>
            <a:ext cx="20203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Person</a:t>
            </a:r>
          </a:p>
        </p:txBody>
      </p:sp>
      <p:sp>
        <p:nvSpPr>
          <p:cNvPr id="4" name="Oval 3" descr="The employee has their own identity">
            <a:extLst>
              <a:ext uri="{FF2B5EF4-FFF2-40B4-BE49-F238E27FC236}">
                <a16:creationId xmlns:a16="http://schemas.microsoft.com/office/drawing/2014/main" id="{0C915148-A6A6-8076-CA45-081B63CB0583}"/>
              </a:ext>
              <a:ext uri="{C183D7F6-B498-43B3-948B-1728B52AA6E4}">
                <adec:decorative xmlns:adec="http://schemas.microsoft.com/office/drawing/2017/decorative" val="0"/>
              </a:ext>
            </a:extLst>
          </p:cNvPr>
          <p:cNvSpPr/>
          <p:nvPr/>
        </p:nvSpPr>
        <p:spPr>
          <a:xfrm>
            <a:off x="5427856" y="846288"/>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Partial Circle 4">
            <a:extLst>
              <a:ext uri="{FF2B5EF4-FFF2-40B4-BE49-F238E27FC236}">
                <a16:creationId xmlns:a16="http://schemas.microsoft.com/office/drawing/2014/main" id="{85D3B757-7712-8BD3-2BB5-D36968BF4E83}"/>
              </a:ext>
              <a:ext uri="{C183D7F6-B498-43B3-948B-1728B52AA6E4}">
                <adec:decorative xmlns:adec="http://schemas.microsoft.com/office/drawing/2017/decorative" val="1"/>
              </a:ext>
            </a:extLst>
          </p:cNvPr>
          <p:cNvSpPr/>
          <p:nvPr/>
        </p:nvSpPr>
        <p:spPr>
          <a:xfrm>
            <a:off x="5433424" y="845113"/>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F14D24C8-7991-D53D-A20F-E706A3121814}"/>
              </a:ext>
              <a:ext uri="{C183D7F6-B498-43B3-948B-1728B52AA6E4}">
                <adec:decorative xmlns:adec="http://schemas.microsoft.com/office/drawing/2017/decorative" val="1"/>
              </a:ext>
            </a:extLst>
          </p:cNvPr>
          <p:cNvSpPr/>
          <p:nvPr/>
        </p:nvSpPr>
        <p:spPr>
          <a:xfrm>
            <a:off x="5432256" y="845114"/>
            <a:ext cx="1230943" cy="1236511"/>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Partial Circle 6">
            <a:extLst>
              <a:ext uri="{FF2B5EF4-FFF2-40B4-BE49-F238E27FC236}">
                <a16:creationId xmlns:a16="http://schemas.microsoft.com/office/drawing/2014/main" id="{F569E108-2F27-8066-96DC-D47D065CD93C}"/>
              </a:ext>
              <a:ext uri="{C183D7F6-B498-43B3-948B-1728B52AA6E4}">
                <adec:decorative xmlns:adec="http://schemas.microsoft.com/office/drawing/2017/decorative" val="1"/>
              </a:ext>
            </a:extLst>
          </p:cNvPr>
          <p:cNvSpPr/>
          <p:nvPr/>
        </p:nvSpPr>
        <p:spPr>
          <a:xfrm>
            <a:off x="5432256" y="845114"/>
            <a:ext cx="1230943" cy="1236511"/>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Partial Circle 7">
            <a:extLst>
              <a:ext uri="{FF2B5EF4-FFF2-40B4-BE49-F238E27FC236}">
                <a16:creationId xmlns:a16="http://schemas.microsoft.com/office/drawing/2014/main" id="{857231A1-7BF5-290D-87B4-A8DFE48B57D4}"/>
              </a:ext>
              <a:ext uri="{C183D7F6-B498-43B3-948B-1728B52AA6E4}">
                <adec:decorative xmlns:adec="http://schemas.microsoft.com/office/drawing/2017/decorative" val="1"/>
              </a:ext>
            </a:extLst>
          </p:cNvPr>
          <p:cNvSpPr/>
          <p:nvPr/>
        </p:nvSpPr>
        <p:spPr>
          <a:xfrm>
            <a:off x="5432765" y="845114"/>
            <a:ext cx="1230943" cy="1236511"/>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F4D1A2D-A70E-A74A-6E05-FAAC9E62136B}"/>
              </a:ext>
            </a:extLst>
          </p:cNvPr>
          <p:cNvSpPr txBox="1"/>
          <p:nvPr/>
        </p:nvSpPr>
        <p:spPr>
          <a:xfrm>
            <a:off x="5011810" y="525165"/>
            <a:ext cx="9308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Personal Identity</a:t>
            </a:r>
          </a:p>
        </p:txBody>
      </p:sp>
      <p:sp>
        <p:nvSpPr>
          <p:cNvPr id="10" name="Rectangle: Rounded Corners 9">
            <a:extLst>
              <a:ext uri="{FF2B5EF4-FFF2-40B4-BE49-F238E27FC236}">
                <a16:creationId xmlns:a16="http://schemas.microsoft.com/office/drawing/2014/main" id="{04A2E3DD-778B-0273-1978-B7ECD12B81CD}"/>
              </a:ext>
              <a:ext uri="{C183D7F6-B498-43B3-948B-1728B52AA6E4}">
                <adec:decorative xmlns:adec="http://schemas.microsoft.com/office/drawing/2017/decorative" val="1"/>
              </a:ext>
            </a:extLst>
          </p:cNvPr>
          <p:cNvSpPr/>
          <p:nvPr/>
        </p:nvSpPr>
        <p:spPr>
          <a:xfrm>
            <a:off x="4986903" y="71719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1" name="Rectangle: Rounded Corners 10">
            <a:extLst>
              <a:ext uri="{FF2B5EF4-FFF2-40B4-BE49-F238E27FC236}">
                <a16:creationId xmlns:a16="http://schemas.microsoft.com/office/drawing/2014/main" id="{49D17CC4-F9E2-6C6B-AAED-283AD4A5B515}"/>
              </a:ext>
              <a:ext uri="{C183D7F6-B498-43B3-948B-1728B52AA6E4}">
                <adec:decorative xmlns:adec="http://schemas.microsoft.com/office/drawing/2017/decorative" val="1"/>
              </a:ext>
            </a:extLst>
          </p:cNvPr>
          <p:cNvSpPr/>
          <p:nvPr/>
        </p:nvSpPr>
        <p:spPr>
          <a:xfrm>
            <a:off x="4710940" y="88116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2" name="Rectangle: Rounded Corners 11">
            <a:extLst>
              <a:ext uri="{FF2B5EF4-FFF2-40B4-BE49-F238E27FC236}">
                <a16:creationId xmlns:a16="http://schemas.microsoft.com/office/drawing/2014/main" id="{6929D070-91AA-2C07-3AA4-9841074E666E}"/>
              </a:ext>
              <a:ext uri="{C183D7F6-B498-43B3-948B-1728B52AA6E4}">
                <adec:decorative xmlns:adec="http://schemas.microsoft.com/office/drawing/2017/decorative" val="1"/>
              </a:ext>
            </a:extLst>
          </p:cNvPr>
          <p:cNvSpPr/>
          <p:nvPr/>
        </p:nvSpPr>
        <p:spPr>
          <a:xfrm>
            <a:off x="4630883" y="1062466"/>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3" name="Rectangle: Rounded Corners 12">
            <a:extLst>
              <a:ext uri="{FF2B5EF4-FFF2-40B4-BE49-F238E27FC236}">
                <a16:creationId xmlns:a16="http://schemas.microsoft.com/office/drawing/2014/main" id="{9BEED14D-A79E-667A-CC9C-B4D7098E5A4C}"/>
              </a:ext>
              <a:ext uri="{C183D7F6-B498-43B3-948B-1728B52AA6E4}">
                <adec:decorative xmlns:adec="http://schemas.microsoft.com/office/drawing/2017/decorative" val="1"/>
              </a:ext>
            </a:extLst>
          </p:cNvPr>
          <p:cNvSpPr/>
          <p:nvPr/>
        </p:nvSpPr>
        <p:spPr>
          <a:xfrm>
            <a:off x="4571928" y="124377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4" name="Rectangle: Rounded Corners 13">
            <a:extLst>
              <a:ext uri="{FF2B5EF4-FFF2-40B4-BE49-F238E27FC236}">
                <a16:creationId xmlns:a16="http://schemas.microsoft.com/office/drawing/2014/main" id="{C0560E89-8705-1D49-AB6D-3DA40385FC78}"/>
              </a:ext>
              <a:ext uri="{C183D7F6-B498-43B3-948B-1728B52AA6E4}">
                <adec:decorative xmlns:adec="http://schemas.microsoft.com/office/drawing/2017/decorative" val="1"/>
              </a:ext>
            </a:extLst>
          </p:cNvPr>
          <p:cNvSpPr/>
          <p:nvPr/>
        </p:nvSpPr>
        <p:spPr>
          <a:xfrm>
            <a:off x="4558469" y="1427547"/>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5" name="Rectangle: Rounded Corners 14">
            <a:extLst>
              <a:ext uri="{FF2B5EF4-FFF2-40B4-BE49-F238E27FC236}">
                <a16:creationId xmlns:a16="http://schemas.microsoft.com/office/drawing/2014/main" id="{72C490D4-0886-2C66-B3EF-3099636B2FB7}"/>
              </a:ext>
              <a:ext uri="{C183D7F6-B498-43B3-948B-1728B52AA6E4}">
                <adec:decorative xmlns:adec="http://schemas.microsoft.com/office/drawing/2017/decorative" val="1"/>
              </a:ext>
            </a:extLst>
          </p:cNvPr>
          <p:cNvSpPr/>
          <p:nvPr/>
        </p:nvSpPr>
        <p:spPr>
          <a:xfrm>
            <a:off x="4585411" y="160777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6" name="TextBox 15">
            <a:extLst>
              <a:ext uri="{FF2B5EF4-FFF2-40B4-BE49-F238E27FC236}">
                <a16:creationId xmlns:a16="http://schemas.microsoft.com/office/drawing/2014/main" id="{53C16B68-AF14-1B51-7142-E157A2586EB4}"/>
              </a:ext>
            </a:extLst>
          </p:cNvPr>
          <p:cNvSpPr txBox="1"/>
          <p:nvPr/>
        </p:nvSpPr>
        <p:spPr>
          <a:xfrm>
            <a:off x="4764841" y="1836723"/>
            <a:ext cx="874631"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Technical Identity</a:t>
            </a:r>
          </a:p>
        </p:txBody>
      </p:sp>
      <p:sp>
        <p:nvSpPr>
          <p:cNvPr id="17" name="Rectangle: Rounded Corners 16">
            <a:extLst>
              <a:ext uri="{FF2B5EF4-FFF2-40B4-BE49-F238E27FC236}">
                <a16:creationId xmlns:a16="http://schemas.microsoft.com/office/drawing/2014/main" id="{3DE66B4E-1D0C-F80A-2A42-AC1B0312E43E}"/>
              </a:ext>
              <a:ext uri="{C183D7F6-B498-43B3-948B-1728B52AA6E4}">
                <adec:decorative xmlns:adec="http://schemas.microsoft.com/office/drawing/2017/decorative" val="1"/>
              </a:ext>
            </a:extLst>
          </p:cNvPr>
          <p:cNvSpPr/>
          <p:nvPr/>
        </p:nvSpPr>
        <p:spPr>
          <a:xfrm>
            <a:off x="4922605" y="2023403"/>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8" name="TextBox 17">
            <a:extLst>
              <a:ext uri="{FF2B5EF4-FFF2-40B4-BE49-F238E27FC236}">
                <a16:creationId xmlns:a16="http://schemas.microsoft.com/office/drawing/2014/main" id="{9121A68A-4B8E-3EEB-95DD-AD535893C4AF}"/>
              </a:ext>
            </a:extLst>
          </p:cNvPr>
          <p:cNvSpPr txBox="1"/>
          <p:nvPr/>
        </p:nvSpPr>
        <p:spPr>
          <a:xfrm>
            <a:off x="6587688" y="975885"/>
            <a:ext cx="11097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Professional Identity</a:t>
            </a:r>
          </a:p>
        </p:txBody>
      </p:sp>
      <p:sp>
        <p:nvSpPr>
          <p:cNvPr id="19" name="Rectangle: Rounded Corners 18">
            <a:extLst>
              <a:ext uri="{FF2B5EF4-FFF2-40B4-BE49-F238E27FC236}">
                <a16:creationId xmlns:a16="http://schemas.microsoft.com/office/drawing/2014/main" id="{7CB8F4A9-7BBC-09AE-6CF3-919DF57D8120}"/>
              </a:ext>
              <a:ext uri="{C183D7F6-B498-43B3-948B-1728B52AA6E4}">
                <adec:decorative xmlns:adec="http://schemas.microsoft.com/office/drawing/2017/decorative" val="1"/>
              </a:ext>
            </a:extLst>
          </p:cNvPr>
          <p:cNvSpPr/>
          <p:nvPr/>
        </p:nvSpPr>
        <p:spPr>
          <a:xfrm>
            <a:off x="6698379" y="1173825"/>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20" name="Rectangle: Rounded Corners 19">
            <a:extLst>
              <a:ext uri="{FF2B5EF4-FFF2-40B4-BE49-F238E27FC236}">
                <a16:creationId xmlns:a16="http://schemas.microsoft.com/office/drawing/2014/main" id="{8F52DF6E-ECFB-2964-6D61-8E9863336312}"/>
              </a:ext>
              <a:ext uri="{C183D7F6-B498-43B3-948B-1728B52AA6E4}">
                <adec:decorative xmlns:adec="http://schemas.microsoft.com/office/drawing/2017/decorative" val="1"/>
              </a:ext>
            </a:extLst>
          </p:cNvPr>
          <p:cNvSpPr/>
          <p:nvPr/>
        </p:nvSpPr>
        <p:spPr>
          <a:xfrm>
            <a:off x="6614497" y="17682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21" name="Picture 20" descr="A person smiling for the camera&#10;&#10;Description automatically generated with medium confidence">
            <a:extLst>
              <a:ext uri="{FF2B5EF4-FFF2-40B4-BE49-F238E27FC236}">
                <a16:creationId xmlns:a16="http://schemas.microsoft.com/office/drawing/2014/main" id="{52473621-CAF2-5768-2A54-E02527A4B711}"/>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689600" y="1116895"/>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pic>
        <p:nvPicPr>
          <p:cNvPr id="22" name="Picture 21">
            <a:extLst>
              <a:ext uri="{FF2B5EF4-FFF2-40B4-BE49-F238E27FC236}">
                <a16:creationId xmlns:a16="http://schemas.microsoft.com/office/drawing/2014/main" id="{8FF2B68E-BB63-5091-7AD1-AE53E7FA4C2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71251" y="1039036"/>
            <a:ext cx="207935" cy="207935"/>
          </a:xfrm>
          <a:prstGeom prst="rect">
            <a:avLst/>
          </a:prstGeom>
        </p:spPr>
      </p:pic>
      <p:grpSp>
        <p:nvGrpSpPr>
          <p:cNvPr id="23" name="Group 22">
            <a:extLst>
              <a:ext uri="{FF2B5EF4-FFF2-40B4-BE49-F238E27FC236}">
                <a16:creationId xmlns:a16="http://schemas.microsoft.com/office/drawing/2014/main" id="{DAC6C29C-9A6F-83B3-1E4C-6069682CE65B}"/>
              </a:ext>
            </a:extLst>
          </p:cNvPr>
          <p:cNvGrpSpPr/>
          <p:nvPr/>
        </p:nvGrpSpPr>
        <p:grpSpPr>
          <a:xfrm>
            <a:off x="6310996" y="1165924"/>
            <a:ext cx="257016" cy="675577"/>
            <a:chOff x="6754344" y="2980023"/>
            <a:chExt cx="489529" cy="1286750"/>
          </a:xfrm>
        </p:grpSpPr>
        <p:pic>
          <p:nvPicPr>
            <p:cNvPr id="24" name="Picture 2" descr="See the source image">
              <a:extLst>
                <a:ext uri="{FF2B5EF4-FFF2-40B4-BE49-F238E27FC236}">
                  <a16:creationId xmlns:a16="http://schemas.microsoft.com/office/drawing/2014/main" id="{03E38BCB-94C9-CDE5-A080-45B0FCF605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Viva Engage icon">
              <a:extLst>
                <a:ext uri="{FF2B5EF4-FFF2-40B4-BE49-F238E27FC236}">
                  <a16:creationId xmlns:a16="http://schemas.microsoft.com/office/drawing/2014/main" id="{A644814B-8727-FBD9-1819-88DF336A833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sp>
        <p:nvSpPr>
          <p:cNvPr id="26" name="Rectangle 25">
            <a:extLst>
              <a:ext uri="{FF2B5EF4-FFF2-40B4-BE49-F238E27FC236}">
                <a16:creationId xmlns:a16="http://schemas.microsoft.com/office/drawing/2014/main" id="{623094DD-CD2D-6A8E-140F-A08C6DB8E259}"/>
              </a:ext>
            </a:extLst>
          </p:cNvPr>
          <p:cNvSpPr/>
          <p:nvPr/>
        </p:nvSpPr>
        <p:spPr>
          <a:xfrm>
            <a:off x="749236" y="2773484"/>
            <a:ext cx="10860091" cy="291662"/>
          </a:xfrm>
          <a:prstGeom prst="rect">
            <a:avLst/>
          </a:prstGeom>
          <a:solidFill>
            <a:srgbClr val="4472C4">
              <a:lumMod val="20000"/>
              <a:lumOff val="80000"/>
            </a:srgbClr>
          </a:solidFill>
          <a:ln w="12700" cap="flat" cmpd="sng" algn="ctr">
            <a:solidFill>
              <a:srgbClr val="4472C4">
                <a:lumMod val="20000"/>
                <a:lumOff val="8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7030A0"/>
                </a:solidFill>
                <a:effectLst/>
                <a:uLnTx/>
                <a:uFillTx/>
                <a:latin typeface="Calibri" panose="020F0502020204030204"/>
                <a:ea typeface="+mn-ea"/>
                <a:cs typeface="+mn-cs"/>
              </a:rPr>
              <a:t>My Enablement</a:t>
            </a:r>
          </a:p>
        </p:txBody>
      </p:sp>
      <p:pic>
        <p:nvPicPr>
          <p:cNvPr id="27" name="Graphic 26" descr="Single gear with solid fill">
            <a:extLst>
              <a:ext uri="{FF2B5EF4-FFF2-40B4-BE49-F238E27FC236}">
                <a16:creationId xmlns:a16="http://schemas.microsoft.com/office/drawing/2014/main" id="{A85ABC37-FE40-CEFF-79D7-352A3D04AEA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42637" y="4814143"/>
            <a:ext cx="1065148" cy="1065149"/>
          </a:xfrm>
          <a:prstGeom prst="rect">
            <a:avLst/>
          </a:prstGeom>
        </p:spPr>
      </p:pic>
      <p:sp>
        <p:nvSpPr>
          <p:cNvPr id="28" name="Rectangle: Rounded Corners 27">
            <a:extLst>
              <a:ext uri="{FF2B5EF4-FFF2-40B4-BE49-F238E27FC236}">
                <a16:creationId xmlns:a16="http://schemas.microsoft.com/office/drawing/2014/main" id="{023C6483-A980-7B2C-EAC8-2A64A29FE9D4}"/>
              </a:ext>
              <a:ext uri="{C183D7F6-B498-43B3-948B-1728B52AA6E4}">
                <adec:decorative xmlns:adec="http://schemas.microsoft.com/office/drawing/2017/decorative" val="1"/>
              </a:ext>
            </a:extLst>
          </p:cNvPr>
          <p:cNvSpPr/>
          <p:nvPr/>
        </p:nvSpPr>
        <p:spPr>
          <a:xfrm>
            <a:off x="1954906" y="5899635"/>
            <a:ext cx="1240610" cy="163855"/>
          </a:xfrm>
          <a:prstGeom prst="roundRect">
            <a:avLst>
              <a:gd name="adj" fmla="val 50000"/>
            </a:avLst>
          </a:prstGeom>
          <a:solidFill>
            <a:srgbClr val="D5C1ED"/>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29" name="Rectangle: Rounded Corners 28">
            <a:extLst>
              <a:ext uri="{FF2B5EF4-FFF2-40B4-BE49-F238E27FC236}">
                <a16:creationId xmlns:a16="http://schemas.microsoft.com/office/drawing/2014/main" id="{F10FF9E0-24F2-61BA-B641-D197E1E9C282}"/>
              </a:ext>
              <a:ext uri="{C183D7F6-B498-43B3-948B-1728B52AA6E4}">
                <adec:decorative xmlns:adec="http://schemas.microsoft.com/office/drawing/2017/decorative" val="1"/>
              </a:ext>
            </a:extLst>
          </p:cNvPr>
          <p:cNvSpPr/>
          <p:nvPr/>
        </p:nvSpPr>
        <p:spPr>
          <a:xfrm>
            <a:off x="2958576" y="5626348"/>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Physical Access</a:t>
            </a:r>
          </a:p>
        </p:txBody>
      </p:sp>
      <p:sp>
        <p:nvSpPr>
          <p:cNvPr id="30" name="Rectangle: Rounded Corners 29">
            <a:extLst>
              <a:ext uri="{FF2B5EF4-FFF2-40B4-BE49-F238E27FC236}">
                <a16:creationId xmlns:a16="http://schemas.microsoft.com/office/drawing/2014/main" id="{B027B7F3-10A1-D681-C1B5-D67F40176175}"/>
              </a:ext>
              <a:ext uri="{C183D7F6-B498-43B3-948B-1728B52AA6E4}">
                <adec:decorative xmlns:adec="http://schemas.microsoft.com/office/drawing/2017/decorative" val="1"/>
              </a:ext>
            </a:extLst>
          </p:cNvPr>
          <p:cNvSpPr/>
          <p:nvPr/>
        </p:nvSpPr>
        <p:spPr>
          <a:xfrm>
            <a:off x="3041742" y="5421650"/>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Patch Management</a:t>
            </a:r>
          </a:p>
        </p:txBody>
      </p:sp>
      <p:sp>
        <p:nvSpPr>
          <p:cNvPr id="31" name="Rectangle: Rounded Corners 30">
            <a:extLst>
              <a:ext uri="{FF2B5EF4-FFF2-40B4-BE49-F238E27FC236}">
                <a16:creationId xmlns:a16="http://schemas.microsoft.com/office/drawing/2014/main" id="{A1EDF026-6BD5-9D1C-3D7C-0A59DA65F051}"/>
              </a:ext>
              <a:ext uri="{C183D7F6-B498-43B3-948B-1728B52AA6E4}">
                <adec:decorative xmlns:adec="http://schemas.microsoft.com/office/drawing/2017/decorative" val="1"/>
              </a:ext>
            </a:extLst>
          </p:cNvPr>
          <p:cNvSpPr/>
          <p:nvPr/>
        </p:nvSpPr>
        <p:spPr>
          <a:xfrm>
            <a:off x="3031813" y="5202991"/>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Modern Management</a:t>
            </a:r>
          </a:p>
        </p:txBody>
      </p:sp>
      <p:sp>
        <p:nvSpPr>
          <p:cNvPr id="32" name="Rectangle: Rounded Corners 31">
            <a:extLst>
              <a:ext uri="{FF2B5EF4-FFF2-40B4-BE49-F238E27FC236}">
                <a16:creationId xmlns:a16="http://schemas.microsoft.com/office/drawing/2014/main" id="{24227984-74D4-9CF8-2F85-C72EEEC339A2}"/>
              </a:ext>
              <a:ext uri="{C183D7F6-B498-43B3-948B-1728B52AA6E4}">
                <adec:decorative xmlns:adec="http://schemas.microsoft.com/office/drawing/2017/decorative" val="1"/>
              </a:ext>
            </a:extLst>
          </p:cNvPr>
          <p:cNvSpPr/>
          <p:nvPr/>
        </p:nvSpPr>
        <p:spPr>
          <a:xfrm>
            <a:off x="927325" y="4986384"/>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Privileged Identity</a:t>
            </a:r>
          </a:p>
        </p:txBody>
      </p:sp>
      <p:sp>
        <p:nvSpPr>
          <p:cNvPr id="33" name="Rectangle: Rounded Corners 32">
            <a:extLst>
              <a:ext uri="{FF2B5EF4-FFF2-40B4-BE49-F238E27FC236}">
                <a16:creationId xmlns:a16="http://schemas.microsoft.com/office/drawing/2014/main" id="{558E9A3F-A05A-24CA-E84A-005697FDB3E0}"/>
              </a:ext>
              <a:ext uri="{C183D7F6-B498-43B3-948B-1728B52AA6E4}">
                <adec:decorative xmlns:adec="http://schemas.microsoft.com/office/drawing/2017/decorative" val="1"/>
              </a:ext>
            </a:extLst>
          </p:cNvPr>
          <p:cNvSpPr/>
          <p:nvPr/>
        </p:nvSpPr>
        <p:spPr>
          <a:xfrm>
            <a:off x="866649" y="5202991"/>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Multi Factor Authentication</a:t>
            </a:r>
          </a:p>
        </p:txBody>
      </p:sp>
      <p:sp>
        <p:nvSpPr>
          <p:cNvPr id="34" name="Rectangle: Rounded Corners 33">
            <a:extLst>
              <a:ext uri="{FF2B5EF4-FFF2-40B4-BE49-F238E27FC236}">
                <a16:creationId xmlns:a16="http://schemas.microsoft.com/office/drawing/2014/main" id="{7D90B414-B8DE-0D39-C1D0-3C73EF4D6DEC}"/>
              </a:ext>
              <a:ext uri="{C183D7F6-B498-43B3-948B-1728B52AA6E4}">
                <adec:decorative xmlns:adec="http://schemas.microsoft.com/office/drawing/2017/decorative" val="1"/>
              </a:ext>
            </a:extLst>
          </p:cNvPr>
          <p:cNvSpPr/>
          <p:nvPr/>
        </p:nvSpPr>
        <p:spPr>
          <a:xfrm>
            <a:off x="892278" y="5418725"/>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Identity</a:t>
            </a:r>
          </a:p>
        </p:txBody>
      </p:sp>
      <p:sp>
        <p:nvSpPr>
          <p:cNvPr id="35" name="Rectangle: Rounded Corners 34">
            <a:extLst>
              <a:ext uri="{FF2B5EF4-FFF2-40B4-BE49-F238E27FC236}">
                <a16:creationId xmlns:a16="http://schemas.microsoft.com/office/drawing/2014/main" id="{0503856A-4718-AAC2-E112-8971FD744A5D}"/>
              </a:ext>
              <a:ext uri="{C183D7F6-B498-43B3-948B-1728B52AA6E4}">
                <adec:decorative xmlns:adec="http://schemas.microsoft.com/office/drawing/2017/decorative" val="1"/>
              </a:ext>
            </a:extLst>
          </p:cNvPr>
          <p:cNvSpPr/>
          <p:nvPr/>
        </p:nvSpPr>
        <p:spPr>
          <a:xfrm>
            <a:off x="2950397" y="4982589"/>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Endpoints</a:t>
            </a:r>
          </a:p>
        </p:txBody>
      </p:sp>
      <p:sp>
        <p:nvSpPr>
          <p:cNvPr id="36" name="Rectangle: Rounded Corners 35">
            <a:extLst>
              <a:ext uri="{FF2B5EF4-FFF2-40B4-BE49-F238E27FC236}">
                <a16:creationId xmlns:a16="http://schemas.microsoft.com/office/drawing/2014/main" id="{CF3FD898-5F5E-099E-62F5-C3EEBDB02672}"/>
              </a:ext>
              <a:ext uri="{C183D7F6-B498-43B3-948B-1728B52AA6E4}">
                <adec:decorative xmlns:adec="http://schemas.microsoft.com/office/drawing/2017/decorative" val="1"/>
              </a:ext>
            </a:extLst>
          </p:cNvPr>
          <p:cNvSpPr/>
          <p:nvPr/>
        </p:nvSpPr>
        <p:spPr>
          <a:xfrm>
            <a:off x="971470" y="5626348"/>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Data &amp; Information</a:t>
            </a:r>
          </a:p>
        </p:txBody>
      </p:sp>
      <p:sp>
        <p:nvSpPr>
          <p:cNvPr id="37" name="Rectangle: Rounded Corners 36">
            <a:extLst>
              <a:ext uri="{FF2B5EF4-FFF2-40B4-BE49-F238E27FC236}">
                <a16:creationId xmlns:a16="http://schemas.microsoft.com/office/drawing/2014/main" id="{5A3166C6-19DF-BBEE-D832-6B6866424411}"/>
              </a:ext>
              <a:ext uri="{C183D7F6-B498-43B3-948B-1728B52AA6E4}">
                <adec:decorative xmlns:adec="http://schemas.microsoft.com/office/drawing/2017/decorative" val="1"/>
              </a:ext>
            </a:extLst>
          </p:cNvPr>
          <p:cNvSpPr/>
          <p:nvPr/>
        </p:nvSpPr>
        <p:spPr>
          <a:xfrm>
            <a:off x="2853498" y="4775005"/>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Applications</a:t>
            </a:r>
          </a:p>
        </p:txBody>
      </p:sp>
      <p:sp>
        <p:nvSpPr>
          <p:cNvPr id="38" name="Rectangle: Rounded Corners 37">
            <a:extLst>
              <a:ext uri="{FF2B5EF4-FFF2-40B4-BE49-F238E27FC236}">
                <a16:creationId xmlns:a16="http://schemas.microsoft.com/office/drawing/2014/main" id="{EC14E6B8-9F0E-CCFA-2687-BE2C8F96107D}"/>
              </a:ext>
              <a:ext uri="{C183D7F6-B498-43B3-948B-1728B52AA6E4}">
                <adec:decorative xmlns:adec="http://schemas.microsoft.com/office/drawing/2017/decorative" val="1"/>
              </a:ext>
            </a:extLst>
          </p:cNvPr>
          <p:cNvSpPr/>
          <p:nvPr/>
        </p:nvSpPr>
        <p:spPr>
          <a:xfrm>
            <a:off x="1019584" y="4766840"/>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Role Based Access</a:t>
            </a:r>
          </a:p>
        </p:txBody>
      </p:sp>
      <p:pic>
        <p:nvPicPr>
          <p:cNvPr id="39" name="Graphic 38" descr="Single gear with solid fill">
            <a:extLst>
              <a:ext uri="{FF2B5EF4-FFF2-40B4-BE49-F238E27FC236}">
                <a16:creationId xmlns:a16="http://schemas.microsoft.com/office/drawing/2014/main" id="{61B6AF76-BEA1-9711-5809-9521C9C1D5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67788" y="4879569"/>
            <a:ext cx="1026699" cy="1026699"/>
          </a:xfrm>
          <a:prstGeom prst="rect">
            <a:avLst/>
          </a:prstGeom>
        </p:spPr>
      </p:pic>
      <p:sp>
        <p:nvSpPr>
          <p:cNvPr id="40" name="Rectangle: Rounded Corners 39">
            <a:extLst>
              <a:ext uri="{FF2B5EF4-FFF2-40B4-BE49-F238E27FC236}">
                <a16:creationId xmlns:a16="http://schemas.microsoft.com/office/drawing/2014/main" id="{1CA31B8C-C5CE-BBAA-DE14-E277CC9C3C8B}"/>
              </a:ext>
              <a:ext uri="{C183D7F6-B498-43B3-948B-1728B52AA6E4}">
                <adec:decorative xmlns:adec="http://schemas.microsoft.com/office/drawing/2017/decorative" val="1"/>
              </a:ext>
            </a:extLst>
          </p:cNvPr>
          <p:cNvSpPr/>
          <p:nvPr/>
        </p:nvSpPr>
        <p:spPr>
          <a:xfrm>
            <a:off x="9111250" y="5925877"/>
            <a:ext cx="1561511" cy="181196"/>
          </a:xfrm>
          <a:prstGeom prst="roundRect">
            <a:avLst>
              <a:gd name="adj" fmla="val 50000"/>
            </a:avLst>
          </a:prstGeom>
          <a:solidFill>
            <a:srgbClr val="D5C1ED"/>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41" name="Rectangle: Rounded Corners 40">
            <a:extLst>
              <a:ext uri="{FF2B5EF4-FFF2-40B4-BE49-F238E27FC236}">
                <a16:creationId xmlns:a16="http://schemas.microsoft.com/office/drawing/2014/main" id="{95185A80-A156-F283-224C-0443F77F38A0}"/>
              </a:ext>
              <a:ext uri="{C183D7F6-B498-43B3-948B-1728B52AA6E4}">
                <adec:decorative xmlns:adec="http://schemas.microsoft.com/office/drawing/2017/decorative" val="1"/>
              </a:ext>
            </a:extLst>
          </p:cNvPr>
          <p:cNvSpPr/>
          <p:nvPr/>
        </p:nvSpPr>
        <p:spPr>
          <a:xfrm>
            <a:off x="10279460" y="568896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Audit</a:t>
            </a:r>
          </a:p>
        </p:txBody>
      </p:sp>
      <p:sp>
        <p:nvSpPr>
          <p:cNvPr id="42" name="Rectangle: Rounded Corners 41">
            <a:extLst>
              <a:ext uri="{FF2B5EF4-FFF2-40B4-BE49-F238E27FC236}">
                <a16:creationId xmlns:a16="http://schemas.microsoft.com/office/drawing/2014/main" id="{F10848A0-72DE-F1BF-EE04-8D1C4A51C622}"/>
              </a:ext>
              <a:ext uri="{C183D7F6-B498-43B3-948B-1728B52AA6E4}">
                <adec:decorative xmlns:adec="http://schemas.microsoft.com/office/drawing/2017/decorative" val="1"/>
              </a:ext>
            </a:extLst>
          </p:cNvPr>
          <p:cNvSpPr/>
          <p:nvPr/>
        </p:nvSpPr>
        <p:spPr>
          <a:xfrm>
            <a:off x="10339804" y="546840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Compliance Assessment</a:t>
            </a:r>
          </a:p>
        </p:txBody>
      </p:sp>
      <p:sp>
        <p:nvSpPr>
          <p:cNvPr id="43" name="Rectangle: Rounded Corners 42">
            <a:extLst>
              <a:ext uri="{FF2B5EF4-FFF2-40B4-BE49-F238E27FC236}">
                <a16:creationId xmlns:a16="http://schemas.microsoft.com/office/drawing/2014/main" id="{B6AE753F-F269-28C3-A86C-891673AE642B}"/>
              </a:ext>
              <a:ext uri="{C183D7F6-B498-43B3-948B-1728B52AA6E4}">
                <adec:decorative xmlns:adec="http://schemas.microsoft.com/office/drawing/2017/decorative" val="1"/>
              </a:ext>
            </a:extLst>
          </p:cNvPr>
          <p:cNvSpPr/>
          <p:nvPr/>
        </p:nvSpPr>
        <p:spPr>
          <a:xfrm>
            <a:off x="10321257" y="5254381"/>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Managing Privacy Risk</a:t>
            </a:r>
          </a:p>
        </p:txBody>
      </p:sp>
      <p:sp>
        <p:nvSpPr>
          <p:cNvPr id="44" name="Rectangle: Rounded Corners 43">
            <a:extLst>
              <a:ext uri="{FF2B5EF4-FFF2-40B4-BE49-F238E27FC236}">
                <a16:creationId xmlns:a16="http://schemas.microsoft.com/office/drawing/2014/main" id="{569A3146-3B68-8DB3-4324-5D32C61E1CF2}"/>
              </a:ext>
              <a:ext uri="{C183D7F6-B498-43B3-948B-1728B52AA6E4}">
                <adec:decorative xmlns:adec="http://schemas.microsoft.com/office/drawing/2017/decorative" val="1"/>
              </a:ext>
            </a:extLst>
          </p:cNvPr>
          <p:cNvSpPr/>
          <p:nvPr/>
        </p:nvSpPr>
        <p:spPr>
          <a:xfrm>
            <a:off x="10253225" y="504120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Information Protection</a:t>
            </a:r>
          </a:p>
        </p:txBody>
      </p:sp>
      <p:sp>
        <p:nvSpPr>
          <p:cNvPr id="45" name="Rectangle: Rounded Corners 44">
            <a:extLst>
              <a:ext uri="{FF2B5EF4-FFF2-40B4-BE49-F238E27FC236}">
                <a16:creationId xmlns:a16="http://schemas.microsoft.com/office/drawing/2014/main" id="{08075044-9777-A03F-1F56-13C31448ED83}"/>
              </a:ext>
              <a:ext uri="{C183D7F6-B498-43B3-948B-1728B52AA6E4}">
                <adec:decorative xmlns:adec="http://schemas.microsoft.com/office/drawing/2017/decorative" val="1"/>
              </a:ext>
            </a:extLst>
          </p:cNvPr>
          <p:cNvSpPr/>
          <p:nvPr/>
        </p:nvSpPr>
        <p:spPr>
          <a:xfrm>
            <a:off x="10081837" y="4841845"/>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Sensitive Information Types</a:t>
            </a:r>
          </a:p>
        </p:txBody>
      </p:sp>
      <p:sp>
        <p:nvSpPr>
          <p:cNvPr id="46" name="Rectangle: Rounded Corners 45">
            <a:extLst>
              <a:ext uri="{FF2B5EF4-FFF2-40B4-BE49-F238E27FC236}">
                <a16:creationId xmlns:a16="http://schemas.microsoft.com/office/drawing/2014/main" id="{B2E726B8-B45F-4E70-A848-D0A34FAC08DF}"/>
              </a:ext>
              <a:ext uri="{C183D7F6-B498-43B3-948B-1728B52AA6E4}">
                <adec:decorative xmlns:adec="http://schemas.microsoft.com/office/drawing/2017/decorative" val="1"/>
              </a:ext>
            </a:extLst>
          </p:cNvPr>
          <p:cNvSpPr/>
          <p:nvPr/>
        </p:nvSpPr>
        <p:spPr>
          <a:xfrm>
            <a:off x="8318449" y="5705317"/>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Insider Risk Management</a:t>
            </a:r>
          </a:p>
        </p:txBody>
      </p:sp>
      <p:sp>
        <p:nvSpPr>
          <p:cNvPr id="47" name="Rectangle: Rounded Corners 46">
            <a:extLst>
              <a:ext uri="{FF2B5EF4-FFF2-40B4-BE49-F238E27FC236}">
                <a16:creationId xmlns:a16="http://schemas.microsoft.com/office/drawing/2014/main" id="{D223318E-B093-8653-A842-5CD86C62B1FC}"/>
              </a:ext>
              <a:ext uri="{C183D7F6-B498-43B3-948B-1728B52AA6E4}">
                <adec:decorative xmlns:adec="http://schemas.microsoft.com/office/drawing/2017/decorative" val="1"/>
              </a:ext>
            </a:extLst>
          </p:cNvPr>
          <p:cNvSpPr/>
          <p:nvPr/>
        </p:nvSpPr>
        <p:spPr>
          <a:xfrm>
            <a:off x="8242252" y="546840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Communications Compliance</a:t>
            </a:r>
          </a:p>
        </p:txBody>
      </p:sp>
      <p:sp>
        <p:nvSpPr>
          <p:cNvPr id="48" name="Rectangle: Rounded Corners 47">
            <a:extLst>
              <a:ext uri="{FF2B5EF4-FFF2-40B4-BE49-F238E27FC236}">
                <a16:creationId xmlns:a16="http://schemas.microsoft.com/office/drawing/2014/main" id="{4776A953-A6A7-18D3-7B8A-CBD20D386C2C}"/>
              </a:ext>
              <a:ext uri="{C183D7F6-B498-43B3-948B-1728B52AA6E4}">
                <adec:decorative xmlns:adec="http://schemas.microsoft.com/office/drawing/2017/decorative" val="1"/>
              </a:ext>
            </a:extLst>
          </p:cNvPr>
          <p:cNvSpPr/>
          <p:nvPr/>
        </p:nvSpPr>
        <p:spPr>
          <a:xfrm>
            <a:off x="8223705" y="5254381"/>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Preventing Data Loss</a:t>
            </a:r>
          </a:p>
        </p:txBody>
      </p:sp>
      <p:sp>
        <p:nvSpPr>
          <p:cNvPr id="49" name="Rectangle: Rounded Corners 48">
            <a:extLst>
              <a:ext uri="{FF2B5EF4-FFF2-40B4-BE49-F238E27FC236}">
                <a16:creationId xmlns:a16="http://schemas.microsoft.com/office/drawing/2014/main" id="{CBA77D12-99D2-9913-7A38-7A2557770F20}"/>
              </a:ext>
              <a:ext uri="{C183D7F6-B498-43B3-948B-1728B52AA6E4}">
                <adec:decorative xmlns:adec="http://schemas.microsoft.com/office/drawing/2017/decorative" val="1"/>
              </a:ext>
            </a:extLst>
          </p:cNvPr>
          <p:cNvSpPr/>
          <p:nvPr/>
        </p:nvSpPr>
        <p:spPr>
          <a:xfrm>
            <a:off x="8276387" y="5041207"/>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Legal Hold &amp; Case </a:t>
            </a:r>
            <a:r>
              <a:rPr kumimoji="0" lang="en-AU" sz="700" b="0" i="0" u="none" strike="noStrike" kern="0" cap="none" spc="0" normalizeH="0" baseline="0" noProof="0" err="1">
                <a:ln>
                  <a:noFill/>
                </a:ln>
                <a:solidFill>
                  <a:prstClr val="black">
                    <a:lumMod val="65000"/>
                    <a:lumOff val="35000"/>
                  </a:prstClr>
                </a:solidFill>
                <a:effectLst/>
                <a:uLnTx/>
                <a:uFillTx/>
                <a:latin typeface="Calibri" panose="020F0502020204030204"/>
                <a:ea typeface="+mn-ea"/>
                <a:cs typeface="+mn-cs"/>
              </a:rPr>
              <a:t>Mgmt</a:t>
            </a:r>
            <a:endPar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2" name="Rectangle: Rounded Corners 61">
            <a:extLst>
              <a:ext uri="{FF2B5EF4-FFF2-40B4-BE49-F238E27FC236}">
                <a16:creationId xmlns:a16="http://schemas.microsoft.com/office/drawing/2014/main" id="{C9B87DA3-61FD-7392-461C-C42842EE8FF5}"/>
              </a:ext>
              <a:ext uri="{C183D7F6-B498-43B3-948B-1728B52AA6E4}">
                <adec:decorative xmlns:adec="http://schemas.microsoft.com/office/drawing/2017/decorative" val="1"/>
              </a:ext>
            </a:extLst>
          </p:cNvPr>
          <p:cNvSpPr/>
          <p:nvPr/>
        </p:nvSpPr>
        <p:spPr>
          <a:xfrm>
            <a:off x="8403123" y="4841845"/>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Retention</a:t>
            </a:r>
          </a:p>
        </p:txBody>
      </p:sp>
      <p:sp>
        <p:nvSpPr>
          <p:cNvPr id="63" name="TextBox 62">
            <a:extLst>
              <a:ext uri="{FF2B5EF4-FFF2-40B4-BE49-F238E27FC236}">
                <a16:creationId xmlns:a16="http://schemas.microsoft.com/office/drawing/2014/main" id="{40799BA4-E4B0-F047-AEDF-22A68389F509}"/>
              </a:ext>
            </a:extLst>
          </p:cNvPr>
          <p:cNvSpPr txBox="1"/>
          <p:nvPr/>
        </p:nvSpPr>
        <p:spPr>
          <a:xfrm>
            <a:off x="6392853" y="3167652"/>
            <a:ext cx="1619656"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srgbClr val="7030A0"/>
                </a:solidFill>
                <a:effectLst/>
                <a:uLnTx/>
                <a:uFillTx/>
                <a:latin typeface="Calibri" panose="020F0502020204030204"/>
                <a:ea typeface="+mn-ea"/>
                <a:cs typeface="+mn-cs"/>
              </a:rPr>
              <a:t>Organizational Capability</a:t>
            </a:r>
          </a:p>
        </p:txBody>
      </p:sp>
      <p:pic>
        <p:nvPicPr>
          <p:cNvPr id="50" name="Graphic 49" descr="Single gear with solid fill">
            <a:extLst>
              <a:ext uri="{FF2B5EF4-FFF2-40B4-BE49-F238E27FC236}">
                <a16:creationId xmlns:a16="http://schemas.microsoft.com/office/drawing/2014/main" id="{522DBDD2-FE7A-1B84-9D37-71EAE5EC521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02055" y="3487062"/>
            <a:ext cx="1010634" cy="1010634"/>
          </a:xfrm>
          <a:prstGeom prst="rect">
            <a:avLst/>
          </a:prstGeom>
        </p:spPr>
      </p:pic>
      <p:sp>
        <p:nvSpPr>
          <p:cNvPr id="51" name="Rectangle: Rounded Corners 50">
            <a:extLst>
              <a:ext uri="{FF2B5EF4-FFF2-40B4-BE49-F238E27FC236}">
                <a16:creationId xmlns:a16="http://schemas.microsoft.com/office/drawing/2014/main" id="{556FD307-05BD-DE43-A5B9-7CB977B46307}"/>
              </a:ext>
              <a:ext uri="{C183D7F6-B498-43B3-948B-1728B52AA6E4}">
                <adec:decorative xmlns:adec="http://schemas.microsoft.com/office/drawing/2017/decorative" val="1"/>
              </a:ext>
            </a:extLst>
          </p:cNvPr>
          <p:cNvSpPr/>
          <p:nvPr/>
        </p:nvSpPr>
        <p:spPr>
          <a:xfrm>
            <a:off x="5718814" y="4516998"/>
            <a:ext cx="1177116" cy="155468"/>
          </a:xfrm>
          <a:prstGeom prst="roundRect">
            <a:avLst>
              <a:gd name="adj" fmla="val 50000"/>
            </a:avLst>
          </a:prstGeom>
          <a:solidFill>
            <a:srgbClr val="D5C1ED"/>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sp>
        <p:nvSpPr>
          <p:cNvPr id="52" name="Rectangle: Rounded Corners 51">
            <a:extLst>
              <a:ext uri="{FF2B5EF4-FFF2-40B4-BE49-F238E27FC236}">
                <a16:creationId xmlns:a16="http://schemas.microsoft.com/office/drawing/2014/main" id="{FFB6AA52-E39F-5344-2BD8-5C6AA771FFE6}"/>
              </a:ext>
              <a:ext uri="{C183D7F6-B498-43B3-948B-1728B52AA6E4}">
                <adec:decorative xmlns:adec="http://schemas.microsoft.com/office/drawing/2017/decorative" val="1"/>
              </a:ext>
            </a:extLst>
          </p:cNvPr>
          <p:cNvSpPr/>
          <p:nvPr/>
        </p:nvSpPr>
        <p:spPr>
          <a:xfrm>
            <a:off x="6699463" y="4283796"/>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Roles and Responsibilities</a:t>
            </a:r>
          </a:p>
        </p:txBody>
      </p:sp>
      <p:sp>
        <p:nvSpPr>
          <p:cNvPr id="53" name="Rectangle: Rounded Corners 52">
            <a:extLst>
              <a:ext uri="{FF2B5EF4-FFF2-40B4-BE49-F238E27FC236}">
                <a16:creationId xmlns:a16="http://schemas.microsoft.com/office/drawing/2014/main" id="{6705D271-6633-AEC4-E8A1-FC5B1CF806BB}"/>
              </a:ext>
              <a:ext uri="{C183D7F6-B498-43B3-948B-1728B52AA6E4}">
                <adec:decorative xmlns:adec="http://schemas.microsoft.com/office/drawing/2017/decorative" val="1"/>
              </a:ext>
            </a:extLst>
          </p:cNvPr>
          <p:cNvSpPr/>
          <p:nvPr/>
        </p:nvSpPr>
        <p:spPr>
          <a:xfrm>
            <a:off x="6758863" y="4066687"/>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Processes &amp; Procedures</a:t>
            </a:r>
          </a:p>
        </p:txBody>
      </p:sp>
      <p:sp>
        <p:nvSpPr>
          <p:cNvPr id="54" name="Rectangle: Rounded Corners 53">
            <a:extLst>
              <a:ext uri="{FF2B5EF4-FFF2-40B4-BE49-F238E27FC236}">
                <a16:creationId xmlns:a16="http://schemas.microsoft.com/office/drawing/2014/main" id="{218B6398-5B04-6131-DE84-D06C5EFF8095}"/>
              </a:ext>
              <a:ext uri="{C183D7F6-B498-43B3-948B-1728B52AA6E4}">
                <adec:decorative xmlns:adec="http://schemas.microsoft.com/office/drawing/2017/decorative" val="1"/>
              </a:ext>
            </a:extLst>
          </p:cNvPr>
          <p:cNvSpPr/>
          <p:nvPr/>
        </p:nvSpPr>
        <p:spPr>
          <a:xfrm>
            <a:off x="6740606" y="385600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Regulations &amp; Policies</a:t>
            </a:r>
          </a:p>
        </p:txBody>
      </p:sp>
      <p:sp>
        <p:nvSpPr>
          <p:cNvPr id="55" name="Rectangle: Rounded Corners 54">
            <a:extLst>
              <a:ext uri="{FF2B5EF4-FFF2-40B4-BE49-F238E27FC236}">
                <a16:creationId xmlns:a16="http://schemas.microsoft.com/office/drawing/2014/main" id="{ED083512-2AC0-8F7A-15E9-2B47E5C8F5C0}"/>
              </a:ext>
              <a:ext uri="{C183D7F6-B498-43B3-948B-1728B52AA6E4}">
                <adec:decorative xmlns:adec="http://schemas.microsoft.com/office/drawing/2017/decorative" val="1"/>
              </a:ext>
            </a:extLst>
          </p:cNvPr>
          <p:cNvSpPr/>
          <p:nvPr/>
        </p:nvSpPr>
        <p:spPr>
          <a:xfrm>
            <a:off x="6673638" y="3646171"/>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 Design</a:t>
            </a:r>
          </a:p>
        </p:txBody>
      </p:sp>
      <p:sp>
        <p:nvSpPr>
          <p:cNvPr id="56" name="Rectangle: Rounded Corners 55">
            <a:extLst>
              <a:ext uri="{FF2B5EF4-FFF2-40B4-BE49-F238E27FC236}">
                <a16:creationId xmlns:a16="http://schemas.microsoft.com/office/drawing/2014/main" id="{6312881B-6D84-F70E-495F-559C1AE97292}"/>
              </a:ext>
              <a:ext uri="{C183D7F6-B498-43B3-948B-1728B52AA6E4}">
                <adec:decorative xmlns:adec="http://schemas.microsoft.com/office/drawing/2017/decorative" val="1"/>
              </a:ext>
            </a:extLst>
          </p:cNvPr>
          <p:cNvSpPr/>
          <p:nvPr/>
        </p:nvSpPr>
        <p:spPr>
          <a:xfrm>
            <a:off x="6504932" y="344992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Architecture</a:t>
            </a:r>
          </a:p>
        </p:txBody>
      </p:sp>
      <p:sp>
        <p:nvSpPr>
          <p:cNvPr id="57" name="Rectangle: Rounded Corners 56">
            <a:extLst>
              <a:ext uri="{FF2B5EF4-FFF2-40B4-BE49-F238E27FC236}">
                <a16:creationId xmlns:a16="http://schemas.microsoft.com/office/drawing/2014/main" id="{DE74D557-CA81-353E-A077-FFCFE4986A0E}"/>
              </a:ext>
              <a:ext uri="{C183D7F6-B498-43B3-948B-1728B52AA6E4}">
                <adec:decorative xmlns:adec="http://schemas.microsoft.com/office/drawing/2017/decorative" val="1"/>
              </a:ext>
            </a:extLst>
          </p:cNvPr>
          <p:cNvSpPr/>
          <p:nvPr/>
        </p:nvSpPr>
        <p:spPr>
          <a:xfrm>
            <a:off x="4769135" y="4299889"/>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Records Management</a:t>
            </a:r>
          </a:p>
        </p:txBody>
      </p:sp>
      <p:sp>
        <p:nvSpPr>
          <p:cNvPr id="58" name="Rectangle: Rounded Corners 57">
            <a:extLst>
              <a:ext uri="{FF2B5EF4-FFF2-40B4-BE49-F238E27FC236}">
                <a16:creationId xmlns:a16="http://schemas.microsoft.com/office/drawing/2014/main" id="{271DC154-6BED-D62B-1C56-8EB45B6EB616}"/>
              </a:ext>
              <a:ext uri="{C183D7F6-B498-43B3-948B-1728B52AA6E4}">
                <adec:decorative xmlns:adec="http://schemas.microsoft.com/office/drawing/2017/decorative" val="1"/>
              </a:ext>
            </a:extLst>
          </p:cNvPr>
          <p:cNvSpPr/>
          <p:nvPr/>
        </p:nvSpPr>
        <p:spPr>
          <a:xfrm>
            <a:off x="4694131" y="4066687"/>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Information Flow</a:t>
            </a:r>
          </a:p>
        </p:txBody>
      </p:sp>
      <p:sp>
        <p:nvSpPr>
          <p:cNvPr id="59" name="Rectangle: Rounded Corners 58">
            <a:extLst>
              <a:ext uri="{FF2B5EF4-FFF2-40B4-BE49-F238E27FC236}">
                <a16:creationId xmlns:a16="http://schemas.microsoft.com/office/drawing/2014/main" id="{276DF2CB-A3B6-246C-0188-0EE5C3CBA3D7}"/>
              </a:ext>
              <a:ext uri="{C183D7F6-B498-43B3-948B-1728B52AA6E4}">
                <adec:decorative xmlns:adec="http://schemas.microsoft.com/office/drawing/2017/decorative" val="1"/>
              </a:ext>
            </a:extLst>
          </p:cNvPr>
          <p:cNvSpPr/>
          <p:nvPr/>
        </p:nvSpPr>
        <p:spPr>
          <a:xfrm>
            <a:off x="4675874" y="385600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Communications Flow</a:t>
            </a:r>
          </a:p>
        </p:txBody>
      </p:sp>
      <p:sp>
        <p:nvSpPr>
          <p:cNvPr id="60" name="Rectangle: Rounded Corners 59">
            <a:extLst>
              <a:ext uri="{FF2B5EF4-FFF2-40B4-BE49-F238E27FC236}">
                <a16:creationId xmlns:a16="http://schemas.microsoft.com/office/drawing/2014/main" id="{91D1EB76-5A59-D267-36AC-C2CE00EB5C54}"/>
              </a:ext>
              <a:ext uri="{C183D7F6-B498-43B3-948B-1728B52AA6E4}">
                <adec:decorative xmlns:adec="http://schemas.microsoft.com/office/drawing/2017/decorative" val="1"/>
              </a:ext>
            </a:extLst>
          </p:cNvPr>
          <p:cNvSpPr/>
          <p:nvPr/>
        </p:nvSpPr>
        <p:spPr>
          <a:xfrm>
            <a:off x="4727731" y="3646170"/>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Lifecycle Management</a:t>
            </a:r>
          </a:p>
        </p:txBody>
      </p:sp>
      <p:sp>
        <p:nvSpPr>
          <p:cNvPr id="61" name="Rectangle: Rounded Corners 60">
            <a:extLst>
              <a:ext uri="{FF2B5EF4-FFF2-40B4-BE49-F238E27FC236}">
                <a16:creationId xmlns:a16="http://schemas.microsoft.com/office/drawing/2014/main" id="{23A1279A-96C4-364C-7A23-BE3F9DEE8C38}"/>
              </a:ext>
              <a:ext uri="{C183D7F6-B498-43B3-948B-1728B52AA6E4}">
                <adec:decorative xmlns:adec="http://schemas.microsoft.com/office/drawing/2017/decorative" val="1"/>
              </a:ext>
            </a:extLst>
          </p:cNvPr>
          <p:cNvSpPr/>
          <p:nvPr/>
        </p:nvSpPr>
        <p:spPr>
          <a:xfrm>
            <a:off x="4852484" y="344992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Responsible use of IT</a:t>
            </a:r>
          </a:p>
        </p:txBody>
      </p:sp>
      <p:sp>
        <p:nvSpPr>
          <p:cNvPr id="64" name="TextBox 63">
            <a:extLst>
              <a:ext uri="{FF2B5EF4-FFF2-40B4-BE49-F238E27FC236}">
                <a16:creationId xmlns:a16="http://schemas.microsoft.com/office/drawing/2014/main" id="{23DD83CE-5741-5FD5-58F5-CA0107DF05F8}"/>
              </a:ext>
            </a:extLst>
          </p:cNvPr>
          <p:cNvSpPr txBox="1"/>
          <p:nvPr/>
        </p:nvSpPr>
        <p:spPr>
          <a:xfrm>
            <a:off x="4565235" y="3181356"/>
            <a:ext cx="1433772" cy="25391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srgbClr val="7030A0"/>
                </a:solidFill>
                <a:effectLst/>
                <a:uLnTx/>
                <a:uFillTx/>
                <a:latin typeface="Calibri" panose="020F0502020204030204"/>
                <a:ea typeface="+mn-ea"/>
                <a:cs typeface="+mn-cs"/>
              </a:rPr>
              <a:t> Collaboration Controls</a:t>
            </a:r>
          </a:p>
        </p:txBody>
      </p:sp>
      <p:cxnSp>
        <p:nvCxnSpPr>
          <p:cNvPr id="65" name="Connector: Elbow 64">
            <a:extLst>
              <a:ext uri="{FF2B5EF4-FFF2-40B4-BE49-F238E27FC236}">
                <a16:creationId xmlns:a16="http://schemas.microsoft.com/office/drawing/2014/main" id="{C2F8DEBA-F16D-24D7-E5F2-049CC368B44F}"/>
              </a:ext>
              <a:ext uri="{C183D7F6-B498-43B3-948B-1728B52AA6E4}">
                <adec:decorative xmlns:adec="http://schemas.microsoft.com/office/drawing/2017/decorative" val="1"/>
              </a:ext>
            </a:extLst>
          </p:cNvPr>
          <p:cNvCxnSpPr>
            <a:cxnSpLocks/>
          </p:cNvCxnSpPr>
          <p:nvPr/>
        </p:nvCxnSpPr>
        <p:spPr>
          <a:xfrm rot="5400000">
            <a:off x="2555918" y="3465103"/>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66" name="Rectangle: Rounded Corners 65">
            <a:extLst>
              <a:ext uri="{FF2B5EF4-FFF2-40B4-BE49-F238E27FC236}">
                <a16:creationId xmlns:a16="http://schemas.microsoft.com/office/drawing/2014/main" id="{EC4704A2-6714-6686-2575-1EE70CDE4F31}"/>
              </a:ext>
              <a:ext uri="{C183D7F6-B498-43B3-948B-1728B52AA6E4}">
                <adec:decorative xmlns:adec="http://schemas.microsoft.com/office/drawing/2017/decorative" val="1"/>
              </a:ext>
            </a:extLst>
          </p:cNvPr>
          <p:cNvSpPr/>
          <p:nvPr/>
        </p:nvSpPr>
        <p:spPr>
          <a:xfrm>
            <a:off x="2396941" y="3502276"/>
            <a:ext cx="954000" cy="117898"/>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Implements</a:t>
            </a:r>
          </a:p>
        </p:txBody>
      </p:sp>
      <p:cxnSp>
        <p:nvCxnSpPr>
          <p:cNvPr id="67" name="Connector: Elbow 66">
            <a:extLst>
              <a:ext uri="{FF2B5EF4-FFF2-40B4-BE49-F238E27FC236}">
                <a16:creationId xmlns:a16="http://schemas.microsoft.com/office/drawing/2014/main" id="{6D9997AB-7860-BEE2-63CF-054893E5D620}"/>
              </a:ext>
              <a:ext uri="{C183D7F6-B498-43B3-948B-1728B52AA6E4}">
                <adec:decorative xmlns:adec="http://schemas.microsoft.com/office/drawing/2017/decorative" val="1"/>
              </a:ext>
            </a:extLst>
          </p:cNvPr>
          <p:cNvCxnSpPr>
            <a:cxnSpLocks/>
          </p:cNvCxnSpPr>
          <p:nvPr/>
        </p:nvCxnSpPr>
        <p:spPr>
          <a:xfrm rot="16200000" flipH="1">
            <a:off x="8995748" y="3454043"/>
            <a:ext cx="931862" cy="806224"/>
          </a:xfrm>
          <a:prstGeom prst="bentConnector3">
            <a:avLst>
              <a:gd name="adj1" fmla="val 1443"/>
            </a:avLst>
          </a:prstGeom>
          <a:noFill/>
          <a:ln w="6350" cap="flat" cmpd="sng" algn="ctr">
            <a:solidFill>
              <a:srgbClr val="A5A5A5"/>
            </a:solidFill>
            <a:prstDash val="solid"/>
            <a:miter lim="800000"/>
            <a:tailEnd type="triangle"/>
          </a:ln>
          <a:effectLst/>
        </p:spPr>
      </p:cxnSp>
      <p:sp>
        <p:nvSpPr>
          <p:cNvPr id="68" name="Rectangle: Rounded Corners 67">
            <a:extLst>
              <a:ext uri="{FF2B5EF4-FFF2-40B4-BE49-F238E27FC236}">
                <a16:creationId xmlns:a16="http://schemas.microsoft.com/office/drawing/2014/main" id="{9133FA5B-48BE-9813-9E3A-0AE20BFC3884}"/>
              </a:ext>
              <a:ext uri="{C183D7F6-B498-43B3-948B-1728B52AA6E4}">
                <adec:decorative xmlns:adec="http://schemas.microsoft.com/office/drawing/2017/decorative" val="1"/>
              </a:ext>
            </a:extLst>
          </p:cNvPr>
          <p:cNvSpPr/>
          <p:nvPr/>
        </p:nvSpPr>
        <p:spPr>
          <a:xfrm>
            <a:off x="9034063" y="3457772"/>
            <a:ext cx="954000" cy="117898"/>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Measures</a:t>
            </a:r>
          </a:p>
        </p:txBody>
      </p:sp>
      <p:pic>
        <p:nvPicPr>
          <p:cNvPr id="69" name="Picture 68" descr="A blue and white diamond&#10;&#10;Description automatically generated">
            <a:extLst>
              <a:ext uri="{FF2B5EF4-FFF2-40B4-BE49-F238E27FC236}">
                <a16:creationId xmlns:a16="http://schemas.microsoft.com/office/drawing/2014/main" id="{C790F32C-5FCD-42C3-708A-69C8C9DAF07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45206" y="1796471"/>
            <a:ext cx="240854" cy="240854"/>
          </a:xfrm>
          <a:prstGeom prst="rect">
            <a:avLst/>
          </a:prstGeom>
        </p:spPr>
      </p:pic>
      <p:pic>
        <p:nvPicPr>
          <p:cNvPr id="96" name="Picture 8">
            <a:extLst>
              <a:ext uri="{FF2B5EF4-FFF2-40B4-BE49-F238E27FC236}">
                <a16:creationId xmlns:a16="http://schemas.microsoft.com/office/drawing/2014/main" id="{55D46EDF-8B5C-5931-DBD3-C435119593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7865" y="6118951"/>
            <a:ext cx="271850" cy="273421"/>
          </a:xfrm>
          <a:prstGeom prst="rect">
            <a:avLst/>
          </a:prstGeom>
        </p:spPr>
      </p:pic>
      <p:pic>
        <p:nvPicPr>
          <p:cNvPr id="97" name="Graphic 5">
            <a:extLst>
              <a:ext uri="{FF2B5EF4-FFF2-40B4-BE49-F238E27FC236}">
                <a16:creationId xmlns:a16="http://schemas.microsoft.com/office/drawing/2014/main" id="{09A5D6F2-11A1-6805-9020-4281281A2B4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23860" y="6118951"/>
            <a:ext cx="328910" cy="328910"/>
          </a:xfrm>
          <a:prstGeom prst="rect">
            <a:avLst/>
          </a:prstGeom>
        </p:spPr>
      </p:pic>
      <p:pic>
        <p:nvPicPr>
          <p:cNvPr id="89" name="Picture 88" descr="A blue shield with black background&#10;&#10;Description automatically generated">
            <a:extLst>
              <a:ext uri="{FF2B5EF4-FFF2-40B4-BE49-F238E27FC236}">
                <a16:creationId xmlns:a16="http://schemas.microsoft.com/office/drawing/2014/main" id="{5A9BE079-7189-5357-97AB-2096C1310D0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71241" y="6299926"/>
            <a:ext cx="188463" cy="188463"/>
          </a:xfrm>
          <a:prstGeom prst="rect">
            <a:avLst/>
          </a:prstGeom>
        </p:spPr>
      </p:pic>
      <p:sp>
        <p:nvSpPr>
          <p:cNvPr id="108" name="TextBox 107">
            <a:extLst>
              <a:ext uri="{FF2B5EF4-FFF2-40B4-BE49-F238E27FC236}">
                <a16:creationId xmlns:a16="http://schemas.microsoft.com/office/drawing/2014/main" id="{775E897A-1DEC-1192-4700-035A6EBA5825}"/>
              </a:ext>
            </a:extLst>
          </p:cNvPr>
          <p:cNvSpPr txBox="1"/>
          <p:nvPr/>
        </p:nvSpPr>
        <p:spPr>
          <a:xfrm>
            <a:off x="5205779" y="6262144"/>
            <a:ext cx="241019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Segoe UI"/>
                <a:ea typeface="+mn-ea"/>
                <a:cs typeface="+mn-cs"/>
              </a:rPr>
              <a:t>Sentinel+ Defender XDR integration</a:t>
            </a:r>
          </a:p>
        </p:txBody>
      </p:sp>
      <p:sp>
        <p:nvSpPr>
          <p:cNvPr id="109" name="Rectangle 108">
            <a:extLst>
              <a:ext uri="{FF2B5EF4-FFF2-40B4-BE49-F238E27FC236}">
                <a16:creationId xmlns:a16="http://schemas.microsoft.com/office/drawing/2014/main" id="{C313E2A4-C532-5E06-A537-CC3FCF6B0DAA}"/>
              </a:ext>
            </a:extLst>
          </p:cNvPr>
          <p:cNvSpPr/>
          <p:nvPr/>
        </p:nvSpPr>
        <p:spPr>
          <a:xfrm>
            <a:off x="241341" y="6538215"/>
            <a:ext cx="11809573" cy="18524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Segoe UI"/>
              <a:ea typeface="+mn-ea"/>
              <a:cs typeface="+mn-cs"/>
            </a:endParaRPr>
          </a:p>
        </p:txBody>
      </p:sp>
      <p:sp>
        <p:nvSpPr>
          <p:cNvPr id="110" name="TextBox 109">
            <a:extLst>
              <a:ext uri="{FF2B5EF4-FFF2-40B4-BE49-F238E27FC236}">
                <a16:creationId xmlns:a16="http://schemas.microsoft.com/office/drawing/2014/main" id="{32A9D9A5-8711-2340-7BFE-0AB706738D3F}"/>
              </a:ext>
            </a:extLst>
          </p:cNvPr>
          <p:cNvSpPr txBox="1"/>
          <p:nvPr/>
        </p:nvSpPr>
        <p:spPr>
          <a:xfrm>
            <a:off x="5747212" y="6497643"/>
            <a:ext cx="128669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Segoe UI"/>
                <a:ea typeface="+mn-ea"/>
                <a:cs typeface="+mn-cs"/>
              </a:rPr>
              <a:t>Threat Intelligence</a:t>
            </a:r>
          </a:p>
        </p:txBody>
      </p:sp>
      <p:sp>
        <p:nvSpPr>
          <p:cNvPr id="106" name="TextBox 105">
            <a:extLst>
              <a:ext uri="{FF2B5EF4-FFF2-40B4-BE49-F238E27FC236}">
                <a16:creationId xmlns:a16="http://schemas.microsoft.com/office/drawing/2014/main" id="{6936A1E9-C0F8-F957-CD96-16795AFBB03C}"/>
              </a:ext>
            </a:extLst>
          </p:cNvPr>
          <p:cNvSpPr txBox="1"/>
          <p:nvPr/>
        </p:nvSpPr>
        <p:spPr>
          <a:xfrm>
            <a:off x="2717289" y="4473671"/>
            <a:ext cx="161965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srgbClr val="7030A0"/>
                </a:solidFill>
                <a:effectLst/>
                <a:uLnTx/>
                <a:uFillTx/>
                <a:latin typeface="Calibri" panose="020F0502020204030204"/>
                <a:ea typeface="+mn-ea"/>
                <a:cs typeface="+mn-cs"/>
              </a:rPr>
              <a:t>Device Management</a:t>
            </a:r>
          </a:p>
        </p:txBody>
      </p:sp>
      <p:sp>
        <p:nvSpPr>
          <p:cNvPr id="107" name="TextBox 106">
            <a:extLst>
              <a:ext uri="{FF2B5EF4-FFF2-40B4-BE49-F238E27FC236}">
                <a16:creationId xmlns:a16="http://schemas.microsoft.com/office/drawing/2014/main" id="{9A4BBC01-DAC9-2464-3065-6DDE4F6ED218}"/>
              </a:ext>
            </a:extLst>
          </p:cNvPr>
          <p:cNvSpPr txBox="1"/>
          <p:nvPr/>
        </p:nvSpPr>
        <p:spPr>
          <a:xfrm>
            <a:off x="942599" y="4476519"/>
            <a:ext cx="1433772" cy="25391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srgbClr val="7030A0"/>
                </a:solidFill>
                <a:effectLst/>
                <a:uLnTx/>
                <a:uFillTx/>
                <a:latin typeface="Calibri" panose="020F0502020204030204"/>
                <a:ea typeface="+mn-ea"/>
                <a:cs typeface="+mn-cs"/>
              </a:rPr>
              <a:t>Identity Management</a:t>
            </a:r>
          </a:p>
        </p:txBody>
      </p:sp>
      <p:grpSp>
        <p:nvGrpSpPr>
          <p:cNvPr id="1037" name="Group 1036">
            <a:extLst>
              <a:ext uri="{FF2B5EF4-FFF2-40B4-BE49-F238E27FC236}">
                <a16:creationId xmlns:a16="http://schemas.microsoft.com/office/drawing/2014/main" id="{433E845F-F1B3-270B-729B-2A907517C8CA}"/>
              </a:ext>
            </a:extLst>
          </p:cNvPr>
          <p:cNvGrpSpPr/>
          <p:nvPr/>
        </p:nvGrpSpPr>
        <p:grpSpPr>
          <a:xfrm>
            <a:off x="5541285" y="4838505"/>
            <a:ext cx="1733282" cy="1307498"/>
            <a:chOff x="5541285" y="4838505"/>
            <a:chExt cx="1733282" cy="1307498"/>
          </a:xfrm>
        </p:grpSpPr>
        <p:sp>
          <p:nvSpPr>
            <p:cNvPr id="93" name="TextBox 92">
              <a:extLst>
                <a:ext uri="{FF2B5EF4-FFF2-40B4-BE49-F238E27FC236}">
                  <a16:creationId xmlns:a16="http://schemas.microsoft.com/office/drawing/2014/main" id="{2011F4D2-AC9A-EF82-D078-570DF0D69FE3}"/>
                </a:ext>
              </a:extLst>
            </p:cNvPr>
            <p:cNvSpPr txBox="1"/>
            <p:nvPr/>
          </p:nvSpPr>
          <p:spPr>
            <a:xfrm>
              <a:off x="5541285" y="5892087"/>
              <a:ext cx="1733282"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Segoe UI"/>
                  <a:ea typeface="+mn-ea"/>
                  <a:cs typeface="+mn-cs"/>
                </a:rPr>
                <a:t>Copilot for Security</a:t>
              </a:r>
            </a:p>
          </p:txBody>
        </p:sp>
        <p:sp>
          <p:nvSpPr>
            <p:cNvPr id="112" name="Oval 111">
              <a:extLst>
                <a:ext uri="{FF2B5EF4-FFF2-40B4-BE49-F238E27FC236}">
                  <a16:creationId xmlns:a16="http://schemas.microsoft.com/office/drawing/2014/main" id="{1002760B-DE43-5A9E-E9BE-0968F04FB239}"/>
                </a:ext>
              </a:extLst>
            </p:cNvPr>
            <p:cNvSpPr/>
            <p:nvPr/>
          </p:nvSpPr>
          <p:spPr>
            <a:xfrm>
              <a:off x="5851403" y="4838505"/>
              <a:ext cx="987680" cy="98768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Segoe UI"/>
                <a:ea typeface="+mn-ea"/>
                <a:cs typeface="+mn-cs"/>
              </a:endParaRPr>
            </a:p>
          </p:txBody>
        </p:sp>
        <p:pic>
          <p:nvPicPr>
            <p:cNvPr id="1034" name="Picture 10" descr="Microsoft Security Copilot - Connectors | Microsoft Learn">
              <a:extLst>
                <a:ext uri="{FF2B5EF4-FFF2-40B4-BE49-F238E27FC236}">
                  <a16:creationId xmlns:a16="http://schemas.microsoft.com/office/drawing/2014/main" id="{1FC4A658-F5A0-E413-5874-590861F76CB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55594" y="5068914"/>
              <a:ext cx="580973" cy="580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3" name="Group 1032">
            <a:extLst>
              <a:ext uri="{FF2B5EF4-FFF2-40B4-BE49-F238E27FC236}">
                <a16:creationId xmlns:a16="http://schemas.microsoft.com/office/drawing/2014/main" id="{9D382BA3-A5AD-3AAF-2ACA-B76E3EE291E2}"/>
              </a:ext>
            </a:extLst>
          </p:cNvPr>
          <p:cNvGrpSpPr/>
          <p:nvPr/>
        </p:nvGrpSpPr>
        <p:grpSpPr>
          <a:xfrm>
            <a:off x="4751048" y="4731932"/>
            <a:ext cx="1100355" cy="1210483"/>
            <a:chOff x="4751048" y="4731932"/>
            <a:chExt cx="1100355" cy="1210483"/>
          </a:xfrm>
        </p:grpSpPr>
        <p:sp>
          <p:nvSpPr>
            <p:cNvPr id="113" name="Right Bracket 112">
              <a:extLst>
                <a:ext uri="{FF2B5EF4-FFF2-40B4-BE49-F238E27FC236}">
                  <a16:creationId xmlns:a16="http://schemas.microsoft.com/office/drawing/2014/main" id="{D4394ACF-9EA2-6333-1B2F-D2C837D55D18}"/>
                </a:ext>
              </a:extLst>
            </p:cNvPr>
            <p:cNvSpPr/>
            <p:nvPr/>
          </p:nvSpPr>
          <p:spPr>
            <a:xfrm>
              <a:off x="4751048" y="4731932"/>
              <a:ext cx="271850" cy="1210483"/>
            </a:xfrm>
            <a:prstGeom prst="rightBracket">
              <a:avLst>
                <a:gd name="adj" fmla="val 184633"/>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Segoe UI"/>
                <a:ea typeface="+mn-ea"/>
                <a:cs typeface="+mn-cs"/>
              </a:endParaRPr>
            </a:p>
          </p:txBody>
        </p:sp>
        <p:cxnSp>
          <p:nvCxnSpPr>
            <p:cNvPr id="120" name="Straight Connector 119">
              <a:extLst>
                <a:ext uri="{FF2B5EF4-FFF2-40B4-BE49-F238E27FC236}">
                  <a16:creationId xmlns:a16="http://schemas.microsoft.com/office/drawing/2014/main" id="{FACC6050-2727-1222-2729-7012A5B3E2AD}"/>
                </a:ext>
              </a:extLst>
            </p:cNvPr>
            <p:cNvCxnSpPr>
              <a:stCxn id="113" idx="2"/>
              <a:endCxn id="112" idx="2"/>
            </p:cNvCxnSpPr>
            <p:nvPr/>
          </p:nvCxnSpPr>
          <p:spPr>
            <a:xfrm flipV="1">
              <a:off x="5022898" y="5332345"/>
              <a:ext cx="828505" cy="4829"/>
            </a:xfrm>
            <a:prstGeom prst="line">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grpSp>
      <p:grpSp>
        <p:nvGrpSpPr>
          <p:cNvPr id="1035" name="Group 1034">
            <a:extLst>
              <a:ext uri="{FF2B5EF4-FFF2-40B4-BE49-F238E27FC236}">
                <a16:creationId xmlns:a16="http://schemas.microsoft.com/office/drawing/2014/main" id="{72FF9597-8B08-E9AA-8571-4D9CBCF7459C}"/>
              </a:ext>
            </a:extLst>
          </p:cNvPr>
          <p:cNvGrpSpPr/>
          <p:nvPr/>
        </p:nvGrpSpPr>
        <p:grpSpPr>
          <a:xfrm>
            <a:off x="6849499" y="4757913"/>
            <a:ext cx="1106977" cy="1210483"/>
            <a:chOff x="6849499" y="4757913"/>
            <a:chExt cx="1106977" cy="1210483"/>
          </a:xfrm>
        </p:grpSpPr>
        <p:sp>
          <p:nvSpPr>
            <p:cNvPr id="114" name="Right Bracket 113">
              <a:extLst>
                <a:ext uri="{FF2B5EF4-FFF2-40B4-BE49-F238E27FC236}">
                  <a16:creationId xmlns:a16="http://schemas.microsoft.com/office/drawing/2014/main" id="{E1E97635-7CFA-FCD4-896A-AF8D2DBA429A}"/>
                </a:ext>
              </a:extLst>
            </p:cNvPr>
            <p:cNvSpPr/>
            <p:nvPr/>
          </p:nvSpPr>
          <p:spPr>
            <a:xfrm flipH="1">
              <a:off x="7684626" y="4757913"/>
              <a:ext cx="271850" cy="1210483"/>
            </a:xfrm>
            <a:prstGeom prst="rightBracket">
              <a:avLst>
                <a:gd name="adj" fmla="val 184633"/>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Segoe UI"/>
                <a:ea typeface="+mn-ea"/>
                <a:cs typeface="+mn-cs"/>
              </a:endParaRPr>
            </a:p>
          </p:txBody>
        </p:sp>
        <p:cxnSp>
          <p:nvCxnSpPr>
            <p:cNvPr id="122" name="Straight Connector 121">
              <a:extLst>
                <a:ext uri="{FF2B5EF4-FFF2-40B4-BE49-F238E27FC236}">
                  <a16:creationId xmlns:a16="http://schemas.microsoft.com/office/drawing/2014/main" id="{12586969-BA0C-BF56-B1B4-E78792AC075C}"/>
                </a:ext>
              </a:extLst>
            </p:cNvPr>
            <p:cNvCxnSpPr/>
            <p:nvPr/>
          </p:nvCxnSpPr>
          <p:spPr>
            <a:xfrm flipV="1">
              <a:off x="6849499" y="5327516"/>
              <a:ext cx="828505" cy="4829"/>
            </a:xfrm>
            <a:prstGeom prst="line">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grpSp>
      <p:pic>
        <p:nvPicPr>
          <p:cNvPr id="1038" name="Picture 14">
            <a:extLst>
              <a:ext uri="{FF2B5EF4-FFF2-40B4-BE49-F238E27FC236}">
                <a16:creationId xmlns:a16="http://schemas.microsoft.com/office/drawing/2014/main" id="{371C5B7F-9E87-5ADB-4D8E-0475FEFD71E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95839" y="6123555"/>
            <a:ext cx="357187" cy="357187"/>
          </a:xfrm>
          <a:prstGeom prst="rect">
            <a:avLst/>
          </a:prstGeom>
          <a:noFill/>
          <a:extLst>
            <a:ext uri="{909E8E84-426E-40DD-AFC4-6F175D3DCCD1}">
              <a14:hiddenFill xmlns:a14="http://schemas.microsoft.com/office/drawing/2010/main">
                <a:solidFill>
                  <a:srgbClr val="FFFFFF"/>
                </a:solidFill>
              </a14:hiddenFill>
            </a:ext>
          </a:extLst>
        </p:spPr>
      </p:pic>
      <p:grpSp>
        <p:nvGrpSpPr>
          <p:cNvPr id="126" name="Group 125" descr="compliance&#10;">
            <a:extLst>
              <a:ext uri="{FF2B5EF4-FFF2-40B4-BE49-F238E27FC236}">
                <a16:creationId xmlns:a16="http://schemas.microsoft.com/office/drawing/2014/main" id="{73B1C6CA-692B-5150-C06E-6D9D3E7AF81F}"/>
              </a:ext>
            </a:extLst>
          </p:cNvPr>
          <p:cNvGrpSpPr>
            <a:grpSpLocks noChangeAspect="1"/>
          </p:cNvGrpSpPr>
          <p:nvPr/>
        </p:nvGrpSpPr>
        <p:grpSpPr>
          <a:xfrm>
            <a:off x="9645548" y="6175683"/>
            <a:ext cx="370971" cy="238158"/>
            <a:chOff x="7746041" y="4111607"/>
            <a:chExt cx="528205" cy="339096"/>
          </a:xfrm>
        </p:grpSpPr>
        <p:sp>
          <p:nvSpPr>
            <p:cNvPr id="127" name="Freeform: Shape 126">
              <a:extLst>
                <a:ext uri="{FF2B5EF4-FFF2-40B4-BE49-F238E27FC236}">
                  <a16:creationId xmlns:a16="http://schemas.microsoft.com/office/drawing/2014/main" id="{884FFFFE-74FF-6A26-B711-66A1A8AE5568}"/>
                </a:ext>
              </a:extLst>
            </p:cNvPr>
            <p:cNvSpPr/>
            <p:nvPr/>
          </p:nvSpPr>
          <p:spPr>
            <a:xfrm>
              <a:off x="7892207" y="4398748"/>
              <a:ext cx="259773" cy="51955"/>
            </a:xfrm>
            <a:custGeom>
              <a:avLst/>
              <a:gdLst>
                <a:gd name="connsiteX0" fmla="*/ 121141 w 259772"/>
                <a:gd name="connsiteY0" fmla="*/ 17145 h 51954"/>
                <a:gd name="connsiteX1" fmla="*/ 267306 w 259772"/>
                <a:gd name="connsiteY1" fmla="*/ 0 h 51954"/>
                <a:gd name="connsiteX2" fmla="*/ 267306 w 259772"/>
                <a:gd name="connsiteY2" fmla="*/ 25718 h 51954"/>
                <a:gd name="connsiteX3" fmla="*/ 238039 w 259772"/>
                <a:gd name="connsiteY3" fmla="*/ 60008 h 51954"/>
                <a:gd name="connsiteX4" fmla="*/ 33424 w 259772"/>
                <a:gd name="connsiteY4" fmla="*/ 60008 h 51954"/>
                <a:gd name="connsiteX5" fmla="*/ 0 w 259772"/>
                <a:gd name="connsiteY5" fmla="*/ 25718 h 51954"/>
                <a:gd name="connsiteX6" fmla="*/ 0 w 259772"/>
                <a:gd name="connsiteY6" fmla="*/ 4330 h 51954"/>
                <a:gd name="connsiteX7" fmla="*/ 121141 w 259772"/>
                <a:gd name="connsiteY7" fmla="*/ 17145 h 51954"/>
                <a:gd name="connsiteX8" fmla="*/ 121141 w 259772"/>
                <a:gd name="connsiteY8" fmla="*/ 17145 h 5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772" h="51954">
                  <a:moveTo>
                    <a:pt x="121141" y="17145"/>
                  </a:moveTo>
                  <a:cubicBezTo>
                    <a:pt x="175433" y="17145"/>
                    <a:pt x="225569" y="12902"/>
                    <a:pt x="267306" y="0"/>
                  </a:cubicBezTo>
                  <a:cubicBezTo>
                    <a:pt x="267306" y="8573"/>
                    <a:pt x="267306" y="17145"/>
                    <a:pt x="267306" y="25718"/>
                  </a:cubicBezTo>
                  <a:cubicBezTo>
                    <a:pt x="267306" y="42863"/>
                    <a:pt x="254751" y="60008"/>
                    <a:pt x="238039" y="60008"/>
                  </a:cubicBezTo>
                  <a:cubicBezTo>
                    <a:pt x="238039" y="60008"/>
                    <a:pt x="238039" y="60008"/>
                    <a:pt x="33424" y="60008"/>
                  </a:cubicBezTo>
                  <a:cubicBezTo>
                    <a:pt x="16712" y="60008"/>
                    <a:pt x="0" y="42863"/>
                    <a:pt x="0" y="25718"/>
                  </a:cubicBezTo>
                  <a:cubicBezTo>
                    <a:pt x="0" y="25718"/>
                    <a:pt x="0" y="25718"/>
                    <a:pt x="0" y="4330"/>
                  </a:cubicBezTo>
                  <a:cubicBezTo>
                    <a:pt x="37580" y="12815"/>
                    <a:pt x="79404" y="17145"/>
                    <a:pt x="121141" y="17145"/>
                  </a:cubicBezTo>
                  <a:lnTo>
                    <a:pt x="121141" y="17145"/>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024" name="Freeform: Shape 1023">
              <a:extLst>
                <a:ext uri="{FF2B5EF4-FFF2-40B4-BE49-F238E27FC236}">
                  <a16:creationId xmlns:a16="http://schemas.microsoft.com/office/drawing/2014/main" id="{23ACF6E4-0611-ACB1-2A66-4B887D495607}"/>
                </a:ext>
              </a:extLst>
            </p:cNvPr>
            <p:cNvSpPr/>
            <p:nvPr/>
          </p:nvSpPr>
          <p:spPr>
            <a:xfrm>
              <a:off x="7892207" y="4111607"/>
              <a:ext cx="259773" cy="303069"/>
            </a:xfrm>
            <a:custGeom>
              <a:avLst/>
              <a:gdLst>
                <a:gd name="connsiteX0" fmla="*/ 238125 w 259772"/>
                <a:gd name="connsiteY0" fmla="*/ 120015 h 303068"/>
                <a:gd name="connsiteX1" fmla="*/ 150409 w 259772"/>
                <a:gd name="connsiteY1" fmla="*/ 120015 h 303068"/>
                <a:gd name="connsiteX2" fmla="*/ 150409 w 259772"/>
                <a:gd name="connsiteY2" fmla="*/ 29960 h 303068"/>
                <a:gd name="connsiteX3" fmla="*/ 242282 w 259772"/>
                <a:gd name="connsiteY3" fmla="*/ 81396 h 303068"/>
                <a:gd name="connsiteX4" fmla="*/ 179590 w 259772"/>
                <a:gd name="connsiteY4" fmla="*/ 12815 h 303068"/>
                <a:gd name="connsiteX5" fmla="*/ 150409 w 259772"/>
                <a:gd name="connsiteY5" fmla="*/ 0 h 303068"/>
                <a:gd name="connsiteX6" fmla="*/ 33424 w 259772"/>
                <a:gd name="connsiteY6" fmla="*/ 0 h 303068"/>
                <a:gd name="connsiteX7" fmla="*/ 0 w 259772"/>
                <a:gd name="connsiteY7" fmla="*/ 29960 h 303068"/>
                <a:gd name="connsiteX8" fmla="*/ 0 w 259772"/>
                <a:gd name="connsiteY8" fmla="*/ 47106 h 303068"/>
                <a:gd name="connsiteX9" fmla="*/ 0 w 259772"/>
                <a:gd name="connsiteY9" fmla="*/ 77066 h 303068"/>
                <a:gd name="connsiteX10" fmla="*/ 0 w 259772"/>
                <a:gd name="connsiteY10" fmla="*/ 102784 h 303068"/>
                <a:gd name="connsiteX11" fmla="*/ 0 w 259772"/>
                <a:gd name="connsiteY11" fmla="*/ 296401 h 303068"/>
                <a:gd name="connsiteX12" fmla="*/ 121141 w 259772"/>
                <a:gd name="connsiteY12" fmla="*/ 309216 h 303068"/>
                <a:gd name="connsiteX13" fmla="*/ 267306 w 259772"/>
                <a:gd name="connsiteY13" fmla="*/ 292071 h 303068"/>
                <a:gd name="connsiteX14" fmla="*/ 267306 w 259772"/>
                <a:gd name="connsiteY14" fmla="*/ 119842 h 303068"/>
                <a:gd name="connsiteX15" fmla="*/ 267306 w 259772"/>
                <a:gd name="connsiteY15" fmla="*/ 107026 h 303068"/>
                <a:gd name="connsiteX16" fmla="*/ 242282 w 259772"/>
                <a:gd name="connsiteY16" fmla="*/ 81396 h 30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772" h="303068">
                  <a:moveTo>
                    <a:pt x="238125" y="120015"/>
                  </a:moveTo>
                  <a:cubicBezTo>
                    <a:pt x="150409" y="120015"/>
                    <a:pt x="150409" y="120015"/>
                    <a:pt x="150409" y="120015"/>
                  </a:cubicBezTo>
                  <a:lnTo>
                    <a:pt x="150409" y="29960"/>
                  </a:lnTo>
                  <a:moveTo>
                    <a:pt x="242282" y="81396"/>
                  </a:moveTo>
                  <a:cubicBezTo>
                    <a:pt x="179590" y="12815"/>
                    <a:pt x="179590" y="12815"/>
                    <a:pt x="179590" y="12815"/>
                  </a:cubicBezTo>
                  <a:cubicBezTo>
                    <a:pt x="167121" y="0"/>
                    <a:pt x="162878" y="0"/>
                    <a:pt x="150409" y="0"/>
                  </a:cubicBezTo>
                  <a:cubicBezTo>
                    <a:pt x="33424" y="0"/>
                    <a:pt x="33424" y="0"/>
                    <a:pt x="33424" y="0"/>
                  </a:cubicBezTo>
                  <a:cubicBezTo>
                    <a:pt x="16712" y="0"/>
                    <a:pt x="0" y="12815"/>
                    <a:pt x="0" y="29960"/>
                  </a:cubicBezTo>
                  <a:cubicBezTo>
                    <a:pt x="0" y="34203"/>
                    <a:pt x="0" y="42776"/>
                    <a:pt x="0" y="47106"/>
                  </a:cubicBezTo>
                  <a:cubicBezTo>
                    <a:pt x="0" y="47106"/>
                    <a:pt x="0" y="59921"/>
                    <a:pt x="0" y="77066"/>
                  </a:cubicBezTo>
                  <a:lnTo>
                    <a:pt x="0" y="102784"/>
                  </a:lnTo>
                  <a:cubicBezTo>
                    <a:pt x="0" y="145646"/>
                    <a:pt x="0" y="283586"/>
                    <a:pt x="0" y="296401"/>
                  </a:cubicBezTo>
                  <a:cubicBezTo>
                    <a:pt x="33424" y="304974"/>
                    <a:pt x="75161" y="309216"/>
                    <a:pt x="121141" y="309216"/>
                  </a:cubicBezTo>
                  <a:cubicBezTo>
                    <a:pt x="183833" y="309216"/>
                    <a:pt x="233882" y="300644"/>
                    <a:pt x="267306" y="292071"/>
                  </a:cubicBezTo>
                  <a:cubicBezTo>
                    <a:pt x="267306" y="210676"/>
                    <a:pt x="267306" y="119842"/>
                    <a:pt x="267306" y="119842"/>
                  </a:cubicBezTo>
                  <a:cubicBezTo>
                    <a:pt x="267306" y="119842"/>
                    <a:pt x="267306" y="115599"/>
                    <a:pt x="267306" y="107026"/>
                  </a:cubicBezTo>
                  <a:lnTo>
                    <a:pt x="242282" y="81396"/>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025" name="Freeform: Shape 1024">
              <a:extLst>
                <a:ext uri="{FF2B5EF4-FFF2-40B4-BE49-F238E27FC236}">
                  <a16:creationId xmlns:a16="http://schemas.microsoft.com/office/drawing/2014/main" id="{FC2EC998-34C6-A7D4-9936-2FA45F1FAEC2}"/>
                </a:ext>
              </a:extLst>
            </p:cNvPr>
            <p:cNvSpPr/>
            <p:nvPr/>
          </p:nvSpPr>
          <p:spPr>
            <a:xfrm>
              <a:off x="7746041" y="4223401"/>
              <a:ext cx="528205" cy="190500"/>
            </a:xfrm>
            <a:custGeom>
              <a:avLst/>
              <a:gdLst>
                <a:gd name="connsiteX0" fmla="*/ 413472 w 528204"/>
                <a:gd name="connsiteY0" fmla="*/ 29960 h 190500"/>
                <a:gd name="connsiteX1" fmla="*/ 509501 w 528204"/>
                <a:gd name="connsiteY1" fmla="*/ 94211 h 190500"/>
                <a:gd name="connsiteX2" fmla="*/ 267220 w 528204"/>
                <a:gd name="connsiteY2" fmla="*/ 171364 h 190500"/>
                <a:gd name="connsiteX3" fmla="*/ 25025 w 528204"/>
                <a:gd name="connsiteY3" fmla="*/ 94298 h 190500"/>
                <a:gd name="connsiteX4" fmla="*/ 146166 w 528204"/>
                <a:gd name="connsiteY4" fmla="*/ 25718 h 190500"/>
                <a:gd name="connsiteX5" fmla="*/ 146166 w 528204"/>
                <a:gd name="connsiteY5" fmla="*/ 0 h 190500"/>
                <a:gd name="connsiteX6" fmla="*/ 0 w 528204"/>
                <a:gd name="connsiteY6" fmla="*/ 94298 h 190500"/>
                <a:gd name="connsiteX7" fmla="*/ 267306 w 528204"/>
                <a:gd name="connsiteY7" fmla="*/ 197168 h 190500"/>
                <a:gd name="connsiteX8" fmla="*/ 534613 w 528204"/>
                <a:gd name="connsiteY8" fmla="*/ 94298 h 190500"/>
                <a:gd name="connsiteX9" fmla="*/ 413472 w 528204"/>
                <a:gd name="connsiteY9" fmla="*/ 10564 h 190500"/>
                <a:gd name="connsiteX10" fmla="*/ 413472 w 528204"/>
                <a:gd name="connsiteY10" fmla="*/ 2996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204" h="190500">
                  <a:moveTo>
                    <a:pt x="413472" y="29960"/>
                  </a:moveTo>
                  <a:cubicBezTo>
                    <a:pt x="471921" y="47106"/>
                    <a:pt x="509501" y="68493"/>
                    <a:pt x="509501" y="94211"/>
                  </a:cubicBezTo>
                  <a:cubicBezTo>
                    <a:pt x="509501" y="128501"/>
                    <a:pt x="409229" y="171364"/>
                    <a:pt x="267220" y="171364"/>
                  </a:cubicBezTo>
                  <a:cubicBezTo>
                    <a:pt x="125211" y="171364"/>
                    <a:pt x="25025" y="128501"/>
                    <a:pt x="25025" y="94298"/>
                  </a:cubicBezTo>
                  <a:cubicBezTo>
                    <a:pt x="25025" y="64337"/>
                    <a:pt x="75161" y="38620"/>
                    <a:pt x="146166" y="25718"/>
                  </a:cubicBezTo>
                  <a:lnTo>
                    <a:pt x="146166" y="0"/>
                  </a:lnTo>
                  <a:cubicBezTo>
                    <a:pt x="54293" y="17145"/>
                    <a:pt x="0" y="51435"/>
                    <a:pt x="0" y="94298"/>
                  </a:cubicBezTo>
                  <a:cubicBezTo>
                    <a:pt x="0" y="158548"/>
                    <a:pt x="137853" y="197168"/>
                    <a:pt x="267306" y="197168"/>
                  </a:cubicBezTo>
                  <a:cubicBezTo>
                    <a:pt x="396760" y="197168"/>
                    <a:pt x="534613" y="158635"/>
                    <a:pt x="534613" y="94298"/>
                  </a:cubicBezTo>
                  <a:cubicBezTo>
                    <a:pt x="534613" y="56284"/>
                    <a:pt x="478675" y="28315"/>
                    <a:pt x="413472" y="10564"/>
                  </a:cubicBezTo>
                  <a:lnTo>
                    <a:pt x="413472" y="2996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026" name="Freeform: Shape 1025">
              <a:extLst>
                <a:ext uri="{FF2B5EF4-FFF2-40B4-BE49-F238E27FC236}">
                  <a16:creationId xmlns:a16="http://schemas.microsoft.com/office/drawing/2014/main" id="{521DFAE2-DF5A-DDEC-19FA-39E08AC952EA}"/>
                </a:ext>
              </a:extLst>
            </p:cNvPr>
            <p:cNvSpPr/>
            <p:nvPr/>
          </p:nvSpPr>
          <p:spPr>
            <a:xfrm>
              <a:off x="7966155" y="4270074"/>
              <a:ext cx="121227" cy="95250"/>
            </a:xfrm>
            <a:custGeom>
              <a:avLst/>
              <a:gdLst>
                <a:gd name="connsiteX0" fmla="*/ 106680 w 121227"/>
                <a:gd name="connsiteY0" fmla="*/ 0 h 95250"/>
                <a:gd name="connsiteX1" fmla="*/ 48751 w 121227"/>
                <a:gd name="connsiteY1" fmla="*/ 64683 h 95250"/>
                <a:gd name="connsiteX2" fmla="*/ 18271 w 121227"/>
                <a:gd name="connsiteY2" fmla="*/ 35416 h 95250"/>
                <a:gd name="connsiteX3" fmla="*/ 0 w 121227"/>
                <a:gd name="connsiteY3" fmla="*/ 55418 h 95250"/>
                <a:gd name="connsiteX4" fmla="*/ 48837 w 121227"/>
                <a:gd name="connsiteY4" fmla="*/ 100013 h 95250"/>
                <a:gd name="connsiteX5" fmla="*/ 125124 w 121227"/>
                <a:gd name="connsiteY5" fmla="*/ 20003 h 95250"/>
                <a:gd name="connsiteX6" fmla="*/ 106680 w 121227"/>
                <a:gd name="connsiteY6" fmla="*/ 0 h 95250"/>
                <a:gd name="connsiteX7" fmla="*/ 106680 w 121227"/>
                <a:gd name="connsiteY7" fmla="*/ 0 h 95250"/>
                <a:gd name="connsiteX8" fmla="*/ 106680 w 121227"/>
                <a:gd name="connsiteY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227" h="95250">
                  <a:moveTo>
                    <a:pt x="106680" y="0"/>
                  </a:moveTo>
                  <a:cubicBezTo>
                    <a:pt x="106680" y="0"/>
                    <a:pt x="74641" y="35416"/>
                    <a:pt x="48751" y="64683"/>
                  </a:cubicBezTo>
                  <a:cubicBezTo>
                    <a:pt x="36541" y="53946"/>
                    <a:pt x="18271" y="35416"/>
                    <a:pt x="18271" y="35416"/>
                  </a:cubicBezTo>
                  <a:cubicBezTo>
                    <a:pt x="0" y="55418"/>
                    <a:pt x="0" y="55418"/>
                    <a:pt x="0" y="55418"/>
                  </a:cubicBezTo>
                  <a:cubicBezTo>
                    <a:pt x="48837" y="100013"/>
                    <a:pt x="48837" y="100013"/>
                    <a:pt x="48837" y="100013"/>
                  </a:cubicBezTo>
                  <a:cubicBezTo>
                    <a:pt x="125124" y="20003"/>
                    <a:pt x="125124" y="20003"/>
                    <a:pt x="125124" y="20003"/>
                  </a:cubicBezTo>
                  <a:cubicBezTo>
                    <a:pt x="106680" y="0"/>
                    <a:pt x="106680" y="0"/>
                    <a:pt x="106680" y="0"/>
                  </a:cubicBezTo>
                  <a:lnTo>
                    <a:pt x="106680" y="0"/>
                  </a:lnTo>
                  <a:lnTo>
                    <a:pt x="106680" y="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grpSp>
      <p:pic>
        <p:nvPicPr>
          <p:cNvPr id="1030" name="Picture 1029">
            <a:extLst>
              <a:ext uri="{FF2B5EF4-FFF2-40B4-BE49-F238E27FC236}">
                <a16:creationId xmlns:a16="http://schemas.microsoft.com/office/drawing/2014/main" id="{78708415-E582-772E-F4E7-02DD1A6DA7FD}"/>
              </a:ext>
            </a:extLst>
          </p:cNvPr>
          <p:cNvPicPr>
            <a:picLocks noChangeAspect="1"/>
          </p:cNvPicPr>
          <p:nvPr/>
        </p:nvPicPr>
        <p:blipFill>
          <a:blip r:embed="rId16">
            <a:clrChange>
              <a:clrFrom>
                <a:srgbClr val="FAF9F8"/>
              </a:clrFrom>
              <a:clrTo>
                <a:srgbClr val="FAF9F8">
                  <a:alpha val="0"/>
                </a:srgbClr>
              </a:clrTo>
            </a:clrChange>
          </a:blip>
          <a:stretch>
            <a:fillRect/>
          </a:stretch>
        </p:blipFill>
        <p:spPr>
          <a:xfrm>
            <a:off x="4921513" y="6313645"/>
            <a:ext cx="145755" cy="158329"/>
          </a:xfrm>
          <a:prstGeom prst="rect">
            <a:avLst/>
          </a:prstGeom>
        </p:spPr>
      </p:pic>
      <p:pic>
        <p:nvPicPr>
          <p:cNvPr id="1032" name="Picture 1031" descr="A blue shield with black background&#10;&#10;Description automatically generated">
            <a:extLst>
              <a:ext uri="{FF2B5EF4-FFF2-40B4-BE49-F238E27FC236}">
                <a16:creationId xmlns:a16="http://schemas.microsoft.com/office/drawing/2014/main" id="{F302219A-8DB0-3212-13D5-7B5996ED2A9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13592" y="6527248"/>
            <a:ext cx="188463" cy="188463"/>
          </a:xfrm>
          <a:prstGeom prst="rect">
            <a:avLst/>
          </a:prstGeom>
        </p:spPr>
      </p:pic>
    </p:spTree>
    <p:extLst>
      <p:ext uri="{BB962C8B-B14F-4D97-AF65-F5344CB8AC3E}">
        <p14:creationId xmlns:p14="http://schemas.microsoft.com/office/powerpoint/2010/main" val="3366016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left)">
                                      <p:cBhvr>
                                        <p:cTn id="7" dur="250"/>
                                        <p:tgtEl>
                                          <p:spTgt spid="87"/>
                                        </p:tgtEl>
                                      </p:cBhvr>
                                    </p:animEffect>
                                  </p:childTnLst>
                                </p:cTn>
                              </p:par>
                            </p:childTnLst>
                          </p:cTn>
                        </p:par>
                        <p:par>
                          <p:cTn id="8" fill="hold">
                            <p:stCondLst>
                              <p:cond delay="250"/>
                            </p:stCondLst>
                            <p:childTnLst>
                              <p:par>
                                <p:cTn id="9" presetID="22" presetClass="entr" presetSubtype="2" fill="hold" grpId="0" nodeType="afterEffect">
                                  <p:stCondLst>
                                    <p:cond delay="0"/>
                                  </p:stCondLst>
                                  <p:childTnLst>
                                    <p:set>
                                      <p:cBhvr>
                                        <p:cTn id="10" dur="1" fill="hold">
                                          <p:stCondLst>
                                            <p:cond delay="0"/>
                                          </p:stCondLst>
                                        </p:cTn>
                                        <p:tgtEl>
                                          <p:spTgt spid="109"/>
                                        </p:tgtEl>
                                        <p:attrNameLst>
                                          <p:attrName>style.visibility</p:attrName>
                                        </p:attrNameLst>
                                      </p:cBhvr>
                                      <p:to>
                                        <p:strVal val="visible"/>
                                      </p:to>
                                    </p:set>
                                    <p:animEffect transition="in" filter="wipe(right)">
                                      <p:cBhvr>
                                        <p:cTn id="11" dur="250"/>
                                        <p:tgtEl>
                                          <p:spTgt spid="10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33"/>
                                        </p:tgtEl>
                                        <p:attrNameLst>
                                          <p:attrName>style.visibility</p:attrName>
                                        </p:attrNameLst>
                                      </p:cBhvr>
                                      <p:to>
                                        <p:strVal val="visible"/>
                                      </p:to>
                                    </p:set>
                                    <p:animEffect transition="in" filter="wipe(right)">
                                      <p:cBhvr>
                                        <p:cTn id="16" dur="250"/>
                                        <p:tgtEl>
                                          <p:spTgt spid="1033"/>
                                        </p:tgtEl>
                                      </p:cBhvr>
                                    </p:animEffect>
                                  </p:childTnLst>
                                </p:cTn>
                              </p:par>
                              <p:par>
                                <p:cTn id="17" presetID="22" presetClass="entr" presetSubtype="8" fill="hold" nodeType="withEffect">
                                  <p:stCondLst>
                                    <p:cond delay="0"/>
                                  </p:stCondLst>
                                  <p:childTnLst>
                                    <p:set>
                                      <p:cBhvr>
                                        <p:cTn id="18" dur="1" fill="hold">
                                          <p:stCondLst>
                                            <p:cond delay="0"/>
                                          </p:stCondLst>
                                        </p:cTn>
                                        <p:tgtEl>
                                          <p:spTgt spid="1035"/>
                                        </p:tgtEl>
                                        <p:attrNameLst>
                                          <p:attrName>style.visibility</p:attrName>
                                        </p:attrNameLst>
                                      </p:cBhvr>
                                      <p:to>
                                        <p:strVal val="visible"/>
                                      </p:to>
                                    </p:set>
                                    <p:animEffect transition="in" filter="wipe(left)">
                                      <p:cBhvr>
                                        <p:cTn id="19" dur="250"/>
                                        <p:tgtEl>
                                          <p:spTgt spid="1035"/>
                                        </p:tgtEl>
                                      </p:cBhvr>
                                    </p:animEffect>
                                  </p:childTnLst>
                                </p:cTn>
                              </p:par>
                            </p:childTnLst>
                          </p:cTn>
                        </p:par>
                        <p:par>
                          <p:cTn id="20" fill="hold">
                            <p:stCondLst>
                              <p:cond delay="250"/>
                            </p:stCondLst>
                            <p:childTnLst>
                              <p:par>
                                <p:cTn id="21" presetID="10" presetClass="entr" presetSubtype="0" fill="hold" nodeType="afterEffect">
                                  <p:stCondLst>
                                    <p:cond delay="0"/>
                                  </p:stCondLst>
                                  <p:childTnLst>
                                    <p:set>
                                      <p:cBhvr>
                                        <p:cTn id="22" dur="1" fill="hold">
                                          <p:stCondLst>
                                            <p:cond delay="0"/>
                                          </p:stCondLst>
                                        </p:cTn>
                                        <p:tgtEl>
                                          <p:spTgt spid="1037"/>
                                        </p:tgtEl>
                                        <p:attrNameLst>
                                          <p:attrName>style.visibility</p:attrName>
                                        </p:attrNameLst>
                                      </p:cBhvr>
                                      <p:to>
                                        <p:strVal val="visible"/>
                                      </p:to>
                                    </p:set>
                                    <p:animEffect transition="in" filter="fade">
                                      <p:cBhvr>
                                        <p:cTn id="23" dur="5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871B2D-AB47-DF39-AA1E-781085011C5D}"/>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CCE16440-322D-3C94-C3D6-6DC3C9BEB019}"/>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1B78779A-BF3D-94B1-B075-FEA954DCB05E}"/>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603769E0-75CC-A73E-F14B-0DBBAF83B9BD}"/>
              </a:ext>
            </a:extLst>
          </p:cNvPr>
          <p:cNvSpPr txBox="1"/>
          <p:nvPr/>
        </p:nvSpPr>
        <p:spPr>
          <a:xfrm>
            <a:off x="7496525" y="598533"/>
            <a:ext cx="4035743"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Segoe UI Semibold"/>
                <a:ea typeface="+mn-ea"/>
                <a:cs typeface="Segoe UI"/>
              </a:rPr>
              <a:t>Copilot for Technical Identity</a:t>
            </a:r>
          </a:p>
        </p:txBody>
      </p:sp>
      <p:grpSp>
        <p:nvGrpSpPr>
          <p:cNvPr id="6" name="Group 5">
            <a:extLst>
              <a:ext uri="{FF2B5EF4-FFF2-40B4-BE49-F238E27FC236}">
                <a16:creationId xmlns:a16="http://schemas.microsoft.com/office/drawing/2014/main" id="{28C5E941-FE40-8547-E3D6-CA1BC91C3491}"/>
              </a:ext>
            </a:extLst>
          </p:cNvPr>
          <p:cNvGrpSpPr/>
          <p:nvPr/>
        </p:nvGrpSpPr>
        <p:grpSpPr>
          <a:xfrm>
            <a:off x="7496525" y="1234723"/>
            <a:ext cx="3810510" cy="723275"/>
            <a:chOff x="7496525" y="1683602"/>
            <a:chExt cx="3810510" cy="723275"/>
          </a:xfrm>
        </p:grpSpPr>
        <p:pic>
          <p:nvPicPr>
            <p:cNvPr id="7" name="Picture 6">
              <a:extLst>
                <a:ext uri="{FF2B5EF4-FFF2-40B4-BE49-F238E27FC236}">
                  <a16:creationId xmlns:a16="http://schemas.microsoft.com/office/drawing/2014/main" id="{99D74BF7-76E0-27FD-AED7-FBE84D2A4110}"/>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97202DFB-82B8-6B27-5136-4EBC9BD4E040}"/>
                </a:ext>
              </a:extLst>
            </p:cNvPr>
            <p:cNvSpPr txBox="1"/>
            <p:nvPr/>
          </p:nvSpPr>
          <p:spPr>
            <a:xfrm>
              <a:off x="7776242" y="1683602"/>
              <a:ext cx="3530793"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for Security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Builds on the latest in large language models and harnesses Microsoft’s security expertise and global threat intelligence to help security teams outpace their adversaries</a:t>
              </a: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a:t>
              </a:r>
            </a:p>
          </p:txBody>
        </p:sp>
      </p:grpSp>
      <p:grpSp>
        <p:nvGrpSpPr>
          <p:cNvPr id="9" name="Group 8">
            <a:extLst>
              <a:ext uri="{FF2B5EF4-FFF2-40B4-BE49-F238E27FC236}">
                <a16:creationId xmlns:a16="http://schemas.microsoft.com/office/drawing/2014/main" id="{38179E0A-96A7-7485-F36F-CCEEA61A698D}"/>
              </a:ext>
            </a:extLst>
          </p:cNvPr>
          <p:cNvGrpSpPr/>
          <p:nvPr/>
        </p:nvGrpSpPr>
        <p:grpSpPr>
          <a:xfrm>
            <a:off x="7496525" y="1962149"/>
            <a:ext cx="3810510" cy="723275"/>
            <a:chOff x="7496525" y="1683602"/>
            <a:chExt cx="3810510" cy="723275"/>
          </a:xfrm>
        </p:grpSpPr>
        <p:pic>
          <p:nvPicPr>
            <p:cNvPr id="10" name="Picture 9">
              <a:extLst>
                <a:ext uri="{FF2B5EF4-FFF2-40B4-BE49-F238E27FC236}">
                  <a16:creationId xmlns:a16="http://schemas.microsoft.com/office/drawing/2014/main" id="{490736EC-D2BE-DEA7-02CC-18D01BD9AC10}"/>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1" name="TextBox 10">
              <a:extLst>
                <a:ext uri="{FF2B5EF4-FFF2-40B4-BE49-F238E27FC236}">
                  <a16:creationId xmlns:a16="http://schemas.microsoft.com/office/drawing/2014/main" id="{D677B09A-72E8-A8B0-1D40-CB551A84E977}"/>
                </a:ext>
              </a:extLst>
            </p:cNvPr>
            <p:cNvSpPr txBox="1"/>
            <p:nvPr/>
          </p:nvSpPr>
          <p:spPr>
            <a:xfrm>
              <a:off x="7776242" y="1683602"/>
              <a:ext cx="3530793"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Viva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Take advantage of next-generation AI to accelerate this new performance equation, where engagement and productivity lead to better business outcomes and success.</a:t>
              </a:r>
            </a:p>
          </p:txBody>
        </p:sp>
      </p:grpSp>
      <p:sp>
        <p:nvSpPr>
          <p:cNvPr id="12" name="TextBox 11">
            <a:extLst>
              <a:ext uri="{FF2B5EF4-FFF2-40B4-BE49-F238E27FC236}">
                <a16:creationId xmlns:a16="http://schemas.microsoft.com/office/drawing/2014/main" id="{7FFC4A08-A0A4-B32C-38D8-531E404D09BB}"/>
              </a:ext>
            </a:extLst>
          </p:cNvPr>
          <p:cNvSpPr txBox="1"/>
          <p:nvPr/>
        </p:nvSpPr>
        <p:spPr>
          <a:xfrm>
            <a:off x="2444628" y="4152405"/>
            <a:ext cx="20203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Person</a:t>
            </a:r>
          </a:p>
        </p:txBody>
      </p:sp>
      <p:sp>
        <p:nvSpPr>
          <p:cNvPr id="129" name="Oval 128" descr="The employee has their own identity">
            <a:extLst>
              <a:ext uri="{FF2B5EF4-FFF2-40B4-BE49-F238E27FC236}">
                <a16:creationId xmlns:a16="http://schemas.microsoft.com/office/drawing/2014/main" id="{E781D9BB-3F93-C956-657C-F932D26DF3F9}"/>
              </a:ext>
              <a:ext uri="{C183D7F6-B498-43B3-948B-1728B52AA6E4}">
                <adec:decorative xmlns:adec="http://schemas.microsoft.com/office/drawing/2017/decorative" val="0"/>
              </a:ext>
            </a:extLst>
          </p:cNvPr>
          <p:cNvSpPr/>
          <p:nvPr/>
        </p:nvSpPr>
        <p:spPr>
          <a:xfrm>
            <a:off x="2840627" y="2746178"/>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30" name="Partial Circle 129">
            <a:extLst>
              <a:ext uri="{FF2B5EF4-FFF2-40B4-BE49-F238E27FC236}">
                <a16:creationId xmlns:a16="http://schemas.microsoft.com/office/drawing/2014/main" id="{582DF6C7-78FA-D734-5CAE-E1C678259BFC}"/>
              </a:ext>
              <a:ext uri="{C183D7F6-B498-43B3-948B-1728B52AA6E4}">
                <adec:decorative xmlns:adec="http://schemas.microsoft.com/office/drawing/2017/decorative" val="1"/>
              </a:ext>
            </a:extLst>
          </p:cNvPr>
          <p:cNvSpPr/>
          <p:nvPr/>
        </p:nvSpPr>
        <p:spPr>
          <a:xfrm>
            <a:off x="2846195" y="2745003"/>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1" name="Partial Circle 130">
            <a:extLst>
              <a:ext uri="{FF2B5EF4-FFF2-40B4-BE49-F238E27FC236}">
                <a16:creationId xmlns:a16="http://schemas.microsoft.com/office/drawing/2014/main" id="{B29A9B20-B246-64D2-F187-2038732BF4DF}"/>
              </a:ext>
              <a:ext uri="{C183D7F6-B498-43B3-948B-1728B52AA6E4}">
                <adec:decorative xmlns:adec="http://schemas.microsoft.com/office/drawing/2017/decorative" val="1"/>
              </a:ext>
            </a:extLst>
          </p:cNvPr>
          <p:cNvSpPr/>
          <p:nvPr/>
        </p:nvSpPr>
        <p:spPr>
          <a:xfrm>
            <a:off x="2845027" y="2745004"/>
            <a:ext cx="1230943" cy="1236511"/>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2" name="Partial Circle 131">
            <a:extLst>
              <a:ext uri="{FF2B5EF4-FFF2-40B4-BE49-F238E27FC236}">
                <a16:creationId xmlns:a16="http://schemas.microsoft.com/office/drawing/2014/main" id="{CD7FC67A-84FE-77C9-7340-B791C3DD05EC}"/>
              </a:ext>
              <a:ext uri="{C183D7F6-B498-43B3-948B-1728B52AA6E4}">
                <adec:decorative xmlns:adec="http://schemas.microsoft.com/office/drawing/2017/decorative" val="1"/>
              </a:ext>
            </a:extLst>
          </p:cNvPr>
          <p:cNvSpPr/>
          <p:nvPr/>
        </p:nvSpPr>
        <p:spPr>
          <a:xfrm>
            <a:off x="2845027" y="2745004"/>
            <a:ext cx="1230943" cy="1236511"/>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3" name="Partial Circle 132">
            <a:extLst>
              <a:ext uri="{FF2B5EF4-FFF2-40B4-BE49-F238E27FC236}">
                <a16:creationId xmlns:a16="http://schemas.microsoft.com/office/drawing/2014/main" id="{D28915F8-0EE0-5F89-661B-7BF1FF7B10C3}"/>
              </a:ext>
              <a:ext uri="{C183D7F6-B498-43B3-948B-1728B52AA6E4}">
                <adec:decorative xmlns:adec="http://schemas.microsoft.com/office/drawing/2017/decorative" val="1"/>
              </a:ext>
            </a:extLst>
          </p:cNvPr>
          <p:cNvSpPr/>
          <p:nvPr/>
        </p:nvSpPr>
        <p:spPr>
          <a:xfrm>
            <a:off x="2845536" y="2745004"/>
            <a:ext cx="1230943" cy="1236511"/>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4" name="TextBox 133">
            <a:extLst>
              <a:ext uri="{FF2B5EF4-FFF2-40B4-BE49-F238E27FC236}">
                <a16:creationId xmlns:a16="http://schemas.microsoft.com/office/drawing/2014/main" id="{26BE7F5E-578B-121D-B0E5-B8A9538C71C8}"/>
              </a:ext>
            </a:extLst>
          </p:cNvPr>
          <p:cNvSpPr txBox="1"/>
          <p:nvPr/>
        </p:nvSpPr>
        <p:spPr>
          <a:xfrm>
            <a:off x="2424581" y="2425055"/>
            <a:ext cx="9308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Personal Identity</a:t>
            </a:r>
          </a:p>
        </p:txBody>
      </p:sp>
      <p:sp>
        <p:nvSpPr>
          <p:cNvPr id="135" name="Rectangle: Rounded Corners 134">
            <a:extLst>
              <a:ext uri="{FF2B5EF4-FFF2-40B4-BE49-F238E27FC236}">
                <a16:creationId xmlns:a16="http://schemas.microsoft.com/office/drawing/2014/main" id="{6EF79743-C756-843E-77B5-1B6EAC872A86}"/>
              </a:ext>
              <a:ext uri="{C183D7F6-B498-43B3-948B-1728B52AA6E4}">
                <adec:decorative xmlns:adec="http://schemas.microsoft.com/office/drawing/2017/decorative" val="1"/>
              </a:ext>
            </a:extLst>
          </p:cNvPr>
          <p:cNvSpPr/>
          <p:nvPr/>
        </p:nvSpPr>
        <p:spPr>
          <a:xfrm>
            <a:off x="2399674" y="261708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36" name="Rectangle: Rounded Corners 135">
            <a:extLst>
              <a:ext uri="{FF2B5EF4-FFF2-40B4-BE49-F238E27FC236}">
                <a16:creationId xmlns:a16="http://schemas.microsoft.com/office/drawing/2014/main" id="{A85960DA-567F-1BF8-E0C2-6049116B9438}"/>
              </a:ext>
              <a:ext uri="{C183D7F6-B498-43B3-948B-1728B52AA6E4}">
                <adec:decorative xmlns:adec="http://schemas.microsoft.com/office/drawing/2017/decorative" val="1"/>
              </a:ext>
            </a:extLst>
          </p:cNvPr>
          <p:cNvSpPr/>
          <p:nvPr/>
        </p:nvSpPr>
        <p:spPr>
          <a:xfrm>
            <a:off x="2123711" y="278105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37" name="Rectangle: Rounded Corners 136">
            <a:extLst>
              <a:ext uri="{FF2B5EF4-FFF2-40B4-BE49-F238E27FC236}">
                <a16:creationId xmlns:a16="http://schemas.microsoft.com/office/drawing/2014/main" id="{24B9882E-7F52-A488-075C-59351A58B8E9}"/>
              </a:ext>
              <a:ext uri="{C183D7F6-B498-43B3-948B-1728B52AA6E4}">
                <adec:decorative xmlns:adec="http://schemas.microsoft.com/office/drawing/2017/decorative" val="1"/>
              </a:ext>
            </a:extLst>
          </p:cNvPr>
          <p:cNvSpPr/>
          <p:nvPr/>
        </p:nvSpPr>
        <p:spPr>
          <a:xfrm>
            <a:off x="2043654" y="2962356"/>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38" name="Rectangle: Rounded Corners 137">
            <a:extLst>
              <a:ext uri="{FF2B5EF4-FFF2-40B4-BE49-F238E27FC236}">
                <a16:creationId xmlns:a16="http://schemas.microsoft.com/office/drawing/2014/main" id="{04A4B3EB-D73C-4763-BC63-8ACE22E62FD5}"/>
              </a:ext>
              <a:ext uri="{C183D7F6-B498-43B3-948B-1728B52AA6E4}">
                <adec:decorative xmlns:adec="http://schemas.microsoft.com/office/drawing/2017/decorative" val="1"/>
              </a:ext>
            </a:extLst>
          </p:cNvPr>
          <p:cNvSpPr/>
          <p:nvPr/>
        </p:nvSpPr>
        <p:spPr>
          <a:xfrm>
            <a:off x="1984699" y="314366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39" name="Rectangle: Rounded Corners 138">
            <a:extLst>
              <a:ext uri="{FF2B5EF4-FFF2-40B4-BE49-F238E27FC236}">
                <a16:creationId xmlns:a16="http://schemas.microsoft.com/office/drawing/2014/main" id="{1B164D3D-E079-154D-9DB4-F23D48EA205E}"/>
              </a:ext>
              <a:ext uri="{C183D7F6-B498-43B3-948B-1728B52AA6E4}">
                <adec:decorative xmlns:adec="http://schemas.microsoft.com/office/drawing/2017/decorative" val="1"/>
              </a:ext>
            </a:extLst>
          </p:cNvPr>
          <p:cNvSpPr/>
          <p:nvPr/>
        </p:nvSpPr>
        <p:spPr>
          <a:xfrm>
            <a:off x="1971240" y="3327437"/>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40" name="Rectangle: Rounded Corners 139">
            <a:extLst>
              <a:ext uri="{FF2B5EF4-FFF2-40B4-BE49-F238E27FC236}">
                <a16:creationId xmlns:a16="http://schemas.microsoft.com/office/drawing/2014/main" id="{C8BFABE7-C34E-7980-78FE-3FD454D1D941}"/>
              </a:ext>
              <a:ext uri="{C183D7F6-B498-43B3-948B-1728B52AA6E4}">
                <adec:decorative xmlns:adec="http://schemas.microsoft.com/office/drawing/2017/decorative" val="1"/>
              </a:ext>
            </a:extLst>
          </p:cNvPr>
          <p:cNvSpPr/>
          <p:nvPr/>
        </p:nvSpPr>
        <p:spPr>
          <a:xfrm>
            <a:off x="1998182" y="350766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41" name="TextBox 140">
            <a:extLst>
              <a:ext uri="{FF2B5EF4-FFF2-40B4-BE49-F238E27FC236}">
                <a16:creationId xmlns:a16="http://schemas.microsoft.com/office/drawing/2014/main" id="{66561079-789E-DE14-1B39-DEA54FAC82CD}"/>
              </a:ext>
            </a:extLst>
          </p:cNvPr>
          <p:cNvSpPr txBox="1"/>
          <p:nvPr/>
        </p:nvSpPr>
        <p:spPr>
          <a:xfrm>
            <a:off x="2177612" y="3736613"/>
            <a:ext cx="874631"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Technical Identity</a:t>
            </a:r>
          </a:p>
        </p:txBody>
      </p:sp>
      <p:sp>
        <p:nvSpPr>
          <p:cNvPr id="142" name="Rectangle: Rounded Corners 141">
            <a:extLst>
              <a:ext uri="{FF2B5EF4-FFF2-40B4-BE49-F238E27FC236}">
                <a16:creationId xmlns:a16="http://schemas.microsoft.com/office/drawing/2014/main" id="{0A7C9296-B008-2D8C-7A11-32A487F8C3C3}"/>
              </a:ext>
              <a:ext uri="{C183D7F6-B498-43B3-948B-1728B52AA6E4}">
                <adec:decorative xmlns:adec="http://schemas.microsoft.com/office/drawing/2017/decorative" val="1"/>
              </a:ext>
            </a:extLst>
          </p:cNvPr>
          <p:cNvSpPr/>
          <p:nvPr/>
        </p:nvSpPr>
        <p:spPr>
          <a:xfrm>
            <a:off x="2335376" y="3923293"/>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43" name="TextBox 142">
            <a:extLst>
              <a:ext uri="{FF2B5EF4-FFF2-40B4-BE49-F238E27FC236}">
                <a16:creationId xmlns:a16="http://schemas.microsoft.com/office/drawing/2014/main" id="{AC8518C1-11FB-2B43-C851-9BD704CBF4B2}"/>
              </a:ext>
            </a:extLst>
          </p:cNvPr>
          <p:cNvSpPr txBox="1"/>
          <p:nvPr/>
        </p:nvSpPr>
        <p:spPr>
          <a:xfrm>
            <a:off x="4000459" y="2875775"/>
            <a:ext cx="11097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Professional Identity</a:t>
            </a:r>
          </a:p>
        </p:txBody>
      </p:sp>
      <p:sp>
        <p:nvSpPr>
          <p:cNvPr id="144" name="Rectangle: Rounded Corners 143">
            <a:extLst>
              <a:ext uri="{FF2B5EF4-FFF2-40B4-BE49-F238E27FC236}">
                <a16:creationId xmlns:a16="http://schemas.microsoft.com/office/drawing/2014/main" id="{0CA75F83-CB2C-8A4A-3EDF-984C42A4279E}"/>
              </a:ext>
              <a:ext uri="{C183D7F6-B498-43B3-948B-1728B52AA6E4}">
                <adec:decorative xmlns:adec="http://schemas.microsoft.com/office/drawing/2017/decorative" val="1"/>
              </a:ext>
            </a:extLst>
          </p:cNvPr>
          <p:cNvSpPr/>
          <p:nvPr/>
        </p:nvSpPr>
        <p:spPr>
          <a:xfrm>
            <a:off x="4111150" y="3073715"/>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145" name="Rectangle: Rounded Corners 144">
            <a:extLst>
              <a:ext uri="{FF2B5EF4-FFF2-40B4-BE49-F238E27FC236}">
                <a16:creationId xmlns:a16="http://schemas.microsoft.com/office/drawing/2014/main" id="{24DEE838-75B1-E1DD-4945-83ACA3EFF334}"/>
              </a:ext>
              <a:ext uri="{C183D7F6-B498-43B3-948B-1728B52AA6E4}">
                <adec:decorative xmlns:adec="http://schemas.microsoft.com/office/drawing/2017/decorative" val="1"/>
              </a:ext>
            </a:extLst>
          </p:cNvPr>
          <p:cNvSpPr/>
          <p:nvPr/>
        </p:nvSpPr>
        <p:spPr>
          <a:xfrm>
            <a:off x="4027268" y="366810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146" name="Picture 145" descr="A person smiling for the camera&#10;&#10;Description automatically generated with medium confidence">
            <a:extLst>
              <a:ext uri="{FF2B5EF4-FFF2-40B4-BE49-F238E27FC236}">
                <a16:creationId xmlns:a16="http://schemas.microsoft.com/office/drawing/2014/main" id="{9ED51DD7-B05C-3107-AB37-2F5AFF92F598}"/>
              </a:ext>
              <a:ext uri="{C183D7F6-B498-43B3-948B-1728B52AA6E4}">
                <adec:decorative xmlns:adec="http://schemas.microsoft.com/office/drawing/2017/decorative" val="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3102371" y="3016785"/>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pic>
        <p:nvPicPr>
          <p:cNvPr id="147" name="Picture 146">
            <a:extLst>
              <a:ext uri="{FF2B5EF4-FFF2-40B4-BE49-F238E27FC236}">
                <a16:creationId xmlns:a16="http://schemas.microsoft.com/office/drawing/2014/main" id="{2F0F399C-EE25-76C4-D0BC-9F4D4A131B0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984022" y="2938926"/>
            <a:ext cx="207935" cy="207935"/>
          </a:xfrm>
          <a:prstGeom prst="rect">
            <a:avLst/>
          </a:prstGeom>
        </p:spPr>
      </p:pic>
      <p:grpSp>
        <p:nvGrpSpPr>
          <p:cNvPr id="148" name="Group 147">
            <a:extLst>
              <a:ext uri="{FF2B5EF4-FFF2-40B4-BE49-F238E27FC236}">
                <a16:creationId xmlns:a16="http://schemas.microsoft.com/office/drawing/2014/main" id="{01ECB1A9-4281-D9E6-E27B-264C4345AE93}"/>
              </a:ext>
            </a:extLst>
          </p:cNvPr>
          <p:cNvGrpSpPr/>
          <p:nvPr/>
        </p:nvGrpSpPr>
        <p:grpSpPr>
          <a:xfrm>
            <a:off x="3723767" y="3065814"/>
            <a:ext cx="257016" cy="675577"/>
            <a:chOff x="6754344" y="2980023"/>
            <a:chExt cx="489529" cy="1286750"/>
          </a:xfrm>
        </p:grpSpPr>
        <p:pic>
          <p:nvPicPr>
            <p:cNvPr id="149" name="Picture 2" descr="See the source image">
              <a:extLst>
                <a:ext uri="{FF2B5EF4-FFF2-40B4-BE49-F238E27FC236}">
                  <a16:creationId xmlns:a16="http://schemas.microsoft.com/office/drawing/2014/main" id="{850E52B1-99AD-BD6C-E64F-704F3EEF7C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149" descr="Viva Engage icon">
              <a:extLst>
                <a:ext uri="{FF2B5EF4-FFF2-40B4-BE49-F238E27FC236}">
                  <a16:creationId xmlns:a16="http://schemas.microsoft.com/office/drawing/2014/main" id="{B526C8E3-023F-B542-D901-D691694F287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pic>
        <p:nvPicPr>
          <p:cNvPr id="151" name="Picture 150" descr="A blue and white diamond&#10;&#10;Description automatically generated">
            <a:extLst>
              <a:ext uri="{FF2B5EF4-FFF2-40B4-BE49-F238E27FC236}">
                <a16:creationId xmlns:a16="http://schemas.microsoft.com/office/drawing/2014/main" id="{EBB86C7B-F12F-50AF-748A-A90AE17B7B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57977" y="3696361"/>
            <a:ext cx="240854" cy="240854"/>
          </a:xfrm>
          <a:prstGeom prst="rect">
            <a:avLst/>
          </a:prstGeom>
        </p:spPr>
      </p:pic>
      <p:sp>
        <p:nvSpPr>
          <p:cNvPr id="16" name="Rectangle: Rounded Corners 15">
            <a:extLst>
              <a:ext uri="{FF2B5EF4-FFF2-40B4-BE49-F238E27FC236}">
                <a16:creationId xmlns:a16="http://schemas.microsoft.com/office/drawing/2014/main" id="{7D53F1B3-4EE7-FF29-369A-F6E2EC8AC6EE}"/>
              </a:ext>
              <a:ext uri="{C183D7F6-B498-43B3-948B-1728B52AA6E4}">
                <adec:decorative xmlns:adec="http://schemas.microsoft.com/office/drawing/2017/decorative" val="1"/>
              </a:ext>
            </a:extLst>
          </p:cNvPr>
          <p:cNvSpPr/>
          <p:nvPr/>
        </p:nvSpPr>
        <p:spPr>
          <a:xfrm>
            <a:off x="1319670" y="3933903"/>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17" name="Rectangle: Rounded Corners 16">
            <a:extLst>
              <a:ext uri="{FF2B5EF4-FFF2-40B4-BE49-F238E27FC236}">
                <a16:creationId xmlns:a16="http://schemas.microsoft.com/office/drawing/2014/main" id="{F8769381-FBE3-A767-5849-7FAE9A0E8EC9}"/>
              </a:ext>
              <a:ext uri="{C183D7F6-B498-43B3-948B-1728B52AA6E4}">
                <adec:decorative xmlns:adec="http://schemas.microsoft.com/office/drawing/2017/decorative" val="1"/>
              </a:ext>
            </a:extLst>
          </p:cNvPr>
          <p:cNvSpPr/>
          <p:nvPr/>
        </p:nvSpPr>
        <p:spPr>
          <a:xfrm>
            <a:off x="1321792" y="4099065"/>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18" name="Rectangle: Rounded Corners 17">
            <a:extLst>
              <a:ext uri="{FF2B5EF4-FFF2-40B4-BE49-F238E27FC236}">
                <a16:creationId xmlns:a16="http://schemas.microsoft.com/office/drawing/2014/main" id="{78A7991B-EFC5-4033-BCAC-73D75BC75577}"/>
              </a:ext>
              <a:ext uri="{C183D7F6-B498-43B3-948B-1728B52AA6E4}">
                <adec:decorative xmlns:adec="http://schemas.microsoft.com/office/drawing/2017/decorative" val="1"/>
              </a:ext>
            </a:extLst>
          </p:cNvPr>
          <p:cNvSpPr/>
          <p:nvPr/>
        </p:nvSpPr>
        <p:spPr>
          <a:xfrm>
            <a:off x="1316448" y="4264228"/>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spTree>
    <p:extLst>
      <p:ext uri="{BB962C8B-B14F-4D97-AF65-F5344CB8AC3E}">
        <p14:creationId xmlns:p14="http://schemas.microsoft.com/office/powerpoint/2010/main" val="3707301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70B20121-4049-FA7A-A12D-D5B5AD2E7E6E}"/>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Person focus</a:t>
            </a:r>
          </a:p>
        </p:txBody>
      </p:sp>
      <p:sp>
        <p:nvSpPr>
          <p:cNvPr id="4" name="TextBox 3">
            <a:extLst>
              <a:ext uri="{FF2B5EF4-FFF2-40B4-BE49-F238E27FC236}">
                <a16:creationId xmlns:a16="http://schemas.microsoft.com/office/drawing/2014/main" id="{481E0061-04F4-10EB-85AE-685D736B8F26}"/>
              </a:ext>
            </a:extLst>
          </p:cNvPr>
          <p:cNvSpPr txBox="1"/>
          <p:nvPr/>
        </p:nvSpPr>
        <p:spPr>
          <a:xfrm>
            <a:off x="5311407" y="6328474"/>
            <a:ext cx="20203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Person</a:t>
            </a:r>
          </a:p>
        </p:txBody>
      </p:sp>
      <p:sp>
        <p:nvSpPr>
          <p:cNvPr id="5" name="Oval 4" descr="The employee has their own identity">
            <a:extLst>
              <a:ext uri="{FF2B5EF4-FFF2-40B4-BE49-F238E27FC236}">
                <a16:creationId xmlns:a16="http://schemas.microsoft.com/office/drawing/2014/main" id="{C96B5590-E5CF-993D-3C4A-19165BA203E9}"/>
              </a:ext>
              <a:ext uri="{C183D7F6-B498-43B3-948B-1728B52AA6E4}">
                <adec:decorative xmlns:adec="http://schemas.microsoft.com/office/drawing/2017/decorative" val="0"/>
              </a:ext>
            </a:extLst>
          </p:cNvPr>
          <p:cNvSpPr/>
          <p:nvPr/>
        </p:nvSpPr>
        <p:spPr>
          <a:xfrm>
            <a:off x="5707406" y="4929337"/>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61A034A1-34A6-F6DF-65E3-CD99F419A0B5}"/>
              </a:ext>
              <a:ext uri="{C183D7F6-B498-43B3-948B-1728B52AA6E4}">
                <adec:decorative xmlns:adec="http://schemas.microsoft.com/office/drawing/2017/decorative" val="1"/>
              </a:ext>
            </a:extLst>
          </p:cNvPr>
          <p:cNvSpPr/>
          <p:nvPr/>
        </p:nvSpPr>
        <p:spPr>
          <a:xfrm>
            <a:off x="5712974" y="4928162"/>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Partial Circle 6">
            <a:extLst>
              <a:ext uri="{FF2B5EF4-FFF2-40B4-BE49-F238E27FC236}">
                <a16:creationId xmlns:a16="http://schemas.microsoft.com/office/drawing/2014/main" id="{71EBAE14-04F4-9C91-A9D7-547D3A7D0479}"/>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Partial Circle 7">
            <a:extLst>
              <a:ext uri="{FF2B5EF4-FFF2-40B4-BE49-F238E27FC236}">
                <a16:creationId xmlns:a16="http://schemas.microsoft.com/office/drawing/2014/main" id="{22CF4328-0AD2-684D-D883-D55FF89581AC}"/>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 name="Partial Circle 8">
            <a:extLst>
              <a:ext uri="{FF2B5EF4-FFF2-40B4-BE49-F238E27FC236}">
                <a16:creationId xmlns:a16="http://schemas.microsoft.com/office/drawing/2014/main" id="{3DB74C77-09DB-86F7-39E8-14CB6759A8FB}"/>
              </a:ext>
              <a:ext uri="{C183D7F6-B498-43B3-948B-1728B52AA6E4}">
                <adec:decorative xmlns:adec="http://schemas.microsoft.com/office/drawing/2017/decorative" val="1"/>
              </a:ext>
            </a:extLst>
          </p:cNvPr>
          <p:cNvSpPr/>
          <p:nvPr/>
        </p:nvSpPr>
        <p:spPr>
          <a:xfrm>
            <a:off x="5712315" y="4928163"/>
            <a:ext cx="1230943" cy="1236511"/>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704CA7E-6218-25AD-53E9-FBED2B771056}"/>
              </a:ext>
            </a:extLst>
          </p:cNvPr>
          <p:cNvSpPr txBox="1"/>
          <p:nvPr/>
        </p:nvSpPr>
        <p:spPr>
          <a:xfrm>
            <a:off x="5291360" y="4608214"/>
            <a:ext cx="9308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Personal Identity</a:t>
            </a:r>
          </a:p>
        </p:txBody>
      </p:sp>
      <p:sp>
        <p:nvSpPr>
          <p:cNvPr id="11" name="Rectangle: Rounded Corners 10">
            <a:extLst>
              <a:ext uri="{FF2B5EF4-FFF2-40B4-BE49-F238E27FC236}">
                <a16:creationId xmlns:a16="http://schemas.microsoft.com/office/drawing/2014/main" id="{B1A9962F-53BB-EAC1-31FD-4220D01CF7D4}"/>
              </a:ext>
              <a:ext uri="{C183D7F6-B498-43B3-948B-1728B52AA6E4}">
                <adec:decorative xmlns:adec="http://schemas.microsoft.com/office/drawing/2017/decorative" val="1"/>
              </a:ext>
            </a:extLst>
          </p:cNvPr>
          <p:cNvSpPr/>
          <p:nvPr/>
        </p:nvSpPr>
        <p:spPr>
          <a:xfrm>
            <a:off x="5266453" y="480024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2" name="Rectangle: Rounded Corners 11">
            <a:extLst>
              <a:ext uri="{FF2B5EF4-FFF2-40B4-BE49-F238E27FC236}">
                <a16:creationId xmlns:a16="http://schemas.microsoft.com/office/drawing/2014/main" id="{52B7CD5B-41E0-DB24-CF98-5A87FF97B664}"/>
              </a:ext>
              <a:ext uri="{C183D7F6-B498-43B3-948B-1728B52AA6E4}">
                <adec:decorative xmlns:adec="http://schemas.microsoft.com/office/drawing/2017/decorative" val="1"/>
              </a:ext>
            </a:extLst>
          </p:cNvPr>
          <p:cNvSpPr/>
          <p:nvPr/>
        </p:nvSpPr>
        <p:spPr>
          <a:xfrm>
            <a:off x="4990490" y="496421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3" name="Rectangle: Rounded Corners 12">
            <a:extLst>
              <a:ext uri="{FF2B5EF4-FFF2-40B4-BE49-F238E27FC236}">
                <a16:creationId xmlns:a16="http://schemas.microsoft.com/office/drawing/2014/main" id="{D73325BC-6A06-C67F-E6F3-FA9055C6FC15}"/>
              </a:ext>
              <a:ext uri="{C183D7F6-B498-43B3-948B-1728B52AA6E4}">
                <adec:decorative xmlns:adec="http://schemas.microsoft.com/office/drawing/2017/decorative" val="1"/>
              </a:ext>
            </a:extLst>
          </p:cNvPr>
          <p:cNvSpPr/>
          <p:nvPr/>
        </p:nvSpPr>
        <p:spPr>
          <a:xfrm>
            <a:off x="4910433" y="5145515"/>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4" name="Rectangle: Rounded Corners 13">
            <a:extLst>
              <a:ext uri="{FF2B5EF4-FFF2-40B4-BE49-F238E27FC236}">
                <a16:creationId xmlns:a16="http://schemas.microsoft.com/office/drawing/2014/main" id="{82B1898C-3D43-7788-2509-4534DEBF156E}"/>
              </a:ext>
              <a:ext uri="{C183D7F6-B498-43B3-948B-1728B52AA6E4}">
                <adec:decorative xmlns:adec="http://schemas.microsoft.com/office/drawing/2017/decorative" val="1"/>
              </a:ext>
            </a:extLst>
          </p:cNvPr>
          <p:cNvSpPr/>
          <p:nvPr/>
        </p:nvSpPr>
        <p:spPr>
          <a:xfrm>
            <a:off x="4851478" y="5326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5" name="Rectangle: Rounded Corners 14">
            <a:extLst>
              <a:ext uri="{FF2B5EF4-FFF2-40B4-BE49-F238E27FC236}">
                <a16:creationId xmlns:a16="http://schemas.microsoft.com/office/drawing/2014/main" id="{0CD6AFA2-FC16-B2AD-C743-7F10A7F9BF2C}"/>
              </a:ext>
              <a:ext uri="{C183D7F6-B498-43B3-948B-1728B52AA6E4}">
                <adec:decorative xmlns:adec="http://schemas.microsoft.com/office/drawing/2017/decorative" val="1"/>
              </a:ext>
            </a:extLst>
          </p:cNvPr>
          <p:cNvSpPr/>
          <p:nvPr/>
        </p:nvSpPr>
        <p:spPr>
          <a:xfrm>
            <a:off x="4838019" y="5510596"/>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6" name="Rectangle: Rounded Corners 15">
            <a:extLst>
              <a:ext uri="{FF2B5EF4-FFF2-40B4-BE49-F238E27FC236}">
                <a16:creationId xmlns:a16="http://schemas.microsoft.com/office/drawing/2014/main" id="{90EC302C-55B4-DFB9-1B75-66E47F1E3685}"/>
              </a:ext>
              <a:ext uri="{C183D7F6-B498-43B3-948B-1728B52AA6E4}">
                <adec:decorative xmlns:adec="http://schemas.microsoft.com/office/drawing/2017/decorative" val="1"/>
              </a:ext>
            </a:extLst>
          </p:cNvPr>
          <p:cNvSpPr/>
          <p:nvPr/>
        </p:nvSpPr>
        <p:spPr>
          <a:xfrm>
            <a:off x="4864961" y="5690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7" name="TextBox 16">
            <a:extLst>
              <a:ext uri="{FF2B5EF4-FFF2-40B4-BE49-F238E27FC236}">
                <a16:creationId xmlns:a16="http://schemas.microsoft.com/office/drawing/2014/main" id="{4DF40C01-E0E2-77B9-E17D-82CB216CC598}"/>
              </a:ext>
            </a:extLst>
          </p:cNvPr>
          <p:cNvSpPr txBox="1"/>
          <p:nvPr/>
        </p:nvSpPr>
        <p:spPr>
          <a:xfrm>
            <a:off x="5044391" y="5919772"/>
            <a:ext cx="874631"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Technical Identity</a:t>
            </a:r>
          </a:p>
        </p:txBody>
      </p:sp>
      <p:sp>
        <p:nvSpPr>
          <p:cNvPr id="18" name="Rectangle: Rounded Corners 17">
            <a:extLst>
              <a:ext uri="{FF2B5EF4-FFF2-40B4-BE49-F238E27FC236}">
                <a16:creationId xmlns:a16="http://schemas.microsoft.com/office/drawing/2014/main" id="{FFDCBE35-54BC-8CA7-2F45-964B584CD6C8}"/>
              </a:ext>
              <a:ext uri="{C183D7F6-B498-43B3-948B-1728B52AA6E4}">
                <adec:decorative xmlns:adec="http://schemas.microsoft.com/office/drawing/2017/decorative" val="1"/>
              </a:ext>
            </a:extLst>
          </p:cNvPr>
          <p:cNvSpPr/>
          <p:nvPr/>
        </p:nvSpPr>
        <p:spPr>
          <a:xfrm>
            <a:off x="5202155" y="6106452"/>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9" name="TextBox 18">
            <a:extLst>
              <a:ext uri="{FF2B5EF4-FFF2-40B4-BE49-F238E27FC236}">
                <a16:creationId xmlns:a16="http://schemas.microsoft.com/office/drawing/2014/main" id="{86AC5A9C-7124-0D57-89AD-F59B9723E999}"/>
              </a:ext>
            </a:extLst>
          </p:cNvPr>
          <p:cNvSpPr txBox="1"/>
          <p:nvPr/>
        </p:nvSpPr>
        <p:spPr>
          <a:xfrm>
            <a:off x="6867238" y="5058934"/>
            <a:ext cx="11097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Professional Identity</a:t>
            </a:r>
          </a:p>
        </p:txBody>
      </p:sp>
      <p:sp>
        <p:nvSpPr>
          <p:cNvPr id="20" name="Rectangle: Rounded Corners 19">
            <a:extLst>
              <a:ext uri="{FF2B5EF4-FFF2-40B4-BE49-F238E27FC236}">
                <a16:creationId xmlns:a16="http://schemas.microsoft.com/office/drawing/2014/main" id="{73AAA04F-D6A5-B896-FFB4-C90AC076CBC1}"/>
              </a:ext>
              <a:ext uri="{C183D7F6-B498-43B3-948B-1728B52AA6E4}">
                <adec:decorative xmlns:adec="http://schemas.microsoft.com/office/drawing/2017/decorative" val="1"/>
              </a:ext>
            </a:extLst>
          </p:cNvPr>
          <p:cNvSpPr/>
          <p:nvPr/>
        </p:nvSpPr>
        <p:spPr>
          <a:xfrm>
            <a:off x="6977929" y="5256874"/>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21" name="Rectangle: Rounded Corners 20">
            <a:extLst>
              <a:ext uri="{FF2B5EF4-FFF2-40B4-BE49-F238E27FC236}">
                <a16:creationId xmlns:a16="http://schemas.microsoft.com/office/drawing/2014/main" id="{50172D94-D1B2-A11B-C19B-E7AE344ADB51}"/>
              </a:ext>
              <a:ext uri="{C183D7F6-B498-43B3-948B-1728B52AA6E4}">
                <adec:decorative xmlns:adec="http://schemas.microsoft.com/office/drawing/2017/decorative" val="1"/>
              </a:ext>
            </a:extLst>
          </p:cNvPr>
          <p:cNvSpPr/>
          <p:nvPr/>
        </p:nvSpPr>
        <p:spPr>
          <a:xfrm>
            <a:off x="6894047" y="5851268"/>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22" name="Picture 21" descr="A person smiling for the camera&#10;&#10;Description automatically generated with medium confidence">
            <a:extLst>
              <a:ext uri="{FF2B5EF4-FFF2-40B4-BE49-F238E27FC236}">
                <a16:creationId xmlns:a16="http://schemas.microsoft.com/office/drawing/2014/main" id="{58ED24E8-6C79-ACA9-7C4B-39C7255AD32E}"/>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969150" y="5199944"/>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23" name="Rectangle: Rounded Corners 22">
            <a:extLst>
              <a:ext uri="{FF2B5EF4-FFF2-40B4-BE49-F238E27FC236}">
                <a16:creationId xmlns:a16="http://schemas.microsoft.com/office/drawing/2014/main" id="{D20C2305-BB51-D926-C17A-3FBD4648F103}"/>
              </a:ext>
              <a:ext uri="{C183D7F6-B498-43B3-948B-1728B52AA6E4}">
                <adec:decorative xmlns:adec="http://schemas.microsoft.com/office/drawing/2017/decorative" val="1"/>
              </a:ext>
            </a:extLst>
          </p:cNvPr>
          <p:cNvSpPr/>
          <p:nvPr/>
        </p:nvSpPr>
        <p:spPr>
          <a:xfrm>
            <a:off x="4180577" y="6109972"/>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24" name="Rectangle: Rounded Corners 23">
            <a:extLst>
              <a:ext uri="{FF2B5EF4-FFF2-40B4-BE49-F238E27FC236}">
                <a16:creationId xmlns:a16="http://schemas.microsoft.com/office/drawing/2014/main" id="{61932012-2407-3B3F-47CC-44CE6291B134}"/>
              </a:ext>
              <a:ext uri="{C183D7F6-B498-43B3-948B-1728B52AA6E4}">
                <adec:decorative xmlns:adec="http://schemas.microsoft.com/office/drawing/2017/decorative" val="1"/>
              </a:ext>
            </a:extLst>
          </p:cNvPr>
          <p:cNvSpPr/>
          <p:nvPr/>
        </p:nvSpPr>
        <p:spPr>
          <a:xfrm>
            <a:off x="4182699" y="6275134"/>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25" name="Rectangle: Rounded Corners 24">
            <a:extLst>
              <a:ext uri="{FF2B5EF4-FFF2-40B4-BE49-F238E27FC236}">
                <a16:creationId xmlns:a16="http://schemas.microsoft.com/office/drawing/2014/main" id="{99E379F0-D514-0C42-D010-A6E61B1A130B}"/>
              </a:ext>
              <a:ext uri="{C183D7F6-B498-43B3-948B-1728B52AA6E4}">
                <adec:decorative xmlns:adec="http://schemas.microsoft.com/office/drawing/2017/decorative" val="1"/>
              </a:ext>
            </a:extLst>
          </p:cNvPr>
          <p:cNvSpPr/>
          <p:nvPr/>
        </p:nvSpPr>
        <p:spPr>
          <a:xfrm>
            <a:off x="4177355" y="6440297"/>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sp>
        <p:nvSpPr>
          <p:cNvPr id="26" name="TextBox 25">
            <a:extLst>
              <a:ext uri="{FF2B5EF4-FFF2-40B4-BE49-F238E27FC236}">
                <a16:creationId xmlns:a16="http://schemas.microsoft.com/office/drawing/2014/main" id="{73649893-57FA-8D8E-0750-AE6D9725BB8C}"/>
              </a:ext>
            </a:extLst>
          </p:cNvPr>
          <p:cNvSpPr txBox="1"/>
          <p:nvPr/>
        </p:nvSpPr>
        <p:spPr>
          <a:xfrm>
            <a:off x="5346694" y="4046746"/>
            <a:ext cx="149861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Calibri" panose="020F0502020204030204"/>
                <a:ea typeface="+mn-ea"/>
                <a:cs typeface="+mn-cs"/>
              </a:rPr>
              <a:t>Authentic Self</a:t>
            </a:r>
          </a:p>
        </p:txBody>
      </p:sp>
      <p:cxnSp>
        <p:nvCxnSpPr>
          <p:cNvPr id="27" name="Straight Connector 26">
            <a:extLst>
              <a:ext uri="{FF2B5EF4-FFF2-40B4-BE49-F238E27FC236}">
                <a16:creationId xmlns:a16="http://schemas.microsoft.com/office/drawing/2014/main" id="{C60AEB3E-EED3-85A1-68CB-51A956E1D086}"/>
              </a:ext>
            </a:extLst>
          </p:cNvPr>
          <p:cNvCxnSpPr>
            <a:cxnSpLocks/>
          </p:cNvCxnSpPr>
          <p:nvPr/>
        </p:nvCxnSpPr>
        <p:spPr>
          <a:xfrm>
            <a:off x="3385545" y="4419600"/>
            <a:ext cx="5438415" cy="0"/>
          </a:xfrm>
          <a:prstGeom prst="line">
            <a:avLst/>
          </a:prstGeom>
          <a:noFill/>
          <a:ln w="6350" cap="flat" cmpd="sng" algn="ctr">
            <a:solidFill>
              <a:srgbClr val="4472C4"/>
            </a:solidFill>
            <a:prstDash val="solid"/>
            <a:miter lim="800000"/>
            <a:headEnd type="triangle" w="lg" len="med"/>
            <a:tailEnd type="triangle" w="lg" len="med"/>
          </a:ln>
          <a:effectLst/>
        </p:spPr>
      </p:cxnSp>
      <p:sp>
        <p:nvSpPr>
          <p:cNvPr id="29" name="Rectangle 28">
            <a:extLst>
              <a:ext uri="{FF2B5EF4-FFF2-40B4-BE49-F238E27FC236}">
                <a16:creationId xmlns:a16="http://schemas.microsoft.com/office/drawing/2014/main" id="{8EECB98B-1DAE-DB72-0157-7A24E7AF62CF}"/>
              </a:ext>
            </a:extLst>
          </p:cNvPr>
          <p:cNvSpPr/>
          <p:nvPr/>
        </p:nvSpPr>
        <p:spPr>
          <a:xfrm>
            <a:off x="4182699" y="1098606"/>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E426EBF-573E-20BF-6D7B-A1FCFD79E557}"/>
              </a:ext>
            </a:extLst>
          </p:cNvPr>
          <p:cNvSpPr/>
          <p:nvPr/>
        </p:nvSpPr>
        <p:spPr>
          <a:xfrm>
            <a:off x="4863861" y="1141016"/>
            <a:ext cx="2492029"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w="0"/>
                <a:gradFill>
                  <a:gsLst>
                    <a:gs pos="0">
                      <a:srgbClr val="5B9BD5">
                        <a:lumMod val="50000"/>
                      </a:srgbClr>
                    </a:gs>
                    <a:gs pos="50000">
                      <a:srgbClr val="5B9BD5"/>
                    </a:gs>
                    <a:gs pos="100000">
                      <a:srgbClr val="5B9BD5">
                        <a:lumMod val="60000"/>
                        <a:lumOff val="40000"/>
                      </a:srgbClr>
                    </a:gs>
                  </a:gsLst>
                  <a:lin ang="5400000"/>
                </a:gradFill>
                <a:effectLst>
                  <a:reflection blurRad="6350" stA="53000" endA="300" endPos="35500" dir="5400000" sy="-90000" algn="bl" rotWithShape="0"/>
                </a:effectLst>
                <a:uLnTx/>
                <a:uFillTx/>
                <a:latin typeface="Calibri" panose="020F0502020204030204"/>
                <a:ea typeface="+mn-ea"/>
                <a:cs typeface="+mn-cs"/>
              </a:rPr>
              <a:t>Microsoft Mesh</a:t>
            </a:r>
          </a:p>
        </p:txBody>
      </p:sp>
      <p:sp>
        <p:nvSpPr>
          <p:cNvPr id="31" name="TextBox 30">
            <a:extLst>
              <a:ext uri="{FF2B5EF4-FFF2-40B4-BE49-F238E27FC236}">
                <a16:creationId xmlns:a16="http://schemas.microsoft.com/office/drawing/2014/main" id="{6C88FCAC-4A16-B981-AE7F-63A51A5CF115}"/>
              </a:ext>
            </a:extLst>
          </p:cNvPr>
          <p:cNvSpPr txBox="1"/>
          <p:nvPr/>
        </p:nvSpPr>
        <p:spPr>
          <a:xfrm>
            <a:off x="5231854" y="1899917"/>
            <a:ext cx="1802221"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7030A0"/>
                </a:solidFill>
                <a:effectLst/>
                <a:uLnTx/>
                <a:uFillTx/>
                <a:latin typeface="Calibri" panose="020F0502020204030204"/>
                <a:ea typeface="+mn-ea"/>
                <a:cs typeface="+mn-cs"/>
              </a:rPr>
              <a:t>Digital Identity</a:t>
            </a:r>
          </a:p>
        </p:txBody>
      </p:sp>
      <p:sp>
        <p:nvSpPr>
          <p:cNvPr id="32" name="Rectangle: Rounded Corners 31">
            <a:extLst>
              <a:ext uri="{FF2B5EF4-FFF2-40B4-BE49-F238E27FC236}">
                <a16:creationId xmlns:a16="http://schemas.microsoft.com/office/drawing/2014/main" id="{53C9ACAD-01F5-FFBE-6070-FFC74EE73DF9}"/>
              </a:ext>
            </a:extLst>
          </p:cNvPr>
          <p:cNvSpPr/>
          <p:nvPr/>
        </p:nvSpPr>
        <p:spPr>
          <a:xfrm>
            <a:off x="5341140" y="2253309"/>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33" name="Rectangle: Rounded Corners 32">
            <a:extLst>
              <a:ext uri="{FF2B5EF4-FFF2-40B4-BE49-F238E27FC236}">
                <a16:creationId xmlns:a16="http://schemas.microsoft.com/office/drawing/2014/main" id="{9C55BC83-C571-6FBD-FBFD-39C1E68E4827}"/>
              </a:ext>
            </a:extLst>
          </p:cNvPr>
          <p:cNvSpPr/>
          <p:nvPr/>
        </p:nvSpPr>
        <p:spPr>
          <a:xfrm>
            <a:off x="5341140" y="2520312"/>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34" name="Rectangle: Rounded Corners 33">
            <a:extLst>
              <a:ext uri="{FF2B5EF4-FFF2-40B4-BE49-F238E27FC236}">
                <a16:creationId xmlns:a16="http://schemas.microsoft.com/office/drawing/2014/main" id="{7A300DF6-0218-1145-D29C-7417A8433610}"/>
              </a:ext>
            </a:extLst>
          </p:cNvPr>
          <p:cNvSpPr/>
          <p:nvPr/>
        </p:nvSpPr>
        <p:spPr>
          <a:xfrm>
            <a:off x="5341140" y="2787314"/>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pic>
        <p:nvPicPr>
          <p:cNvPr id="35" name="Picture 2" descr="See the source image">
            <a:extLst>
              <a:ext uri="{FF2B5EF4-FFF2-40B4-BE49-F238E27FC236}">
                <a16:creationId xmlns:a16="http://schemas.microsoft.com/office/drawing/2014/main" id="{6D8AF77D-F7B3-966F-2280-3B80BB7E4C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0171" y="3122922"/>
            <a:ext cx="794288" cy="794288"/>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08C98412-5826-E18A-B9DD-6CFD7B78117B}"/>
              </a:ext>
            </a:extLst>
          </p:cNvPr>
          <p:cNvSpPr/>
          <p:nvPr/>
        </p:nvSpPr>
        <p:spPr>
          <a:xfrm>
            <a:off x="221154" y="1097137"/>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293D1740-92F2-0754-F7CD-D5F24487D887}"/>
              </a:ext>
            </a:extLst>
          </p:cNvPr>
          <p:cNvSpPr/>
          <p:nvPr/>
        </p:nvSpPr>
        <p:spPr>
          <a:xfrm>
            <a:off x="1607879" y="3720434"/>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a:t>
            </a:r>
          </a:p>
        </p:txBody>
      </p:sp>
      <p:sp>
        <p:nvSpPr>
          <p:cNvPr id="41" name="Rectangle 40">
            <a:extLst>
              <a:ext uri="{FF2B5EF4-FFF2-40B4-BE49-F238E27FC236}">
                <a16:creationId xmlns:a16="http://schemas.microsoft.com/office/drawing/2014/main" id="{157839C6-BDEE-962A-0796-577A83F9F08D}"/>
              </a:ext>
            </a:extLst>
          </p:cNvPr>
          <p:cNvSpPr/>
          <p:nvPr/>
        </p:nvSpPr>
        <p:spPr>
          <a:xfrm>
            <a:off x="2761130"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a:t>
            </a:r>
          </a:p>
        </p:txBody>
      </p:sp>
      <p:sp>
        <p:nvSpPr>
          <p:cNvPr id="42" name="TextBox 41">
            <a:extLst>
              <a:ext uri="{FF2B5EF4-FFF2-40B4-BE49-F238E27FC236}">
                <a16:creationId xmlns:a16="http://schemas.microsoft.com/office/drawing/2014/main" id="{06567C84-F477-3B2C-33D1-92FFDE04CEDE}"/>
              </a:ext>
            </a:extLst>
          </p:cNvPr>
          <p:cNvSpPr txBox="1"/>
          <p:nvPr/>
        </p:nvSpPr>
        <p:spPr>
          <a:xfrm>
            <a:off x="2050826" y="4234934"/>
            <a:ext cx="13067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ea typeface="+mn-ea"/>
                <a:cs typeface="+mn-cs"/>
              </a:rPr>
              <a:t>Work/Study</a:t>
            </a:r>
          </a:p>
        </p:txBody>
      </p:sp>
      <p:pic>
        <p:nvPicPr>
          <p:cNvPr id="43" name="Picture 4" descr="See the source image">
            <a:extLst>
              <a:ext uri="{FF2B5EF4-FFF2-40B4-BE49-F238E27FC236}">
                <a16:creationId xmlns:a16="http://schemas.microsoft.com/office/drawing/2014/main" id="{D8EF0B4C-C3CA-1ED2-6E23-5BD921298C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256" y="2022057"/>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81587179-E350-31DA-40A4-59603B1A270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0378" y="2009436"/>
            <a:ext cx="798570" cy="59892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0FB24D9E-0E7B-6017-B775-89943516E326}"/>
              </a:ext>
            </a:extLst>
          </p:cNvPr>
          <p:cNvSpPr/>
          <p:nvPr/>
        </p:nvSpPr>
        <p:spPr>
          <a:xfrm>
            <a:off x="454627"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Education</a:t>
            </a:r>
          </a:p>
        </p:txBody>
      </p:sp>
      <p:pic>
        <p:nvPicPr>
          <p:cNvPr id="47" name="Picture 12" descr="See the source image">
            <a:extLst>
              <a:ext uri="{FF2B5EF4-FFF2-40B4-BE49-F238E27FC236}">
                <a16:creationId xmlns:a16="http://schemas.microsoft.com/office/drawing/2014/main" id="{B9ADA013-0E63-2DC2-BBB6-8BA2E98757B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8207" b="39499"/>
          <a:stretch/>
        </p:blipFill>
        <p:spPr bwMode="auto">
          <a:xfrm>
            <a:off x="1404500" y="2774814"/>
            <a:ext cx="1629203" cy="363218"/>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a:extLst>
              <a:ext uri="{FF2B5EF4-FFF2-40B4-BE49-F238E27FC236}">
                <a16:creationId xmlns:a16="http://schemas.microsoft.com/office/drawing/2014/main" id="{904B989E-5694-02C9-18CC-2EC5F263E4C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850801" y="5146631"/>
            <a:ext cx="174923" cy="174923"/>
          </a:xfrm>
          <a:prstGeom prst="rect">
            <a:avLst/>
          </a:prstGeom>
        </p:spPr>
      </p:pic>
      <p:grpSp>
        <p:nvGrpSpPr>
          <p:cNvPr id="70" name="Group 69">
            <a:extLst>
              <a:ext uri="{FF2B5EF4-FFF2-40B4-BE49-F238E27FC236}">
                <a16:creationId xmlns:a16="http://schemas.microsoft.com/office/drawing/2014/main" id="{92B3FD5F-DAFA-105D-4592-A00A654CB759}"/>
              </a:ext>
            </a:extLst>
          </p:cNvPr>
          <p:cNvGrpSpPr/>
          <p:nvPr/>
        </p:nvGrpSpPr>
        <p:grpSpPr>
          <a:xfrm>
            <a:off x="6586436" y="5245910"/>
            <a:ext cx="257016" cy="675577"/>
            <a:chOff x="6754344" y="2980023"/>
            <a:chExt cx="489529" cy="1286750"/>
          </a:xfrm>
        </p:grpSpPr>
        <p:pic>
          <p:nvPicPr>
            <p:cNvPr id="71" name="Picture 2" descr="See the source image">
              <a:extLst>
                <a:ext uri="{FF2B5EF4-FFF2-40B4-BE49-F238E27FC236}">
                  <a16:creationId xmlns:a16="http://schemas.microsoft.com/office/drawing/2014/main" id="{DAE0F601-CA7D-DF59-F1D0-EC3C169F73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Viva Engage icon">
              <a:extLst>
                <a:ext uri="{FF2B5EF4-FFF2-40B4-BE49-F238E27FC236}">
                  <a16:creationId xmlns:a16="http://schemas.microsoft.com/office/drawing/2014/main" id="{7D32FFED-7166-817C-B588-40D6DF29727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pic>
        <p:nvPicPr>
          <p:cNvPr id="73" name="Picture 72" descr="A blue and white diamond&#10;&#10;Description automatically generated">
            <a:extLst>
              <a:ext uri="{FF2B5EF4-FFF2-40B4-BE49-F238E27FC236}">
                <a16:creationId xmlns:a16="http://schemas.microsoft.com/office/drawing/2014/main" id="{DB317FA3-76CD-EC39-7DAF-ECABDDC69F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20624" y="5874281"/>
            <a:ext cx="231583" cy="231583"/>
          </a:xfrm>
          <a:prstGeom prst="rect">
            <a:avLst/>
          </a:prstGeom>
        </p:spPr>
      </p:pic>
      <p:pic>
        <p:nvPicPr>
          <p:cNvPr id="75" name="Graphic 74">
            <a:extLst>
              <a:ext uri="{FF2B5EF4-FFF2-40B4-BE49-F238E27FC236}">
                <a16:creationId xmlns:a16="http://schemas.microsoft.com/office/drawing/2014/main" id="{505D803B-3A77-8B00-0804-EE21575437B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95419" y="2241840"/>
            <a:ext cx="314127" cy="314127"/>
          </a:xfrm>
          <a:prstGeom prst="rect">
            <a:avLst/>
          </a:prstGeom>
        </p:spPr>
      </p:pic>
      <p:pic>
        <p:nvPicPr>
          <p:cNvPr id="44" name="Picture 2" descr="Using Azure">
            <a:extLst>
              <a:ext uri="{FF2B5EF4-FFF2-40B4-BE49-F238E27FC236}">
                <a16:creationId xmlns:a16="http://schemas.microsoft.com/office/drawing/2014/main" id="{C5992DD2-2FEF-8C77-28E6-9C700222EED7}"/>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0000" b="90000" l="10000" r="90000">
                        <a14:backgroundMark x1="50556" y1="53673" x2="50556" y2="53673"/>
                        <a14:backgroundMark x1="48111" y1="62041" x2="48111" y2="62041"/>
                        <a14:backgroundMark x1="60333" y1="60612" x2="60333" y2="60612"/>
                        <a14:backgroundMark x1="60889" y1="63673" x2="60889" y2="63673"/>
                        <a14:backgroundMark x1="61444" y1="66735" x2="61444" y2="66735"/>
                      </a14:backgroundRemoval>
                    </a14:imgEffect>
                  </a14:imgLayer>
                </a14:imgProps>
              </a:ext>
              <a:ext uri="{28A0092B-C50C-407E-A947-70E740481C1C}">
                <a14:useLocalDpi xmlns:a14="http://schemas.microsoft.com/office/drawing/2010/main" val="0"/>
              </a:ext>
            </a:extLst>
          </a:blip>
          <a:srcRect l="38370" t="29592" r="37185" b="27415"/>
          <a:stretch/>
        </p:blipFill>
        <p:spPr bwMode="auto">
          <a:xfrm>
            <a:off x="2357432" y="2225661"/>
            <a:ext cx="287560" cy="27536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A purple and blue logo&#10;&#10;Description automatically generated">
            <a:extLst>
              <a:ext uri="{FF2B5EF4-FFF2-40B4-BE49-F238E27FC236}">
                <a16:creationId xmlns:a16="http://schemas.microsoft.com/office/drawing/2014/main" id="{EF04BD25-8DBD-1457-B338-D9E65EE0E09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38262" y="3219119"/>
            <a:ext cx="443510" cy="438113"/>
          </a:xfrm>
          <a:prstGeom prst="rect">
            <a:avLst/>
          </a:prstGeom>
        </p:spPr>
      </p:pic>
      <p:pic>
        <p:nvPicPr>
          <p:cNvPr id="76" name="Picture 75" descr="A group of people in different poses&#10;&#10;Description automatically generated">
            <a:extLst>
              <a:ext uri="{FF2B5EF4-FFF2-40B4-BE49-F238E27FC236}">
                <a16:creationId xmlns:a16="http://schemas.microsoft.com/office/drawing/2014/main" id="{89A40618-5DE5-4DD4-05D0-C4700552ED1A}"/>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9980" b="89980" l="9982" r="96794">
                        <a14:foregroundMark x1="92224" y1="31354" x2="92224" y2="31354"/>
                        <a14:foregroundMark x1="93406" y1="30263" x2="93406" y2="30263"/>
                        <a14:foregroundMark x1="93088" y1="44808" x2="92906" y2="44808"/>
                        <a14:foregroundMark x1="96794" y1="47960" x2="96794" y2="47960"/>
                        <a14:backgroundMark x1="46726" y1="56848" x2="46726" y2="56848"/>
                      </a14:backgroundRemoval>
                    </a14:imgEffect>
                  </a14:imgLayer>
                </a14:imgProps>
              </a:ext>
              <a:ext uri="{28A0092B-C50C-407E-A947-70E740481C1C}">
                <a14:useLocalDpi xmlns:a14="http://schemas.microsoft.com/office/drawing/2010/main" val="0"/>
              </a:ext>
            </a:extLst>
          </a:blip>
          <a:srcRect l="43952" t="25027" b="25683"/>
          <a:stretch/>
        </p:blipFill>
        <p:spPr>
          <a:xfrm>
            <a:off x="4884467" y="235247"/>
            <a:ext cx="2176106" cy="1076953"/>
          </a:xfrm>
          <a:prstGeom prst="rect">
            <a:avLst/>
          </a:prstGeom>
        </p:spPr>
      </p:pic>
      <p:pic>
        <p:nvPicPr>
          <p:cNvPr id="81" name="Picture 80" descr="A cartoon of a person holding a sign&#10;&#10;Description automatically generated">
            <a:extLst>
              <a:ext uri="{FF2B5EF4-FFF2-40B4-BE49-F238E27FC236}">
                <a16:creationId xmlns:a16="http://schemas.microsoft.com/office/drawing/2014/main" id="{6DA199D1-E83F-5156-18EA-1CC2384BD56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236115" y="2148669"/>
            <a:ext cx="861288" cy="1097558"/>
          </a:xfrm>
          <a:prstGeom prst="rect">
            <a:avLst/>
          </a:prstGeom>
        </p:spPr>
      </p:pic>
      <p:grpSp>
        <p:nvGrpSpPr>
          <p:cNvPr id="102" name="Group 101">
            <a:extLst>
              <a:ext uri="{FF2B5EF4-FFF2-40B4-BE49-F238E27FC236}">
                <a16:creationId xmlns:a16="http://schemas.microsoft.com/office/drawing/2014/main" id="{B06D258B-3B1A-E591-D8D9-A0F16EE5B532}"/>
              </a:ext>
            </a:extLst>
          </p:cNvPr>
          <p:cNvGrpSpPr/>
          <p:nvPr/>
        </p:nvGrpSpPr>
        <p:grpSpPr>
          <a:xfrm>
            <a:off x="8144243" y="1099628"/>
            <a:ext cx="3854082" cy="3467432"/>
            <a:chOff x="8144243" y="1099628"/>
            <a:chExt cx="3854082" cy="3467432"/>
          </a:xfrm>
        </p:grpSpPr>
        <p:sp>
          <p:nvSpPr>
            <p:cNvPr id="103" name="TextBox 102">
              <a:extLst>
                <a:ext uri="{FF2B5EF4-FFF2-40B4-BE49-F238E27FC236}">
                  <a16:creationId xmlns:a16="http://schemas.microsoft.com/office/drawing/2014/main" id="{D851B712-9E75-F951-9C4F-E43640DD71E6}"/>
                </a:ext>
              </a:extLst>
            </p:cNvPr>
            <p:cNvSpPr txBox="1"/>
            <p:nvPr/>
          </p:nvSpPr>
          <p:spPr>
            <a:xfrm>
              <a:off x="8904149" y="4197728"/>
              <a:ext cx="5155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ea typeface="+mn-ea"/>
                  <a:cs typeface="+mn-cs"/>
                </a:rPr>
                <a:t>Life</a:t>
              </a:r>
            </a:p>
          </p:txBody>
        </p:sp>
        <p:sp>
          <p:nvSpPr>
            <p:cNvPr id="104" name="Rectangle 103">
              <a:extLst>
                <a:ext uri="{FF2B5EF4-FFF2-40B4-BE49-F238E27FC236}">
                  <a16:creationId xmlns:a16="http://schemas.microsoft.com/office/drawing/2014/main" id="{0454AE8B-E92B-53E1-2AE6-D565C08CAA8A}"/>
                </a:ext>
              </a:extLst>
            </p:cNvPr>
            <p:cNvSpPr/>
            <p:nvPr/>
          </p:nvSpPr>
          <p:spPr>
            <a:xfrm>
              <a:off x="8144243" y="1099628"/>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5" name="Picture 104" descr="Logo&#10;&#10;Description automatically generated">
              <a:extLst>
                <a:ext uri="{FF2B5EF4-FFF2-40B4-BE49-F238E27FC236}">
                  <a16:creationId xmlns:a16="http://schemas.microsoft.com/office/drawing/2014/main" id="{FF0241EB-CCBD-0A09-1268-0A09A8336FE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207918" y="2866443"/>
              <a:ext cx="777448" cy="696503"/>
            </a:xfrm>
            <a:prstGeom prst="rect">
              <a:avLst/>
            </a:prstGeom>
          </p:spPr>
        </p:pic>
        <p:pic>
          <p:nvPicPr>
            <p:cNvPr id="106" name="Picture 10" descr="See the source image">
              <a:extLst>
                <a:ext uri="{FF2B5EF4-FFF2-40B4-BE49-F238E27FC236}">
                  <a16:creationId xmlns:a16="http://schemas.microsoft.com/office/drawing/2014/main" id="{792EAE09-94AF-7F8A-0D40-68D55C43E07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7751" y="1832349"/>
              <a:ext cx="355974" cy="355974"/>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2" descr="See the source image">
              <a:extLst>
                <a:ext uri="{FF2B5EF4-FFF2-40B4-BE49-F238E27FC236}">
                  <a16:creationId xmlns:a16="http://schemas.microsoft.com/office/drawing/2014/main" id="{6F88092C-8BF9-2999-A4D9-9CD74B51946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18829" y="1135492"/>
              <a:ext cx="1197448" cy="673740"/>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6" descr="See the source image">
              <a:extLst>
                <a:ext uri="{FF2B5EF4-FFF2-40B4-BE49-F238E27FC236}">
                  <a16:creationId xmlns:a16="http://schemas.microsoft.com/office/drawing/2014/main" id="{F9E733E5-D971-A60C-9FA0-9BC74896581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440741"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8" descr="See the source image">
              <a:extLst>
                <a:ext uri="{FF2B5EF4-FFF2-40B4-BE49-F238E27FC236}">
                  <a16:creationId xmlns:a16="http://schemas.microsoft.com/office/drawing/2014/main" id="{5CF6BD4C-9D3B-F0D0-90C3-64301EE0144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247806" y="2418839"/>
              <a:ext cx="632844" cy="35597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0" descr="See the source image">
              <a:extLst>
                <a:ext uri="{FF2B5EF4-FFF2-40B4-BE49-F238E27FC236}">
                  <a16:creationId xmlns:a16="http://schemas.microsoft.com/office/drawing/2014/main" id="{E529E7AD-5880-062F-11C2-EBD031F4FCD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70850"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110" descr="Logo, company name&#10;&#10;Description automatically generated">
              <a:extLst>
                <a:ext uri="{FF2B5EF4-FFF2-40B4-BE49-F238E27FC236}">
                  <a16:creationId xmlns:a16="http://schemas.microsoft.com/office/drawing/2014/main" id="{E944613F-C726-003E-1963-6D2003F98E0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170849" y="3036706"/>
              <a:ext cx="355976" cy="355976"/>
            </a:xfrm>
            <a:prstGeom prst="rect">
              <a:avLst/>
            </a:prstGeom>
          </p:spPr>
        </p:pic>
        <p:pic>
          <p:nvPicPr>
            <p:cNvPr id="112" name="Picture 111">
              <a:extLst>
                <a:ext uri="{FF2B5EF4-FFF2-40B4-BE49-F238E27FC236}">
                  <a16:creationId xmlns:a16="http://schemas.microsoft.com/office/drawing/2014/main" id="{B9DEADF9-C701-F2A5-1A0F-7818586D5FB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470655" y="2234599"/>
              <a:ext cx="732192" cy="732192"/>
            </a:xfrm>
            <a:prstGeom prst="rect">
              <a:avLst/>
            </a:prstGeom>
          </p:spPr>
        </p:pic>
        <p:pic>
          <p:nvPicPr>
            <p:cNvPr id="113" name="Picture 112" descr="Logo&#10;&#10;Description automatically generated">
              <a:extLst>
                <a:ext uri="{FF2B5EF4-FFF2-40B4-BE49-F238E27FC236}">
                  <a16:creationId xmlns:a16="http://schemas.microsoft.com/office/drawing/2014/main" id="{C3CFD37D-C7E9-1795-0998-96F86688A8DD}"/>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436828" y="1141989"/>
              <a:ext cx="1503697" cy="671373"/>
            </a:xfrm>
            <a:prstGeom prst="rect">
              <a:avLst/>
            </a:prstGeom>
          </p:spPr>
        </p:pic>
        <p:pic>
          <p:nvPicPr>
            <p:cNvPr id="114" name="Picture 2" descr="See the source image">
              <a:extLst>
                <a:ext uri="{FF2B5EF4-FFF2-40B4-BE49-F238E27FC236}">
                  <a16:creationId xmlns:a16="http://schemas.microsoft.com/office/drawing/2014/main" id="{A5977592-0B3A-FEF6-3094-2F3164808226}"/>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805164" y="2343551"/>
              <a:ext cx="506550" cy="506550"/>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4" descr="See the source image">
              <a:extLst>
                <a:ext uri="{FF2B5EF4-FFF2-40B4-BE49-F238E27FC236}">
                  <a16:creationId xmlns:a16="http://schemas.microsoft.com/office/drawing/2014/main" id="{7D3A1B99-F45E-4109-398A-87349885A3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9578" y="1668286"/>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8" descr="See the source image">
              <a:extLst>
                <a:ext uri="{FF2B5EF4-FFF2-40B4-BE49-F238E27FC236}">
                  <a16:creationId xmlns:a16="http://schemas.microsoft.com/office/drawing/2014/main" id="{0F7D39B2-1F60-80CF-7E06-49F299107C41}"/>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9950" t="35796" r="16758" b="38121"/>
            <a:stretch/>
          </p:blipFill>
          <p:spPr bwMode="auto">
            <a:xfrm>
              <a:off x="10696533" y="1880941"/>
              <a:ext cx="977177" cy="302581"/>
            </a:xfrm>
            <a:prstGeom prst="rect">
              <a:avLst/>
            </a:prstGeom>
            <a:noFill/>
            <a:extLst>
              <a:ext uri="{909E8E84-426E-40DD-AFC4-6F175D3DCCD1}">
                <a14:hiddenFill xmlns:a14="http://schemas.microsoft.com/office/drawing/2010/main">
                  <a:solidFill>
                    <a:srgbClr val="FFFFFF"/>
                  </a:solidFill>
                </a14:hiddenFill>
              </a:ext>
            </a:extLst>
          </p:spPr>
        </p:pic>
        <p:sp>
          <p:nvSpPr>
            <p:cNvPr id="117" name="Rectangle 116">
              <a:extLst>
                <a:ext uri="{FF2B5EF4-FFF2-40B4-BE49-F238E27FC236}">
                  <a16:creationId xmlns:a16="http://schemas.microsoft.com/office/drawing/2014/main" id="{4356D6D1-4CAC-B4CD-3850-BF38684977D0}"/>
                </a:ext>
              </a:extLst>
            </p:cNvPr>
            <p:cNvSpPr/>
            <p:nvPr/>
          </p:nvSpPr>
          <p:spPr>
            <a:xfrm>
              <a:off x="9594891" y="3721056"/>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Personal</a:t>
              </a:r>
            </a:p>
          </p:txBody>
        </p:sp>
        <p:grpSp>
          <p:nvGrpSpPr>
            <p:cNvPr id="118" name="Group 117">
              <a:extLst>
                <a:ext uri="{FF2B5EF4-FFF2-40B4-BE49-F238E27FC236}">
                  <a16:creationId xmlns:a16="http://schemas.microsoft.com/office/drawing/2014/main" id="{7BC982E3-B186-FEDF-6E03-3D2525293979}"/>
                </a:ext>
              </a:extLst>
            </p:cNvPr>
            <p:cNvGrpSpPr/>
            <p:nvPr/>
          </p:nvGrpSpPr>
          <p:grpSpPr>
            <a:xfrm>
              <a:off x="9875718" y="2995701"/>
              <a:ext cx="396981" cy="396981"/>
              <a:chOff x="8017157" y="951643"/>
              <a:chExt cx="512286" cy="512286"/>
            </a:xfrm>
          </p:grpSpPr>
          <p:sp>
            <p:nvSpPr>
              <p:cNvPr id="121" name="Oval 120">
                <a:extLst>
                  <a:ext uri="{FF2B5EF4-FFF2-40B4-BE49-F238E27FC236}">
                    <a16:creationId xmlns:a16="http://schemas.microsoft.com/office/drawing/2014/main" id="{63EDEF2B-B7D7-FF6D-8CFE-F7696AE61950}"/>
                  </a:ext>
                </a:extLst>
              </p:cNvPr>
              <p:cNvSpPr/>
              <p:nvPr/>
            </p:nvSpPr>
            <p:spPr>
              <a:xfrm>
                <a:off x="8046721" y="981207"/>
                <a:ext cx="453159" cy="453159"/>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solidFill>
                      <a:prstClr val="white">
                        <a:lumMod val="65000"/>
                      </a:prstClr>
                    </a:solidFill>
                  </a:ln>
                  <a:solidFill>
                    <a:prstClr val="white"/>
                  </a:solidFill>
                  <a:effectLst/>
                  <a:uLnTx/>
                  <a:uFillTx/>
                  <a:latin typeface="Calibri" panose="020F0502020204030204"/>
                  <a:ea typeface="+mn-ea"/>
                  <a:cs typeface="+mn-cs"/>
                </a:endParaRPr>
              </a:p>
            </p:txBody>
          </p:sp>
          <p:pic>
            <p:nvPicPr>
              <p:cNvPr id="122" name="Picture 121" descr="Microsoft Teams app icon">
                <a:extLst>
                  <a:ext uri="{FF2B5EF4-FFF2-40B4-BE49-F238E27FC236}">
                    <a16:creationId xmlns:a16="http://schemas.microsoft.com/office/drawing/2014/main" id="{E960E121-B3EA-A36A-E5D7-DA45CB7C3DF9}"/>
                  </a:ext>
                </a:extLst>
              </p:cNvPr>
              <p:cNvPicPr>
                <a:picLocks noChangeAspect="1"/>
              </p:cNvPicPr>
              <p:nvPr/>
            </p:nvPicPr>
            <p:blipFill>
              <a:blip r:embed="rId31"/>
              <a:stretch>
                <a:fillRect/>
              </a:stretch>
            </p:blipFill>
            <p:spPr>
              <a:xfrm>
                <a:off x="8017157" y="951643"/>
                <a:ext cx="512286" cy="512286"/>
              </a:xfrm>
              <a:prstGeom prst="rect">
                <a:avLst/>
              </a:prstGeom>
              <a:noFill/>
              <a:ln w="12700" cap="flat">
                <a:noFill/>
                <a:prstDash val="dash"/>
                <a:miter/>
              </a:ln>
            </p:spPr>
          </p:pic>
        </p:grpSp>
        <p:pic>
          <p:nvPicPr>
            <p:cNvPr id="119" name="Picture 2" descr="Microsoft Designer | AI之旅导航">
              <a:extLst>
                <a:ext uri="{FF2B5EF4-FFF2-40B4-BE49-F238E27FC236}">
                  <a16:creationId xmlns:a16="http://schemas.microsoft.com/office/drawing/2014/main" id="{B5F2070F-D203-186E-AF5C-8B72235072D1}"/>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638260" y="2970416"/>
              <a:ext cx="396982" cy="396982"/>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119">
              <a:extLst>
                <a:ext uri="{FF2B5EF4-FFF2-40B4-BE49-F238E27FC236}">
                  <a16:creationId xmlns:a16="http://schemas.microsoft.com/office/drawing/2014/main" id="{2DF43C25-09D1-46B8-9C22-78C360BB24E4}"/>
                </a:ext>
              </a:extLst>
            </p:cNvPr>
            <p:cNvPicPr>
              <a:picLocks noChangeAspect="1"/>
            </p:cNvPicPr>
            <p:nvPr/>
          </p:nvPicPr>
          <p:blipFill>
            <a:blip r:embed="rId33"/>
            <a:stretch>
              <a:fillRect/>
            </a:stretch>
          </p:blipFill>
          <p:spPr>
            <a:xfrm>
              <a:off x="8338523" y="1181173"/>
              <a:ext cx="1100735" cy="482181"/>
            </a:xfrm>
            <a:prstGeom prst="rect">
              <a:avLst/>
            </a:prstGeom>
          </p:spPr>
        </p:pic>
      </p:grpSp>
      <p:pic>
        <p:nvPicPr>
          <p:cNvPr id="78" name="Picture 77" descr="A cartoon of a person wearing glasses and a suit&#10;&#10;Description automatically generated">
            <a:extLst>
              <a:ext uri="{FF2B5EF4-FFF2-40B4-BE49-F238E27FC236}">
                <a16:creationId xmlns:a16="http://schemas.microsoft.com/office/drawing/2014/main" id="{6A8607BC-2B55-B1F1-1BC5-6CFB34D646E6}"/>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5000" b="98077" l="5401" r="95950">
                        <a14:foregroundMark x1="49415" y1="11538" x2="49415" y2="11538"/>
                        <a14:foregroundMark x1="54725" y1="17179" x2="54725" y2="17179"/>
                        <a14:foregroundMark x1="47975" y1="5256" x2="47975" y2="5256"/>
                        <a14:foregroundMark x1="86679" y1="94744" x2="86679" y2="94744"/>
                        <a14:foregroundMark x1="10081" y1="95000" x2="10081" y2="95000"/>
                        <a14:foregroundMark x1="5401" y1="93333" x2="5401" y2="93333"/>
                        <a14:foregroundMark x1="48065" y1="98333" x2="48065" y2="98333"/>
                        <a14:foregroundMark x1="91449" y1="92821" x2="91449" y2="92821"/>
                        <a14:foregroundMark x1="95950" y1="95256" x2="95950" y2="95256"/>
                        <a14:backgroundMark x1="93339" y1="97564" x2="93339" y2="97564"/>
                        <a14:backgroundMark x1="93429" y1="94872" x2="93429" y2="94872"/>
                      </a14:backgroundRemoval>
                    </a14:imgEffect>
                  </a14:imgLayer>
                </a14:imgProps>
              </a:ext>
              <a:ext uri="{28A0092B-C50C-407E-A947-70E740481C1C}">
                <a14:useLocalDpi xmlns:a14="http://schemas.microsoft.com/office/drawing/2010/main" val="0"/>
              </a:ext>
            </a:extLst>
          </a:blip>
          <a:stretch>
            <a:fillRect/>
          </a:stretch>
        </p:blipFill>
        <p:spPr>
          <a:xfrm>
            <a:off x="6404682" y="2328304"/>
            <a:ext cx="2138430" cy="1501328"/>
          </a:xfrm>
          <a:prstGeom prst="rect">
            <a:avLst/>
          </a:prstGeom>
        </p:spPr>
      </p:pic>
    </p:spTree>
    <p:extLst>
      <p:ext uri="{BB962C8B-B14F-4D97-AF65-F5344CB8AC3E}">
        <p14:creationId xmlns:p14="http://schemas.microsoft.com/office/powerpoint/2010/main" val="1011449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out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fade">
                                      <p:cBhvr>
                                        <p:cTn id="12" dur="5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fade">
                                      <p:cBhvr>
                                        <p:cTn id="55"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animBg="1"/>
      <p:bldP spid="30" grpId="0"/>
      <p:bldP spid="31" grpId="0"/>
      <p:bldP spid="32" grpId="0" animBg="1"/>
      <p:bldP spid="33" grpId="0" animBg="1"/>
      <p:bldP spid="3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70B20121-4049-FA7A-A12D-D5B5AD2E7E6E}"/>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Person focus</a:t>
            </a:r>
          </a:p>
        </p:txBody>
      </p:sp>
      <p:sp>
        <p:nvSpPr>
          <p:cNvPr id="26" name="TextBox 25">
            <a:extLst>
              <a:ext uri="{FF2B5EF4-FFF2-40B4-BE49-F238E27FC236}">
                <a16:creationId xmlns:a16="http://schemas.microsoft.com/office/drawing/2014/main" id="{73649893-57FA-8D8E-0750-AE6D9725BB8C}"/>
              </a:ext>
            </a:extLst>
          </p:cNvPr>
          <p:cNvSpPr txBox="1"/>
          <p:nvPr/>
        </p:nvSpPr>
        <p:spPr>
          <a:xfrm>
            <a:off x="5346694" y="4046746"/>
            <a:ext cx="149861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Calibri" panose="020F0502020204030204"/>
                <a:ea typeface="+mn-ea"/>
                <a:cs typeface="+mn-cs"/>
              </a:rPr>
              <a:t>Authentic Self</a:t>
            </a:r>
          </a:p>
        </p:txBody>
      </p:sp>
      <p:cxnSp>
        <p:nvCxnSpPr>
          <p:cNvPr id="27" name="Straight Connector 26">
            <a:extLst>
              <a:ext uri="{FF2B5EF4-FFF2-40B4-BE49-F238E27FC236}">
                <a16:creationId xmlns:a16="http://schemas.microsoft.com/office/drawing/2014/main" id="{C60AEB3E-EED3-85A1-68CB-51A956E1D086}"/>
              </a:ext>
            </a:extLst>
          </p:cNvPr>
          <p:cNvCxnSpPr>
            <a:cxnSpLocks/>
          </p:cNvCxnSpPr>
          <p:nvPr/>
        </p:nvCxnSpPr>
        <p:spPr>
          <a:xfrm>
            <a:off x="3385545" y="4419600"/>
            <a:ext cx="5438415" cy="0"/>
          </a:xfrm>
          <a:prstGeom prst="line">
            <a:avLst/>
          </a:prstGeom>
          <a:noFill/>
          <a:ln w="6350" cap="flat" cmpd="sng" algn="ctr">
            <a:solidFill>
              <a:srgbClr val="4472C4"/>
            </a:solidFill>
            <a:prstDash val="solid"/>
            <a:miter lim="800000"/>
            <a:headEnd type="triangle" w="lg" len="med"/>
            <a:tailEnd type="triangle" w="lg" len="med"/>
          </a:ln>
          <a:effectLst/>
        </p:spPr>
      </p:cxnSp>
      <p:sp>
        <p:nvSpPr>
          <p:cNvPr id="29" name="Rectangle 28">
            <a:extLst>
              <a:ext uri="{FF2B5EF4-FFF2-40B4-BE49-F238E27FC236}">
                <a16:creationId xmlns:a16="http://schemas.microsoft.com/office/drawing/2014/main" id="{8EECB98B-1DAE-DB72-0157-7A24E7AF62CF}"/>
              </a:ext>
            </a:extLst>
          </p:cNvPr>
          <p:cNvSpPr/>
          <p:nvPr/>
        </p:nvSpPr>
        <p:spPr>
          <a:xfrm>
            <a:off x="4182699" y="1098606"/>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E426EBF-573E-20BF-6D7B-A1FCFD79E557}"/>
              </a:ext>
            </a:extLst>
          </p:cNvPr>
          <p:cNvSpPr/>
          <p:nvPr/>
        </p:nvSpPr>
        <p:spPr>
          <a:xfrm>
            <a:off x="4863861" y="1141016"/>
            <a:ext cx="2492029"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w="0"/>
                <a:gradFill>
                  <a:gsLst>
                    <a:gs pos="0">
                      <a:srgbClr val="5B9BD5">
                        <a:lumMod val="50000"/>
                      </a:srgbClr>
                    </a:gs>
                    <a:gs pos="50000">
                      <a:srgbClr val="5B9BD5"/>
                    </a:gs>
                    <a:gs pos="100000">
                      <a:srgbClr val="5B9BD5">
                        <a:lumMod val="60000"/>
                        <a:lumOff val="40000"/>
                      </a:srgbClr>
                    </a:gs>
                  </a:gsLst>
                  <a:lin ang="5400000"/>
                </a:gradFill>
                <a:effectLst>
                  <a:reflection blurRad="6350" stA="53000" endA="300" endPos="35500" dir="5400000" sy="-90000" algn="bl" rotWithShape="0"/>
                </a:effectLst>
                <a:uLnTx/>
                <a:uFillTx/>
                <a:latin typeface="Calibri" panose="020F0502020204030204"/>
                <a:ea typeface="+mn-ea"/>
                <a:cs typeface="+mn-cs"/>
              </a:rPr>
              <a:t>Microsoft Mesh</a:t>
            </a:r>
          </a:p>
        </p:txBody>
      </p:sp>
      <p:pic>
        <p:nvPicPr>
          <p:cNvPr id="35" name="Picture 2" descr="See the source image">
            <a:extLst>
              <a:ext uri="{FF2B5EF4-FFF2-40B4-BE49-F238E27FC236}">
                <a16:creationId xmlns:a16="http://schemas.microsoft.com/office/drawing/2014/main" id="{6D8AF77D-F7B3-966F-2280-3B80BB7E4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0171" y="3122922"/>
            <a:ext cx="794288" cy="794288"/>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08C98412-5826-E18A-B9DD-6CFD7B78117B}"/>
              </a:ext>
            </a:extLst>
          </p:cNvPr>
          <p:cNvSpPr/>
          <p:nvPr/>
        </p:nvSpPr>
        <p:spPr>
          <a:xfrm>
            <a:off x="221154" y="1097137"/>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293D1740-92F2-0754-F7CD-D5F24487D887}"/>
              </a:ext>
            </a:extLst>
          </p:cNvPr>
          <p:cNvSpPr/>
          <p:nvPr/>
        </p:nvSpPr>
        <p:spPr>
          <a:xfrm>
            <a:off x="1607879" y="3720434"/>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a:t>
            </a:r>
          </a:p>
        </p:txBody>
      </p:sp>
      <p:sp>
        <p:nvSpPr>
          <p:cNvPr id="41" name="Rectangle 40">
            <a:extLst>
              <a:ext uri="{FF2B5EF4-FFF2-40B4-BE49-F238E27FC236}">
                <a16:creationId xmlns:a16="http://schemas.microsoft.com/office/drawing/2014/main" id="{157839C6-BDEE-962A-0796-577A83F9F08D}"/>
              </a:ext>
            </a:extLst>
          </p:cNvPr>
          <p:cNvSpPr/>
          <p:nvPr/>
        </p:nvSpPr>
        <p:spPr>
          <a:xfrm>
            <a:off x="2761130"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a:t>
            </a:r>
          </a:p>
        </p:txBody>
      </p:sp>
      <p:sp>
        <p:nvSpPr>
          <p:cNvPr id="42" name="TextBox 41">
            <a:extLst>
              <a:ext uri="{FF2B5EF4-FFF2-40B4-BE49-F238E27FC236}">
                <a16:creationId xmlns:a16="http://schemas.microsoft.com/office/drawing/2014/main" id="{06567C84-F477-3B2C-33D1-92FFDE04CEDE}"/>
              </a:ext>
            </a:extLst>
          </p:cNvPr>
          <p:cNvSpPr txBox="1"/>
          <p:nvPr/>
        </p:nvSpPr>
        <p:spPr>
          <a:xfrm>
            <a:off x="2050826" y="4234934"/>
            <a:ext cx="13067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ea typeface="+mn-ea"/>
                <a:cs typeface="+mn-cs"/>
              </a:rPr>
              <a:t>Work/Study</a:t>
            </a:r>
          </a:p>
        </p:txBody>
      </p:sp>
      <p:pic>
        <p:nvPicPr>
          <p:cNvPr id="43" name="Picture 4" descr="See the source image">
            <a:extLst>
              <a:ext uri="{FF2B5EF4-FFF2-40B4-BE49-F238E27FC236}">
                <a16:creationId xmlns:a16="http://schemas.microsoft.com/office/drawing/2014/main" id="{D8EF0B4C-C3CA-1ED2-6E23-5BD921298C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56" y="2022057"/>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81587179-E350-31DA-40A4-59603B1A270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0378" y="2009436"/>
            <a:ext cx="798570" cy="59892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0FB24D9E-0E7B-6017-B775-89943516E326}"/>
              </a:ext>
            </a:extLst>
          </p:cNvPr>
          <p:cNvSpPr/>
          <p:nvPr/>
        </p:nvSpPr>
        <p:spPr>
          <a:xfrm>
            <a:off x="454627"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Education</a:t>
            </a:r>
          </a:p>
        </p:txBody>
      </p:sp>
      <p:pic>
        <p:nvPicPr>
          <p:cNvPr id="47" name="Picture 12" descr="See the source image">
            <a:extLst>
              <a:ext uri="{FF2B5EF4-FFF2-40B4-BE49-F238E27FC236}">
                <a16:creationId xmlns:a16="http://schemas.microsoft.com/office/drawing/2014/main" id="{B9ADA013-0E63-2DC2-BBB6-8BA2E98757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8207" b="39499"/>
          <a:stretch/>
        </p:blipFill>
        <p:spPr bwMode="auto">
          <a:xfrm>
            <a:off x="1404500" y="2774814"/>
            <a:ext cx="1629203" cy="363218"/>
          </a:xfrm>
          <a:prstGeom prst="rect">
            <a:avLst/>
          </a:prstGeom>
          <a:noFill/>
          <a:extLst>
            <a:ext uri="{909E8E84-426E-40DD-AFC4-6F175D3DCCD1}">
              <a14:hiddenFill xmlns:a14="http://schemas.microsoft.com/office/drawing/2010/main">
                <a:solidFill>
                  <a:srgbClr val="FFFFFF"/>
                </a:solidFill>
              </a14:hiddenFill>
            </a:ext>
          </a:extLst>
        </p:spPr>
      </p:pic>
      <p:pic>
        <p:nvPicPr>
          <p:cNvPr id="75" name="Graphic 74">
            <a:extLst>
              <a:ext uri="{FF2B5EF4-FFF2-40B4-BE49-F238E27FC236}">
                <a16:creationId xmlns:a16="http://schemas.microsoft.com/office/drawing/2014/main" id="{505D803B-3A77-8B00-0804-EE21575437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95419" y="2241840"/>
            <a:ext cx="314127" cy="314127"/>
          </a:xfrm>
          <a:prstGeom prst="rect">
            <a:avLst/>
          </a:prstGeom>
        </p:spPr>
      </p:pic>
      <p:pic>
        <p:nvPicPr>
          <p:cNvPr id="44" name="Picture 2" descr="Using Azure">
            <a:extLst>
              <a:ext uri="{FF2B5EF4-FFF2-40B4-BE49-F238E27FC236}">
                <a16:creationId xmlns:a16="http://schemas.microsoft.com/office/drawing/2014/main" id="{C5992DD2-2FEF-8C77-28E6-9C700222EED7}"/>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backgroundMark x1="50556" y1="53673" x2="50556" y2="53673"/>
                        <a14:backgroundMark x1="48111" y1="62041" x2="48111" y2="62041"/>
                        <a14:backgroundMark x1="60333" y1="60612" x2="60333" y2="60612"/>
                        <a14:backgroundMark x1="60889" y1="63673" x2="60889" y2="63673"/>
                        <a14:backgroundMark x1="61444" y1="66735" x2="61444" y2="66735"/>
                      </a14:backgroundRemoval>
                    </a14:imgEffect>
                  </a14:imgLayer>
                </a14:imgProps>
              </a:ext>
              <a:ext uri="{28A0092B-C50C-407E-A947-70E740481C1C}">
                <a14:useLocalDpi xmlns:a14="http://schemas.microsoft.com/office/drawing/2010/main" val="0"/>
              </a:ext>
            </a:extLst>
          </a:blip>
          <a:srcRect l="38370" t="29592" r="37185" b="27415"/>
          <a:stretch/>
        </p:blipFill>
        <p:spPr bwMode="auto">
          <a:xfrm>
            <a:off x="2357432" y="2225661"/>
            <a:ext cx="287560" cy="27536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descr="A group of people in different poses&#10;&#10;Description automatically generated">
            <a:extLst>
              <a:ext uri="{FF2B5EF4-FFF2-40B4-BE49-F238E27FC236}">
                <a16:creationId xmlns:a16="http://schemas.microsoft.com/office/drawing/2014/main" id="{89A40618-5DE5-4DD4-05D0-C4700552ED1A}"/>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980" b="89980" l="9982" r="96794">
                        <a14:foregroundMark x1="92224" y1="31354" x2="92224" y2="31354"/>
                        <a14:foregroundMark x1="93406" y1="30263" x2="93406" y2="30263"/>
                        <a14:foregroundMark x1="93088" y1="44808" x2="92906" y2="44808"/>
                        <a14:foregroundMark x1="96794" y1="47960" x2="96794" y2="47960"/>
                        <a14:backgroundMark x1="46726" y1="56848" x2="46726" y2="56848"/>
                      </a14:backgroundRemoval>
                    </a14:imgEffect>
                  </a14:imgLayer>
                </a14:imgProps>
              </a:ext>
              <a:ext uri="{28A0092B-C50C-407E-A947-70E740481C1C}">
                <a14:useLocalDpi xmlns:a14="http://schemas.microsoft.com/office/drawing/2010/main" val="0"/>
              </a:ext>
            </a:extLst>
          </a:blip>
          <a:srcRect l="43952" t="25027" b="25683"/>
          <a:stretch/>
        </p:blipFill>
        <p:spPr>
          <a:xfrm>
            <a:off x="4884467" y="235247"/>
            <a:ext cx="2176106" cy="1076953"/>
          </a:xfrm>
          <a:prstGeom prst="rect">
            <a:avLst/>
          </a:prstGeom>
        </p:spPr>
      </p:pic>
      <p:pic>
        <p:nvPicPr>
          <p:cNvPr id="81" name="Picture 80" descr="A cartoon of a person holding a sign&#10;&#10;Description automatically generated">
            <a:extLst>
              <a:ext uri="{FF2B5EF4-FFF2-40B4-BE49-F238E27FC236}">
                <a16:creationId xmlns:a16="http://schemas.microsoft.com/office/drawing/2014/main" id="{6DA199D1-E83F-5156-18EA-1CC2384BD56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36115" y="2148669"/>
            <a:ext cx="861288" cy="1097558"/>
          </a:xfrm>
          <a:prstGeom prst="rect">
            <a:avLst/>
          </a:prstGeom>
        </p:spPr>
      </p:pic>
      <p:sp>
        <p:nvSpPr>
          <p:cNvPr id="2" name="TextBox 1">
            <a:extLst>
              <a:ext uri="{FF2B5EF4-FFF2-40B4-BE49-F238E27FC236}">
                <a16:creationId xmlns:a16="http://schemas.microsoft.com/office/drawing/2014/main" id="{1616B2D2-1A91-6891-C278-124E3044E217}"/>
              </a:ext>
            </a:extLst>
          </p:cNvPr>
          <p:cNvSpPr txBox="1"/>
          <p:nvPr/>
        </p:nvSpPr>
        <p:spPr>
          <a:xfrm>
            <a:off x="5311407" y="6328474"/>
            <a:ext cx="20203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Person</a:t>
            </a:r>
          </a:p>
        </p:txBody>
      </p:sp>
      <p:grpSp>
        <p:nvGrpSpPr>
          <p:cNvPr id="28" name="Group 27">
            <a:extLst>
              <a:ext uri="{FF2B5EF4-FFF2-40B4-BE49-F238E27FC236}">
                <a16:creationId xmlns:a16="http://schemas.microsoft.com/office/drawing/2014/main" id="{2EBB92E6-0925-D86F-386C-2ECFC0D07D17}"/>
              </a:ext>
            </a:extLst>
          </p:cNvPr>
          <p:cNvGrpSpPr/>
          <p:nvPr/>
        </p:nvGrpSpPr>
        <p:grpSpPr>
          <a:xfrm>
            <a:off x="5707406" y="4928162"/>
            <a:ext cx="1236511" cy="1236512"/>
            <a:chOff x="5707406" y="4928162"/>
            <a:chExt cx="1236511" cy="1236512"/>
          </a:xfrm>
        </p:grpSpPr>
        <p:sp>
          <p:nvSpPr>
            <p:cNvPr id="36" name="Oval 35" descr="The employee has their own identity">
              <a:extLst>
                <a:ext uri="{FF2B5EF4-FFF2-40B4-BE49-F238E27FC236}">
                  <a16:creationId xmlns:a16="http://schemas.microsoft.com/office/drawing/2014/main" id="{5C7DC8D7-5679-7EB8-9C48-277BA7B7AB0D}"/>
                </a:ext>
                <a:ext uri="{C183D7F6-B498-43B3-948B-1728B52AA6E4}">
                  <adec:decorative xmlns:adec="http://schemas.microsoft.com/office/drawing/2017/decorative" val="0"/>
                </a:ext>
              </a:extLst>
            </p:cNvPr>
            <p:cNvSpPr/>
            <p:nvPr/>
          </p:nvSpPr>
          <p:spPr>
            <a:xfrm>
              <a:off x="5707406" y="4929337"/>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7" name="Partial Circle 36">
              <a:extLst>
                <a:ext uri="{FF2B5EF4-FFF2-40B4-BE49-F238E27FC236}">
                  <a16:creationId xmlns:a16="http://schemas.microsoft.com/office/drawing/2014/main" id="{3B1B31FB-F55A-6E5E-B77E-26902AE769A1}"/>
                </a:ext>
                <a:ext uri="{C183D7F6-B498-43B3-948B-1728B52AA6E4}">
                  <adec:decorative xmlns:adec="http://schemas.microsoft.com/office/drawing/2017/decorative" val="1"/>
                </a:ext>
              </a:extLst>
            </p:cNvPr>
            <p:cNvSpPr/>
            <p:nvPr/>
          </p:nvSpPr>
          <p:spPr>
            <a:xfrm>
              <a:off x="5712974" y="4928162"/>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8" name="Partial Circle 47">
              <a:extLst>
                <a:ext uri="{FF2B5EF4-FFF2-40B4-BE49-F238E27FC236}">
                  <a16:creationId xmlns:a16="http://schemas.microsoft.com/office/drawing/2014/main" id="{870BBB5A-6679-286A-0C4C-14608FB73412}"/>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21441205"/>
                <a:gd name="adj2" fmla="val 4630703"/>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4" name="Partial Circle 73">
              <a:extLst>
                <a:ext uri="{FF2B5EF4-FFF2-40B4-BE49-F238E27FC236}">
                  <a16:creationId xmlns:a16="http://schemas.microsoft.com/office/drawing/2014/main" id="{D2D22D68-2658-B600-C12B-5FC84AF7603A}"/>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468603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7" name="Partial Circle 76">
              <a:extLst>
                <a:ext uri="{FF2B5EF4-FFF2-40B4-BE49-F238E27FC236}">
                  <a16:creationId xmlns:a16="http://schemas.microsoft.com/office/drawing/2014/main" id="{F08C5193-A083-2229-5942-43D06FFB3C30}"/>
                </a:ext>
                <a:ext uri="{C183D7F6-B498-43B3-948B-1728B52AA6E4}">
                  <adec:decorative xmlns:adec="http://schemas.microsoft.com/office/drawing/2017/decorative" val="1"/>
                </a:ext>
              </a:extLst>
            </p:cNvPr>
            <p:cNvSpPr/>
            <p:nvPr/>
          </p:nvSpPr>
          <p:spPr>
            <a:xfrm>
              <a:off x="5712315" y="4928163"/>
              <a:ext cx="1230943" cy="1236511"/>
            </a:xfrm>
            <a:prstGeom prst="pie">
              <a:avLst>
                <a:gd name="adj1" fmla="val 18041976"/>
                <a:gd name="adj2" fmla="val 2147399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79" name="TextBox 78">
            <a:extLst>
              <a:ext uri="{FF2B5EF4-FFF2-40B4-BE49-F238E27FC236}">
                <a16:creationId xmlns:a16="http://schemas.microsoft.com/office/drawing/2014/main" id="{E4F86251-1D61-2D54-EEF5-7E75E0BC4C9F}"/>
              </a:ext>
            </a:extLst>
          </p:cNvPr>
          <p:cNvSpPr txBox="1"/>
          <p:nvPr/>
        </p:nvSpPr>
        <p:spPr>
          <a:xfrm>
            <a:off x="5291360" y="4608214"/>
            <a:ext cx="930855"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Personal Identity</a:t>
            </a:r>
          </a:p>
        </p:txBody>
      </p:sp>
      <p:sp>
        <p:nvSpPr>
          <p:cNvPr id="80" name="Rectangle: Rounded Corners 79">
            <a:extLst>
              <a:ext uri="{FF2B5EF4-FFF2-40B4-BE49-F238E27FC236}">
                <a16:creationId xmlns:a16="http://schemas.microsoft.com/office/drawing/2014/main" id="{86FD061C-C00D-3842-9F32-600B9234AC34}"/>
              </a:ext>
              <a:ext uri="{C183D7F6-B498-43B3-948B-1728B52AA6E4}">
                <adec:decorative xmlns:adec="http://schemas.microsoft.com/office/drawing/2017/decorative" val="1"/>
              </a:ext>
            </a:extLst>
          </p:cNvPr>
          <p:cNvSpPr/>
          <p:nvPr/>
        </p:nvSpPr>
        <p:spPr>
          <a:xfrm>
            <a:off x="5266453" y="480024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82" name="Rectangle: Rounded Corners 81">
            <a:extLst>
              <a:ext uri="{FF2B5EF4-FFF2-40B4-BE49-F238E27FC236}">
                <a16:creationId xmlns:a16="http://schemas.microsoft.com/office/drawing/2014/main" id="{45811490-005B-1F94-B299-421033774D0B}"/>
              </a:ext>
              <a:ext uri="{C183D7F6-B498-43B3-948B-1728B52AA6E4}">
                <adec:decorative xmlns:adec="http://schemas.microsoft.com/office/drawing/2017/decorative" val="1"/>
              </a:ext>
            </a:extLst>
          </p:cNvPr>
          <p:cNvSpPr/>
          <p:nvPr/>
        </p:nvSpPr>
        <p:spPr>
          <a:xfrm>
            <a:off x="4990490" y="496421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83" name="Rectangle: Rounded Corners 82">
            <a:extLst>
              <a:ext uri="{FF2B5EF4-FFF2-40B4-BE49-F238E27FC236}">
                <a16:creationId xmlns:a16="http://schemas.microsoft.com/office/drawing/2014/main" id="{D01D1742-0153-9B5A-3631-B1331F7FBF03}"/>
              </a:ext>
              <a:ext uri="{C183D7F6-B498-43B3-948B-1728B52AA6E4}">
                <adec:decorative xmlns:adec="http://schemas.microsoft.com/office/drawing/2017/decorative" val="1"/>
              </a:ext>
            </a:extLst>
          </p:cNvPr>
          <p:cNvSpPr/>
          <p:nvPr/>
        </p:nvSpPr>
        <p:spPr>
          <a:xfrm>
            <a:off x="4910433" y="5145515"/>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84" name="Rectangle: Rounded Corners 83">
            <a:extLst>
              <a:ext uri="{FF2B5EF4-FFF2-40B4-BE49-F238E27FC236}">
                <a16:creationId xmlns:a16="http://schemas.microsoft.com/office/drawing/2014/main" id="{EBDDA95A-2011-45CE-3BFD-C722A03B5AA0}"/>
              </a:ext>
              <a:ext uri="{C183D7F6-B498-43B3-948B-1728B52AA6E4}">
                <adec:decorative xmlns:adec="http://schemas.microsoft.com/office/drawing/2017/decorative" val="1"/>
              </a:ext>
            </a:extLst>
          </p:cNvPr>
          <p:cNvSpPr/>
          <p:nvPr/>
        </p:nvSpPr>
        <p:spPr>
          <a:xfrm>
            <a:off x="4851478" y="5326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85" name="Rectangle: Rounded Corners 84">
            <a:extLst>
              <a:ext uri="{FF2B5EF4-FFF2-40B4-BE49-F238E27FC236}">
                <a16:creationId xmlns:a16="http://schemas.microsoft.com/office/drawing/2014/main" id="{A775421B-ECAE-2B9A-919E-30CD89505D70}"/>
              </a:ext>
              <a:ext uri="{C183D7F6-B498-43B3-948B-1728B52AA6E4}">
                <adec:decorative xmlns:adec="http://schemas.microsoft.com/office/drawing/2017/decorative" val="1"/>
              </a:ext>
            </a:extLst>
          </p:cNvPr>
          <p:cNvSpPr/>
          <p:nvPr/>
        </p:nvSpPr>
        <p:spPr>
          <a:xfrm>
            <a:off x="4838019" y="5510596"/>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86" name="Rectangle: Rounded Corners 85">
            <a:extLst>
              <a:ext uri="{FF2B5EF4-FFF2-40B4-BE49-F238E27FC236}">
                <a16:creationId xmlns:a16="http://schemas.microsoft.com/office/drawing/2014/main" id="{54BB5FF8-CBB4-9708-D8E7-2E188964EA87}"/>
              </a:ext>
              <a:ext uri="{C183D7F6-B498-43B3-948B-1728B52AA6E4}">
                <adec:decorative xmlns:adec="http://schemas.microsoft.com/office/drawing/2017/decorative" val="1"/>
              </a:ext>
            </a:extLst>
          </p:cNvPr>
          <p:cNvSpPr/>
          <p:nvPr/>
        </p:nvSpPr>
        <p:spPr>
          <a:xfrm>
            <a:off x="4864961" y="5690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87" name="TextBox 86">
            <a:extLst>
              <a:ext uri="{FF2B5EF4-FFF2-40B4-BE49-F238E27FC236}">
                <a16:creationId xmlns:a16="http://schemas.microsoft.com/office/drawing/2014/main" id="{5B36755C-B08A-BB1B-4C94-9B3D81DF04DD}"/>
              </a:ext>
            </a:extLst>
          </p:cNvPr>
          <p:cNvSpPr txBox="1"/>
          <p:nvPr/>
        </p:nvSpPr>
        <p:spPr>
          <a:xfrm>
            <a:off x="5044391" y="5919772"/>
            <a:ext cx="874631"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Technical Identity</a:t>
            </a:r>
          </a:p>
        </p:txBody>
      </p:sp>
      <p:sp>
        <p:nvSpPr>
          <p:cNvPr id="88" name="Rectangle: Rounded Corners 87">
            <a:extLst>
              <a:ext uri="{FF2B5EF4-FFF2-40B4-BE49-F238E27FC236}">
                <a16:creationId xmlns:a16="http://schemas.microsoft.com/office/drawing/2014/main" id="{DA7D48CD-B05A-40E5-8677-68B40C498442}"/>
              </a:ext>
              <a:ext uri="{C183D7F6-B498-43B3-948B-1728B52AA6E4}">
                <adec:decorative xmlns:adec="http://schemas.microsoft.com/office/drawing/2017/decorative" val="1"/>
              </a:ext>
            </a:extLst>
          </p:cNvPr>
          <p:cNvSpPr/>
          <p:nvPr/>
        </p:nvSpPr>
        <p:spPr>
          <a:xfrm>
            <a:off x="5202155" y="6106452"/>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89" name="TextBox 88">
            <a:extLst>
              <a:ext uri="{FF2B5EF4-FFF2-40B4-BE49-F238E27FC236}">
                <a16:creationId xmlns:a16="http://schemas.microsoft.com/office/drawing/2014/main" id="{D2184CFA-741A-78D4-FA07-A660EC165689}"/>
              </a:ext>
            </a:extLst>
          </p:cNvPr>
          <p:cNvSpPr txBox="1"/>
          <p:nvPr/>
        </p:nvSpPr>
        <p:spPr>
          <a:xfrm>
            <a:off x="6935200" y="5476866"/>
            <a:ext cx="957890"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Professional Identity</a:t>
            </a:r>
          </a:p>
        </p:txBody>
      </p:sp>
      <p:sp>
        <p:nvSpPr>
          <p:cNvPr id="90" name="Rectangle: Rounded Corners 89">
            <a:extLst>
              <a:ext uri="{FF2B5EF4-FFF2-40B4-BE49-F238E27FC236}">
                <a16:creationId xmlns:a16="http://schemas.microsoft.com/office/drawing/2014/main" id="{3061A9C3-AE3F-F301-E06B-27D9E90D7F93}"/>
              </a:ext>
              <a:ext uri="{C183D7F6-B498-43B3-948B-1728B52AA6E4}">
                <adec:decorative xmlns:adec="http://schemas.microsoft.com/office/drawing/2017/decorative" val="1"/>
              </a:ext>
            </a:extLst>
          </p:cNvPr>
          <p:cNvSpPr/>
          <p:nvPr/>
        </p:nvSpPr>
        <p:spPr>
          <a:xfrm>
            <a:off x="6969786" y="565235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91" name="Rectangle: Rounded Corners 90">
            <a:extLst>
              <a:ext uri="{FF2B5EF4-FFF2-40B4-BE49-F238E27FC236}">
                <a16:creationId xmlns:a16="http://schemas.microsoft.com/office/drawing/2014/main" id="{04032CE0-AEA4-F2D9-EA4D-42EA92E6394D}"/>
              </a:ext>
              <a:ext uri="{C183D7F6-B498-43B3-948B-1728B52AA6E4}">
                <adec:decorative xmlns:adec="http://schemas.microsoft.com/office/drawing/2017/decorative" val="1"/>
              </a:ext>
            </a:extLst>
          </p:cNvPr>
          <p:cNvSpPr/>
          <p:nvPr/>
        </p:nvSpPr>
        <p:spPr>
          <a:xfrm>
            <a:off x="6773557" y="6013414"/>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92" name="Picture 91" descr="A person smiling for the camera&#10;&#10;Description automatically generated with medium confidence">
            <a:extLst>
              <a:ext uri="{FF2B5EF4-FFF2-40B4-BE49-F238E27FC236}">
                <a16:creationId xmlns:a16="http://schemas.microsoft.com/office/drawing/2014/main" id="{6A411DFA-C570-850B-B3E3-E01254F221F6}"/>
              </a:ext>
              <a:ext uri="{C183D7F6-B498-43B3-948B-1728B52AA6E4}">
                <adec:decorative xmlns:adec="http://schemas.microsoft.com/office/drawing/2017/decorative" val="1"/>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900"/>
                    </a14:imgEffect>
                  </a14:imgLayer>
                </a14:imgProps>
              </a:ext>
              <a:ext uri="{28A0092B-C50C-407E-A947-70E740481C1C}">
                <a14:useLocalDpi xmlns:a14="http://schemas.microsoft.com/office/drawing/2010/main"/>
              </a:ext>
            </a:extLst>
          </a:blip>
          <a:srcRect/>
          <a:stretch/>
        </p:blipFill>
        <p:spPr>
          <a:xfrm>
            <a:off x="5969150" y="5199944"/>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93" name="TextBox 92">
            <a:extLst>
              <a:ext uri="{FF2B5EF4-FFF2-40B4-BE49-F238E27FC236}">
                <a16:creationId xmlns:a16="http://schemas.microsoft.com/office/drawing/2014/main" id="{C62E5548-51C0-C616-9014-EAEDFC9E8F8A}"/>
              </a:ext>
            </a:extLst>
          </p:cNvPr>
          <p:cNvSpPr txBox="1"/>
          <p:nvPr/>
        </p:nvSpPr>
        <p:spPr>
          <a:xfrm>
            <a:off x="6609304" y="4783706"/>
            <a:ext cx="957891" cy="2000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7030A0"/>
                </a:solidFill>
                <a:effectLst/>
                <a:uLnTx/>
                <a:uFillTx/>
                <a:latin typeface="Calibri" panose="020F0502020204030204"/>
                <a:ea typeface="+mn-ea"/>
                <a:cs typeface="+mn-cs"/>
              </a:rPr>
              <a:t>Digital Identity</a:t>
            </a:r>
          </a:p>
        </p:txBody>
      </p:sp>
      <p:sp>
        <p:nvSpPr>
          <p:cNvPr id="94" name="Rectangle: Rounded Corners 93">
            <a:extLst>
              <a:ext uri="{FF2B5EF4-FFF2-40B4-BE49-F238E27FC236}">
                <a16:creationId xmlns:a16="http://schemas.microsoft.com/office/drawing/2014/main" id="{5BF85794-6A1D-C1A6-CB5E-69AF9AFA55D1}"/>
              </a:ext>
            </a:extLst>
          </p:cNvPr>
          <p:cNvSpPr/>
          <p:nvPr/>
        </p:nvSpPr>
        <p:spPr>
          <a:xfrm>
            <a:off x="6842157" y="4990783"/>
            <a:ext cx="841719" cy="111171"/>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95" name="Rectangle: Rounded Corners 94">
            <a:extLst>
              <a:ext uri="{FF2B5EF4-FFF2-40B4-BE49-F238E27FC236}">
                <a16:creationId xmlns:a16="http://schemas.microsoft.com/office/drawing/2014/main" id="{B1464DA6-12A7-1322-1A12-49FD3BF0FA46}"/>
              </a:ext>
            </a:extLst>
          </p:cNvPr>
          <p:cNvSpPr/>
          <p:nvPr/>
        </p:nvSpPr>
        <p:spPr>
          <a:xfrm>
            <a:off x="6949226" y="5156108"/>
            <a:ext cx="841719" cy="111171"/>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96" name="Rectangle: Rounded Corners 95">
            <a:extLst>
              <a:ext uri="{FF2B5EF4-FFF2-40B4-BE49-F238E27FC236}">
                <a16:creationId xmlns:a16="http://schemas.microsoft.com/office/drawing/2014/main" id="{8A20F8CA-9C11-39D1-3D3D-4077B4BBF215}"/>
              </a:ext>
            </a:extLst>
          </p:cNvPr>
          <p:cNvSpPr/>
          <p:nvPr/>
        </p:nvSpPr>
        <p:spPr>
          <a:xfrm>
            <a:off x="6987308" y="5333534"/>
            <a:ext cx="841719" cy="111171"/>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grpSp>
        <p:nvGrpSpPr>
          <p:cNvPr id="97" name="Group 96">
            <a:extLst>
              <a:ext uri="{FF2B5EF4-FFF2-40B4-BE49-F238E27FC236}">
                <a16:creationId xmlns:a16="http://schemas.microsoft.com/office/drawing/2014/main" id="{45AC8EA4-7E78-36B2-CED1-87B15742E4BA}"/>
              </a:ext>
            </a:extLst>
          </p:cNvPr>
          <p:cNvGrpSpPr/>
          <p:nvPr/>
        </p:nvGrpSpPr>
        <p:grpSpPr>
          <a:xfrm>
            <a:off x="6415340" y="5574227"/>
            <a:ext cx="473060" cy="486922"/>
            <a:chOff x="6680045" y="3380453"/>
            <a:chExt cx="901021" cy="927425"/>
          </a:xfrm>
        </p:grpSpPr>
        <p:pic>
          <p:nvPicPr>
            <p:cNvPr id="98" name="Picture 2" descr="See the source image">
              <a:extLst>
                <a:ext uri="{FF2B5EF4-FFF2-40B4-BE49-F238E27FC236}">
                  <a16:creationId xmlns:a16="http://schemas.microsoft.com/office/drawing/2014/main" id="{99C3DD72-6014-26F3-B972-86A3598AAB4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80045" y="4032516"/>
              <a:ext cx="489530" cy="275362"/>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98" descr="Viva Engage icon">
              <a:extLst>
                <a:ext uri="{FF2B5EF4-FFF2-40B4-BE49-F238E27FC236}">
                  <a16:creationId xmlns:a16="http://schemas.microsoft.com/office/drawing/2014/main" id="{29B2F518-C27E-AED0-2336-2DACBDBD50FD}"/>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7330014" y="3380453"/>
              <a:ext cx="251052" cy="251698"/>
            </a:xfrm>
            <a:prstGeom prst="rect">
              <a:avLst/>
            </a:prstGeom>
          </p:spPr>
        </p:pic>
      </p:grpSp>
      <p:pic>
        <p:nvPicPr>
          <p:cNvPr id="100" name="Picture 99">
            <a:extLst>
              <a:ext uri="{FF2B5EF4-FFF2-40B4-BE49-F238E27FC236}">
                <a16:creationId xmlns:a16="http://schemas.microsoft.com/office/drawing/2014/main" id="{85A2B622-03D2-5D47-E65B-FDE67D3A19C6}"/>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5850801" y="5146631"/>
            <a:ext cx="174923" cy="174923"/>
          </a:xfrm>
          <a:prstGeom prst="rect">
            <a:avLst/>
          </a:prstGeom>
        </p:spPr>
      </p:pic>
      <p:pic>
        <p:nvPicPr>
          <p:cNvPr id="101" name="Picture 100" descr="A blue and white diamond&#10;&#10;Description automatically generated">
            <a:extLst>
              <a:ext uri="{FF2B5EF4-FFF2-40B4-BE49-F238E27FC236}">
                <a16:creationId xmlns:a16="http://schemas.microsoft.com/office/drawing/2014/main" id="{A374B250-E6E6-F514-C63E-F59A694C43B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20624" y="5874281"/>
            <a:ext cx="231583" cy="231583"/>
          </a:xfrm>
          <a:prstGeom prst="rect">
            <a:avLst/>
          </a:prstGeom>
        </p:spPr>
      </p:pic>
      <p:pic>
        <p:nvPicPr>
          <p:cNvPr id="102" name="Picture 101" descr="A purple and blue logo&#10;&#10;Description automatically generated">
            <a:extLst>
              <a:ext uri="{FF2B5EF4-FFF2-40B4-BE49-F238E27FC236}">
                <a16:creationId xmlns:a16="http://schemas.microsoft.com/office/drawing/2014/main" id="{F4FCDA0C-3774-2BA2-5CA9-E0393149C18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680454" y="5228797"/>
            <a:ext cx="154826" cy="152942"/>
          </a:xfrm>
          <a:prstGeom prst="rect">
            <a:avLst/>
          </a:prstGeom>
        </p:spPr>
      </p:pic>
      <p:sp>
        <p:nvSpPr>
          <p:cNvPr id="103" name="Rectangle: Rounded Corners 102">
            <a:extLst>
              <a:ext uri="{FF2B5EF4-FFF2-40B4-BE49-F238E27FC236}">
                <a16:creationId xmlns:a16="http://schemas.microsoft.com/office/drawing/2014/main" id="{4CA82EFD-AC03-182C-ADFD-BBB16CB5C04F}"/>
              </a:ext>
              <a:ext uri="{C183D7F6-B498-43B3-948B-1728B52AA6E4}">
                <adec:decorative xmlns:adec="http://schemas.microsoft.com/office/drawing/2017/decorative" val="1"/>
              </a:ext>
            </a:extLst>
          </p:cNvPr>
          <p:cNvSpPr/>
          <p:nvPr/>
        </p:nvSpPr>
        <p:spPr>
          <a:xfrm>
            <a:off x="4180577" y="6109972"/>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104" name="Rectangle: Rounded Corners 103">
            <a:extLst>
              <a:ext uri="{FF2B5EF4-FFF2-40B4-BE49-F238E27FC236}">
                <a16:creationId xmlns:a16="http://schemas.microsoft.com/office/drawing/2014/main" id="{5468EB8F-9949-CAFF-24EC-AE8AA1598608}"/>
              </a:ext>
              <a:ext uri="{C183D7F6-B498-43B3-948B-1728B52AA6E4}">
                <adec:decorative xmlns:adec="http://schemas.microsoft.com/office/drawing/2017/decorative" val="1"/>
              </a:ext>
            </a:extLst>
          </p:cNvPr>
          <p:cNvSpPr/>
          <p:nvPr/>
        </p:nvSpPr>
        <p:spPr>
          <a:xfrm>
            <a:off x="4182699" y="6275134"/>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105" name="Rectangle: Rounded Corners 104">
            <a:extLst>
              <a:ext uri="{FF2B5EF4-FFF2-40B4-BE49-F238E27FC236}">
                <a16:creationId xmlns:a16="http://schemas.microsoft.com/office/drawing/2014/main" id="{8067EEE6-8FA8-1521-9F75-A636BBB0ED3E}"/>
              </a:ext>
              <a:ext uri="{C183D7F6-B498-43B3-948B-1728B52AA6E4}">
                <adec:decorative xmlns:adec="http://schemas.microsoft.com/office/drawing/2017/decorative" val="1"/>
              </a:ext>
            </a:extLst>
          </p:cNvPr>
          <p:cNvSpPr/>
          <p:nvPr/>
        </p:nvSpPr>
        <p:spPr>
          <a:xfrm>
            <a:off x="4177355" y="6440297"/>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grpSp>
        <p:nvGrpSpPr>
          <p:cNvPr id="144" name="Group 143">
            <a:extLst>
              <a:ext uri="{FF2B5EF4-FFF2-40B4-BE49-F238E27FC236}">
                <a16:creationId xmlns:a16="http://schemas.microsoft.com/office/drawing/2014/main" id="{AE3E96A3-C882-C018-9D03-DE237AE02B90}"/>
              </a:ext>
            </a:extLst>
          </p:cNvPr>
          <p:cNvGrpSpPr/>
          <p:nvPr/>
        </p:nvGrpSpPr>
        <p:grpSpPr>
          <a:xfrm>
            <a:off x="8144243" y="1099628"/>
            <a:ext cx="3854082" cy="3467432"/>
            <a:chOff x="8144243" y="1099628"/>
            <a:chExt cx="3854082" cy="3467432"/>
          </a:xfrm>
        </p:grpSpPr>
        <p:sp>
          <p:nvSpPr>
            <p:cNvPr id="66" name="TextBox 65">
              <a:extLst>
                <a:ext uri="{FF2B5EF4-FFF2-40B4-BE49-F238E27FC236}">
                  <a16:creationId xmlns:a16="http://schemas.microsoft.com/office/drawing/2014/main" id="{63C9F397-7094-562F-43BD-644B610AC431}"/>
                </a:ext>
              </a:extLst>
            </p:cNvPr>
            <p:cNvSpPr txBox="1"/>
            <p:nvPr/>
          </p:nvSpPr>
          <p:spPr>
            <a:xfrm>
              <a:off x="8904149" y="4197728"/>
              <a:ext cx="5155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ea typeface="+mn-ea"/>
                  <a:cs typeface="+mn-cs"/>
                </a:rPr>
                <a:t>Life</a:t>
              </a:r>
            </a:p>
          </p:txBody>
        </p:sp>
        <p:sp>
          <p:nvSpPr>
            <p:cNvPr id="125" name="Rectangle 124">
              <a:extLst>
                <a:ext uri="{FF2B5EF4-FFF2-40B4-BE49-F238E27FC236}">
                  <a16:creationId xmlns:a16="http://schemas.microsoft.com/office/drawing/2014/main" id="{E081E0A1-1F9D-FFDE-DE0F-6CAD399FCDA1}"/>
                </a:ext>
              </a:extLst>
            </p:cNvPr>
            <p:cNvSpPr/>
            <p:nvPr/>
          </p:nvSpPr>
          <p:spPr>
            <a:xfrm>
              <a:off x="8144243" y="1099628"/>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6" name="Picture 125" descr="Logo&#10;&#10;Description automatically generated">
              <a:extLst>
                <a:ext uri="{FF2B5EF4-FFF2-40B4-BE49-F238E27FC236}">
                  <a16:creationId xmlns:a16="http://schemas.microsoft.com/office/drawing/2014/main" id="{136903CB-FE3D-5116-03B0-32F80D8D2C6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207918" y="2866443"/>
              <a:ext cx="777448" cy="696503"/>
            </a:xfrm>
            <a:prstGeom prst="rect">
              <a:avLst/>
            </a:prstGeom>
          </p:spPr>
        </p:pic>
        <p:pic>
          <p:nvPicPr>
            <p:cNvPr id="127" name="Picture 10" descr="See the source image">
              <a:extLst>
                <a:ext uri="{FF2B5EF4-FFF2-40B4-BE49-F238E27FC236}">
                  <a16:creationId xmlns:a16="http://schemas.microsoft.com/office/drawing/2014/main" id="{9431D41E-8026-83DC-976A-968FD52D86B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7751" y="1832349"/>
              <a:ext cx="355974" cy="355974"/>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12" descr="See the source image">
              <a:extLst>
                <a:ext uri="{FF2B5EF4-FFF2-40B4-BE49-F238E27FC236}">
                  <a16:creationId xmlns:a16="http://schemas.microsoft.com/office/drawing/2014/main" id="{9782D5CA-1DC9-D0CA-55B8-0609C914D7E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18829" y="1135492"/>
              <a:ext cx="1197448" cy="673740"/>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16" descr="See the source image">
              <a:extLst>
                <a:ext uri="{FF2B5EF4-FFF2-40B4-BE49-F238E27FC236}">
                  <a16:creationId xmlns:a16="http://schemas.microsoft.com/office/drawing/2014/main" id="{5BA641B5-C8E4-6400-1F0F-6336F92332D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440741"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129" descr="See the source image">
              <a:extLst>
                <a:ext uri="{FF2B5EF4-FFF2-40B4-BE49-F238E27FC236}">
                  <a16:creationId xmlns:a16="http://schemas.microsoft.com/office/drawing/2014/main" id="{345AFA3A-8A30-6539-C5BB-CB02D3F8F6E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247806" y="2418839"/>
              <a:ext cx="632844" cy="355975"/>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20" descr="See the source image">
              <a:extLst>
                <a:ext uri="{FF2B5EF4-FFF2-40B4-BE49-F238E27FC236}">
                  <a16:creationId xmlns:a16="http://schemas.microsoft.com/office/drawing/2014/main" id="{5B2D8B6F-C1BF-E254-2823-9ECB71BEE0E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70850"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131" descr="Logo, company name&#10;&#10;Description automatically generated">
              <a:extLst>
                <a:ext uri="{FF2B5EF4-FFF2-40B4-BE49-F238E27FC236}">
                  <a16:creationId xmlns:a16="http://schemas.microsoft.com/office/drawing/2014/main" id="{28A77D15-02F4-FFD7-019A-EFEE48CE4639}"/>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170849" y="3036706"/>
              <a:ext cx="355976" cy="355976"/>
            </a:xfrm>
            <a:prstGeom prst="rect">
              <a:avLst/>
            </a:prstGeom>
          </p:spPr>
        </p:pic>
        <p:pic>
          <p:nvPicPr>
            <p:cNvPr id="133" name="Picture 132">
              <a:extLst>
                <a:ext uri="{FF2B5EF4-FFF2-40B4-BE49-F238E27FC236}">
                  <a16:creationId xmlns:a16="http://schemas.microsoft.com/office/drawing/2014/main" id="{B72013C6-2307-3951-4A3C-556DF419CA0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470655" y="2234599"/>
              <a:ext cx="732192" cy="732192"/>
            </a:xfrm>
            <a:prstGeom prst="rect">
              <a:avLst/>
            </a:prstGeom>
          </p:spPr>
        </p:pic>
        <p:pic>
          <p:nvPicPr>
            <p:cNvPr id="134" name="Picture 133" descr="Logo&#10;&#10;Description automatically generated">
              <a:extLst>
                <a:ext uri="{FF2B5EF4-FFF2-40B4-BE49-F238E27FC236}">
                  <a16:creationId xmlns:a16="http://schemas.microsoft.com/office/drawing/2014/main" id="{05B1605B-0E66-520E-0660-C418A77EB84F}"/>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436828" y="1141989"/>
              <a:ext cx="1503697" cy="671373"/>
            </a:xfrm>
            <a:prstGeom prst="rect">
              <a:avLst/>
            </a:prstGeom>
          </p:spPr>
        </p:pic>
        <p:pic>
          <p:nvPicPr>
            <p:cNvPr id="135" name="Picture 2" descr="See the source image">
              <a:extLst>
                <a:ext uri="{FF2B5EF4-FFF2-40B4-BE49-F238E27FC236}">
                  <a16:creationId xmlns:a16="http://schemas.microsoft.com/office/drawing/2014/main" id="{43B8A0A5-FDDC-BCCA-243E-CFFC223FABA4}"/>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805164" y="2343551"/>
              <a:ext cx="506550" cy="506550"/>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4" descr="See the source image">
              <a:extLst>
                <a:ext uri="{FF2B5EF4-FFF2-40B4-BE49-F238E27FC236}">
                  <a16:creationId xmlns:a16="http://schemas.microsoft.com/office/drawing/2014/main" id="{3BBA8543-BB8C-5D10-F68C-00EC4D7D9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9578" y="1668286"/>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8" descr="See the source image">
              <a:extLst>
                <a:ext uri="{FF2B5EF4-FFF2-40B4-BE49-F238E27FC236}">
                  <a16:creationId xmlns:a16="http://schemas.microsoft.com/office/drawing/2014/main" id="{CD707ED1-D80D-71B0-63A9-F5FA6E6BB5FE}"/>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9950" t="35796" r="16758" b="38121"/>
            <a:stretch/>
          </p:blipFill>
          <p:spPr bwMode="auto">
            <a:xfrm>
              <a:off x="10696533" y="1880941"/>
              <a:ext cx="977177" cy="302581"/>
            </a:xfrm>
            <a:prstGeom prst="rect">
              <a:avLst/>
            </a:prstGeom>
            <a:noFill/>
            <a:extLst>
              <a:ext uri="{909E8E84-426E-40DD-AFC4-6F175D3DCCD1}">
                <a14:hiddenFill xmlns:a14="http://schemas.microsoft.com/office/drawing/2010/main">
                  <a:solidFill>
                    <a:srgbClr val="FFFFFF"/>
                  </a:solidFill>
                </a14:hiddenFill>
              </a:ext>
            </a:extLst>
          </p:spPr>
        </p:pic>
        <p:sp>
          <p:nvSpPr>
            <p:cNvPr id="138" name="Rectangle 137">
              <a:extLst>
                <a:ext uri="{FF2B5EF4-FFF2-40B4-BE49-F238E27FC236}">
                  <a16:creationId xmlns:a16="http://schemas.microsoft.com/office/drawing/2014/main" id="{4B0D6A90-0786-8288-7D73-029B706CC5CC}"/>
                </a:ext>
              </a:extLst>
            </p:cNvPr>
            <p:cNvSpPr/>
            <p:nvPr/>
          </p:nvSpPr>
          <p:spPr>
            <a:xfrm>
              <a:off x="9594891" y="3721056"/>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Personal</a:t>
              </a:r>
            </a:p>
          </p:txBody>
        </p:sp>
        <p:grpSp>
          <p:nvGrpSpPr>
            <p:cNvPr id="139" name="Group 138">
              <a:extLst>
                <a:ext uri="{FF2B5EF4-FFF2-40B4-BE49-F238E27FC236}">
                  <a16:creationId xmlns:a16="http://schemas.microsoft.com/office/drawing/2014/main" id="{C6C07581-8D50-D6B0-ADE6-1432DD2A73C2}"/>
                </a:ext>
              </a:extLst>
            </p:cNvPr>
            <p:cNvGrpSpPr/>
            <p:nvPr/>
          </p:nvGrpSpPr>
          <p:grpSpPr>
            <a:xfrm>
              <a:off x="9875718" y="2995701"/>
              <a:ext cx="396981" cy="396981"/>
              <a:chOff x="8017157" y="951643"/>
              <a:chExt cx="512286" cy="512286"/>
            </a:xfrm>
          </p:grpSpPr>
          <p:sp>
            <p:nvSpPr>
              <p:cNvPr id="140" name="Oval 139">
                <a:extLst>
                  <a:ext uri="{FF2B5EF4-FFF2-40B4-BE49-F238E27FC236}">
                    <a16:creationId xmlns:a16="http://schemas.microsoft.com/office/drawing/2014/main" id="{02F07757-835F-66C4-C381-A4EA54D1561F}"/>
                  </a:ext>
                </a:extLst>
              </p:cNvPr>
              <p:cNvSpPr/>
              <p:nvPr/>
            </p:nvSpPr>
            <p:spPr>
              <a:xfrm>
                <a:off x="8046721" y="981207"/>
                <a:ext cx="453159" cy="453159"/>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solidFill>
                      <a:prstClr val="white">
                        <a:lumMod val="65000"/>
                      </a:prstClr>
                    </a:solidFill>
                  </a:ln>
                  <a:solidFill>
                    <a:prstClr val="white"/>
                  </a:solidFill>
                  <a:effectLst/>
                  <a:uLnTx/>
                  <a:uFillTx/>
                  <a:latin typeface="Calibri" panose="020F0502020204030204"/>
                  <a:ea typeface="+mn-ea"/>
                  <a:cs typeface="+mn-cs"/>
                </a:endParaRPr>
              </a:p>
            </p:txBody>
          </p:sp>
          <p:pic>
            <p:nvPicPr>
              <p:cNvPr id="141" name="Picture 140" descr="Microsoft Teams app icon">
                <a:extLst>
                  <a:ext uri="{FF2B5EF4-FFF2-40B4-BE49-F238E27FC236}">
                    <a16:creationId xmlns:a16="http://schemas.microsoft.com/office/drawing/2014/main" id="{6474C600-B6E5-6F17-5FC6-965C99CF63E2}"/>
                  </a:ext>
                </a:extLst>
              </p:cNvPr>
              <p:cNvPicPr>
                <a:picLocks noChangeAspect="1"/>
              </p:cNvPicPr>
              <p:nvPr/>
            </p:nvPicPr>
            <p:blipFill>
              <a:blip r:embed="rId31"/>
              <a:stretch>
                <a:fillRect/>
              </a:stretch>
            </p:blipFill>
            <p:spPr>
              <a:xfrm>
                <a:off x="8017157" y="951643"/>
                <a:ext cx="512286" cy="512286"/>
              </a:xfrm>
              <a:prstGeom prst="rect">
                <a:avLst/>
              </a:prstGeom>
              <a:noFill/>
              <a:ln w="12700" cap="flat">
                <a:noFill/>
                <a:prstDash val="dash"/>
                <a:miter/>
              </a:ln>
            </p:spPr>
          </p:pic>
        </p:grpSp>
        <p:pic>
          <p:nvPicPr>
            <p:cNvPr id="142" name="Picture 2" descr="Microsoft Designer | AI之旅导航">
              <a:extLst>
                <a:ext uri="{FF2B5EF4-FFF2-40B4-BE49-F238E27FC236}">
                  <a16:creationId xmlns:a16="http://schemas.microsoft.com/office/drawing/2014/main" id="{CF028EE9-A515-FFC7-19AC-AFAB0D5AF4D6}"/>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638260" y="2970416"/>
              <a:ext cx="396982" cy="396982"/>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42">
              <a:extLst>
                <a:ext uri="{FF2B5EF4-FFF2-40B4-BE49-F238E27FC236}">
                  <a16:creationId xmlns:a16="http://schemas.microsoft.com/office/drawing/2014/main" id="{95D74AC1-9E7A-07C6-D7DE-184BA68F9A43}"/>
                </a:ext>
              </a:extLst>
            </p:cNvPr>
            <p:cNvPicPr>
              <a:picLocks noChangeAspect="1"/>
            </p:cNvPicPr>
            <p:nvPr/>
          </p:nvPicPr>
          <p:blipFill>
            <a:blip r:embed="rId33"/>
            <a:stretch>
              <a:fillRect/>
            </a:stretch>
          </p:blipFill>
          <p:spPr>
            <a:xfrm>
              <a:off x="8338523" y="1181173"/>
              <a:ext cx="1100735" cy="482181"/>
            </a:xfrm>
            <a:prstGeom prst="rect">
              <a:avLst/>
            </a:prstGeom>
          </p:spPr>
        </p:pic>
      </p:grpSp>
      <p:pic>
        <p:nvPicPr>
          <p:cNvPr id="78" name="Picture 77" descr="A cartoon of a person wearing glasses and a suit&#10;&#10;Description automatically generated">
            <a:extLst>
              <a:ext uri="{FF2B5EF4-FFF2-40B4-BE49-F238E27FC236}">
                <a16:creationId xmlns:a16="http://schemas.microsoft.com/office/drawing/2014/main" id="{6A8607BC-2B55-B1F1-1BC5-6CFB34D646E6}"/>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5000" b="98077" l="5401" r="95950">
                        <a14:foregroundMark x1="49415" y1="11538" x2="49415" y2="11538"/>
                        <a14:foregroundMark x1="54725" y1="17179" x2="54725" y2="17179"/>
                        <a14:foregroundMark x1="47975" y1="5256" x2="47975" y2="5256"/>
                        <a14:foregroundMark x1="86679" y1="94744" x2="86679" y2="94744"/>
                        <a14:foregroundMark x1="10081" y1="95000" x2="10081" y2="95000"/>
                        <a14:foregroundMark x1="5401" y1="93333" x2="5401" y2="93333"/>
                        <a14:foregroundMark x1="48065" y1="98333" x2="48065" y2="98333"/>
                        <a14:foregroundMark x1="91449" y1="92821" x2="91449" y2="92821"/>
                        <a14:foregroundMark x1="95950" y1="95256" x2="95950" y2="95256"/>
                        <a14:backgroundMark x1="93339" y1="97564" x2="93339" y2="97564"/>
                        <a14:backgroundMark x1="93429" y1="94872" x2="93429" y2="94872"/>
                      </a14:backgroundRemoval>
                    </a14:imgEffect>
                  </a14:imgLayer>
                </a14:imgProps>
              </a:ext>
              <a:ext uri="{28A0092B-C50C-407E-A947-70E740481C1C}">
                <a14:useLocalDpi xmlns:a14="http://schemas.microsoft.com/office/drawing/2010/main" val="0"/>
              </a:ext>
            </a:extLst>
          </a:blip>
          <a:stretch>
            <a:fillRect/>
          </a:stretch>
        </p:blipFill>
        <p:spPr>
          <a:xfrm>
            <a:off x="6404682" y="2328304"/>
            <a:ext cx="2138430" cy="1501328"/>
          </a:xfrm>
          <a:prstGeom prst="rect">
            <a:avLst/>
          </a:prstGeom>
        </p:spPr>
      </p:pic>
    </p:spTree>
    <p:extLst>
      <p:ext uri="{BB962C8B-B14F-4D97-AF65-F5344CB8AC3E}">
        <p14:creationId xmlns:p14="http://schemas.microsoft.com/office/powerpoint/2010/main" val="240186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6" name="Group 535">
            <a:extLst>
              <a:ext uri="{FF2B5EF4-FFF2-40B4-BE49-F238E27FC236}">
                <a16:creationId xmlns:a16="http://schemas.microsoft.com/office/drawing/2014/main" id="{F2FF8630-B61F-5207-5AAD-B52C506AF8C0}"/>
              </a:ext>
            </a:extLst>
          </p:cNvPr>
          <p:cNvGrpSpPr/>
          <p:nvPr/>
        </p:nvGrpSpPr>
        <p:grpSpPr>
          <a:xfrm>
            <a:off x="5508130" y="3103390"/>
            <a:ext cx="1344052" cy="1344053"/>
            <a:chOff x="5508130" y="3103390"/>
            <a:chExt cx="1344052" cy="1344053"/>
          </a:xfrm>
        </p:grpSpPr>
        <p:sp>
          <p:nvSpPr>
            <p:cNvPr id="537" name="Oval 536" descr="The employee has their own identity">
              <a:extLst>
                <a:ext uri="{FF2B5EF4-FFF2-40B4-BE49-F238E27FC236}">
                  <a16:creationId xmlns:a16="http://schemas.microsoft.com/office/drawing/2014/main" id="{85A5046F-98F9-2642-188E-C897FA31F395}"/>
                </a:ext>
                <a:ext uri="{C183D7F6-B498-43B3-948B-1728B52AA6E4}">
                  <adec:decorative xmlns:adec="http://schemas.microsoft.com/office/drawing/2017/decorative" val="0"/>
                </a:ext>
              </a:extLst>
            </p:cNvPr>
            <p:cNvSpPr/>
            <p:nvPr/>
          </p:nvSpPr>
          <p:spPr>
            <a:xfrm>
              <a:off x="5508130" y="3104667"/>
              <a:ext cx="1336728" cy="1342775"/>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38" name="Partial Circle 537">
              <a:extLst>
                <a:ext uri="{FF2B5EF4-FFF2-40B4-BE49-F238E27FC236}">
                  <a16:creationId xmlns:a16="http://schemas.microsoft.com/office/drawing/2014/main" id="{823878B7-37CF-EEE9-B0E8-2D4C89CC7A8A}"/>
                </a:ext>
                <a:ext uri="{C183D7F6-B498-43B3-948B-1728B52AA6E4}">
                  <adec:decorative xmlns:adec="http://schemas.microsoft.com/office/drawing/2017/decorative" val="1"/>
                </a:ext>
              </a:extLst>
            </p:cNvPr>
            <p:cNvSpPr/>
            <p:nvPr/>
          </p:nvSpPr>
          <p:spPr>
            <a:xfrm>
              <a:off x="5514183" y="3103390"/>
              <a:ext cx="1337999" cy="1344052"/>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39" name="Partial Circle 538">
              <a:extLst>
                <a:ext uri="{FF2B5EF4-FFF2-40B4-BE49-F238E27FC236}">
                  <a16:creationId xmlns:a16="http://schemas.microsoft.com/office/drawing/2014/main" id="{FA3C6AD9-9CE4-13A5-944C-A72076587492}"/>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21441205"/>
                <a:gd name="adj2" fmla="val 4630703"/>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40" name="Partial Circle 539">
              <a:extLst>
                <a:ext uri="{FF2B5EF4-FFF2-40B4-BE49-F238E27FC236}">
                  <a16:creationId xmlns:a16="http://schemas.microsoft.com/office/drawing/2014/main" id="{16EA9929-F4B7-D34B-877F-DFEFBB4B9D05}"/>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468603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41" name="Partial Circle 540">
              <a:extLst>
                <a:ext uri="{FF2B5EF4-FFF2-40B4-BE49-F238E27FC236}">
                  <a16:creationId xmlns:a16="http://schemas.microsoft.com/office/drawing/2014/main" id="{B5C1FC67-7B98-F150-D004-222BF839AB86}"/>
                </a:ext>
                <a:ext uri="{C183D7F6-B498-43B3-948B-1728B52AA6E4}">
                  <adec:decorative xmlns:adec="http://schemas.microsoft.com/office/drawing/2017/decorative" val="1"/>
                </a:ext>
              </a:extLst>
            </p:cNvPr>
            <p:cNvSpPr/>
            <p:nvPr/>
          </p:nvSpPr>
          <p:spPr>
            <a:xfrm>
              <a:off x="5513466" y="3103391"/>
              <a:ext cx="1337999" cy="1344052"/>
            </a:xfrm>
            <a:prstGeom prst="pie">
              <a:avLst>
                <a:gd name="adj1" fmla="val 18041976"/>
                <a:gd name="adj2" fmla="val 2147399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542" name="TextBox 541">
            <a:extLst>
              <a:ext uri="{FF2B5EF4-FFF2-40B4-BE49-F238E27FC236}">
                <a16:creationId xmlns:a16="http://schemas.microsoft.com/office/drawing/2014/main" id="{325E2A12-F811-FED8-2ED0-F4325DBA2653}"/>
              </a:ext>
            </a:extLst>
          </p:cNvPr>
          <p:cNvSpPr txBox="1"/>
          <p:nvPr/>
        </p:nvSpPr>
        <p:spPr>
          <a:xfrm>
            <a:off x="5055900" y="2755616"/>
            <a:ext cx="1011812" cy="217454"/>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543" name="Rectangle: Rounded Corners 542">
            <a:extLst>
              <a:ext uri="{FF2B5EF4-FFF2-40B4-BE49-F238E27FC236}">
                <a16:creationId xmlns:a16="http://schemas.microsoft.com/office/drawing/2014/main" id="{A604D09D-E684-886D-EB3A-5C367D674423}"/>
              </a:ext>
              <a:ext uri="{C183D7F6-B498-43B3-948B-1728B52AA6E4}">
                <adec:decorative xmlns:adec="http://schemas.microsoft.com/office/drawing/2017/decorative" val="1"/>
              </a:ext>
            </a:extLst>
          </p:cNvPr>
          <p:cNvSpPr/>
          <p:nvPr/>
        </p:nvSpPr>
        <p:spPr>
          <a:xfrm>
            <a:off x="5028827" y="296434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544" name="Rectangle: Rounded Corners 543">
            <a:extLst>
              <a:ext uri="{FF2B5EF4-FFF2-40B4-BE49-F238E27FC236}">
                <a16:creationId xmlns:a16="http://schemas.microsoft.com/office/drawing/2014/main" id="{AED2A220-3B32-69D5-B155-475758588A14}"/>
              </a:ext>
              <a:ext uri="{C183D7F6-B498-43B3-948B-1728B52AA6E4}">
                <adec:decorative xmlns:adec="http://schemas.microsoft.com/office/drawing/2017/decorative" val="1"/>
              </a:ext>
            </a:extLst>
          </p:cNvPr>
          <p:cNvSpPr/>
          <p:nvPr/>
        </p:nvSpPr>
        <p:spPr>
          <a:xfrm>
            <a:off x="4728864" y="314257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545" name="Rectangle: Rounded Corners 544">
            <a:extLst>
              <a:ext uri="{FF2B5EF4-FFF2-40B4-BE49-F238E27FC236}">
                <a16:creationId xmlns:a16="http://schemas.microsoft.com/office/drawing/2014/main" id="{D129E61A-3864-EC70-5D5E-E7222E01E09B}"/>
              </a:ext>
              <a:ext uri="{C183D7F6-B498-43B3-948B-1728B52AA6E4}">
                <adec:decorative xmlns:adec="http://schemas.microsoft.com/office/drawing/2017/decorative" val="1"/>
              </a:ext>
            </a:extLst>
          </p:cNvPr>
          <p:cNvSpPr/>
          <p:nvPr/>
        </p:nvSpPr>
        <p:spPr>
          <a:xfrm>
            <a:off x="4641844" y="3339647"/>
            <a:ext cx="889102"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546" name="Rectangle: Rounded Corners 545">
            <a:extLst>
              <a:ext uri="{FF2B5EF4-FFF2-40B4-BE49-F238E27FC236}">
                <a16:creationId xmlns:a16="http://schemas.microsoft.com/office/drawing/2014/main" id="{ACB7B38C-6D37-7780-A8F3-9F890DEFA65C}"/>
              </a:ext>
              <a:ext uri="{C183D7F6-B498-43B3-948B-1728B52AA6E4}">
                <adec:decorative xmlns:adec="http://schemas.microsoft.com/office/drawing/2017/decorative" val="1"/>
              </a:ext>
            </a:extLst>
          </p:cNvPr>
          <p:cNvSpPr/>
          <p:nvPr/>
        </p:nvSpPr>
        <p:spPr>
          <a:xfrm>
            <a:off x="4577762" y="353671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547" name="Rectangle: Rounded Corners 546">
            <a:extLst>
              <a:ext uri="{FF2B5EF4-FFF2-40B4-BE49-F238E27FC236}">
                <a16:creationId xmlns:a16="http://schemas.microsoft.com/office/drawing/2014/main" id="{3CE92627-1F0B-C08F-E263-D44053D6878E}"/>
              </a:ext>
              <a:ext uri="{C183D7F6-B498-43B3-948B-1728B52AA6E4}">
                <adec:decorative xmlns:adec="http://schemas.microsoft.com/office/drawing/2017/decorative" val="1"/>
              </a:ext>
            </a:extLst>
          </p:cNvPr>
          <p:cNvSpPr/>
          <p:nvPr/>
        </p:nvSpPr>
        <p:spPr>
          <a:xfrm>
            <a:off x="4563132" y="373647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548" name="Rectangle: Rounded Corners 547">
            <a:extLst>
              <a:ext uri="{FF2B5EF4-FFF2-40B4-BE49-F238E27FC236}">
                <a16:creationId xmlns:a16="http://schemas.microsoft.com/office/drawing/2014/main" id="{8E70F179-4577-0554-1108-345AE37FC278}"/>
              </a:ext>
              <a:ext uri="{C183D7F6-B498-43B3-948B-1728B52AA6E4}">
                <adec:decorative xmlns:adec="http://schemas.microsoft.com/office/drawing/2017/decorative" val="1"/>
              </a:ext>
            </a:extLst>
          </p:cNvPr>
          <p:cNvSpPr/>
          <p:nvPr/>
        </p:nvSpPr>
        <p:spPr>
          <a:xfrm>
            <a:off x="4592417" y="3932376"/>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549" name="TextBox 548">
            <a:extLst>
              <a:ext uri="{FF2B5EF4-FFF2-40B4-BE49-F238E27FC236}">
                <a16:creationId xmlns:a16="http://schemas.microsoft.com/office/drawing/2014/main" id="{630E3368-EDEF-F961-D1A5-6B5F9CD886CC}"/>
              </a:ext>
            </a:extLst>
          </p:cNvPr>
          <p:cNvSpPr txBox="1"/>
          <p:nvPr/>
        </p:nvSpPr>
        <p:spPr>
          <a:xfrm>
            <a:off x="4787452" y="4181241"/>
            <a:ext cx="950698" cy="217454"/>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550" name="Rectangle: Rounded Corners 549">
            <a:extLst>
              <a:ext uri="{FF2B5EF4-FFF2-40B4-BE49-F238E27FC236}">
                <a16:creationId xmlns:a16="http://schemas.microsoft.com/office/drawing/2014/main" id="{F8530D5F-E5F7-8FCD-1293-08FCB022DE21}"/>
              </a:ext>
              <a:ext uri="{C183D7F6-B498-43B3-948B-1728B52AA6E4}">
                <adec:decorative xmlns:adec="http://schemas.microsoft.com/office/drawing/2017/decorative" val="1"/>
              </a:ext>
            </a:extLst>
          </p:cNvPr>
          <p:cNvSpPr/>
          <p:nvPr/>
        </p:nvSpPr>
        <p:spPr>
          <a:xfrm>
            <a:off x="4958937" y="4384157"/>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551" name="TextBox 550">
            <a:extLst>
              <a:ext uri="{FF2B5EF4-FFF2-40B4-BE49-F238E27FC236}">
                <a16:creationId xmlns:a16="http://schemas.microsoft.com/office/drawing/2014/main" id="{C61D691C-5E4B-60A5-5CBC-59585DBEB972}"/>
              </a:ext>
            </a:extLst>
          </p:cNvPr>
          <p:cNvSpPr txBox="1"/>
          <p:nvPr/>
        </p:nvSpPr>
        <p:spPr>
          <a:xfrm>
            <a:off x="6842707" y="3699815"/>
            <a:ext cx="1041198" cy="217454"/>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552" name="Rectangle: Rounded Corners 551">
            <a:extLst>
              <a:ext uri="{FF2B5EF4-FFF2-40B4-BE49-F238E27FC236}">
                <a16:creationId xmlns:a16="http://schemas.microsoft.com/office/drawing/2014/main" id="{B35231E3-3995-446A-BCDB-26C2BA7C66B1}"/>
              </a:ext>
              <a:ext uri="{C183D7F6-B498-43B3-948B-1728B52AA6E4}">
                <adec:decorative xmlns:adec="http://schemas.microsoft.com/office/drawing/2017/decorative" val="1"/>
              </a:ext>
            </a:extLst>
          </p:cNvPr>
          <p:cNvSpPr/>
          <p:nvPr/>
        </p:nvSpPr>
        <p:spPr>
          <a:xfrm>
            <a:off x="6880301" y="3890571"/>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553" name="Rectangle: Rounded Corners 552">
            <a:extLst>
              <a:ext uri="{FF2B5EF4-FFF2-40B4-BE49-F238E27FC236}">
                <a16:creationId xmlns:a16="http://schemas.microsoft.com/office/drawing/2014/main" id="{35579244-902A-5F83-4D6C-34055EA52E3B}"/>
              </a:ext>
              <a:ext uri="{C183D7F6-B498-43B3-948B-1728B52AA6E4}">
                <adec:decorative xmlns:adec="http://schemas.microsoft.com/office/drawing/2017/decorative" val="1"/>
              </a:ext>
            </a:extLst>
          </p:cNvPr>
          <p:cNvSpPr/>
          <p:nvPr/>
        </p:nvSpPr>
        <p:spPr>
          <a:xfrm>
            <a:off x="6667005" y="4283028"/>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554" name="Picture 553" descr="A person smiling for the camera&#10;&#10;Description automatically generated with medium confidence">
            <a:extLst>
              <a:ext uri="{FF2B5EF4-FFF2-40B4-BE49-F238E27FC236}">
                <a16:creationId xmlns:a16="http://schemas.microsoft.com/office/drawing/2014/main" id="{E4FE317A-D221-E454-51B0-FF227F1ACF92}"/>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792638" y="3398809"/>
            <a:ext cx="773167" cy="776664"/>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555" name="TextBox 554">
            <a:extLst>
              <a:ext uri="{FF2B5EF4-FFF2-40B4-BE49-F238E27FC236}">
                <a16:creationId xmlns:a16="http://schemas.microsoft.com/office/drawing/2014/main" id="{E11AD858-36EB-CB52-5E16-D7C5B366970A}"/>
              </a:ext>
            </a:extLst>
          </p:cNvPr>
          <p:cNvSpPr txBox="1"/>
          <p:nvPr/>
        </p:nvSpPr>
        <p:spPr>
          <a:xfrm>
            <a:off x="6488467" y="2946371"/>
            <a:ext cx="1041200" cy="217454"/>
          </a:xfrm>
          <a:prstGeom prst="rect">
            <a:avLst/>
          </a:prstGeom>
          <a:noFill/>
        </p:spPr>
        <p:txBody>
          <a:bodyPr wrap="square">
            <a:spAutoFit/>
          </a:bodyPr>
          <a:lstStyle/>
          <a:p>
            <a:pPr algn="ctr">
              <a:defRPr/>
            </a:pPr>
            <a:r>
              <a:rPr lang="en-AU" sz="700">
                <a:solidFill>
                  <a:srgbClr val="7030A0"/>
                </a:solidFill>
                <a:latin typeface="Calibri" panose="020F0502020204030204"/>
              </a:rPr>
              <a:t>Digital Identity</a:t>
            </a:r>
          </a:p>
        </p:txBody>
      </p:sp>
      <p:sp>
        <p:nvSpPr>
          <p:cNvPr id="556" name="Rectangle: Rounded Corners 555">
            <a:extLst>
              <a:ext uri="{FF2B5EF4-FFF2-40B4-BE49-F238E27FC236}">
                <a16:creationId xmlns:a16="http://schemas.microsoft.com/office/drawing/2014/main" id="{1BCE56FE-4EFE-9246-1213-B888BDC79C08}"/>
              </a:ext>
            </a:extLst>
          </p:cNvPr>
          <p:cNvSpPr/>
          <p:nvPr/>
        </p:nvSpPr>
        <p:spPr>
          <a:xfrm>
            <a:off x="6741572" y="3171457"/>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557" name="Rectangle: Rounded Corners 556">
            <a:extLst>
              <a:ext uri="{FF2B5EF4-FFF2-40B4-BE49-F238E27FC236}">
                <a16:creationId xmlns:a16="http://schemas.microsoft.com/office/drawing/2014/main" id="{ACD8E8A5-B123-2930-3CF7-2029CD8025DF}"/>
              </a:ext>
            </a:extLst>
          </p:cNvPr>
          <p:cNvSpPr/>
          <p:nvPr/>
        </p:nvSpPr>
        <p:spPr>
          <a:xfrm>
            <a:off x="6857952" y="3351161"/>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558" name="Rectangle: Rounded Corners 557">
            <a:extLst>
              <a:ext uri="{FF2B5EF4-FFF2-40B4-BE49-F238E27FC236}">
                <a16:creationId xmlns:a16="http://schemas.microsoft.com/office/drawing/2014/main" id="{58B1A53F-5B01-2702-68C9-EC6CF5A2558E}"/>
              </a:ext>
            </a:extLst>
          </p:cNvPr>
          <p:cNvSpPr/>
          <p:nvPr/>
        </p:nvSpPr>
        <p:spPr>
          <a:xfrm>
            <a:off x="6899346" y="3544018"/>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sp>
        <p:nvSpPr>
          <p:cNvPr id="559" name="TextBox 558">
            <a:extLst>
              <a:ext uri="{FF2B5EF4-FFF2-40B4-BE49-F238E27FC236}">
                <a16:creationId xmlns:a16="http://schemas.microsoft.com/office/drawing/2014/main" id="{2E6CD976-FD9C-555F-9558-0821BAC538FE}"/>
              </a:ext>
              <a:ext uri="{C183D7F6-B498-43B3-948B-1728B52AA6E4}">
                <adec:decorative xmlns:adec="http://schemas.microsoft.com/office/drawing/2017/decorative" val="1"/>
              </a:ext>
            </a:extLst>
          </p:cNvPr>
          <p:cNvSpPr txBox="1"/>
          <p:nvPr/>
        </p:nvSpPr>
        <p:spPr>
          <a:xfrm>
            <a:off x="5445653" y="4421285"/>
            <a:ext cx="1585774" cy="307777"/>
          </a:xfrm>
          <a:prstGeom prst="rect">
            <a:avLst/>
          </a:prstGeom>
          <a:noFill/>
        </p:spPr>
        <p:txBody>
          <a:bodyPr wrap="square">
            <a:spAutoFit/>
          </a:bodyPr>
          <a:lstStyle/>
          <a:p>
            <a:pPr algn="ctr">
              <a:defRPr/>
            </a:pPr>
            <a:r>
              <a:rPr lang="en-AU" sz="1400">
                <a:solidFill>
                  <a:srgbClr val="4472C4"/>
                </a:solidFill>
                <a:latin typeface="Calibri" panose="020F0502020204030204"/>
              </a:rPr>
              <a:t>Person</a:t>
            </a:r>
          </a:p>
        </p:txBody>
      </p:sp>
      <p:grpSp>
        <p:nvGrpSpPr>
          <p:cNvPr id="560" name="Group 559">
            <a:extLst>
              <a:ext uri="{FF2B5EF4-FFF2-40B4-BE49-F238E27FC236}">
                <a16:creationId xmlns:a16="http://schemas.microsoft.com/office/drawing/2014/main" id="{115987DD-F867-EBEC-FAC5-47E504638C58}"/>
              </a:ext>
            </a:extLst>
          </p:cNvPr>
          <p:cNvGrpSpPr/>
          <p:nvPr/>
        </p:nvGrpSpPr>
        <p:grpSpPr>
          <a:xfrm>
            <a:off x="6296601" y="3821303"/>
            <a:ext cx="473060" cy="486922"/>
            <a:chOff x="6680045" y="3380453"/>
            <a:chExt cx="901021" cy="927425"/>
          </a:xfrm>
        </p:grpSpPr>
        <p:pic>
          <p:nvPicPr>
            <p:cNvPr id="561" name="Picture 2" descr="See the source image">
              <a:extLst>
                <a:ext uri="{FF2B5EF4-FFF2-40B4-BE49-F238E27FC236}">
                  <a16:creationId xmlns:a16="http://schemas.microsoft.com/office/drawing/2014/main" id="{D810B51B-64E1-9F66-538C-E62FE9DCF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0045" y="4032516"/>
              <a:ext cx="489530" cy="275362"/>
            </a:xfrm>
            <a:prstGeom prst="rect">
              <a:avLst/>
            </a:prstGeom>
            <a:noFill/>
            <a:extLst>
              <a:ext uri="{909E8E84-426E-40DD-AFC4-6F175D3DCCD1}">
                <a14:hiddenFill xmlns:a14="http://schemas.microsoft.com/office/drawing/2010/main">
                  <a:solidFill>
                    <a:srgbClr val="FFFFFF"/>
                  </a:solidFill>
                </a14:hiddenFill>
              </a:ext>
            </a:extLst>
          </p:spPr>
        </p:pic>
        <p:pic>
          <p:nvPicPr>
            <p:cNvPr id="562" name="Picture 561" descr="Viva Engage icon">
              <a:extLst>
                <a:ext uri="{FF2B5EF4-FFF2-40B4-BE49-F238E27FC236}">
                  <a16:creationId xmlns:a16="http://schemas.microsoft.com/office/drawing/2014/main" id="{3002E1F5-E5DE-C31A-E43C-92159F980DB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30014" y="3380453"/>
              <a:ext cx="251052" cy="251698"/>
            </a:xfrm>
            <a:prstGeom prst="rect">
              <a:avLst/>
            </a:prstGeom>
          </p:spPr>
        </p:pic>
      </p:grpSp>
      <p:pic>
        <p:nvPicPr>
          <p:cNvPr id="563" name="Picture 562">
            <a:extLst>
              <a:ext uri="{FF2B5EF4-FFF2-40B4-BE49-F238E27FC236}">
                <a16:creationId xmlns:a16="http://schemas.microsoft.com/office/drawing/2014/main" id="{72FC67DF-210C-3C9A-B913-54D92B0F0E9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61134" y="3356751"/>
            <a:ext cx="211031" cy="211031"/>
          </a:xfrm>
          <a:prstGeom prst="rect">
            <a:avLst/>
          </a:prstGeom>
        </p:spPr>
      </p:pic>
      <p:grpSp>
        <p:nvGrpSpPr>
          <p:cNvPr id="564" name="Group 563">
            <a:extLst>
              <a:ext uri="{FF2B5EF4-FFF2-40B4-BE49-F238E27FC236}">
                <a16:creationId xmlns:a16="http://schemas.microsoft.com/office/drawing/2014/main" id="{A4CE4585-6DB4-1148-FA0F-9644F857A9F4}"/>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565" name="Straight Arrow Connector 564">
              <a:extLst>
                <a:ext uri="{FF2B5EF4-FFF2-40B4-BE49-F238E27FC236}">
                  <a16:creationId xmlns:a16="http://schemas.microsoft.com/office/drawing/2014/main" id="{E2081321-1BA8-2B06-ADEE-1ECE7D6E641B}"/>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566" name="Rectangle: Rounded Corners 565">
              <a:extLst>
                <a:ext uri="{FF2B5EF4-FFF2-40B4-BE49-F238E27FC236}">
                  <a16:creationId xmlns:a16="http://schemas.microsoft.com/office/drawing/2014/main" id="{D4D498F7-AE1C-31BD-DE7F-AE9E2D89E48D}"/>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567" name="Connector: Elbow 566">
            <a:extLst>
              <a:ext uri="{FF2B5EF4-FFF2-40B4-BE49-F238E27FC236}">
                <a16:creationId xmlns:a16="http://schemas.microsoft.com/office/drawing/2014/main" id="{53D58C98-52D3-C121-9401-61EF26149813}"/>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68" name="Rectangle: Rounded Corners 567">
            <a:extLst>
              <a:ext uri="{FF2B5EF4-FFF2-40B4-BE49-F238E27FC236}">
                <a16:creationId xmlns:a16="http://schemas.microsoft.com/office/drawing/2014/main" id="{248EDD42-59A2-0137-989F-BD5F0018EC96}"/>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569" name="Connector: Elbow 568">
            <a:extLst>
              <a:ext uri="{FF2B5EF4-FFF2-40B4-BE49-F238E27FC236}">
                <a16:creationId xmlns:a16="http://schemas.microsoft.com/office/drawing/2014/main" id="{4948A4B7-E08A-B1E6-5D16-5776D3706195}"/>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70" name="Rectangle: Rounded Corners 569">
            <a:extLst>
              <a:ext uri="{FF2B5EF4-FFF2-40B4-BE49-F238E27FC236}">
                <a16:creationId xmlns:a16="http://schemas.microsoft.com/office/drawing/2014/main" id="{A55D42B8-C92E-C90C-17D7-536AAF007811}"/>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pic>
        <p:nvPicPr>
          <p:cNvPr id="571" name="Picture 570" descr="A blue and white diamond&#10;&#10;Description automatically generated">
            <a:extLst>
              <a:ext uri="{FF2B5EF4-FFF2-40B4-BE49-F238E27FC236}">
                <a16:creationId xmlns:a16="http://schemas.microsoft.com/office/drawing/2014/main" id="{601A54FE-45FC-DF78-EC2B-0577875260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51004" y="4134390"/>
            <a:ext cx="231583" cy="231583"/>
          </a:xfrm>
          <a:prstGeom prst="rect">
            <a:avLst/>
          </a:prstGeom>
        </p:spPr>
      </p:pic>
      <p:cxnSp>
        <p:nvCxnSpPr>
          <p:cNvPr id="46" name="Connector: Elbow 45">
            <a:extLst>
              <a:ext uri="{FF2B5EF4-FFF2-40B4-BE49-F238E27FC236}">
                <a16:creationId xmlns:a16="http://schemas.microsoft.com/office/drawing/2014/main" id="{1185F845-23AC-BF4A-7EFF-8C2BF724E997}"/>
              </a:ext>
              <a:ext uri="{C183D7F6-B498-43B3-948B-1728B52AA6E4}">
                <adec:decorative xmlns:adec="http://schemas.microsoft.com/office/drawing/2017/decorative" val="1"/>
              </a:ext>
            </a:extLst>
          </p:cNvPr>
          <p:cNvCxnSpPr>
            <a:cxnSpLocks/>
          </p:cNvCxnSpPr>
          <p:nvPr/>
        </p:nvCxnSpPr>
        <p:spPr>
          <a:xfrm rot="16200000" flipV="1">
            <a:off x="2373789" y="4733607"/>
            <a:ext cx="922329" cy="865310"/>
          </a:xfrm>
          <a:prstGeom prst="bentConnector3">
            <a:avLst>
              <a:gd name="adj1" fmla="val 430"/>
            </a:avLst>
          </a:prstGeom>
          <a:ln>
            <a:tailEnd type="triangle"/>
          </a:ln>
        </p:spPr>
        <p:style>
          <a:lnRef idx="1">
            <a:schemeClr val="accent3"/>
          </a:lnRef>
          <a:fillRef idx="0">
            <a:schemeClr val="accent3"/>
          </a:fillRef>
          <a:effectRef idx="0">
            <a:schemeClr val="accent3"/>
          </a:effectRef>
          <a:fontRef idx="minor">
            <a:schemeClr val="tx1"/>
          </a:fontRef>
        </p:style>
      </p:cxnSp>
      <p:sp>
        <p:nvSpPr>
          <p:cNvPr id="47" name="Rectangle: Rounded Corners 46">
            <a:extLst>
              <a:ext uri="{FF2B5EF4-FFF2-40B4-BE49-F238E27FC236}">
                <a16:creationId xmlns:a16="http://schemas.microsoft.com/office/drawing/2014/main" id="{1671DFB2-412F-4D95-1888-E4BF6EC4468E}"/>
              </a:ext>
              <a:ext uri="{C183D7F6-B498-43B3-948B-1728B52AA6E4}">
                <adec:decorative xmlns:adec="http://schemas.microsoft.com/office/drawing/2017/decorative" val="1"/>
              </a:ext>
            </a:extLst>
          </p:cNvPr>
          <p:cNvSpPr/>
          <p:nvPr/>
        </p:nvSpPr>
        <p:spPr>
          <a:xfrm>
            <a:off x="2249212" y="5394043"/>
            <a:ext cx="954000" cy="126000"/>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Enable</a:t>
            </a:r>
          </a:p>
        </p:txBody>
      </p:sp>
      <p:cxnSp>
        <p:nvCxnSpPr>
          <p:cNvPr id="48" name="Connector: Elbow 47">
            <a:extLst>
              <a:ext uri="{FF2B5EF4-FFF2-40B4-BE49-F238E27FC236}">
                <a16:creationId xmlns:a16="http://schemas.microsoft.com/office/drawing/2014/main" id="{EB4BC97A-97FA-ACED-DC60-93B7C4A30012}"/>
              </a:ext>
              <a:ext uri="{C183D7F6-B498-43B3-948B-1728B52AA6E4}">
                <adec:decorative xmlns:adec="http://schemas.microsoft.com/office/drawing/2017/decorative" val="1"/>
              </a:ext>
            </a:extLst>
          </p:cNvPr>
          <p:cNvCxnSpPr>
            <a:cxnSpLocks/>
          </p:cNvCxnSpPr>
          <p:nvPr/>
        </p:nvCxnSpPr>
        <p:spPr>
          <a:xfrm rot="5400000" flipH="1" flipV="1">
            <a:off x="8915320" y="4703228"/>
            <a:ext cx="922329" cy="865310"/>
          </a:xfrm>
          <a:prstGeom prst="bentConnector3">
            <a:avLst>
              <a:gd name="adj1" fmla="val 430"/>
            </a:avLst>
          </a:prstGeom>
          <a:ln>
            <a:tailEnd type="triangle"/>
          </a:ln>
        </p:spPr>
        <p:style>
          <a:lnRef idx="1">
            <a:schemeClr val="accent3"/>
          </a:lnRef>
          <a:fillRef idx="0">
            <a:schemeClr val="accent3"/>
          </a:fillRef>
          <a:effectRef idx="0">
            <a:schemeClr val="accent3"/>
          </a:effectRef>
          <a:fontRef idx="minor">
            <a:schemeClr val="tx1"/>
          </a:fontRef>
        </p:style>
      </p:cxnSp>
      <p:sp>
        <p:nvSpPr>
          <p:cNvPr id="49" name="Rectangle: Rounded Corners 48">
            <a:extLst>
              <a:ext uri="{FF2B5EF4-FFF2-40B4-BE49-F238E27FC236}">
                <a16:creationId xmlns:a16="http://schemas.microsoft.com/office/drawing/2014/main" id="{1F54C732-1D29-4786-A369-83B472DD1C93}"/>
              </a:ext>
              <a:ext uri="{C183D7F6-B498-43B3-948B-1728B52AA6E4}">
                <adec:decorative xmlns:adec="http://schemas.microsoft.com/office/drawing/2017/decorative" val="1"/>
              </a:ext>
            </a:extLst>
          </p:cNvPr>
          <p:cNvSpPr/>
          <p:nvPr/>
        </p:nvSpPr>
        <p:spPr>
          <a:xfrm>
            <a:off x="9029082" y="5357794"/>
            <a:ext cx="954000" cy="126000"/>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Enable</a:t>
            </a:r>
          </a:p>
        </p:txBody>
      </p:sp>
      <p:pic>
        <p:nvPicPr>
          <p:cNvPr id="2" name="Picture 1" descr="A purple and blue logo&#10;&#10;Description automatically generated">
            <a:extLst>
              <a:ext uri="{FF2B5EF4-FFF2-40B4-BE49-F238E27FC236}">
                <a16:creationId xmlns:a16="http://schemas.microsoft.com/office/drawing/2014/main" id="{C382CA06-31EC-699B-71D1-CDBC51474C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57389" y="3437604"/>
            <a:ext cx="170368" cy="168295"/>
          </a:xfrm>
          <a:prstGeom prst="rect">
            <a:avLst/>
          </a:prstGeom>
        </p:spPr>
      </p:pic>
      <p:sp>
        <p:nvSpPr>
          <p:cNvPr id="4" name="Oval 3">
            <a:extLst>
              <a:ext uri="{FF2B5EF4-FFF2-40B4-BE49-F238E27FC236}">
                <a16:creationId xmlns:a16="http://schemas.microsoft.com/office/drawing/2014/main" id="{A773CD6B-CBD1-3E2F-7469-C89458E34830}"/>
              </a:ext>
            </a:extLst>
          </p:cNvPr>
          <p:cNvSpPr/>
          <p:nvPr/>
        </p:nvSpPr>
        <p:spPr>
          <a:xfrm>
            <a:off x="9353339" y="2029368"/>
            <a:ext cx="1262249" cy="1262248"/>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Partial Circle 4">
            <a:extLst>
              <a:ext uri="{FF2B5EF4-FFF2-40B4-BE49-F238E27FC236}">
                <a16:creationId xmlns:a16="http://schemas.microsoft.com/office/drawing/2014/main" id="{758AC666-87BD-46AA-DC36-AED75C726A82}"/>
              </a:ext>
            </a:extLst>
          </p:cNvPr>
          <p:cNvSpPr/>
          <p:nvPr/>
        </p:nvSpPr>
        <p:spPr>
          <a:xfrm>
            <a:off x="9353777" y="2029805"/>
            <a:ext cx="1261375" cy="1261374"/>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6F37EFBE-9ED4-C844-7520-EE62A28FE90D}"/>
              </a:ext>
            </a:extLst>
          </p:cNvPr>
          <p:cNvGrpSpPr/>
          <p:nvPr/>
        </p:nvGrpSpPr>
        <p:grpSpPr>
          <a:xfrm>
            <a:off x="9666934" y="2342961"/>
            <a:ext cx="635061" cy="635061"/>
            <a:chOff x="5423663" y="2954553"/>
            <a:chExt cx="1061378" cy="1061380"/>
          </a:xfrm>
        </p:grpSpPr>
        <p:sp>
          <p:nvSpPr>
            <p:cNvPr id="32" name="Oval 31">
              <a:extLst>
                <a:ext uri="{FF2B5EF4-FFF2-40B4-BE49-F238E27FC236}">
                  <a16:creationId xmlns:a16="http://schemas.microsoft.com/office/drawing/2014/main" id="{96729CA3-44CA-163D-3039-50A172987C4D}"/>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33" name="Graphic 32" descr="Group of people">
              <a:extLst>
                <a:ext uri="{FF2B5EF4-FFF2-40B4-BE49-F238E27FC236}">
                  <a16:creationId xmlns:a16="http://schemas.microsoft.com/office/drawing/2014/main" id="{CE0B00D5-2D3F-35BF-F249-10639ED411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68398" y="3099286"/>
              <a:ext cx="771912" cy="771913"/>
            </a:xfrm>
            <a:prstGeom prst="rect">
              <a:avLst/>
            </a:prstGeom>
          </p:spPr>
        </p:pic>
      </p:grpSp>
      <p:sp>
        <p:nvSpPr>
          <p:cNvPr id="7" name="Rectangle: Rounded Corners 6">
            <a:extLst>
              <a:ext uri="{FF2B5EF4-FFF2-40B4-BE49-F238E27FC236}">
                <a16:creationId xmlns:a16="http://schemas.microsoft.com/office/drawing/2014/main" id="{59CB8432-8B68-1113-9078-53D82085713A}"/>
              </a:ext>
              <a:ext uri="{C183D7F6-B498-43B3-948B-1728B52AA6E4}">
                <adec:decorative xmlns:adec="http://schemas.microsoft.com/office/drawing/2017/decorative" val="1"/>
              </a:ext>
            </a:extLst>
          </p:cNvPr>
          <p:cNvSpPr/>
          <p:nvPr/>
        </p:nvSpPr>
        <p:spPr>
          <a:xfrm>
            <a:off x="8469743" y="212913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8" name="Rectangle: Rounded Corners 7">
            <a:extLst>
              <a:ext uri="{FF2B5EF4-FFF2-40B4-BE49-F238E27FC236}">
                <a16:creationId xmlns:a16="http://schemas.microsoft.com/office/drawing/2014/main" id="{6FA3CC90-BF62-2963-1105-927F0FF3EF50}"/>
              </a:ext>
              <a:ext uri="{C183D7F6-B498-43B3-948B-1728B52AA6E4}">
                <adec:decorative xmlns:adec="http://schemas.microsoft.com/office/drawing/2017/decorative" val="1"/>
              </a:ext>
            </a:extLst>
          </p:cNvPr>
          <p:cNvSpPr/>
          <p:nvPr/>
        </p:nvSpPr>
        <p:spPr>
          <a:xfrm>
            <a:off x="8335055" y="2320814"/>
            <a:ext cx="968220"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9" name="Rectangle: Rounded Corners 8">
            <a:extLst>
              <a:ext uri="{FF2B5EF4-FFF2-40B4-BE49-F238E27FC236}">
                <a16:creationId xmlns:a16="http://schemas.microsoft.com/office/drawing/2014/main" id="{662F492D-4C45-D0D7-F470-49CFA28C8056}"/>
              </a:ext>
              <a:ext uri="{C183D7F6-B498-43B3-948B-1728B52AA6E4}">
                <adec:decorative xmlns:adec="http://schemas.microsoft.com/office/drawing/2017/decorative" val="1"/>
              </a:ext>
            </a:extLst>
          </p:cNvPr>
          <p:cNvSpPr/>
          <p:nvPr/>
        </p:nvSpPr>
        <p:spPr>
          <a:xfrm>
            <a:off x="8261741" y="252600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10" name="Rectangle: Rounded Corners 9">
            <a:extLst>
              <a:ext uri="{FF2B5EF4-FFF2-40B4-BE49-F238E27FC236}">
                <a16:creationId xmlns:a16="http://schemas.microsoft.com/office/drawing/2014/main" id="{7CD1EE47-89C5-99BA-6EF1-EED34362D5C9}"/>
              </a:ext>
              <a:ext uri="{C183D7F6-B498-43B3-948B-1728B52AA6E4}">
                <adec:decorative xmlns:adec="http://schemas.microsoft.com/office/drawing/2017/decorative" val="1"/>
              </a:ext>
            </a:extLst>
          </p:cNvPr>
          <p:cNvSpPr/>
          <p:nvPr/>
        </p:nvSpPr>
        <p:spPr>
          <a:xfrm>
            <a:off x="8281149" y="273121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11" name="Rectangle: Rounded Corners 10">
            <a:extLst>
              <a:ext uri="{FF2B5EF4-FFF2-40B4-BE49-F238E27FC236}">
                <a16:creationId xmlns:a16="http://schemas.microsoft.com/office/drawing/2014/main" id="{D0EDF66E-F287-C92F-C7FD-0B3FBDFA47D0}"/>
              </a:ext>
              <a:ext uri="{C183D7F6-B498-43B3-948B-1728B52AA6E4}">
                <adec:decorative xmlns:adec="http://schemas.microsoft.com/office/drawing/2017/decorative" val="1"/>
              </a:ext>
            </a:extLst>
          </p:cNvPr>
          <p:cNvSpPr/>
          <p:nvPr/>
        </p:nvSpPr>
        <p:spPr>
          <a:xfrm>
            <a:off x="8351954" y="293635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12" name="Oval 11">
            <a:extLst>
              <a:ext uri="{FF2B5EF4-FFF2-40B4-BE49-F238E27FC236}">
                <a16:creationId xmlns:a16="http://schemas.microsoft.com/office/drawing/2014/main" id="{BB55EA1D-DEA9-4B78-CA03-1BFCBB2F1203}"/>
              </a:ext>
            </a:extLst>
          </p:cNvPr>
          <p:cNvSpPr/>
          <p:nvPr/>
        </p:nvSpPr>
        <p:spPr>
          <a:xfrm>
            <a:off x="9534695" y="2205064"/>
            <a:ext cx="934249" cy="93424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36A86918-B3B8-C26E-EF00-52BAA2C1D16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851775" y="3014008"/>
            <a:ext cx="273559" cy="273559"/>
          </a:xfrm>
          <a:prstGeom prst="rect">
            <a:avLst/>
          </a:prstGeom>
        </p:spPr>
      </p:pic>
      <p:sp>
        <p:nvSpPr>
          <p:cNvPr id="14" name="Rectangle: Rounded Corners 13">
            <a:extLst>
              <a:ext uri="{FF2B5EF4-FFF2-40B4-BE49-F238E27FC236}">
                <a16:creationId xmlns:a16="http://schemas.microsoft.com/office/drawing/2014/main" id="{3D00CF42-E638-FFBE-20DE-068459B43DFE}"/>
              </a:ext>
              <a:ext uri="{C183D7F6-B498-43B3-948B-1728B52AA6E4}">
                <adec:decorative xmlns:adec="http://schemas.microsoft.com/office/drawing/2017/decorative" val="1"/>
              </a:ext>
            </a:extLst>
          </p:cNvPr>
          <p:cNvSpPr/>
          <p:nvPr/>
        </p:nvSpPr>
        <p:spPr>
          <a:xfrm>
            <a:off x="10626109" y="2945852"/>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15" name="Rectangle: Rounded Corners 14">
            <a:extLst>
              <a:ext uri="{FF2B5EF4-FFF2-40B4-BE49-F238E27FC236}">
                <a16:creationId xmlns:a16="http://schemas.microsoft.com/office/drawing/2014/main" id="{A506DB51-CC40-8CCF-B531-07A39AE91A4C}"/>
              </a:ext>
              <a:ext uri="{C183D7F6-B498-43B3-948B-1728B52AA6E4}">
                <adec:decorative xmlns:adec="http://schemas.microsoft.com/office/drawing/2017/decorative" val="1"/>
              </a:ext>
            </a:extLst>
          </p:cNvPr>
          <p:cNvSpPr/>
          <p:nvPr/>
        </p:nvSpPr>
        <p:spPr>
          <a:xfrm>
            <a:off x="10575579" y="2156454"/>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16" name="Rectangle: Rounded Corners 15">
            <a:extLst>
              <a:ext uri="{FF2B5EF4-FFF2-40B4-BE49-F238E27FC236}">
                <a16:creationId xmlns:a16="http://schemas.microsoft.com/office/drawing/2014/main" id="{05CED989-B1A0-AFB3-A9D7-2ED6139941C9}"/>
              </a:ext>
              <a:ext uri="{C183D7F6-B498-43B3-948B-1728B52AA6E4}">
                <adec:decorative xmlns:adec="http://schemas.microsoft.com/office/drawing/2017/decorative" val="1"/>
              </a:ext>
            </a:extLst>
          </p:cNvPr>
          <p:cNvSpPr/>
          <p:nvPr/>
        </p:nvSpPr>
        <p:spPr>
          <a:xfrm>
            <a:off x="10686991" y="2348136"/>
            <a:ext cx="963607"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F6EC01CE-80D7-1931-0A35-F34280CB0EC9}"/>
              </a:ext>
              <a:ext uri="{C183D7F6-B498-43B3-948B-1728B52AA6E4}">
                <adec:decorative xmlns:adec="http://schemas.microsoft.com/office/drawing/2017/decorative" val="1"/>
              </a:ext>
            </a:extLst>
          </p:cNvPr>
          <p:cNvSpPr/>
          <p:nvPr/>
        </p:nvSpPr>
        <p:spPr>
          <a:xfrm>
            <a:off x="10735362" y="2553323"/>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BBE3C3FC-086C-0C6C-8700-BF890101AF09}"/>
              </a:ext>
              <a:ext uri="{C183D7F6-B498-43B3-948B-1728B52AA6E4}">
                <adec:decorative xmlns:adec="http://schemas.microsoft.com/office/drawing/2017/decorative" val="1"/>
              </a:ext>
            </a:extLst>
          </p:cNvPr>
          <p:cNvSpPr/>
          <p:nvPr/>
        </p:nvSpPr>
        <p:spPr>
          <a:xfrm>
            <a:off x="10742898" y="2758509"/>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sp>
        <p:nvSpPr>
          <p:cNvPr id="19" name="TextBox 18">
            <a:extLst>
              <a:ext uri="{FF2B5EF4-FFF2-40B4-BE49-F238E27FC236}">
                <a16:creationId xmlns:a16="http://schemas.microsoft.com/office/drawing/2014/main" id="{70586098-207A-9C9F-BF48-1BD655F7B263}"/>
              </a:ext>
              <a:ext uri="{C183D7F6-B498-43B3-948B-1728B52AA6E4}">
                <adec:decorative xmlns:adec="http://schemas.microsoft.com/office/drawing/2017/decorative" val="1"/>
              </a:ext>
            </a:extLst>
          </p:cNvPr>
          <p:cNvSpPr txBox="1"/>
          <p:nvPr/>
        </p:nvSpPr>
        <p:spPr>
          <a:xfrm>
            <a:off x="8885492" y="3346725"/>
            <a:ext cx="2232653" cy="307777"/>
          </a:xfrm>
          <a:prstGeom prst="rect">
            <a:avLst/>
          </a:prstGeom>
          <a:noFill/>
        </p:spPr>
        <p:txBody>
          <a:bodyPr wrap="square">
            <a:spAutoFit/>
          </a:bodyPr>
          <a:lstStyle/>
          <a:p>
            <a:pPr algn="ctr">
              <a:defRPr/>
            </a:pPr>
            <a:r>
              <a:rPr lang="en-AU" sz="1400" dirty="0">
                <a:solidFill>
                  <a:srgbClr val="4472C4"/>
                </a:solidFill>
                <a:latin typeface="Calibri" panose="020F0502020204030204"/>
              </a:rPr>
              <a:t>Community</a:t>
            </a:r>
          </a:p>
        </p:txBody>
      </p:sp>
      <p:grpSp>
        <p:nvGrpSpPr>
          <p:cNvPr id="20" name="Group 19">
            <a:extLst>
              <a:ext uri="{FF2B5EF4-FFF2-40B4-BE49-F238E27FC236}">
                <a16:creationId xmlns:a16="http://schemas.microsoft.com/office/drawing/2014/main" id="{6AB5D643-5624-0D7E-D85E-32C4E586B505}"/>
              </a:ext>
            </a:extLst>
          </p:cNvPr>
          <p:cNvGrpSpPr/>
          <p:nvPr/>
        </p:nvGrpSpPr>
        <p:grpSpPr>
          <a:xfrm>
            <a:off x="7865788" y="2102357"/>
            <a:ext cx="4086342" cy="1109645"/>
            <a:chOff x="2480439" y="2558225"/>
            <a:chExt cx="6733994" cy="1828614"/>
          </a:xfrm>
        </p:grpSpPr>
        <p:pic>
          <p:nvPicPr>
            <p:cNvPr id="21" name="Picture 2" descr="See the source image">
              <a:extLst>
                <a:ext uri="{FF2B5EF4-FFF2-40B4-BE49-F238E27FC236}">
                  <a16:creationId xmlns:a16="http://schemas.microsoft.com/office/drawing/2014/main" id="{AC9B5ACF-88FF-FEB0-FB43-A82F6785602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Viva Engage icon">
              <a:extLst>
                <a:ext uri="{FF2B5EF4-FFF2-40B4-BE49-F238E27FC236}">
                  <a16:creationId xmlns:a16="http://schemas.microsoft.com/office/drawing/2014/main" id="{8DBFDAEC-F83E-77C1-78B9-9B4623B54A6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23" name="Picture 22" descr="Viva Engage icon">
              <a:extLst>
                <a:ext uri="{FF2B5EF4-FFF2-40B4-BE49-F238E27FC236}">
                  <a16:creationId xmlns:a16="http://schemas.microsoft.com/office/drawing/2014/main" id="{814B3524-9CA9-AB70-6270-B8B23A40AA3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24" name="Picture 23" descr="Viva Engage icon">
              <a:extLst>
                <a:ext uri="{FF2B5EF4-FFF2-40B4-BE49-F238E27FC236}">
                  <a16:creationId xmlns:a16="http://schemas.microsoft.com/office/drawing/2014/main" id="{656702C3-B343-8C6C-ABB2-236D28143CF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25" name="Picture 24" descr="Viva Engage icon">
              <a:extLst>
                <a:ext uri="{FF2B5EF4-FFF2-40B4-BE49-F238E27FC236}">
                  <a16:creationId xmlns:a16="http://schemas.microsoft.com/office/drawing/2014/main" id="{C08F2DBC-C223-C224-428C-2D14C3778D8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26" name="Picture 25" descr="Viva Engage icon">
              <a:extLst>
                <a:ext uri="{FF2B5EF4-FFF2-40B4-BE49-F238E27FC236}">
                  <a16:creationId xmlns:a16="http://schemas.microsoft.com/office/drawing/2014/main" id="{8B201FDA-303F-E107-E929-65DA16EA287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27" name="Picture 26" descr="Microsoft Teams app icon">
              <a:extLst>
                <a:ext uri="{FF2B5EF4-FFF2-40B4-BE49-F238E27FC236}">
                  <a16:creationId xmlns:a16="http://schemas.microsoft.com/office/drawing/2014/main" id="{7CBB13F7-A0D2-8005-DFE3-B48E94D62ACF}"/>
                </a:ext>
              </a:extLst>
            </p:cNvPr>
            <p:cNvPicPr>
              <a:picLocks noChangeAspect="1"/>
            </p:cNvPicPr>
            <p:nvPr/>
          </p:nvPicPr>
          <p:blipFill>
            <a:blip r:embed="rId14"/>
            <a:stretch>
              <a:fillRect/>
            </a:stretch>
          </p:blipFill>
          <p:spPr>
            <a:xfrm>
              <a:off x="8659276" y="3780771"/>
              <a:ext cx="555157" cy="606068"/>
            </a:xfrm>
            <a:prstGeom prst="rect">
              <a:avLst/>
            </a:prstGeom>
          </p:spPr>
        </p:pic>
        <p:pic>
          <p:nvPicPr>
            <p:cNvPr id="28" name="Picture 27" descr="Viva Engage icon">
              <a:extLst>
                <a:ext uri="{FF2B5EF4-FFF2-40B4-BE49-F238E27FC236}">
                  <a16:creationId xmlns:a16="http://schemas.microsoft.com/office/drawing/2014/main" id="{AA68AA44-8320-CFAE-CE8C-2E046433A1B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29" name="Picture 28" descr="Viva Engage icon">
              <a:extLst>
                <a:ext uri="{FF2B5EF4-FFF2-40B4-BE49-F238E27FC236}">
                  <a16:creationId xmlns:a16="http://schemas.microsoft.com/office/drawing/2014/main" id="{F2B3EA0F-D3B5-8364-6F2B-0B0DD7FC00A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30" name="Picture 29" descr="Viva Engage icon">
              <a:extLst>
                <a:ext uri="{FF2B5EF4-FFF2-40B4-BE49-F238E27FC236}">
                  <a16:creationId xmlns:a16="http://schemas.microsoft.com/office/drawing/2014/main" id="{78B660AB-028F-935C-0080-0065E07FFB9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31" name="Graphic 30">
              <a:extLst>
                <a:ext uri="{FF2B5EF4-FFF2-40B4-BE49-F238E27FC236}">
                  <a16:creationId xmlns:a16="http://schemas.microsoft.com/office/drawing/2014/main" id="{90B969A7-1203-0E3B-F646-E8874E8B5BB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33640" y="2558225"/>
              <a:ext cx="334345" cy="334345"/>
            </a:xfrm>
            <a:prstGeom prst="rect">
              <a:avLst/>
            </a:prstGeom>
          </p:spPr>
        </p:pic>
      </p:grpSp>
      <p:sp>
        <p:nvSpPr>
          <p:cNvPr id="35" name="TextBox 34">
            <a:extLst>
              <a:ext uri="{FF2B5EF4-FFF2-40B4-BE49-F238E27FC236}">
                <a16:creationId xmlns:a16="http://schemas.microsoft.com/office/drawing/2014/main" id="{1C622232-8E5A-3C44-162B-F0B2264D16E4}"/>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36" name="Rectangle: Rounded Corners 35" descr="Linked In and Viva Learned">
            <a:extLst>
              <a:ext uri="{FF2B5EF4-FFF2-40B4-BE49-F238E27FC236}">
                <a16:creationId xmlns:a16="http://schemas.microsoft.com/office/drawing/2014/main" id="{E92980EB-E272-AE6A-5FDA-ED0F5E050384}"/>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37" name="Oval 36" descr="Icon symbolising a Individual">
            <a:extLst>
              <a:ext uri="{FF2B5EF4-FFF2-40B4-BE49-F238E27FC236}">
                <a16:creationId xmlns:a16="http://schemas.microsoft.com/office/drawing/2014/main" id="{F7A2D01A-D1D2-0483-F0C1-A03953F541BD}"/>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9529EDFE-7500-8073-DA44-C80DF4B961FE}"/>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39" name="Rectangle: Rounded Corners 38">
            <a:extLst>
              <a:ext uri="{FF2B5EF4-FFF2-40B4-BE49-F238E27FC236}">
                <a16:creationId xmlns:a16="http://schemas.microsoft.com/office/drawing/2014/main" id="{9BC6B43E-794A-493D-87D7-BEAE3EEAFE16}"/>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40" name="Rectangle: Rounded Corners 39">
            <a:extLst>
              <a:ext uri="{FF2B5EF4-FFF2-40B4-BE49-F238E27FC236}">
                <a16:creationId xmlns:a16="http://schemas.microsoft.com/office/drawing/2014/main" id="{C294E25C-E04E-B61E-8111-BFB481FEDBF8}"/>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41" name="Rectangle: Rounded Corners 40">
            <a:extLst>
              <a:ext uri="{FF2B5EF4-FFF2-40B4-BE49-F238E27FC236}">
                <a16:creationId xmlns:a16="http://schemas.microsoft.com/office/drawing/2014/main" id="{BF581E2C-B8FA-3AAD-29E2-55A37D989769}"/>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42" name="Rectangle: Rounded Corners 41">
            <a:extLst>
              <a:ext uri="{FF2B5EF4-FFF2-40B4-BE49-F238E27FC236}">
                <a16:creationId xmlns:a16="http://schemas.microsoft.com/office/drawing/2014/main" id="{1305F819-0FDB-877A-A84E-6921D3FDEEAB}"/>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43" name="Rectangle: Rounded Corners 42">
            <a:extLst>
              <a:ext uri="{FF2B5EF4-FFF2-40B4-BE49-F238E27FC236}">
                <a16:creationId xmlns:a16="http://schemas.microsoft.com/office/drawing/2014/main" id="{D95A23E4-A172-7F58-6247-43E48F2ACE58}"/>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44" name="Rectangle: Rounded Corners 43">
            <a:extLst>
              <a:ext uri="{FF2B5EF4-FFF2-40B4-BE49-F238E27FC236}">
                <a16:creationId xmlns:a16="http://schemas.microsoft.com/office/drawing/2014/main" id="{CE07F72C-693F-4F28-2782-574626A195A0}"/>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45" name="Rectangle: Rounded Corners 44">
            <a:extLst>
              <a:ext uri="{FF2B5EF4-FFF2-40B4-BE49-F238E27FC236}">
                <a16:creationId xmlns:a16="http://schemas.microsoft.com/office/drawing/2014/main" id="{5AD43606-F727-81C0-1DF6-27099A619735}"/>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50" name="Rectangle: Rounded Corners 49">
            <a:extLst>
              <a:ext uri="{FF2B5EF4-FFF2-40B4-BE49-F238E27FC236}">
                <a16:creationId xmlns:a16="http://schemas.microsoft.com/office/drawing/2014/main" id="{23BBAA1B-8D54-5AF3-5332-640B521876F0}"/>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531" name="Rectangle: Rounded Corners 530">
            <a:extLst>
              <a:ext uri="{FF2B5EF4-FFF2-40B4-BE49-F238E27FC236}">
                <a16:creationId xmlns:a16="http://schemas.microsoft.com/office/drawing/2014/main" id="{FDD66C5C-F0CD-326A-6B64-5E2054E93E72}"/>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532" name="Rectangle: Rounded Corners 531">
            <a:extLst>
              <a:ext uri="{FF2B5EF4-FFF2-40B4-BE49-F238E27FC236}">
                <a16:creationId xmlns:a16="http://schemas.microsoft.com/office/drawing/2014/main" id="{7CBDCC90-4561-AAF1-A191-A10CA14C1B2B}"/>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533" name="Rectangle: Rounded Corners 532">
            <a:extLst>
              <a:ext uri="{FF2B5EF4-FFF2-40B4-BE49-F238E27FC236}">
                <a16:creationId xmlns:a16="http://schemas.microsoft.com/office/drawing/2014/main" id="{45ABBC52-5638-C164-120D-9625AD43C9A3}"/>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534" name="Rectangle: Rounded Corners 533">
            <a:extLst>
              <a:ext uri="{FF2B5EF4-FFF2-40B4-BE49-F238E27FC236}">
                <a16:creationId xmlns:a16="http://schemas.microsoft.com/office/drawing/2014/main" id="{24BA0ABB-038E-669B-6963-7B2F7DCB220D}"/>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535" name="Rectangle: Rounded Corners 534">
            <a:extLst>
              <a:ext uri="{FF2B5EF4-FFF2-40B4-BE49-F238E27FC236}">
                <a16:creationId xmlns:a16="http://schemas.microsoft.com/office/drawing/2014/main" id="{EF9CACFD-6CF2-47AC-2224-8B50FD2D9207}"/>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596" name="Graphic 595" descr="User">
            <a:extLst>
              <a:ext uri="{FF2B5EF4-FFF2-40B4-BE49-F238E27FC236}">
                <a16:creationId xmlns:a16="http://schemas.microsoft.com/office/drawing/2014/main" id="{21418B63-B90D-437F-B1C6-45EE50ECBB4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940776" y="767161"/>
            <a:ext cx="628740" cy="628742"/>
          </a:xfrm>
          <a:prstGeom prst="rect">
            <a:avLst/>
          </a:prstGeom>
        </p:spPr>
      </p:pic>
      <p:sp>
        <p:nvSpPr>
          <p:cNvPr id="597" name="Oval 596">
            <a:extLst>
              <a:ext uri="{FF2B5EF4-FFF2-40B4-BE49-F238E27FC236}">
                <a16:creationId xmlns:a16="http://schemas.microsoft.com/office/drawing/2014/main" id="{73D7B73C-3B14-EC9B-6D9B-3BA538CA8682}"/>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98" name="Graphic 597">
            <a:extLst>
              <a:ext uri="{FF2B5EF4-FFF2-40B4-BE49-F238E27FC236}">
                <a16:creationId xmlns:a16="http://schemas.microsoft.com/office/drawing/2014/main" id="{4B739AD2-B12C-E5E4-696E-24975C4FCBA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116564" y="1441062"/>
            <a:ext cx="297727" cy="297728"/>
          </a:xfrm>
          <a:prstGeom prst="rect">
            <a:avLst/>
          </a:prstGeom>
        </p:spPr>
      </p:pic>
      <p:grpSp>
        <p:nvGrpSpPr>
          <p:cNvPr id="599" name="Group 598">
            <a:extLst>
              <a:ext uri="{FF2B5EF4-FFF2-40B4-BE49-F238E27FC236}">
                <a16:creationId xmlns:a16="http://schemas.microsoft.com/office/drawing/2014/main" id="{F7382765-11FE-342D-97C8-D3DC9D4B41ED}"/>
              </a:ext>
            </a:extLst>
          </p:cNvPr>
          <p:cNvGrpSpPr/>
          <p:nvPr/>
        </p:nvGrpSpPr>
        <p:grpSpPr>
          <a:xfrm>
            <a:off x="6759412" y="52659"/>
            <a:ext cx="484462" cy="212019"/>
            <a:chOff x="7936392" y="1002210"/>
            <a:chExt cx="764489" cy="334570"/>
          </a:xfrm>
        </p:grpSpPr>
        <p:pic>
          <p:nvPicPr>
            <p:cNvPr id="627" name="Picture 2" descr="See the source image">
              <a:extLst>
                <a:ext uri="{FF2B5EF4-FFF2-40B4-BE49-F238E27FC236}">
                  <a16:creationId xmlns:a16="http://schemas.microsoft.com/office/drawing/2014/main" id="{1ACB2D7E-6D71-77BC-A641-DA5EB3797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628" name="Picture 627" descr="Logo for Viva Learning">
              <a:extLst>
                <a:ext uri="{FF2B5EF4-FFF2-40B4-BE49-F238E27FC236}">
                  <a16:creationId xmlns:a16="http://schemas.microsoft.com/office/drawing/2014/main" id="{652B673B-0094-1805-822E-473E19D543D0}"/>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600" name="Picture 599" descr="Icon&#10;&#10;Description automatically generated">
            <a:extLst>
              <a:ext uri="{FF2B5EF4-FFF2-40B4-BE49-F238E27FC236}">
                <a16:creationId xmlns:a16="http://schemas.microsoft.com/office/drawing/2014/main" id="{5B3B2761-84BD-6095-304A-61ECACB5F2A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grpSp>
        <p:nvGrpSpPr>
          <p:cNvPr id="601" name="Group 600">
            <a:extLst>
              <a:ext uri="{FF2B5EF4-FFF2-40B4-BE49-F238E27FC236}">
                <a16:creationId xmlns:a16="http://schemas.microsoft.com/office/drawing/2014/main" id="{F3D0633D-4D77-1915-56F8-565717951FB3}"/>
              </a:ext>
            </a:extLst>
          </p:cNvPr>
          <p:cNvGrpSpPr/>
          <p:nvPr/>
        </p:nvGrpSpPr>
        <p:grpSpPr>
          <a:xfrm>
            <a:off x="4012040" y="147444"/>
            <a:ext cx="5657546" cy="1733371"/>
            <a:chOff x="2483890" y="2081454"/>
            <a:chExt cx="8667097" cy="2721591"/>
          </a:xfrm>
        </p:grpSpPr>
        <p:grpSp>
          <p:nvGrpSpPr>
            <p:cNvPr id="602" name="Group 601">
              <a:extLst>
                <a:ext uri="{FF2B5EF4-FFF2-40B4-BE49-F238E27FC236}">
                  <a16:creationId xmlns:a16="http://schemas.microsoft.com/office/drawing/2014/main" id="{A970393B-E8F8-BECF-BA86-202D2FCF76A5}"/>
                </a:ext>
              </a:extLst>
            </p:cNvPr>
            <p:cNvGrpSpPr/>
            <p:nvPr/>
          </p:nvGrpSpPr>
          <p:grpSpPr>
            <a:xfrm>
              <a:off x="8035760" y="2081454"/>
              <a:ext cx="3115227" cy="2721591"/>
              <a:chOff x="8035760" y="2081454"/>
              <a:chExt cx="3115227" cy="2721591"/>
            </a:xfrm>
          </p:grpSpPr>
          <p:pic>
            <p:nvPicPr>
              <p:cNvPr id="612" name="Picture 611" descr="Logo&#10;&#10;Description automatically generated">
                <a:extLst>
                  <a:ext uri="{FF2B5EF4-FFF2-40B4-BE49-F238E27FC236}">
                    <a16:creationId xmlns:a16="http://schemas.microsoft.com/office/drawing/2014/main" id="{2E9DE611-20B8-D690-2BDA-E769FC77299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613" name="Picture 612" descr="Microsoft Teams app icon">
                <a:extLst>
                  <a:ext uri="{FF2B5EF4-FFF2-40B4-BE49-F238E27FC236}">
                    <a16:creationId xmlns:a16="http://schemas.microsoft.com/office/drawing/2014/main" id="{855D4C60-A158-5208-B63D-A5441FF7AE6B}"/>
                  </a:ext>
                </a:extLst>
              </p:cNvPr>
              <p:cNvPicPr>
                <a:picLocks noChangeAspect="1"/>
              </p:cNvPicPr>
              <p:nvPr/>
            </p:nvPicPr>
            <p:blipFill>
              <a:blip r:embed="rId14"/>
              <a:stretch>
                <a:fillRect/>
              </a:stretch>
            </p:blipFill>
            <p:spPr>
              <a:xfrm>
                <a:off x="8513200" y="2473487"/>
                <a:ext cx="574770" cy="574770"/>
              </a:xfrm>
              <a:prstGeom prst="rect">
                <a:avLst/>
              </a:prstGeom>
              <a:noFill/>
              <a:ln w="12700" cap="flat">
                <a:noFill/>
                <a:prstDash val="dash"/>
                <a:miter/>
              </a:ln>
            </p:spPr>
          </p:pic>
          <p:pic>
            <p:nvPicPr>
              <p:cNvPr id="614" name="Picture 613" descr="Excel app icon">
                <a:extLst>
                  <a:ext uri="{FF2B5EF4-FFF2-40B4-BE49-F238E27FC236}">
                    <a16:creationId xmlns:a16="http://schemas.microsoft.com/office/drawing/2014/main" id="{EBC236CE-4797-F40D-2FA2-A49119B7C4D2}"/>
                  </a:ext>
                </a:extLst>
              </p:cNvPr>
              <p:cNvPicPr>
                <a:picLocks noChangeAspect="1"/>
              </p:cNvPicPr>
              <p:nvPr/>
            </p:nvPicPr>
            <p:blipFill>
              <a:blip r:embed="rId20"/>
              <a:stretch>
                <a:fillRect/>
              </a:stretch>
            </p:blipFill>
            <p:spPr>
              <a:xfrm>
                <a:off x="8035760" y="2127055"/>
                <a:ext cx="574195" cy="574193"/>
              </a:xfrm>
              <a:prstGeom prst="rect">
                <a:avLst/>
              </a:prstGeom>
              <a:noFill/>
              <a:ln w="12700" cap="flat">
                <a:noFill/>
                <a:prstDash val="dash"/>
                <a:miter/>
              </a:ln>
            </p:spPr>
          </p:pic>
          <p:pic>
            <p:nvPicPr>
              <p:cNvPr id="615" name="Picture 614" descr="OneNote app icon">
                <a:extLst>
                  <a:ext uri="{FF2B5EF4-FFF2-40B4-BE49-F238E27FC236}">
                    <a16:creationId xmlns:a16="http://schemas.microsoft.com/office/drawing/2014/main" id="{5B225F80-4FDE-0440-0187-A5687167355F}"/>
                  </a:ext>
                </a:extLst>
              </p:cNvPr>
              <p:cNvPicPr>
                <a:picLocks noChangeAspect="1"/>
              </p:cNvPicPr>
              <p:nvPr/>
            </p:nvPicPr>
            <p:blipFill>
              <a:blip r:embed="rId21"/>
              <a:stretch>
                <a:fillRect/>
              </a:stretch>
            </p:blipFill>
            <p:spPr>
              <a:xfrm>
                <a:off x="8470249" y="2127055"/>
                <a:ext cx="574195" cy="574193"/>
              </a:xfrm>
              <a:prstGeom prst="rect">
                <a:avLst/>
              </a:prstGeom>
              <a:noFill/>
              <a:ln w="12700" cap="flat">
                <a:noFill/>
                <a:prstDash val="dash"/>
                <a:miter/>
              </a:ln>
            </p:spPr>
          </p:pic>
          <p:pic>
            <p:nvPicPr>
              <p:cNvPr id="616" name="Picture 615" descr="PowerPoint app icon">
                <a:extLst>
                  <a:ext uri="{FF2B5EF4-FFF2-40B4-BE49-F238E27FC236}">
                    <a16:creationId xmlns:a16="http://schemas.microsoft.com/office/drawing/2014/main" id="{60B3072C-C5B7-BD75-05B5-BABCBC49DB8D}"/>
                  </a:ext>
                </a:extLst>
              </p:cNvPr>
              <p:cNvPicPr>
                <a:picLocks noChangeAspect="1"/>
              </p:cNvPicPr>
              <p:nvPr/>
            </p:nvPicPr>
            <p:blipFill>
              <a:blip r:embed="rId22"/>
              <a:stretch>
                <a:fillRect/>
              </a:stretch>
            </p:blipFill>
            <p:spPr>
              <a:xfrm>
                <a:off x="9282358" y="2127055"/>
                <a:ext cx="574195" cy="574193"/>
              </a:xfrm>
              <a:prstGeom prst="rect">
                <a:avLst/>
              </a:prstGeom>
              <a:noFill/>
              <a:ln w="12700" cap="flat">
                <a:noFill/>
                <a:prstDash val="dash"/>
                <a:miter/>
              </a:ln>
            </p:spPr>
          </p:pic>
          <p:pic>
            <p:nvPicPr>
              <p:cNvPr id="617" name="Picture 616" descr="A close up of a logo&#10;&#10;Description automatically generated">
                <a:extLst>
                  <a:ext uri="{FF2B5EF4-FFF2-40B4-BE49-F238E27FC236}">
                    <a16:creationId xmlns:a16="http://schemas.microsoft.com/office/drawing/2014/main" id="{D9BDD042-E8BF-EFAE-17EE-A4377A2E5EBE}"/>
                  </a:ext>
                </a:extLst>
              </p:cNvPr>
              <p:cNvPicPr>
                <a:picLocks noChangeAspect="1"/>
              </p:cNvPicPr>
              <p:nvPr/>
            </p:nvPicPr>
            <p:blipFill>
              <a:blip r:embed="rId23"/>
              <a:stretch>
                <a:fillRect/>
              </a:stretch>
            </p:blipFill>
            <p:spPr>
              <a:xfrm>
                <a:off x="8880292" y="2127055"/>
                <a:ext cx="574195" cy="574193"/>
              </a:xfrm>
              <a:prstGeom prst="rect">
                <a:avLst/>
              </a:prstGeom>
              <a:noFill/>
              <a:ln w="12700" cap="flat">
                <a:noFill/>
                <a:prstDash val="dash"/>
                <a:miter/>
              </a:ln>
            </p:spPr>
          </p:pic>
          <p:pic>
            <p:nvPicPr>
              <p:cNvPr id="618" name="Picture 617" descr="A picture containing table&#10;&#10;Description automatically generated">
                <a:extLst>
                  <a:ext uri="{FF2B5EF4-FFF2-40B4-BE49-F238E27FC236}">
                    <a16:creationId xmlns:a16="http://schemas.microsoft.com/office/drawing/2014/main" id="{387020FA-E382-822A-2029-C281B46E23E7}"/>
                  </a:ext>
                </a:extLst>
              </p:cNvPr>
              <p:cNvPicPr>
                <a:picLocks noChangeAspect="1"/>
              </p:cNvPicPr>
              <p:nvPr/>
            </p:nvPicPr>
            <p:blipFill>
              <a:blip r:embed="rId24"/>
              <a:stretch>
                <a:fillRect/>
              </a:stretch>
            </p:blipFill>
            <p:spPr>
              <a:xfrm>
                <a:off x="10054712" y="2081454"/>
                <a:ext cx="617357" cy="617357"/>
              </a:xfrm>
              <a:prstGeom prst="rect">
                <a:avLst/>
              </a:prstGeom>
            </p:spPr>
          </p:pic>
          <p:pic>
            <p:nvPicPr>
              <p:cNvPr id="619" name="Picture 618" descr="A close up of a logo&#10;&#10;Description automatically generated">
                <a:extLst>
                  <a:ext uri="{FF2B5EF4-FFF2-40B4-BE49-F238E27FC236}">
                    <a16:creationId xmlns:a16="http://schemas.microsoft.com/office/drawing/2014/main" id="{1C9C93E8-3B19-080C-3495-63339390792E}"/>
                  </a:ext>
                </a:extLst>
              </p:cNvPr>
              <p:cNvPicPr>
                <a:picLocks noChangeAspect="1"/>
              </p:cNvPicPr>
              <p:nvPr/>
            </p:nvPicPr>
            <p:blipFill>
              <a:blip r:embed="rId25"/>
              <a:stretch>
                <a:fillRect/>
              </a:stretch>
            </p:blipFill>
            <p:spPr>
              <a:xfrm>
                <a:off x="9643411" y="2083891"/>
                <a:ext cx="617357" cy="617357"/>
              </a:xfrm>
              <a:prstGeom prst="rect">
                <a:avLst/>
              </a:prstGeom>
            </p:spPr>
          </p:pic>
          <p:pic>
            <p:nvPicPr>
              <p:cNvPr id="620" name="Picture 619" descr="A close up of a logo&#10;&#10;Description automatically generated">
                <a:extLst>
                  <a:ext uri="{FF2B5EF4-FFF2-40B4-BE49-F238E27FC236}">
                    <a16:creationId xmlns:a16="http://schemas.microsoft.com/office/drawing/2014/main" id="{2A1BAED5-2023-B70C-07CA-47ECF60F6281}"/>
                  </a:ext>
                </a:extLst>
              </p:cNvPr>
              <p:cNvPicPr>
                <a:picLocks noChangeAspect="1"/>
              </p:cNvPicPr>
              <p:nvPr/>
            </p:nvPicPr>
            <p:blipFill>
              <a:blip r:embed="rId26"/>
              <a:stretch>
                <a:fillRect/>
              </a:stretch>
            </p:blipFill>
            <p:spPr>
              <a:xfrm>
                <a:off x="10533630" y="2094899"/>
                <a:ext cx="617357" cy="617357"/>
              </a:xfrm>
              <a:prstGeom prst="rect">
                <a:avLst/>
              </a:prstGeom>
            </p:spPr>
          </p:pic>
          <p:pic>
            <p:nvPicPr>
              <p:cNvPr id="621" name="Picture 2" descr="Shape&#10;&#10;Description automatically generated">
                <a:extLst>
                  <a:ext uri="{FF2B5EF4-FFF2-40B4-BE49-F238E27FC236}">
                    <a16:creationId xmlns:a16="http://schemas.microsoft.com/office/drawing/2014/main" id="{0D00EF06-E1AF-D8DA-7800-B5F777D3B19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622" name="Picture 2">
                <a:extLst>
                  <a:ext uri="{FF2B5EF4-FFF2-40B4-BE49-F238E27FC236}">
                    <a16:creationId xmlns:a16="http://schemas.microsoft.com/office/drawing/2014/main" id="{F0AA2F07-49CA-9E44-48A0-582EEBD0E47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623" name="Picture 622" descr="Viva Goals icon">
                <a:extLst>
                  <a:ext uri="{FF2B5EF4-FFF2-40B4-BE49-F238E27FC236}">
                    <a16:creationId xmlns:a16="http://schemas.microsoft.com/office/drawing/2014/main" id="{C20D4F6F-8105-F252-5CBF-35508B492A8B}"/>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624" name="Picture 623" descr="Logo for Insights">
                <a:extLst>
                  <a:ext uri="{FF2B5EF4-FFF2-40B4-BE49-F238E27FC236}">
                    <a16:creationId xmlns:a16="http://schemas.microsoft.com/office/drawing/2014/main" id="{851C7D36-23A0-332B-54B1-27C775C57B35}"/>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625" name="Graphic 624">
                <a:extLst>
                  <a:ext uri="{FF2B5EF4-FFF2-40B4-BE49-F238E27FC236}">
                    <a16:creationId xmlns:a16="http://schemas.microsoft.com/office/drawing/2014/main" id="{AB57B8E3-4AF1-45A1-C37C-D2D5BC7060B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83532" y="2926221"/>
                <a:ext cx="334345" cy="334345"/>
              </a:xfrm>
              <a:prstGeom prst="rect">
                <a:avLst/>
              </a:prstGeom>
            </p:spPr>
          </p:pic>
          <p:pic>
            <p:nvPicPr>
              <p:cNvPr id="626" name="Graphic 625">
                <a:extLst>
                  <a:ext uri="{FF2B5EF4-FFF2-40B4-BE49-F238E27FC236}">
                    <a16:creationId xmlns:a16="http://schemas.microsoft.com/office/drawing/2014/main" id="{F5FE1E41-2938-57BF-E1BB-FCCDBC4230B5}"/>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046260" y="3950375"/>
                <a:ext cx="334996" cy="334996"/>
              </a:xfrm>
              <a:prstGeom prst="rect">
                <a:avLst/>
              </a:prstGeom>
            </p:spPr>
          </p:pic>
        </p:grpSp>
        <p:grpSp>
          <p:nvGrpSpPr>
            <p:cNvPr id="603" name="Group 602">
              <a:extLst>
                <a:ext uri="{FF2B5EF4-FFF2-40B4-BE49-F238E27FC236}">
                  <a16:creationId xmlns:a16="http://schemas.microsoft.com/office/drawing/2014/main" id="{311CC4B1-88A2-E24D-9ECD-B634EF802648}"/>
                </a:ext>
              </a:extLst>
            </p:cNvPr>
            <p:cNvGrpSpPr/>
            <p:nvPr/>
          </p:nvGrpSpPr>
          <p:grpSpPr>
            <a:xfrm>
              <a:off x="2483890" y="2272824"/>
              <a:ext cx="1234385" cy="2405125"/>
              <a:chOff x="2483890" y="2272824"/>
              <a:chExt cx="1234385" cy="2405125"/>
            </a:xfrm>
          </p:grpSpPr>
          <p:pic>
            <p:nvPicPr>
              <p:cNvPr id="604" name="Picture 603" descr="A close up of a logo&#10;&#10;Description automatically generated">
                <a:extLst>
                  <a:ext uri="{FF2B5EF4-FFF2-40B4-BE49-F238E27FC236}">
                    <a16:creationId xmlns:a16="http://schemas.microsoft.com/office/drawing/2014/main" id="{E01054F3-3373-58D0-A0FB-ADCE8E3909F8}"/>
                  </a:ext>
                </a:extLst>
              </p:cNvPr>
              <p:cNvPicPr>
                <a:picLocks noChangeAspect="1"/>
              </p:cNvPicPr>
              <p:nvPr/>
            </p:nvPicPr>
            <p:blipFill>
              <a:blip r:embed="rId33"/>
              <a:stretch>
                <a:fillRect/>
              </a:stretch>
            </p:blipFill>
            <p:spPr>
              <a:xfrm>
                <a:off x="2483890" y="3463667"/>
                <a:ext cx="676555" cy="676551"/>
              </a:xfrm>
              <a:prstGeom prst="rect">
                <a:avLst/>
              </a:prstGeom>
              <a:noFill/>
              <a:ln w="12700" cap="flat">
                <a:noFill/>
                <a:prstDash val="dash"/>
                <a:miter/>
              </a:ln>
            </p:spPr>
          </p:pic>
          <p:pic>
            <p:nvPicPr>
              <p:cNvPr id="605" name="Picture 604">
                <a:extLst>
                  <a:ext uri="{FF2B5EF4-FFF2-40B4-BE49-F238E27FC236}">
                    <a16:creationId xmlns:a16="http://schemas.microsoft.com/office/drawing/2014/main" id="{433C96B0-EEE4-7B83-EB66-112F2D340E41}"/>
                  </a:ext>
                </a:extLst>
              </p:cNvPr>
              <p:cNvPicPr>
                <a:picLocks noChangeAspect="1"/>
              </p:cNvPicPr>
              <p:nvPr/>
            </p:nvPicPr>
            <p:blipFill>
              <a:blip r:embed="rId34"/>
              <a:stretch>
                <a:fillRect/>
              </a:stretch>
            </p:blipFill>
            <p:spPr>
              <a:xfrm>
                <a:off x="2822191" y="2937624"/>
                <a:ext cx="367364" cy="321442"/>
              </a:xfrm>
              <a:prstGeom prst="rect">
                <a:avLst/>
              </a:prstGeom>
            </p:spPr>
          </p:pic>
          <p:pic>
            <p:nvPicPr>
              <p:cNvPr id="606" name="Picture 605" descr="Logo for Insights">
                <a:extLst>
                  <a:ext uri="{FF2B5EF4-FFF2-40B4-BE49-F238E27FC236}">
                    <a16:creationId xmlns:a16="http://schemas.microsoft.com/office/drawing/2014/main" id="{F3CDA277-C328-70EA-8C7D-B2A396587BD0}"/>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607" name="Object 606">
                <a:extLst>
                  <a:ext uri="{FF2B5EF4-FFF2-40B4-BE49-F238E27FC236}">
                    <a16:creationId xmlns:a16="http://schemas.microsoft.com/office/drawing/2014/main" id="{6AA7D664-F685-38A6-C493-1C1A170D9CE6}"/>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5" imgW="304355" imgH="304467" progId="AcroExch.Document.DC">
                      <p:embed/>
                    </p:oleObj>
                  </mc:Choice>
                  <mc:Fallback>
                    <p:oleObj name="Acrobat Document" r:id="rId35" imgW="304355" imgH="304467" progId="AcroExch.Document.DC">
                      <p:embed/>
                      <p:pic>
                        <p:nvPicPr>
                          <p:cNvPr id="607" name="Object 606">
                            <a:extLst>
                              <a:ext uri="{FF2B5EF4-FFF2-40B4-BE49-F238E27FC236}">
                                <a16:creationId xmlns:a16="http://schemas.microsoft.com/office/drawing/2014/main" id="{6AA7D664-F685-38A6-C493-1C1A170D9CE6}"/>
                              </a:ext>
                            </a:extLst>
                          </p:cNvPr>
                          <p:cNvPicPr/>
                          <p:nvPr/>
                        </p:nvPicPr>
                        <p:blipFill>
                          <a:blip r:embed="rId36"/>
                          <a:stretch>
                            <a:fillRect/>
                          </a:stretch>
                        </p:blipFill>
                        <p:spPr>
                          <a:xfrm>
                            <a:off x="2748499" y="3949906"/>
                            <a:ext cx="375863" cy="375863"/>
                          </a:xfrm>
                          <a:prstGeom prst="rect">
                            <a:avLst/>
                          </a:prstGeom>
                        </p:spPr>
                      </p:pic>
                    </p:oleObj>
                  </mc:Fallback>
                </mc:AlternateContent>
              </a:graphicData>
            </a:graphic>
          </p:graphicFrame>
          <p:pic>
            <p:nvPicPr>
              <p:cNvPr id="608" name="Picture 607" descr="A close up of a logo&#10;&#10;Description automatically generated">
                <a:extLst>
                  <a:ext uri="{FF2B5EF4-FFF2-40B4-BE49-F238E27FC236}">
                    <a16:creationId xmlns:a16="http://schemas.microsoft.com/office/drawing/2014/main" id="{9332A0B0-B9A1-A825-AB43-27019A6A5FD2}"/>
                  </a:ext>
                </a:extLst>
              </p:cNvPr>
              <p:cNvPicPr>
                <a:picLocks noChangeAspect="1"/>
              </p:cNvPicPr>
              <p:nvPr/>
            </p:nvPicPr>
            <p:blipFill>
              <a:blip r:embed="rId33"/>
              <a:stretch>
                <a:fillRect/>
              </a:stretch>
            </p:blipFill>
            <p:spPr>
              <a:xfrm>
                <a:off x="2483890" y="3091677"/>
                <a:ext cx="676555" cy="676551"/>
              </a:xfrm>
              <a:prstGeom prst="rect">
                <a:avLst/>
              </a:prstGeom>
              <a:noFill/>
              <a:ln w="12700" cap="flat">
                <a:noFill/>
                <a:prstDash val="dash"/>
                <a:miter/>
              </a:ln>
            </p:spPr>
          </p:pic>
          <p:pic>
            <p:nvPicPr>
              <p:cNvPr id="609" name="Picture 2" descr="Outlook for Windows - Windows に無料でダウンロードしてインストールする | Microsoft Store">
                <a:extLst>
                  <a:ext uri="{FF2B5EF4-FFF2-40B4-BE49-F238E27FC236}">
                    <a16:creationId xmlns:a16="http://schemas.microsoft.com/office/drawing/2014/main" id="{7930DB88-D562-08EC-C56D-5E0462B8FD8E}"/>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610" name="Picture 8" descr="Microsoft_Edge_logo – FirmeCrete">
                <a:extLst>
                  <a:ext uri="{FF2B5EF4-FFF2-40B4-BE49-F238E27FC236}">
                    <a16:creationId xmlns:a16="http://schemas.microsoft.com/office/drawing/2014/main" id="{E0441750-148E-31B5-1232-34C3AEB35480}"/>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611" name="Picture 610">
                <a:extLst>
                  <a:ext uri="{FF2B5EF4-FFF2-40B4-BE49-F238E27FC236}">
                    <a16:creationId xmlns:a16="http://schemas.microsoft.com/office/drawing/2014/main" id="{B7D024FD-84DC-E49E-C569-DA9EE7E920E4}"/>
                  </a:ext>
                </a:extLst>
              </p:cNvPr>
              <p:cNvPicPr>
                <a:picLocks noChangeAspect="1"/>
              </p:cNvPicPr>
              <p:nvPr/>
            </p:nvPicPr>
            <p:blipFill rotWithShape="1">
              <a:blip r:embed="rId39"/>
              <a:srcRect l="11651"/>
              <a:stretch/>
            </p:blipFill>
            <p:spPr>
              <a:xfrm>
                <a:off x="3048628" y="2272824"/>
                <a:ext cx="287822" cy="283936"/>
              </a:xfrm>
              <a:prstGeom prst="rect">
                <a:avLst/>
              </a:prstGeom>
            </p:spPr>
          </p:pic>
        </p:grpSp>
      </p:grpSp>
      <p:sp>
        <p:nvSpPr>
          <p:cNvPr id="630" name="Rectangle: Rounded Corners 629">
            <a:extLst>
              <a:ext uri="{FF2B5EF4-FFF2-40B4-BE49-F238E27FC236}">
                <a16:creationId xmlns:a16="http://schemas.microsoft.com/office/drawing/2014/main" id="{4AE1B6CC-B235-A5EA-BD1D-D3C5BA6CBD41}"/>
              </a:ext>
              <a:ext uri="{C183D7F6-B498-43B3-948B-1728B52AA6E4}">
                <adec:decorative xmlns:adec="http://schemas.microsoft.com/office/drawing/2017/decorative" val="1"/>
              </a:ext>
            </a:extLst>
          </p:cNvPr>
          <p:cNvSpPr/>
          <p:nvPr/>
        </p:nvSpPr>
        <p:spPr>
          <a:xfrm>
            <a:off x="894878" y="217318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631" name="Rectangle: Rounded Corners 630">
            <a:extLst>
              <a:ext uri="{FF2B5EF4-FFF2-40B4-BE49-F238E27FC236}">
                <a16:creationId xmlns:a16="http://schemas.microsoft.com/office/drawing/2014/main" id="{60CC041D-A6B6-2F52-E61C-10F9234EE590}"/>
              </a:ext>
              <a:ext uri="{C183D7F6-B498-43B3-948B-1728B52AA6E4}">
                <adec:decorative xmlns:adec="http://schemas.microsoft.com/office/drawing/2017/decorative" val="1"/>
              </a:ext>
            </a:extLst>
          </p:cNvPr>
          <p:cNvSpPr/>
          <p:nvPr/>
        </p:nvSpPr>
        <p:spPr>
          <a:xfrm>
            <a:off x="1140834"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632" name="Rectangle: Rounded Corners 631">
            <a:extLst>
              <a:ext uri="{FF2B5EF4-FFF2-40B4-BE49-F238E27FC236}">
                <a16:creationId xmlns:a16="http://schemas.microsoft.com/office/drawing/2014/main" id="{2CA7E4F8-49CC-1931-D7DF-E7FC6B25E1BD}"/>
              </a:ext>
              <a:ext uri="{C183D7F6-B498-43B3-948B-1728B52AA6E4}">
                <adec:decorative xmlns:adec="http://schemas.microsoft.com/office/drawing/2017/decorative" val="1"/>
              </a:ext>
            </a:extLst>
          </p:cNvPr>
          <p:cNvSpPr/>
          <p:nvPr/>
        </p:nvSpPr>
        <p:spPr>
          <a:xfrm>
            <a:off x="658700" y="306025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633" name="Rectangle: Rounded Corners 632">
            <a:extLst>
              <a:ext uri="{FF2B5EF4-FFF2-40B4-BE49-F238E27FC236}">
                <a16:creationId xmlns:a16="http://schemas.microsoft.com/office/drawing/2014/main" id="{87203A25-1FAF-8CCD-3F69-EBD25193B52E}"/>
              </a:ext>
              <a:ext uri="{C183D7F6-B498-43B3-948B-1728B52AA6E4}">
                <adec:decorative xmlns:adec="http://schemas.microsoft.com/office/drawing/2017/decorative" val="1"/>
              </a:ext>
            </a:extLst>
          </p:cNvPr>
          <p:cNvSpPr/>
          <p:nvPr/>
        </p:nvSpPr>
        <p:spPr>
          <a:xfrm>
            <a:off x="3030362"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634" name="Rectangle: Rounded Corners 633">
            <a:extLst>
              <a:ext uri="{FF2B5EF4-FFF2-40B4-BE49-F238E27FC236}">
                <a16:creationId xmlns:a16="http://schemas.microsoft.com/office/drawing/2014/main" id="{61D7C749-53B9-CD04-1A73-5DB8AF75EDB2}"/>
              </a:ext>
              <a:ext uri="{C183D7F6-B498-43B3-948B-1728B52AA6E4}">
                <adec:decorative xmlns:adec="http://schemas.microsoft.com/office/drawing/2017/decorative" val="1"/>
              </a:ext>
            </a:extLst>
          </p:cNvPr>
          <p:cNvSpPr/>
          <p:nvPr/>
        </p:nvSpPr>
        <p:spPr>
          <a:xfrm>
            <a:off x="630134" y="283848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635" name="Rectangle: Rounded Corners 634">
            <a:extLst>
              <a:ext uri="{FF2B5EF4-FFF2-40B4-BE49-F238E27FC236}">
                <a16:creationId xmlns:a16="http://schemas.microsoft.com/office/drawing/2014/main" id="{3A752D44-9181-00B8-D361-20EABD6FDB73}"/>
              </a:ext>
              <a:ext uri="{C183D7F6-B498-43B3-948B-1728B52AA6E4}">
                <adec:decorative xmlns:adec="http://schemas.microsoft.com/office/drawing/2017/decorative" val="1"/>
              </a:ext>
            </a:extLst>
          </p:cNvPr>
          <p:cNvSpPr/>
          <p:nvPr/>
        </p:nvSpPr>
        <p:spPr>
          <a:xfrm>
            <a:off x="63841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636" name="Rectangle: Rounded Corners 635">
            <a:extLst>
              <a:ext uri="{FF2B5EF4-FFF2-40B4-BE49-F238E27FC236}">
                <a16:creationId xmlns:a16="http://schemas.microsoft.com/office/drawing/2014/main" id="{0EE2EE1F-D613-FDD6-239F-574D4DE938A2}"/>
              </a:ext>
              <a:ext uri="{C183D7F6-B498-43B3-948B-1728B52AA6E4}">
                <adec:decorative xmlns:adec="http://schemas.microsoft.com/office/drawing/2017/decorative" val="1"/>
              </a:ext>
            </a:extLst>
          </p:cNvPr>
          <p:cNvSpPr/>
          <p:nvPr/>
        </p:nvSpPr>
        <p:spPr>
          <a:xfrm>
            <a:off x="719741" y="239495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637" name="Rectangle: Rounded Corners 636">
            <a:extLst>
              <a:ext uri="{FF2B5EF4-FFF2-40B4-BE49-F238E27FC236}">
                <a16:creationId xmlns:a16="http://schemas.microsoft.com/office/drawing/2014/main" id="{ECEF3F2F-B6C4-24C6-8357-72805E01BD6F}"/>
              </a:ext>
              <a:ext uri="{C183D7F6-B498-43B3-948B-1728B52AA6E4}">
                <adec:decorative xmlns:adec="http://schemas.microsoft.com/office/drawing/2017/decorative" val="1"/>
              </a:ext>
            </a:extLst>
          </p:cNvPr>
          <p:cNvSpPr/>
          <p:nvPr/>
        </p:nvSpPr>
        <p:spPr>
          <a:xfrm>
            <a:off x="944550"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638" name="Rectangle: Rounded Corners 637">
            <a:extLst>
              <a:ext uri="{FF2B5EF4-FFF2-40B4-BE49-F238E27FC236}">
                <a16:creationId xmlns:a16="http://schemas.microsoft.com/office/drawing/2014/main" id="{A5FC7683-3ABE-39B1-F81F-017314C723B3}"/>
              </a:ext>
              <a:ext uri="{C183D7F6-B498-43B3-948B-1728B52AA6E4}">
                <adec:decorative xmlns:adec="http://schemas.microsoft.com/office/drawing/2017/decorative" val="1"/>
              </a:ext>
            </a:extLst>
          </p:cNvPr>
          <p:cNvSpPr/>
          <p:nvPr/>
        </p:nvSpPr>
        <p:spPr>
          <a:xfrm>
            <a:off x="2795591"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639" name="Rectangle: Rounded Corners 638">
            <a:extLst>
              <a:ext uri="{FF2B5EF4-FFF2-40B4-BE49-F238E27FC236}">
                <a16:creationId xmlns:a16="http://schemas.microsoft.com/office/drawing/2014/main" id="{164C3F8F-3620-3683-B69D-5719A1F318F7}"/>
              </a:ext>
              <a:ext uri="{C183D7F6-B498-43B3-948B-1728B52AA6E4}">
                <adec:decorative xmlns:adec="http://schemas.microsoft.com/office/drawing/2017/decorative" val="1"/>
              </a:ext>
            </a:extLst>
          </p:cNvPr>
          <p:cNvSpPr/>
          <p:nvPr/>
        </p:nvSpPr>
        <p:spPr>
          <a:xfrm>
            <a:off x="3092474" y="21664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640" name="Rectangle: Rounded Corners 639">
            <a:extLst>
              <a:ext uri="{FF2B5EF4-FFF2-40B4-BE49-F238E27FC236}">
                <a16:creationId xmlns:a16="http://schemas.microsoft.com/office/drawing/2014/main" id="{2DEEC812-23F6-84C3-88EC-99555713A269}"/>
              </a:ext>
              <a:ext uri="{C183D7F6-B498-43B3-948B-1728B52AA6E4}">
                <adec:decorative xmlns:adec="http://schemas.microsoft.com/office/drawing/2017/decorative" val="1"/>
              </a:ext>
            </a:extLst>
          </p:cNvPr>
          <p:cNvSpPr/>
          <p:nvPr/>
        </p:nvSpPr>
        <p:spPr>
          <a:xfrm>
            <a:off x="3237613" y="239112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641" name="Rectangle: Rounded Corners 640">
            <a:extLst>
              <a:ext uri="{FF2B5EF4-FFF2-40B4-BE49-F238E27FC236}">
                <a16:creationId xmlns:a16="http://schemas.microsoft.com/office/drawing/2014/main" id="{2C455BDC-3A3C-7C28-7047-A9BFFD5BE973}"/>
              </a:ext>
              <a:ext uri="{C183D7F6-B498-43B3-948B-1728B52AA6E4}">
                <adec:decorative xmlns:adec="http://schemas.microsoft.com/office/drawing/2017/decorative" val="1"/>
              </a:ext>
            </a:extLst>
          </p:cNvPr>
          <p:cNvSpPr/>
          <p:nvPr/>
        </p:nvSpPr>
        <p:spPr>
          <a:xfrm>
            <a:off x="331554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642" name="Rectangle: Rounded Corners 641">
            <a:extLst>
              <a:ext uri="{FF2B5EF4-FFF2-40B4-BE49-F238E27FC236}">
                <a16:creationId xmlns:a16="http://schemas.microsoft.com/office/drawing/2014/main" id="{F5F9066C-FE79-1B98-ED1E-72E20A9F5359}"/>
              </a:ext>
              <a:ext uri="{C183D7F6-B498-43B3-948B-1728B52AA6E4}">
                <adec:decorative xmlns:adec="http://schemas.microsoft.com/office/drawing/2017/decorative" val="1"/>
              </a:ext>
            </a:extLst>
          </p:cNvPr>
          <p:cNvSpPr/>
          <p:nvPr/>
        </p:nvSpPr>
        <p:spPr>
          <a:xfrm>
            <a:off x="3267726" y="284459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643" name="Rectangle: Rounded Corners 642">
            <a:extLst>
              <a:ext uri="{FF2B5EF4-FFF2-40B4-BE49-F238E27FC236}">
                <a16:creationId xmlns:a16="http://schemas.microsoft.com/office/drawing/2014/main" id="{8E41E4BF-2795-00DA-C53D-7336074DC119}"/>
              </a:ext>
              <a:ext uri="{C183D7F6-B498-43B3-948B-1728B52AA6E4}">
                <adec:decorative xmlns:adec="http://schemas.microsoft.com/office/drawing/2017/decorative" val="1"/>
              </a:ext>
            </a:extLst>
          </p:cNvPr>
          <p:cNvSpPr/>
          <p:nvPr/>
        </p:nvSpPr>
        <p:spPr>
          <a:xfrm>
            <a:off x="3176572" y="305718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644" name="Rectangle: Rounded Corners 643">
            <a:extLst>
              <a:ext uri="{FF2B5EF4-FFF2-40B4-BE49-F238E27FC236}">
                <a16:creationId xmlns:a16="http://schemas.microsoft.com/office/drawing/2014/main" id="{2EE62991-4E13-F8C8-CCF6-6532FC9A496F}"/>
              </a:ext>
              <a:ext uri="{C183D7F6-B498-43B3-948B-1728B52AA6E4}">
                <adec:decorative xmlns:adec="http://schemas.microsoft.com/office/drawing/2017/decorative" val="1"/>
              </a:ext>
            </a:extLst>
          </p:cNvPr>
          <p:cNvSpPr/>
          <p:nvPr/>
        </p:nvSpPr>
        <p:spPr>
          <a:xfrm>
            <a:off x="1894759" y="174124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645" name="Group 644">
            <a:extLst>
              <a:ext uri="{FF2B5EF4-FFF2-40B4-BE49-F238E27FC236}">
                <a16:creationId xmlns:a16="http://schemas.microsoft.com/office/drawing/2014/main" id="{61D8000C-3D0A-655C-0DCB-F8B5479920F3}"/>
              </a:ext>
            </a:extLst>
          </p:cNvPr>
          <p:cNvGrpSpPr/>
          <p:nvPr/>
        </p:nvGrpSpPr>
        <p:grpSpPr>
          <a:xfrm>
            <a:off x="3019084" y="1626234"/>
            <a:ext cx="497283" cy="269640"/>
            <a:chOff x="7908561" y="717787"/>
            <a:chExt cx="897039" cy="486398"/>
          </a:xfrm>
        </p:grpSpPr>
        <p:pic>
          <p:nvPicPr>
            <p:cNvPr id="674" name="Picture 673">
              <a:extLst>
                <a:ext uri="{FF2B5EF4-FFF2-40B4-BE49-F238E27FC236}">
                  <a16:creationId xmlns:a16="http://schemas.microsoft.com/office/drawing/2014/main" id="{85E7AFDE-7ED0-648A-3A0B-98DA07254282}"/>
                </a:ext>
              </a:extLst>
            </p:cNvPr>
            <p:cNvPicPr>
              <a:picLocks noChangeAspect="1"/>
            </p:cNvPicPr>
            <p:nvPr/>
          </p:nvPicPr>
          <p:blipFill>
            <a:blip r:embed="rId40"/>
            <a:stretch>
              <a:fillRect/>
            </a:stretch>
          </p:blipFill>
          <p:spPr>
            <a:xfrm>
              <a:off x="8526186" y="717787"/>
              <a:ext cx="279414" cy="184159"/>
            </a:xfrm>
            <a:prstGeom prst="rect">
              <a:avLst/>
            </a:prstGeom>
          </p:spPr>
        </p:pic>
        <p:pic>
          <p:nvPicPr>
            <p:cNvPr id="675" name="Picture 674" descr="Logo for Insights">
              <a:extLst>
                <a:ext uri="{FF2B5EF4-FFF2-40B4-BE49-F238E27FC236}">
                  <a16:creationId xmlns:a16="http://schemas.microsoft.com/office/drawing/2014/main" id="{75E3360E-A622-08FE-1CFC-2D6B5EA55096}"/>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646" name="TextBox 645">
            <a:extLst>
              <a:ext uri="{FF2B5EF4-FFF2-40B4-BE49-F238E27FC236}">
                <a16:creationId xmlns:a16="http://schemas.microsoft.com/office/drawing/2014/main" id="{2A8BD71E-5936-56CF-1147-E50ACE54CBBC}"/>
              </a:ext>
              <a:ext uri="{C183D7F6-B498-43B3-948B-1728B52AA6E4}">
                <adec:decorative xmlns:adec="http://schemas.microsoft.com/office/drawing/2017/decorative" val="1"/>
              </a:ext>
            </a:extLst>
          </p:cNvPr>
          <p:cNvSpPr txBox="1"/>
          <p:nvPr/>
        </p:nvSpPr>
        <p:spPr>
          <a:xfrm>
            <a:off x="1967619" y="3463564"/>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647" name="Group 646">
            <a:extLst>
              <a:ext uri="{FF2B5EF4-FFF2-40B4-BE49-F238E27FC236}">
                <a16:creationId xmlns:a16="http://schemas.microsoft.com/office/drawing/2014/main" id="{8C218F5A-4165-87E0-57B9-39243607BDD5}"/>
              </a:ext>
            </a:extLst>
          </p:cNvPr>
          <p:cNvGrpSpPr/>
          <p:nvPr/>
        </p:nvGrpSpPr>
        <p:grpSpPr>
          <a:xfrm>
            <a:off x="1839079" y="2067748"/>
            <a:ext cx="1318903" cy="1318903"/>
            <a:chOff x="4878589" y="2435726"/>
            <a:chExt cx="2109600" cy="2109600"/>
          </a:xfrm>
        </p:grpSpPr>
        <p:sp>
          <p:nvSpPr>
            <p:cNvPr id="672" name="Oval 671">
              <a:extLst>
                <a:ext uri="{FF2B5EF4-FFF2-40B4-BE49-F238E27FC236}">
                  <a16:creationId xmlns:a16="http://schemas.microsoft.com/office/drawing/2014/main" id="{F8943F82-70AD-CCF0-5915-917461BDCBE1}"/>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673" name="Graphic 672" descr="Users">
              <a:extLst>
                <a:ext uri="{FF2B5EF4-FFF2-40B4-BE49-F238E27FC236}">
                  <a16:creationId xmlns:a16="http://schemas.microsoft.com/office/drawing/2014/main" id="{A14D95C8-4913-2F9E-EB6D-8A4FE4523841}"/>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5245318" y="2802456"/>
              <a:ext cx="1376142" cy="1376140"/>
            </a:xfrm>
            <a:prstGeom prst="rect">
              <a:avLst/>
            </a:prstGeom>
          </p:spPr>
        </p:pic>
      </p:grpSp>
      <p:sp>
        <p:nvSpPr>
          <p:cNvPr id="648" name="Oval 647">
            <a:extLst>
              <a:ext uri="{FF2B5EF4-FFF2-40B4-BE49-F238E27FC236}">
                <a16:creationId xmlns:a16="http://schemas.microsoft.com/office/drawing/2014/main" id="{F5CAB7B0-26CC-9F10-E33A-2EAAA9424BC6}"/>
              </a:ext>
            </a:extLst>
          </p:cNvPr>
          <p:cNvSpPr/>
          <p:nvPr/>
        </p:nvSpPr>
        <p:spPr>
          <a:xfrm>
            <a:off x="1996014" y="2215024"/>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49" name="Graphic 648">
            <a:extLst>
              <a:ext uri="{FF2B5EF4-FFF2-40B4-BE49-F238E27FC236}">
                <a16:creationId xmlns:a16="http://schemas.microsoft.com/office/drawing/2014/main" id="{E083854A-0B4B-E123-576B-C4C7F48D8C3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365825" y="3082948"/>
            <a:ext cx="297727" cy="297728"/>
          </a:xfrm>
          <a:prstGeom prst="rect">
            <a:avLst/>
          </a:prstGeom>
        </p:spPr>
      </p:pic>
      <p:grpSp>
        <p:nvGrpSpPr>
          <p:cNvPr id="650" name="Group 649">
            <a:extLst>
              <a:ext uri="{FF2B5EF4-FFF2-40B4-BE49-F238E27FC236}">
                <a16:creationId xmlns:a16="http://schemas.microsoft.com/office/drawing/2014/main" id="{745D9FE4-8D93-AF02-2F32-51CE246FA028}"/>
              </a:ext>
            </a:extLst>
          </p:cNvPr>
          <p:cNvGrpSpPr/>
          <p:nvPr/>
        </p:nvGrpSpPr>
        <p:grpSpPr>
          <a:xfrm>
            <a:off x="282608" y="1831066"/>
            <a:ext cx="4585773" cy="1709242"/>
            <a:chOff x="2470138" y="2014213"/>
            <a:chExt cx="7141694" cy="2742085"/>
          </a:xfrm>
        </p:grpSpPr>
        <p:pic>
          <p:nvPicPr>
            <p:cNvPr id="654" name="Picture 653" descr="Microsoft Teams app icon">
              <a:extLst>
                <a:ext uri="{FF2B5EF4-FFF2-40B4-BE49-F238E27FC236}">
                  <a16:creationId xmlns:a16="http://schemas.microsoft.com/office/drawing/2014/main" id="{16B159BF-457C-3F01-2AB9-984411DFF56E}"/>
                </a:ext>
              </a:extLst>
            </p:cNvPr>
            <p:cNvPicPr>
              <a:picLocks noChangeAspect="1"/>
            </p:cNvPicPr>
            <p:nvPr/>
          </p:nvPicPr>
          <p:blipFill>
            <a:blip r:embed="rId14"/>
            <a:stretch>
              <a:fillRect/>
            </a:stretch>
          </p:blipFill>
          <p:spPr>
            <a:xfrm>
              <a:off x="8591656" y="3805810"/>
              <a:ext cx="561859" cy="613386"/>
            </a:xfrm>
            <a:prstGeom prst="rect">
              <a:avLst/>
            </a:prstGeom>
          </p:spPr>
        </p:pic>
        <p:pic>
          <p:nvPicPr>
            <p:cNvPr id="655" name="Picture 654">
              <a:extLst>
                <a:ext uri="{FF2B5EF4-FFF2-40B4-BE49-F238E27FC236}">
                  <a16:creationId xmlns:a16="http://schemas.microsoft.com/office/drawing/2014/main" id="{DD4DEF19-FA55-4FDF-239A-E482269E12C8}"/>
                </a:ext>
              </a:extLst>
            </p:cNvPr>
            <p:cNvPicPr>
              <a:picLocks noChangeAspect="1"/>
            </p:cNvPicPr>
            <p:nvPr/>
          </p:nvPicPr>
          <p:blipFill>
            <a:blip r:embed="rId43">
              <a:extLst>
                <a:ext uri="{BEBA8EAE-BF5A-486C-A8C5-ECC9F3942E4B}">
                  <a14:imgProps xmlns:a14="http://schemas.microsoft.com/office/drawing/2010/main">
                    <a14:imgLayer r:embed="rId44">
                      <a14:imgEffect>
                        <a14:brightnessContrast contrast="40000"/>
                      </a14:imgEffect>
                    </a14:imgLayer>
                  </a14:imgProps>
                </a:ext>
              </a:extLst>
            </a:blip>
            <a:stretch>
              <a:fillRect/>
            </a:stretch>
          </p:blipFill>
          <p:spPr>
            <a:xfrm>
              <a:off x="2690574" y="3965875"/>
              <a:ext cx="291288" cy="297485"/>
            </a:xfrm>
            <a:prstGeom prst="rect">
              <a:avLst/>
            </a:prstGeom>
          </p:spPr>
        </p:pic>
        <p:pic>
          <p:nvPicPr>
            <p:cNvPr id="656" name="Picture 655" descr="Microsoft Teams app icon">
              <a:extLst>
                <a:ext uri="{FF2B5EF4-FFF2-40B4-BE49-F238E27FC236}">
                  <a16:creationId xmlns:a16="http://schemas.microsoft.com/office/drawing/2014/main" id="{9D283459-1B71-A1A3-2C1E-C64093428FE2}"/>
                </a:ext>
              </a:extLst>
            </p:cNvPr>
            <p:cNvPicPr>
              <a:picLocks noChangeAspect="1"/>
            </p:cNvPicPr>
            <p:nvPr/>
          </p:nvPicPr>
          <p:blipFill>
            <a:blip r:embed="rId14"/>
            <a:stretch>
              <a:fillRect/>
            </a:stretch>
          </p:blipFill>
          <p:spPr>
            <a:xfrm>
              <a:off x="2470138" y="3102642"/>
              <a:ext cx="570111" cy="570111"/>
            </a:xfrm>
            <a:prstGeom prst="rect">
              <a:avLst/>
            </a:prstGeom>
          </p:spPr>
        </p:pic>
        <p:pic>
          <p:nvPicPr>
            <p:cNvPr id="657" name="Picture 656" descr="OneNote app icon">
              <a:extLst>
                <a:ext uri="{FF2B5EF4-FFF2-40B4-BE49-F238E27FC236}">
                  <a16:creationId xmlns:a16="http://schemas.microsoft.com/office/drawing/2014/main" id="{C3CA7309-719A-9BD9-65E3-035B0591081D}"/>
                </a:ext>
              </a:extLst>
            </p:cNvPr>
            <p:cNvPicPr>
              <a:picLocks noChangeAspect="1"/>
            </p:cNvPicPr>
            <p:nvPr/>
          </p:nvPicPr>
          <p:blipFill>
            <a:blip r:embed="rId21"/>
            <a:stretch>
              <a:fillRect/>
            </a:stretch>
          </p:blipFill>
          <p:spPr>
            <a:xfrm>
              <a:off x="2841640" y="2419063"/>
              <a:ext cx="571368" cy="571368"/>
            </a:xfrm>
            <a:prstGeom prst="rect">
              <a:avLst/>
            </a:prstGeom>
          </p:spPr>
        </p:pic>
        <p:pic>
          <p:nvPicPr>
            <p:cNvPr id="658" name="Picture 657" descr="Microsoft Teams app icon">
              <a:extLst>
                <a:ext uri="{FF2B5EF4-FFF2-40B4-BE49-F238E27FC236}">
                  <a16:creationId xmlns:a16="http://schemas.microsoft.com/office/drawing/2014/main" id="{910352C0-C20F-17D5-13E4-EF9A160A76E8}"/>
                </a:ext>
              </a:extLst>
            </p:cNvPr>
            <p:cNvPicPr>
              <a:picLocks noChangeAspect="1"/>
            </p:cNvPicPr>
            <p:nvPr/>
          </p:nvPicPr>
          <p:blipFill>
            <a:blip r:embed="rId14"/>
            <a:stretch>
              <a:fillRect/>
            </a:stretch>
          </p:blipFill>
          <p:spPr>
            <a:xfrm>
              <a:off x="3273820" y="2068411"/>
              <a:ext cx="570111" cy="570111"/>
            </a:xfrm>
            <a:prstGeom prst="rect">
              <a:avLst/>
            </a:prstGeom>
          </p:spPr>
        </p:pic>
        <p:pic>
          <p:nvPicPr>
            <p:cNvPr id="659" name="Picture 658" descr="Microsoft Teams app icon">
              <a:extLst>
                <a:ext uri="{FF2B5EF4-FFF2-40B4-BE49-F238E27FC236}">
                  <a16:creationId xmlns:a16="http://schemas.microsoft.com/office/drawing/2014/main" id="{B58DFDF3-8AC3-592C-7A2B-8F4CA9E72F44}"/>
                </a:ext>
              </a:extLst>
            </p:cNvPr>
            <p:cNvPicPr>
              <a:picLocks noChangeAspect="1"/>
            </p:cNvPicPr>
            <p:nvPr/>
          </p:nvPicPr>
          <p:blipFill>
            <a:blip r:embed="rId14"/>
            <a:stretch>
              <a:fillRect/>
            </a:stretch>
          </p:blipFill>
          <p:spPr>
            <a:xfrm>
              <a:off x="7996595" y="2014213"/>
              <a:ext cx="570111" cy="570111"/>
            </a:xfrm>
            <a:prstGeom prst="rect">
              <a:avLst/>
            </a:prstGeom>
          </p:spPr>
        </p:pic>
        <p:pic>
          <p:nvPicPr>
            <p:cNvPr id="660" name="Picture 659" descr="A close up of a logo&#10;&#10;Description automatically generated">
              <a:extLst>
                <a:ext uri="{FF2B5EF4-FFF2-40B4-BE49-F238E27FC236}">
                  <a16:creationId xmlns:a16="http://schemas.microsoft.com/office/drawing/2014/main" id="{A1CF6FB0-C9AF-B461-4C47-1AFB07593FDE}"/>
                </a:ext>
              </a:extLst>
            </p:cNvPr>
            <p:cNvPicPr>
              <a:picLocks noChangeAspect="1"/>
            </p:cNvPicPr>
            <p:nvPr/>
          </p:nvPicPr>
          <p:blipFill>
            <a:blip r:embed="rId45"/>
            <a:stretch>
              <a:fillRect/>
            </a:stretch>
          </p:blipFill>
          <p:spPr>
            <a:xfrm>
              <a:off x="8430038" y="2369134"/>
              <a:ext cx="609425" cy="609425"/>
            </a:xfrm>
            <a:prstGeom prst="rect">
              <a:avLst/>
            </a:prstGeom>
          </p:spPr>
        </p:pic>
        <p:pic>
          <p:nvPicPr>
            <p:cNvPr id="661" name="Picture 660" descr="Microsoft Teams app icon">
              <a:extLst>
                <a:ext uri="{FF2B5EF4-FFF2-40B4-BE49-F238E27FC236}">
                  <a16:creationId xmlns:a16="http://schemas.microsoft.com/office/drawing/2014/main" id="{3B5895F0-B265-2E4F-0D49-EBB5B97BE200}"/>
                </a:ext>
              </a:extLst>
            </p:cNvPr>
            <p:cNvPicPr>
              <a:picLocks noChangeAspect="1"/>
            </p:cNvPicPr>
            <p:nvPr/>
          </p:nvPicPr>
          <p:blipFill>
            <a:blip r:embed="rId14"/>
            <a:stretch>
              <a:fillRect/>
            </a:stretch>
          </p:blipFill>
          <p:spPr>
            <a:xfrm>
              <a:off x="8671895" y="2732072"/>
              <a:ext cx="570111" cy="570111"/>
            </a:xfrm>
            <a:prstGeom prst="rect">
              <a:avLst/>
            </a:prstGeom>
          </p:spPr>
        </p:pic>
        <p:pic>
          <p:nvPicPr>
            <p:cNvPr id="662" name="Picture 2" descr="See the source image">
              <a:extLst>
                <a:ext uri="{FF2B5EF4-FFF2-40B4-BE49-F238E27FC236}">
                  <a16:creationId xmlns:a16="http://schemas.microsoft.com/office/drawing/2014/main" id="{A9C9BD10-009E-7517-7283-911860EA7C85}"/>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663" name="Picture 662" descr="PowerPoint app icon">
              <a:extLst>
                <a:ext uri="{FF2B5EF4-FFF2-40B4-BE49-F238E27FC236}">
                  <a16:creationId xmlns:a16="http://schemas.microsoft.com/office/drawing/2014/main" id="{B47EF252-7CB2-A2E5-2985-437C0CA8FDDF}"/>
                </a:ext>
              </a:extLst>
            </p:cNvPr>
            <p:cNvPicPr>
              <a:picLocks noChangeAspect="1"/>
            </p:cNvPicPr>
            <p:nvPr/>
          </p:nvPicPr>
          <p:blipFill>
            <a:blip r:embed="rId22"/>
            <a:stretch>
              <a:fillRect/>
            </a:stretch>
          </p:blipFill>
          <p:spPr>
            <a:xfrm>
              <a:off x="8388530" y="2024198"/>
              <a:ext cx="574195" cy="574193"/>
            </a:xfrm>
            <a:prstGeom prst="rect">
              <a:avLst/>
            </a:prstGeom>
            <a:noFill/>
            <a:ln w="12700" cap="flat">
              <a:noFill/>
              <a:prstDash val="dash"/>
              <a:miter/>
            </a:ln>
          </p:spPr>
        </p:pic>
        <p:pic>
          <p:nvPicPr>
            <p:cNvPr id="664" name="Picture 663" descr="Icon&#10;&#10;Description automatically generated">
              <a:extLst>
                <a:ext uri="{FF2B5EF4-FFF2-40B4-BE49-F238E27FC236}">
                  <a16:creationId xmlns:a16="http://schemas.microsoft.com/office/drawing/2014/main" id="{B39A779F-8D45-9D40-5DD1-A6DD0656952F}"/>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665" name="Picture 2" descr="Shape&#10;&#10;Description automatically generated">
              <a:extLst>
                <a:ext uri="{FF2B5EF4-FFF2-40B4-BE49-F238E27FC236}">
                  <a16:creationId xmlns:a16="http://schemas.microsoft.com/office/drawing/2014/main" id="{9F27904C-9084-A4A6-A64E-A163E40108F4}"/>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666" name="Picture 665" descr="Microsoft Teams app icon">
              <a:extLst>
                <a:ext uri="{FF2B5EF4-FFF2-40B4-BE49-F238E27FC236}">
                  <a16:creationId xmlns:a16="http://schemas.microsoft.com/office/drawing/2014/main" id="{62D925C4-97A6-3F9E-1C84-63EB99400404}"/>
                </a:ext>
              </a:extLst>
            </p:cNvPr>
            <p:cNvPicPr>
              <a:picLocks noChangeAspect="1"/>
            </p:cNvPicPr>
            <p:nvPr/>
          </p:nvPicPr>
          <p:blipFill>
            <a:blip r:embed="rId14"/>
            <a:stretch>
              <a:fillRect/>
            </a:stretch>
          </p:blipFill>
          <p:spPr>
            <a:xfrm>
              <a:off x="2560710" y="4142912"/>
              <a:ext cx="561859" cy="613386"/>
            </a:xfrm>
            <a:prstGeom prst="rect">
              <a:avLst/>
            </a:prstGeom>
          </p:spPr>
        </p:pic>
        <p:pic>
          <p:nvPicPr>
            <p:cNvPr id="667" name="Picture 2">
              <a:extLst>
                <a:ext uri="{FF2B5EF4-FFF2-40B4-BE49-F238E27FC236}">
                  <a16:creationId xmlns:a16="http://schemas.microsoft.com/office/drawing/2014/main" id="{504389CE-5BCC-A354-9D69-95E493E2DEE4}"/>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668" name="Picture 667" descr="Viva Goals icon">
              <a:extLst>
                <a:ext uri="{FF2B5EF4-FFF2-40B4-BE49-F238E27FC236}">
                  <a16:creationId xmlns:a16="http://schemas.microsoft.com/office/drawing/2014/main" id="{501DF2CC-DC93-9108-0215-581E4E5CCC34}"/>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669" name="Graphic 668">
              <a:extLst>
                <a:ext uri="{FF2B5EF4-FFF2-40B4-BE49-F238E27FC236}">
                  <a16:creationId xmlns:a16="http://schemas.microsoft.com/office/drawing/2014/main" id="{3943AEC7-F802-9577-875A-A00F9D376720}"/>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624572" y="3599471"/>
              <a:ext cx="334996" cy="334996"/>
            </a:xfrm>
            <a:prstGeom prst="rect">
              <a:avLst/>
            </a:prstGeom>
          </p:spPr>
        </p:pic>
        <p:pic>
          <p:nvPicPr>
            <p:cNvPr id="670" name="Graphic 669">
              <a:extLst>
                <a:ext uri="{FF2B5EF4-FFF2-40B4-BE49-F238E27FC236}">
                  <a16:creationId xmlns:a16="http://schemas.microsoft.com/office/drawing/2014/main" id="{1C5E462B-03EC-D570-22E7-31EC76D2B16E}"/>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675592" y="2901904"/>
              <a:ext cx="334996" cy="334996"/>
            </a:xfrm>
            <a:prstGeom prst="rect">
              <a:avLst/>
            </a:prstGeom>
          </p:spPr>
        </p:pic>
        <p:pic>
          <p:nvPicPr>
            <p:cNvPr id="671" name="Picture 2" descr="Outlook for Windows - Windows に無料でダウンロードしてインストールする | Microsoft Store">
              <a:extLst>
                <a:ext uri="{FF2B5EF4-FFF2-40B4-BE49-F238E27FC236}">
                  <a16:creationId xmlns:a16="http://schemas.microsoft.com/office/drawing/2014/main" id="{3B773C6F-032B-7743-B180-442B4D69E914}"/>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51" name="Group 650">
            <a:extLst>
              <a:ext uri="{FF2B5EF4-FFF2-40B4-BE49-F238E27FC236}">
                <a16:creationId xmlns:a16="http://schemas.microsoft.com/office/drawing/2014/main" id="{20C0D086-AA2E-E20E-424C-884FB988816C}"/>
              </a:ext>
            </a:extLst>
          </p:cNvPr>
          <p:cNvGrpSpPr/>
          <p:nvPr/>
        </p:nvGrpSpPr>
        <p:grpSpPr>
          <a:xfrm>
            <a:off x="2241371" y="2548363"/>
            <a:ext cx="511713" cy="485232"/>
            <a:chOff x="9015261" y="3769473"/>
            <a:chExt cx="935897" cy="935897"/>
          </a:xfrm>
        </p:grpSpPr>
        <p:pic>
          <p:nvPicPr>
            <p:cNvPr id="652" name="Graphic 651" descr="User with solid fill">
              <a:extLst>
                <a:ext uri="{FF2B5EF4-FFF2-40B4-BE49-F238E27FC236}">
                  <a16:creationId xmlns:a16="http://schemas.microsoft.com/office/drawing/2014/main" id="{3928FAEF-82A0-C459-EC58-930CF7C63F59}"/>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653" name="Graphic 652">
              <a:extLst>
                <a:ext uri="{FF2B5EF4-FFF2-40B4-BE49-F238E27FC236}">
                  <a16:creationId xmlns:a16="http://schemas.microsoft.com/office/drawing/2014/main" id="{A4E19C1A-159D-F75E-D0C2-AEB849C90B3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357764" y="4304484"/>
              <a:ext cx="236913" cy="236914"/>
            </a:xfrm>
            <a:prstGeom prst="rect">
              <a:avLst/>
            </a:prstGeom>
          </p:spPr>
        </p:pic>
      </p:grpSp>
      <p:grpSp>
        <p:nvGrpSpPr>
          <p:cNvPr id="743" name="Group 742">
            <a:extLst>
              <a:ext uri="{FF2B5EF4-FFF2-40B4-BE49-F238E27FC236}">
                <a16:creationId xmlns:a16="http://schemas.microsoft.com/office/drawing/2014/main" id="{E15C1B0B-9EE9-DA6A-C9D1-DFF27B243C12}"/>
              </a:ext>
            </a:extLst>
          </p:cNvPr>
          <p:cNvGrpSpPr/>
          <p:nvPr/>
        </p:nvGrpSpPr>
        <p:grpSpPr>
          <a:xfrm>
            <a:off x="3899318" y="4732523"/>
            <a:ext cx="4672969" cy="1933600"/>
            <a:chOff x="3899318" y="4732523"/>
            <a:chExt cx="4672969" cy="1933600"/>
          </a:xfrm>
        </p:grpSpPr>
        <p:sp>
          <p:nvSpPr>
            <p:cNvPr id="699" name="TextBox 698">
              <a:extLst>
                <a:ext uri="{FF2B5EF4-FFF2-40B4-BE49-F238E27FC236}">
                  <a16:creationId xmlns:a16="http://schemas.microsoft.com/office/drawing/2014/main" id="{D834EB6D-0E19-91B4-3C7C-D7304A08E309}"/>
                </a:ext>
                <a:ext uri="{C183D7F6-B498-43B3-948B-1728B52AA6E4}">
                  <adec:decorative xmlns:adec="http://schemas.microsoft.com/office/drawing/2017/decorative" val="1"/>
                </a:ext>
              </a:extLst>
            </p:cNvPr>
            <p:cNvSpPr txBox="1"/>
            <p:nvPr/>
          </p:nvSpPr>
          <p:spPr>
            <a:xfrm>
              <a:off x="5069087" y="6358346"/>
              <a:ext cx="223265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4472C4"/>
                  </a:solidFill>
                  <a:effectLst/>
                  <a:uLnTx/>
                  <a:uFillTx/>
                  <a:latin typeface="Calibri" panose="020F0502020204030204"/>
                  <a:ea typeface="+mn-ea"/>
                  <a:cs typeface="+mn-cs"/>
                </a:rPr>
                <a:t>Organization</a:t>
              </a:r>
            </a:p>
          </p:txBody>
        </p:sp>
        <p:sp>
          <p:nvSpPr>
            <p:cNvPr id="700" name="Rectangle: Rounded Corners 699">
              <a:extLst>
                <a:ext uri="{FF2B5EF4-FFF2-40B4-BE49-F238E27FC236}">
                  <a16:creationId xmlns:a16="http://schemas.microsoft.com/office/drawing/2014/main" id="{B93C22DB-BDC6-3581-4069-3F496C9F2EB9}"/>
                </a:ext>
                <a:ext uri="{C183D7F6-B498-43B3-948B-1728B52AA6E4}">
                  <adec:decorative xmlns:adec="http://schemas.microsoft.com/office/drawing/2017/decorative" val="1"/>
                </a:ext>
              </a:extLst>
            </p:cNvPr>
            <p:cNvSpPr/>
            <p:nvPr/>
          </p:nvSpPr>
          <p:spPr>
            <a:xfrm>
              <a:off x="4609911" y="5108969"/>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Organizational learning</a:t>
              </a:r>
            </a:p>
          </p:txBody>
        </p:sp>
        <p:sp>
          <p:nvSpPr>
            <p:cNvPr id="701" name="Rectangle: Rounded Corners 700">
              <a:extLst>
                <a:ext uri="{FF2B5EF4-FFF2-40B4-BE49-F238E27FC236}">
                  <a16:creationId xmlns:a16="http://schemas.microsoft.com/office/drawing/2014/main" id="{7D4529E7-05FC-D9D1-7A41-F81970369FFC}"/>
                </a:ext>
                <a:ext uri="{C183D7F6-B498-43B3-948B-1728B52AA6E4}">
                  <adec:decorative xmlns:adec="http://schemas.microsoft.com/office/drawing/2017/decorative" val="1"/>
                </a:ext>
              </a:extLst>
            </p:cNvPr>
            <p:cNvSpPr/>
            <p:nvPr/>
          </p:nvSpPr>
          <p:spPr>
            <a:xfrm>
              <a:off x="4477569" y="5305588"/>
              <a:ext cx="987344"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702" name="Rectangle: Rounded Corners 701">
              <a:extLst>
                <a:ext uri="{FF2B5EF4-FFF2-40B4-BE49-F238E27FC236}">
                  <a16:creationId xmlns:a16="http://schemas.microsoft.com/office/drawing/2014/main" id="{FD60686E-CA69-BDD0-936C-A2D9C4E07E94}"/>
                </a:ext>
                <a:ext uri="{C183D7F6-B498-43B3-948B-1728B52AA6E4}">
                  <adec:decorative xmlns:adec="http://schemas.microsoft.com/office/drawing/2017/decorative" val="1"/>
                </a:ext>
              </a:extLst>
            </p:cNvPr>
            <p:cNvSpPr/>
            <p:nvPr/>
          </p:nvSpPr>
          <p:spPr>
            <a:xfrm>
              <a:off x="4396551" y="5516060"/>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703" name="Rectangle: Rounded Corners 702">
              <a:extLst>
                <a:ext uri="{FF2B5EF4-FFF2-40B4-BE49-F238E27FC236}">
                  <a16:creationId xmlns:a16="http://schemas.microsoft.com/office/drawing/2014/main" id="{30F19700-60F8-2234-143B-75BCFB2267D3}"/>
                </a:ext>
                <a:ext uri="{C183D7F6-B498-43B3-948B-1728B52AA6E4}">
                  <adec:decorative xmlns:adec="http://schemas.microsoft.com/office/drawing/2017/decorative" val="1"/>
                </a:ext>
              </a:extLst>
            </p:cNvPr>
            <p:cNvSpPr/>
            <p:nvPr/>
          </p:nvSpPr>
          <p:spPr>
            <a:xfrm>
              <a:off x="4388692" y="5726532"/>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Collect Information</a:t>
              </a:r>
            </a:p>
          </p:txBody>
        </p:sp>
        <p:sp>
          <p:nvSpPr>
            <p:cNvPr id="704" name="Rectangle: Rounded Corners 703">
              <a:extLst>
                <a:ext uri="{FF2B5EF4-FFF2-40B4-BE49-F238E27FC236}">
                  <a16:creationId xmlns:a16="http://schemas.microsoft.com/office/drawing/2014/main" id="{691BC530-8B43-7C30-6544-A8B3DA8E2B91}"/>
                </a:ext>
                <a:ext uri="{C183D7F6-B498-43B3-948B-1728B52AA6E4}">
                  <adec:decorative xmlns:adec="http://schemas.microsoft.com/office/drawing/2017/decorative" val="1"/>
                </a:ext>
              </a:extLst>
            </p:cNvPr>
            <p:cNvSpPr/>
            <p:nvPr/>
          </p:nvSpPr>
          <p:spPr>
            <a:xfrm>
              <a:off x="4415803" y="5937003"/>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705" name="Rectangle: Rounded Corners 704">
              <a:extLst>
                <a:ext uri="{FF2B5EF4-FFF2-40B4-BE49-F238E27FC236}">
                  <a16:creationId xmlns:a16="http://schemas.microsoft.com/office/drawing/2014/main" id="{DA3DA2AB-589E-9815-54B6-761E84B4E0B9}"/>
                </a:ext>
                <a:ext uri="{C183D7F6-B498-43B3-948B-1728B52AA6E4}">
                  <adec:decorative xmlns:adec="http://schemas.microsoft.com/office/drawing/2017/decorative" val="1"/>
                </a:ext>
              </a:extLst>
            </p:cNvPr>
            <p:cNvSpPr/>
            <p:nvPr/>
          </p:nvSpPr>
          <p:spPr>
            <a:xfrm>
              <a:off x="4637629" y="6147472"/>
              <a:ext cx="1040643"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Build a copilot experience</a:t>
              </a:r>
            </a:p>
          </p:txBody>
        </p:sp>
        <p:sp>
          <p:nvSpPr>
            <p:cNvPr id="706" name="Rectangle: Rounded Corners 705">
              <a:extLst>
                <a:ext uri="{FF2B5EF4-FFF2-40B4-BE49-F238E27FC236}">
                  <a16:creationId xmlns:a16="http://schemas.microsoft.com/office/drawing/2014/main" id="{2C58D15E-424A-8341-C8A7-90D2B7A00288}"/>
                </a:ext>
                <a:ext uri="{C183D7F6-B498-43B3-948B-1728B52AA6E4}">
                  <adec:decorative xmlns:adec="http://schemas.microsoft.com/office/drawing/2017/decorative" val="1"/>
                </a:ext>
              </a:extLst>
            </p:cNvPr>
            <p:cNvSpPr/>
            <p:nvPr/>
          </p:nvSpPr>
          <p:spPr>
            <a:xfrm>
              <a:off x="4778975" y="4925744"/>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Conduct Webinars</a:t>
              </a:r>
            </a:p>
          </p:txBody>
        </p:sp>
        <p:grpSp>
          <p:nvGrpSpPr>
            <p:cNvPr id="707" name="Group 706">
              <a:extLst>
                <a:ext uri="{FF2B5EF4-FFF2-40B4-BE49-F238E27FC236}">
                  <a16:creationId xmlns:a16="http://schemas.microsoft.com/office/drawing/2014/main" id="{0E483883-7299-0103-D134-17D4853F768E}"/>
                </a:ext>
              </a:extLst>
            </p:cNvPr>
            <p:cNvGrpSpPr/>
            <p:nvPr/>
          </p:nvGrpSpPr>
          <p:grpSpPr>
            <a:xfrm>
              <a:off x="5505536" y="4989949"/>
              <a:ext cx="1310931" cy="1310932"/>
              <a:chOff x="5505676" y="3915286"/>
              <a:chExt cx="1345939" cy="1345939"/>
            </a:xfrm>
          </p:grpSpPr>
          <p:sp>
            <p:nvSpPr>
              <p:cNvPr id="708" name="Oval 707">
                <a:extLst>
                  <a:ext uri="{FF2B5EF4-FFF2-40B4-BE49-F238E27FC236}">
                    <a16:creationId xmlns:a16="http://schemas.microsoft.com/office/drawing/2014/main" id="{E02B7BD0-8218-9CFA-9FD7-A657359A854F}"/>
                  </a:ext>
                </a:extLst>
              </p:cNvPr>
              <p:cNvSpPr/>
              <p:nvPr/>
            </p:nvSpPr>
            <p:spPr>
              <a:xfrm>
                <a:off x="5505676" y="3915286"/>
                <a:ext cx="1345939" cy="1345939"/>
              </a:xfrm>
              <a:prstGeom prst="ellipse">
                <a:avLst/>
              </a:prstGeom>
              <a:solidFill>
                <a:schemeClr val="bg1"/>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709" name="Graphic 708" descr="Hierarchy">
                <a:extLst>
                  <a:ext uri="{FF2B5EF4-FFF2-40B4-BE49-F238E27FC236}">
                    <a16:creationId xmlns:a16="http://schemas.microsoft.com/office/drawing/2014/main" id="{E4995EE3-0240-2F10-AD6C-1B6D0D750FCD}"/>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5883946" y="4293556"/>
                <a:ext cx="589398" cy="589398"/>
              </a:xfrm>
              <a:prstGeom prst="rect">
                <a:avLst/>
              </a:prstGeom>
            </p:spPr>
          </p:pic>
        </p:grpSp>
        <p:sp>
          <p:nvSpPr>
            <p:cNvPr id="710" name="Oval 709">
              <a:extLst>
                <a:ext uri="{FF2B5EF4-FFF2-40B4-BE49-F238E27FC236}">
                  <a16:creationId xmlns:a16="http://schemas.microsoft.com/office/drawing/2014/main" id="{BB0EA08D-6F4C-024D-12A3-BB8B3900B256}"/>
                </a:ext>
              </a:extLst>
            </p:cNvPr>
            <p:cNvSpPr/>
            <p:nvPr/>
          </p:nvSpPr>
          <p:spPr>
            <a:xfrm>
              <a:off x="5702294" y="5158514"/>
              <a:ext cx="958314" cy="958314"/>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11" name="Graphic 710">
              <a:extLst>
                <a:ext uri="{FF2B5EF4-FFF2-40B4-BE49-F238E27FC236}">
                  <a16:creationId xmlns:a16="http://schemas.microsoft.com/office/drawing/2014/main" id="{E910168A-3DFF-70BF-9909-DBF9287069B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27541" y="5988296"/>
              <a:ext cx="280605" cy="280606"/>
            </a:xfrm>
            <a:prstGeom prst="rect">
              <a:avLst/>
            </a:prstGeom>
          </p:spPr>
        </p:pic>
        <p:sp>
          <p:nvSpPr>
            <p:cNvPr id="712" name="Rectangle: Rounded Corners 711">
              <a:extLst>
                <a:ext uri="{FF2B5EF4-FFF2-40B4-BE49-F238E27FC236}">
                  <a16:creationId xmlns:a16="http://schemas.microsoft.com/office/drawing/2014/main" id="{49A8693B-2DAA-6E7B-50C4-ABD318497565}"/>
                </a:ext>
                <a:ext uri="{C183D7F6-B498-43B3-948B-1728B52AA6E4}">
                  <adec:decorative xmlns:adec="http://schemas.microsoft.com/office/drawing/2017/decorative" val="1"/>
                </a:ext>
              </a:extLst>
            </p:cNvPr>
            <p:cNvSpPr/>
            <p:nvPr/>
          </p:nvSpPr>
          <p:spPr>
            <a:xfrm>
              <a:off x="6524717" y="4892133"/>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713" name="Rectangle: Rounded Corners 712">
              <a:extLst>
                <a:ext uri="{FF2B5EF4-FFF2-40B4-BE49-F238E27FC236}">
                  <a16:creationId xmlns:a16="http://schemas.microsoft.com/office/drawing/2014/main" id="{D36560D5-C003-B631-BA22-D2F0D974AD9F}"/>
                </a:ext>
                <a:ext uri="{C183D7F6-B498-43B3-948B-1728B52AA6E4}">
                  <adec:decorative xmlns:adec="http://schemas.microsoft.com/office/drawing/2017/decorative" val="1"/>
                </a:ext>
              </a:extLst>
            </p:cNvPr>
            <p:cNvSpPr/>
            <p:nvPr/>
          </p:nvSpPr>
          <p:spPr>
            <a:xfrm>
              <a:off x="6752451" y="508872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714" name="Rectangle: Rounded Corners 713">
              <a:extLst>
                <a:ext uri="{FF2B5EF4-FFF2-40B4-BE49-F238E27FC236}">
                  <a16:creationId xmlns:a16="http://schemas.microsoft.com/office/drawing/2014/main" id="{299C4D1D-2D17-A374-AEE9-4F920F65F22A}"/>
                </a:ext>
                <a:ext uri="{C183D7F6-B498-43B3-948B-1728B52AA6E4}">
                  <adec:decorative xmlns:adec="http://schemas.microsoft.com/office/drawing/2017/decorative" val="1"/>
                </a:ext>
              </a:extLst>
            </p:cNvPr>
            <p:cNvSpPr/>
            <p:nvPr/>
          </p:nvSpPr>
          <p:spPr>
            <a:xfrm>
              <a:off x="6890198" y="5301961"/>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715" name="Rectangle: Rounded Corners 714">
              <a:extLst>
                <a:ext uri="{FF2B5EF4-FFF2-40B4-BE49-F238E27FC236}">
                  <a16:creationId xmlns:a16="http://schemas.microsoft.com/office/drawing/2014/main" id="{BDF6F7C2-0B76-472E-292A-B9FFBDCA4ED9}"/>
                </a:ext>
                <a:ext uri="{C183D7F6-B498-43B3-948B-1728B52AA6E4}">
                  <adec:decorative xmlns:adec="http://schemas.microsoft.com/office/drawing/2017/decorative" val="1"/>
                </a:ext>
              </a:extLst>
            </p:cNvPr>
            <p:cNvSpPr/>
            <p:nvPr/>
          </p:nvSpPr>
          <p:spPr>
            <a:xfrm>
              <a:off x="6964159" y="5516060"/>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Culture of feedback</a:t>
              </a:r>
              <a:endPar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716" name="Rectangle: Rounded Corners 715">
              <a:extLst>
                <a:ext uri="{FF2B5EF4-FFF2-40B4-BE49-F238E27FC236}">
                  <a16:creationId xmlns:a16="http://schemas.microsoft.com/office/drawing/2014/main" id="{14B2CF01-478B-07AA-6109-64C164BF7450}"/>
                </a:ext>
                <a:ext uri="{C183D7F6-B498-43B3-948B-1728B52AA6E4}">
                  <adec:decorative xmlns:adec="http://schemas.microsoft.com/office/drawing/2017/decorative" val="1"/>
                </a:ext>
              </a:extLst>
            </p:cNvPr>
            <p:cNvSpPr/>
            <p:nvPr/>
          </p:nvSpPr>
          <p:spPr>
            <a:xfrm>
              <a:off x="6918777" y="5732330"/>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5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717" name="Rectangle: Rounded Corners 716">
              <a:extLst>
                <a:ext uri="{FF2B5EF4-FFF2-40B4-BE49-F238E27FC236}">
                  <a16:creationId xmlns:a16="http://schemas.microsoft.com/office/drawing/2014/main" id="{7BC7330D-2202-63C0-4B81-6D83C65BDDBE}"/>
                </a:ext>
                <a:ext uri="{C183D7F6-B498-43B3-948B-1728B52AA6E4}">
                  <adec:decorative xmlns:adec="http://schemas.microsoft.com/office/drawing/2017/decorative" val="1"/>
                </a:ext>
              </a:extLst>
            </p:cNvPr>
            <p:cNvSpPr/>
            <p:nvPr/>
          </p:nvSpPr>
          <p:spPr>
            <a:xfrm>
              <a:off x="6832266" y="5934094"/>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718" name="Rectangle: Rounded Corners 717">
              <a:extLst>
                <a:ext uri="{FF2B5EF4-FFF2-40B4-BE49-F238E27FC236}">
                  <a16:creationId xmlns:a16="http://schemas.microsoft.com/office/drawing/2014/main" id="{08A53F81-3402-E489-286B-B78722CE83AD}"/>
                </a:ext>
                <a:ext uri="{C183D7F6-B498-43B3-948B-1728B52AA6E4}">
                  <adec:decorative xmlns:adec="http://schemas.microsoft.com/office/drawing/2017/decorative" val="1"/>
                </a:ext>
              </a:extLst>
            </p:cNvPr>
            <p:cNvSpPr/>
            <p:nvPr/>
          </p:nvSpPr>
          <p:spPr>
            <a:xfrm>
              <a:off x="6693503" y="614747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719" name="Group 718">
              <a:extLst>
                <a:ext uri="{FF2B5EF4-FFF2-40B4-BE49-F238E27FC236}">
                  <a16:creationId xmlns:a16="http://schemas.microsoft.com/office/drawing/2014/main" id="{9807B912-0BA4-72C0-BD31-760D48C0DF2E}"/>
                </a:ext>
              </a:extLst>
            </p:cNvPr>
            <p:cNvGrpSpPr/>
            <p:nvPr/>
          </p:nvGrpSpPr>
          <p:grpSpPr>
            <a:xfrm>
              <a:off x="3899318" y="4732523"/>
              <a:ext cx="4672969" cy="1587814"/>
              <a:chOff x="2339400" y="2014240"/>
              <a:chExt cx="7432473" cy="2516229"/>
            </a:xfrm>
          </p:grpSpPr>
          <p:pic>
            <p:nvPicPr>
              <p:cNvPr id="720" name="Picture 719" descr="Icon&#10;&#10;Description automatically generated">
                <a:extLst>
                  <a:ext uri="{FF2B5EF4-FFF2-40B4-BE49-F238E27FC236}">
                    <a16:creationId xmlns:a16="http://schemas.microsoft.com/office/drawing/2014/main" id="{290CC434-6B10-9847-18FE-83B7E3634FD2}"/>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2740349" y="2772049"/>
                <a:ext cx="482364" cy="482364"/>
              </a:xfrm>
              <a:prstGeom prst="rect">
                <a:avLst/>
              </a:prstGeom>
            </p:spPr>
          </p:pic>
          <p:pic>
            <p:nvPicPr>
              <p:cNvPr id="721" name="Picture 720">
                <a:extLst>
                  <a:ext uri="{FF2B5EF4-FFF2-40B4-BE49-F238E27FC236}">
                    <a16:creationId xmlns:a16="http://schemas.microsoft.com/office/drawing/2014/main" id="{EDF370DA-0CB0-C52B-65E7-25DF1A0EA2BC}"/>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2622334" y="3465880"/>
                <a:ext cx="457200" cy="457200"/>
              </a:xfrm>
              <a:prstGeom prst="rect">
                <a:avLst/>
              </a:prstGeom>
            </p:spPr>
          </p:pic>
          <p:pic>
            <p:nvPicPr>
              <p:cNvPr id="722" name="Picture 721" descr="Microsoft Teams app icon">
                <a:extLst>
                  <a:ext uri="{FF2B5EF4-FFF2-40B4-BE49-F238E27FC236}">
                    <a16:creationId xmlns:a16="http://schemas.microsoft.com/office/drawing/2014/main" id="{63A433CC-0FB7-065F-7E08-D6B98AC25A4F}"/>
                  </a:ext>
                </a:extLst>
              </p:cNvPr>
              <p:cNvPicPr>
                <a:picLocks noChangeAspect="1"/>
              </p:cNvPicPr>
              <p:nvPr/>
            </p:nvPicPr>
            <p:blipFill>
              <a:blip r:embed="rId14"/>
              <a:stretch>
                <a:fillRect/>
              </a:stretch>
            </p:blipFill>
            <p:spPr>
              <a:xfrm>
                <a:off x="3155446" y="2115021"/>
                <a:ext cx="571616" cy="541685"/>
              </a:xfrm>
              <a:prstGeom prst="rect">
                <a:avLst/>
              </a:prstGeom>
            </p:spPr>
          </p:pic>
          <p:pic>
            <p:nvPicPr>
              <p:cNvPr id="723" name="Picture 722" descr="Logo for Viva Learning">
                <a:extLst>
                  <a:ext uri="{FF2B5EF4-FFF2-40B4-BE49-F238E27FC236}">
                    <a16:creationId xmlns:a16="http://schemas.microsoft.com/office/drawing/2014/main" id="{C619C4F0-4692-B5CB-53AA-395DB6A1B680}"/>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3075307" y="2556246"/>
                <a:ext cx="251598" cy="251598"/>
              </a:xfrm>
              <a:prstGeom prst="rect">
                <a:avLst/>
              </a:prstGeom>
            </p:spPr>
          </p:pic>
          <p:pic>
            <p:nvPicPr>
              <p:cNvPr id="724" name="Picture 723" descr="Logo, icon&#10;&#10;Description automatically generated">
                <a:extLst>
                  <a:ext uri="{FF2B5EF4-FFF2-40B4-BE49-F238E27FC236}">
                    <a16:creationId xmlns:a16="http://schemas.microsoft.com/office/drawing/2014/main" id="{69977A7D-3E2D-BAD5-C645-6C7C8D8324E1}"/>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8874111" y="3808952"/>
                <a:ext cx="481146" cy="481146"/>
              </a:xfrm>
              <a:prstGeom prst="rect">
                <a:avLst/>
              </a:prstGeom>
            </p:spPr>
          </p:pic>
          <p:pic>
            <p:nvPicPr>
              <p:cNvPr id="725" name="Picture 724" descr="A purple circle on a black background&#10;&#10;Description automatically generated with low confidence">
                <a:extLst>
                  <a:ext uri="{FF2B5EF4-FFF2-40B4-BE49-F238E27FC236}">
                    <a16:creationId xmlns:a16="http://schemas.microsoft.com/office/drawing/2014/main" id="{46DD1849-26F9-CC99-DAC4-10B57D746F06}"/>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2339400" y="3107492"/>
                <a:ext cx="495595" cy="495595"/>
              </a:xfrm>
              <a:prstGeom prst="rect">
                <a:avLst/>
              </a:prstGeom>
            </p:spPr>
          </p:pic>
          <p:pic>
            <p:nvPicPr>
              <p:cNvPr id="726" name="Picture 725" descr="A picture containing text, businesscard, envelope, vector graphics&#10;&#10;Description automatically generated">
                <a:extLst>
                  <a:ext uri="{FF2B5EF4-FFF2-40B4-BE49-F238E27FC236}">
                    <a16:creationId xmlns:a16="http://schemas.microsoft.com/office/drawing/2014/main" id="{D038546B-BB59-6FEA-4CA3-0F2A93E9ECE8}"/>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2750553" y="3205205"/>
                <a:ext cx="287308" cy="287308"/>
              </a:xfrm>
              <a:prstGeom prst="rect">
                <a:avLst/>
              </a:prstGeom>
            </p:spPr>
          </p:pic>
          <p:pic>
            <p:nvPicPr>
              <p:cNvPr id="727" name="Picture 726" descr="Icon&#10;&#10;Description automatically generated">
                <a:extLst>
                  <a:ext uri="{FF2B5EF4-FFF2-40B4-BE49-F238E27FC236}">
                    <a16:creationId xmlns:a16="http://schemas.microsoft.com/office/drawing/2014/main" id="{BBB46A26-F675-4F29-CBE4-A688625ECC13}"/>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2577903" y="3791264"/>
                <a:ext cx="547107" cy="547107"/>
              </a:xfrm>
              <a:prstGeom prst="rect">
                <a:avLst/>
              </a:prstGeom>
            </p:spPr>
          </p:pic>
          <p:pic>
            <p:nvPicPr>
              <p:cNvPr id="728" name="Picture 727" descr="A close up of a logo&#10;&#10;Description automatically generated">
                <a:extLst>
                  <a:ext uri="{FF2B5EF4-FFF2-40B4-BE49-F238E27FC236}">
                    <a16:creationId xmlns:a16="http://schemas.microsoft.com/office/drawing/2014/main" id="{BC25EC7B-B2C0-3859-0D7D-BF60CDC90D6E}"/>
                  </a:ext>
                </a:extLst>
              </p:cNvPr>
              <p:cNvPicPr>
                <a:picLocks noChangeAspect="1"/>
              </p:cNvPicPr>
              <p:nvPr/>
            </p:nvPicPr>
            <p:blipFill>
              <a:blip r:embed="rId25"/>
              <a:stretch>
                <a:fillRect/>
              </a:stretch>
            </p:blipFill>
            <p:spPr>
              <a:xfrm>
                <a:off x="9205684" y="2014240"/>
                <a:ext cx="566189" cy="566189"/>
              </a:xfrm>
              <a:prstGeom prst="rect">
                <a:avLst/>
              </a:prstGeom>
            </p:spPr>
          </p:pic>
          <p:pic>
            <p:nvPicPr>
              <p:cNvPr id="729" name="Picture 728" descr="A close up of a logo&#10;&#10;Description automatically generated">
                <a:extLst>
                  <a:ext uri="{FF2B5EF4-FFF2-40B4-BE49-F238E27FC236}">
                    <a16:creationId xmlns:a16="http://schemas.microsoft.com/office/drawing/2014/main" id="{14C32AFB-3F49-41E7-4A17-D9D2003E158D}"/>
                  </a:ext>
                </a:extLst>
              </p:cNvPr>
              <p:cNvPicPr>
                <a:picLocks noChangeAspect="1"/>
              </p:cNvPicPr>
              <p:nvPr/>
            </p:nvPicPr>
            <p:blipFill>
              <a:blip r:embed="rId45"/>
              <a:stretch>
                <a:fillRect/>
              </a:stretch>
            </p:blipFill>
            <p:spPr>
              <a:xfrm>
                <a:off x="8106955" y="2032750"/>
                <a:ext cx="602155" cy="602155"/>
              </a:xfrm>
              <a:prstGeom prst="rect">
                <a:avLst/>
              </a:prstGeom>
            </p:spPr>
          </p:pic>
          <p:pic>
            <p:nvPicPr>
              <p:cNvPr id="730" name="Picture 729" descr="Microsoft Teams app icon">
                <a:extLst>
                  <a:ext uri="{FF2B5EF4-FFF2-40B4-BE49-F238E27FC236}">
                    <a16:creationId xmlns:a16="http://schemas.microsoft.com/office/drawing/2014/main" id="{612DEB1E-B6F2-8F9F-35DD-FFDC9DD0E090}"/>
                  </a:ext>
                </a:extLst>
              </p:cNvPr>
              <p:cNvPicPr>
                <a:picLocks noChangeAspect="1"/>
              </p:cNvPicPr>
              <p:nvPr/>
            </p:nvPicPr>
            <p:blipFill>
              <a:blip r:embed="rId14"/>
              <a:stretch>
                <a:fillRect/>
              </a:stretch>
            </p:blipFill>
            <p:spPr>
              <a:xfrm>
                <a:off x="8798412" y="2367267"/>
                <a:ext cx="571616" cy="541685"/>
              </a:xfrm>
              <a:prstGeom prst="rect">
                <a:avLst/>
              </a:prstGeom>
            </p:spPr>
          </p:pic>
          <p:pic>
            <p:nvPicPr>
              <p:cNvPr id="731" name="Picture 730" descr="A close up of a logo&#10;&#10;Description automatically generated">
                <a:extLst>
                  <a:ext uri="{FF2B5EF4-FFF2-40B4-BE49-F238E27FC236}">
                    <a16:creationId xmlns:a16="http://schemas.microsoft.com/office/drawing/2014/main" id="{62F0813C-4817-8779-8A4A-70B349E32DBC}"/>
                  </a:ext>
                </a:extLst>
              </p:cNvPr>
              <p:cNvPicPr>
                <a:picLocks noChangeAspect="1"/>
              </p:cNvPicPr>
              <p:nvPr/>
            </p:nvPicPr>
            <p:blipFill>
              <a:blip r:embed="rId45"/>
              <a:stretch>
                <a:fillRect/>
              </a:stretch>
            </p:blipFill>
            <p:spPr>
              <a:xfrm>
                <a:off x="8735934" y="3420691"/>
                <a:ext cx="602155" cy="602155"/>
              </a:xfrm>
              <a:prstGeom prst="rect">
                <a:avLst/>
              </a:prstGeom>
            </p:spPr>
          </p:pic>
          <p:pic>
            <p:nvPicPr>
              <p:cNvPr id="732" name="Picture 731" descr="Icon&#10;&#10;Description automatically generated with low confidence">
                <a:extLst>
                  <a:ext uri="{FF2B5EF4-FFF2-40B4-BE49-F238E27FC236}">
                    <a16:creationId xmlns:a16="http://schemas.microsoft.com/office/drawing/2014/main" id="{B294258A-994A-82EF-3A0A-D9C382B9B413}"/>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8451612" y="2359978"/>
                <a:ext cx="566189" cy="566189"/>
              </a:xfrm>
              <a:prstGeom prst="rect">
                <a:avLst/>
              </a:prstGeom>
            </p:spPr>
          </p:pic>
          <p:pic>
            <p:nvPicPr>
              <p:cNvPr id="733" name="Picture 732" descr="Logo for Insights">
                <a:extLst>
                  <a:ext uri="{FF2B5EF4-FFF2-40B4-BE49-F238E27FC236}">
                    <a16:creationId xmlns:a16="http://schemas.microsoft.com/office/drawing/2014/main" id="{BECF95AF-945A-0DB3-C5B5-A9AD4A6AC87C}"/>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532302" y="4233252"/>
                <a:ext cx="270000" cy="270000"/>
              </a:xfrm>
              <a:prstGeom prst="rect">
                <a:avLst/>
              </a:prstGeom>
            </p:spPr>
          </p:pic>
          <p:pic>
            <p:nvPicPr>
              <p:cNvPr id="734" name="Picture 733">
                <a:extLst>
                  <a:ext uri="{FF2B5EF4-FFF2-40B4-BE49-F238E27FC236}">
                    <a16:creationId xmlns:a16="http://schemas.microsoft.com/office/drawing/2014/main" id="{5DA64F6D-BCF4-499A-FFAA-189FDB1C1ECA}"/>
                  </a:ext>
                </a:extLst>
              </p:cNvPr>
              <p:cNvPicPr>
                <a:picLocks noChangeAspect="1"/>
              </p:cNvPicPr>
              <p:nvPr/>
            </p:nvPicPr>
            <p:blipFill>
              <a:blip r:embed="rId59" cstate="print">
                <a:extLst>
                  <a:ext uri="{28A0092B-C50C-407E-A947-70E740481C1C}">
                    <a14:useLocalDpi xmlns:a14="http://schemas.microsoft.com/office/drawing/2010/main" val="0"/>
                  </a:ext>
                </a:extLst>
              </a:blip>
              <a:srcRect/>
              <a:stretch/>
            </p:blipFill>
            <p:spPr>
              <a:xfrm>
                <a:off x="8899304" y="4228676"/>
                <a:ext cx="270000" cy="270000"/>
              </a:xfrm>
              <a:prstGeom prst="rect">
                <a:avLst/>
              </a:prstGeom>
            </p:spPr>
          </p:pic>
          <p:pic>
            <p:nvPicPr>
              <p:cNvPr id="735" name="Picture 734" descr="A picture containing toy, vector graphics&#10;&#10;Description automatically generated">
                <a:extLst>
                  <a:ext uri="{FF2B5EF4-FFF2-40B4-BE49-F238E27FC236}">
                    <a16:creationId xmlns:a16="http://schemas.microsoft.com/office/drawing/2014/main" id="{46CA0EFA-EAA5-990B-DAAF-80A02A805FDE}"/>
                  </a:ext>
                </a:extLst>
              </p:cNvPr>
              <p:cNvPicPr>
                <a:picLocks noChangeAspect="1"/>
              </p:cNvPicPr>
              <p:nvPr/>
            </p:nvPicPr>
            <p:blipFill rotWithShape="1">
              <a:blip r:embed="rId60"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625088" y="2185930"/>
                <a:ext cx="270000" cy="275173"/>
              </a:xfrm>
              <a:prstGeom prst="rect">
                <a:avLst/>
              </a:prstGeom>
            </p:spPr>
          </p:pic>
          <p:pic>
            <p:nvPicPr>
              <p:cNvPr id="736" name="Picture 735" descr="Viva Engage icon">
                <a:extLst>
                  <a:ext uri="{FF2B5EF4-FFF2-40B4-BE49-F238E27FC236}">
                    <a16:creationId xmlns:a16="http://schemas.microsoft.com/office/drawing/2014/main" id="{26B5C499-4741-0ECF-8FE2-0E2EE7F006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78856" y="2194083"/>
                <a:ext cx="250162" cy="250805"/>
              </a:xfrm>
              <a:prstGeom prst="rect">
                <a:avLst/>
              </a:prstGeom>
            </p:spPr>
          </p:pic>
          <p:pic>
            <p:nvPicPr>
              <p:cNvPr id="737" name="Picture 736" descr="Icon&#10;&#10;Description automatically generated">
                <a:extLst>
                  <a:ext uri="{FF2B5EF4-FFF2-40B4-BE49-F238E27FC236}">
                    <a16:creationId xmlns:a16="http://schemas.microsoft.com/office/drawing/2014/main" id="{BD8B2DD3-A1C2-DE9E-672D-E3898A3D0606}"/>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8753102" y="3913551"/>
                <a:ext cx="274851" cy="274850"/>
              </a:xfrm>
              <a:prstGeom prst="rect">
                <a:avLst/>
              </a:prstGeom>
            </p:spPr>
          </p:pic>
          <p:pic>
            <p:nvPicPr>
              <p:cNvPr id="738" name="Picture 737" descr="Viva Connections Logo">
                <a:extLst>
                  <a:ext uri="{FF2B5EF4-FFF2-40B4-BE49-F238E27FC236}">
                    <a16:creationId xmlns:a16="http://schemas.microsoft.com/office/drawing/2014/main" id="{F50236D5-44B1-29D8-C4CF-5D615DFA765D}"/>
                  </a:ext>
                </a:extLst>
              </p:cNvPr>
              <p:cNvPicPr>
                <a:picLocks noChangeAspect="1"/>
              </p:cNvPicPr>
              <p:nvPr/>
            </p:nvPicPr>
            <p:blipFill>
              <a:blip r:embed="rId62">
                <a:extLst>
                  <a:ext uri="{28A0092B-C50C-407E-A947-70E740481C1C}">
                    <a14:useLocalDpi xmlns:a14="http://schemas.microsoft.com/office/drawing/2010/main" val="0"/>
                  </a:ext>
                </a:extLst>
              </a:blip>
              <a:srcRect/>
              <a:stretch/>
            </p:blipFill>
            <p:spPr>
              <a:xfrm>
                <a:off x="9211863" y="2865403"/>
                <a:ext cx="269919" cy="269919"/>
              </a:xfrm>
              <a:prstGeom prst="rect">
                <a:avLst/>
              </a:prstGeom>
            </p:spPr>
          </p:pic>
          <p:pic>
            <p:nvPicPr>
              <p:cNvPr id="739" name="Picture 738" descr="A purple and pink logo&#10;&#10;Description automatically generated">
                <a:extLst>
                  <a:ext uri="{FF2B5EF4-FFF2-40B4-BE49-F238E27FC236}">
                    <a16:creationId xmlns:a16="http://schemas.microsoft.com/office/drawing/2014/main" id="{914390AB-F934-4067-AAE5-C2287B3E17A8}"/>
                  </a:ext>
                </a:extLst>
              </p:cNvPr>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8924106" y="3193926"/>
                <a:ext cx="292532" cy="292532"/>
              </a:xfrm>
              <a:prstGeom prst="rect">
                <a:avLst/>
              </a:prstGeom>
            </p:spPr>
          </p:pic>
          <p:pic>
            <p:nvPicPr>
              <p:cNvPr id="740" name="Graphic 739">
                <a:extLst>
                  <a:ext uri="{FF2B5EF4-FFF2-40B4-BE49-F238E27FC236}">
                    <a16:creationId xmlns:a16="http://schemas.microsoft.com/office/drawing/2014/main" id="{398BE4BD-B42C-D14A-CFBA-D9C563BCE81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10018" y="2810167"/>
                <a:ext cx="356905" cy="356905"/>
              </a:xfrm>
              <a:prstGeom prst="rect">
                <a:avLst/>
              </a:prstGeom>
            </p:spPr>
          </p:pic>
          <p:pic>
            <p:nvPicPr>
              <p:cNvPr id="741" name="Picture 2" descr="Sales scenario: Respond to a RFP (Copilot Scenario Library) – Microsoft ...">
                <a:extLst>
                  <a:ext uri="{FF2B5EF4-FFF2-40B4-BE49-F238E27FC236}">
                    <a16:creationId xmlns:a16="http://schemas.microsoft.com/office/drawing/2014/main" id="{00530A70-29AF-C4A2-DD9D-E0735B2A9BDA}"/>
                  </a:ext>
                </a:extLst>
              </p:cNvPr>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3101943" y="4237989"/>
                <a:ext cx="318553" cy="285103"/>
              </a:xfrm>
              <a:prstGeom prst="rect">
                <a:avLst/>
              </a:prstGeom>
              <a:noFill/>
              <a:extLst>
                <a:ext uri="{909E8E84-426E-40DD-AFC4-6F175D3DCCD1}">
                  <a14:hiddenFill xmlns:a14="http://schemas.microsoft.com/office/drawing/2010/main">
                    <a:solidFill>
                      <a:srgbClr val="FFFFFF"/>
                    </a:solidFill>
                  </a14:hiddenFill>
                </a:ext>
              </a:extLst>
            </p:spPr>
          </p:pic>
          <p:pic>
            <p:nvPicPr>
              <p:cNvPr id="742" name="Picture 2" descr="Azure Cloud Services | Sysvine Technologies">
                <a:extLst>
                  <a:ext uri="{FF2B5EF4-FFF2-40B4-BE49-F238E27FC236}">
                    <a16:creationId xmlns:a16="http://schemas.microsoft.com/office/drawing/2014/main" id="{7BCBAF4D-B066-7E65-8DBC-CD8927BEF619}"/>
                  </a:ext>
                </a:extLst>
              </p:cNvPr>
              <p:cNvPicPr>
                <a:picLocks noChangeAspect="1" noChangeArrowheads="1"/>
              </p:cNvPicPr>
              <p:nvPr/>
            </p:nvPicPr>
            <p:blipFill rotWithShape="1">
              <a:blip r:embed="rId65">
                <a:extLst>
                  <a:ext uri="{BEBA8EAE-BF5A-486C-A8C5-ECC9F3942E4B}">
                    <a14:imgProps xmlns:a14="http://schemas.microsoft.com/office/drawing/2010/main">
                      <a14:imgLayer r:embed="rId66">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2758093" y="4231649"/>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060671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Straight Arrow Connector 67" descr="Communities and the organisation enable teams">
            <a:extLst>
              <a:ext uri="{FF2B5EF4-FFF2-40B4-BE49-F238E27FC236}">
                <a16:creationId xmlns:a16="http://schemas.microsoft.com/office/drawing/2014/main" id="{B838363C-A2EB-7E31-ABBD-D5A8D87FE117}"/>
              </a:ext>
            </a:extLst>
          </p:cNvPr>
          <p:cNvCxnSpPr>
            <a:cxnSpLocks/>
          </p:cNvCxnSpPr>
          <p:nvPr/>
        </p:nvCxnSpPr>
        <p:spPr>
          <a:xfrm flipH="1">
            <a:off x="4571481" y="3809138"/>
            <a:ext cx="2853127" cy="0"/>
          </a:xfrm>
          <a:prstGeom prst="straightConnector1">
            <a:avLst/>
          </a:prstGeom>
          <a:noFill/>
          <a:ln w="6350" cap="flat" cmpd="sng" algn="ctr">
            <a:solidFill>
              <a:srgbClr val="A5A5A5"/>
            </a:solidFill>
            <a:prstDash val="solid"/>
            <a:miter lim="800000"/>
            <a:tailEnd type="triangle"/>
          </a:ln>
          <a:effectLst/>
        </p:spPr>
      </p:cxnSp>
      <p:grpSp>
        <p:nvGrpSpPr>
          <p:cNvPr id="69" name="Group 68">
            <a:extLst>
              <a:ext uri="{FF2B5EF4-FFF2-40B4-BE49-F238E27FC236}">
                <a16:creationId xmlns:a16="http://schemas.microsoft.com/office/drawing/2014/main" id="{75203C89-5533-AC87-A17B-93EC2C1D1F5C}"/>
              </a:ext>
            </a:extLst>
          </p:cNvPr>
          <p:cNvGrpSpPr/>
          <p:nvPr/>
        </p:nvGrpSpPr>
        <p:grpSpPr>
          <a:xfrm>
            <a:off x="6109447" y="2810236"/>
            <a:ext cx="268428" cy="1601341"/>
            <a:chOff x="6109447" y="2810236"/>
            <a:chExt cx="268428" cy="1601341"/>
          </a:xfrm>
        </p:grpSpPr>
        <p:sp>
          <p:nvSpPr>
            <p:cNvPr id="70" name="Rectangle 69">
              <a:extLst>
                <a:ext uri="{FF2B5EF4-FFF2-40B4-BE49-F238E27FC236}">
                  <a16:creationId xmlns:a16="http://schemas.microsoft.com/office/drawing/2014/main" id="{A5CD8B8D-F2A3-5406-32A6-8281E5AAFCE9}"/>
                </a:ext>
                <a:ext uri="{C183D7F6-B498-43B3-948B-1728B52AA6E4}">
                  <adec:decorative xmlns:adec="http://schemas.microsoft.com/office/drawing/2017/decorative" val="1"/>
                </a:ext>
              </a:extLst>
            </p:cNvPr>
            <p:cNvSpPr/>
            <p:nvPr/>
          </p:nvSpPr>
          <p:spPr>
            <a:xfrm>
              <a:off x="6109447" y="2810236"/>
              <a:ext cx="268428" cy="1601341"/>
            </a:xfrm>
            <a:prstGeom prst="rect">
              <a:avLst/>
            </a:prstGeom>
            <a:solidFill>
              <a:sysClr val="window" lastClr="FFFFFF">
                <a:lumMod val="95000"/>
              </a:sysClr>
            </a:solidFill>
            <a:ln w="3175" cap="flat" cmpd="sng" algn="ctr">
              <a:solidFill>
                <a:srgbClr val="E7E6E6">
                  <a:lumMod val="9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Rectangle: Rounded Corners 70">
              <a:extLst>
                <a:ext uri="{FF2B5EF4-FFF2-40B4-BE49-F238E27FC236}">
                  <a16:creationId xmlns:a16="http://schemas.microsoft.com/office/drawing/2014/main" id="{C8CBB9E2-9F76-749A-878E-EF5FBB0C2A3E}"/>
                </a:ext>
              </a:extLst>
            </p:cNvPr>
            <p:cNvSpPr/>
            <p:nvPr/>
          </p:nvSpPr>
          <p:spPr>
            <a:xfrm rot="16200000">
              <a:off x="5761922" y="3616622"/>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Psychological Capital</a:t>
              </a:r>
            </a:p>
          </p:txBody>
        </p:sp>
      </p:grpSp>
      <p:sp>
        <p:nvSpPr>
          <p:cNvPr id="72" name="Rectangle 71">
            <a:extLst>
              <a:ext uri="{FF2B5EF4-FFF2-40B4-BE49-F238E27FC236}">
                <a16:creationId xmlns:a16="http://schemas.microsoft.com/office/drawing/2014/main" id="{F71FE771-7302-E04E-BB2F-81A02C047886}"/>
              </a:ext>
              <a:ext uri="{C183D7F6-B498-43B3-948B-1728B52AA6E4}">
                <adec:decorative xmlns:adec="http://schemas.microsoft.com/office/drawing/2017/decorative" val="1"/>
              </a:ext>
            </a:extLst>
          </p:cNvPr>
          <p:cNvSpPr/>
          <p:nvPr/>
        </p:nvSpPr>
        <p:spPr>
          <a:xfrm rot="17236442">
            <a:off x="4183426" y="2958946"/>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AE23A91A-B7ED-8ED4-2C4D-3DF9961E28BE}"/>
              </a:ext>
              <a:ext uri="{C183D7F6-B498-43B3-948B-1728B52AA6E4}">
                <adec:decorative xmlns:adec="http://schemas.microsoft.com/office/drawing/2017/decorative" val="1"/>
              </a:ext>
            </a:extLst>
          </p:cNvPr>
          <p:cNvSpPr/>
          <p:nvPr/>
        </p:nvSpPr>
        <p:spPr>
          <a:xfrm rot="4422512">
            <a:off x="8095132" y="2938711"/>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Title 5">
            <a:extLst>
              <a:ext uri="{FF2B5EF4-FFF2-40B4-BE49-F238E27FC236}">
                <a16:creationId xmlns:a16="http://schemas.microsoft.com/office/drawing/2014/main" id="{FA78D616-7E95-D76A-2980-397661095586}"/>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Culture focus</a:t>
            </a:r>
          </a:p>
        </p:txBody>
      </p:sp>
      <p:grpSp>
        <p:nvGrpSpPr>
          <p:cNvPr id="75" name="Group 74" descr="Resource built in the individual - Psychological Capital which consists of Resilience, self-efficacy, optimism, hope">
            <a:extLst>
              <a:ext uri="{FF2B5EF4-FFF2-40B4-BE49-F238E27FC236}">
                <a16:creationId xmlns:a16="http://schemas.microsoft.com/office/drawing/2014/main" id="{AF2E6DD7-CD99-EF2B-38A4-1F9D54017F90}"/>
              </a:ext>
            </a:extLst>
          </p:cNvPr>
          <p:cNvGrpSpPr/>
          <p:nvPr/>
        </p:nvGrpSpPr>
        <p:grpSpPr>
          <a:xfrm>
            <a:off x="6992231" y="721159"/>
            <a:ext cx="1810129" cy="1057194"/>
            <a:chOff x="4985204" y="440611"/>
            <a:chExt cx="1505870" cy="968237"/>
          </a:xfrm>
        </p:grpSpPr>
        <p:sp>
          <p:nvSpPr>
            <p:cNvPr id="76" name="Rectangle 75">
              <a:extLst>
                <a:ext uri="{FF2B5EF4-FFF2-40B4-BE49-F238E27FC236}">
                  <a16:creationId xmlns:a16="http://schemas.microsoft.com/office/drawing/2014/main" id="{E12ECA32-1428-B558-092B-473AB3D6F4F5}"/>
                </a:ext>
              </a:extLst>
            </p:cNvPr>
            <p:cNvSpPr/>
            <p:nvPr/>
          </p:nvSpPr>
          <p:spPr bwMode="auto">
            <a:xfrm>
              <a:off x="4993348" y="676084"/>
              <a:ext cx="1469154" cy="732764"/>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71450" marR="0" lvl="0" indent="-171450"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Positive resources such as hope and self-efficacy</a:t>
              </a:r>
            </a:p>
            <a:p>
              <a:pPr marL="171450" marR="0" lvl="0" indent="-171450"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Engagement</a:t>
              </a:r>
              <a:endParaRPr kumimoji="0" lang="en-US"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endParaRPr>
            </a:p>
          </p:txBody>
        </p:sp>
        <p:sp>
          <p:nvSpPr>
            <p:cNvPr id="77" name="Rectangle 76">
              <a:extLst>
                <a:ext uri="{FF2B5EF4-FFF2-40B4-BE49-F238E27FC236}">
                  <a16:creationId xmlns:a16="http://schemas.microsoft.com/office/drawing/2014/main" id="{05AC6108-850E-8329-2ABD-2F376D22701F}"/>
                </a:ext>
              </a:extLst>
            </p:cNvPr>
            <p:cNvSpPr/>
            <p:nvPr/>
          </p:nvSpPr>
          <p:spPr bwMode="auto">
            <a:xfrm>
              <a:off x="4985204" y="440611"/>
              <a:ext cx="1505870" cy="236848"/>
            </a:xfrm>
            <a:prstGeom prst="rect">
              <a:avLst/>
            </a:prstGeom>
            <a:solidFill>
              <a:srgbClr val="7030A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Builds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78" name="Group 77" descr="The individual reciprocates Commitment, thought leadership and positive deviance">
            <a:extLst>
              <a:ext uri="{FF2B5EF4-FFF2-40B4-BE49-F238E27FC236}">
                <a16:creationId xmlns:a16="http://schemas.microsoft.com/office/drawing/2014/main" id="{70471304-98B8-E884-28B3-660725A86B8F}"/>
              </a:ext>
            </a:extLst>
          </p:cNvPr>
          <p:cNvGrpSpPr/>
          <p:nvPr/>
        </p:nvGrpSpPr>
        <p:grpSpPr>
          <a:xfrm>
            <a:off x="3687465" y="714888"/>
            <a:ext cx="1810129" cy="1063466"/>
            <a:chOff x="4985204" y="440611"/>
            <a:chExt cx="1505870" cy="879733"/>
          </a:xfrm>
        </p:grpSpPr>
        <p:sp>
          <p:nvSpPr>
            <p:cNvPr id="79" name="Rectangle 78">
              <a:extLst>
                <a:ext uri="{FF2B5EF4-FFF2-40B4-BE49-F238E27FC236}">
                  <a16:creationId xmlns:a16="http://schemas.microsoft.com/office/drawing/2014/main" id="{F55B5A51-277C-9F8B-DD18-523670C5916E}"/>
                </a:ext>
              </a:extLst>
            </p:cNvPr>
            <p:cNvSpPr/>
            <p:nvPr/>
          </p:nvSpPr>
          <p:spPr bwMode="auto">
            <a:xfrm>
              <a:off x="4985204" y="686029"/>
              <a:ext cx="1505870" cy="634315"/>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Commitment</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Thought Leadership</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Positive deviance </a:t>
              </a:r>
            </a:p>
            <a:p>
              <a:pPr marL="0" marR="0" lvl="0" indent="0" algn="l" defTabSz="951028" rtl="0" eaLnBrk="1" fontAlgn="base" latinLnBrk="0" hangingPunct="1">
                <a:lnSpc>
                  <a:spcPct val="100000"/>
                </a:lnSpc>
                <a:spcBef>
                  <a:spcPts val="306"/>
                </a:spcBef>
                <a:spcAft>
                  <a:spcPts val="0"/>
                </a:spcAft>
                <a:buClrTx/>
                <a:buSzTx/>
                <a:buFontTx/>
                <a:buNone/>
                <a:tabLst/>
                <a:defRPr/>
              </a:pPr>
              <a:endPar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endParaRPr>
            </a:p>
          </p:txBody>
        </p:sp>
        <p:sp>
          <p:nvSpPr>
            <p:cNvPr id="80" name="Rectangle 79">
              <a:extLst>
                <a:ext uri="{FF2B5EF4-FFF2-40B4-BE49-F238E27FC236}">
                  <a16:creationId xmlns:a16="http://schemas.microsoft.com/office/drawing/2014/main" id="{AAF86610-81BC-A4CD-9112-B548EAC54E2C}"/>
                </a:ext>
              </a:extLst>
            </p:cNvPr>
            <p:cNvSpPr/>
            <p:nvPr/>
          </p:nvSpPr>
          <p:spPr bwMode="auto">
            <a:xfrm>
              <a:off x="4985204" y="440611"/>
              <a:ext cx="150587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Reciprocates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cxnSp>
        <p:nvCxnSpPr>
          <p:cNvPr id="81" name="Connector: Elbow 80">
            <a:extLst>
              <a:ext uri="{FF2B5EF4-FFF2-40B4-BE49-F238E27FC236}">
                <a16:creationId xmlns:a16="http://schemas.microsoft.com/office/drawing/2014/main" id="{423B3B4B-2A21-51DE-B714-CE98A640253C}"/>
              </a:ext>
              <a:ext uri="{C183D7F6-B498-43B3-948B-1728B52AA6E4}">
                <adec:decorative xmlns:adec="http://schemas.microsoft.com/office/drawing/2017/decorative" val="1"/>
              </a:ext>
            </a:extLst>
          </p:cNvPr>
          <p:cNvCxnSpPr>
            <a:cxnSpLocks/>
          </p:cNvCxnSpPr>
          <p:nvPr/>
        </p:nvCxnSpPr>
        <p:spPr>
          <a:xfrm rot="5400000">
            <a:off x="2414331" y="1989683"/>
            <a:ext cx="922329" cy="865310"/>
          </a:xfrm>
          <a:prstGeom prst="bentConnector3">
            <a:avLst>
              <a:gd name="adj1" fmla="val 430"/>
            </a:avLst>
          </a:prstGeom>
          <a:noFill/>
          <a:ln w="6350" cap="flat" cmpd="sng" algn="ctr">
            <a:solidFill>
              <a:srgbClr val="A5A5A5"/>
            </a:solidFill>
            <a:prstDash val="solid"/>
            <a:miter lim="800000"/>
            <a:tailEnd type="triangle"/>
          </a:ln>
          <a:effectLst/>
        </p:spPr>
      </p:cxnSp>
      <p:grpSp>
        <p:nvGrpSpPr>
          <p:cNvPr id="82" name="Group 81" descr="Resources built in the individual: Psychological safety, Sense of Achievement, Sense of belonging, Autonomy and trust">
            <a:extLst>
              <a:ext uri="{FF2B5EF4-FFF2-40B4-BE49-F238E27FC236}">
                <a16:creationId xmlns:a16="http://schemas.microsoft.com/office/drawing/2014/main" id="{19182F86-770B-6BC9-ECC9-2E00EC9CE6EC}"/>
              </a:ext>
            </a:extLst>
          </p:cNvPr>
          <p:cNvGrpSpPr/>
          <p:nvPr/>
        </p:nvGrpSpPr>
        <p:grpSpPr>
          <a:xfrm>
            <a:off x="319683" y="1830996"/>
            <a:ext cx="1810129" cy="1250139"/>
            <a:chOff x="4985204" y="440611"/>
            <a:chExt cx="1505870" cy="1144948"/>
          </a:xfrm>
        </p:grpSpPr>
        <p:sp>
          <p:nvSpPr>
            <p:cNvPr id="83" name="Rectangle 82">
              <a:extLst>
                <a:ext uri="{FF2B5EF4-FFF2-40B4-BE49-F238E27FC236}">
                  <a16:creationId xmlns:a16="http://schemas.microsoft.com/office/drawing/2014/main" id="{508F0147-C36B-1B63-3D07-1D11E3884363}"/>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Psychological Safety</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Sense of Achievement</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Sense of belonging</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Autonomy and trust</a:t>
              </a:r>
            </a:p>
          </p:txBody>
        </p:sp>
        <p:sp>
          <p:nvSpPr>
            <p:cNvPr id="84" name="Rectangle 83">
              <a:extLst>
                <a:ext uri="{FF2B5EF4-FFF2-40B4-BE49-F238E27FC236}">
                  <a16:creationId xmlns:a16="http://schemas.microsoft.com/office/drawing/2014/main" id="{62385677-0D10-65A2-A6B8-D309ACE09276}"/>
                </a:ext>
              </a:extLst>
            </p:cNvPr>
            <p:cNvSpPr/>
            <p:nvPr/>
          </p:nvSpPr>
          <p:spPr bwMode="auto">
            <a:xfrm>
              <a:off x="4985204" y="440611"/>
              <a:ext cx="1505870" cy="236848"/>
            </a:xfrm>
            <a:prstGeom prst="rect">
              <a:avLst/>
            </a:prstGeom>
            <a:solidFill>
              <a:srgbClr val="7030A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Builds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85" name="Group 84" descr="The individual reciprocates creativitiy, accountability and enery into the team">
            <a:extLst>
              <a:ext uri="{FF2B5EF4-FFF2-40B4-BE49-F238E27FC236}">
                <a16:creationId xmlns:a16="http://schemas.microsoft.com/office/drawing/2014/main" id="{B1DD2970-3323-A5F9-7301-9FDC8805A0D2}"/>
              </a:ext>
            </a:extLst>
          </p:cNvPr>
          <p:cNvGrpSpPr/>
          <p:nvPr/>
        </p:nvGrpSpPr>
        <p:grpSpPr>
          <a:xfrm>
            <a:off x="2507511" y="5119226"/>
            <a:ext cx="1810129" cy="1250139"/>
            <a:chOff x="4985204" y="440611"/>
            <a:chExt cx="1505870" cy="1144948"/>
          </a:xfrm>
        </p:grpSpPr>
        <p:sp>
          <p:nvSpPr>
            <p:cNvPr id="86" name="Rectangle 85">
              <a:extLst>
                <a:ext uri="{FF2B5EF4-FFF2-40B4-BE49-F238E27FC236}">
                  <a16:creationId xmlns:a16="http://schemas.microsoft.com/office/drawing/2014/main" id="{11882DCE-872D-3050-A6D2-AD33BEF88687}"/>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Creativity</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Accountability</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Energy</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Performance</a:t>
              </a:r>
            </a:p>
          </p:txBody>
        </p:sp>
        <p:sp>
          <p:nvSpPr>
            <p:cNvPr id="87" name="Rectangle 86">
              <a:extLst>
                <a:ext uri="{FF2B5EF4-FFF2-40B4-BE49-F238E27FC236}">
                  <a16:creationId xmlns:a16="http://schemas.microsoft.com/office/drawing/2014/main" id="{0266AE4E-66DC-5DDE-68AC-A754ED41019F}"/>
                </a:ext>
              </a:extLst>
            </p:cNvPr>
            <p:cNvSpPr/>
            <p:nvPr/>
          </p:nvSpPr>
          <p:spPr bwMode="auto">
            <a:xfrm>
              <a:off x="4985204" y="440611"/>
              <a:ext cx="150587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Reciprocates</a:t>
              </a:r>
            </a:p>
          </p:txBody>
        </p:sp>
      </p:grpSp>
      <p:grpSp>
        <p:nvGrpSpPr>
          <p:cNvPr id="88" name="Group 87" descr="Resources built by the organisation: Meaning, learning and mastery, connection, care and support">
            <a:extLst>
              <a:ext uri="{FF2B5EF4-FFF2-40B4-BE49-F238E27FC236}">
                <a16:creationId xmlns:a16="http://schemas.microsoft.com/office/drawing/2014/main" id="{5B817367-2470-E63E-9001-6AC5192629BE}"/>
              </a:ext>
            </a:extLst>
          </p:cNvPr>
          <p:cNvGrpSpPr/>
          <p:nvPr/>
        </p:nvGrpSpPr>
        <p:grpSpPr>
          <a:xfrm>
            <a:off x="10061956" y="1830996"/>
            <a:ext cx="1810129" cy="1250139"/>
            <a:chOff x="4985204" y="440611"/>
            <a:chExt cx="1505870" cy="1144948"/>
          </a:xfrm>
        </p:grpSpPr>
        <p:sp>
          <p:nvSpPr>
            <p:cNvPr id="89" name="Rectangle 88">
              <a:extLst>
                <a:ext uri="{FF2B5EF4-FFF2-40B4-BE49-F238E27FC236}">
                  <a16:creationId xmlns:a16="http://schemas.microsoft.com/office/drawing/2014/main" id="{8A911CC4-A050-7939-63AA-3BE2E9DF9686}"/>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Meaning</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Learning &amp; mastery</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Connection</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Care &amp; support</a:t>
              </a:r>
            </a:p>
          </p:txBody>
        </p:sp>
        <p:sp>
          <p:nvSpPr>
            <p:cNvPr id="90" name="Rectangle 89">
              <a:extLst>
                <a:ext uri="{FF2B5EF4-FFF2-40B4-BE49-F238E27FC236}">
                  <a16:creationId xmlns:a16="http://schemas.microsoft.com/office/drawing/2014/main" id="{F6593D88-37D9-F411-316D-D2FFE94699F4}"/>
                </a:ext>
              </a:extLst>
            </p:cNvPr>
            <p:cNvSpPr/>
            <p:nvPr/>
          </p:nvSpPr>
          <p:spPr bwMode="auto">
            <a:xfrm>
              <a:off x="4985204" y="440611"/>
              <a:ext cx="1505870" cy="236848"/>
            </a:xfrm>
            <a:prstGeom prst="rect">
              <a:avLst/>
            </a:prstGeom>
            <a:solidFill>
              <a:srgbClr val="7030A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Builds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91" name="Group 90" descr="The individual reciprocates attention, time and organisational citizenship behaviours">
            <a:extLst>
              <a:ext uri="{FF2B5EF4-FFF2-40B4-BE49-F238E27FC236}">
                <a16:creationId xmlns:a16="http://schemas.microsoft.com/office/drawing/2014/main" id="{C6C7E1EF-329F-6266-2AD5-A334E0ECF36F}"/>
              </a:ext>
            </a:extLst>
          </p:cNvPr>
          <p:cNvGrpSpPr/>
          <p:nvPr/>
        </p:nvGrpSpPr>
        <p:grpSpPr>
          <a:xfrm>
            <a:off x="8155333" y="5119126"/>
            <a:ext cx="1810129" cy="1250239"/>
            <a:chOff x="4985204" y="440611"/>
            <a:chExt cx="1505870" cy="1144948"/>
          </a:xfrm>
        </p:grpSpPr>
        <p:sp>
          <p:nvSpPr>
            <p:cNvPr id="92" name="Rectangle 91">
              <a:extLst>
                <a:ext uri="{FF2B5EF4-FFF2-40B4-BE49-F238E27FC236}">
                  <a16:creationId xmlns:a16="http://schemas.microsoft.com/office/drawing/2014/main" id="{6C9FD3D0-05A9-1957-927F-BF0D22AA002B}"/>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Attention</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Time</a:t>
              </a:r>
            </a:p>
            <a:p>
              <a:pPr marL="275246" marR="0" lvl="0" indent="-275246" algn="l" defTabSz="951028" rtl="0"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Organisational citizenship behaviour</a:t>
              </a:r>
            </a:p>
          </p:txBody>
        </p:sp>
        <p:sp>
          <p:nvSpPr>
            <p:cNvPr id="93" name="Rectangle 92">
              <a:extLst>
                <a:ext uri="{FF2B5EF4-FFF2-40B4-BE49-F238E27FC236}">
                  <a16:creationId xmlns:a16="http://schemas.microsoft.com/office/drawing/2014/main" id="{9A07F497-82DD-2016-AB50-1A2F9C6C21F1}"/>
                </a:ext>
              </a:extLst>
            </p:cNvPr>
            <p:cNvSpPr/>
            <p:nvPr/>
          </p:nvSpPr>
          <p:spPr bwMode="auto">
            <a:xfrm>
              <a:off x="4985204" y="440611"/>
              <a:ext cx="150587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Reciprocates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cxnSp>
        <p:nvCxnSpPr>
          <p:cNvPr id="94" name="Connector: Elbow 93" descr="Communities and the organisation grow the individual">
            <a:extLst>
              <a:ext uri="{FF2B5EF4-FFF2-40B4-BE49-F238E27FC236}">
                <a16:creationId xmlns:a16="http://schemas.microsoft.com/office/drawing/2014/main" id="{536AD276-6891-1124-B90B-FCD578EC71CA}"/>
              </a:ext>
            </a:extLst>
          </p:cNvPr>
          <p:cNvCxnSpPr/>
          <p:nvPr/>
        </p:nvCxnSpPr>
        <p:spPr>
          <a:xfrm rot="10800000">
            <a:off x="9019098" y="2072848"/>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95" name="Rectangle: Rounded Corners 94">
            <a:extLst>
              <a:ext uri="{FF2B5EF4-FFF2-40B4-BE49-F238E27FC236}">
                <a16:creationId xmlns:a16="http://schemas.microsoft.com/office/drawing/2014/main" id="{EAFE5A8B-E5EF-9FFE-509D-DEBB42A60E96}"/>
              </a:ext>
              <a:ext uri="{C183D7F6-B498-43B3-948B-1728B52AA6E4}">
                <adec:decorative xmlns:adec="http://schemas.microsoft.com/office/drawing/2017/decorative" val="1"/>
              </a:ext>
            </a:extLst>
          </p:cNvPr>
          <p:cNvSpPr/>
          <p:nvPr/>
        </p:nvSpPr>
        <p:spPr>
          <a:xfrm>
            <a:off x="6515186" y="3652025"/>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sp>
        <p:nvSpPr>
          <p:cNvPr id="96" name="TextBox 95">
            <a:extLst>
              <a:ext uri="{FF2B5EF4-FFF2-40B4-BE49-F238E27FC236}">
                <a16:creationId xmlns:a16="http://schemas.microsoft.com/office/drawing/2014/main" id="{FE1BCAE7-F222-C6F0-394A-F223CE17CCE3}"/>
              </a:ext>
              <a:ext uri="{C183D7F6-B498-43B3-948B-1728B52AA6E4}">
                <adec:decorative xmlns:adec="http://schemas.microsoft.com/office/drawing/2017/decorative" val="1"/>
              </a:ext>
            </a:extLst>
          </p:cNvPr>
          <p:cNvSpPr txBox="1"/>
          <p:nvPr/>
        </p:nvSpPr>
        <p:spPr>
          <a:xfrm>
            <a:off x="1829956" y="4659658"/>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sp>
        <p:nvSpPr>
          <p:cNvPr id="97" name="Rectangle: Rounded Corners 96">
            <a:extLst>
              <a:ext uri="{FF2B5EF4-FFF2-40B4-BE49-F238E27FC236}">
                <a16:creationId xmlns:a16="http://schemas.microsoft.com/office/drawing/2014/main" id="{7C1A2F11-C857-7BED-1102-79DFEA45ECE3}"/>
              </a:ext>
              <a:ext uri="{C183D7F6-B498-43B3-948B-1728B52AA6E4}">
                <adec:decorative xmlns:adec="http://schemas.microsoft.com/office/drawing/2017/decorative" val="1"/>
              </a:ext>
            </a:extLst>
          </p:cNvPr>
          <p:cNvSpPr/>
          <p:nvPr/>
        </p:nvSpPr>
        <p:spPr>
          <a:xfrm>
            <a:off x="9259766" y="2107837"/>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sp>
        <p:nvSpPr>
          <p:cNvPr id="98" name="Rectangle: Rounded Corners 97">
            <a:extLst>
              <a:ext uri="{FF2B5EF4-FFF2-40B4-BE49-F238E27FC236}">
                <a16:creationId xmlns:a16="http://schemas.microsoft.com/office/drawing/2014/main" id="{2DC634CB-E64A-2347-4571-957CBF7ADC97}"/>
              </a:ext>
              <a:ext uri="{C183D7F6-B498-43B3-948B-1728B52AA6E4}">
                <adec:decorative xmlns:adec="http://schemas.microsoft.com/office/drawing/2017/decorative" val="1"/>
              </a:ext>
            </a:extLst>
          </p:cNvPr>
          <p:cNvSpPr/>
          <p:nvPr/>
        </p:nvSpPr>
        <p:spPr>
          <a:xfrm>
            <a:off x="2255354" y="2018754"/>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99" name="TextBox 98">
            <a:extLst>
              <a:ext uri="{FF2B5EF4-FFF2-40B4-BE49-F238E27FC236}">
                <a16:creationId xmlns:a16="http://schemas.microsoft.com/office/drawing/2014/main" id="{E651E389-6972-3919-25B7-D24BE6EA5342}"/>
              </a:ext>
              <a:ext uri="{C183D7F6-B498-43B3-948B-1728B52AA6E4}">
                <adec:decorative xmlns:adec="http://schemas.microsoft.com/office/drawing/2017/decorative" val="1"/>
              </a:ext>
            </a:extLst>
          </p:cNvPr>
          <p:cNvSpPr txBox="1"/>
          <p:nvPr/>
        </p:nvSpPr>
        <p:spPr>
          <a:xfrm>
            <a:off x="8936378" y="4679288"/>
            <a:ext cx="223265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Community + Organization</a:t>
            </a:r>
          </a:p>
        </p:txBody>
      </p:sp>
      <p:cxnSp>
        <p:nvCxnSpPr>
          <p:cNvPr id="100" name="Straight Arrow Connector 99">
            <a:extLst>
              <a:ext uri="{FF2B5EF4-FFF2-40B4-BE49-F238E27FC236}">
                <a16:creationId xmlns:a16="http://schemas.microsoft.com/office/drawing/2014/main" id="{08046B18-6D30-2FC3-38CB-2F672AD01C76}"/>
              </a:ext>
              <a:ext uri="{C183D7F6-B498-43B3-948B-1728B52AA6E4}">
                <adec:decorative xmlns:adec="http://schemas.microsoft.com/office/drawing/2017/decorative" val="1"/>
              </a:ext>
            </a:extLst>
          </p:cNvPr>
          <p:cNvCxnSpPr>
            <a:cxnSpLocks/>
          </p:cNvCxnSpPr>
          <p:nvPr/>
        </p:nvCxnSpPr>
        <p:spPr>
          <a:xfrm>
            <a:off x="6377875" y="2875490"/>
            <a:ext cx="0" cy="895464"/>
          </a:xfrm>
          <a:prstGeom prst="straightConnector1">
            <a:avLst/>
          </a:prstGeom>
          <a:noFill/>
          <a:ln w="34925" cap="flat" cmpd="sng" algn="ctr">
            <a:solidFill>
              <a:srgbClr val="7030A0"/>
            </a:solidFill>
            <a:prstDash val="solid"/>
            <a:miter lim="800000"/>
            <a:headEnd w="med" len="med"/>
            <a:tailEnd type="triangle" w="lg" len="lg"/>
          </a:ln>
          <a:effectLst/>
        </p:spPr>
      </p:cxnSp>
      <p:cxnSp>
        <p:nvCxnSpPr>
          <p:cNvPr id="101" name="Straight Arrow Connector 100">
            <a:extLst>
              <a:ext uri="{FF2B5EF4-FFF2-40B4-BE49-F238E27FC236}">
                <a16:creationId xmlns:a16="http://schemas.microsoft.com/office/drawing/2014/main" id="{B08246B1-B436-23A5-91F9-73BFC555F1BF}"/>
              </a:ext>
              <a:ext uri="{C183D7F6-B498-43B3-948B-1728B52AA6E4}">
                <adec:decorative xmlns:adec="http://schemas.microsoft.com/office/drawing/2017/decorative" val="1"/>
              </a:ext>
            </a:extLst>
          </p:cNvPr>
          <p:cNvCxnSpPr>
            <a:cxnSpLocks/>
          </p:cNvCxnSpPr>
          <p:nvPr/>
        </p:nvCxnSpPr>
        <p:spPr>
          <a:xfrm>
            <a:off x="3041013" y="3879625"/>
            <a:ext cx="1483557" cy="462487"/>
          </a:xfrm>
          <a:prstGeom prst="straightConnector1">
            <a:avLst/>
          </a:prstGeom>
          <a:noFill/>
          <a:ln w="34925" cap="flat" cmpd="sng" algn="ctr">
            <a:solidFill>
              <a:srgbClr val="7030A0"/>
            </a:solidFill>
            <a:prstDash val="solid"/>
            <a:miter lim="800000"/>
            <a:headEnd w="med" len="med"/>
            <a:tailEnd type="triangle" w="lg" len="lg"/>
          </a:ln>
          <a:effectLst/>
        </p:spPr>
      </p:cxnSp>
      <p:cxnSp>
        <p:nvCxnSpPr>
          <p:cNvPr id="102" name="Straight Arrow Connector 101">
            <a:extLst>
              <a:ext uri="{FF2B5EF4-FFF2-40B4-BE49-F238E27FC236}">
                <a16:creationId xmlns:a16="http://schemas.microsoft.com/office/drawing/2014/main" id="{3C77FF1B-38BB-DE08-2603-76587537102C}"/>
              </a:ext>
              <a:ext uri="{C183D7F6-B498-43B3-948B-1728B52AA6E4}">
                <adec:decorative xmlns:adec="http://schemas.microsoft.com/office/drawing/2017/decorative" val="1"/>
              </a:ext>
            </a:extLst>
          </p:cNvPr>
          <p:cNvCxnSpPr>
            <a:cxnSpLocks/>
          </p:cNvCxnSpPr>
          <p:nvPr/>
        </p:nvCxnSpPr>
        <p:spPr>
          <a:xfrm flipH="1" flipV="1">
            <a:off x="6109447" y="3472644"/>
            <a:ext cx="0" cy="828000"/>
          </a:xfrm>
          <a:prstGeom prst="straightConnector1">
            <a:avLst/>
          </a:prstGeom>
          <a:noFill/>
          <a:ln w="34925" cap="flat" cmpd="sng" algn="ctr">
            <a:solidFill>
              <a:srgbClr val="002060"/>
            </a:solidFill>
            <a:prstDash val="solid"/>
            <a:miter lim="800000"/>
            <a:headEnd w="med" len="med"/>
            <a:tailEnd type="triangle" w="lg" len="lg"/>
          </a:ln>
          <a:effectLst/>
        </p:spPr>
      </p:cxnSp>
      <p:cxnSp>
        <p:nvCxnSpPr>
          <p:cNvPr id="103" name="Straight Arrow Connector 102">
            <a:extLst>
              <a:ext uri="{FF2B5EF4-FFF2-40B4-BE49-F238E27FC236}">
                <a16:creationId xmlns:a16="http://schemas.microsoft.com/office/drawing/2014/main" id="{DF099FB4-4731-B6A2-3473-8EBC4A5356E5}"/>
              </a:ext>
              <a:ext uri="{C183D7F6-B498-43B3-948B-1728B52AA6E4}">
                <adec:decorative xmlns:adec="http://schemas.microsoft.com/office/drawing/2017/decorative" val="1"/>
              </a:ext>
            </a:extLst>
          </p:cNvPr>
          <p:cNvCxnSpPr>
            <a:cxnSpLocks/>
          </p:cNvCxnSpPr>
          <p:nvPr/>
        </p:nvCxnSpPr>
        <p:spPr>
          <a:xfrm flipH="1" flipV="1">
            <a:off x="4078867" y="4477267"/>
            <a:ext cx="1433062" cy="470017"/>
          </a:xfrm>
          <a:prstGeom prst="straightConnector1">
            <a:avLst/>
          </a:prstGeom>
          <a:noFill/>
          <a:ln w="34925" cap="flat" cmpd="sng" algn="ctr">
            <a:solidFill>
              <a:srgbClr val="002060"/>
            </a:solidFill>
            <a:prstDash val="solid"/>
            <a:miter lim="800000"/>
            <a:headEnd w="med" len="med"/>
            <a:tailEnd type="triangle" w="lg" len="lg"/>
          </a:ln>
          <a:effectLst/>
        </p:spPr>
      </p:cxnSp>
      <p:cxnSp>
        <p:nvCxnSpPr>
          <p:cNvPr id="104" name="Straight Arrow Connector 103">
            <a:extLst>
              <a:ext uri="{FF2B5EF4-FFF2-40B4-BE49-F238E27FC236}">
                <a16:creationId xmlns:a16="http://schemas.microsoft.com/office/drawing/2014/main" id="{05AC9CCC-F54A-E2BF-21CB-2E6D8D34822F}"/>
              </a:ext>
              <a:ext uri="{C183D7F6-B498-43B3-948B-1728B52AA6E4}">
                <adec:decorative xmlns:adec="http://schemas.microsoft.com/office/drawing/2017/decorative" val="1"/>
              </a:ext>
            </a:extLst>
          </p:cNvPr>
          <p:cNvCxnSpPr>
            <a:cxnSpLocks noChangeAspect="1"/>
          </p:cNvCxnSpPr>
          <p:nvPr/>
        </p:nvCxnSpPr>
        <p:spPr>
          <a:xfrm flipH="1">
            <a:off x="8002398" y="3940787"/>
            <a:ext cx="1296781" cy="380683"/>
          </a:xfrm>
          <a:prstGeom prst="straightConnector1">
            <a:avLst/>
          </a:prstGeom>
          <a:noFill/>
          <a:ln w="34925" cap="flat" cmpd="sng" algn="ctr">
            <a:solidFill>
              <a:srgbClr val="7030A0"/>
            </a:solidFill>
            <a:prstDash val="solid"/>
            <a:miter lim="800000"/>
            <a:headEnd w="med" len="med"/>
            <a:tailEnd type="triangle" w="lg" len="lg"/>
          </a:ln>
          <a:effectLst/>
        </p:spPr>
      </p:cxnSp>
      <p:cxnSp>
        <p:nvCxnSpPr>
          <p:cNvPr id="105" name="Straight Arrow Connector 104">
            <a:extLst>
              <a:ext uri="{FF2B5EF4-FFF2-40B4-BE49-F238E27FC236}">
                <a16:creationId xmlns:a16="http://schemas.microsoft.com/office/drawing/2014/main" id="{E34FB606-D150-94D9-BE40-21FB7BBA3AC0}"/>
              </a:ext>
              <a:ext uri="{C183D7F6-B498-43B3-948B-1728B52AA6E4}">
                <adec:decorative xmlns:adec="http://schemas.microsoft.com/office/drawing/2017/decorative" val="1"/>
              </a:ext>
            </a:extLst>
          </p:cNvPr>
          <p:cNvCxnSpPr>
            <a:cxnSpLocks noChangeAspect="1"/>
          </p:cNvCxnSpPr>
          <p:nvPr/>
        </p:nvCxnSpPr>
        <p:spPr>
          <a:xfrm flipV="1">
            <a:off x="6956558" y="4470426"/>
            <a:ext cx="1498588" cy="423126"/>
          </a:xfrm>
          <a:prstGeom prst="straightConnector1">
            <a:avLst/>
          </a:prstGeom>
          <a:noFill/>
          <a:ln w="34925" cap="flat" cmpd="sng" algn="ctr">
            <a:solidFill>
              <a:srgbClr val="002060"/>
            </a:solidFill>
            <a:prstDash val="solid"/>
            <a:miter lim="800000"/>
            <a:headEnd w="med" len="med"/>
            <a:tailEnd type="triangle" w="lg" len="lg"/>
          </a:ln>
          <a:effectLst/>
        </p:spPr>
      </p:cxnSp>
      <p:sp>
        <p:nvSpPr>
          <p:cNvPr id="106" name="TextBox 105">
            <a:extLst>
              <a:ext uri="{FF2B5EF4-FFF2-40B4-BE49-F238E27FC236}">
                <a16:creationId xmlns:a16="http://schemas.microsoft.com/office/drawing/2014/main" id="{4D1B0897-56EA-4727-E6F0-3D8DA3188238}"/>
              </a:ext>
              <a:ext uri="{C183D7F6-B498-43B3-948B-1728B52AA6E4}">
                <adec:decorative xmlns:adec="http://schemas.microsoft.com/office/drawing/2017/decorative" val="1"/>
              </a:ext>
            </a:extLst>
          </p:cNvPr>
          <p:cNvSpPr txBox="1"/>
          <p:nvPr/>
        </p:nvSpPr>
        <p:spPr>
          <a:xfrm>
            <a:off x="5681050" y="1229187"/>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4472C4"/>
                </a:solidFill>
                <a:effectLst/>
                <a:uLnTx/>
                <a:uFillTx/>
                <a:latin typeface="Calibri" panose="020F0502020204030204"/>
                <a:ea typeface="+mn-ea"/>
                <a:cs typeface="+mn-cs"/>
              </a:rPr>
              <a:t>Individual</a:t>
            </a:r>
          </a:p>
        </p:txBody>
      </p:sp>
      <p:sp>
        <p:nvSpPr>
          <p:cNvPr id="107" name="TextBox 106">
            <a:extLst>
              <a:ext uri="{FF2B5EF4-FFF2-40B4-BE49-F238E27FC236}">
                <a16:creationId xmlns:a16="http://schemas.microsoft.com/office/drawing/2014/main" id="{6E46B722-99E3-7878-C4B4-B4A612B42817}"/>
              </a:ext>
              <a:ext uri="{C183D7F6-B498-43B3-948B-1728B52AA6E4}">
                <adec:decorative xmlns:adec="http://schemas.microsoft.com/office/drawing/2017/decorative" val="1"/>
              </a:ext>
            </a:extLst>
          </p:cNvPr>
          <p:cNvSpPr txBox="1"/>
          <p:nvPr/>
        </p:nvSpPr>
        <p:spPr>
          <a:xfrm>
            <a:off x="5018280" y="5823941"/>
            <a:ext cx="245090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4472C4"/>
                </a:solidFill>
                <a:effectLst/>
                <a:uLnTx/>
                <a:uFillTx/>
                <a:latin typeface="Calibri Light" panose="020F0302020204030204"/>
                <a:ea typeface="+mn-ea"/>
                <a:cs typeface="+mn-cs"/>
              </a:rPr>
              <a:t>Person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1" u="none" strike="noStrike" kern="1200" cap="none" spc="0" normalizeH="0" baseline="0" noProof="0">
                <a:ln>
                  <a:noFill/>
                </a:ln>
                <a:solidFill>
                  <a:srgbClr val="4472C4"/>
                </a:solidFill>
                <a:effectLst/>
                <a:uLnTx/>
                <a:uFillTx/>
                <a:latin typeface="Calibri Light" panose="020F0302020204030204"/>
                <a:ea typeface="+mn-ea"/>
                <a:cs typeface="+mn-cs"/>
              </a:rPr>
              <a:t>#PeopleFirst</a:t>
            </a:r>
          </a:p>
        </p:txBody>
      </p:sp>
      <p:grpSp>
        <p:nvGrpSpPr>
          <p:cNvPr id="108" name="Group 107">
            <a:extLst>
              <a:ext uri="{FF2B5EF4-FFF2-40B4-BE49-F238E27FC236}">
                <a16:creationId xmlns:a16="http://schemas.microsoft.com/office/drawing/2014/main" id="{46027DE8-47E9-A3EC-2DA6-B35EADACADA7}"/>
              </a:ext>
            </a:extLst>
          </p:cNvPr>
          <p:cNvGrpSpPr/>
          <p:nvPr/>
        </p:nvGrpSpPr>
        <p:grpSpPr>
          <a:xfrm>
            <a:off x="5493502" y="4318512"/>
            <a:ext cx="1500057" cy="1500057"/>
            <a:chOff x="5493502" y="4318512"/>
            <a:chExt cx="1500057" cy="1500057"/>
          </a:xfrm>
        </p:grpSpPr>
        <p:sp>
          <p:nvSpPr>
            <p:cNvPr id="109" name="Oval 108">
              <a:extLst>
                <a:ext uri="{FF2B5EF4-FFF2-40B4-BE49-F238E27FC236}">
                  <a16:creationId xmlns:a16="http://schemas.microsoft.com/office/drawing/2014/main" id="{2FBC4320-2528-2C84-4784-3B38755C7C66}"/>
                </a:ext>
                <a:ext uri="{C183D7F6-B498-43B3-948B-1728B52AA6E4}">
                  <adec:decorative xmlns:adec="http://schemas.microsoft.com/office/drawing/2017/decorative" val="1"/>
                </a:ext>
              </a:extLst>
            </p:cNvPr>
            <p:cNvSpPr/>
            <p:nvPr/>
          </p:nvSpPr>
          <p:spPr>
            <a:xfrm>
              <a:off x="5493502" y="4319937"/>
              <a:ext cx="1491884" cy="1498632"/>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10" name="Partial Circle 109">
              <a:extLst>
                <a:ext uri="{FF2B5EF4-FFF2-40B4-BE49-F238E27FC236}">
                  <a16:creationId xmlns:a16="http://schemas.microsoft.com/office/drawing/2014/main" id="{E32A41BA-A1D9-D097-7A44-A7EA9569554D}"/>
                </a:ext>
                <a:ext uri="{C183D7F6-B498-43B3-948B-1728B52AA6E4}">
                  <adec:decorative xmlns:adec="http://schemas.microsoft.com/office/drawing/2017/decorative" val="1"/>
                </a:ext>
              </a:extLst>
            </p:cNvPr>
            <p:cNvSpPr/>
            <p:nvPr/>
          </p:nvSpPr>
          <p:spPr>
            <a:xfrm>
              <a:off x="5500257" y="4318512"/>
              <a:ext cx="1493302" cy="1500056"/>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1" name="Partial Circle 110">
              <a:extLst>
                <a:ext uri="{FF2B5EF4-FFF2-40B4-BE49-F238E27FC236}">
                  <a16:creationId xmlns:a16="http://schemas.microsoft.com/office/drawing/2014/main" id="{47DF7CF5-C7AE-C571-477B-024624F57C5F}"/>
                </a:ext>
                <a:ext uri="{C183D7F6-B498-43B3-948B-1728B52AA6E4}">
                  <adec:decorative xmlns:adec="http://schemas.microsoft.com/office/drawing/2017/decorative" val="1"/>
                </a:ext>
              </a:extLst>
            </p:cNvPr>
            <p:cNvSpPr/>
            <p:nvPr/>
          </p:nvSpPr>
          <p:spPr>
            <a:xfrm>
              <a:off x="5498839" y="4318513"/>
              <a:ext cx="1493302" cy="1500056"/>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2" name="Partial Circle 111">
              <a:extLst>
                <a:ext uri="{FF2B5EF4-FFF2-40B4-BE49-F238E27FC236}">
                  <a16:creationId xmlns:a16="http://schemas.microsoft.com/office/drawing/2014/main" id="{C03EAA83-D44D-FFDA-53CF-5F2A8C067829}"/>
                </a:ext>
                <a:ext uri="{C183D7F6-B498-43B3-948B-1728B52AA6E4}">
                  <adec:decorative xmlns:adec="http://schemas.microsoft.com/office/drawing/2017/decorative" val="1"/>
                </a:ext>
              </a:extLst>
            </p:cNvPr>
            <p:cNvSpPr/>
            <p:nvPr/>
          </p:nvSpPr>
          <p:spPr>
            <a:xfrm>
              <a:off x="5498839" y="4318513"/>
              <a:ext cx="1493302" cy="1500056"/>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3" name="Partial Circle 112">
              <a:extLst>
                <a:ext uri="{FF2B5EF4-FFF2-40B4-BE49-F238E27FC236}">
                  <a16:creationId xmlns:a16="http://schemas.microsoft.com/office/drawing/2014/main" id="{024EC126-D4DE-F1E7-465F-9F7B3494A7DA}"/>
                </a:ext>
                <a:ext uri="{C183D7F6-B498-43B3-948B-1728B52AA6E4}">
                  <adec:decorative xmlns:adec="http://schemas.microsoft.com/office/drawing/2017/decorative" val="1"/>
                </a:ext>
              </a:extLst>
            </p:cNvPr>
            <p:cNvSpPr/>
            <p:nvPr/>
          </p:nvSpPr>
          <p:spPr>
            <a:xfrm>
              <a:off x="5499457" y="4318513"/>
              <a:ext cx="1493302" cy="1500056"/>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pic>
        <p:nvPicPr>
          <p:cNvPr id="114" name="Picture 113" descr="A person smiling for the camera&#10;&#10;Description automatically generated with medium confidence">
            <a:extLst>
              <a:ext uri="{FF2B5EF4-FFF2-40B4-BE49-F238E27FC236}">
                <a16:creationId xmlns:a16="http://schemas.microsoft.com/office/drawing/2014/main" id="{2EC5B19E-3BCB-7E09-B725-805312B8616B}"/>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811033" y="4648221"/>
            <a:ext cx="862910" cy="866812"/>
          </a:xfrm>
          <a:prstGeom prst="ellipse">
            <a:avLst/>
          </a:prstGeom>
          <a:ln>
            <a:solidFill>
              <a:sysClr val="window" lastClr="FFFFFF"/>
            </a:solidFill>
          </a:ln>
          <a:effectLst>
            <a:outerShdw blurRad="203200" dist="63500" dir="2700000" algn="ctr" rotWithShape="0">
              <a:prstClr val="black">
                <a:alpha val="25000"/>
              </a:prstClr>
            </a:outerShdw>
          </a:effectLst>
        </p:spPr>
      </p:pic>
      <p:grpSp>
        <p:nvGrpSpPr>
          <p:cNvPr id="115" name="Group 114">
            <a:extLst>
              <a:ext uri="{FF2B5EF4-FFF2-40B4-BE49-F238E27FC236}">
                <a16:creationId xmlns:a16="http://schemas.microsoft.com/office/drawing/2014/main" id="{85FEDEF8-5C09-2C43-7D78-B170279A27D4}"/>
              </a:ext>
            </a:extLst>
          </p:cNvPr>
          <p:cNvGrpSpPr/>
          <p:nvPr/>
        </p:nvGrpSpPr>
        <p:grpSpPr>
          <a:xfrm>
            <a:off x="1748094" y="3291640"/>
            <a:ext cx="1318903" cy="1318903"/>
            <a:chOff x="4878589" y="2435726"/>
            <a:chExt cx="2109600" cy="2109600"/>
          </a:xfrm>
        </p:grpSpPr>
        <p:sp>
          <p:nvSpPr>
            <p:cNvPr id="116" name="Oval 115">
              <a:extLst>
                <a:ext uri="{FF2B5EF4-FFF2-40B4-BE49-F238E27FC236}">
                  <a16:creationId xmlns:a16="http://schemas.microsoft.com/office/drawing/2014/main" id="{111D5083-4DA6-B0E5-1049-DD55DEFBBAB2}"/>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17" name="Graphic 116" descr="Users">
              <a:extLst>
                <a:ext uri="{FF2B5EF4-FFF2-40B4-BE49-F238E27FC236}">
                  <a16:creationId xmlns:a16="http://schemas.microsoft.com/office/drawing/2014/main" id="{D68B0F02-4434-193F-8BB6-F3BEF5320F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318" y="2802456"/>
              <a:ext cx="1376142" cy="1376140"/>
            </a:xfrm>
            <a:prstGeom prst="rect">
              <a:avLst/>
            </a:prstGeom>
          </p:spPr>
        </p:pic>
      </p:grpSp>
      <p:sp>
        <p:nvSpPr>
          <p:cNvPr id="118" name="Oval 117" descr="Icon symbolising a Individual">
            <a:extLst>
              <a:ext uri="{FF2B5EF4-FFF2-40B4-BE49-F238E27FC236}">
                <a16:creationId xmlns:a16="http://schemas.microsoft.com/office/drawing/2014/main" id="{F7988BBF-11FC-3074-9620-50D72503FEEE}"/>
              </a:ext>
              <a:ext uri="{C183D7F6-B498-43B3-948B-1728B52AA6E4}">
                <adec:decorative xmlns:adec="http://schemas.microsoft.com/office/drawing/2017/decorative" val="0"/>
              </a:ext>
            </a:extLst>
          </p:cNvPr>
          <p:cNvSpPr/>
          <p:nvPr/>
        </p:nvSpPr>
        <p:spPr>
          <a:xfrm>
            <a:off x="5527045" y="1600188"/>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19" name="Graphic 118" descr="User">
            <a:extLst>
              <a:ext uri="{FF2B5EF4-FFF2-40B4-BE49-F238E27FC236}">
                <a16:creationId xmlns:a16="http://schemas.microsoft.com/office/drawing/2014/main" id="{A65E0C73-7500-0588-05AF-849D6315CA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9233" y="1972376"/>
            <a:ext cx="628740" cy="628742"/>
          </a:xfrm>
          <a:prstGeom prst="rect">
            <a:avLst/>
          </a:prstGeom>
        </p:spPr>
      </p:pic>
      <p:sp>
        <p:nvSpPr>
          <p:cNvPr id="120" name="Oval 119">
            <a:extLst>
              <a:ext uri="{FF2B5EF4-FFF2-40B4-BE49-F238E27FC236}">
                <a16:creationId xmlns:a16="http://schemas.microsoft.com/office/drawing/2014/main" id="{2CA3C848-53F4-D32B-6E6B-31B18ABFB61D}"/>
              </a:ext>
            </a:extLst>
          </p:cNvPr>
          <p:cNvSpPr/>
          <p:nvPr/>
        </p:nvSpPr>
        <p:spPr>
          <a:xfrm>
            <a:off x="5705210" y="1778353"/>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1" name="Graphic 120">
            <a:extLst>
              <a:ext uri="{FF2B5EF4-FFF2-40B4-BE49-F238E27FC236}">
                <a16:creationId xmlns:a16="http://schemas.microsoft.com/office/drawing/2014/main" id="{3EDF22BD-FBBF-9B5A-886B-7C91ECED6A3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75021" y="2646277"/>
            <a:ext cx="297727" cy="297728"/>
          </a:xfrm>
          <a:prstGeom prst="rect">
            <a:avLst/>
          </a:prstGeom>
        </p:spPr>
      </p:pic>
      <p:sp>
        <p:nvSpPr>
          <p:cNvPr id="122" name="Oval 121">
            <a:extLst>
              <a:ext uri="{FF2B5EF4-FFF2-40B4-BE49-F238E27FC236}">
                <a16:creationId xmlns:a16="http://schemas.microsoft.com/office/drawing/2014/main" id="{F3345D45-C78A-04AA-C6CD-14715B70125C}"/>
              </a:ext>
            </a:extLst>
          </p:cNvPr>
          <p:cNvSpPr/>
          <p:nvPr/>
        </p:nvSpPr>
        <p:spPr>
          <a:xfrm>
            <a:off x="9354343" y="3301060"/>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23" name="Partial Circle 122">
            <a:extLst>
              <a:ext uri="{FF2B5EF4-FFF2-40B4-BE49-F238E27FC236}">
                <a16:creationId xmlns:a16="http://schemas.microsoft.com/office/drawing/2014/main" id="{4BD5E124-E3EF-EF33-DB2D-05862FFAC9D0}"/>
              </a:ext>
            </a:extLst>
          </p:cNvPr>
          <p:cNvSpPr/>
          <p:nvPr/>
        </p:nvSpPr>
        <p:spPr>
          <a:xfrm>
            <a:off x="9354785" y="3301502"/>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24" name="Group 123">
            <a:extLst>
              <a:ext uri="{FF2B5EF4-FFF2-40B4-BE49-F238E27FC236}">
                <a16:creationId xmlns:a16="http://schemas.microsoft.com/office/drawing/2014/main" id="{5A852A59-3C09-2C4A-6103-BC49170CFE7C}"/>
              </a:ext>
            </a:extLst>
          </p:cNvPr>
          <p:cNvGrpSpPr/>
          <p:nvPr/>
        </p:nvGrpSpPr>
        <p:grpSpPr>
          <a:xfrm>
            <a:off x="9671279" y="3617996"/>
            <a:ext cx="641829" cy="641830"/>
            <a:chOff x="5423663" y="2954553"/>
            <a:chExt cx="1061378" cy="1061380"/>
          </a:xfrm>
        </p:grpSpPr>
        <p:sp>
          <p:nvSpPr>
            <p:cNvPr id="125" name="Oval 124">
              <a:extLst>
                <a:ext uri="{FF2B5EF4-FFF2-40B4-BE49-F238E27FC236}">
                  <a16:creationId xmlns:a16="http://schemas.microsoft.com/office/drawing/2014/main" id="{E12B6BD4-CB2C-0498-C282-6857DC45771C}"/>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algn="l" defTabSz="950846" rtl="0"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26" name="Graphic 125" descr="Group of people">
              <a:extLst>
                <a:ext uri="{FF2B5EF4-FFF2-40B4-BE49-F238E27FC236}">
                  <a16:creationId xmlns:a16="http://schemas.microsoft.com/office/drawing/2014/main" id="{63906DDF-9053-5F13-3A43-2C1C6D56BFD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68398" y="3099286"/>
              <a:ext cx="771912" cy="771913"/>
            </a:xfrm>
            <a:prstGeom prst="rect">
              <a:avLst/>
            </a:prstGeom>
          </p:spPr>
        </p:pic>
      </p:grpSp>
      <p:sp>
        <p:nvSpPr>
          <p:cNvPr id="127" name="Oval 126">
            <a:extLst>
              <a:ext uri="{FF2B5EF4-FFF2-40B4-BE49-F238E27FC236}">
                <a16:creationId xmlns:a16="http://schemas.microsoft.com/office/drawing/2014/main" id="{6E28E0C3-1BB8-E387-5BD1-4F845A8369BB}"/>
              </a:ext>
            </a:extLst>
          </p:cNvPr>
          <p:cNvSpPr/>
          <p:nvPr/>
        </p:nvSpPr>
        <p:spPr>
          <a:xfrm>
            <a:off x="9537631" y="3478628"/>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8" name="Graphic 127">
            <a:extLst>
              <a:ext uri="{FF2B5EF4-FFF2-40B4-BE49-F238E27FC236}">
                <a16:creationId xmlns:a16="http://schemas.microsoft.com/office/drawing/2014/main" id="{6658B35A-5806-16BB-23D0-151D65BCA3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58090" y="4296195"/>
            <a:ext cx="276475" cy="276474"/>
          </a:xfrm>
          <a:prstGeom prst="rect">
            <a:avLst/>
          </a:prstGeom>
        </p:spPr>
      </p:pic>
      <p:sp>
        <p:nvSpPr>
          <p:cNvPr id="129" name="Oval 128">
            <a:extLst>
              <a:ext uri="{FF2B5EF4-FFF2-40B4-BE49-F238E27FC236}">
                <a16:creationId xmlns:a16="http://schemas.microsoft.com/office/drawing/2014/main" id="{D9226EF6-90DF-831D-BF1C-CBB05B8B8180}"/>
              </a:ext>
            </a:extLst>
          </p:cNvPr>
          <p:cNvSpPr/>
          <p:nvPr/>
        </p:nvSpPr>
        <p:spPr>
          <a:xfrm>
            <a:off x="1908361" y="34375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0" name="Graphic 129">
            <a:extLst>
              <a:ext uri="{FF2B5EF4-FFF2-40B4-BE49-F238E27FC236}">
                <a16:creationId xmlns:a16="http://schemas.microsoft.com/office/drawing/2014/main" id="{3628D85E-6F44-0F85-ADE5-51CE6DBCECD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78172" y="4305443"/>
            <a:ext cx="297727" cy="297728"/>
          </a:xfrm>
          <a:prstGeom prst="rect">
            <a:avLst/>
          </a:prstGeom>
        </p:spPr>
      </p:pic>
      <p:grpSp>
        <p:nvGrpSpPr>
          <p:cNvPr id="2" name="Group 1">
            <a:extLst>
              <a:ext uri="{FF2B5EF4-FFF2-40B4-BE49-F238E27FC236}">
                <a16:creationId xmlns:a16="http://schemas.microsoft.com/office/drawing/2014/main" id="{35FB87FA-D7CB-7CC8-FC08-A1A87EC34908}"/>
              </a:ext>
            </a:extLst>
          </p:cNvPr>
          <p:cNvGrpSpPr/>
          <p:nvPr/>
        </p:nvGrpSpPr>
        <p:grpSpPr>
          <a:xfrm>
            <a:off x="2158071" y="3769935"/>
            <a:ext cx="511713" cy="485232"/>
            <a:chOff x="9015261" y="3769473"/>
            <a:chExt cx="935897" cy="935897"/>
          </a:xfrm>
        </p:grpSpPr>
        <p:pic>
          <p:nvPicPr>
            <p:cNvPr id="3" name="Graphic 2" descr="User with solid fill">
              <a:extLst>
                <a:ext uri="{FF2B5EF4-FFF2-40B4-BE49-F238E27FC236}">
                  <a16:creationId xmlns:a16="http://schemas.microsoft.com/office/drawing/2014/main" id="{21035E31-6905-09F4-A2F3-FD900785F7E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4" name="Graphic 3">
              <a:extLst>
                <a:ext uri="{FF2B5EF4-FFF2-40B4-BE49-F238E27FC236}">
                  <a16:creationId xmlns:a16="http://schemas.microsoft.com/office/drawing/2014/main" id="{F30FAB7B-45E0-2AEA-FAAE-FFD31896BC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2672111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0"/>
                                        </p:tgtEl>
                                        <p:attrNameLst>
                                          <p:attrName>style.visibility</p:attrName>
                                        </p:attrNameLst>
                                      </p:cBhvr>
                                      <p:to>
                                        <p:strVal val="visible"/>
                                      </p:to>
                                    </p:set>
                                    <p:animEffect transition="in" filter="fade">
                                      <p:cBhvr>
                                        <p:cTn id="11" dur="500"/>
                                        <p:tgtEl>
                                          <p:spTgt spid="100"/>
                                        </p:tgtEl>
                                      </p:cBhvr>
                                    </p:animEffect>
                                  </p:childTnLst>
                                </p:cTn>
                              </p:par>
                              <p:par>
                                <p:cTn id="12" presetID="10"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500"/>
                                        <p:tgtEl>
                                          <p:spTgt spid="7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
                                        </p:tgtEl>
                                        <p:attrNameLst>
                                          <p:attrName>style.visibility</p:attrName>
                                        </p:attrNameLst>
                                      </p:cBhvr>
                                      <p:to>
                                        <p:strVal val="visible"/>
                                      </p:to>
                                    </p:set>
                                    <p:animEffect transition="in" filter="fade">
                                      <p:cBhvr>
                                        <p:cTn id="19" dur="500"/>
                                        <p:tgtEl>
                                          <p:spTgt spid="102"/>
                                        </p:tgtEl>
                                      </p:cBhvr>
                                    </p:animEffect>
                                  </p:childTnLst>
                                </p:cTn>
                              </p:par>
                              <p:par>
                                <p:cTn id="20" presetID="10" presetClass="entr" presetSubtype="0" fill="hold" nodeType="with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fade">
                                      <p:cBhvr>
                                        <p:cTn id="22" dur="500"/>
                                        <p:tgtEl>
                                          <p:spTgt spid="7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right)">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1"/>
                                        </p:tgtEl>
                                        <p:attrNameLst>
                                          <p:attrName>style.visibility</p:attrName>
                                        </p:attrNameLst>
                                      </p:cBhvr>
                                      <p:to>
                                        <p:strVal val="visible"/>
                                      </p:to>
                                    </p:set>
                                    <p:animEffect transition="in" filter="fade">
                                      <p:cBhvr>
                                        <p:cTn id="32" dur="500"/>
                                        <p:tgtEl>
                                          <p:spTgt spid="101"/>
                                        </p:tgtEl>
                                      </p:cBhvr>
                                    </p:animEffect>
                                  </p:childTnLst>
                                </p:cTn>
                              </p:par>
                              <p:par>
                                <p:cTn id="33" presetID="10" presetClass="entr" presetSubtype="0" fill="hold" nodeType="withEffect">
                                  <p:stCondLst>
                                    <p:cond delay="0"/>
                                  </p:stCondLst>
                                  <p:childTnLst>
                                    <p:set>
                                      <p:cBhvr>
                                        <p:cTn id="34" dur="1" fill="hold">
                                          <p:stCondLst>
                                            <p:cond delay="0"/>
                                          </p:stCondLst>
                                        </p:cTn>
                                        <p:tgtEl>
                                          <p:spTgt spid="82"/>
                                        </p:tgtEl>
                                        <p:attrNameLst>
                                          <p:attrName>style.visibility</p:attrName>
                                        </p:attrNameLst>
                                      </p:cBhvr>
                                      <p:to>
                                        <p:strVal val="visible"/>
                                      </p:to>
                                    </p:set>
                                    <p:animEffect transition="in" filter="fade">
                                      <p:cBhvr>
                                        <p:cTn id="35" dur="500"/>
                                        <p:tgtEl>
                                          <p:spTgt spid="8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3"/>
                                        </p:tgtEl>
                                        <p:attrNameLst>
                                          <p:attrName>style.visibility</p:attrName>
                                        </p:attrNameLst>
                                      </p:cBhvr>
                                      <p:to>
                                        <p:strVal val="visible"/>
                                      </p:to>
                                    </p:set>
                                    <p:animEffect transition="in" filter="fade">
                                      <p:cBhvr>
                                        <p:cTn id="40" dur="500"/>
                                        <p:tgtEl>
                                          <p:spTgt spid="103"/>
                                        </p:tgtEl>
                                      </p:cBhvr>
                                    </p:animEffect>
                                  </p:childTnLst>
                                </p:cTn>
                              </p:par>
                              <p:par>
                                <p:cTn id="41" presetID="10" presetClass="entr" presetSubtype="0"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3"/>
                                        </p:tgtEl>
                                        <p:attrNameLst>
                                          <p:attrName>style.visibility</p:attrName>
                                        </p:attrNameLst>
                                      </p:cBhvr>
                                      <p:to>
                                        <p:strVal val="visible"/>
                                      </p:to>
                                    </p:set>
                                    <p:animEffect transition="in" filter="wipe(left)">
                                      <p:cBhvr>
                                        <p:cTn id="48" dur="500"/>
                                        <p:tgtEl>
                                          <p:spTgt spid="7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04"/>
                                        </p:tgtEl>
                                        <p:attrNameLst>
                                          <p:attrName>style.visibility</p:attrName>
                                        </p:attrNameLst>
                                      </p:cBhvr>
                                      <p:to>
                                        <p:strVal val="visible"/>
                                      </p:to>
                                    </p:set>
                                    <p:animEffect transition="in" filter="fade">
                                      <p:cBhvr>
                                        <p:cTn id="53" dur="500"/>
                                        <p:tgtEl>
                                          <p:spTgt spid="104"/>
                                        </p:tgtEl>
                                      </p:cBhvr>
                                    </p:animEffect>
                                  </p:childTnLst>
                                </p:cTn>
                              </p:par>
                              <p:par>
                                <p:cTn id="54" presetID="10" presetClass="entr" presetSubtype="0" fill="hold" nodeType="withEffect">
                                  <p:stCondLst>
                                    <p:cond delay="0"/>
                                  </p:stCondLst>
                                  <p:childTnLst>
                                    <p:set>
                                      <p:cBhvr>
                                        <p:cTn id="55" dur="1" fill="hold">
                                          <p:stCondLst>
                                            <p:cond delay="0"/>
                                          </p:stCondLst>
                                        </p:cTn>
                                        <p:tgtEl>
                                          <p:spTgt spid="88"/>
                                        </p:tgtEl>
                                        <p:attrNameLst>
                                          <p:attrName>style.visibility</p:attrName>
                                        </p:attrNameLst>
                                      </p:cBhvr>
                                      <p:to>
                                        <p:strVal val="visible"/>
                                      </p:to>
                                    </p:set>
                                    <p:animEffect transition="in" filter="fade">
                                      <p:cBhvr>
                                        <p:cTn id="56" dur="500"/>
                                        <p:tgtEl>
                                          <p:spTgt spid="8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05"/>
                                        </p:tgtEl>
                                        <p:attrNameLst>
                                          <p:attrName>style.visibility</p:attrName>
                                        </p:attrNameLst>
                                      </p:cBhvr>
                                      <p:to>
                                        <p:strVal val="visible"/>
                                      </p:to>
                                    </p:set>
                                    <p:animEffect transition="in" filter="fade">
                                      <p:cBhvr>
                                        <p:cTn id="61" dur="500"/>
                                        <p:tgtEl>
                                          <p:spTgt spid="105"/>
                                        </p:tgtEl>
                                      </p:cBhvr>
                                    </p:animEffect>
                                  </p:childTnLst>
                                </p:cTn>
                              </p:par>
                              <p:par>
                                <p:cTn id="62" presetID="10" presetClass="entr" presetSubtype="0" fill="hold" nodeType="withEffect">
                                  <p:stCondLst>
                                    <p:cond delay="0"/>
                                  </p:stCondLst>
                                  <p:childTnLst>
                                    <p:set>
                                      <p:cBhvr>
                                        <p:cTn id="63" dur="1" fill="hold">
                                          <p:stCondLst>
                                            <p:cond delay="0"/>
                                          </p:stCondLst>
                                        </p:cTn>
                                        <p:tgtEl>
                                          <p:spTgt spid="91"/>
                                        </p:tgtEl>
                                        <p:attrNameLst>
                                          <p:attrName>style.visibility</p:attrName>
                                        </p:attrNameLst>
                                      </p:cBhvr>
                                      <p:to>
                                        <p:strVal val="visible"/>
                                      </p:to>
                                    </p:set>
                                    <p:animEffect transition="in" filter="fade">
                                      <p:cBhvr>
                                        <p:cTn id="64"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1" name="Straight Arrow Connector 550" descr="The organisation enables teams">
            <a:extLst>
              <a:ext uri="{FF2B5EF4-FFF2-40B4-BE49-F238E27FC236}">
                <a16:creationId xmlns:a16="http://schemas.microsoft.com/office/drawing/2014/main" id="{55A1271F-B27C-0C07-5094-E8C198D6107B}"/>
              </a:ext>
            </a:extLst>
          </p:cNvPr>
          <p:cNvCxnSpPr/>
          <p:nvPr/>
        </p:nvCxnSpPr>
        <p:spPr>
          <a:xfrm flipH="1">
            <a:off x="5212455" y="2383202"/>
            <a:ext cx="2178824" cy="0"/>
          </a:xfrm>
          <a:prstGeom prst="straightConnector1">
            <a:avLst/>
          </a:prstGeom>
          <a:noFill/>
          <a:ln w="6350" cap="flat" cmpd="sng" algn="ctr">
            <a:solidFill>
              <a:srgbClr val="A5A5A5"/>
            </a:solidFill>
            <a:prstDash val="solid"/>
            <a:miter lim="800000"/>
            <a:tailEnd type="triangle"/>
          </a:ln>
          <a:effectLst/>
        </p:spPr>
      </p:cxnSp>
      <p:grpSp>
        <p:nvGrpSpPr>
          <p:cNvPr id="552" name="Group 551">
            <a:extLst>
              <a:ext uri="{FF2B5EF4-FFF2-40B4-BE49-F238E27FC236}">
                <a16:creationId xmlns:a16="http://schemas.microsoft.com/office/drawing/2014/main" id="{FBC3582C-9467-805B-4389-FED9037791FC}"/>
              </a:ext>
              <a:ext uri="{C183D7F6-B498-43B3-948B-1728B52AA6E4}">
                <adec:decorative xmlns:adec="http://schemas.microsoft.com/office/drawing/2017/decorative" val="1"/>
              </a:ext>
            </a:extLst>
          </p:cNvPr>
          <p:cNvGrpSpPr/>
          <p:nvPr/>
        </p:nvGrpSpPr>
        <p:grpSpPr>
          <a:xfrm>
            <a:off x="6035084" y="1587500"/>
            <a:ext cx="268428" cy="1601341"/>
            <a:chOff x="6113826" y="1587500"/>
            <a:chExt cx="268428" cy="1601341"/>
          </a:xfrm>
        </p:grpSpPr>
        <p:sp>
          <p:nvSpPr>
            <p:cNvPr id="553" name="Rectangle 552">
              <a:extLst>
                <a:ext uri="{FF2B5EF4-FFF2-40B4-BE49-F238E27FC236}">
                  <a16:creationId xmlns:a16="http://schemas.microsoft.com/office/drawing/2014/main" id="{A6DD2B75-DBC2-9C75-6A7C-61CE200689AC}"/>
                </a:ext>
              </a:extLst>
            </p:cNvPr>
            <p:cNvSpPr/>
            <p:nvPr/>
          </p:nvSpPr>
          <p:spPr>
            <a:xfrm>
              <a:off x="6113826" y="1587500"/>
              <a:ext cx="268428" cy="1601341"/>
            </a:xfrm>
            <a:prstGeom prst="rect">
              <a:avLst/>
            </a:prstGeom>
            <a:solidFill>
              <a:sysClr val="window" lastClr="FFFFFF">
                <a:lumMod val="95000"/>
              </a:sysClr>
            </a:solidFill>
            <a:ln w="3175" cap="flat" cmpd="sng" algn="ctr">
              <a:solidFill>
                <a:srgbClr val="E7E6E6">
                  <a:lumMod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4" name="Rectangle: Rounded Corners 553">
              <a:extLst>
                <a:ext uri="{FF2B5EF4-FFF2-40B4-BE49-F238E27FC236}">
                  <a16:creationId xmlns:a16="http://schemas.microsoft.com/office/drawing/2014/main" id="{71F5C380-CB95-292B-DDF5-921B2F9626F4}"/>
                </a:ext>
              </a:extLst>
            </p:cNvPr>
            <p:cNvSpPr/>
            <p:nvPr/>
          </p:nvSpPr>
          <p:spPr>
            <a:xfrm rot="16200000">
              <a:off x="5764856" y="2397422"/>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Psychological Capital</a:t>
              </a:r>
            </a:p>
          </p:txBody>
        </p:sp>
      </p:grpSp>
      <p:sp>
        <p:nvSpPr>
          <p:cNvPr id="555" name="Rectangle 554">
            <a:extLst>
              <a:ext uri="{FF2B5EF4-FFF2-40B4-BE49-F238E27FC236}">
                <a16:creationId xmlns:a16="http://schemas.microsoft.com/office/drawing/2014/main" id="{624F045E-B13F-E50E-3CA2-810112E641EE}"/>
              </a:ext>
              <a:ext uri="{C183D7F6-B498-43B3-948B-1728B52AA6E4}">
                <adec:decorative xmlns:adec="http://schemas.microsoft.com/office/drawing/2017/decorative" val="1"/>
              </a:ext>
            </a:extLst>
          </p:cNvPr>
          <p:cNvSpPr/>
          <p:nvPr/>
        </p:nvSpPr>
        <p:spPr>
          <a:xfrm>
            <a:off x="6025043" y="3141635"/>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6" name="Rectangle 555">
            <a:extLst>
              <a:ext uri="{FF2B5EF4-FFF2-40B4-BE49-F238E27FC236}">
                <a16:creationId xmlns:a16="http://schemas.microsoft.com/office/drawing/2014/main" id="{408E0DA6-A44E-419F-7F71-A966707A62A5}"/>
              </a:ext>
              <a:ext uri="{C183D7F6-B498-43B3-948B-1728B52AA6E4}">
                <adec:decorative xmlns:adec="http://schemas.microsoft.com/office/drawing/2017/decorative" val="1"/>
              </a:ext>
            </a:extLst>
          </p:cNvPr>
          <p:cNvSpPr/>
          <p:nvPr/>
        </p:nvSpPr>
        <p:spPr>
          <a:xfrm rot="17236442">
            <a:off x="4143882" y="1783710"/>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8" name="Rectangle 557">
            <a:extLst>
              <a:ext uri="{FF2B5EF4-FFF2-40B4-BE49-F238E27FC236}">
                <a16:creationId xmlns:a16="http://schemas.microsoft.com/office/drawing/2014/main" id="{32788B21-5DF3-D5E6-8FAC-A161889D22E7}"/>
              </a:ext>
              <a:ext uri="{C183D7F6-B498-43B3-948B-1728B52AA6E4}">
                <adec:decorative xmlns:adec="http://schemas.microsoft.com/office/drawing/2017/decorative" val="1"/>
              </a:ext>
            </a:extLst>
          </p:cNvPr>
          <p:cNvSpPr/>
          <p:nvPr/>
        </p:nvSpPr>
        <p:spPr>
          <a:xfrm rot="4422512">
            <a:off x="8061803" y="1715975"/>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9" name="Rectangle: Rounded Corners 558" descr="The organisation grows individuals">
            <a:extLst>
              <a:ext uri="{FF2B5EF4-FFF2-40B4-BE49-F238E27FC236}">
                <a16:creationId xmlns:a16="http://schemas.microsoft.com/office/drawing/2014/main" id="{ABE4DB14-5CEA-FC34-DAB7-BD9857FBB4A7}"/>
              </a:ext>
              <a:ext uri="{C183D7F6-B498-43B3-948B-1728B52AA6E4}">
                <adec:decorative xmlns:adec="http://schemas.microsoft.com/office/drawing/2017/decorative" val="1"/>
              </a:ext>
            </a:extLst>
          </p:cNvPr>
          <p:cNvSpPr/>
          <p:nvPr/>
        </p:nvSpPr>
        <p:spPr>
          <a:xfrm>
            <a:off x="6481857"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nvGrpSpPr>
          <p:cNvPr id="565" name="Group 564">
            <a:extLst>
              <a:ext uri="{FF2B5EF4-FFF2-40B4-BE49-F238E27FC236}">
                <a16:creationId xmlns:a16="http://schemas.microsoft.com/office/drawing/2014/main" id="{8CB303F2-075F-D4F5-25F4-78536DC07847}"/>
              </a:ext>
            </a:extLst>
          </p:cNvPr>
          <p:cNvGrpSpPr/>
          <p:nvPr/>
        </p:nvGrpSpPr>
        <p:grpSpPr>
          <a:xfrm>
            <a:off x="5470422" y="3103390"/>
            <a:ext cx="1344052" cy="1344053"/>
            <a:chOff x="5508130" y="3103390"/>
            <a:chExt cx="1344052" cy="1344053"/>
          </a:xfrm>
        </p:grpSpPr>
        <p:sp>
          <p:nvSpPr>
            <p:cNvPr id="566" name="Oval 565" descr="The employee has their own identity">
              <a:extLst>
                <a:ext uri="{FF2B5EF4-FFF2-40B4-BE49-F238E27FC236}">
                  <a16:creationId xmlns:a16="http://schemas.microsoft.com/office/drawing/2014/main" id="{24106355-A3F0-760F-1BAD-19E0C2FCAEB3}"/>
                </a:ext>
                <a:ext uri="{C183D7F6-B498-43B3-948B-1728B52AA6E4}">
                  <adec:decorative xmlns:adec="http://schemas.microsoft.com/office/drawing/2017/decorative" val="0"/>
                </a:ext>
              </a:extLst>
            </p:cNvPr>
            <p:cNvSpPr/>
            <p:nvPr/>
          </p:nvSpPr>
          <p:spPr>
            <a:xfrm>
              <a:off x="5508130" y="3104667"/>
              <a:ext cx="1336728" cy="1342775"/>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67" name="Partial Circle 566">
              <a:extLst>
                <a:ext uri="{FF2B5EF4-FFF2-40B4-BE49-F238E27FC236}">
                  <a16:creationId xmlns:a16="http://schemas.microsoft.com/office/drawing/2014/main" id="{55541124-7B1C-6D65-1EC4-875120DAA295}"/>
                </a:ext>
                <a:ext uri="{C183D7F6-B498-43B3-948B-1728B52AA6E4}">
                  <adec:decorative xmlns:adec="http://schemas.microsoft.com/office/drawing/2017/decorative" val="1"/>
                </a:ext>
              </a:extLst>
            </p:cNvPr>
            <p:cNvSpPr/>
            <p:nvPr/>
          </p:nvSpPr>
          <p:spPr>
            <a:xfrm>
              <a:off x="5514183" y="3103390"/>
              <a:ext cx="1337999" cy="1344052"/>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68" name="Partial Circle 567">
              <a:extLst>
                <a:ext uri="{FF2B5EF4-FFF2-40B4-BE49-F238E27FC236}">
                  <a16:creationId xmlns:a16="http://schemas.microsoft.com/office/drawing/2014/main" id="{8E605AB9-C623-CA5D-FAA7-BF83E9FFD222}"/>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21441205"/>
                <a:gd name="adj2" fmla="val 4630703"/>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69" name="Partial Circle 568">
              <a:extLst>
                <a:ext uri="{FF2B5EF4-FFF2-40B4-BE49-F238E27FC236}">
                  <a16:creationId xmlns:a16="http://schemas.microsoft.com/office/drawing/2014/main" id="{221B2F2A-E1C3-D2EB-C840-E2819C89F232}"/>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468603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70" name="Partial Circle 569">
              <a:extLst>
                <a:ext uri="{FF2B5EF4-FFF2-40B4-BE49-F238E27FC236}">
                  <a16:creationId xmlns:a16="http://schemas.microsoft.com/office/drawing/2014/main" id="{C69A69B6-9E75-FD0B-E792-90E5A81D37C7}"/>
                </a:ext>
                <a:ext uri="{C183D7F6-B498-43B3-948B-1728B52AA6E4}">
                  <adec:decorative xmlns:adec="http://schemas.microsoft.com/office/drawing/2017/decorative" val="1"/>
                </a:ext>
              </a:extLst>
            </p:cNvPr>
            <p:cNvSpPr/>
            <p:nvPr/>
          </p:nvSpPr>
          <p:spPr>
            <a:xfrm>
              <a:off x="5513466" y="3103391"/>
              <a:ext cx="1337999" cy="1344052"/>
            </a:xfrm>
            <a:prstGeom prst="pie">
              <a:avLst>
                <a:gd name="adj1" fmla="val 18041976"/>
                <a:gd name="adj2" fmla="val 2147399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571" name="TextBox 570">
            <a:extLst>
              <a:ext uri="{FF2B5EF4-FFF2-40B4-BE49-F238E27FC236}">
                <a16:creationId xmlns:a16="http://schemas.microsoft.com/office/drawing/2014/main" id="{40EC6112-D1FF-B00F-9A13-F14FC186E696}"/>
              </a:ext>
            </a:extLst>
          </p:cNvPr>
          <p:cNvSpPr txBox="1"/>
          <p:nvPr/>
        </p:nvSpPr>
        <p:spPr>
          <a:xfrm>
            <a:off x="5018192" y="2755616"/>
            <a:ext cx="1011812" cy="217454"/>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572" name="Rectangle: Rounded Corners 571">
            <a:extLst>
              <a:ext uri="{FF2B5EF4-FFF2-40B4-BE49-F238E27FC236}">
                <a16:creationId xmlns:a16="http://schemas.microsoft.com/office/drawing/2014/main" id="{FC18A362-BA59-587E-0D09-1DF3CEC126D2}"/>
              </a:ext>
              <a:ext uri="{C183D7F6-B498-43B3-948B-1728B52AA6E4}">
                <adec:decorative xmlns:adec="http://schemas.microsoft.com/office/drawing/2017/decorative" val="1"/>
              </a:ext>
            </a:extLst>
          </p:cNvPr>
          <p:cNvSpPr/>
          <p:nvPr/>
        </p:nvSpPr>
        <p:spPr>
          <a:xfrm>
            <a:off x="4991119" y="296434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573" name="Rectangle: Rounded Corners 572">
            <a:extLst>
              <a:ext uri="{FF2B5EF4-FFF2-40B4-BE49-F238E27FC236}">
                <a16:creationId xmlns:a16="http://schemas.microsoft.com/office/drawing/2014/main" id="{5D2D7456-B74E-2416-09B8-9766ACBBF105}"/>
              </a:ext>
              <a:ext uri="{C183D7F6-B498-43B3-948B-1728B52AA6E4}">
                <adec:decorative xmlns:adec="http://schemas.microsoft.com/office/drawing/2017/decorative" val="1"/>
              </a:ext>
            </a:extLst>
          </p:cNvPr>
          <p:cNvSpPr/>
          <p:nvPr/>
        </p:nvSpPr>
        <p:spPr>
          <a:xfrm>
            <a:off x="4691156" y="314257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574" name="Rectangle: Rounded Corners 573">
            <a:extLst>
              <a:ext uri="{FF2B5EF4-FFF2-40B4-BE49-F238E27FC236}">
                <a16:creationId xmlns:a16="http://schemas.microsoft.com/office/drawing/2014/main" id="{CCD1FD55-ACB2-A880-9B70-74432B9BDD08}"/>
              </a:ext>
              <a:ext uri="{C183D7F6-B498-43B3-948B-1728B52AA6E4}">
                <adec:decorative xmlns:adec="http://schemas.microsoft.com/office/drawing/2017/decorative" val="1"/>
              </a:ext>
            </a:extLst>
          </p:cNvPr>
          <p:cNvSpPr/>
          <p:nvPr/>
        </p:nvSpPr>
        <p:spPr>
          <a:xfrm>
            <a:off x="4604136" y="3339647"/>
            <a:ext cx="889102"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575" name="Rectangle: Rounded Corners 574">
            <a:extLst>
              <a:ext uri="{FF2B5EF4-FFF2-40B4-BE49-F238E27FC236}">
                <a16:creationId xmlns:a16="http://schemas.microsoft.com/office/drawing/2014/main" id="{34E9D99D-3597-5B4C-34E9-628E65344CCD}"/>
              </a:ext>
              <a:ext uri="{C183D7F6-B498-43B3-948B-1728B52AA6E4}">
                <adec:decorative xmlns:adec="http://schemas.microsoft.com/office/drawing/2017/decorative" val="1"/>
              </a:ext>
            </a:extLst>
          </p:cNvPr>
          <p:cNvSpPr/>
          <p:nvPr/>
        </p:nvSpPr>
        <p:spPr>
          <a:xfrm>
            <a:off x="4540054" y="353671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576" name="Rectangle: Rounded Corners 575">
            <a:extLst>
              <a:ext uri="{FF2B5EF4-FFF2-40B4-BE49-F238E27FC236}">
                <a16:creationId xmlns:a16="http://schemas.microsoft.com/office/drawing/2014/main" id="{EB84D25D-60CE-FE1F-2DB6-5867EF6E3D41}"/>
              </a:ext>
              <a:ext uri="{C183D7F6-B498-43B3-948B-1728B52AA6E4}">
                <adec:decorative xmlns:adec="http://schemas.microsoft.com/office/drawing/2017/decorative" val="1"/>
              </a:ext>
            </a:extLst>
          </p:cNvPr>
          <p:cNvSpPr/>
          <p:nvPr/>
        </p:nvSpPr>
        <p:spPr>
          <a:xfrm>
            <a:off x="4525424" y="373647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577" name="Rectangle: Rounded Corners 576">
            <a:extLst>
              <a:ext uri="{FF2B5EF4-FFF2-40B4-BE49-F238E27FC236}">
                <a16:creationId xmlns:a16="http://schemas.microsoft.com/office/drawing/2014/main" id="{56D0B605-78E3-99D5-25C9-CD80E32CA77A}"/>
              </a:ext>
              <a:ext uri="{C183D7F6-B498-43B3-948B-1728B52AA6E4}">
                <adec:decorative xmlns:adec="http://schemas.microsoft.com/office/drawing/2017/decorative" val="1"/>
              </a:ext>
            </a:extLst>
          </p:cNvPr>
          <p:cNvSpPr/>
          <p:nvPr/>
        </p:nvSpPr>
        <p:spPr>
          <a:xfrm>
            <a:off x="4554709" y="3932376"/>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578" name="TextBox 577">
            <a:extLst>
              <a:ext uri="{FF2B5EF4-FFF2-40B4-BE49-F238E27FC236}">
                <a16:creationId xmlns:a16="http://schemas.microsoft.com/office/drawing/2014/main" id="{DA2359DF-67CE-3C8C-B984-18EFEA3E1C4F}"/>
              </a:ext>
            </a:extLst>
          </p:cNvPr>
          <p:cNvSpPr txBox="1"/>
          <p:nvPr/>
        </p:nvSpPr>
        <p:spPr>
          <a:xfrm>
            <a:off x="4749744" y="4181241"/>
            <a:ext cx="950698" cy="217454"/>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579" name="Rectangle: Rounded Corners 578">
            <a:extLst>
              <a:ext uri="{FF2B5EF4-FFF2-40B4-BE49-F238E27FC236}">
                <a16:creationId xmlns:a16="http://schemas.microsoft.com/office/drawing/2014/main" id="{CDA769B5-5B8C-11EF-EE3D-C441D6B01227}"/>
              </a:ext>
              <a:ext uri="{C183D7F6-B498-43B3-948B-1728B52AA6E4}">
                <adec:decorative xmlns:adec="http://schemas.microsoft.com/office/drawing/2017/decorative" val="1"/>
              </a:ext>
            </a:extLst>
          </p:cNvPr>
          <p:cNvSpPr/>
          <p:nvPr/>
        </p:nvSpPr>
        <p:spPr>
          <a:xfrm>
            <a:off x="4921229" y="4384157"/>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580" name="TextBox 579">
            <a:extLst>
              <a:ext uri="{FF2B5EF4-FFF2-40B4-BE49-F238E27FC236}">
                <a16:creationId xmlns:a16="http://schemas.microsoft.com/office/drawing/2014/main" id="{31AB8BD6-E855-0842-A166-F3EBA19D86A6}"/>
              </a:ext>
            </a:extLst>
          </p:cNvPr>
          <p:cNvSpPr txBox="1"/>
          <p:nvPr/>
        </p:nvSpPr>
        <p:spPr>
          <a:xfrm>
            <a:off x="6804999" y="3699815"/>
            <a:ext cx="1041198" cy="217454"/>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581" name="Rectangle: Rounded Corners 580">
            <a:extLst>
              <a:ext uri="{FF2B5EF4-FFF2-40B4-BE49-F238E27FC236}">
                <a16:creationId xmlns:a16="http://schemas.microsoft.com/office/drawing/2014/main" id="{0378F0C1-A514-CD31-4A23-EB39810D7F21}"/>
              </a:ext>
              <a:ext uri="{C183D7F6-B498-43B3-948B-1728B52AA6E4}">
                <adec:decorative xmlns:adec="http://schemas.microsoft.com/office/drawing/2017/decorative" val="1"/>
              </a:ext>
            </a:extLst>
          </p:cNvPr>
          <p:cNvSpPr/>
          <p:nvPr/>
        </p:nvSpPr>
        <p:spPr>
          <a:xfrm>
            <a:off x="6842593" y="3890571"/>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582" name="Rectangle: Rounded Corners 581">
            <a:extLst>
              <a:ext uri="{FF2B5EF4-FFF2-40B4-BE49-F238E27FC236}">
                <a16:creationId xmlns:a16="http://schemas.microsoft.com/office/drawing/2014/main" id="{C740C24A-4E66-8CAA-1F68-47DF1B36F7D7}"/>
              </a:ext>
              <a:ext uri="{C183D7F6-B498-43B3-948B-1728B52AA6E4}">
                <adec:decorative xmlns:adec="http://schemas.microsoft.com/office/drawing/2017/decorative" val="1"/>
              </a:ext>
            </a:extLst>
          </p:cNvPr>
          <p:cNvSpPr/>
          <p:nvPr/>
        </p:nvSpPr>
        <p:spPr>
          <a:xfrm>
            <a:off x="6629297" y="4283028"/>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583" name="Picture 582" descr="A person smiling for the camera&#10;&#10;Description automatically generated with medium confidence">
            <a:extLst>
              <a:ext uri="{FF2B5EF4-FFF2-40B4-BE49-F238E27FC236}">
                <a16:creationId xmlns:a16="http://schemas.microsoft.com/office/drawing/2014/main" id="{A801FB6D-A948-67A0-3C18-A8BFC91CEBC6}"/>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754930" y="3398809"/>
            <a:ext cx="773167" cy="776664"/>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584" name="TextBox 583">
            <a:extLst>
              <a:ext uri="{FF2B5EF4-FFF2-40B4-BE49-F238E27FC236}">
                <a16:creationId xmlns:a16="http://schemas.microsoft.com/office/drawing/2014/main" id="{F8BCC642-440F-FAF4-46F6-3F8DCE84A14F}"/>
              </a:ext>
            </a:extLst>
          </p:cNvPr>
          <p:cNvSpPr txBox="1"/>
          <p:nvPr/>
        </p:nvSpPr>
        <p:spPr>
          <a:xfrm>
            <a:off x="6450759" y="2946371"/>
            <a:ext cx="1041200" cy="217454"/>
          </a:xfrm>
          <a:prstGeom prst="rect">
            <a:avLst/>
          </a:prstGeom>
          <a:noFill/>
        </p:spPr>
        <p:txBody>
          <a:bodyPr wrap="square">
            <a:spAutoFit/>
          </a:bodyPr>
          <a:lstStyle/>
          <a:p>
            <a:pPr algn="ctr">
              <a:defRPr/>
            </a:pPr>
            <a:r>
              <a:rPr lang="en-AU" sz="700">
                <a:solidFill>
                  <a:srgbClr val="7030A0"/>
                </a:solidFill>
                <a:latin typeface="Calibri" panose="020F0502020204030204"/>
              </a:rPr>
              <a:t>Digital Identity</a:t>
            </a:r>
          </a:p>
        </p:txBody>
      </p:sp>
      <p:sp>
        <p:nvSpPr>
          <p:cNvPr id="585" name="Rectangle: Rounded Corners 584">
            <a:extLst>
              <a:ext uri="{FF2B5EF4-FFF2-40B4-BE49-F238E27FC236}">
                <a16:creationId xmlns:a16="http://schemas.microsoft.com/office/drawing/2014/main" id="{266927A1-63AF-2BB5-A5AA-9215A7B265C4}"/>
              </a:ext>
            </a:extLst>
          </p:cNvPr>
          <p:cNvSpPr/>
          <p:nvPr/>
        </p:nvSpPr>
        <p:spPr>
          <a:xfrm>
            <a:off x="6703864" y="3171457"/>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586" name="Rectangle: Rounded Corners 585">
            <a:extLst>
              <a:ext uri="{FF2B5EF4-FFF2-40B4-BE49-F238E27FC236}">
                <a16:creationId xmlns:a16="http://schemas.microsoft.com/office/drawing/2014/main" id="{0906F628-D5D6-F1F8-5C50-A9A523F9BD99}"/>
              </a:ext>
            </a:extLst>
          </p:cNvPr>
          <p:cNvSpPr/>
          <p:nvPr/>
        </p:nvSpPr>
        <p:spPr>
          <a:xfrm>
            <a:off x="6820244" y="3351161"/>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587" name="Rectangle: Rounded Corners 586">
            <a:extLst>
              <a:ext uri="{FF2B5EF4-FFF2-40B4-BE49-F238E27FC236}">
                <a16:creationId xmlns:a16="http://schemas.microsoft.com/office/drawing/2014/main" id="{C8A597F3-1A42-4DC3-D0A2-36AF7DA04B4A}"/>
              </a:ext>
            </a:extLst>
          </p:cNvPr>
          <p:cNvSpPr/>
          <p:nvPr/>
        </p:nvSpPr>
        <p:spPr>
          <a:xfrm>
            <a:off x="6861638" y="3544018"/>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sp>
        <p:nvSpPr>
          <p:cNvPr id="588" name="TextBox 587">
            <a:extLst>
              <a:ext uri="{FF2B5EF4-FFF2-40B4-BE49-F238E27FC236}">
                <a16:creationId xmlns:a16="http://schemas.microsoft.com/office/drawing/2014/main" id="{AD8AC024-5AA3-60F4-F9D6-0F0F356487C1}"/>
              </a:ext>
              <a:ext uri="{C183D7F6-B498-43B3-948B-1728B52AA6E4}">
                <adec:decorative xmlns:adec="http://schemas.microsoft.com/office/drawing/2017/decorative" val="1"/>
              </a:ext>
            </a:extLst>
          </p:cNvPr>
          <p:cNvSpPr txBox="1"/>
          <p:nvPr/>
        </p:nvSpPr>
        <p:spPr>
          <a:xfrm>
            <a:off x="5407945" y="4421285"/>
            <a:ext cx="1585774" cy="307777"/>
          </a:xfrm>
          <a:prstGeom prst="rect">
            <a:avLst/>
          </a:prstGeom>
          <a:noFill/>
        </p:spPr>
        <p:txBody>
          <a:bodyPr wrap="square">
            <a:spAutoFit/>
          </a:bodyPr>
          <a:lstStyle/>
          <a:p>
            <a:pPr algn="ctr">
              <a:defRPr/>
            </a:pPr>
            <a:r>
              <a:rPr lang="en-AU" sz="1400">
                <a:solidFill>
                  <a:srgbClr val="4472C4"/>
                </a:solidFill>
                <a:latin typeface="Calibri" panose="020F0502020204030204"/>
              </a:rPr>
              <a:t>Person</a:t>
            </a:r>
          </a:p>
        </p:txBody>
      </p:sp>
      <p:grpSp>
        <p:nvGrpSpPr>
          <p:cNvPr id="591" name="Group 590">
            <a:extLst>
              <a:ext uri="{FF2B5EF4-FFF2-40B4-BE49-F238E27FC236}">
                <a16:creationId xmlns:a16="http://schemas.microsoft.com/office/drawing/2014/main" id="{DDEEBA8B-8780-1A97-6161-63E20C1D7CA6}"/>
              </a:ext>
            </a:extLst>
          </p:cNvPr>
          <p:cNvGrpSpPr/>
          <p:nvPr/>
        </p:nvGrpSpPr>
        <p:grpSpPr>
          <a:xfrm>
            <a:off x="6258893" y="3821303"/>
            <a:ext cx="473060" cy="486922"/>
            <a:chOff x="6680045" y="3380453"/>
            <a:chExt cx="901021" cy="927425"/>
          </a:xfrm>
        </p:grpSpPr>
        <p:pic>
          <p:nvPicPr>
            <p:cNvPr id="592" name="Picture 2" descr="See the source image">
              <a:extLst>
                <a:ext uri="{FF2B5EF4-FFF2-40B4-BE49-F238E27FC236}">
                  <a16:creationId xmlns:a16="http://schemas.microsoft.com/office/drawing/2014/main" id="{FEBCED06-807C-FC95-8319-83AC42086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0045" y="4032516"/>
              <a:ext cx="489530" cy="275362"/>
            </a:xfrm>
            <a:prstGeom prst="rect">
              <a:avLst/>
            </a:prstGeom>
            <a:noFill/>
            <a:extLst>
              <a:ext uri="{909E8E84-426E-40DD-AFC4-6F175D3DCCD1}">
                <a14:hiddenFill xmlns:a14="http://schemas.microsoft.com/office/drawing/2010/main">
                  <a:solidFill>
                    <a:srgbClr val="FFFFFF"/>
                  </a:solidFill>
                </a14:hiddenFill>
              </a:ext>
            </a:extLst>
          </p:spPr>
        </p:pic>
        <p:pic>
          <p:nvPicPr>
            <p:cNvPr id="593" name="Picture 592" descr="Viva Engage icon">
              <a:extLst>
                <a:ext uri="{FF2B5EF4-FFF2-40B4-BE49-F238E27FC236}">
                  <a16:creationId xmlns:a16="http://schemas.microsoft.com/office/drawing/2014/main" id="{F085BDFB-01F4-5352-98C9-D6B387DE2B4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30014" y="3380453"/>
              <a:ext cx="251052" cy="251698"/>
            </a:xfrm>
            <a:prstGeom prst="rect">
              <a:avLst/>
            </a:prstGeom>
          </p:spPr>
        </p:pic>
      </p:grpSp>
      <p:pic>
        <p:nvPicPr>
          <p:cNvPr id="594" name="Picture 593">
            <a:extLst>
              <a:ext uri="{FF2B5EF4-FFF2-40B4-BE49-F238E27FC236}">
                <a16:creationId xmlns:a16="http://schemas.microsoft.com/office/drawing/2014/main" id="{B197AD08-7AA2-8966-ED44-1CDFDD8A523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23426" y="3356751"/>
            <a:ext cx="211031" cy="211031"/>
          </a:xfrm>
          <a:prstGeom prst="rect">
            <a:avLst/>
          </a:prstGeom>
        </p:spPr>
      </p:pic>
      <p:cxnSp>
        <p:nvCxnSpPr>
          <p:cNvPr id="595" name="Connector: Elbow 594">
            <a:extLst>
              <a:ext uri="{FF2B5EF4-FFF2-40B4-BE49-F238E27FC236}">
                <a16:creationId xmlns:a16="http://schemas.microsoft.com/office/drawing/2014/main" id="{64A1E82D-44F3-654F-CEA2-4750A2F674E4}"/>
              </a:ext>
              <a:ext uri="{C183D7F6-B498-43B3-948B-1728B52AA6E4}">
                <adec:decorative xmlns:adec="http://schemas.microsoft.com/office/drawing/2017/decorative" val="1"/>
              </a:ext>
            </a:extLst>
          </p:cNvPr>
          <p:cNvCxnSpPr/>
          <p:nvPr/>
        </p:nvCxnSpPr>
        <p:spPr>
          <a:xfrm rot="10800000">
            <a:off x="8985769"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96" name="Rectangle: Rounded Corners 595">
            <a:extLst>
              <a:ext uri="{FF2B5EF4-FFF2-40B4-BE49-F238E27FC236}">
                <a16:creationId xmlns:a16="http://schemas.microsoft.com/office/drawing/2014/main" id="{F4B92C3D-A29D-FE79-1F00-1BA1A6770524}"/>
              </a:ext>
              <a:ext uri="{C183D7F6-B498-43B3-948B-1728B52AA6E4}">
                <adec:decorative xmlns:adec="http://schemas.microsoft.com/office/drawing/2017/decorative" val="1"/>
              </a:ext>
            </a:extLst>
          </p:cNvPr>
          <p:cNvSpPr/>
          <p:nvPr/>
        </p:nvSpPr>
        <p:spPr>
          <a:xfrm>
            <a:off x="9226437"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597" name="Connector: Elbow 596">
            <a:extLst>
              <a:ext uri="{FF2B5EF4-FFF2-40B4-BE49-F238E27FC236}">
                <a16:creationId xmlns:a16="http://schemas.microsoft.com/office/drawing/2014/main" id="{F3587029-3FA8-1FC0-B786-4AE41EAAD207}"/>
              </a:ext>
              <a:ext uri="{C183D7F6-B498-43B3-948B-1728B52AA6E4}">
                <adec:decorative xmlns:adec="http://schemas.microsoft.com/office/drawing/2017/decorative" val="1"/>
              </a:ext>
            </a:extLst>
          </p:cNvPr>
          <p:cNvCxnSpPr>
            <a:cxnSpLocks/>
          </p:cNvCxnSpPr>
          <p:nvPr/>
        </p:nvCxnSpPr>
        <p:spPr>
          <a:xfrm rot="5400000">
            <a:off x="2381002"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98" name="Rectangle: Rounded Corners 597">
            <a:extLst>
              <a:ext uri="{FF2B5EF4-FFF2-40B4-BE49-F238E27FC236}">
                <a16:creationId xmlns:a16="http://schemas.microsoft.com/office/drawing/2014/main" id="{56BF6903-429B-B6F0-53E9-FD9EEA2C0E8D}"/>
              </a:ext>
              <a:ext uri="{C183D7F6-B498-43B3-948B-1728B52AA6E4}">
                <adec:decorative xmlns:adec="http://schemas.microsoft.com/office/drawing/2017/decorative" val="1"/>
              </a:ext>
            </a:extLst>
          </p:cNvPr>
          <p:cNvSpPr/>
          <p:nvPr/>
        </p:nvSpPr>
        <p:spPr>
          <a:xfrm>
            <a:off x="2222025"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pic>
        <p:nvPicPr>
          <p:cNvPr id="599" name="Picture 598" descr="A blue and white diamond&#10;&#10;Description automatically generated">
            <a:extLst>
              <a:ext uri="{FF2B5EF4-FFF2-40B4-BE49-F238E27FC236}">
                <a16:creationId xmlns:a16="http://schemas.microsoft.com/office/drawing/2014/main" id="{5A08E4D0-50A9-2918-61E4-800EF7D37F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3296" y="4134390"/>
            <a:ext cx="231583" cy="231583"/>
          </a:xfrm>
          <a:prstGeom prst="rect">
            <a:avLst/>
          </a:prstGeom>
        </p:spPr>
      </p:pic>
      <p:cxnSp>
        <p:nvCxnSpPr>
          <p:cNvPr id="45" name="Connector: Elbow 44">
            <a:extLst>
              <a:ext uri="{FF2B5EF4-FFF2-40B4-BE49-F238E27FC236}">
                <a16:creationId xmlns:a16="http://schemas.microsoft.com/office/drawing/2014/main" id="{B57995B0-DA57-E75E-44EB-6B57CD970350}"/>
              </a:ext>
              <a:ext uri="{C183D7F6-B498-43B3-948B-1728B52AA6E4}">
                <adec:decorative xmlns:adec="http://schemas.microsoft.com/office/drawing/2017/decorative" val="1"/>
              </a:ext>
            </a:extLst>
          </p:cNvPr>
          <p:cNvCxnSpPr>
            <a:cxnSpLocks/>
          </p:cNvCxnSpPr>
          <p:nvPr/>
        </p:nvCxnSpPr>
        <p:spPr>
          <a:xfrm rot="16200000" flipV="1">
            <a:off x="2373789" y="4733607"/>
            <a:ext cx="922329" cy="865310"/>
          </a:xfrm>
          <a:prstGeom prst="bentConnector3">
            <a:avLst>
              <a:gd name="adj1" fmla="val 430"/>
            </a:avLst>
          </a:prstGeom>
          <a:ln>
            <a:tailEnd type="triangle"/>
          </a:ln>
        </p:spPr>
        <p:style>
          <a:lnRef idx="1">
            <a:schemeClr val="accent3"/>
          </a:lnRef>
          <a:fillRef idx="0">
            <a:schemeClr val="accent3"/>
          </a:fillRef>
          <a:effectRef idx="0">
            <a:schemeClr val="accent3"/>
          </a:effectRef>
          <a:fontRef idx="minor">
            <a:schemeClr val="tx1"/>
          </a:fontRef>
        </p:style>
      </p:cxnSp>
      <p:sp>
        <p:nvSpPr>
          <p:cNvPr id="46" name="Rectangle: Rounded Corners 45">
            <a:extLst>
              <a:ext uri="{FF2B5EF4-FFF2-40B4-BE49-F238E27FC236}">
                <a16:creationId xmlns:a16="http://schemas.microsoft.com/office/drawing/2014/main" id="{77393DCE-8B20-54E3-2C68-E1AE5A191C85}"/>
              </a:ext>
              <a:ext uri="{C183D7F6-B498-43B3-948B-1728B52AA6E4}">
                <adec:decorative xmlns:adec="http://schemas.microsoft.com/office/drawing/2017/decorative" val="1"/>
              </a:ext>
            </a:extLst>
          </p:cNvPr>
          <p:cNvSpPr/>
          <p:nvPr/>
        </p:nvSpPr>
        <p:spPr>
          <a:xfrm>
            <a:off x="2249212" y="5394043"/>
            <a:ext cx="954000" cy="126000"/>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Enable</a:t>
            </a:r>
          </a:p>
        </p:txBody>
      </p:sp>
      <p:cxnSp>
        <p:nvCxnSpPr>
          <p:cNvPr id="47" name="Connector: Elbow 46">
            <a:extLst>
              <a:ext uri="{FF2B5EF4-FFF2-40B4-BE49-F238E27FC236}">
                <a16:creationId xmlns:a16="http://schemas.microsoft.com/office/drawing/2014/main" id="{CE35073A-F88E-8077-2D18-A63A6BBC0045}"/>
              </a:ext>
              <a:ext uri="{C183D7F6-B498-43B3-948B-1728B52AA6E4}">
                <adec:decorative xmlns:adec="http://schemas.microsoft.com/office/drawing/2017/decorative" val="1"/>
              </a:ext>
            </a:extLst>
          </p:cNvPr>
          <p:cNvCxnSpPr>
            <a:cxnSpLocks/>
          </p:cNvCxnSpPr>
          <p:nvPr/>
        </p:nvCxnSpPr>
        <p:spPr>
          <a:xfrm rot="5400000" flipH="1" flipV="1">
            <a:off x="8915320" y="4703228"/>
            <a:ext cx="922329" cy="865310"/>
          </a:xfrm>
          <a:prstGeom prst="bentConnector3">
            <a:avLst>
              <a:gd name="adj1" fmla="val 430"/>
            </a:avLst>
          </a:prstGeom>
          <a:ln>
            <a:tailEnd type="triangle"/>
          </a:ln>
        </p:spPr>
        <p:style>
          <a:lnRef idx="1">
            <a:schemeClr val="accent3"/>
          </a:lnRef>
          <a:fillRef idx="0">
            <a:schemeClr val="accent3"/>
          </a:fillRef>
          <a:effectRef idx="0">
            <a:schemeClr val="accent3"/>
          </a:effectRef>
          <a:fontRef idx="minor">
            <a:schemeClr val="tx1"/>
          </a:fontRef>
        </p:style>
      </p:cxnSp>
      <p:sp>
        <p:nvSpPr>
          <p:cNvPr id="48" name="Rectangle: Rounded Corners 47">
            <a:extLst>
              <a:ext uri="{FF2B5EF4-FFF2-40B4-BE49-F238E27FC236}">
                <a16:creationId xmlns:a16="http://schemas.microsoft.com/office/drawing/2014/main" id="{CA311312-D779-7F42-5591-13C00A04939C}"/>
              </a:ext>
              <a:ext uri="{C183D7F6-B498-43B3-948B-1728B52AA6E4}">
                <adec:decorative xmlns:adec="http://schemas.microsoft.com/office/drawing/2017/decorative" val="1"/>
              </a:ext>
            </a:extLst>
          </p:cNvPr>
          <p:cNvSpPr/>
          <p:nvPr/>
        </p:nvSpPr>
        <p:spPr>
          <a:xfrm>
            <a:off x="9029082" y="5357794"/>
            <a:ext cx="954000" cy="126000"/>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Enable</a:t>
            </a:r>
          </a:p>
        </p:txBody>
      </p:sp>
      <p:pic>
        <p:nvPicPr>
          <p:cNvPr id="49" name="Picture 48" descr="A purple and blue logo&#10;&#10;Description automatically generated">
            <a:extLst>
              <a:ext uri="{FF2B5EF4-FFF2-40B4-BE49-F238E27FC236}">
                <a16:creationId xmlns:a16="http://schemas.microsoft.com/office/drawing/2014/main" id="{F7D37B88-B0B2-30EA-3593-D93A7E2F58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57389" y="3437604"/>
            <a:ext cx="170368" cy="168295"/>
          </a:xfrm>
          <a:prstGeom prst="rect">
            <a:avLst/>
          </a:prstGeom>
        </p:spPr>
      </p:pic>
      <p:sp>
        <p:nvSpPr>
          <p:cNvPr id="51" name="Oval 50">
            <a:extLst>
              <a:ext uri="{FF2B5EF4-FFF2-40B4-BE49-F238E27FC236}">
                <a16:creationId xmlns:a16="http://schemas.microsoft.com/office/drawing/2014/main" id="{EA7445D2-DDA1-64D3-5F6F-4F8A2FBE90CD}"/>
              </a:ext>
            </a:extLst>
          </p:cNvPr>
          <p:cNvSpPr/>
          <p:nvPr/>
        </p:nvSpPr>
        <p:spPr>
          <a:xfrm>
            <a:off x="9353339" y="2029368"/>
            <a:ext cx="1262249" cy="1262248"/>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7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2" name="Partial Circle 51">
            <a:extLst>
              <a:ext uri="{FF2B5EF4-FFF2-40B4-BE49-F238E27FC236}">
                <a16:creationId xmlns:a16="http://schemas.microsoft.com/office/drawing/2014/main" id="{ACB29E6C-BA3B-38A6-4C9D-4AB7DE1FE585}"/>
              </a:ext>
            </a:extLst>
          </p:cNvPr>
          <p:cNvSpPr/>
          <p:nvPr/>
        </p:nvSpPr>
        <p:spPr>
          <a:xfrm>
            <a:off x="9353777" y="2029805"/>
            <a:ext cx="1261375" cy="1261374"/>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05C161A3-D77E-EF17-F6A3-0FF6C19D3CE9}"/>
              </a:ext>
            </a:extLst>
          </p:cNvPr>
          <p:cNvGrpSpPr/>
          <p:nvPr/>
        </p:nvGrpSpPr>
        <p:grpSpPr>
          <a:xfrm>
            <a:off x="9666934" y="2342961"/>
            <a:ext cx="635061" cy="635061"/>
            <a:chOff x="5423663" y="2954553"/>
            <a:chExt cx="1061378" cy="1061380"/>
          </a:xfrm>
        </p:grpSpPr>
        <p:sp>
          <p:nvSpPr>
            <p:cNvPr id="527" name="Oval 526">
              <a:extLst>
                <a:ext uri="{FF2B5EF4-FFF2-40B4-BE49-F238E27FC236}">
                  <a16:creationId xmlns:a16="http://schemas.microsoft.com/office/drawing/2014/main" id="{A01666BF-DE55-258E-9F11-C3BBB6E49304}"/>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528" name="Graphic 527" descr="Group of people">
              <a:extLst>
                <a:ext uri="{FF2B5EF4-FFF2-40B4-BE49-F238E27FC236}">
                  <a16:creationId xmlns:a16="http://schemas.microsoft.com/office/drawing/2014/main" id="{1E8002B7-F3D3-4786-DF80-5129CA499AB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68398" y="3099286"/>
              <a:ext cx="771912" cy="771913"/>
            </a:xfrm>
            <a:prstGeom prst="rect">
              <a:avLst/>
            </a:prstGeom>
          </p:spPr>
        </p:pic>
      </p:grpSp>
      <p:sp>
        <p:nvSpPr>
          <p:cNvPr id="54" name="Rectangle: Rounded Corners 53">
            <a:extLst>
              <a:ext uri="{FF2B5EF4-FFF2-40B4-BE49-F238E27FC236}">
                <a16:creationId xmlns:a16="http://schemas.microsoft.com/office/drawing/2014/main" id="{80D74AE3-C9FD-3A27-DD39-D93722BC6F70}"/>
              </a:ext>
              <a:ext uri="{C183D7F6-B498-43B3-948B-1728B52AA6E4}">
                <adec:decorative xmlns:adec="http://schemas.microsoft.com/office/drawing/2017/decorative" val="1"/>
              </a:ext>
            </a:extLst>
          </p:cNvPr>
          <p:cNvSpPr/>
          <p:nvPr/>
        </p:nvSpPr>
        <p:spPr>
          <a:xfrm>
            <a:off x="8469743" y="212913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55" name="Rectangle: Rounded Corners 54">
            <a:extLst>
              <a:ext uri="{FF2B5EF4-FFF2-40B4-BE49-F238E27FC236}">
                <a16:creationId xmlns:a16="http://schemas.microsoft.com/office/drawing/2014/main" id="{00715DD3-CDF0-EA74-CB14-E779F8BBC2D4}"/>
              </a:ext>
              <a:ext uri="{C183D7F6-B498-43B3-948B-1728B52AA6E4}">
                <adec:decorative xmlns:adec="http://schemas.microsoft.com/office/drawing/2017/decorative" val="1"/>
              </a:ext>
            </a:extLst>
          </p:cNvPr>
          <p:cNvSpPr/>
          <p:nvPr/>
        </p:nvSpPr>
        <p:spPr>
          <a:xfrm>
            <a:off x="8335055" y="2320814"/>
            <a:ext cx="968220"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56" name="Rectangle: Rounded Corners 55">
            <a:extLst>
              <a:ext uri="{FF2B5EF4-FFF2-40B4-BE49-F238E27FC236}">
                <a16:creationId xmlns:a16="http://schemas.microsoft.com/office/drawing/2014/main" id="{FB9E1F8B-88CF-5AA1-71C7-AC05C655966F}"/>
              </a:ext>
              <a:ext uri="{C183D7F6-B498-43B3-948B-1728B52AA6E4}">
                <adec:decorative xmlns:adec="http://schemas.microsoft.com/office/drawing/2017/decorative" val="1"/>
              </a:ext>
            </a:extLst>
          </p:cNvPr>
          <p:cNvSpPr/>
          <p:nvPr/>
        </p:nvSpPr>
        <p:spPr>
          <a:xfrm>
            <a:off x="8261741" y="252600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57" name="Rectangle: Rounded Corners 56">
            <a:extLst>
              <a:ext uri="{FF2B5EF4-FFF2-40B4-BE49-F238E27FC236}">
                <a16:creationId xmlns:a16="http://schemas.microsoft.com/office/drawing/2014/main" id="{53052863-DF64-C4F9-3157-78F2CE6AE817}"/>
              </a:ext>
              <a:ext uri="{C183D7F6-B498-43B3-948B-1728B52AA6E4}">
                <adec:decorative xmlns:adec="http://schemas.microsoft.com/office/drawing/2017/decorative" val="1"/>
              </a:ext>
            </a:extLst>
          </p:cNvPr>
          <p:cNvSpPr/>
          <p:nvPr/>
        </p:nvSpPr>
        <p:spPr>
          <a:xfrm>
            <a:off x="8281149" y="2731211"/>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58" name="Rectangle: Rounded Corners 57">
            <a:extLst>
              <a:ext uri="{FF2B5EF4-FFF2-40B4-BE49-F238E27FC236}">
                <a16:creationId xmlns:a16="http://schemas.microsoft.com/office/drawing/2014/main" id="{C39DE32E-B1AC-A7D8-FBED-5016FD1B0533}"/>
              </a:ext>
              <a:ext uri="{C183D7F6-B498-43B3-948B-1728B52AA6E4}">
                <adec:decorative xmlns:adec="http://schemas.microsoft.com/office/drawing/2017/decorative" val="1"/>
              </a:ext>
            </a:extLst>
          </p:cNvPr>
          <p:cNvSpPr/>
          <p:nvPr/>
        </p:nvSpPr>
        <p:spPr>
          <a:xfrm>
            <a:off x="8351954" y="2936352"/>
            <a:ext cx="966288" cy="12762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59" name="Oval 58">
            <a:extLst>
              <a:ext uri="{FF2B5EF4-FFF2-40B4-BE49-F238E27FC236}">
                <a16:creationId xmlns:a16="http://schemas.microsoft.com/office/drawing/2014/main" id="{5DD43964-FCC5-E551-7405-E2FEBAE19663}"/>
              </a:ext>
            </a:extLst>
          </p:cNvPr>
          <p:cNvSpPr/>
          <p:nvPr/>
        </p:nvSpPr>
        <p:spPr>
          <a:xfrm>
            <a:off x="9534695" y="2205064"/>
            <a:ext cx="934249" cy="93424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0" name="Graphic 59">
            <a:extLst>
              <a:ext uri="{FF2B5EF4-FFF2-40B4-BE49-F238E27FC236}">
                <a16:creationId xmlns:a16="http://schemas.microsoft.com/office/drawing/2014/main" id="{957989F5-A981-4927-B7DB-7149059FC5A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851775" y="3014008"/>
            <a:ext cx="273559" cy="273559"/>
          </a:xfrm>
          <a:prstGeom prst="rect">
            <a:avLst/>
          </a:prstGeom>
        </p:spPr>
      </p:pic>
      <p:sp>
        <p:nvSpPr>
          <p:cNvPr id="61" name="Rectangle: Rounded Corners 60">
            <a:extLst>
              <a:ext uri="{FF2B5EF4-FFF2-40B4-BE49-F238E27FC236}">
                <a16:creationId xmlns:a16="http://schemas.microsoft.com/office/drawing/2014/main" id="{012E6053-F8F6-1CB3-1EA6-1B766B79F8EA}"/>
              </a:ext>
              <a:ext uri="{C183D7F6-B498-43B3-948B-1728B52AA6E4}">
                <adec:decorative xmlns:adec="http://schemas.microsoft.com/office/drawing/2017/decorative" val="1"/>
              </a:ext>
            </a:extLst>
          </p:cNvPr>
          <p:cNvSpPr/>
          <p:nvPr/>
        </p:nvSpPr>
        <p:spPr>
          <a:xfrm>
            <a:off x="10626109" y="2945852"/>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62" name="Rectangle: Rounded Corners 61">
            <a:extLst>
              <a:ext uri="{FF2B5EF4-FFF2-40B4-BE49-F238E27FC236}">
                <a16:creationId xmlns:a16="http://schemas.microsoft.com/office/drawing/2014/main" id="{C6AAC30C-34AC-7242-9562-13682F564EFB}"/>
              </a:ext>
              <a:ext uri="{C183D7F6-B498-43B3-948B-1728B52AA6E4}">
                <adec:decorative xmlns:adec="http://schemas.microsoft.com/office/drawing/2017/decorative" val="1"/>
              </a:ext>
            </a:extLst>
          </p:cNvPr>
          <p:cNvSpPr/>
          <p:nvPr/>
        </p:nvSpPr>
        <p:spPr>
          <a:xfrm>
            <a:off x="10575579" y="2156454"/>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Knowledge Management</a:t>
            </a:r>
          </a:p>
        </p:txBody>
      </p:sp>
      <p:sp>
        <p:nvSpPr>
          <p:cNvPr id="63" name="Rectangle: Rounded Corners 62">
            <a:extLst>
              <a:ext uri="{FF2B5EF4-FFF2-40B4-BE49-F238E27FC236}">
                <a16:creationId xmlns:a16="http://schemas.microsoft.com/office/drawing/2014/main" id="{8CF2B27E-A23F-F3E2-5FD3-F70348455D5C}"/>
              </a:ext>
              <a:ext uri="{C183D7F6-B498-43B3-948B-1728B52AA6E4}">
                <adec:decorative xmlns:adec="http://schemas.microsoft.com/office/drawing/2017/decorative" val="1"/>
              </a:ext>
            </a:extLst>
          </p:cNvPr>
          <p:cNvSpPr/>
          <p:nvPr/>
        </p:nvSpPr>
        <p:spPr>
          <a:xfrm>
            <a:off x="10686991" y="2348136"/>
            <a:ext cx="963607"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Assess</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sentiment</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12" name="Rectangle: Rounded Corners 511">
            <a:extLst>
              <a:ext uri="{FF2B5EF4-FFF2-40B4-BE49-F238E27FC236}">
                <a16:creationId xmlns:a16="http://schemas.microsoft.com/office/drawing/2014/main" id="{5D2DD8D2-B424-4DF7-6B7B-1834C00D48F8}"/>
              </a:ext>
              <a:ext uri="{C183D7F6-B498-43B3-948B-1728B52AA6E4}">
                <adec:decorative xmlns:adec="http://schemas.microsoft.com/office/drawing/2017/decorative" val="1"/>
              </a:ext>
            </a:extLst>
          </p:cNvPr>
          <p:cNvSpPr/>
          <p:nvPr/>
        </p:nvSpPr>
        <p:spPr>
          <a:xfrm>
            <a:off x="10735362" y="2553323"/>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External</a:t>
            </a:r>
            <a:r>
              <a:rPr kumimoji="0" lang="en-AU" sz="600" b="0" i="0" u="none" strike="noStrike" kern="1200" cap="none" spc="0" normalizeH="0" noProof="0">
                <a:ln>
                  <a:noFill/>
                </a:ln>
                <a:solidFill>
                  <a:prstClr val="black">
                    <a:lumMod val="65000"/>
                    <a:lumOff val="35000"/>
                  </a:prstClr>
                </a:solidFill>
                <a:effectLst/>
                <a:uLnTx/>
                <a:uFillTx/>
                <a:latin typeface="Calibri" panose="020F0502020204030204"/>
                <a:ea typeface="+mn-ea"/>
                <a:cs typeface="+mn-cs"/>
              </a:rPr>
              <a:t> participants</a:t>
            </a:r>
            <a:endPar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13" name="Rectangle: Rounded Corners 512">
            <a:extLst>
              <a:ext uri="{FF2B5EF4-FFF2-40B4-BE49-F238E27FC236}">
                <a16:creationId xmlns:a16="http://schemas.microsoft.com/office/drawing/2014/main" id="{82C97C78-3AF9-8879-5376-4F0B46595554}"/>
              </a:ext>
              <a:ext uri="{C183D7F6-B498-43B3-948B-1728B52AA6E4}">
                <adec:decorative xmlns:adec="http://schemas.microsoft.com/office/drawing/2017/decorative" val="1"/>
              </a:ext>
            </a:extLst>
          </p:cNvPr>
          <p:cNvSpPr/>
          <p:nvPr/>
        </p:nvSpPr>
        <p:spPr>
          <a:xfrm>
            <a:off x="10742898" y="2758509"/>
            <a:ext cx="966288" cy="127623"/>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Membership management</a:t>
            </a:r>
          </a:p>
        </p:txBody>
      </p:sp>
      <p:sp>
        <p:nvSpPr>
          <p:cNvPr id="514" name="TextBox 513">
            <a:extLst>
              <a:ext uri="{FF2B5EF4-FFF2-40B4-BE49-F238E27FC236}">
                <a16:creationId xmlns:a16="http://schemas.microsoft.com/office/drawing/2014/main" id="{705CAD14-88E3-EDBD-87E5-1754EAC8D3AF}"/>
              </a:ext>
              <a:ext uri="{C183D7F6-B498-43B3-948B-1728B52AA6E4}">
                <adec:decorative xmlns:adec="http://schemas.microsoft.com/office/drawing/2017/decorative" val="1"/>
              </a:ext>
            </a:extLst>
          </p:cNvPr>
          <p:cNvSpPr txBox="1"/>
          <p:nvPr/>
        </p:nvSpPr>
        <p:spPr>
          <a:xfrm>
            <a:off x="8885492" y="3346725"/>
            <a:ext cx="2232653" cy="307777"/>
          </a:xfrm>
          <a:prstGeom prst="rect">
            <a:avLst/>
          </a:prstGeom>
          <a:noFill/>
        </p:spPr>
        <p:txBody>
          <a:bodyPr wrap="square">
            <a:spAutoFit/>
          </a:bodyPr>
          <a:lstStyle/>
          <a:p>
            <a:pPr algn="ctr">
              <a:defRPr/>
            </a:pPr>
            <a:r>
              <a:rPr lang="en-AU" sz="1400" dirty="0">
                <a:solidFill>
                  <a:srgbClr val="4472C4"/>
                </a:solidFill>
                <a:latin typeface="Calibri" panose="020F0502020204030204"/>
              </a:rPr>
              <a:t>Community</a:t>
            </a:r>
          </a:p>
        </p:txBody>
      </p:sp>
      <p:grpSp>
        <p:nvGrpSpPr>
          <p:cNvPr id="515" name="Group 514">
            <a:extLst>
              <a:ext uri="{FF2B5EF4-FFF2-40B4-BE49-F238E27FC236}">
                <a16:creationId xmlns:a16="http://schemas.microsoft.com/office/drawing/2014/main" id="{DC42050A-5330-9F56-1169-25FDF804CF2E}"/>
              </a:ext>
            </a:extLst>
          </p:cNvPr>
          <p:cNvGrpSpPr/>
          <p:nvPr/>
        </p:nvGrpSpPr>
        <p:grpSpPr>
          <a:xfrm>
            <a:off x="7865788" y="2102357"/>
            <a:ext cx="4086342" cy="1109645"/>
            <a:chOff x="2480439" y="2558225"/>
            <a:chExt cx="6733994" cy="1828614"/>
          </a:xfrm>
        </p:grpSpPr>
        <p:pic>
          <p:nvPicPr>
            <p:cNvPr id="516" name="Picture 2" descr="See the source image">
              <a:extLst>
                <a:ext uri="{FF2B5EF4-FFF2-40B4-BE49-F238E27FC236}">
                  <a16:creationId xmlns:a16="http://schemas.microsoft.com/office/drawing/2014/main" id="{74706D95-5DC2-B00D-E525-E1CD37BAA68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80439"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517" name="Picture 516" descr="Viva Engage icon">
              <a:extLst>
                <a:ext uri="{FF2B5EF4-FFF2-40B4-BE49-F238E27FC236}">
                  <a16:creationId xmlns:a16="http://schemas.microsoft.com/office/drawing/2014/main" id="{DEE0DBA6-1F76-4014-8009-977D6BEB60C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518" name="Picture 517" descr="Viva Engage icon">
              <a:extLst>
                <a:ext uri="{FF2B5EF4-FFF2-40B4-BE49-F238E27FC236}">
                  <a16:creationId xmlns:a16="http://schemas.microsoft.com/office/drawing/2014/main" id="{4D0D7FA2-BFD6-DAB2-8A94-B832776D07F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519" name="Picture 518" descr="Viva Engage icon">
              <a:extLst>
                <a:ext uri="{FF2B5EF4-FFF2-40B4-BE49-F238E27FC236}">
                  <a16:creationId xmlns:a16="http://schemas.microsoft.com/office/drawing/2014/main" id="{5DB3A279-62A8-1B18-D272-0EE65EA2C25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520" name="Picture 519" descr="Viva Engage icon">
              <a:extLst>
                <a:ext uri="{FF2B5EF4-FFF2-40B4-BE49-F238E27FC236}">
                  <a16:creationId xmlns:a16="http://schemas.microsoft.com/office/drawing/2014/main" id="{A6F85929-80C4-9F03-3435-FB9DDB2BBD4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521" name="Picture 520" descr="Viva Engage icon">
              <a:extLst>
                <a:ext uri="{FF2B5EF4-FFF2-40B4-BE49-F238E27FC236}">
                  <a16:creationId xmlns:a16="http://schemas.microsoft.com/office/drawing/2014/main" id="{904E0B4B-BA2D-8FD4-612F-5540A6ED29C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56891" y="3915035"/>
              <a:ext cx="262205" cy="262879"/>
            </a:xfrm>
            <a:prstGeom prst="rect">
              <a:avLst/>
            </a:prstGeom>
          </p:spPr>
        </p:pic>
        <p:pic>
          <p:nvPicPr>
            <p:cNvPr id="522" name="Picture 521" descr="Microsoft Teams app icon">
              <a:extLst>
                <a:ext uri="{FF2B5EF4-FFF2-40B4-BE49-F238E27FC236}">
                  <a16:creationId xmlns:a16="http://schemas.microsoft.com/office/drawing/2014/main" id="{9B4F968B-8150-B3AD-8CF0-2FA6E2F4FA3B}"/>
                </a:ext>
              </a:extLst>
            </p:cNvPr>
            <p:cNvPicPr>
              <a:picLocks noChangeAspect="1"/>
            </p:cNvPicPr>
            <p:nvPr/>
          </p:nvPicPr>
          <p:blipFill>
            <a:blip r:embed="rId14"/>
            <a:stretch>
              <a:fillRect/>
            </a:stretch>
          </p:blipFill>
          <p:spPr>
            <a:xfrm>
              <a:off x="8659276" y="3780771"/>
              <a:ext cx="555157" cy="606068"/>
            </a:xfrm>
            <a:prstGeom prst="rect">
              <a:avLst/>
            </a:prstGeom>
          </p:spPr>
        </p:pic>
        <p:pic>
          <p:nvPicPr>
            <p:cNvPr id="523" name="Picture 522" descr="Viva Engage icon">
              <a:extLst>
                <a:ext uri="{FF2B5EF4-FFF2-40B4-BE49-F238E27FC236}">
                  <a16:creationId xmlns:a16="http://schemas.microsoft.com/office/drawing/2014/main" id="{7FDC5DA0-FAC3-90EB-2CB8-E67C93372CD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36883" y="2917538"/>
              <a:ext cx="262205" cy="262879"/>
            </a:xfrm>
            <a:prstGeom prst="rect">
              <a:avLst/>
            </a:prstGeom>
          </p:spPr>
        </p:pic>
        <p:pic>
          <p:nvPicPr>
            <p:cNvPr id="524" name="Picture 523" descr="Viva Engage icon">
              <a:extLst>
                <a:ext uri="{FF2B5EF4-FFF2-40B4-BE49-F238E27FC236}">
                  <a16:creationId xmlns:a16="http://schemas.microsoft.com/office/drawing/2014/main" id="{C08FBA75-8819-A67B-1C4A-0842CB5779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93363" y="3269960"/>
              <a:ext cx="262205" cy="262879"/>
            </a:xfrm>
            <a:prstGeom prst="rect">
              <a:avLst/>
            </a:prstGeom>
          </p:spPr>
        </p:pic>
        <p:pic>
          <p:nvPicPr>
            <p:cNvPr id="525" name="Picture 524" descr="Viva Engage icon">
              <a:extLst>
                <a:ext uri="{FF2B5EF4-FFF2-40B4-BE49-F238E27FC236}">
                  <a16:creationId xmlns:a16="http://schemas.microsoft.com/office/drawing/2014/main" id="{9552008B-BD93-81A1-A465-1F601299332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18553" y="3627438"/>
              <a:ext cx="262205" cy="262879"/>
            </a:xfrm>
            <a:prstGeom prst="rect">
              <a:avLst/>
            </a:prstGeom>
          </p:spPr>
        </p:pic>
        <p:pic>
          <p:nvPicPr>
            <p:cNvPr id="526" name="Graphic 525">
              <a:extLst>
                <a:ext uri="{FF2B5EF4-FFF2-40B4-BE49-F238E27FC236}">
                  <a16:creationId xmlns:a16="http://schemas.microsoft.com/office/drawing/2014/main" id="{CB666A1E-A0D1-24BC-1646-DA64606997F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33640" y="2558225"/>
              <a:ext cx="334345" cy="334345"/>
            </a:xfrm>
            <a:prstGeom prst="rect">
              <a:avLst/>
            </a:prstGeom>
          </p:spPr>
        </p:pic>
      </p:grpSp>
      <p:sp>
        <p:nvSpPr>
          <p:cNvPr id="530" name="TextBox 529">
            <a:extLst>
              <a:ext uri="{FF2B5EF4-FFF2-40B4-BE49-F238E27FC236}">
                <a16:creationId xmlns:a16="http://schemas.microsoft.com/office/drawing/2014/main" id="{607A6AD0-F9A0-1A38-573D-92C0B737087E}"/>
              </a:ext>
              <a:ext uri="{C183D7F6-B498-43B3-948B-1728B52AA6E4}">
                <adec:decorative xmlns:adec="http://schemas.microsoft.com/office/drawing/2017/decorative" val="1"/>
              </a:ext>
            </a:extLst>
          </p:cNvPr>
          <p:cNvSpPr txBox="1"/>
          <p:nvPr/>
        </p:nvSpPr>
        <p:spPr>
          <a:xfrm>
            <a:off x="5589423" y="177718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531" name="Rectangle: Rounded Corners 530" descr="Linked In and Viva Learned">
            <a:extLst>
              <a:ext uri="{FF2B5EF4-FFF2-40B4-BE49-F238E27FC236}">
                <a16:creationId xmlns:a16="http://schemas.microsoft.com/office/drawing/2014/main" id="{9CE931D9-CED1-8B44-10E9-8BAA010CA5AF}"/>
              </a:ext>
              <a:ext uri="{C183D7F6-B498-43B3-948B-1728B52AA6E4}">
                <adec:decorative xmlns:adec="http://schemas.microsoft.com/office/drawing/2017/decorative" val="0"/>
              </a:ext>
            </a:extLst>
          </p:cNvPr>
          <p:cNvSpPr/>
          <p:nvPr/>
        </p:nvSpPr>
        <p:spPr>
          <a:xfrm>
            <a:off x="557035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532" name="Oval 531" descr="Icon symbolising a Individual">
            <a:extLst>
              <a:ext uri="{FF2B5EF4-FFF2-40B4-BE49-F238E27FC236}">
                <a16:creationId xmlns:a16="http://schemas.microsoft.com/office/drawing/2014/main" id="{7DCF8970-222C-DEF5-C622-906AD40DC347}"/>
              </a:ext>
              <a:ext uri="{C183D7F6-B498-43B3-948B-1728B52AA6E4}">
                <adec:decorative xmlns:adec="http://schemas.microsoft.com/office/drawing/2017/decorative" val="0"/>
              </a:ext>
            </a:extLst>
          </p:cNvPr>
          <p:cNvSpPr/>
          <p:nvPr/>
        </p:nvSpPr>
        <p:spPr>
          <a:xfrm>
            <a:off x="544212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33" name="Rectangle: Rounded Corners 532">
            <a:extLst>
              <a:ext uri="{FF2B5EF4-FFF2-40B4-BE49-F238E27FC236}">
                <a16:creationId xmlns:a16="http://schemas.microsoft.com/office/drawing/2014/main" id="{6A00D47B-7D87-0C55-91D8-BB7CB6F21A9B}"/>
              </a:ext>
              <a:ext uri="{C183D7F6-B498-43B3-948B-1728B52AA6E4}">
                <adec:decorative xmlns:adec="http://schemas.microsoft.com/office/drawing/2017/decorative" val="1"/>
              </a:ext>
            </a:extLst>
          </p:cNvPr>
          <p:cNvSpPr/>
          <p:nvPr/>
        </p:nvSpPr>
        <p:spPr>
          <a:xfrm>
            <a:off x="448788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534" name="Rectangle: Rounded Corners 533">
            <a:extLst>
              <a:ext uri="{FF2B5EF4-FFF2-40B4-BE49-F238E27FC236}">
                <a16:creationId xmlns:a16="http://schemas.microsoft.com/office/drawing/2014/main" id="{062FF139-E525-B0F7-42B3-C683B75D5073}"/>
              </a:ext>
              <a:ext uri="{C183D7F6-B498-43B3-948B-1728B52AA6E4}">
                <adec:decorative xmlns:adec="http://schemas.microsoft.com/office/drawing/2017/decorative" val="1"/>
              </a:ext>
            </a:extLst>
          </p:cNvPr>
          <p:cNvSpPr/>
          <p:nvPr/>
        </p:nvSpPr>
        <p:spPr>
          <a:xfrm>
            <a:off x="473960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535" name="Rectangle: Rounded Corners 534">
            <a:extLst>
              <a:ext uri="{FF2B5EF4-FFF2-40B4-BE49-F238E27FC236}">
                <a16:creationId xmlns:a16="http://schemas.microsoft.com/office/drawing/2014/main" id="{0F9BB893-8F82-5AF9-2B57-17F4559E7F0C}"/>
              </a:ext>
              <a:ext uri="{C183D7F6-B498-43B3-948B-1728B52AA6E4}">
                <adec:decorative xmlns:adec="http://schemas.microsoft.com/office/drawing/2017/decorative" val="1"/>
              </a:ext>
            </a:extLst>
          </p:cNvPr>
          <p:cNvSpPr/>
          <p:nvPr/>
        </p:nvSpPr>
        <p:spPr>
          <a:xfrm>
            <a:off x="431091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536" name="Rectangle: Rounded Corners 535">
            <a:extLst>
              <a:ext uri="{FF2B5EF4-FFF2-40B4-BE49-F238E27FC236}">
                <a16:creationId xmlns:a16="http://schemas.microsoft.com/office/drawing/2014/main" id="{4FCC7B64-1305-5F6A-A7CA-1FB019E94037}"/>
              </a:ext>
              <a:ext uri="{C183D7F6-B498-43B3-948B-1728B52AA6E4}">
                <adec:decorative xmlns:adec="http://schemas.microsoft.com/office/drawing/2017/decorative" val="1"/>
              </a:ext>
            </a:extLst>
          </p:cNvPr>
          <p:cNvSpPr/>
          <p:nvPr/>
        </p:nvSpPr>
        <p:spPr>
          <a:xfrm>
            <a:off x="669060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537" name="Rectangle: Rounded Corners 536">
            <a:extLst>
              <a:ext uri="{FF2B5EF4-FFF2-40B4-BE49-F238E27FC236}">
                <a16:creationId xmlns:a16="http://schemas.microsoft.com/office/drawing/2014/main" id="{F95AD68C-C1A5-4A67-47C0-4F29761B5932}"/>
              </a:ext>
              <a:ext uri="{C183D7F6-B498-43B3-948B-1728B52AA6E4}">
                <adec:decorative xmlns:adec="http://schemas.microsoft.com/office/drawing/2017/decorative" val="1"/>
              </a:ext>
            </a:extLst>
          </p:cNvPr>
          <p:cNvSpPr/>
          <p:nvPr/>
        </p:nvSpPr>
        <p:spPr>
          <a:xfrm>
            <a:off x="428224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538" name="Rectangle: Rounded Corners 537">
            <a:extLst>
              <a:ext uri="{FF2B5EF4-FFF2-40B4-BE49-F238E27FC236}">
                <a16:creationId xmlns:a16="http://schemas.microsoft.com/office/drawing/2014/main" id="{C0D39515-8507-BFDD-AC6E-5A9B59B986BE}"/>
              </a:ext>
              <a:ext uri="{C183D7F6-B498-43B3-948B-1728B52AA6E4}">
                <adec:decorative xmlns:adec="http://schemas.microsoft.com/office/drawing/2017/decorative" val="1"/>
              </a:ext>
            </a:extLst>
          </p:cNvPr>
          <p:cNvSpPr/>
          <p:nvPr/>
        </p:nvSpPr>
        <p:spPr>
          <a:xfrm>
            <a:off x="429055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539" name="Rectangle: Rounded Corners 538">
            <a:extLst>
              <a:ext uri="{FF2B5EF4-FFF2-40B4-BE49-F238E27FC236}">
                <a16:creationId xmlns:a16="http://schemas.microsoft.com/office/drawing/2014/main" id="{A61C5953-3855-CE3F-F751-136B0C5F449A}"/>
              </a:ext>
              <a:ext uri="{C183D7F6-B498-43B3-948B-1728B52AA6E4}">
                <adec:decorative xmlns:adec="http://schemas.microsoft.com/office/drawing/2017/decorative" val="1"/>
              </a:ext>
            </a:extLst>
          </p:cNvPr>
          <p:cNvSpPr/>
          <p:nvPr/>
        </p:nvSpPr>
        <p:spPr>
          <a:xfrm>
            <a:off x="437215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540" name="Rectangle: Rounded Corners 539">
            <a:extLst>
              <a:ext uri="{FF2B5EF4-FFF2-40B4-BE49-F238E27FC236}">
                <a16:creationId xmlns:a16="http://schemas.microsoft.com/office/drawing/2014/main" id="{05117ACE-DAE3-E6E1-EAF3-C525592AC67E}"/>
              </a:ext>
              <a:ext uri="{C183D7F6-B498-43B3-948B-1728B52AA6E4}">
                <adec:decorative xmlns:adec="http://schemas.microsoft.com/office/drawing/2017/decorative" val="1"/>
              </a:ext>
            </a:extLst>
          </p:cNvPr>
          <p:cNvSpPr/>
          <p:nvPr/>
        </p:nvSpPr>
        <p:spPr>
          <a:xfrm>
            <a:off x="459772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541" name="Rectangle: Rounded Corners 540">
            <a:extLst>
              <a:ext uri="{FF2B5EF4-FFF2-40B4-BE49-F238E27FC236}">
                <a16:creationId xmlns:a16="http://schemas.microsoft.com/office/drawing/2014/main" id="{2171E777-F9DD-0D30-7AE9-43E8754FA247}"/>
              </a:ext>
              <a:ext uri="{C183D7F6-B498-43B3-948B-1728B52AA6E4}">
                <adec:decorative xmlns:adec="http://schemas.microsoft.com/office/drawing/2017/decorative" val="1"/>
              </a:ext>
            </a:extLst>
          </p:cNvPr>
          <p:cNvSpPr/>
          <p:nvPr/>
        </p:nvSpPr>
        <p:spPr>
          <a:xfrm>
            <a:off x="645415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542" name="Rectangle: Rounded Corners 541">
            <a:extLst>
              <a:ext uri="{FF2B5EF4-FFF2-40B4-BE49-F238E27FC236}">
                <a16:creationId xmlns:a16="http://schemas.microsoft.com/office/drawing/2014/main" id="{938E1C06-AFE5-D710-9C99-F56611FCBF4E}"/>
              </a:ext>
              <a:ext uri="{C183D7F6-B498-43B3-948B-1728B52AA6E4}">
                <adec:decorative xmlns:adec="http://schemas.microsoft.com/office/drawing/2017/decorative" val="1"/>
              </a:ext>
            </a:extLst>
          </p:cNvPr>
          <p:cNvSpPr/>
          <p:nvPr/>
        </p:nvSpPr>
        <p:spPr>
          <a:xfrm>
            <a:off x="675292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543" name="Rectangle: Rounded Corners 542">
            <a:extLst>
              <a:ext uri="{FF2B5EF4-FFF2-40B4-BE49-F238E27FC236}">
                <a16:creationId xmlns:a16="http://schemas.microsoft.com/office/drawing/2014/main" id="{1EC1F22B-4DED-D777-0BF3-F3457EB5F4E0}"/>
              </a:ext>
              <a:ext uri="{C183D7F6-B498-43B3-948B-1728B52AA6E4}">
                <adec:decorative xmlns:adec="http://schemas.microsoft.com/office/drawing/2017/decorative" val="1"/>
              </a:ext>
            </a:extLst>
          </p:cNvPr>
          <p:cNvSpPr/>
          <p:nvPr/>
        </p:nvSpPr>
        <p:spPr>
          <a:xfrm>
            <a:off x="689855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544" name="Rectangle: Rounded Corners 543">
            <a:extLst>
              <a:ext uri="{FF2B5EF4-FFF2-40B4-BE49-F238E27FC236}">
                <a16:creationId xmlns:a16="http://schemas.microsoft.com/office/drawing/2014/main" id="{8B129E20-407E-40C5-541B-FE438B7AB157}"/>
              </a:ext>
              <a:ext uri="{C183D7F6-B498-43B3-948B-1728B52AA6E4}">
                <adec:decorative xmlns:adec="http://schemas.microsoft.com/office/drawing/2017/decorative" val="1"/>
              </a:ext>
            </a:extLst>
          </p:cNvPr>
          <p:cNvSpPr/>
          <p:nvPr/>
        </p:nvSpPr>
        <p:spPr>
          <a:xfrm>
            <a:off x="697674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545" name="Rectangle: Rounded Corners 544">
            <a:extLst>
              <a:ext uri="{FF2B5EF4-FFF2-40B4-BE49-F238E27FC236}">
                <a16:creationId xmlns:a16="http://schemas.microsoft.com/office/drawing/2014/main" id="{82E1BB68-21A6-A514-4F4B-8E24C1B1EA5A}"/>
              </a:ext>
              <a:ext uri="{C183D7F6-B498-43B3-948B-1728B52AA6E4}">
                <adec:decorative xmlns:adec="http://schemas.microsoft.com/office/drawing/2017/decorative" val="1"/>
              </a:ext>
            </a:extLst>
          </p:cNvPr>
          <p:cNvSpPr/>
          <p:nvPr/>
        </p:nvSpPr>
        <p:spPr>
          <a:xfrm>
            <a:off x="692877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546" name="Rectangle: Rounded Corners 545">
            <a:extLst>
              <a:ext uri="{FF2B5EF4-FFF2-40B4-BE49-F238E27FC236}">
                <a16:creationId xmlns:a16="http://schemas.microsoft.com/office/drawing/2014/main" id="{94F841DC-327B-ADD8-79EB-D3F81D021591}"/>
              </a:ext>
              <a:ext uri="{C183D7F6-B498-43B3-948B-1728B52AA6E4}">
                <adec:decorative xmlns:adec="http://schemas.microsoft.com/office/drawing/2017/decorative" val="1"/>
              </a:ext>
            </a:extLst>
          </p:cNvPr>
          <p:cNvSpPr/>
          <p:nvPr/>
        </p:nvSpPr>
        <p:spPr>
          <a:xfrm>
            <a:off x="683730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547" name="Graphic 546" descr="User">
            <a:extLst>
              <a:ext uri="{FF2B5EF4-FFF2-40B4-BE49-F238E27FC236}">
                <a16:creationId xmlns:a16="http://schemas.microsoft.com/office/drawing/2014/main" id="{ECA3064C-E876-A7B7-C449-52A1BAD7885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14316" y="767161"/>
            <a:ext cx="628740" cy="628742"/>
          </a:xfrm>
          <a:prstGeom prst="rect">
            <a:avLst/>
          </a:prstGeom>
        </p:spPr>
      </p:pic>
      <p:sp>
        <p:nvSpPr>
          <p:cNvPr id="548" name="Oval 547">
            <a:extLst>
              <a:ext uri="{FF2B5EF4-FFF2-40B4-BE49-F238E27FC236}">
                <a16:creationId xmlns:a16="http://schemas.microsoft.com/office/drawing/2014/main" id="{AF7AE8CF-1405-0040-EA16-4FF14CF87BF0}"/>
              </a:ext>
            </a:extLst>
          </p:cNvPr>
          <p:cNvSpPr/>
          <p:nvPr/>
        </p:nvSpPr>
        <p:spPr>
          <a:xfrm>
            <a:off x="562029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49" name="Graphic 548">
            <a:extLst>
              <a:ext uri="{FF2B5EF4-FFF2-40B4-BE49-F238E27FC236}">
                <a16:creationId xmlns:a16="http://schemas.microsoft.com/office/drawing/2014/main" id="{7EA0167A-609E-149E-0386-C90FF3C86D5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90104" y="1441062"/>
            <a:ext cx="297727" cy="297728"/>
          </a:xfrm>
          <a:prstGeom prst="rect">
            <a:avLst/>
          </a:prstGeom>
        </p:spPr>
      </p:pic>
      <p:grpSp>
        <p:nvGrpSpPr>
          <p:cNvPr id="550" name="Group 549">
            <a:extLst>
              <a:ext uri="{FF2B5EF4-FFF2-40B4-BE49-F238E27FC236}">
                <a16:creationId xmlns:a16="http://schemas.microsoft.com/office/drawing/2014/main" id="{8169FC1F-CB84-28F2-38F3-DC625BE2E54B}"/>
              </a:ext>
            </a:extLst>
          </p:cNvPr>
          <p:cNvGrpSpPr/>
          <p:nvPr/>
        </p:nvGrpSpPr>
        <p:grpSpPr>
          <a:xfrm>
            <a:off x="6632952" y="52659"/>
            <a:ext cx="484462" cy="212019"/>
            <a:chOff x="7936392" y="1002210"/>
            <a:chExt cx="764489" cy="334570"/>
          </a:xfrm>
        </p:grpSpPr>
        <p:pic>
          <p:nvPicPr>
            <p:cNvPr id="686" name="Picture 2" descr="See the source image">
              <a:extLst>
                <a:ext uri="{FF2B5EF4-FFF2-40B4-BE49-F238E27FC236}">
                  <a16:creationId xmlns:a16="http://schemas.microsoft.com/office/drawing/2014/main" id="{2ACE4D66-9095-2E96-2448-D9B20247DC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687" name="Picture 686" descr="Logo for Viva Learning">
              <a:extLst>
                <a:ext uri="{FF2B5EF4-FFF2-40B4-BE49-F238E27FC236}">
                  <a16:creationId xmlns:a16="http://schemas.microsoft.com/office/drawing/2014/main" id="{97C9EC26-07DC-99AB-190C-E0924521A6C8}"/>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557" name="Picture 556" descr="Icon&#10;&#10;Description automatically generated">
            <a:extLst>
              <a:ext uri="{FF2B5EF4-FFF2-40B4-BE49-F238E27FC236}">
                <a16:creationId xmlns:a16="http://schemas.microsoft.com/office/drawing/2014/main" id="{5981AFA8-98B2-7412-3B71-2968672F51A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603514" y="1566494"/>
            <a:ext cx="188545" cy="188545"/>
          </a:xfrm>
          <a:prstGeom prst="rect">
            <a:avLst/>
          </a:prstGeom>
        </p:spPr>
      </p:pic>
      <p:grpSp>
        <p:nvGrpSpPr>
          <p:cNvPr id="560" name="Group 559">
            <a:extLst>
              <a:ext uri="{FF2B5EF4-FFF2-40B4-BE49-F238E27FC236}">
                <a16:creationId xmlns:a16="http://schemas.microsoft.com/office/drawing/2014/main" id="{E687A6ED-4A3C-AD17-9A50-45C911B017A7}"/>
              </a:ext>
            </a:extLst>
          </p:cNvPr>
          <p:cNvGrpSpPr/>
          <p:nvPr/>
        </p:nvGrpSpPr>
        <p:grpSpPr>
          <a:xfrm>
            <a:off x="3885580" y="147444"/>
            <a:ext cx="5657546" cy="1733371"/>
            <a:chOff x="2483890" y="2081454"/>
            <a:chExt cx="8667097" cy="2721591"/>
          </a:xfrm>
        </p:grpSpPr>
        <p:grpSp>
          <p:nvGrpSpPr>
            <p:cNvPr id="561" name="Group 560">
              <a:extLst>
                <a:ext uri="{FF2B5EF4-FFF2-40B4-BE49-F238E27FC236}">
                  <a16:creationId xmlns:a16="http://schemas.microsoft.com/office/drawing/2014/main" id="{A3CD6080-0966-5981-1A18-F3CE9575DE30}"/>
                </a:ext>
              </a:extLst>
            </p:cNvPr>
            <p:cNvGrpSpPr/>
            <p:nvPr/>
          </p:nvGrpSpPr>
          <p:grpSpPr>
            <a:xfrm>
              <a:off x="8035760" y="2081454"/>
              <a:ext cx="3115227" cy="2721591"/>
              <a:chOff x="8035760" y="2081454"/>
              <a:chExt cx="3115227" cy="2721591"/>
            </a:xfrm>
          </p:grpSpPr>
          <p:pic>
            <p:nvPicPr>
              <p:cNvPr id="671" name="Picture 670" descr="Logo&#10;&#10;Description automatically generated">
                <a:extLst>
                  <a:ext uri="{FF2B5EF4-FFF2-40B4-BE49-F238E27FC236}">
                    <a16:creationId xmlns:a16="http://schemas.microsoft.com/office/drawing/2014/main" id="{80353AA8-0699-6430-3B0B-BD0CA8894D9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672" name="Picture 671" descr="Microsoft Teams app icon">
                <a:extLst>
                  <a:ext uri="{FF2B5EF4-FFF2-40B4-BE49-F238E27FC236}">
                    <a16:creationId xmlns:a16="http://schemas.microsoft.com/office/drawing/2014/main" id="{71257EB3-1BF0-86E1-5762-F74002C24AA0}"/>
                  </a:ext>
                </a:extLst>
              </p:cNvPr>
              <p:cNvPicPr>
                <a:picLocks noChangeAspect="1"/>
              </p:cNvPicPr>
              <p:nvPr/>
            </p:nvPicPr>
            <p:blipFill>
              <a:blip r:embed="rId14"/>
              <a:stretch>
                <a:fillRect/>
              </a:stretch>
            </p:blipFill>
            <p:spPr>
              <a:xfrm>
                <a:off x="8513200" y="2473487"/>
                <a:ext cx="574770" cy="574770"/>
              </a:xfrm>
              <a:prstGeom prst="rect">
                <a:avLst/>
              </a:prstGeom>
              <a:noFill/>
              <a:ln w="12700" cap="flat">
                <a:noFill/>
                <a:prstDash val="dash"/>
                <a:miter/>
              </a:ln>
            </p:spPr>
          </p:pic>
          <p:pic>
            <p:nvPicPr>
              <p:cNvPr id="673" name="Picture 672" descr="Excel app icon">
                <a:extLst>
                  <a:ext uri="{FF2B5EF4-FFF2-40B4-BE49-F238E27FC236}">
                    <a16:creationId xmlns:a16="http://schemas.microsoft.com/office/drawing/2014/main" id="{1ADD5CB7-48BD-F72C-302F-7E4A288EF8DC}"/>
                  </a:ext>
                </a:extLst>
              </p:cNvPr>
              <p:cNvPicPr>
                <a:picLocks noChangeAspect="1"/>
              </p:cNvPicPr>
              <p:nvPr/>
            </p:nvPicPr>
            <p:blipFill>
              <a:blip r:embed="rId20"/>
              <a:stretch>
                <a:fillRect/>
              </a:stretch>
            </p:blipFill>
            <p:spPr>
              <a:xfrm>
                <a:off x="8035760" y="2127055"/>
                <a:ext cx="574195" cy="574193"/>
              </a:xfrm>
              <a:prstGeom prst="rect">
                <a:avLst/>
              </a:prstGeom>
              <a:noFill/>
              <a:ln w="12700" cap="flat">
                <a:noFill/>
                <a:prstDash val="dash"/>
                <a:miter/>
              </a:ln>
            </p:spPr>
          </p:pic>
          <p:pic>
            <p:nvPicPr>
              <p:cNvPr id="674" name="Picture 673" descr="OneNote app icon">
                <a:extLst>
                  <a:ext uri="{FF2B5EF4-FFF2-40B4-BE49-F238E27FC236}">
                    <a16:creationId xmlns:a16="http://schemas.microsoft.com/office/drawing/2014/main" id="{B529E5D8-1014-EB86-59D6-FE1E294B1FC8}"/>
                  </a:ext>
                </a:extLst>
              </p:cNvPr>
              <p:cNvPicPr>
                <a:picLocks noChangeAspect="1"/>
              </p:cNvPicPr>
              <p:nvPr/>
            </p:nvPicPr>
            <p:blipFill>
              <a:blip r:embed="rId21"/>
              <a:stretch>
                <a:fillRect/>
              </a:stretch>
            </p:blipFill>
            <p:spPr>
              <a:xfrm>
                <a:off x="8470249" y="2127055"/>
                <a:ext cx="574195" cy="574193"/>
              </a:xfrm>
              <a:prstGeom prst="rect">
                <a:avLst/>
              </a:prstGeom>
              <a:noFill/>
              <a:ln w="12700" cap="flat">
                <a:noFill/>
                <a:prstDash val="dash"/>
                <a:miter/>
              </a:ln>
            </p:spPr>
          </p:pic>
          <p:pic>
            <p:nvPicPr>
              <p:cNvPr id="675" name="Picture 674" descr="PowerPoint app icon">
                <a:extLst>
                  <a:ext uri="{FF2B5EF4-FFF2-40B4-BE49-F238E27FC236}">
                    <a16:creationId xmlns:a16="http://schemas.microsoft.com/office/drawing/2014/main" id="{E7F7139B-4270-8E97-CA93-C30678E94111}"/>
                  </a:ext>
                </a:extLst>
              </p:cNvPr>
              <p:cNvPicPr>
                <a:picLocks noChangeAspect="1"/>
              </p:cNvPicPr>
              <p:nvPr/>
            </p:nvPicPr>
            <p:blipFill>
              <a:blip r:embed="rId22"/>
              <a:stretch>
                <a:fillRect/>
              </a:stretch>
            </p:blipFill>
            <p:spPr>
              <a:xfrm>
                <a:off x="9282358" y="2127055"/>
                <a:ext cx="574195" cy="574193"/>
              </a:xfrm>
              <a:prstGeom prst="rect">
                <a:avLst/>
              </a:prstGeom>
              <a:noFill/>
              <a:ln w="12700" cap="flat">
                <a:noFill/>
                <a:prstDash val="dash"/>
                <a:miter/>
              </a:ln>
            </p:spPr>
          </p:pic>
          <p:pic>
            <p:nvPicPr>
              <p:cNvPr id="676" name="Picture 675" descr="A close up of a logo&#10;&#10;Description automatically generated">
                <a:extLst>
                  <a:ext uri="{FF2B5EF4-FFF2-40B4-BE49-F238E27FC236}">
                    <a16:creationId xmlns:a16="http://schemas.microsoft.com/office/drawing/2014/main" id="{6359883A-5EF6-36D3-4EBA-BD1ADDA93242}"/>
                  </a:ext>
                </a:extLst>
              </p:cNvPr>
              <p:cNvPicPr>
                <a:picLocks noChangeAspect="1"/>
              </p:cNvPicPr>
              <p:nvPr/>
            </p:nvPicPr>
            <p:blipFill>
              <a:blip r:embed="rId23"/>
              <a:stretch>
                <a:fillRect/>
              </a:stretch>
            </p:blipFill>
            <p:spPr>
              <a:xfrm>
                <a:off x="8880292" y="2127055"/>
                <a:ext cx="574195" cy="574193"/>
              </a:xfrm>
              <a:prstGeom prst="rect">
                <a:avLst/>
              </a:prstGeom>
              <a:noFill/>
              <a:ln w="12700" cap="flat">
                <a:noFill/>
                <a:prstDash val="dash"/>
                <a:miter/>
              </a:ln>
            </p:spPr>
          </p:pic>
          <p:pic>
            <p:nvPicPr>
              <p:cNvPr id="677" name="Picture 676" descr="A picture containing table&#10;&#10;Description automatically generated">
                <a:extLst>
                  <a:ext uri="{FF2B5EF4-FFF2-40B4-BE49-F238E27FC236}">
                    <a16:creationId xmlns:a16="http://schemas.microsoft.com/office/drawing/2014/main" id="{5C954993-59CC-27E1-1D60-4304555502D3}"/>
                  </a:ext>
                </a:extLst>
              </p:cNvPr>
              <p:cNvPicPr>
                <a:picLocks noChangeAspect="1"/>
              </p:cNvPicPr>
              <p:nvPr/>
            </p:nvPicPr>
            <p:blipFill>
              <a:blip r:embed="rId24"/>
              <a:stretch>
                <a:fillRect/>
              </a:stretch>
            </p:blipFill>
            <p:spPr>
              <a:xfrm>
                <a:off x="10054712" y="2081454"/>
                <a:ext cx="617357" cy="617357"/>
              </a:xfrm>
              <a:prstGeom prst="rect">
                <a:avLst/>
              </a:prstGeom>
            </p:spPr>
          </p:pic>
          <p:pic>
            <p:nvPicPr>
              <p:cNvPr id="678" name="Picture 677" descr="A close up of a logo&#10;&#10;Description automatically generated">
                <a:extLst>
                  <a:ext uri="{FF2B5EF4-FFF2-40B4-BE49-F238E27FC236}">
                    <a16:creationId xmlns:a16="http://schemas.microsoft.com/office/drawing/2014/main" id="{C1A7B2AF-5AE1-3F71-94DC-300A348E8B3E}"/>
                  </a:ext>
                </a:extLst>
              </p:cNvPr>
              <p:cNvPicPr>
                <a:picLocks noChangeAspect="1"/>
              </p:cNvPicPr>
              <p:nvPr/>
            </p:nvPicPr>
            <p:blipFill>
              <a:blip r:embed="rId25"/>
              <a:stretch>
                <a:fillRect/>
              </a:stretch>
            </p:blipFill>
            <p:spPr>
              <a:xfrm>
                <a:off x="9643411" y="2083891"/>
                <a:ext cx="617357" cy="617357"/>
              </a:xfrm>
              <a:prstGeom prst="rect">
                <a:avLst/>
              </a:prstGeom>
            </p:spPr>
          </p:pic>
          <p:pic>
            <p:nvPicPr>
              <p:cNvPr id="679" name="Picture 678" descr="A close up of a logo&#10;&#10;Description automatically generated">
                <a:extLst>
                  <a:ext uri="{FF2B5EF4-FFF2-40B4-BE49-F238E27FC236}">
                    <a16:creationId xmlns:a16="http://schemas.microsoft.com/office/drawing/2014/main" id="{678BB8E6-12E3-8239-226B-0C35836D93B1}"/>
                  </a:ext>
                </a:extLst>
              </p:cNvPr>
              <p:cNvPicPr>
                <a:picLocks noChangeAspect="1"/>
              </p:cNvPicPr>
              <p:nvPr/>
            </p:nvPicPr>
            <p:blipFill>
              <a:blip r:embed="rId26"/>
              <a:stretch>
                <a:fillRect/>
              </a:stretch>
            </p:blipFill>
            <p:spPr>
              <a:xfrm>
                <a:off x="10533630" y="2094899"/>
                <a:ext cx="617357" cy="617357"/>
              </a:xfrm>
              <a:prstGeom prst="rect">
                <a:avLst/>
              </a:prstGeom>
            </p:spPr>
          </p:pic>
          <p:pic>
            <p:nvPicPr>
              <p:cNvPr id="680" name="Picture 2" descr="Shape&#10;&#10;Description automatically generated">
                <a:extLst>
                  <a:ext uri="{FF2B5EF4-FFF2-40B4-BE49-F238E27FC236}">
                    <a16:creationId xmlns:a16="http://schemas.microsoft.com/office/drawing/2014/main" id="{8D7FC35F-4040-C54E-2F87-21438740B1DC}"/>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681" name="Picture 2">
                <a:extLst>
                  <a:ext uri="{FF2B5EF4-FFF2-40B4-BE49-F238E27FC236}">
                    <a16:creationId xmlns:a16="http://schemas.microsoft.com/office/drawing/2014/main" id="{A0805842-B07F-0F4A-DE9C-7BAC52ED3C41}"/>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682" name="Picture 681" descr="Viva Goals icon">
                <a:extLst>
                  <a:ext uri="{FF2B5EF4-FFF2-40B4-BE49-F238E27FC236}">
                    <a16:creationId xmlns:a16="http://schemas.microsoft.com/office/drawing/2014/main" id="{1C8CFF25-D151-72CC-DE2C-62153950D2D0}"/>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683" name="Picture 682" descr="Logo for Insights">
                <a:extLst>
                  <a:ext uri="{FF2B5EF4-FFF2-40B4-BE49-F238E27FC236}">
                    <a16:creationId xmlns:a16="http://schemas.microsoft.com/office/drawing/2014/main" id="{6850244A-0105-E124-1218-EF57D93607EB}"/>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684" name="Graphic 683">
                <a:extLst>
                  <a:ext uri="{FF2B5EF4-FFF2-40B4-BE49-F238E27FC236}">
                    <a16:creationId xmlns:a16="http://schemas.microsoft.com/office/drawing/2014/main" id="{9C1ECC20-E19B-5DBF-8B40-377C734BDFE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83532" y="2926221"/>
                <a:ext cx="334345" cy="334345"/>
              </a:xfrm>
              <a:prstGeom prst="rect">
                <a:avLst/>
              </a:prstGeom>
            </p:spPr>
          </p:pic>
          <p:pic>
            <p:nvPicPr>
              <p:cNvPr id="685" name="Graphic 684">
                <a:extLst>
                  <a:ext uri="{FF2B5EF4-FFF2-40B4-BE49-F238E27FC236}">
                    <a16:creationId xmlns:a16="http://schemas.microsoft.com/office/drawing/2014/main" id="{465F39E3-0558-4FB8-A2D8-C74C48726C49}"/>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046260" y="3950375"/>
                <a:ext cx="334996" cy="334996"/>
              </a:xfrm>
              <a:prstGeom prst="rect">
                <a:avLst/>
              </a:prstGeom>
            </p:spPr>
          </p:pic>
        </p:grpSp>
        <p:grpSp>
          <p:nvGrpSpPr>
            <p:cNvPr id="562" name="Group 561">
              <a:extLst>
                <a:ext uri="{FF2B5EF4-FFF2-40B4-BE49-F238E27FC236}">
                  <a16:creationId xmlns:a16="http://schemas.microsoft.com/office/drawing/2014/main" id="{7ABBD720-0587-5184-591B-CF3F2FE77B15}"/>
                </a:ext>
              </a:extLst>
            </p:cNvPr>
            <p:cNvGrpSpPr/>
            <p:nvPr/>
          </p:nvGrpSpPr>
          <p:grpSpPr>
            <a:xfrm>
              <a:off x="2483890" y="2272824"/>
              <a:ext cx="1234385" cy="2405125"/>
              <a:chOff x="2483890" y="2272824"/>
              <a:chExt cx="1234385" cy="2405125"/>
            </a:xfrm>
          </p:grpSpPr>
          <p:pic>
            <p:nvPicPr>
              <p:cNvPr id="563" name="Picture 562" descr="A close up of a logo&#10;&#10;Description automatically generated">
                <a:extLst>
                  <a:ext uri="{FF2B5EF4-FFF2-40B4-BE49-F238E27FC236}">
                    <a16:creationId xmlns:a16="http://schemas.microsoft.com/office/drawing/2014/main" id="{5F3DB8DB-6044-CCE9-2C38-B33D8E04121B}"/>
                  </a:ext>
                </a:extLst>
              </p:cNvPr>
              <p:cNvPicPr>
                <a:picLocks noChangeAspect="1"/>
              </p:cNvPicPr>
              <p:nvPr/>
            </p:nvPicPr>
            <p:blipFill>
              <a:blip r:embed="rId33"/>
              <a:stretch>
                <a:fillRect/>
              </a:stretch>
            </p:blipFill>
            <p:spPr>
              <a:xfrm>
                <a:off x="2483890" y="3463667"/>
                <a:ext cx="676555" cy="676551"/>
              </a:xfrm>
              <a:prstGeom prst="rect">
                <a:avLst/>
              </a:prstGeom>
              <a:noFill/>
              <a:ln w="12700" cap="flat">
                <a:noFill/>
                <a:prstDash val="dash"/>
                <a:miter/>
              </a:ln>
            </p:spPr>
          </p:pic>
          <p:pic>
            <p:nvPicPr>
              <p:cNvPr id="564" name="Picture 563">
                <a:extLst>
                  <a:ext uri="{FF2B5EF4-FFF2-40B4-BE49-F238E27FC236}">
                    <a16:creationId xmlns:a16="http://schemas.microsoft.com/office/drawing/2014/main" id="{4D9948A4-FE90-E944-3922-B56658AD04A9}"/>
                  </a:ext>
                </a:extLst>
              </p:cNvPr>
              <p:cNvPicPr>
                <a:picLocks noChangeAspect="1"/>
              </p:cNvPicPr>
              <p:nvPr/>
            </p:nvPicPr>
            <p:blipFill>
              <a:blip r:embed="rId34"/>
              <a:stretch>
                <a:fillRect/>
              </a:stretch>
            </p:blipFill>
            <p:spPr>
              <a:xfrm>
                <a:off x="2822191" y="2937624"/>
                <a:ext cx="367364" cy="321442"/>
              </a:xfrm>
              <a:prstGeom prst="rect">
                <a:avLst/>
              </a:prstGeom>
            </p:spPr>
          </p:pic>
          <p:pic>
            <p:nvPicPr>
              <p:cNvPr id="589" name="Picture 588" descr="Logo for Insights">
                <a:extLst>
                  <a:ext uri="{FF2B5EF4-FFF2-40B4-BE49-F238E27FC236}">
                    <a16:creationId xmlns:a16="http://schemas.microsoft.com/office/drawing/2014/main" id="{AA0B9691-A68F-E09F-AE6D-56659570B832}"/>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590" name="Object 589">
                <a:extLst>
                  <a:ext uri="{FF2B5EF4-FFF2-40B4-BE49-F238E27FC236}">
                    <a16:creationId xmlns:a16="http://schemas.microsoft.com/office/drawing/2014/main" id="{8A162F18-9191-EF75-55A7-BA388ED00462}"/>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5" imgW="304355" imgH="304467" progId="AcroExch.Document.DC">
                      <p:embed/>
                    </p:oleObj>
                  </mc:Choice>
                  <mc:Fallback>
                    <p:oleObj name="Acrobat Document" r:id="rId35" imgW="304355" imgH="304467" progId="AcroExch.Document.DC">
                      <p:embed/>
                      <p:pic>
                        <p:nvPicPr>
                          <p:cNvPr id="590" name="Object 589">
                            <a:extLst>
                              <a:ext uri="{FF2B5EF4-FFF2-40B4-BE49-F238E27FC236}">
                                <a16:creationId xmlns:a16="http://schemas.microsoft.com/office/drawing/2014/main" id="{8A162F18-9191-EF75-55A7-BA388ED00462}"/>
                              </a:ext>
                            </a:extLst>
                          </p:cNvPr>
                          <p:cNvPicPr/>
                          <p:nvPr/>
                        </p:nvPicPr>
                        <p:blipFill>
                          <a:blip r:embed="rId36"/>
                          <a:stretch>
                            <a:fillRect/>
                          </a:stretch>
                        </p:blipFill>
                        <p:spPr>
                          <a:xfrm>
                            <a:off x="2748499" y="3949906"/>
                            <a:ext cx="375863" cy="375863"/>
                          </a:xfrm>
                          <a:prstGeom prst="rect">
                            <a:avLst/>
                          </a:prstGeom>
                        </p:spPr>
                      </p:pic>
                    </p:oleObj>
                  </mc:Fallback>
                </mc:AlternateContent>
              </a:graphicData>
            </a:graphic>
          </p:graphicFrame>
          <p:pic>
            <p:nvPicPr>
              <p:cNvPr id="667" name="Picture 666" descr="A close up of a logo&#10;&#10;Description automatically generated">
                <a:extLst>
                  <a:ext uri="{FF2B5EF4-FFF2-40B4-BE49-F238E27FC236}">
                    <a16:creationId xmlns:a16="http://schemas.microsoft.com/office/drawing/2014/main" id="{F7D47F44-2B47-C042-4CF4-FED09366AF05}"/>
                  </a:ext>
                </a:extLst>
              </p:cNvPr>
              <p:cNvPicPr>
                <a:picLocks noChangeAspect="1"/>
              </p:cNvPicPr>
              <p:nvPr/>
            </p:nvPicPr>
            <p:blipFill>
              <a:blip r:embed="rId33"/>
              <a:stretch>
                <a:fillRect/>
              </a:stretch>
            </p:blipFill>
            <p:spPr>
              <a:xfrm>
                <a:off x="2483890" y="3091677"/>
                <a:ext cx="676555" cy="676551"/>
              </a:xfrm>
              <a:prstGeom prst="rect">
                <a:avLst/>
              </a:prstGeom>
              <a:noFill/>
              <a:ln w="12700" cap="flat">
                <a:noFill/>
                <a:prstDash val="dash"/>
                <a:miter/>
              </a:ln>
            </p:spPr>
          </p:pic>
          <p:pic>
            <p:nvPicPr>
              <p:cNvPr id="668" name="Picture 2" descr="Outlook for Windows - Windows に無料でダウンロードしてインストールする | Microsoft Store">
                <a:extLst>
                  <a:ext uri="{FF2B5EF4-FFF2-40B4-BE49-F238E27FC236}">
                    <a16:creationId xmlns:a16="http://schemas.microsoft.com/office/drawing/2014/main" id="{96FEA419-9D3C-721C-F520-B18DDBB420DD}"/>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669" name="Picture 8" descr="Microsoft_Edge_logo – FirmeCrete">
                <a:extLst>
                  <a:ext uri="{FF2B5EF4-FFF2-40B4-BE49-F238E27FC236}">
                    <a16:creationId xmlns:a16="http://schemas.microsoft.com/office/drawing/2014/main" id="{3A0C4877-3370-E5FB-0AB1-6EDDDE6387B0}"/>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670" name="Picture 669">
                <a:extLst>
                  <a:ext uri="{FF2B5EF4-FFF2-40B4-BE49-F238E27FC236}">
                    <a16:creationId xmlns:a16="http://schemas.microsoft.com/office/drawing/2014/main" id="{E7C8F834-A363-80B4-B81B-34F127C82911}"/>
                  </a:ext>
                </a:extLst>
              </p:cNvPr>
              <p:cNvPicPr>
                <a:picLocks noChangeAspect="1"/>
              </p:cNvPicPr>
              <p:nvPr/>
            </p:nvPicPr>
            <p:blipFill rotWithShape="1">
              <a:blip r:embed="rId39"/>
              <a:srcRect l="11651"/>
              <a:stretch/>
            </p:blipFill>
            <p:spPr>
              <a:xfrm>
                <a:off x="3048628" y="2272824"/>
                <a:ext cx="287822" cy="283936"/>
              </a:xfrm>
              <a:prstGeom prst="rect">
                <a:avLst/>
              </a:prstGeom>
            </p:spPr>
          </p:pic>
        </p:grpSp>
      </p:grpSp>
      <p:sp>
        <p:nvSpPr>
          <p:cNvPr id="689" name="Rectangle: Rounded Corners 688">
            <a:extLst>
              <a:ext uri="{FF2B5EF4-FFF2-40B4-BE49-F238E27FC236}">
                <a16:creationId xmlns:a16="http://schemas.microsoft.com/office/drawing/2014/main" id="{C0C59056-3C94-530A-76F8-98C32CE69644}"/>
              </a:ext>
              <a:ext uri="{C183D7F6-B498-43B3-948B-1728B52AA6E4}">
                <adec:decorative xmlns:adec="http://schemas.microsoft.com/office/drawing/2017/decorative" val="1"/>
              </a:ext>
            </a:extLst>
          </p:cNvPr>
          <p:cNvSpPr/>
          <p:nvPr/>
        </p:nvSpPr>
        <p:spPr>
          <a:xfrm>
            <a:off x="894878" y="217318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690" name="Rectangle: Rounded Corners 689">
            <a:extLst>
              <a:ext uri="{FF2B5EF4-FFF2-40B4-BE49-F238E27FC236}">
                <a16:creationId xmlns:a16="http://schemas.microsoft.com/office/drawing/2014/main" id="{3FE39815-59E8-E5F0-38CF-84260C4BCB37}"/>
              </a:ext>
              <a:ext uri="{C183D7F6-B498-43B3-948B-1728B52AA6E4}">
                <adec:decorative xmlns:adec="http://schemas.microsoft.com/office/drawing/2017/decorative" val="1"/>
              </a:ext>
            </a:extLst>
          </p:cNvPr>
          <p:cNvSpPr/>
          <p:nvPr/>
        </p:nvSpPr>
        <p:spPr>
          <a:xfrm>
            <a:off x="1140834"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691" name="Rectangle: Rounded Corners 690">
            <a:extLst>
              <a:ext uri="{FF2B5EF4-FFF2-40B4-BE49-F238E27FC236}">
                <a16:creationId xmlns:a16="http://schemas.microsoft.com/office/drawing/2014/main" id="{734B9D2B-7F10-8213-407E-1A99722CADF9}"/>
              </a:ext>
              <a:ext uri="{C183D7F6-B498-43B3-948B-1728B52AA6E4}">
                <adec:decorative xmlns:adec="http://schemas.microsoft.com/office/drawing/2017/decorative" val="1"/>
              </a:ext>
            </a:extLst>
          </p:cNvPr>
          <p:cNvSpPr/>
          <p:nvPr/>
        </p:nvSpPr>
        <p:spPr>
          <a:xfrm>
            <a:off x="658700" y="306025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692" name="Rectangle: Rounded Corners 691">
            <a:extLst>
              <a:ext uri="{FF2B5EF4-FFF2-40B4-BE49-F238E27FC236}">
                <a16:creationId xmlns:a16="http://schemas.microsoft.com/office/drawing/2014/main" id="{EA182B81-CC08-008B-6206-F4BB884E89DF}"/>
              </a:ext>
              <a:ext uri="{C183D7F6-B498-43B3-948B-1728B52AA6E4}">
                <adec:decorative xmlns:adec="http://schemas.microsoft.com/office/drawing/2017/decorative" val="1"/>
              </a:ext>
            </a:extLst>
          </p:cNvPr>
          <p:cNvSpPr/>
          <p:nvPr/>
        </p:nvSpPr>
        <p:spPr>
          <a:xfrm>
            <a:off x="3030362"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693" name="Rectangle: Rounded Corners 692">
            <a:extLst>
              <a:ext uri="{FF2B5EF4-FFF2-40B4-BE49-F238E27FC236}">
                <a16:creationId xmlns:a16="http://schemas.microsoft.com/office/drawing/2014/main" id="{330C55C9-4A5E-D3FE-91C7-B0631B7650E7}"/>
              </a:ext>
              <a:ext uri="{C183D7F6-B498-43B3-948B-1728B52AA6E4}">
                <adec:decorative xmlns:adec="http://schemas.microsoft.com/office/drawing/2017/decorative" val="1"/>
              </a:ext>
            </a:extLst>
          </p:cNvPr>
          <p:cNvSpPr/>
          <p:nvPr/>
        </p:nvSpPr>
        <p:spPr>
          <a:xfrm>
            <a:off x="630134" y="283848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694" name="Rectangle: Rounded Corners 693">
            <a:extLst>
              <a:ext uri="{FF2B5EF4-FFF2-40B4-BE49-F238E27FC236}">
                <a16:creationId xmlns:a16="http://schemas.microsoft.com/office/drawing/2014/main" id="{50CCE3C4-C210-4217-6867-ABA436B0A024}"/>
              </a:ext>
              <a:ext uri="{C183D7F6-B498-43B3-948B-1728B52AA6E4}">
                <adec:decorative xmlns:adec="http://schemas.microsoft.com/office/drawing/2017/decorative" val="1"/>
              </a:ext>
            </a:extLst>
          </p:cNvPr>
          <p:cNvSpPr/>
          <p:nvPr/>
        </p:nvSpPr>
        <p:spPr>
          <a:xfrm>
            <a:off x="63841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695" name="Rectangle: Rounded Corners 694">
            <a:extLst>
              <a:ext uri="{FF2B5EF4-FFF2-40B4-BE49-F238E27FC236}">
                <a16:creationId xmlns:a16="http://schemas.microsoft.com/office/drawing/2014/main" id="{A3565C13-98E1-93A2-D2AB-B0A25588F5E5}"/>
              </a:ext>
              <a:ext uri="{C183D7F6-B498-43B3-948B-1728B52AA6E4}">
                <adec:decorative xmlns:adec="http://schemas.microsoft.com/office/drawing/2017/decorative" val="1"/>
              </a:ext>
            </a:extLst>
          </p:cNvPr>
          <p:cNvSpPr/>
          <p:nvPr/>
        </p:nvSpPr>
        <p:spPr>
          <a:xfrm>
            <a:off x="719741" y="239495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696" name="Rectangle: Rounded Corners 695">
            <a:extLst>
              <a:ext uri="{FF2B5EF4-FFF2-40B4-BE49-F238E27FC236}">
                <a16:creationId xmlns:a16="http://schemas.microsoft.com/office/drawing/2014/main" id="{DD0A3AD8-7FB9-AC01-ED4C-F2930EBC1781}"/>
              </a:ext>
              <a:ext uri="{C183D7F6-B498-43B3-948B-1728B52AA6E4}">
                <adec:decorative xmlns:adec="http://schemas.microsoft.com/office/drawing/2017/decorative" val="1"/>
              </a:ext>
            </a:extLst>
          </p:cNvPr>
          <p:cNvSpPr/>
          <p:nvPr/>
        </p:nvSpPr>
        <p:spPr>
          <a:xfrm>
            <a:off x="944550" y="328201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697" name="Rectangle: Rounded Corners 696">
            <a:extLst>
              <a:ext uri="{FF2B5EF4-FFF2-40B4-BE49-F238E27FC236}">
                <a16:creationId xmlns:a16="http://schemas.microsoft.com/office/drawing/2014/main" id="{78CEBCEA-F5CF-6EF9-C467-101D6D3129AA}"/>
              </a:ext>
              <a:ext uri="{C183D7F6-B498-43B3-948B-1728B52AA6E4}">
                <adec:decorative xmlns:adec="http://schemas.microsoft.com/office/drawing/2017/decorative" val="1"/>
              </a:ext>
            </a:extLst>
          </p:cNvPr>
          <p:cNvSpPr/>
          <p:nvPr/>
        </p:nvSpPr>
        <p:spPr>
          <a:xfrm>
            <a:off x="2795591" y="195141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698" name="Rectangle: Rounded Corners 697">
            <a:extLst>
              <a:ext uri="{FF2B5EF4-FFF2-40B4-BE49-F238E27FC236}">
                <a16:creationId xmlns:a16="http://schemas.microsoft.com/office/drawing/2014/main" id="{5EC74E86-3F25-16EB-9C01-27FA1CEA921B}"/>
              </a:ext>
              <a:ext uri="{C183D7F6-B498-43B3-948B-1728B52AA6E4}">
                <adec:decorative xmlns:adec="http://schemas.microsoft.com/office/drawing/2017/decorative" val="1"/>
              </a:ext>
            </a:extLst>
          </p:cNvPr>
          <p:cNvSpPr/>
          <p:nvPr/>
        </p:nvSpPr>
        <p:spPr>
          <a:xfrm>
            <a:off x="3092474" y="21664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699" name="Rectangle: Rounded Corners 698">
            <a:extLst>
              <a:ext uri="{FF2B5EF4-FFF2-40B4-BE49-F238E27FC236}">
                <a16:creationId xmlns:a16="http://schemas.microsoft.com/office/drawing/2014/main" id="{598D767A-34CB-C1E7-8431-AF0A8E266DD4}"/>
              </a:ext>
              <a:ext uri="{C183D7F6-B498-43B3-948B-1728B52AA6E4}">
                <adec:decorative xmlns:adec="http://schemas.microsoft.com/office/drawing/2017/decorative" val="1"/>
              </a:ext>
            </a:extLst>
          </p:cNvPr>
          <p:cNvSpPr/>
          <p:nvPr/>
        </p:nvSpPr>
        <p:spPr>
          <a:xfrm>
            <a:off x="3237613" y="239112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700" name="Rectangle: Rounded Corners 699">
            <a:extLst>
              <a:ext uri="{FF2B5EF4-FFF2-40B4-BE49-F238E27FC236}">
                <a16:creationId xmlns:a16="http://schemas.microsoft.com/office/drawing/2014/main" id="{D352B8F1-2B14-F324-AAB0-13A96A19A70E}"/>
              </a:ext>
              <a:ext uri="{C183D7F6-B498-43B3-948B-1728B52AA6E4}">
                <adec:decorative xmlns:adec="http://schemas.microsoft.com/office/drawing/2017/decorative" val="1"/>
              </a:ext>
            </a:extLst>
          </p:cNvPr>
          <p:cNvSpPr/>
          <p:nvPr/>
        </p:nvSpPr>
        <p:spPr>
          <a:xfrm>
            <a:off x="3315544" y="261671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701" name="Rectangle: Rounded Corners 700">
            <a:extLst>
              <a:ext uri="{FF2B5EF4-FFF2-40B4-BE49-F238E27FC236}">
                <a16:creationId xmlns:a16="http://schemas.microsoft.com/office/drawing/2014/main" id="{7AA6BB2E-4E8F-6A17-A545-E75D68082EB1}"/>
              </a:ext>
              <a:ext uri="{C183D7F6-B498-43B3-948B-1728B52AA6E4}">
                <adec:decorative xmlns:adec="http://schemas.microsoft.com/office/drawing/2017/decorative" val="1"/>
              </a:ext>
            </a:extLst>
          </p:cNvPr>
          <p:cNvSpPr/>
          <p:nvPr/>
        </p:nvSpPr>
        <p:spPr>
          <a:xfrm>
            <a:off x="3267726" y="284459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702" name="Rectangle: Rounded Corners 701">
            <a:extLst>
              <a:ext uri="{FF2B5EF4-FFF2-40B4-BE49-F238E27FC236}">
                <a16:creationId xmlns:a16="http://schemas.microsoft.com/office/drawing/2014/main" id="{49A01A00-55CE-DE1B-EC8D-F5FBAAAF932E}"/>
              </a:ext>
              <a:ext uri="{C183D7F6-B498-43B3-948B-1728B52AA6E4}">
                <adec:decorative xmlns:adec="http://schemas.microsoft.com/office/drawing/2017/decorative" val="1"/>
              </a:ext>
            </a:extLst>
          </p:cNvPr>
          <p:cNvSpPr/>
          <p:nvPr/>
        </p:nvSpPr>
        <p:spPr>
          <a:xfrm>
            <a:off x="3176572" y="305718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703" name="Rectangle: Rounded Corners 702">
            <a:extLst>
              <a:ext uri="{FF2B5EF4-FFF2-40B4-BE49-F238E27FC236}">
                <a16:creationId xmlns:a16="http://schemas.microsoft.com/office/drawing/2014/main" id="{28BE2487-A0F8-57FD-A55B-BE8DB3930AFF}"/>
              </a:ext>
              <a:ext uri="{C183D7F6-B498-43B3-948B-1728B52AA6E4}">
                <adec:decorative xmlns:adec="http://schemas.microsoft.com/office/drawing/2017/decorative" val="1"/>
              </a:ext>
            </a:extLst>
          </p:cNvPr>
          <p:cNvSpPr/>
          <p:nvPr/>
        </p:nvSpPr>
        <p:spPr>
          <a:xfrm>
            <a:off x="1894759" y="174124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770" name="Group 769">
            <a:extLst>
              <a:ext uri="{FF2B5EF4-FFF2-40B4-BE49-F238E27FC236}">
                <a16:creationId xmlns:a16="http://schemas.microsoft.com/office/drawing/2014/main" id="{CB477384-63C6-33C2-30CD-D3C5174610B9}"/>
              </a:ext>
            </a:extLst>
          </p:cNvPr>
          <p:cNvGrpSpPr/>
          <p:nvPr/>
        </p:nvGrpSpPr>
        <p:grpSpPr>
          <a:xfrm>
            <a:off x="3019084" y="1626234"/>
            <a:ext cx="497283" cy="269640"/>
            <a:chOff x="7908561" y="717787"/>
            <a:chExt cx="897039" cy="486398"/>
          </a:xfrm>
        </p:grpSpPr>
        <p:pic>
          <p:nvPicPr>
            <p:cNvPr id="799" name="Picture 798">
              <a:extLst>
                <a:ext uri="{FF2B5EF4-FFF2-40B4-BE49-F238E27FC236}">
                  <a16:creationId xmlns:a16="http://schemas.microsoft.com/office/drawing/2014/main" id="{2E32F66F-4836-5967-DCE1-09CA465EDB31}"/>
                </a:ext>
              </a:extLst>
            </p:cNvPr>
            <p:cNvPicPr>
              <a:picLocks noChangeAspect="1"/>
            </p:cNvPicPr>
            <p:nvPr/>
          </p:nvPicPr>
          <p:blipFill>
            <a:blip r:embed="rId40"/>
            <a:stretch>
              <a:fillRect/>
            </a:stretch>
          </p:blipFill>
          <p:spPr>
            <a:xfrm>
              <a:off x="8526186" y="717787"/>
              <a:ext cx="279414" cy="184159"/>
            </a:xfrm>
            <a:prstGeom prst="rect">
              <a:avLst/>
            </a:prstGeom>
          </p:spPr>
        </p:pic>
        <p:pic>
          <p:nvPicPr>
            <p:cNvPr id="800" name="Picture 799" descr="Logo for Insights">
              <a:extLst>
                <a:ext uri="{FF2B5EF4-FFF2-40B4-BE49-F238E27FC236}">
                  <a16:creationId xmlns:a16="http://schemas.microsoft.com/office/drawing/2014/main" id="{2816CBEF-8B27-C6E4-6983-98F09FB057E3}"/>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771" name="TextBox 770">
            <a:extLst>
              <a:ext uri="{FF2B5EF4-FFF2-40B4-BE49-F238E27FC236}">
                <a16:creationId xmlns:a16="http://schemas.microsoft.com/office/drawing/2014/main" id="{AE0EAA8C-65F9-E34A-8E11-57A84A02EF2A}"/>
              </a:ext>
              <a:ext uri="{C183D7F6-B498-43B3-948B-1728B52AA6E4}">
                <adec:decorative xmlns:adec="http://schemas.microsoft.com/office/drawing/2017/decorative" val="1"/>
              </a:ext>
            </a:extLst>
          </p:cNvPr>
          <p:cNvSpPr txBox="1"/>
          <p:nvPr/>
        </p:nvSpPr>
        <p:spPr>
          <a:xfrm>
            <a:off x="1967619" y="3463564"/>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772" name="Group 771">
            <a:extLst>
              <a:ext uri="{FF2B5EF4-FFF2-40B4-BE49-F238E27FC236}">
                <a16:creationId xmlns:a16="http://schemas.microsoft.com/office/drawing/2014/main" id="{2491CAC5-8ACD-0D50-0DC5-A18F57F9BA50}"/>
              </a:ext>
            </a:extLst>
          </p:cNvPr>
          <p:cNvGrpSpPr/>
          <p:nvPr/>
        </p:nvGrpSpPr>
        <p:grpSpPr>
          <a:xfrm>
            <a:off x="1839079" y="2067748"/>
            <a:ext cx="1318903" cy="1318903"/>
            <a:chOff x="4878589" y="2435726"/>
            <a:chExt cx="2109600" cy="2109600"/>
          </a:xfrm>
        </p:grpSpPr>
        <p:sp>
          <p:nvSpPr>
            <p:cNvPr id="797" name="Oval 796">
              <a:extLst>
                <a:ext uri="{FF2B5EF4-FFF2-40B4-BE49-F238E27FC236}">
                  <a16:creationId xmlns:a16="http://schemas.microsoft.com/office/drawing/2014/main" id="{DB48A7E9-9715-29B6-E443-B17CE767B055}"/>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98" name="Graphic 797" descr="Users">
              <a:extLst>
                <a:ext uri="{FF2B5EF4-FFF2-40B4-BE49-F238E27FC236}">
                  <a16:creationId xmlns:a16="http://schemas.microsoft.com/office/drawing/2014/main" id="{19C54426-3CFB-A2EF-21D5-94DA71A0DE50}"/>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5245318" y="2802456"/>
              <a:ext cx="1376142" cy="1376140"/>
            </a:xfrm>
            <a:prstGeom prst="rect">
              <a:avLst/>
            </a:prstGeom>
          </p:spPr>
        </p:pic>
      </p:grpSp>
      <p:sp>
        <p:nvSpPr>
          <p:cNvPr id="773" name="Oval 772">
            <a:extLst>
              <a:ext uri="{FF2B5EF4-FFF2-40B4-BE49-F238E27FC236}">
                <a16:creationId xmlns:a16="http://schemas.microsoft.com/office/drawing/2014/main" id="{14909B85-2065-919A-2094-32F892B74FAE}"/>
              </a:ext>
            </a:extLst>
          </p:cNvPr>
          <p:cNvSpPr/>
          <p:nvPr/>
        </p:nvSpPr>
        <p:spPr>
          <a:xfrm>
            <a:off x="1996014" y="2215024"/>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74" name="Graphic 773">
            <a:extLst>
              <a:ext uri="{FF2B5EF4-FFF2-40B4-BE49-F238E27FC236}">
                <a16:creationId xmlns:a16="http://schemas.microsoft.com/office/drawing/2014/main" id="{44ED429A-82AE-980A-4A1D-889FB789E9B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365825" y="3082948"/>
            <a:ext cx="297727" cy="297728"/>
          </a:xfrm>
          <a:prstGeom prst="rect">
            <a:avLst/>
          </a:prstGeom>
        </p:spPr>
      </p:pic>
      <p:grpSp>
        <p:nvGrpSpPr>
          <p:cNvPr id="775" name="Group 774">
            <a:extLst>
              <a:ext uri="{FF2B5EF4-FFF2-40B4-BE49-F238E27FC236}">
                <a16:creationId xmlns:a16="http://schemas.microsoft.com/office/drawing/2014/main" id="{55993F0D-734E-8D26-96B7-AADF1BAAE8CF}"/>
              </a:ext>
            </a:extLst>
          </p:cNvPr>
          <p:cNvGrpSpPr/>
          <p:nvPr/>
        </p:nvGrpSpPr>
        <p:grpSpPr>
          <a:xfrm>
            <a:off x="282608" y="1831066"/>
            <a:ext cx="4585773" cy="1709242"/>
            <a:chOff x="2470138" y="2014213"/>
            <a:chExt cx="7141694" cy="2742085"/>
          </a:xfrm>
        </p:grpSpPr>
        <p:pic>
          <p:nvPicPr>
            <p:cNvPr id="779" name="Picture 778" descr="Microsoft Teams app icon">
              <a:extLst>
                <a:ext uri="{FF2B5EF4-FFF2-40B4-BE49-F238E27FC236}">
                  <a16:creationId xmlns:a16="http://schemas.microsoft.com/office/drawing/2014/main" id="{F1ED48E1-BDCF-6F9A-DB3F-32CDE22BE522}"/>
                </a:ext>
              </a:extLst>
            </p:cNvPr>
            <p:cNvPicPr>
              <a:picLocks noChangeAspect="1"/>
            </p:cNvPicPr>
            <p:nvPr/>
          </p:nvPicPr>
          <p:blipFill>
            <a:blip r:embed="rId14"/>
            <a:stretch>
              <a:fillRect/>
            </a:stretch>
          </p:blipFill>
          <p:spPr>
            <a:xfrm>
              <a:off x="8591656" y="3805810"/>
              <a:ext cx="561859" cy="613386"/>
            </a:xfrm>
            <a:prstGeom prst="rect">
              <a:avLst/>
            </a:prstGeom>
          </p:spPr>
        </p:pic>
        <p:pic>
          <p:nvPicPr>
            <p:cNvPr id="780" name="Picture 779">
              <a:extLst>
                <a:ext uri="{FF2B5EF4-FFF2-40B4-BE49-F238E27FC236}">
                  <a16:creationId xmlns:a16="http://schemas.microsoft.com/office/drawing/2014/main" id="{6D17967A-9059-812A-3089-D8CB6E893EE5}"/>
                </a:ext>
              </a:extLst>
            </p:cNvPr>
            <p:cNvPicPr>
              <a:picLocks noChangeAspect="1"/>
            </p:cNvPicPr>
            <p:nvPr/>
          </p:nvPicPr>
          <p:blipFill>
            <a:blip r:embed="rId43">
              <a:extLst>
                <a:ext uri="{BEBA8EAE-BF5A-486C-A8C5-ECC9F3942E4B}">
                  <a14:imgProps xmlns:a14="http://schemas.microsoft.com/office/drawing/2010/main">
                    <a14:imgLayer r:embed="rId44">
                      <a14:imgEffect>
                        <a14:brightnessContrast contrast="40000"/>
                      </a14:imgEffect>
                    </a14:imgLayer>
                  </a14:imgProps>
                </a:ext>
              </a:extLst>
            </a:blip>
            <a:stretch>
              <a:fillRect/>
            </a:stretch>
          </p:blipFill>
          <p:spPr>
            <a:xfrm>
              <a:off x="2690574" y="3965875"/>
              <a:ext cx="291288" cy="297485"/>
            </a:xfrm>
            <a:prstGeom prst="rect">
              <a:avLst/>
            </a:prstGeom>
          </p:spPr>
        </p:pic>
        <p:pic>
          <p:nvPicPr>
            <p:cNvPr id="781" name="Picture 780" descr="Microsoft Teams app icon">
              <a:extLst>
                <a:ext uri="{FF2B5EF4-FFF2-40B4-BE49-F238E27FC236}">
                  <a16:creationId xmlns:a16="http://schemas.microsoft.com/office/drawing/2014/main" id="{89ED3D65-9902-074D-9693-D4788F945336}"/>
                </a:ext>
              </a:extLst>
            </p:cNvPr>
            <p:cNvPicPr>
              <a:picLocks noChangeAspect="1"/>
            </p:cNvPicPr>
            <p:nvPr/>
          </p:nvPicPr>
          <p:blipFill>
            <a:blip r:embed="rId14"/>
            <a:stretch>
              <a:fillRect/>
            </a:stretch>
          </p:blipFill>
          <p:spPr>
            <a:xfrm>
              <a:off x="2470138" y="3102642"/>
              <a:ext cx="570111" cy="570111"/>
            </a:xfrm>
            <a:prstGeom prst="rect">
              <a:avLst/>
            </a:prstGeom>
          </p:spPr>
        </p:pic>
        <p:pic>
          <p:nvPicPr>
            <p:cNvPr id="782" name="Picture 781" descr="OneNote app icon">
              <a:extLst>
                <a:ext uri="{FF2B5EF4-FFF2-40B4-BE49-F238E27FC236}">
                  <a16:creationId xmlns:a16="http://schemas.microsoft.com/office/drawing/2014/main" id="{696CDC3C-588A-A6D0-E8F5-17ABA92796EF}"/>
                </a:ext>
              </a:extLst>
            </p:cNvPr>
            <p:cNvPicPr>
              <a:picLocks noChangeAspect="1"/>
            </p:cNvPicPr>
            <p:nvPr/>
          </p:nvPicPr>
          <p:blipFill>
            <a:blip r:embed="rId21"/>
            <a:stretch>
              <a:fillRect/>
            </a:stretch>
          </p:blipFill>
          <p:spPr>
            <a:xfrm>
              <a:off x="2841640" y="2419063"/>
              <a:ext cx="571368" cy="571368"/>
            </a:xfrm>
            <a:prstGeom prst="rect">
              <a:avLst/>
            </a:prstGeom>
          </p:spPr>
        </p:pic>
        <p:pic>
          <p:nvPicPr>
            <p:cNvPr id="783" name="Picture 782" descr="Microsoft Teams app icon">
              <a:extLst>
                <a:ext uri="{FF2B5EF4-FFF2-40B4-BE49-F238E27FC236}">
                  <a16:creationId xmlns:a16="http://schemas.microsoft.com/office/drawing/2014/main" id="{490FD952-B1EA-C40A-66D1-07292D9B7735}"/>
                </a:ext>
              </a:extLst>
            </p:cNvPr>
            <p:cNvPicPr>
              <a:picLocks noChangeAspect="1"/>
            </p:cNvPicPr>
            <p:nvPr/>
          </p:nvPicPr>
          <p:blipFill>
            <a:blip r:embed="rId14"/>
            <a:stretch>
              <a:fillRect/>
            </a:stretch>
          </p:blipFill>
          <p:spPr>
            <a:xfrm>
              <a:off x="3273820" y="2068411"/>
              <a:ext cx="570111" cy="570111"/>
            </a:xfrm>
            <a:prstGeom prst="rect">
              <a:avLst/>
            </a:prstGeom>
          </p:spPr>
        </p:pic>
        <p:pic>
          <p:nvPicPr>
            <p:cNvPr id="784" name="Picture 783" descr="Microsoft Teams app icon">
              <a:extLst>
                <a:ext uri="{FF2B5EF4-FFF2-40B4-BE49-F238E27FC236}">
                  <a16:creationId xmlns:a16="http://schemas.microsoft.com/office/drawing/2014/main" id="{C86B2769-ADB8-BB99-07EB-D819B7BB2D09}"/>
                </a:ext>
              </a:extLst>
            </p:cNvPr>
            <p:cNvPicPr>
              <a:picLocks noChangeAspect="1"/>
            </p:cNvPicPr>
            <p:nvPr/>
          </p:nvPicPr>
          <p:blipFill>
            <a:blip r:embed="rId14"/>
            <a:stretch>
              <a:fillRect/>
            </a:stretch>
          </p:blipFill>
          <p:spPr>
            <a:xfrm>
              <a:off x="7996595" y="2014213"/>
              <a:ext cx="570111" cy="570111"/>
            </a:xfrm>
            <a:prstGeom prst="rect">
              <a:avLst/>
            </a:prstGeom>
          </p:spPr>
        </p:pic>
        <p:pic>
          <p:nvPicPr>
            <p:cNvPr id="785" name="Picture 784" descr="A close up of a logo&#10;&#10;Description automatically generated">
              <a:extLst>
                <a:ext uri="{FF2B5EF4-FFF2-40B4-BE49-F238E27FC236}">
                  <a16:creationId xmlns:a16="http://schemas.microsoft.com/office/drawing/2014/main" id="{7C4761D6-A695-3DFA-FCDE-208D4373B41D}"/>
                </a:ext>
              </a:extLst>
            </p:cNvPr>
            <p:cNvPicPr>
              <a:picLocks noChangeAspect="1"/>
            </p:cNvPicPr>
            <p:nvPr/>
          </p:nvPicPr>
          <p:blipFill>
            <a:blip r:embed="rId45"/>
            <a:stretch>
              <a:fillRect/>
            </a:stretch>
          </p:blipFill>
          <p:spPr>
            <a:xfrm>
              <a:off x="8430038" y="2369134"/>
              <a:ext cx="609425" cy="609425"/>
            </a:xfrm>
            <a:prstGeom prst="rect">
              <a:avLst/>
            </a:prstGeom>
          </p:spPr>
        </p:pic>
        <p:pic>
          <p:nvPicPr>
            <p:cNvPr id="786" name="Picture 785" descr="Microsoft Teams app icon">
              <a:extLst>
                <a:ext uri="{FF2B5EF4-FFF2-40B4-BE49-F238E27FC236}">
                  <a16:creationId xmlns:a16="http://schemas.microsoft.com/office/drawing/2014/main" id="{36470B8E-E36C-F9C4-466D-E916ED07F0E3}"/>
                </a:ext>
              </a:extLst>
            </p:cNvPr>
            <p:cNvPicPr>
              <a:picLocks noChangeAspect="1"/>
            </p:cNvPicPr>
            <p:nvPr/>
          </p:nvPicPr>
          <p:blipFill>
            <a:blip r:embed="rId14"/>
            <a:stretch>
              <a:fillRect/>
            </a:stretch>
          </p:blipFill>
          <p:spPr>
            <a:xfrm>
              <a:off x="8671895" y="2732072"/>
              <a:ext cx="570111" cy="570111"/>
            </a:xfrm>
            <a:prstGeom prst="rect">
              <a:avLst/>
            </a:prstGeom>
          </p:spPr>
        </p:pic>
        <p:pic>
          <p:nvPicPr>
            <p:cNvPr id="787" name="Picture 2" descr="See the source image">
              <a:extLst>
                <a:ext uri="{FF2B5EF4-FFF2-40B4-BE49-F238E27FC236}">
                  <a16:creationId xmlns:a16="http://schemas.microsoft.com/office/drawing/2014/main" id="{43147407-A535-A865-4B62-63BB725B68BD}"/>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788" name="Picture 787" descr="PowerPoint app icon">
              <a:extLst>
                <a:ext uri="{FF2B5EF4-FFF2-40B4-BE49-F238E27FC236}">
                  <a16:creationId xmlns:a16="http://schemas.microsoft.com/office/drawing/2014/main" id="{6684E5B4-CBD0-B17C-3439-1843EC99221B}"/>
                </a:ext>
              </a:extLst>
            </p:cNvPr>
            <p:cNvPicPr>
              <a:picLocks noChangeAspect="1"/>
            </p:cNvPicPr>
            <p:nvPr/>
          </p:nvPicPr>
          <p:blipFill>
            <a:blip r:embed="rId22"/>
            <a:stretch>
              <a:fillRect/>
            </a:stretch>
          </p:blipFill>
          <p:spPr>
            <a:xfrm>
              <a:off x="8388530" y="2024198"/>
              <a:ext cx="574195" cy="574193"/>
            </a:xfrm>
            <a:prstGeom prst="rect">
              <a:avLst/>
            </a:prstGeom>
            <a:noFill/>
            <a:ln w="12700" cap="flat">
              <a:noFill/>
              <a:prstDash val="dash"/>
              <a:miter/>
            </a:ln>
          </p:spPr>
        </p:pic>
        <p:pic>
          <p:nvPicPr>
            <p:cNvPr id="789" name="Picture 788" descr="Icon&#10;&#10;Description automatically generated">
              <a:extLst>
                <a:ext uri="{FF2B5EF4-FFF2-40B4-BE49-F238E27FC236}">
                  <a16:creationId xmlns:a16="http://schemas.microsoft.com/office/drawing/2014/main" id="{6E634682-1B02-E919-142E-D393D8134B60}"/>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790" name="Picture 2" descr="Shape&#10;&#10;Description automatically generated">
              <a:extLst>
                <a:ext uri="{FF2B5EF4-FFF2-40B4-BE49-F238E27FC236}">
                  <a16:creationId xmlns:a16="http://schemas.microsoft.com/office/drawing/2014/main" id="{3C335E4A-BB5B-5FA3-59EC-F7106E8561B9}"/>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791" name="Picture 790" descr="Microsoft Teams app icon">
              <a:extLst>
                <a:ext uri="{FF2B5EF4-FFF2-40B4-BE49-F238E27FC236}">
                  <a16:creationId xmlns:a16="http://schemas.microsoft.com/office/drawing/2014/main" id="{39DC91DC-D27A-ED07-73AA-F140C96E7FE4}"/>
                </a:ext>
              </a:extLst>
            </p:cNvPr>
            <p:cNvPicPr>
              <a:picLocks noChangeAspect="1"/>
            </p:cNvPicPr>
            <p:nvPr/>
          </p:nvPicPr>
          <p:blipFill>
            <a:blip r:embed="rId14"/>
            <a:stretch>
              <a:fillRect/>
            </a:stretch>
          </p:blipFill>
          <p:spPr>
            <a:xfrm>
              <a:off x="2560710" y="4142912"/>
              <a:ext cx="561859" cy="613386"/>
            </a:xfrm>
            <a:prstGeom prst="rect">
              <a:avLst/>
            </a:prstGeom>
          </p:spPr>
        </p:pic>
        <p:pic>
          <p:nvPicPr>
            <p:cNvPr id="792" name="Picture 2">
              <a:extLst>
                <a:ext uri="{FF2B5EF4-FFF2-40B4-BE49-F238E27FC236}">
                  <a16:creationId xmlns:a16="http://schemas.microsoft.com/office/drawing/2014/main" id="{3120A0A6-296C-9B0B-B580-AA0E704E834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793" name="Picture 792" descr="Viva Goals icon">
              <a:extLst>
                <a:ext uri="{FF2B5EF4-FFF2-40B4-BE49-F238E27FC236}">
                  <a16:creationId xmlns:a16="http://schemas.microsoft.com/office/drawing/2014/main" id="{645B61DA-4602-FF39-6FE7-34955AB6B154}"/>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794" name="Graphic 793">
              <a:extLst>
                <a:ext uri="{FF2B5EF4-FFF2-40B4-BE49-F238E27FC236}">
                  <a16:creationId xmlns:a16="http://schemas.microsoft.com/office/drawing/2014/main" id="{B699C69A-D44E-ADB4-E1B3-7DD39A5AB3FA}"/>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624572" y="3599471"/>
              <a:ext cx="334996" cy="334996"/>
            </a:xfrm>
            <a:prstGeom prst="rect">
              <a:avLst/>
            </a:prstGeom>
          </p:spPr>
        </p:pic>
        <p:pic>
          <p:nvPicPr>
            <p:cNvPr id="795" name="Graphic 794">
              <a:extLst>
                <a:ext uri="{FF2B5EF4-FFF2-40B4-BE49-F238E27FC236}">
                  <a16:creationId xmlns:a16="http://schemas.microsoft.com/office/drawing/2014/main" id="{ECAC38AB-91D0-9282-0552-9831B0C588DB}"/>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675592" y="2901904"/>
              <a:ext cx="334996" cy="334996"/>
            </a:xfrm>
            <a:prstGeom prst="rect">
              <a:avLst/>
            </a:prstGeom>
          </p:spPr>
        </p:pic>
        <p:pic>
          <p:nvPicPr>
            <p:cNvPr id="796" name="Picture 2" descr="Outlook for Windows - Windows に無料でダウンロードしてインストールする | Microsoft Store">
              <a:extLst>
                <a:ext uri="{FF2B5EF4-FFF2-40B4-BE49-F238E27FC236}">
                  <a16:creationId xmlns:a16="http://schemas.microsoft.com/office/drawing/2014/main" id="{E3DFA1B9-2F02-A418-8ECB-45BAECB15520}"/>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76" name="Group 775">
            <a:extLst>
              <a:ext uri="{FF2B5EF4-FFF2-40B4-BE49-F238E27FC236}">
                <a16:creationId xmlns:a16="http://schemas.microsoft.com/office/drawing/2014/main" id="{18ADDB51-3512-0F34-4961-8B25E770A2BB}"/>
              </a:ext>
            </a:extLst>
          </p:cNvPr>
          <p:cNvGrpSpPr/>
          <p:nvPr/>
        </p:nvGrpSpPr>
        <p:grpSpPr>
          <a:xfrm>
            <a:off x="2241371" y="2548363"/>
            <a:ext cx="511713" cy="485232"/>
            <a:chOff x="9015261" y="3769473"/>
            <a:chExt cx="935897" cy="935897"/>
          </a:xfrm>
        </p:grpSpPr>
        <p:pic>
          <p:nvPicPr>
            <p:cNvPr id="777" name="Graphic 776" descr="User with solid fill">
              <a:extLst>
                <a:ext uri="{FF2B5EF4-FFF2-40B4-BE49-F238E27FC236}">
                  <a16:creationId xmlns:a16="http://schemas.microsoft.com/office/drawing/2014/main" id="{D8345601-82C1-A05C-D637-213DBF2A9879}"/>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778" name="Graphic 777">
              <a:extLst>
                <a:ext uri="{FF2B5EF4-FFF2-40B4-BE49-F238E27FC236}">
                  <a16:creationId xmlns:a16="http://schemas.microsoft.com/office/drawing/2014/main" id="{540A7722-0233-2C2E-A893-2EBC3EC5884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357764" y="4304484"/>
              <a:ext cx="236913" cy="236914"/>
            </a:xfrm>
            <a:prstGeom prst="rect">
              <a:avLst/>
            </a:prstGeom>
          </p:spPr>
        </p:pic>
      </p:grpSp>
      <p:grpSp>
        <p:nvGrpSpPr>
          <p:cNvPr id="845" name="Group 844">
            <a:extLst>
              <a:ext uri="{FF2B5EF4-FFF2-40B4-BE49-F238E27FC236}">
                <a16:creationId xmlns:a16="http://schemas.microsoft.com/office/drawing/2014/main" id="{0883AEEE-35B3-A947-1851-580F02E38672}"/>
              </a:ext>
            </a:extLst>
          </p:cNvPr>
          <p:cNvGrpSpPr/>
          <p:nvPr/>
        </p:nvGrpSpPr>
        <p:grpSpPr>
          <a:xfrm>
            <a:off x="3899318" y="4732523"/>
            <a:ext cx="4672969" cy="1933600"/>
            <a:chOff x="3899318" y="4732523"/>
            <a:chExt cx="4672969" cy="1933600"/>
          </a:xfrm>
        </p:grpSpPr>
        <p:sp>
          <p:nvSpPr>
            <p:cNvPr id="801" name="TextBox 800">
              <a:extLst>
                <a:ext uri="{FF2B5EF4-FFF2-40B4-BE49-F238E27FC236}">
                  <a16:creationId xmlns:a16="http://schemas.microsoft.com/office/drawing/2014/main" id="{B7FEC89A-096A-EED0-6928-9DC9CF9FEA63}"/>
                </a:ext>
                <a:ext uri="{C183D7F6-B498-43B3-948B-1728B52AA6E4}">
                  <adec:decorative xmlns:adec="http://schemas.microsoft.com/office/drawing/2017/decorative" val="1"/>
                </a:ext>
              </a:extLst>
            </p:cNvPr>
            <p:cNvSpPr txBox="1"/>
            <p:nvPr/>
          </p:nvSpPr>
          <p:spPr>
            <a:xfrm>
              <a:off x="5069087" y="6358346"/>
              <a:ext cx="2232653"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4472C4"/>
                  </a:solidFill>
                  <a:effectLst/>
                  <a:uLnTx/>
                  <a:uFillTx/>
                  <a:latin typeface="Calibri" panose="020F0502020204030204"/>
                  <a:ea typeface="+mn-ea"/>
                  <a:cs typeface="+mn-cs"/>
                </a:rPr>
                <a:t>Organization</a:t>
              </a:r>
            </a:p>
          </p:txBody>
        </p:sp>
        <p:sp>
          <p:nvSpPr>
            <p:cNvPr id="802" name="Rectangle: Rounded Corners 801">
              <a:extLst>
                <a:ext uri="{FF2B5EF4-FFF2-40B4-BE49-F238E27FC236}">
                  <a16:creationId xmlns:a16="http://schemas.microsoft.com/office/drawing/2014/main" id="{46C9B7C3-2C94-B895-CB20-9AEDBD6CA1F8}"/>
                </a:ext>
                <a:ext uri="{C183D7F6-B498-43B3-948B-1728B52AA6E4}">
                  <adec:decorative xmlns:adec="http://schemas.microsoft.com/office/drawing/2017/decorative" val="1"/>
                </a:ext>
              </a:extLst>
            </p:cNvPr>
            <p:cNvSpPr/>
            <p:nvPr/>
          </p:nvSpPr>
          <p:spPr>
            <a:xfrm>
              <a:off x="4609911" y="5108969"/>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Organizational learning</a:t>
              </a:r>
            </a:p>
          </p:txBody>
        </p:sp>
        <p:sp>
          <p:nvSpPr>
            <p:cNvPr id="803" name="Rectangle: Rounded Corners 802">
              <a:extLst>
                <a:ext uri="{FF2B5EF4-FFF2-40B4-BE49-F238E27FC236}">
                  <a16:creationId xmlns:a16="http://schemas.microsoft.com/office/drawing/2014/main" id="{9C2DCB69-0D9F-69A1-A3AC-F8FF5E70AB22}"/>
                </a:ext>
                <a:ext uri="{C183D7F6-B498-43B3-948B-1728B52AA6E4}">
                  <adec:decorative xmlns:adec="http://schemas.microsoft.com/office/drawing/2017/decorative" val="1"/>
                </a:ext>
              </a:extLst>
            </p:cNvPr>
            <p:cNvSpPr/>
            <p:nvPr/>
          </p:nvSpPr>
          <p:spPr>
            <a:xfrm>
              <a:off x="4477569" y="5305588"/>
              <a:ext cx="987344"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804" name="Rectangle: Rounded Corners 803">
              <a:extLst>
                <a:ext uri="{FF2B5EF4-FFF2-40B4-BE49-F238E27FC236}">
                  <a16:creationId xmlns:a16="http://schemas.microsoft.com/office/drawing/2014/main" id="{7F8A0DD0-BEEA-29D3-8B7D-8F0EC07F9ECE}"/>
                </a:ext>
                <a:ext uri="{C183D7F6-B498-43B3-948B-1728B52AA6E4}">
                  <adec:decorative xmlns:adec="http://schemas.microsoft.com/office/drawing/2017/decorative" val="1"/>
                </a:ext>
              </a:extLst>
            </p:cNvPr>
            <p:cNvSpPr/>
            <p:nvPr/>
          </p:nvSpPr>
          <p:spPr>
            <a:xfrm>
              <a:off x="4396551" y="5516060"/>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805" name="Rectangle: Rounded Corners 804">
              <a:extLst>
                <a:ext uri="{FF2B5EF4-FFF2-40B4-BE49-F238E27FC236}">
                  <a16:creationId xmlns:a16="http://schemas.microsoft.com/office/drawing/2014/main" id="{2F5773A1-BF3F-5634-0A29-E469559C3F1C}"/>
                </a:ext>
                <a:ext uri="{C183D7F6-B498-43B3-948B-1728B52AA6E4}">
                  <adec:decorative xmlns:adec="http://schemas.microsoft.com/office/drawing/2017/decorative" val="1"/>
                </a:ext>
              </a:extLst>
            </p:cNvPr>
            <p:cNvSpPr/>
            <p:nvPr/>
          </p:nvSpPr>
          <p:spPr>
            <a:xfrm>
              <a:off x="4388692" y="5726532"/>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Collect Information</a:t>
              </a:r>
            </a:p>
          </p:txBody>
        </p:sp>
        <p:sp>
          <p:nvSpPr>
            <p:cNvPr id="806" name="Rectangle: Rounded Corners 805">
              <a:extLst>
                <a:ext uri="{FF2B5EF4-FFF2-40B4-BE49-F238E27FC236}">
                  <a16:creationId xmlns:a16="http://schemas.microsoft.com/office/drawing/2014/main" id="{1230448E-14E7-0423-A215-1085B0E9515F}"/>
                </a:ext>
                <a:ext uri="{C183D7F6-B498-43B3-948B-1728B52AA6E4}">
                  <adec:decorative xmlns:adec="http://schemas.microsoft.com/office/drawing/2017/decorative" val="1"/>
                </a:ext>
              </a:extLst>
            </p:cNvPr>
            <p:cNvSpPr/>
            <p:nvPr/>
          </p:nvSpPr>
          <p:spPr>
            <a:xfrm>
              <a:off x="4415803" y="5937003"/>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807" name="Rectangle: Rounded Corners 806">
              <a:extLst>
                <a:ext uri="{FF2B5EF4-FFF2-40B4-BE49-F238E27FC236}">
                  <a16:creationId xmlns:a16="http://schemas.microsoft.com/office/drawing/2014/main" id="{BE19D724-6720-9FAF-BA1A-6C1726705A93}"/>
                </a:ext>
                <a:ext uri="{C183D7F6-B498-43B3-948B-1728B52AA6E4}">
                  <adec:decorative xmlns:adec="http://schemas.microsoft.com/office/drawing/2017/decorative" val="1"/>
                </a:ext>
              </a:extLst>
            </p:cNvPr>
            <p:cNvSpPr/>
            <p:nvPr/>
          </p:nvSpPr>
          <p:spPr>
            <a:xfrm>
              <a:off x="4637629" y="6147472"/>
              <a:ext cx="1040643"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Build a copilot experience</a:t>
              </a:r>
            </a:p>
          </p:txBody>
        </p:sp>
        <p:sp>
          <p:nvSpPr>
            <p:cNvPr id="808" name="Rectangle: Rounded Corners 807">
              <a:extLst>
                <a:ext uri="{FF2B5EF4-FFF2-40B4-BE49-F238E27FC236}">
                  <a16:creationId xmlns:a16="http://schemas.microsoft.com/office/drawing/2014/main" id="{27B609F2-0FB4-3D8C-EEAB-318AFD4E1EF1}"/>
                </a:ext>
                <a:ext uri="{C183D7F6-B498-43B3-948B-1728B52AA6E4}">
                  <adec:decorative xmlns:adec="http://schemas.microsoft.com/office/drawing/2017/decorative" val="1"/>
                </a:ext>
              </a:extLst>
            </p:cNvPr>
            <p:cNvSpPr/>
            <p:nvPr/>
          </p:nvSpPr>
          <p:spPr>
            <a:xfrm>
              <a:off x="4778975" y="4925744"/>
              <a:ext cx="991178" cy="130910"/>
            </a:xfrm>
            <a:prstGeom prst="roundRect">
              <a:avLst>
                <a:gd name="adj" fmla="val 50000"/>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Conduct Webinars</a:t>
              </a:r>
            </a:p>
          </p:txBody>
        </p:sp>
        <p:grpSp>
          <p:nvGrpSpPr>
            <p:cNvPr id="809" name="Group 808">
              <a:extLst>
                <a:ext uri="{FF2B5EF4-FFF2-40B4-BE49-F238E27FC236}">
                  <a16:creationId xmlns:a16="http://schemas.microsoft.com/office/drawing/2014/main" id="{E8A10AAD-F2F7-EB49-3F6C-1C128EB16EC1}"/>
                </a:ext>
              </a:extLst>
            </p:cNvPr>
            <p:cNvGrpSpPr/>
            <p:nvPr/>
          </p:nvGrpSpPr>
          <p:grpSpPr>
            <a:xfrm>
              <a:off x="5505536" y="4989949"/>
              <a:ext cx="1310931" cy="1310932"/>
              <a:chOff x="5505676" y="3915286"/>
              <a:chExt cx="1345939" cy="1345939"/>
            </a:xfrm>
          </p:grpSpPr>
          <p:sp>
            <p:nvSpPr>
              <p:cNvPr id="810" name="Oval 809">
                <a:extLst>
                  <a:ext uri="{FF2B5EF4-FFF2-40B4-BE49-F238E27FC236}">
                    <a16:creationId xmlns:a16="http://schemas.microsoft.com/office/drawing/2014/main" id="{47DF9E85-7A42-1543-0039-D8AF686D18E7}"/>
                  </a:ext>
                </a:extLst>
              </p:cNvPr>
              <p:cNvSpPr/>
              <p:nvPr/>
            </p:nvSpPr>
            <p:spPr>
              <a:xfrm>
                <a:off x="5505676" y="3915286"/>
                <a:ext cx="1345939" cy="1345939"/>
              </a:xfrm>
              <a:prstGeom prst="ellipse">
                <a:avLst/>
              </a:prstGeom>
              <a:solidFill>
                <a:schemeClr val="bg1"/>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5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811" name="Graphic 810" descr="Hierarchy">
                <a:extLst>
                  <a:ext uri="{FF2B5EF4-FFF2-40B4-BE49-F238E27FC236}">
                    <a16:creationId xmlns:a16="http://schemas.microsoft.com/office/drawing/2014/main" id="{D0161413-2763-33C1-4A8F-7C99865B2385}"/>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5883946" y="4293556"/>
                <a:ext cx="589398" cy="589398"/>
              </a:xfrm>
              <a:prstGeom prst="rect">
                <a:avLst/>
              </a:prstGeom>
            </p:spPr>
          </p:pic>
        </p:grpSp>
        <p:sp>
          <p:nvSpPr>
            <p:cNvPr id="812" name="Oval 811">
              <a:extLst>
                <a:ext uri="{FF2B5EF4-FFF2-40B4-BE49-F238E27FC236}">
                  <a16:creationId xmlns:a16="http://schemas.microsoft.com/office/drawing/2014/main" id="{B082F051-46EB-E16D-97C1-E9130D8627F0}"/>
                </a:ext>
              </a:extLst>
            </p:cNvPr>
            <p:cNvSpPr/>
            <p:nvPr/>
          </p:nvSpPr>
          <p:spPr>
            <a:xfrm>
              <a:off x="5702294" y="5158514"/>
              <a:ext cx="958314" cy="958314"/>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13" name="Graphic 812">
              <a:extLst>
                <a:ext uri="{FF2B5EF4-FFF2-40B4-BE49-F238E27FC236}">
                  <a16:creationId xmlns:a16="http://schemas.microsoft.com/office/drawing/2014/main" id="{61995A5D-CD4D-1E77-E367-990EA297BF3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27541" y="5988296"/>
              <a:ext cx="280605" cy="280606"/>
            </a:xfrm>
            <a:prstGeom prst="rect">
              <a:avLst/>
            </a:prstGeom>
          </p:spPr>
        </p:pic>
        <p:sp>
          <p:nvSpPr>
            <p:cNvPr id="814" name="Rectangle: Rounded Corners 813">
              <a:extLst>
                <a:ext uri="{FF2B5EF4-FFF2-40B4-BE49-F238E27FC236}">
                  <a16:creationId xmlns:a16="http://schemas.microsoft.com/office/drawing/2014/main" id="{C8DFCC0F-EF71-21BE-FF1E-0CBBD4653F92}"/>
                </a:ext>
                <a:ext uri="{C183D7F6-B498-43B3-948B-1728B52AA6E4}">
                  <adec:decorative xmlns:adec="http://schemas.microsoft.com/office/drawing/2017/decorative" val="1"/>
                </a:ext>
              </a:extLst>
            </p:cNvPr>
            <p:cNvSpPr/>
            <p:nvPr/>
          </p:nvSpPr>
          <p:spPr>
            <a:xfrm>
              <a:off x="6524717" y="4892133"/>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815" name="Rectangle: Rounded Corners 814">
              <a:extLst>
                <a:ext uri="{FF2B5EF4-FFF2-40B4-BE49-F238E27FC236}">
                  <a16:creationId xmlns:a16="http://schemas.microsoft.com/office/drawing/2014/main" id="{B281B019-938B-92CC-AA52-90BCDE9CA12D}"/>
                </a:ext>
                <a:ext uri="{C183D7F6-B498-43B3-948B-1728B52AA6E4}">
                  <adec:decorative xmlns:adec="http://schemas.microsoft.com/office/drawing/2017/decorative" val="1"/>
                </a:ext>
              </a:extLst>
            </p:cNvPr>
            <p:cNvSpPr/>
            <p:nvPr/>
          </p:nvSpPr>
          <p:spPr>
            <a:xfrm>
              <a:off x="6752451" y="508872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816" name="Rectangle: Rounded Corners 815">
              <a:extLst>
                <a:ext uri="{FF2B5EF4-FFF2-40B4-BE49-F238E27FC236}">
                  <a16:creationId xmlns:a16="http://schemas.microsoft.com/office/drawing/2014/main" id="{1E8DE33D-78A6-DE39-3ACB-AB552EB9E80B}"/>
                </a:ext>
                <a:ext uri="{C183D7F6-B498-43B3-948B-1728B52AA6E4}">
                  <adec:decorative xmlns:adec="http://schemas.microsoft.com/office/drawing/2017/decorative" val="1"/>
                </a:ext>
              </a:extLst>
            </p:cNvPr>
            <p:cNvSpPr/>
            <p:nvPr/>
          </p:nvSpPr>
          <p:spPr>
            <a:xfrm>
              <a:off x="6890198" y="5301961"/>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817" name="Rectangle: Rounded Corners 816">
              <a:extLst>
                <a:ext uri="{FF2B5EF4-FFF2-40B4-BE49-F238E27FC236}">
                  <a16:creationId xmlns:a16="http://schemas.microsoft.com/office/drawing/2014/main" id="{573EA992-2B36-9A9F-D17A-83565D68E3F5}"/>
                </a:ext>
                <a:ext uri="{C183D7F6-B498-43B3-948B-1728B52AA6E4}">
                  <adec:decorative xmlns:adec="http://schemas.microsoft.com/office/drawing/2017/decorative" val="1"/>
                </a:ext>
              </a:extLst>
            </p:cNvPr>
            <p:cNvSpPr/>
            <p:nvPr/>
          </p:nvSpPr>
          <p:spPr>
            <a:xfrm>
              <a:off x="6964159" y="5516060"/>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Culture of feedback</a:t>
              </a:r>
              <a:endParaRPr kumimoji="0" lang="en-AU" sz="7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818" name="Rectangle: Rounded Corners 817">
              <a:extLst>
                <a:ext uri="{FF2B5EF4-FFF2-40B4-BE49-F238E27FC236}">
                  <a16:creationId xmlns:a16="http://schemas.microsoft.com/office/drawing/2014/main" id="{70B029E6-CAC4-1BB1-09DE-203F2FBD86C6}"/>
                </a:ext>
                <a:ext uri="{C183D7F6-B498-43B3-948B-1728B52AA6E4}">
                  <adec:decorative xmlns:adec="http://schemas.microsoft.com/office/drawing/2017/decorative" val="1"/>
                </a:ext>
              </a:extLst>
            </p:cNvPr>
            <p:cNvSpPr/>
            <p:nvPr/>
          </p:nvSpPr>
          <p:spPr>
            <a:xfrm>
              <a:off x="6918777" y="5732330"/>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5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819" name="Rectangle: Rounded Corners 818">
              <a:extLst>
                <a:ext uri="{FF2B5EF4-FFF2-40B4-BE49-F238E27FC236}">
                  <a16:creationId xmlns:a16="http://schemas.microsoft.com/office/drawing/2014/main" id="{1E391078-3A87-9681-1D9C-1D9851D42132}"/>
                </a:ext>
                <a:ext uri="{C183D7F6-B498-43B3-948B-1728B52AA6E4}">
                  <adec:decorative xmlns:adec="http://schemas.microsoft.com/office/drawing/2017/decorative" val="1"/>
                </a:ext>
              </a:extLst>
            </p:cNvPr>
            <p:cNvSpPr/>
            <p:nvPr/>
          </p:nvSpPr>
          <p:spPr>
            <a:xfrm>
              <a:off x="6832266" y="5934094"/>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820" name="Rectangle: Rounded Corners 819">
              <a:extLst>
                <a:ext uri="{FF2B5EF4-FFF2-40B4-BE49-F238E27FC236}">
                  <a16:creationId xmlns:a16="http://schemas.microsoft.com/office/drawing/2014/main" id="{FC64B22C-5AF4-098D-37B2-BFF4450BAB7F}"/>
                </a:ext>
                <a:ext uri="{C183D7F6-B498-43B3-948B-1728B52AA6E4}">
                  <adec:decorative xmlns:adec="http://schemas.microsoft.com/office/drawing/2017/decorative" val="1"/>
                </a:ext>
              </a:extLst>
            </p:cNvPr>
            <p:cNvSpPr/>
            <p:nvPr/>
          </p:nvSpPr>
          <p:spPr>
            <a:xfrm>
              <a:off x="6693503" y="6147472"/>
              <a:ext cx="991178" cy="13091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821" name="Group 820">
              <a:extLst>
                <a:ext uri="{FF2B5EF4-FFF2-40B4-BE49-F238E27FC236}">
                  <a16:creationId xmlns:a16="http://schemas.microsoft.com/office/drawing/2014/main" id="{4FBB9BD4-609C-1D8C-E956-086BB2D18523}"/>
                </a:ext>
              </a:extLst>
            </p:cNvPr>
            <p:cNvGrpSpPr/>
            <p:nvPr/>
          </p:nvGrpSpPr>
          <p:grpSpPr>
            <a:xfrm>
              <a:off x="3899318" y="4732523"/>
              <a:ext cx="4672969" cy="1587814"/>
              <a:chOff x="2339400" y="2014240"/>
              <a:chExt cx="7432473" cy="2516229"/>
            </a:xfrm>
          </p:grpSpPr>
          <p:pic>
            <p:nvPicPr>
              <p:cNvPr id="822" name="Picture 821" descr="Icon&#10;&#10;Description automatically generated">
                <a:extLst>
                  <a:ext uri="{FF2B5EF4-FFF2-40B4-BE49-F238E27FC236}">
                    <a16:creationId xmlns:a16="http://schemas.microsoft.com/office/drawing/2014/main" id="{49C028A1-1C4C-3C36-8CCB-DB710347B008}"/>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2740349" y="2772049"/>
                <a:ext cx="482364" cy="482364"/>
              </a:xfrm>
              <a:prstGeom prst="rect">
                <a:avLst/>
              </a:prstGeom>
            </p:spPr>
          </p:pic>
          <p:pic>
            <p:nvPicPr>
              <p:cNvPr id="823" name="Picture 822">
                <a:extLst>
                  <a:ext uri="{FF2B5EF4-FFF2-40B4-BE49-F238E27FC236}">
                    <a16:creationId xmlns:a16="http://schemas.microsoft.com/office/drawing/2014/main" id="{A0C80818-88E4-E1CD-4B2E-9ADF4C96DD70}"/>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2622334" y="3465880"/>
                <a:ext cx="457200" cy="457200"/>
              </a:xfrm>
              <a:prstGeom prst="rect">
                <a:avLst/>
              </a:prstGeom>
            </p:spPr>
          </p:pic>
          <p:pic>
            <p:nvPicPr>
              <p:cNvPr id="824" name="Picture 823" descr="Microsoft Teams app icon">
                <a:extLst>
                  <a:ext uri="{FF2B5EF4-FFF2-40B4-BE49-F238E27FC236}">
                    <a16:creationId xmlns:a16="http://schemas.microsoft.com/office/drawing/2014/main" id="{9E10C935-F31C-24A9-2B0B-E239F0D8A2C7}"/>
                  </a:ext>
                </a:extLst>
              </p:cNvPr>
              <p:cNvPicPr>
                <a:picLocks noChangeAspect="1"/>
              </p:cNvPicPr>
              <p:nvPr/>
            </p:nvPicPr>
            <p:blipFill>
              <a:blip r:embed="rId14"/>
              <a:stretch>
                <a:fillRect/>
              </a:stretch>
            </p:blipFill>
            <p:spPr>
              <a:xfrm>
                <a:off x="3155446" y="2115021"/>
                <a:ext cx="571616" cy="541685"/>
              </a:xfrm>
              <a:prstGeom prst="rect">
                <a:avLst/>
              </a:prstGeom>
            </p:spPr>
          </p:pic>
          <p:pic>
            <p:nvPicPr>
              <p:cNvPr id="825" name="Picture 824" descr="Logo for Viva Learning">
                <a:extLst>
                  <a:ext uri="{FF2B5EF4-FFF2-40B4-BE49-F238E27FC236}">
                    <a16:creationId xmlns:a16="http://schemas.microsoft.com/office/drawing/2014/main" id="{A5F40C6D-CD57-47E4-676F-ABB2562BBEB3}"/>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3075307" y="2556246"/>
                <a:ext cx="251598" cy="251598"/>
              </a:xfrm>
              <a:prstGeom prst="rect">
                <a:avLst/>
              </a:prstGeom>
            </p:spPr>
          </p:pic>
          <p:pic>
            <p:nvPicPr>
              <p:cNvPr id="826" name="Picture 825" descr="Logo, icon&#10;&#10;Description automatically generated">
                <a:extLst>
                  <a:ext uri="{FF2B5EF4-FFF2-40B4-BE49-F238E27FC236}">
                    <a16:creationId xmlns:a16="http://schemas.microsoft.com/office/drawing/2014/main" id="{87BA41B3-C6D2-F060-476A-E2A8C9C790D7}"/>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8874111" y="3808952"/>
                <a:ext cx="481146" cy="481146"/>
              </a:xfrm>
              <a:prstGeom prst="rect">
                <a:avLst/>
              </a:prstGeom>
            </p:spPr>
          </p:pic>
          <p:pic>
            <p:nvPicPr>
              <p:cNvPr id="827" name="Picture 826" descr="A purple circle on a black background&#10;&#10;Description automatically generated with low confidence">
                <a:extLst>
                  <a:ext uri="{FF2B5EF4-FFF2-40B4-BE49-F238E27FC236}">
                    <a16:creationId xmlns:a16="http://schemas.microsoft.com/office/drawing/2014/main" id="{4A3A719B-7A6F-8363-529D-D273B4D1FD76}"/>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2339400" y="3107492"/>
                <a:ext cx="495595" cy="495595"/>
              </a:xfrm>
              <a:prstGeom prst="rect">
                <a:avLst/>
              </a:prstGeom>
            </p:spPr>
          </p:pic>
          <p:pic>
            <p:nvPicPr>
              <p:cNvPr id="828" name="Picture 827" descr="A picture containing text, businesscard, envelope, vector graphics&#10;&#10;Description automatically generated">
                <a:extLst>
                  <a:ext uri="{FF2B5EF4-FFF2-40B4-BE49-F238E27FC236}">
                    <a16:creationId xmlns:a16="http://schemas.microsoft.com/office/drawing/2014/main" id="{727D1D2E-C11F-F26F-6955-9ED8BE6CC08E}"/>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2750553" y="3205205"/>
                <a:ext cx="287308" cy="287308"/>
              </a:xfrm>
              <a:prstGeom prst="rect">
                <a:avLst/>
              </a:prstGeom>
            </p:spPr>
          </p:pic>
          <p:pic>
            <p:nvPicPr>
              <p:cNvPr id="829" name="Picture 828" descr="Icon&#10;&#10;Description automatically generated">
                <a:extLst>
                  <a:ext uri="{FF2B5EF4-FFF2-40B4-BE49-F238E27FC236}">
                    <a16:creationId xmlns:a16="http://schemas.microsoft.com/office/drawing/2014/main" id="{E706144E-FE0D-76D3-A739-D4B8E46C4949}"/>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2577903" y="3791264"/>
                <a:ext cx="547107" cy="547107"/>
              </a:xfrm>
              <a:prstGeom prst="rect">
                <a:avLst/>
              </a:prstGeom>
            </p:spPr>
          </p:pic>
          <p:pic>
            <p:nvPicPr>
              <p:cNvPr id="830" name="Picture 829" descr="A close up of a logo&#10;&#10;Description automatically generated">
                <a:extLst>
                  <a:ext uri="{FF2B5EF4-FFF2-40B4-BE49-F238E27FC236}">
                    <a16:creationId xmlns:a16="http://schemas.microsoft.com/office/drawing/2014/main" id="{B7D9DBD8-6B27-3538-7B6A-5E21E2474475}"/>
                  </a:ext>
                </a:extLst>
              </p:cNvPr>
              <p:cNvPicPr>
                <a:picLocks noChangeAspect="1"/>
              </p:cNvPicPr>
              <p:nvPr/>
            </p:nvPicPr>
            <p:blipFill>
              <a:blip r:embed="rId25"/>
              <a:stretch>
                <a:fillRect/>
              </a:stretch>
            </p:blipFill>
            <p:spPr>
              <a:xfrm>
                <a:off x="9205684" y="2014240"/>
                <a:ext cx="566189" cy="566189"/>
              </a:xfrm>
              <a:prstGeom prst="rect">
                <a:avLst/>
              </a:prstGeom>
            </p:spPr>
          </p:pic>
          <p:pic>
            <p:nvPicPr>
              <p:cNvPr id="831" name="Picture 830" descr="A close up of a logo&#10;&#10;Description automatically generated">
                <a:extLst>
                  <a:ext uri="{FF2B5EF4-FFF2-40B4-BE49-F238E27FC236}">
                    <a16:creationId xmlns:a16="http://schemas.microsoft.com/office/drawing/2014/main" id="{75593965-2061-C1F2-76BE-10EEA774CFB1}"/>
                  </a:ext>
                </a:extLst>
              </p:cNvPr>
              <p:cNvPicPr>
                <a:picLocks noChangeAspect="1"/>
              </p:cNvPicPr>
              <p:nvPr/>
            </p:nvPicPr>
            <p:blipFill>
              <a:blip r:embed="rId45"/>
              <a:stretch>
                <a:fillRect/>
              </a:stretch>
            </p:blipFill>
            <p:spPr>
              <a:xfrm>
                <a:off x="8106955" y="2032750"/>
                <a:ext cx="602155" cy="602155"/>
              </a:xfrm>
              <a:prstGeom prst="rect">
                <a:avLst/>
              </a:prstGeom>
            </p:spPr>
          </p:pic>
          <p:pic>
            <p:nvPicPr>
              <p:cNvPr id="832" name="Picture 831" descr="Microsoft Teams app icon">
                <a:extLst>
                  <a:ext uri="{FF2B5EF4-FFF2-40B4-BE49-F238E27FC236}">
                    <a16:creationId xmlns:a16="http://schemas.microsoft.com/office/drawing/2014/main" id="{BC941CD1-83A7-F61F-C332-ABB389120246}"/>
                  </a:ext>
                </a:extLst>
              </p:cNvPr>
              <p:cNvPicPr>
                <a:picLocks noChangeAspect="1"/>
              </p:cNvPicPr>
              <p:nvPr/>
            </p:nvPicPr>
            <p:blipFill>
              <a:blip r:embed="rId14"/>
              <a:stretch>
                <a:fillRect/>
              </a:stretch>
            </p:blipFill>
            <p:spPr>
              <a:xfrm>
                <a:off x="8798412" y="2367267"/>
                <a:ext cx="571616" cy="541685"/>
              </a:xfrm>
              <a:prstGeom prst="rect">
                <a:avLst/>
              </a:prstGeom>
            </p:spPr>
          </p:pic>
          <p:pic>
            <p:nvPicPr>
              <p:cNvPr id="833" name="Picture 832" descr="A close up of a logo&#10;&#10;Description automatically generated">
                <a:extLst>
                  <a:ext uri="{FF2B5EF4-FFF2-40B4-BE49-F238E27FC236}">
                    <a16:creationId xmlns:a16="http://schemas.microsoft.com/office/drawing/2014/main" id="{5FF178CE-E1C2-5F41-F021-05394E3E1766}"/>
                  </a:ext>
                </a:extLst>
              </p:cNvPr>
              <p:cNvPicPr>
                <a:picLocks noChangeAspect="1"/>
              </p:cNvPicPr>
              <p:nvPr/>
            </p:nvPicPr>
            <p:blipFill>
              <a:blip r:embed="rId45"/>
              <a:stretch>
                <a:fillRect/>
              </a:stretch>
            </p:blipFill>
            <p:spPr>
              <a:xfrm>
                <a:off x="8735934" y="3420691"/>
                <a:ext cx="602155" cy="602155"/>
              </a:xfrm>
              <a:prstGeom prst="rect">
                <a:avLst/>
              </a:prstGeom>
            </p:spPr>
          </p:pic>
          <p:pic>
            <p:nvPicPr>
              <p:cNvPr id="834" name="Picture 833" descr="Icon&#10;&#10;Description automatically generated with low confidence">
                <a:extLst>
                  <a:ext uri="{FF2B5EF4-FFF2-40B4-BE49-F238E27FC236}">
                    <a16:creationId xmlns:a16="http://schemas.microsoft.com/office/drawing/2014/main" id="{8B979587-652B-5F5A-2FD2-2423A74900EC}"/>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8451612" y="2359978"/>
                <a:ext cx="566189" cy="566189"/>
              </a:xfrm>
              <a:prstGeom prst="rect">
                <a:avLst/>
              </a:prstGeom>
            </p:spPr>
          </p:pic>
          <p:pic>
            <p:nvPicPr>
              <p:cNvPr id="835" name="Picture 834" descr="Logo for Insights">
                <a:extLst>
                  <a:ext uri="{FF2B5EF4-FFF2-40B4-BE49-F238E27FC236}">
                    <a16:creationId xmlns:a16="http://schemas.microsoft.com/office/drawing/2014/main" id="{7D73B096-A0CB-57F2-CF2F-C1C5E3DC0AD5}"/>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532302" y="4233252"/>
                <a:ext cx="270000" cy="270000"/>
              </a:xfrm>
              <a:prstGeom prst="rect">
                <a:avLst/>
              </a:prstGeom>
            </p:spPr>
          </p:pic>
          <p:pic>
            <p:nvPicPr>
              <p:cNvPr id="836" name="Picture 835">
                <a:extLst>
                  <a:ext uri="{FF2B5EF4-FFF2-40B4-BE49-F238E27FC236}">
                    <a16:creationId xmlns:a16="http://schemas.microsoft.com/office/drawing/2014/main" id="{E40D8F12-E982-C61F-6409-1C78C4D7B162}"/>
                  </a:ext>
                </a:extLst>
              </p:cNvPr>
              <p:cNvPicPr>
                <a:picLocks noChangeAspect="1"/>
              </p:cNvPicPr>
              <p:nvPr/>
            </p:nvPicPr>
            <p:blipFill>
              <a:blip r:embed="rId59" cstate="print">
                <a:extLst>
                  <a:ext uri="{28A0092B-C50C-407E-A947-70E740481C1C}">
                    <a14:useLocalDpi xmlns:a14="http://schemas.microsoft.com/office/drawing/2010/main" val="0"/>
                  </a:ext>
                </a:extLst>
              </a:blip>
              <a:srcRect/>
              <a:stretch/>
            </p:blipFill>
            <p:spPr>
              <a:xfrm>
                <a:off x="8899304" y="4228676"/>
                <a:ext cx="270000" cy="270000"/>
              </a:xfrm>
              <a:prstGeom prst="rect">
                <a:avLst/>
              </a:prstGeom>
            </p:spPr>
          </p:pic>
          <p:pic>
            <p:nvPicPr>
              <p:cNvPr id="837" name="Picture 836" descr="A picture containing toy, vector graphics&#10;&#10;Description automatically generated">
                <a:extLst>
                  <a:ext uri="{FF2B5EF4-FFF2-40B4-BE49-F238E27FC236}">
                    <a16:creationId xmlns:a16="http://schemas.microsoft.com/office/drawing/2014/main" id="{21F80DD6-4B90-E06C-4857-75CE5238E017}"/>
                  </a:ext>
                </a:extLst>
              </p:cNvPr>
              <p:cNvPicPr>
                <a:picLocks noChangeAspect="1"/>
              </p:cNvPicPr>
              <p:nvPr/>
            </p:nvPicPr>
            <p:blipFill rotWithShape="1">
              <a:blip r:embed="rId60"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625088" y="2185930"/>
                <a:ext cx="270000" cy="275173"/>
              </a:xfrm>
              <a:prstGeom prst="rect">
                <a:avLst/>
              </a:prstGeom>
            </p:spPr>
          </p:pic>
          <p:pic>
            <p:nvPicPr>
              <p:cNvPr id="838" name="Picture 837" descr="Viva Engage icon">
                <a:extLst>
                  <a:ext uri="{FF2B5EF4-FFF2-40B4-BE49-F238E27FC236}">
                    <a16:creationId xmlns:a16="http://schemas.microsoft.com/office/drawing/2014/main" id="{EBCDF1D8-46DF-8F59-749D-62B4E1FA467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78856" y="2194083"/>
                <a:ext cx="250162" cy="250805"/>
              </a:xfrm>
              <a:prstGeom prst="rect">
                <a:avLst/>
              </a:prstGeom>
            </p:spPr>
          </p:pic>
          <p:pic>
            <p:nvPicPr>
              <p:cNvPr id="839" name="Picture 838" descr="Icon&#10;&#10;Description automatically generated">
                <a:extLst>
                  <a:ext uri="{FF2B5EF4-FFF2-40B4-BE49-F238E27FC236}">
                    <a16:creationId xmlns:a16="http://schemas.microsoft.com/office/drawing/2014/main" id="{62E59332-A4B1-5F9D-D759-52482C7E16AB}"/>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8753102" y="3913551"/>
                <a:ext cx="274851" cy="274850"/>
              </a:xfrm>
              <a:prstGeom prst="rect">
                <a:avLst/>
              </a:prstGeom>
            </p:spPr>
          </p:pic>
          <p:pic>
            <p:nvPicPr>
              <p:cNvPr id="840" name="Picture 839" descr="Viva Connections Logo">
                <a:extLst>
                  <a:ext uri="{FF2B5EF4-FFF2-40B4-BE49-F238E27FC236}">
                    <a16:creationId xmlns:a16="http://schemas.microsoft.com/office/drawing/2014/main" id="{9F25B782-8318-B72F-2E94-7F690245D804}"/>
                  </a:ext>
                </a:extLst>
              </p:cNvPr>
              <p:cNvPicPr>
                <a:picLocks noChangeAspect="1"/>
              </p:cNvPicPr>
              <p:nvPr/>
            </p:nvPicPr>
            <p:blipFill>
              <a:blip r:embed="rId62">
                <a:extLst>
                  <a:ext uri="{28A0092B-C50C-407E-A947-70E740481C1C}">
                    <a14:useLocalDpi xmlns:a14="http://schemas.microsoft.com/office/drawing/2010/main" val="0"/>
                  </a:ext>
                </a:extLst>
              </a:blip>
              <a:srcRect/>
              <a:stretch/>
            </p:blipFill>
            <p:spPr>
              <a:xfrm>
                <a:off x="9211863" y="2865403"/>
                <a:ext cx="269919" cy="269919"/>
              </a:xfrm>
              <a:prstGeom prst="rect">
                <a:avLst/>
              </a:prstGeom>
            </p:spPr>
          </p:pic>
          <p:pic>
            <p:nvPicPr>
              <p:cNvPr id="841" name="Picture 840" descr="A purple and pink logo&#10;&#10;Description automatically generated">
                <a:extLst>
                  <a:ext uri="{FF2B5EF4-FFF2-40B4-BE49-F238E27FC236}">
                    <a16:creationId xmlns:a16="http://schemas.microsoft.com/office/drawing/2014/main" id="{FB4B88F7-F7CB-7123-8169-0F30B3E1E763}"/>
                  </a:ext>
                </a:extLst>
              </p:cNvPr>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8924106" y="3193926"/>
                <a:ext cx="292532" cy="292532"/>
              </a:xfrm>
              <a:prstGeom prst="rect">
                <a:avLst/>
              </a:prstGeom>
            </p:spPr>
          </p:pic>
          <p:pic>
            <p:nvPicPr>
              <p:cNvPr id="842" name="Graphic 841">
                <a:extLst>
                  <a:ext uri="{FF2B5EF4-FFF2-40B4-BE49-F238E27FC236}">
                    <a16:creationId xmlns:a16="http://schemas.microsoft.com/office/drawing/2014/main" id="{46E05533-345B-702F-3D45-CD4446B1280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10018" y="2810167"/>
                <a:ext cx="356905" cy="356905"/>
              </a:xfrm>
              <a:prstGeom prst="rect">
                <a:avLst/>
              </a:prstGeom>
            </p:spPr>
          </p:pic>
          <p:pic>
            <p:nvPicPr>
              <p:cNvPr id="843" name="Picture 2" descr="Sales scenario: Respond to a RFP (Copilot Scenario Library) – Microsoft ...">
                <a:extLst>
                  <a:ext uri="{FF2B5EF4-FFF2-40B4-BE49-F238E27FC236}">
                    <a16:creationId xmlns:a16="http://schemas.microsoft.com/office/drawing/2014/main" id="{D3217437-B1D6-379E-D99A-8343873A9570}"/>
                  </a:ext>
                </a:extLst>
              </p:cNvPr>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3101943" y="4237989"/>
                <a:ext cx="318553" cy="285103"/>
              </a:xfrm>
              <a:prstGeom prst="rect">
                <a:avLst/>
              </a:prstGeom>
              <a:noFill/>
              <a:extLst>
                <a:ext uri="{909E8E84-426E-40DD-AFC4-6F175D3DCCD1}">
                  <a14:hiddenFill xmlns:a14="http://schemas.microsoft.com/office/drawing/2010/main">
                    <a:solidFill>
                      <a:srgbClr val="FFFFFF"/>
                    </a:solidFill>
                  </a14:hiddenFill>
                </a:ext>
              </a:extLst>
            </p:spPr>
          </p:pic>
          <p:pic>
            <p:nvPicPr>
              <p:cNvPr id="844" name="Picture 2" descr="Azure Cloud Services | Sysvine Technologies">
                <a:extLst>
                  <a:ext uri="{FF2B5EF4-FFF2-40B4-BE49-F238E27FC236}">
                    <a16:creationId xmlns:a16="http://schemas.microsoft.com/office/drawing/2014/main" id="{DB49F072-2D2D-1929-F1D5-18B05D30AA7E}"/>
                  </a:ext>
                </a:extLst>
              </p:cNvPr>
              <p:cNvPicPr>
                <a:picLocks noChangeAspect="1" noChangeArrowheads="1"/>
              </p:cNvPicPr>
              <p:nvPr/>
            </p:nvPicPr>
            <p:blipFill rotWithShape="1">
              <a:blip r:embed="rId65">
                <a:extLst>
                  <a:ext uri="{BEBA8EAE-BF5A-486C-A8C5-ECC9F3942E4B}">
                    <a14:imgProps xmlns:a14="http://schemas.microsoft.com/office/drawing/2010/main">
                      <a14:imgLayer r:embed="rId66">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2758093" y="4231649"/>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261713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30DC-5D7F-C271-621F-ACA6606047F7}"/>
              </a:ext>
            </a:extLst>
          </p:cNvPr>
          <p:cNvSpPr>
            <a:spLocks noGrp="1"/>
          </p:cNvSpPr>
          <p:nvPr>
            <p:ph type="title"/>
          </p:nvPr>
        </p:nvSpPr>
        <p:spPr/>
        <p:txBody>
          <a:bodyPr>
            <a:normAutofit/>
          </a:bodyPr>
          <a:lstStyle/>
          <a:p>
            <a:r>
              <a:rPr lang="en-US" sz="3600" dirty="0">
                <a:solidFill>
                  <a:srgbClr val="463668"/>
                </a:solidFill>
                <a:latin typeface="+mn-lt"/>
              </a:rPr>
              <a:t>http://aka.ms/MOCA</a:t>
            </a:r>
          </a:p>
        </p:txBody>
      </p:sp>
    </p:spTree>
    <p:extLst>
      <p:ext uri="{BB962C8B-B14F-4D97-AF65-F5344CB8AC3E}">
        <p14:creationId xmlns:p14="http://schemas.microsoft.com/office/powerpoint/2010/main" val="721716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B0D2-4415-1A35-CF0A-CE89AD509AC3}"/>
            </a:ext>
          </a:extLst>
        </p:cNvPr>
        <p:cNvGrpSpPr/>
        <p:nvPr/>
      </p:nvGrpSpPr>
      <p:grpSpPr>
        <a:xfrm>
          <a:off x="0" y="0"/>
          <a:ext cx="0" cy="0"/>
          <a:chOff x="0" y="0"/>
          <a:chExt cx="0" cy="0"/>
        </a:xfrm>
      </p:grpSpPr>
      <p:sp>
        <p:nvSpPr>
          <p:cNvPr id="114" name="TextBox 113">
            <a:extLst>
              <a:ext uri="{FF2B5EF4-FFF2-40B4-BE49-F238E27FC236}">
                <a16:creationId xmlns:a16="http://schemas.microsoft.com/office/drawing/2014/main" id="{A89BDE6C-D0E7-1DDB-E9C5-8BD3CE887512}"/>
              </a:ext>
            </a:extLst>
          </p:cNvPr>
          <p:cNvSpPr txBox="1"/>
          <p:nvPr/>
        </p:nvSpPr>
        <p:spPr>
          <a:xfrm>
            <a:off x="1006319"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work within</a:t>
            </a:r>
          </a:p>
        </p:txBody>
      </p:sp>
      <p:cxnSp>
        <p:nvCxnSpPr>
          <p:cNvPr id="116" name="Connector: Elbow 152">
            <a:extLst>
              <a:ext uri="{FF2B5EF4-FFF2-40B4-BE49-F238E27FC236}">
                <a16:creationId xmlns:a16="http://schemas.microsoft.com/office/drawing/2014/main" id="{EDCE6A81-72DD-BF7E-048A-D54096B04F71}"/>
              </a:ext>
              <a:ext uri="{C183D7F6-B498-43B3-948B-1728B52AA6E4}">
                <adec:decorative xmlns:adec="http://schemas.microsoft.com/office/drawing/2017/decorative" val="1"/>
              </a:ext>
            </a:extLst>
          </p:cNvPr>
          <p:cNvCxnSpPr>
            <a:cxnSpLocks/>
          </p:cNvCxnSpPr>
          <p:nvPr/>
        </p:nvCxnSpPr>
        <p:spPr>
          <a:xfrm rot="16200000" flipH="1">
            <a:off x="6102934" y="5326677"/>
            <a:ext cx="10495" cy="1945041"/>
          </a:xfrm>
          <a:prstGeom prst="bentConnector3">
            <a:avLst>
              <a:gd name="adj1" fmla="val 2410349"/>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EAE3D74C-A799-C60A-3F08-85F5266C4C01}"/>
              </a:ext>
            </a:extLst>
          </p:cNvPr>
          <p:cNvSpPr txBox="1"/>
          <p:nvPr/>
        </p:nvSpPr>
        <p:spPr>
          <a:xfrm>
            <a:off x="4902568"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are enabled by</a:t>
            </a:r>
          </a:p>
        </p:txBody>
      </p:sp>
      <p:sp>
        <p:nvSpPr>
          <p:cNvPr id="120" name="TextBox 119">
            <a:extLst>
              <a:ext uri="{FF2B5EF4-FFF2-40B4-BE49-F238E27FC236}">
                <a16:creationId xmlns:a16="http://schemas.microsoft.com/office/drawing/2014/main" id="{81D93223-F0D1-5083-DF90-24ADEC3D498F}"/>
              </a:ext>
            </a:extLst>
          </p:cNvPr>
          <p:cNvSpPr txBox="1"/>
          <p:nvPr/>
        </p:nvSpPr>
        <p:spPr>
          <a:xfrm>
            <a:off x="8790938"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contribute to the wider organizational</a:t>
            </a:r>
          </a:p>
        </p:txBody>
      </p:sp>
      <p:cxnSp>
        <p:nvCxnSpPr>
          <p:cNvPr id="134" name="Connector: Elbow 152">
            <a:extLst>
              <a:ext uri="{FF2B5EF4-FFF2-40B4-BE49-F238E27FC236}">
                <a16:creationId xmlns:a16="http://schemas.microsoft.com/office/drawing/2014/main" id="{C0A358C1-7110-04D2-41FB-9C5C5545DE58}"/>
              </a:ext>
              <a:ext uri="{C183D7F6-B498-43B3-948B-1728B52AA6E4}">
                <adec:decorative xmlns:adec="http://schemas.microsoft.com/office/drawing/2017/decorative" val="1"/>
              </a:ext>
            </a:extLst>
          </p:cNvPr>
          <p:cNvCxnSpPr>
            <a:cxnSpLocks/>
          </p:cNvCxnSpPr>
          <p:nvPr/>
        </p:nvCxnSpPr>
        <p:spPr>
          <a:xfrm rot="16200000" flipH="1">
            <a:off x="2223953" y="5326677"/>
            <a:ext cx="10495" cy="1945041"/>
          </a:xfrm>
          <a:prstGeom prst="bentConnector3">
            <a:avLst>
              <a:gd name="adj1" fmla="val 2410349"/>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35" name="Connector: Elbow 152">
            <a:extLst>
              <a:ext uri="{FF2B5EF4-FFF2-40B4-BE49-F238E27FC236}">
                <a16:creationId xmlns:a16="http://schemas.microsoft.com/office/drawing/2014/main" id="{9839AE8D-3BAA-3D0C-8E1E-D32C30A5573D}"/>
              </a:ext>
              <a:ext uri="{C183D7F6-B498-43B3-948B-1728B52AA6E4}">
                <adec:decorative xmlns:adec="http://schemas.microsoft.com/office/drawing/2017/decorative" val="1"/>
              </a:ext>
            </a:extLst>
          </p:cNvPr>
          <p:cNvCxnSpPr>
            <a:cxnSpLocks/>
          </p:cNvCxnSpPr>
          <p:nvPr/>
        </p:nvCxnSpPr>
        <p:spPr>
          <a:xfrm rot="16200000" flipH="1">
            <a:off x="9991540" y="5004772"/>
            <a:ext cx="10495" cy="2588850"/>
          </a:xfrm>
          <a:prstGeom prst="bentConnector3">
            <a:avLst>
              <a:gd name="adj1" fmla="val 2410349"/>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23" name="Connector: Elbow 138" descr="Arrow connecting Person to behaviors">
            <a:extLst>
              <a:ext uri="{FF2B5EF4-FFF2-40B4-BE49-F238E27FC236}">
                <a16:creationId xmlns:a16="http://schemas.microsoft.com/office/drawing/2014/main" id="{F0614E5C-208E-2513-C866-23F35B24ECCD}"/>
              </a:ext>
            </a:extLst>
          </p:cNvPr>
          <p:cNvCxnSpPr>
            <a:cxnSpLocks/>
          </p:cNvCxnSpPr>
          <p:nvPr/>
        </p:nvCxnSpPr>
        <p:spPr>
          <a:xfrm rot="5400000" flipH="1" flipV="1">
            <a:off x="5145639" y="-2102577"/>
            <a:ext cx="12700" cy="7780164"/>
          </a:xfrm>
          <a:prstGeom prst="bentConnector3">
            <a:avLst>
              <a:gd name="adj1" fmla="val 3157000"/>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cxnSp>
        <p:nvCxnSpPr>
          <p:cNvPr id="125" name="Connector: Elbow 139">
            <a:extLst>
              <a:ext uri="{FF2B5EF4-FFF2-40B4-BE49-F238E27FC236}">
                <a16:creationId xmlns:a16="http://schemas.microsoft.com/office/drawing/2014/main" id="{58CDDCF1-09DE-08FC-093D-34AEFE7AE143}"/>
              </a:ext>
              <a:ext uri="{C183D7F6-B498-43B3-948B-1728B52AA6E4}">
                <adec:decorative xmlns:adec="http://schemas.microsoft.com/office/drawing/2017/decorative" val="1"/>
              </a:ext>
            </a:extLst>
          </p:cNvPr>
          <p:cNvCxnSpPr>
            <a:cxnSpLocks/>
          </p:cNvCxnSpPr>
          <p:nvPr/>
        </p:nvCxnSpPr>
        <p:spPr>
          <a:xfrm rot="5400000" flipH="1" flipV="1">
            <a:off x="4173118" y="795803"/>
            <a:ext cx="12700" cy="1945041"/>
          </a:xfrm>
          <a:prstGeom prst="bentConnector3">
            <a:avLst>
              <a:gd name="adj1" fmla="val 2346835"/>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37" name="Connector: Elbow 139">
            <a:extLst>
              <a:ext uri="{FF2B5EF4-FFF2-40B4-BE49-F238E27FC236}">
                <a16:creationId xmlns:a16="http://schemas.microsoft.com/office/drawing/2014/main" id="{71603B7D-B17D-56F2-1777-24037FC93339}"/>
              </a:ext>
              <a:ext uri="{C183D7F6-B498-43B3-948B-1728B52AA6E4}">
                <adec:decorative xmlns:adec="http://schemas.microsoft.com/office/drawing/2017/decorative" val="1"/>
              </a:ext>
            </a:extLst>
          </p:cNvPr>
          <p:cNvCxnSpPr>
            <a:cxnSpLocks/>
          </p:cNvCxnSpPr>
          <p:nvPr/>
        </p:nvCxnSpPr>
        <p:spPr>
          <a:xfrm rot="5400000" flipH="1" flipV="1">
            <a:off x="8067151" y="795803"/>
            <a:ext cx="12700" cy="1945041"/>
          </a:xfrm>
          <a:prstGeom prst="bentConnector3">
            <a:avLst>
              <a:gd name="adj1" fmla="val 2346835"/>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9FFC6FA6-9CA8-EE0B-EBF0-57AC0AB4F0DB}"/>
              </a:ext>
            </a:extLst>
          </p:cNvPr>
          <p:cNvSpPr txBox="1"/>
          <p:nvPr/>
        </p:nvSpPr>
        <p:spPr>
          <a:xfrm>
            <a:off x="7379597" y="1474878"/>
            <a:ext cx="1293342"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supported by</a:t>
            </a:r>
          </a:p>
        </p:txBody>
      </p:sp>
      <p:sp>
        <p:nvSpPr>
          <p:cNvPr id="29" name="Rectangle: Rounded Corners 6">
            <a:extLst>
              <a:ext uri="{FF2B5EF4-FFF2-40B4-BE49-F238E27FC236}">
                <a16:creationId xmlns:a16="http://schemas.microsoft.com/office/drawing/2014/main" id="{FABAAE9C-110E-3217-8B7A-FC99D7A5A863}"/>
              </a:ext>
              <a:ext uri="{C183D7F6-B498-43B3-948B-1728B52AA6E4}">
                <adec:decorative xmlns:adec="http://schemas.microsoft.com/office/drawing/2017/decorative" val="1"/>
              </a:ext>
            </a:extLst>
          </p:cNvPr>
          <p:cNvSpPr/>
          <p:nvPr/>
        </p:nvSpPr>
        <p:spPr bwMode="auto">
          <a:xfrm>
            <a:off x="2284405"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B065A220-3B67-310E-31D2-671461B7F8D8}"/>
              </a:ext>
            </a:extLst>
          </p:cNvPr>
          <p:cNvSpPr>
            <a:spLocks noGrp="1"/>
          </p:cNvSpPr>
          <p:nvPr>
            <p:ph type="title"/>
          </p:nvPr>
        </p:nvSpPr>
        <p:spPr>
          <a:xfrm>
            <a:off x="838200" y="104068"/>
            <a:ext cx="10515600" cy="1325563"/>
          </a:xfrm>
        </p:spPr>
        <p:txBody>
          <a:bodyPr>
            <a:normAutofit/>
          </a:bodyPr>
          <a:lstStyle/>
          <a:p>
            <a:pPr algn="ctr"/>
            <a:r>
              <a:rPr lang="en-US" sz="2800"/>
              <a:t>Extended view: Designing scenarios using the </a:t>
            </a:r>
            <a:br>
              <a:rPr lang="en-US" sz="2800"/>
            </a:br>
            <a:r>
              <a:rPr lang="en-US" sz="2800"/>
              <a:t>Modern Collaboration Architecture (MOCA) Framework</a:t>
            </a:r>
          </a:p>
        </p:txBody>
      </p:sp>
      <p:sp>
        <p:nvSpPr>
          <p:cNvPr id="3" name="Rectangle: Rounded Corners 6">
            <a:extLst>
              <a:ext uri="{FF2B5EF4-FFF2-40B4-BE49-F238E27FC236}">
                <a16:creationId xmlns:a16="http://schemas.microsoft.com/office/drawing/2014/main" id="{4CE7B43E-FA51-E6AE-25F1-F535FFEB7110}"/>
              </a:ext>
              <a:ext uri="{C183D7F6-B498-43B3-948B-1728B52AA6E4}">
                <adec:decorative xmlns:adec="http://schemas.microsoft.com/office/drawing/2017/decorative" val="1"/>
              </a:ext>
            </a:extLst>
          </p:cNvPr>
          <p:cNvSpPr/>
          <p:nvPr/>
        </p:nvSpPr>
        <p:spPr bwMode="auto">
          <a:xfrm>
            <a:off x="317525"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28" name="TextBox 27">
            <a:extLst>
              <a:ext uri="{FF2B5EF4-FFF2-40B4-BE49-F238E27FC236}">
                <a16:creationId xmlns:a16="http://schemas.microsoft.com/office/drawing/2014/main" id="{DF3A79BA-BC7A-2246-54AF-9F96DADB9EAD}"/>
              </a:ext>
            </a:extLst>
          </p:cNvPr>
          <p:cNvSpPr txBox="1"/>
          <p:nvPr/>
        </p:nvSpPr>
        <p:spPr>
          <a:xfrm>
            <a:off x="466192" y="3375577"/>
            <a:ext cx="1547748" cy="1662289"/>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a:noFill/>
                </a:ln>
                <a:solidFill>
                  <a:srgbClr val="282828"/>
                </a:solidFill>
                <a:effectLst/>
                <a:uLnTx/>
                <a:uFillTx/>
                <a:latin typeface="Segoe UI"/>
                <a:ea typeface="Segoe UI" pitchFamily="34" charset="0"/>
                <a:cs typeface="Segoe UI" pitchFamily="34" charset="0"/>
              </a:rPr>
              <a:t>It’s all about people. </a:t>
            </a:r>
          </a:p>
          <a:p>
            <a:pPr marL="0" marR="0" lvl="0" indent="0" algn="l" defTabSz="932472" rtl="0" eaLnBrk="1" fontAlgn="base" latinLnBrk="0" hangingPunct="1">
              <a:lnSpc>
                <a:spcPct val="100000"/>
              </a:lnSpc>
              <a:spcBef>
                <a:spcPct val="0"/>
              </a:spcBef>
              <a:spcAft>
                <a:spcPts val="0"/>
              </a:spcAft>
              <a:buClrTx/>
              <a:buSzTx/>
              <a:buFontTx/>
              <a:buNone/>
              <a:tabLst/>
              <a:defRPr/>
            </a:pPr>
            <a:endParaRPr kumimoji="0" lang="en-AU" sz="1050" b="0" i="0" u="none" strike="noStrike" kern="1200" cap="none" spc="0" normalizeH="0" baseline="0" noProof="0">
              <a:ln>
                <a:noFill/>
              </a:ln>
              <a:solidFill>
                <a:srgbClr val="282828"/>
              </a:solidFill>
              <a:effectLst/>
              <a:uLnTx/>
              <a:uFillTx/>
              <a:latin typeface="Segoe UI"/>
              <a:ea typeface="Segoe UI" pitchFamily="34" charset="0"/>
              <a:cs typeface="Segoe UI" pitchFamily="34" charset="0"/>
            </a:endParaRPr>
          </a:p>
          <a:p>
            <a:pPr marL="0" marR="0" lvl="0" indent="0" algn="l" defTabSz="932472"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a:noFill/>
                </a:ln>
                <a:solidFill>
                  <a:srgbClr val="282828"/>
                </a:solidFill>
                <a:effectLst/>
                <a:uLnTx/>
                <a:uFillTx/>
                <a:latin typeface="Segoe UI"/>
                <a:ea typeface="Segoe UI" pitchFamily="34" charset="0"/>
                <a:cs typeface="Segoe UI" pitchFamily="34" charset="0"/>
              </a:rPr>
              <a:t>A person’s effectiveness can be increased by getting them to adopt the right ‘attention-harnessing’ behaviors.</a:t>
            </a:r>
          </a:p>
        </p:txBody>
      </p:sp>
      <p:sp>
        <p:nvSpPr>
          <p:cNvPr id="34" name="TextBox 33">
            <a:extLst>
              <a:ext uri="{FF2B5EF4-FFF2-40B4-BE49-F238E27FC236}">
                <a16:creationId xmlns:a16="http://schemas.microsoft.com/office/drawing/2014/main" id="{BB5139FA-9240-48CA-B8EB-59A68B98D959}"/>
              </a:ext>
            </a:extLst>
          </p:cNvPr>
          <p:cNvSpPr txBox="1"/>
          <p:nvPr/>
        </p:nvSpPr>
        <p:spPr>
          <a:xfrm>
            <a:off x="2433072" y="2880485"/>
            <a:ext cx="1547748" cy="1165537"/>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Foundation focus areas </a:t>
            </a: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provide an essential foundation for people to develop strong collaboration practices.</a:t>
            </a: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sp>
        <p:nvSpPr>
          <p:cNvPr id="35" name="TextBox 34">
            <a:extLst>
              <a:ext uri="{FF2B5EF4-FFF2-40B4-BE49-F238E27FC236}">
                <a16:creationId xmlns:a16="http://schemas.microsoft.com/office/drawing/2014/main" id="{579BDE99-B763-E12A-9A4B-E87E176464A2}"/>
              </a:ext>
            </a:extLst>
          </p:cNvPr>
          <p:cNvSpPr txBox="1"/>
          <p:nvPr/>
        </p:nvSpPr>
        <p:spPr>
          <a:xfrm>
            <a:off x="2433072" y="4739368"/>
            <a:ext cx="1547748" cy="1401552"/>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Extended focus areas</a:t>
            </a:r>
            <a:r>
              <a:rPr kumimoji="0" lang="en-US" sz="1000" b="1" i="0" u="none" strike="noStrike" kern="1200" cap="none" spc="0" normalizeH="0" baseline="0" noProof="0">
                <a:ln w="3175">
                  <a:noFill/>
                </a:ln>
                <a:solidFill>
                  <a:srgbClr val="080808"/>
                </a:solidFill>
                <a:effectLst/>
                <a:uLnTx/>
                <a:uFillTx/>
                <a:latin typeface="Segoe UI Semibold"/>
                <a:ea typeface="+mn-ea"/>
                <a:cs typeface="Segoe UI" pitchFamily="34" charset="0"/>
              </a:rPr>
              <a:t> </a:t>
            </a: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enable improvement of business improvement and differentiation to focus on developing a culture of continual improvement.</a:t>
            </a:r>
          </a:p>
        </p:txBody>
      </p:sp>
      <p:sp>
        <p:nvSpPr>
          <p:cNvPr id="36" name="Rectangle: Rounded Corners 6">
            <a:extLst>
              <a:ext uri="{FF2B5EF4-FFF2-40B4-BE49-F238E27FC236}">
                <a16:creationId xmlns:a16="http://schemas.microsoft.com/office/drawing/2014/main" id="{308A2FE4-299C-CBA9-FAC4-505A74C25D85}"/>
              </a:ext>
              <a:ext uri="{C183D7F6-B498-43B3-948B-1728B52AA6E4}">
                <adec:decorative xmlns:adec="http://schemas.microsoft.com/office/drawing/2017/decorative" val="1"/>
              </a:ext>
            </a:extLst>
          </p:cNvPr>
          <p:cNvSpPr/>
          <p:nvPr/>
        </p:nvSpPr>
        <p:spPr bwMode="auto">
          <a:xfrm>
            <a:off x="4207607"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42" name="TextBox 41">
            <a:extLst>
              <a:ext uri="{FF2B5EF4-FFF2-40B4-BE49-F238E27FC236}">
                <a16:creationId xmlns:a16="http://schemas.microsoft.com/office/drawing/2014/main" id="{7F2D89F1-46EB-121C-1B5D-13A979D9F436}"/>
              </a:ext>
            </a:extLst>
          </p:cNvPr>
          <p:cNvSpPr txBox="1"/>
          <p:nvPr/>
        </p:nvSpPr>
        <p:spPr>
          <a:xfrm>
            <a:off x="4386509" y="2448050"/>
            <a:ext cx="1547748" cy="1816090"/>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Essential elements that enable people to get </a:t>
            </a:r>
            <a:r>
              <a:rPr kumimoji="0" lang="en-US" sz="1050" b="0" i="1" u="none" strike="noStrike" kern="1200" cap="none" spc="0" normalizeH="0" baseline="0" noProof="0">
                <a:ln w="3175">
                  <a:noFill/>
                </a:ln>
                <a:solidFill>
                  <a:srgbClr val="080808"/>
                </a:solidFill>
                <a:effectLst/>
                <a:uLnTx/>
                <a:uFillTx/>
                <a:latin typeface="Segoe UI"/>
                <a:ea typeface="+mn-ea"/>
                <a:cs typeface="Segoe UI" pitchFamily="34" charset="0"/>
              </a:rPr>
              <a:t>work done</a:t>
            </a: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 Performing the capability/needs enables people to accomplish their individual, team, community and organizational tasks.</a:t>
            </a: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sp>
        <p:nvSpPr>
          <p:cNvPr id="49" name="Rectangle: Rounded Corners 6">
            <a:extLst>
              <a:ext uri="{FF2B5EF4-FFF2-40B4-BE49-F238E27FC236}">
                <a16:creationId xmlns:a16="http://schemas.microsoft.com/office/drawing/2014/main" id="{5811C272-DFB4-B540-EF53-FD0245E62D24}"/>
              </a:ext>
              <a:ext uri="{C183D7F6-B498-43B3-948B-1728B52AA6E4}">
                <adec:decorative xmlns:adec="http://schemas.microsoft.com/office/drawing/2017/decorative" val="1"/>
              </a:ext>
            </a:extLst>
          </p:cNvPr>
          <p:cNvSpPr/>
          <p:nvPr/>
        </p:nvSpPr>
        <p:spPr bwMode="auto">
          <a:xfrm>
            <a:off x="6152648"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pic>
        <p:nvPicPr>
          <p:cNvPr id="52" name="Picture 51" descr="Icons for various Microsoft 365 apps">
            <a:extLst>
              <a:ext uri="{FF2B5EF4-FFF2-40B4-BE49-F238E27FC236}">
                <a16:creationId xmlns:a16="http://schemas.microsoft.com/office/drawing/2014/main" id="{DAA5459E-D4B9-C960-3DAA-1DC2D121B1C7}"/>
              </a:ext>
            </a:extLst>
          </p:cNvPr>
          <p:cNvPicPr>
            <a:picLocks noChangeAspect="1"/>
          </p:cNvPicPr>
          <p:nvPr/>
        </p:nvPicPr>
        <p:blipFill>
          <a:blip r:embed="rId3"/>
          <a:stretch>
            <a:fillRect/>
          </a:stretch>
        </p:blipFill>
        <p:spPr>
          <a:xfrm>
            <a:off x="6181733" y="2322866"/>
            <a:ext cx="1646168" cy="472741"/>
          </a:xfrm>
          <a:prstGeom prst="rect">
            <a:avLst/>
          </a:prstGeom>
        </p:spPr>
      </p:pic>
      <p:sp>
        <p:nvSpPr>
          <p:cNvPr id="53" name="TextBox 52">
            <a:extLst>
              <a:ext uri="{FF2B5EF4-FFF2-40B4-BE49-F238E27FC236}">
                <a16:creationId xmlns:a16="http://schemas.microsoft.com/office/drawing/2014/main" id="{B51B423C-6D9B-DB9A-59B2-57AEAB7419D5}"/>
              </a:ext>
            </a:extLst>
          </p:cNvPr>
          <p:cNvSpPr txBox="1"/>
          <p:nvPr/>
        </p:nvSpPr>
        <p:spPr>
          <a:xfrm>
            <a:off x="6301315" y="2824271"/>
            <a:ext cx="1547748" cy="2341111"/>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To address the specific capability/needs of people when they operate as individuals, teams, community, and organizational focus areas, specific Microsoft 365 applications can be used to accomplish the required tasks.</a:t>
            </a:r>
          </a:p>
        </p:txBody>
      </p:sp>
      <p:sp>
        <p:nvSpPr>
          <p:cNvPr id="54" name="Rectangle: Rounded Corners 6">
            <a:extLst>
              <a:ext uri="{FF2B5EF4-FFF2-40B4-BE49-F238E27FC236}">
                <a16:creationId xmlns:a16="http://schemas.microsoft.com/office/drawing/2014/main" id="{C513B15C-69A2-AB5E-0DC8-2EB6BD273B94}"/>
              </a:ext>
              <a:ext uri="{C183D7F6-B498-43B3-948B-1728B52AA6E4}">
                <adec:decorative xmlns:adec="http://schemas.microsoft.com/office/drawing/2017/decorative" val="1"/>
              </a:ext>
            </a:extLst>
          </p:cNvPr>
          <p:cNvSpPr/>
          <p:nvPr/>
        </p:nvSpPr>
        <p:spPr bwMode="auto">
          <a:xfrm>
            <a:off x="8097689" y="1968117"/>
            <a:ext cx="1845083" cy="4331080"/>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5" name="Rectangle: Rounded Corners 6">
            <a:extLst>
              <a:ext uri="{FF2B5EF4-FFF2-40B4-BE49-F238E27FC236}">
                <a16:creationId xmlns:a16="http://schemas.microsoft.com/office/drawing/2014/main" id="{5CADD0A5-9EE1-B948-34E1-A5A4BD8BF03F}"/>
              </a:ext>
              <a:ext uri="{C183D7F6-B498-43B3-948B-1728B52AA6E4}">
                <adec:decorative xmlns:adec="http://schemas.microsoft.com/office/drawing/2017/decorative" val="1"/>
              </a:ext>
            </a:extLst>
          </p:cNvPr>
          <p:cNvSpPr/>
          <p:nvPr/>
        </p:nvSpPr>
        <p:spPr bwMode="auto">
          <a:xfrm>
            <a:off x="8089154" y="1780891"/>
            <a:ext cx="1860477" cy="4518307"/>
          </a:xfrm>
          <a:prstGeom prst="roundRect">
            <a:avLst>
              <a:gd name="adj" fmla="val 6710"/>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8" name="TextBox 57">
            <a:extLst>
              <a:ext uri="{FF2B5EF4-FFF2-40B4-BE49-F238E27FC236}">
                <a16:creationId xmlns:a16="http://schemas.microsoft.com/office/drawing/2014/main" id="{D6D50276-BE7B-B97C-89A0-501DEFD70C9F}"/>
              </a:ext>
            </a:extLst>
          </p:cNvPr>
          <p:cNvSpPr txBox="1"/>
          <p:nvPr/>
        </p:nvSpPr>
        <p:spPr>
          <a:xfrm>
            <a:off x="8245518" y="2943282"/>
            <a:ext cx="1547748" cy="3115841"/>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Behaviors that enable attention to be harnessed to create focus and flow for people to get work done. If </a:t>
            </a:r>
            <a:r>
              <a:rPr kumimoji="0" lang="en-AU" sz="1050" b="0" i="1" u="none" strike="noStrike" kern="1200" cap="none" spc="0" normalizeH="0" baseline="0" noProof="0">
                <a:ln w="3175">
                  <a:noFill/>
                </a:ln>
                <a:solidFill>
                  <a:srgbClr val="080808"/>
                </a:solidFill>
                <a:effectLst/>
                <a:uLnTx/>
                <a:uFillTx/>
                <a:latin typeface="Segoe UI"/>
                <a:ea typeface="+mn-ea"/>
                <a:cs typeface="Segoe UI" pitchFamily="34" charset="0"/>
              </a:rPr>
              <a:t>attention-harnessing </a:t>
            </a: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behaviors are not intentionally created, attention-distracting behaviors get adopted, resulting in a drop in people’s effectiveness and a negative impact on collaboration across the team, and the wider organization.</a:t>
            </a:r>
          </a:p>
        </p:txBody>
      </p:sp>
      <p:sp>
        <p:nvSpPr>
          <p:cNvPr id="59" name="Rectangle: Rounded Corners 6">
            <a:extLst>
              <a:ext uri="{FF2B5EF4-FFF2-40B4-BE49-F238E27FC236}">
                <a16:creationId xmlns:a16="http://schemas.microsoft.com/office/drawing/2014/main" id="{255246AE-95C3-4E09-F796-B243BB36A51D}"/>
              </a:ext>
              <a:ext uri="{C183D7F6-B498-43B3-948B-1728B52AA6E4}">
                <adec:decorative xmlns:adec="http://schemas.microsoft.com/office/drawing/2017/decorative" val="1"/>
              </a:ext>
            </a:extLst>
          </p:cNvPr>
          <p:cNvSpPr/>
          <p:nvPr/>
        </p:nvSpPr>
        <p:spPr bwMode="auto">
          <a:xfrm>
            <a:off x="10042728"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63" name="TextBox 62">
            <a:extLst>
              <a:ext uri="{FF2B5EF4-FFF2-40B4-BE49-F238E27FC236}">
                <a16:creationId xmlns:a16="http://schemas.microsoft.com/office/drawing/2014/main" id="{504EA831-BCC3-83FA-7F13-EB3542879076}"/>
              </a:ext>
            </a:extLst>
          </p:cNvPr>
          <p:cNvSpPr txBox="1"/>
          <p:nvPr/>
        </p:nvSpPr>
        <p:spPr>
          <a:xfrm>
            <a:off x="10191395" y="3017464"/>
            <a:ext cx="1547748" cy="2020401"/>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An organization’s culture is comprised of the behaviors of groups of people. When we help individuals adopt </a:t>
            </a:r>
            <a:r>
              <a:rPr kumimoji="0" lang="en-AU" sz="1050" b="0" i="1" u="none" strike="noStrike" kern="1200" cap="none" spc="0" normalizeH="0" baseline="0" noProof="0">
                <a:ln w="3175">
                  <a:noFill/>
                </a:ln>
                <a:solidFill>
                  <a:srgbClr val="080808"/>
                </a:solidFill>
                <a:effectLst/>
                <a:uLnTx/>
                <a:uFillTx/>
                <a:latin typeface="Segoe UI"/>
                <a:ea typeface="+mn-ea"/>
                <a:cs typeface="Segoe UI" pitchFamily="34" charset="0"/>
              </a:rPr>
              <a:t>attention-harnessing </a:t>
            </a: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behaviors, that in return contributes to the positive culture of an organization.</a:t>
            </a:r>
          </a:p>
        </p:txBody>
      </p:sp>
      <p:grpSp>
        <p:nvGrpSpPr>
          <p:cNvPr id="64" name="Group 63">
            <a:extLst>
              <a:ext uri="{FF2B5EF4-FFF2-40B4-BE49-F238E27FC236}">
                <a16:creationId xmlns:a16="http://schemas.microsoft.com/office/drawing/2014/main" id="{F5127584-83EE-88FB-B043-864998E29AEA}"/>
              </a:ext>
              <a:ext uri="{C183D7F6-B498-43B3-948B-1728B52AA6E4}">
                <adec:decorative xmlns:adec="http://schemas.microsoft.com/office/drawing/2017/decorative" val="1"/>
              </a:ext>
            </a:extLst>
          </p:cNvPr>
          <p:cNvGrpSpPr/>
          <p:nvPr/>
        </p:nvGrpSpPr>
        <p:grpSpPr>
          <a:xfrm>
            <a:off x="760400" y="2322865"/>
            <a:ext cx="959332" cy="841733"/>
            <a:chOff x="336706" y="2860301"/>
            <a:chExt cx="959332" cy="875306"/>
          </a:xfrm>
        </p:grpSpPr>
        <p:pic>
          <p:nvPicPr>
            <p:cNvPr id="65" name="Picture 64" descr="A person smiling for the camera&#10;&#10;Description automatically generated with medium confidence">
              <a:extLst>
                <a:ext uri="{FF2B5EF4-FFF2-40B4-BE49-F238E27FC236}">
                  <a16:creationId xmlns:a16="http://schemas.microsoft.com/office/drawing/2014/main" id="{3BE3E957-CAEF-292A-FF07-7489C7BF379C}"/>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a:ext>
              </a:extLst>
            </a:blip>
            <a:srcRect/>
            <a:stretch/>
          </p:blipFill>
          <p:spPr>
            <a:xfrm>
              <a:off x="528136" y="2860301"/>
              <a:ext cx="576472" cy="579080"/>
            </a:xfrm>
            <a:prstGeom prst="ellipse">
              <a:avLst/>
            </a:prstGeom>
            <a:ln>
              <a:solidFill>
                <a:srgbClr val="8661C5"/>
              </a:solidFill>
            </a:ln>
            <a:effectLst/>
          </p:spPr>
        </p:pic>
        <p:sp>
          <p:nvSpPr>
            <p:cNvPr id="66" name="TextBox 65">
              <a:extLst>
                <a:ext uri="{FF2B5EF4-FFF2-40B4-BE49-F238E27FC236}">
                  <a16:creationId xmlns:a16="http://schemas.microsoft.com/office/drawing/2014/main" id="{9D117A1F-656A-F8C3-F6F9-3701313BFC3E}"/>
                </a:ext>
              </a:extLst>
            </p:cNvPr>
            <p:cNvSpPr txBox="1"/>
            <p:nvPr/>
          </p:nvSpPr>
          <p:spPr>
            <a:xfrm>
              <a:off x="336706" y="3479565"/>
              <a:ext cx="959332" cy="2560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8661C5"/>
                  </a:solidFill>
                  <a:effectLst/>
                  <a:uLnTx/>
                  <a:uFillTx/>
                  <a:latin typeface="Segoe UI Semibold"/>
                  <a:ea typeface="+mn-ea"/>
                  <a:cs typeface="+mn-cs"/>
                </a:rPr>
                <a:t>#</a:t>
              </a:r>
              <a:r>
                <a:rPr kumimoji="0" lang="en-AU" sz="1000" b="0" i="0" u="none" strike="noStrike" kern="1200" cap="none" spc="0" normalizeH="0" baseline="0" noProof="0" err="1">
                  <a:ln>
                    <a:noFill/>
                  </a:ln>
                  <a:solidFill>
                    <a:srgbClr val="8661C5"/>
                  </a:solidFill>
                  <a:effectLst/>
                  <a:uLnTx/>
                  <a:uFillTx/>
                  <a:latin typeface="Segoe UI Semibold"/>
                  <a:ea typeface="+mn-ea"/>
                  <a:cs typeface="+mn-cs"/>
                </a:rPr>
                <a:t>PeopleFirst</a:t>
              </a:r>
              <a:endParaRPr kumimoji="0" lang="en-AU" sz="1000" b="0" i="0" u="none" strike="noStrike" kern="1200" cap="none" spc="0" normalizeH="0" baseline="0" noProof="0">
                <a:ln>
                  <a:noFill/>
                </a:ln>
                <a:solidFill>
                  <a:srgbClr val="8661C5"/>
                </a:solidFill>
                <a:effectLst/>
                <a:uLnTx/>
                <a:uFillTx/>
                <a:latin typeface="Segoe UI Semibold"/>
                <a:ea typeface="+mn-ea"/>
                <a:cs typeface="+mn-cs"/>
              </a:endParaRPr>
            </a:p>
          </p:txBody>
        </p:sp>
      </p:grpSp>
      <p:sp>
        <p:nvSpPr>
          <p:cNvPr id="94" name="Rectangle: Rounded Corners 10">
            <a:extLst>
              <a:ext uri="{FF2B5EF4-FFF2-40B4-BE49-F238E27FC236}">
                <a16:creationId xmlns:a16="http://schemas.microsoft.com/office/drawing/2014/main" id="{9F66E2DC-079B-16ED-53A8-2EE81CF757B6}"/>
              </a:ext>
            </a:extLst>
          </p:cNvPr>
          <p:cNvSpPr/>
          <p:nvPr/>
        </p:nvSpPr>
        <p:spPr>
          <a:xfrm>
            <a:off x="397126"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Person</a:t>
            </a:r>
          </a:p>
        </p:txBody>
      </p:sp>
      <p:sp>
        <p:nvSpPr>
          <p:cNvPr id="97" name="Rectangle: Rounded Corners 10">
            <a:extLst>
              <a:ext uri="{FF2B5EF4-FFF2-40B4-BE49-F238E27FC236}">
                <a16:creationId xmlns:a16="http://schemas.microsoft.com/office/drawing/2014/main" id="{91C42FEC-DCE1-DA28-6754-BA557791934A}"/>
              </a:ext>
            </a:extLst>
          </p:cNvPr>
          <p:cNvSpPr/>
          <p:nvPr/>
        </p:nvSpPr>
        <p:spPr>
          <a:xfrm>
            <a:off x="2376397"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Focus areas</a:t>
            </a:r>
          </a:p>
        </p:txBody>
      </p:sp>
      <p:sp>
        <p:nvSpPr>
          <p:cNvPr id="98" name="Rectangle: Rounded Corners 10">
            <a:extLst>
              <a:ext uri="{FF2B5EF4-FFF2-40B4-BE49-F238E27FC236}">
                <a16:creationId xmlns:a16="http://schemas.microsoft.com/office/drawing/2014/main" id="{599626E1-9DEB-8BC4-95B0-62BE773E3992}"/>
              </a:ext>
            </a:extLst>
          </p:cNvPr>
          <p:cNvSpPr/>
          <p:nvPr/>
        </p:nvSpPr>
        <p:spPr>
          <a:xfrm>
            <a:off x="4310550"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Capability/needs</a:t>
            </a:r>
          </a:p>
        </p:txBody>
      </p:sp>
      <p:sp>
        <p:nvSpPr>
          <p:cNvPr id="100" name="Rectangle: Rounded Corners 10">
            <a:extLst>
              <a:ext uri="{FF2B5EF4-FFF2-40B4-BE49-F238E27FC236}">
                <a16:creationId xmlns:a16="http://schemas.microsoft.com/office/drawing/2014/main" id="{8DDE993D-44ED-0E11-D5D0-325E72689969}"/>
              </a:ext>
            </a:extLst>
          </p:cNvPr>
          <p:cNvSpPr/>
          <p:nvPr/>
        </p:nvSpPr>
        <p:spPr>
          <a:xfrm>
            <a:off x="6220372"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Microsoft 365 apps</a:t>
            </a:r>
          </a:p>
        </p:txBody>
      </p:sp>
      <p:sp>
        <p:nvSpPr>
          <p:cNvPr id="103" name="Rectangle: Rounded Corners 10">
            <a:extLst>
              <a:ext uri="{FF2B5EF4-FFF2-40B4-BE49-F238E27FC236}">
                <a16:creationId xmlns:a16="http://schemas.microsoft.com/office/drawing/2014/main" id="{AECB3476-ED8C-85AA-F2BF-B39C963651CA}"/>
              </a:ext>
            </a:extLst>
          </p:cNvPr>
          <p:cNvSpPr/>
          <p:nvPr/>
        </p:nvSpPr>
        <p:spPr>
          <a:xfrm>
            <a:off x="8165409"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Behaviors</a:t>
            </a:r>
          </a:p>
        </p:txBody>
      </p:sp>
      <p:sp>
        <p:nvSpPr>
          <p:cNvPr id="104" name="Rectangle: Rounded Corners 10">
            <a:extLst>
              <a:ext uri="{FF2B5EF4-FFF2-40B4-BE49-F238E27FC236}">
                <a16:creationId xmlns:a16="http://schemas.microsoft.com/office/drawing/2014/main" id="{B597054D-4BD5-191B-6AF8-94DBC930EACF}"/>
              </a:ext>
            </a:extLst>
          </p:cNvPr>
          <p:cNvSpPr/>
          <p:nvPr/>
        </p:nvSpPr>
        <p:spPr>
          <a:xfrm>
            <a:off x="10130181"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Values</a:t>
            </a:r>
          </a:p>
        </p:txBody>
      </p:sp>
      <p:grpSp>
        <p:nvGrpSpPr>
          <p:cNvPr id="108" name="Group 107">
            <a:extLst>
              <a:ext uri="{FF2B5EF4-FFF2-40B4-BE49-F238E27FC236}">
                <a16:creationId xmlns:a16="http://schemas.microsoft.com/office/drawing/2014/main" id="{7698D262-9646-1830-F8E5-3151858658C4}"/>
              </a:ext>
              <a:ext uri="{C183D7F6-B498-43B3-948B-1728B52AA6E4}">
                <adec:decorative xmlns:adec="http://schemas.microsoft.com/office/drawing/2017/decorative" val="1"/>
              </a:ext>
            </a:extLst>
          </p:cNvPr>
          <p:cNvGrpSpPr/>
          <p:nvPr/>
        </p:nvGrpSpPr>
        <p:grpSpPr>
          <a:xfrm>
            <a:off x="2989189" y="2356404"/>
            <a:ext cx="435515" cy="435515"/>
            <a:chOff x="3338226" y="2405143"/>
            <a:chExt cx="526974" cy="526974"/>
          </a:xfrm>
        </p:grpSpPr>
        <p:sp>
          <p:nvSpPr>
            <p:cNvPr id="107" name="Oval 106">
              <a:extLst>
                <a:ext uri="{FF2B5EF4-FFF2-40B4-BE49-F238E27FC236}">
                  <a16:creationId xmlns:a16="http://schemas.microsoft.com/office/drawing/2014/main" id="{BDF162B4-E783-823A-9C94-B242C6B89370}"/>
                </a:ext>
              </a:extLst>
            </p:cNvPr>
            <p:cNvSpPr/>
            <p:nvPr/>
          </p:nvSpPr>
          <p:spPr>
            <a:xfrm>
              <a:off x="3338226" y="2405143"/>
              <a:ext cx="526974" cy="526974"/>
            </a:xfrm>
            <a:prstGeom prst="ellipse">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pic>
          <p:nvPicPr>
            <p:cNvPr id="106" name="Graphic 105">
              <a:extLst>
                <a:ext uri="{FF2B5EF4-FFF2-40B4-BE49-F238E27FC236}">
                  <a16:creationId xmlns:a16="http://schemas.microsoft.com/office/drawing/2014/main" id="{FD162143-6F1F-0183-BB15-FB13C2DDE3D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63410" y="2530327"/>
              <a:ext cx="276606" cy="276606"/>
            </a:xfrm>
            <a:prstGeom prst="rect">
              <a:avLst/>
            </a:prstGeom>
          </p:spPr>
        </p:pic>
      </p:grpSp>
      <p:grpSp>
        <p:nvGrpSpPr>
          <p:cNvPr id="109" name="Group 108">
            <a:extLst>
              <a:ext uri="{FF2B5EF4-FFF2-40B4-BE49-F238E27FC236}">
                <a16:creationId xmlns:a16="http://schemas.microsoft.com/office/drawing/2014/main" id="{BA46495F-D64B-5E51-0051-D36F1A7A6C42}"/>
              </a:ext>
              <a:ext uri="{C183D7F6-B498-43B3-948B-1728B52AA6E4}">
                <adec:decorative xmlns:adec="http://schemas.microsoft.com/office/drawing/2017/decorative" val="1"/>
              </a:ext>
            </a:extLst>
          </p:cNvPr>
          <p:cNvGrpSpPr/>
          <p:nvPr/>
        </p:nvGrpSpPr>
        <p:grpSpPr>
          <a:xfrm>
            <a:off x="2989189" y="4212570"/>
            <a:ext cx="435515" cy="435515"/>
            <a:chOff x="3338226" y="2405143"/>
            <a:chExt cx="526974" cy="526974"/>
          </a:xfrm>
        </p:grpSpPr>
        <p:sp>
          <p:nvSpPr>
            <p:cNvPr id="110" name="Oval 109">
              <a:extLst>
                <a:ext uri="{FF2B5EF4-FFF2-40B4-BE49-F238E27FC236}">
                  <a16:creationId xmlns:a16="http://schemas.microsoft.com/office/drawing/2014/main" id="{7C8F4967-E40A-D172-28FB-A85A304CBD81}"/>
                </a:ext>
              </a:extLst>
            </p:cNvPr>
            <p:cNvSpPr/>
            <p:nvPr/>
          </p:nvSpPr>
          <p:spPr>
            <a:xfrm>
              <a:off x="3338226" y="2405143"/>
              <a:ext cx="526974" cy="526974"/>
            </a:xfrm>
            <a:prstGeom prst="ellipse">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pic>
          <p:nvPicPr>
            <p:cNvPr id="111" name="Graphic 110">
              <a:extLst>
                <a:ext uri="{FF2B5EF4-FFF2-40B4-BE49-F238E27FC236}">
                  <a16:creationId xmlns:a16="http://schemas.microsoft.com/office/drawing/2014/main" id="{55356045-1F9E-6EA8-487E-367487937C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63410" y="2530327"/>
              <a:ext cx="276606" cy="276606"/>
            </a:xfrm>
            <a:prstGeom prst="rect">
              <a:avLst/>
            </a:prstGeom>
          </p:spPr>
        </p:pic>
      </p:grpSp>
      <p:sp>
        <p:nvSpPr>
          <p:cNvPr id="122" name="TextBox 121">
            <a:extLst>
              <a:ext uri="{FF2B5EF4-FFF2-40B4-BE49-F238E27FC236}">
                <a16:creationId xmlns:a16="http://schemas.microsoft.com/office/drawing/2014/main" id="{D5266395-6864-35EE-65DF-78A589D036AF}"/>
              </a:ext>
            </a:extLst>
          </p:cNvPr>
          <p:cNvSpPr txBox="1"/>
          <p:nvPr/>
        </p:nvSpPr>
        <p:spPr>
          <a:xfrm>
            <a:off x="1256680" y="1404355"/>
            <a:ext cx="1811945" cy="1849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adopt attention-harnessing</a:t>
            </a:r>
          </a:p>
        </p:txBody>
      </p:sp>
      <p:sp>
        <p:nvSpPr>
          <p:cNvPr id="126" name="TextBox 125">
            <a:extLst>
              <a:ext uri="{FF2B5EF4-FFF2-40B4-BE49-F238E27FC236}">
                <a16:creationId xmlns:a16="http://schemas.microsoft.com/office/drawing/2014/main" id="{6B5566A4-6AC1-640F-804B-D40E23038A48}"/>
              </a:ext>
            </a:extLst>
          </p:cNvPr>
          <p:cNvSpPr txBox="1"/>
          <p:nvPr/>
        </p:nvSpPr>
        <p:spPr>
          <a:xfrm>
            <a:off x="3491958" y="1494060"/>
            <a:ext cx="1293342" cy="1681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contains essential</a:t>
            </a:r>
          </a:p>
        </p:txBody>
      </p:sp>
      <p:sp>
        <p:nvSpPr>
          <p:cNvPr id="140" name="Graphic 41">
            <a:extLst>
              <a:ext uri="{FF2B5EF4-FFF2-40B4-BE49-F238E27FC236}">
                <a16:creationId xmlns:a16="http://schemas.microsoft.com/office/drawing/2014/main" id="{E9255D29-3FC9-4E4B-AFA8-B79B90C625BD}"/>
              </a:ext>
              <a:ext uri="{C183D7F6-B498-43B3-948B-1728B52AA6E4}">
                <adec:decorative xmlns:adec="http://schemas.microsoft.com/office/drawing/2017/decorative" val="1"/>
              </a:ext>
            </a:extLst>
          </p:cNvPr>
          <p:cNvSpPr/>
          <p:nvPr/>
        </p:nvSpPr>
        <p:spPr>
          <a:xfrm>
            <a:off x="8847942" y="2452879"/>
            <a:ext cx="342900" cy="342728"/>
          </a:xfrm>
          <a:custGeom>
            <a:avLst/>
            <a:gdLst>
              <a:gd name="connsiteX0" fmla="*/ 337607 w 829500"/>
              <a:gd name="connsiteY0" fmla="*/ 0 h 829085"/>
              <a:gd name="connsiteX1" fmla="*/ 383644 w 829500"/>
              <a:gd name="connsiteY1" fmla="*/ 58521 h 829085"/>
              <a:gd name="connsiteX2" fmla="*/ 383644 w 829500"/>
              <a:gd name="connsiteY2" fmla="*/ 238232 h 829085"/>
              <a:gd name="connsiteX3" fmla="*/ 346524 w 829500"/>
              <a:gd name="connsiteY3" fmla="*/ 238232 h 829085"/>
              <a:gd name="connsiteX4" fmla="*/ 238521 w 829500"/>
              <a:gd name="connsiteY4" fmla="*/ 192442 h 829085"/>
              <a:gd name="connsiteX5" fmla="*/ 192730 w 829500"/>
              <a:gd name="connsiteY5" fmla="*/ 300445 h 829085"/>
              <a:gd name="connsiteX6" fmla="*/ 300733 w 829500"/>
              <a:gd name="connsiteY6" fmla="*/ 346233 h 829085"/>
              <a:gd name="connsiteX7" fmla="*/ 346524 w 829500"/>
              <a:gd name="connsiteY7" fmla="*/ 300445 h 829085"/>
              <a:gd name="connsiteX8" fmla="*/ 383644 w 829500"/>
              <a:gd name="connsiteY8" fmla="*/ 300445 h 829085"/>
              <a:gd name="connsiteX9" fmla="*/ 383644 w 829500"/>
              <a:gd name="connsiteY9" fmla="*/ 752440 h 829085"/>
              <a:gd name="connsiteX10" fmla="*/ 351169 w 829500"/>
              <a:gd name="connsiteY10" fmla="*/ 812993 h 829085"/>
              <a:gd name="connsiteX11" fmla="*/ 286468 w 829500"/>
              <a:gd name="connsiteY11" fmla="*/ 829085 h 829085"/>
              <a:gd name="connsiteX12" fmla="*/ 147278 w 829500"/>
              <a:gd name="connsiteY12" fmla="*/ 759905 h 829085"/>
              <a:gd name="connsiteX13" fmla="*/ 104973 w 829500"/>
              <a:gd name="connsiteY13" fmla="*/ 671273 h 829085"/>
              <a:gd name="connsiteX14" fmla="*/ 52341 w 829500"/>
              <a:gd name="connsiteY14" fmla="*/ 642655 h 829085"/>
              <a:gd name="connsiteX15" fmla="*/ 0 w 829500"/>
              <a:gd name="connsiteY15" fmla="*/ 516778 h 829085"/>
              <a:gd name="connsiteX16" fmla="*/ 7880 w 829500"/>
              <a:gd name="connsiteY16" fmla="*/ 435239 h 829085"/>
              <a:gd name="connsiteX17" fmla="*/ 182490 w 829500"/>
              <a:gd name="connsiteY17" fmla="*/ 435239 h 829085"/>
              <a:gd name="connsiteX18" fmla="*/ 237859 w 829500"/>
              <a:gd name="connsiteY18" fmla="*/ 482976 h 829085"/>
              <a:gd name="connsiteX19" fmla="*/ 192920 w 829500"/>
              <a:gd name="connsiteY19" fmla="*/ 591338 h 829085"/>
              <a:gd name="connsiteX20" fmla="*/ 301280 w 829500"/>
              <a:gd name="connsiteY20" fmla="*/ 636276 h 829085"/>
              <a:gd name="connsiteX21" fmla="*/ 346221 w 829500"/>
              <a:gd name="connsiteY21" fmla="*/ 527915 h 829085"/>
              <a:gd name="connsiteX22" fmla="*/ 300362 w 829500"/>
              <a:gd name="connsiteY22" fmla="*/ 482603 h 829085"/>
              <a:gd name="connsiteX23" fmla="*/ 182490 w 829500"/>
              <a:gd name="connsiteY23" fmla="*/ 373026 h 829085"/>
              <a:gd name="connsiteX24" fmla="*/ 43134 w 829500"/>
              <a:gd name="connsiteY24" fmla="*/ 373026 h 829085"/>
              <a:gd name="connsiteX25" fmla="*/ 63664 w 829500"/>
              <a:gd name="connsiteY25" fmla="*/ 360501 h 829085"/>
              <a:gd name="connsiteX26" fmla="*/ 56282 w 829500"/>
              <a:gd name="connsiteY26" fmla="*/ 313758 h 829085"/>
              <a:gd name="connsiteX27" fmla="*/ 68517 w 829500"/>
              <a:gd name="connsiteY27" fmla="*/ 223301 h 829085"/>
              <a:gd name="connsiteX28" fmla="*/ 111568 w 829500"/>
              <a:gd name="connsiteY28" fmla="*/ 149725 h 829085"/>
              <a:gd name="connsiteX29" fmla="*/ 157024 w 829500"/>
              <a:gd name="connsiteY29" fmla="*/ 126208 h 829085"/>
              <a:gd name="connsiteX30" fmla="*/ 213140 w 829500"/>
              <a:gd name="connsiteY30" fmla="*/ 41724 h 829085"/>
              <a:gd name="connsiteX31" fmla="*/ 337565 w 829500"/>
              <a:gd name="connsiteY31" fmla="*/ 0 h 829085"/>
              <a:gd name="connsiteX32" fmla="*/ 445856 w 829500"/>
              <a:gd name="connsiteY32" fmla="*/ 621876 h 829085"/>
              <a:gd name="connsiteX33" fmla="*/ 514290 w 829500"/>
              <a:gd name="connsiteY33" fmla="*/ 621876 h 829085"/>
              <a:gd name="connsiteX34" fmla="*/ 632494 w 829500"/>
              <a:gd name="connsiteY34" fmla="*/ 503672 h 829085"/>
              <a:gd name="connsiteX35" fmla="*/ 632494 w 829500"/>
              <a:gd name="connsiteY35" fmla="*/ 429225 h 829085"/>
              <a:gd name="connsiteX36" fmla="*/ 678282 w 829500"/>
              <a:gd name="connsiteY36" fmla="*/ 321222 h 829085"/>
              <a:gd name="connsiteX37" fmla="*/ 570281 w 829500"/>
              <a:gd name="connsiteY37" fmla="*/ 275431 h 829085"/>
              <a:gd name="connsiteX38" fmla="*/ 524493 w 829500"/>
              <a:gd name="connsiteY38" fmla="*/ 383432 h 829085"/>
              <a:gd name="connsiteX39" fmla="*/ 570281 w 829500"/>
              <a:gd name="connsiteY39" fmla="*/ 429225 h 829085"/>
              <a:gd name="connsiteX40" fmla="*/ 570281 w 829500"/>
              <a:gd name="connsiteY40" fmla="*/ 503672 h 829085"/>
              <a:gd name="connsiteX41" fmla="*/ 514290 w 829500"/>
              <a:gd name="connsiteY41" fmla="*/ 559664 h 829085"/>
              <a:gd name="connsiteX42" fmla="*/ 445856 w 829500"/>
              <a:gd name="connsiteY42" fmla="*/ 559664 h 829085"/>
              <a:gd name="connsiteX43" fmla="*/ 445856 w 829500"/>
              <a:gd name="connsiteY43" fmla="*/ 58521 h 829085"/>
              <a:gd name="connsiteX44" fmla="*/ 491894 w 829500"/>
              <a:gd name="connsiteY44" fmla="*/ 0 h 829085"/>
              <a:gd name="connsiteX45" fmla="*/ 616360 w 829500"/>
              <a:gd name="connsiteY45" fmla="*/ 41724 h 829085"/>
              <a:gd name="connsiteX46" fmla="*/ 672476 w 829500"/>
              <a:gd name="connsiteY46" fmla="*/ 126208 h 829085"/>
              <a:gd name="connsiteX47" fmla="*/ 717932 w 829500"/>
              <a:gd name="connsiteY47" fmla="*/ 149725 h 829085"/>
              <a:gd name="connsiteX48" fmla="*/ 760983 w 829500"/>
              <a:gd name="connsiteY48" fmla="*/ 223301 h 829085"/>
              <a:gd name="connsiteX49" fmla="*/ 773218 w 829500"/>
              <a:gd name="connsiteY49" fmla="*/ 313758 h 829085"/>
              <a:gd name="connsiteX50" fmla="*/ 765836 w 829500"/>
              <a:gd name="connsiteY50" fmla="*/ 360501 h 829085"/>
              <a:gd name="connsiteX51" fmla="*/ 768573 w 829500"/>
              <a:gd name="connsiteY51" fmla="*/ 361745 h 829085"/>
              <a:gd name="connsiteX52" fmla="*/ 805652 w 829500"/>
              <a:gd name="connsiteY52" fmla="*/ 395340 h 829085"/>
              <a:gd name="connsiteX53" fmla="*/ 829500 w 829500"/>
              <a:gd name="connsiteY53" fmla="*/ 516778 h 829085"/>
              <a:gd name="connsiteX54" fmla="*/ 777159 w 829500"/>
              <a:gd name="connsiteY54" fmla="*/ 642655 h 829085"/>
              <a:gd name="connsiteX55" fmla="*/ 724485 w 829500"/>
              <a:gd name="connsiteY55" fmla="*/ 671273 h 829085"/>
              <a:gd name="connsiteX56" fmla="*/ 682222 w 829500"/>
              <a:gd name="connsiteY56" fmla="*/ 759905 h 829085"/>
              <a:gd name="connsiteX57" fmla="*/ 542991 w 829500"/>
              <a:gd name="connsiteY57" fmla="*/ 829085 h 829085"/>
              <a:gd name="connsiteX58" fmla="*/ 478290 w 829500"/>
              <a:gd name="connsiteY58" fmla="*/ 813034 h 829085"/>
              <a:gd name="connsiteX59" fmla="*/ 445856 w 829500"/>
              <a:gd name="connsiteY59" fmla="*/ 752440 h 829085"/>
              <a:gd name="connsiteX60" fmla="*/ 445856 w 829500"/>
              <a:gd name="connsiteY60" fmla="*/ 621876 h 829085"/>
              <a:gd name="connsiteX61" fmla="*/ 248850 w 829500"/>
              <a:gd name="connsiteY61" fmla="*/ 269339 h 829085"/>
              <a:gd name="connsiteX62" fmla="*/ 269588 w 829500"/>
              <a:gd name="connsiteY62" fmla="*/ 248601 h 829085"/>
              <a:gd name="connsiteX63" fmla="*/ 290325 w 829500"/>
              <a:gd name="connsiteY63" fmla="*/ 269339 h 829085"/>
              <a:gd name="connsiteX64" fmla="*/ 269588 w 829500"/>
              <a:gd name="connsiteY64" fmla="*/ 290076 h 829085"/>
              <a:gd name="connsiteX65" fmla="*/ 248850 w 829500"/>
              <a:gd name="connsiteY65" fmla="*/ 269339 h 829085"/>
              <a:gd name="connsiteX66" fmla="*/ 269588 w 829500"/>
              <a:gd name="connsiteY66" fmla="*/ 538926 h 829085"/>
              <a:gd name="connsiteX67" fmla="*/ 248850 w 829500"/>
              <a:gd name="connsiteY67" fmla="*/ 559664 h 829085"/>
              <a:gd name="connsiteX68" fmla="*/ 269588 w 829500"/>
              <a:gd name="connsiteY68" fmla="*/ 580401 h 829085"/>
              <a:gd name="connsiteX69" fmla="*/ 290325 w 829500"/>
              <a:gd name="connsiteY69" fmla="*/ 559664 h 829085"/>
              <a:gd name="connsiteX70" fmla="*/ 269588 w 829500"/>
              <a:gd name="connsiteY70" fmla="*/ 538926 h 829085"/>
              <a:gd name="connsiteX71" fmla="*/ 580650 w 829500"/>
              <a:gd name="connsiteY71" fmla="*/ 352289 h 829085"/>
              <a:gd name="connsiteX72" fmla="*/ 601388 w 829500"/>
              <a:gd name="connsiteY72" fmla="*/ 373026 h 829085"/>
              <a:gd name="connsiteX73" fmla="*/ 622125 w 829500"/>
              <a:gd name="connsiteY73" fmla="*/ 352289 h 829085"/>
              <a:gd name="connsiteX74" fmla="*/ 601388 w 829500"/>
              <a:gd name="connsiteY74" fmla="*/ 331551 h 829085"/>
              <a:gd name="connsiteX75" fmla="*/ 580650 w 829500"/>
              <a:gd name="connsiteY75" fmla="*/ 352289 h 8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829500" h="829085">
                <a:moveTo>
                  <a:pt x="337607" y="0"/>
                </a:moveTo>
                <a:cubicBezTo>
                  <a:pt x="366929" y="0"/>
                  <a:pt x="383644" y="29198"/>
                  <a:pt x="383644" y="58521"/>
                </a:cubicBezTo>
                <a:lnTo>
                  <a:pt x="383644" y="238232"/>
                </a:lnTo>
                <a:lnTo>
                  <a:pt x="346524" y="238232"/>
                </a:lnTo>
                <a:cubicBezTo>
                  <a:pt x="329344" y="195764"/>
                  <a:pt x="280989" y="175263"/>
                  <a:pt x="238521" y="192442"/>
                </a:cubicBezTo>
                <a:cubicBezTo>
                  <a:pt x="196052" y="209621"/>
                  <a:pt x="175551" y="257976"/>
                  <a:pt x="192730" y="300445"/>
                </a:cubicBezTo>
                <a:cubicBezTo>
                  <a:pt x="209910" y="342915"/>
                  <a:pt x="258264" y="363416"/>
                  <a:pt x="300733" y="346233"/>
                </a:cubicBezTo>
                <a:cubicBezTo>
                  <a:pt x="321570" y="337806"/>
                  <a:pt x="338096" y="321282"/>
                  <a:pt x="346524" y="300445"/>
                </a:cubicBezTo>
                <a:lnTo>
                  <a:pt x="383644" y="300445"/>
                </a:lnTo>
                <a:lnTo>
                  <a:pt x="383644" y="752440"/>
                </a:lnTo>
                <a:cubicBezTo>
                  <a:pt x="383644" y="777159"/>
                  <a:pt x="373192" y="801753"/>
                  <a:pt x="351169" y="812993"/>
                </a:cubicBezTo>
                <a:cubicBezTo>
                  <a:pt x="331199" y="823453"/>
                  <a:pt x="309011" y="828973"/>
                  <a:pt x="286468" y="829085"/>
                </a:cubicBezTo>
                <a:cubicBezTo>
                  <a:pt x="223841" y="829085"/>
                  <a:pt x="177264" y="797398"/>
                  <a:pt x="147278" y="759905"/>
                </a:cubicBezTo>
                <a:cubicBezTo>
                  <a:pt x="126510" y="734033"/>
                  <a:pt x="112029" y="703690"/>
                  <a:pt x="104973" y="671273"/>
                </a:cubicBezTo>
                <a:cubicBezTo>
                  <a:pt x="85605" y="665558"/>
                  <a:pt x="67667" y="655803"/>
                  <a:pt x="52341" y="642655"/>
                </a:cubicBezTo>
                <a:cubicBezTo>
                  <a:pt x="22894" y="617314"/>
                  <a:pt x="0" y="576668"/>
                  <a:pt x="0" y="516778"/>
                </a:cubicBezTo>
                <a:cubicBezTo>
                  <a:pt x="0" y="485465"/>
                  <a:pt x="2240" y="458174"/>
                  <a:pt x="7880" y="435239"/>
                </a:cubicBezTo>
                <a:lnTo>
                  <a:pt x="182490" y="435239"/>
                </a:lnTo>
                <a:cubicBezTo>
                  <a:pt x="210610" y="435239"/>
                  <a:pt x="233919" y="455976"/>
                  <a:pt x="237859" y="482976"/>
                </a:cubicBezTo>
                <a:cubicBezTo>
                  <a:pt x="195527" y="500491"/>
                  <a:pt x="175407" y="549005"/>
                  <a:pt x="192920" y="591338"/>
                </a:cubicBezTo>
                <a:cubicBezTo>
                  <a:pt x="210433" y="633668"/>
                  <a:pt x="258947" y="653787"/>
                  <a:pt x="301280" y="636276"/>
                </a:cubicBezTo>
                <a:cubicBezTo>
                  <a:pt x="343612" y="618761"/>
                  <a:pt x="363732" y="570248"/>
                  <a:pt x="346221" y="527915"/>
                </a:cubicBezTo>
                <a:cubicBezTo>
                  <a:pt x="337669" y="507248"/>
                  <a:pt x="321132" y="490906"/>
                  <a:pt x="300362" y="482603"/>
                </a:cubicBezTo>
                <a:cubicBezTo>
                  <a:pt x="295842" y="420839"/>
                  <a:pt x="244419" y="373034"/>
                  <a:pt x="182490" y="373026"/>
                </a:cubicBezTo>
                <a:lnTo>
                  <a:pt x="43134" y="373026"/>
                </a:lnTo>
                <a:cubicBezTo>
                  <a:pt x="49345" y="367892"/>
                  <a:pt x="56258" y="363674"/>
                  <a:pt x="63664" y="360501"/>
                </a:cubicBezTo>
                <a:cubicBezTo>
                  <a:pt x="59389" y="345263"/>
                  <a:pt x="56911" y="329574"/>
                  <a:pt x="56282" y="313758"/>
                </a:cubicBezTo>
                <a:cubicBezTo>
                  <a:pt x="54913" y="283274"/>
                  <a:pt x="59475" y="251546"/>
                  <a:pt x="68517" y="223301"/>
                </a:cubicBezTo>
                <a:cubicBezTo>
                  <a:pt x="77475" y="195513"/>
                  <a:pt x="91660" y="168430"/>
                  <a:pt x="111568" y="149725"/>
                </a:cubicBezTo>
                <a:cubicBezTo>
                  <a:pt x="124056" y="137556"/>
                  <a:pt x="139877" y="129371"/>
                  <a:pt x="157024" y="126208"/>
                </a:cubicBezTo>
                <a:cubicBezTo>
                  <a:pt x="165278" y="91369"/>
                  <a:pt x="186306" y="62586"/>
                  <a:pt x="213140" y="41724"/>
                </a:cubicBezTo>
                <a:cubicBezTo>
                  <a:pt x="247606" y="14848"/>
                  <a:pt x="292772" y="0"/>
                  <a:pt x="337565" y="0"/>
                </a:cubicBezTo>
                <a:close/>
                <a:moveTo>
                  <a:pt x="445856" y="621876"/>
                </a:moveTo>
                <a:lnTo>
                  <a:pt x="514290" y="621876"/>
                </a:lnTo>
                <a:cubicBezTo>
                  <a:pt x="579572" y="621876"/>
                  <a:pt x="632494" y="568954"/>
                  <a:pt x="632494" y="503672"/>
                </a:cubicBezTo>
                <a:lnTo>
                  <a:pt x="632494" y="429225"/>
                </a:lnTo>
                <a:cubicBezTo>
                  <a:pt x="674964" y="412046"/>
                  <a:pt x="695465" y="363690"/>
                  <a:pt x="678282" y="321222"/>
                </a:cubicBezTo>
                <a:cubicBezTo>
                  <a:pt x="661103" y="278753"/>
                  <a:pt x="612752" y="258252"/>
                  <a:pt x="570281" y="275431"/>
                </a:cubicBezTo>
                <a:cubicBezTo>
                  <a:pt x="527811" y="292611"/>
                  <a:pt x="507310" y="340966"/>
                  <a:pt x="524493" y="383432"/>
                </a:cubicBezTo>
                <a:cubicBezTo>
                  <a:pt x="532921" y="404273"/>
                  <a:pt x="549444" y="420797"/>
                  <a:pt x="570281" y="429225"/>
                </a:cubicBezTo>
                <a:lnTo>
                  <a:pt x="570281" y="503672"/>
                </a:lnTo>
                <a:cubicBezTo>
                  <a:pt x="570281" y="534596"/>
                  <a:pt x="545214" y="559664"/>
                  <a:pt x="514290" y="559664"/>
                </a:cubicBezTo>
                <a:lnTo>
                  <a:pt x="445856" y="559664"/>
                </a:lnTo>
                <a:lnTo>
                  <a:pt x="445856" y="58521"/>
                </a:lnTo>
                <a:cubicBezTo>
                  <a:pt x="445856" y="29198"/>
                  <a:pt x="462571" y="0"/>
                  <a:pt x="491894" y="0"/>
                </a:cubicBezTo>
                <a:cubicBezTo>
                  <a:pt x="536769" y="0"/>
                  <a:pt x="581894" y="14848"/>
                  <a:pt x="616360" y="41724"/>
                </a:cubicBezTo>
                <a:cubicBezTo>
                  <a:pt x="643194" y="62586"/>
                  <a:pt x="664222" y="91411"/>
                  <a:pt x="672476" y="126208"/>
                </a:cubicBezTo>
                <a:cubicBezTo>
                  <a:pt x="689895" y="129112"/>
                  <a:pt x="705407" y="137987"/>
                  <a:pt x="717932" y="149725"/>
                </a:cubicBezTo>
                <a:cubicBezTo>
                  <a:pt x="737840" y="168430"/>
                  <a:pt x="752025" y="195472"/>
                  <a:pt x="760983" y="223301"/>
                </a:cubicBezTo>
                <a:cubicBezTo>
                  <a:pt x="770025" y="251546"/>
                  <a:pt x="774587" y="283274"/>
                  <a:pt x="773218" y="313758"/>
                </a:cubicBezTo>
                <a:cubicBezTo>
                  <a:pt x="772513" y="329353"/>
                  <a:pt x="770232" y="345279"/>
                  <a:pt x="765836" y="360501"/>
                </a:cubicBezTo>
                <a:lnTo>
                  <a:pt x="768573" y="361745"/>
                </a:lnTo>
                <a:cubicBezTo>
                  <a:pt x="783919" y="368962"/>
                  <a:pt x="796362" y="380284"/>
                  <a:pt x="805652" y="395340"/>
                </a:cubicBezTo>
                <a:cubicBezTo>
                  <a:pt x="823279" y="423750"/>
                  <a:pt x="829500" y="464644"/>
                  <a:pt x="829500" y="516778"/>
                </a:cubicBezTo>
                <a:cubicBezTo>
                  <a:pt x="829500" y="576710"/>
                  <a:pt x="806606" y="617397"/>
                  <a:pt x="777159" y="642655"/>
                </a:cubicBezTo>
                <a:cubicBezTo>
                  <a:pt x="761821" y="655811"/>
                  <a:pt x="743867" y="665562"/>
                  <a:pt x="724485" y="671273"/>
                </a:cubicBezTo>
                <a:cubicBezTo>
                  <a:pt x="717439" y="703686"/>
                  <a:pt x="702972" y="734025"/>
                  <a:pt x="682222" y="759905"/>
                </a:cubicBezTo>
                <a:cubicBezTo>
                  <a:pt x="652236" y="797398"/>
                  <a:pt x="605659" y="829085"/>
                  <a:pt x="542991" y="829085"/>
                </a:cubicBezTo>
                <a:cubicBezTo>
                  <a:pt x="520449" y="828986"/>
                  <a:pt x="498264" y="823482"/>
                  <a:pt x="478290" y="813034"/>
                </a:cubicBezTo>
                <a:cubicBezTo>
                  <a:pt x="456308" y="801753"/>
                  <a:pt x="445856" y="777159"/>
                  <a:pt x="445856" y="752440"/>
                </a:cubicBezTo>
                <a:lnTo>
                  <a:pt x="445856" y="621876"/>
                </a:lnTo>
                <a:close/>
                <a:moveTo>
                  <a:pt x="248850" y="269339"/>
                </a:moveTo>
                <a:cubicBezTo>
                  <a:pt x="248850" y="257886"/>
                  <a:pt x="258135" y="248601"/>
                  <a:pt x="269588" y="248601"/>
                </a:cubicBezTo>
                <a:cubicBezTo>
                  <a:pt x="281040" y="248601"/>
                  <a:pt x="290325" y="257886"/>
                  <a:pt x="290325" y="269339"/>
                </a:cubicBezTo>
                <a:cubicBezTo>
                  <a:pt x="290325" y="280792"/>
                  <a:pt x="281040" y="290076"/>
                  <a:pt x="269588" y="290076"/>
                </a:cubicBezTo>
                <a:cubicBezTo>
                  <a:pt x="258135" y="290076"/>
                  <a:pt x="248850" y="280792"/>
                  <a:pt x="248850" y="269339"/>
                </a:cubicBezTo>
                <a:close/>
                <a:moveTo>
                  <a:pt x="269588" y="538926"/>
                </a:moveTo>
                <a:cubicBezTo>
                  <a:pt x="258135" y="538926"/>
                  <a:pt x="248850" y="548212"/>
                  <a:pt x="248850" y="559664"/>
                </a:cubicBezTo>
                <a:cubicBezTo>
                  <a:pt x="248850" y="571115"/>
                  <a:pt x="258135" y="580401"/>
                  <a:pt x="269588" y="580401"/>
                </a:cubicBezTo>
                <a:cubicBezTo>
                  <a:pt x="281040" y="580401"/>
                  <a:pt x="290325" y="571115"/>
                  <a:pt x="290325" y="559664"/>
                </a:cubicBezTo>
                <a:cubicBezTo>
                  <a:pt x="290325" y="548212"/>
                  <a:pt x="281040" y="538926"/>
                  <a:pt x="269588" y="538926"/>
                </a:cubicBezTo>
                <a:close/>
                <a:moveTo>
                  <a:pt x="580650" y="352289"/>
                </a:moveTo>
                <a:cubicBezTo>
                  <a:pt x="580650" y="363740"/>
                  <a:pt x="589936" y="373026"/>
                  <a:pt x="601388" y="373026"/>
                </a:cubicBezTo>
                <a:cubicBezTo>
                  <a:pt x="612839" y="373026"/>
                  <a:pt x="622125" y="363740"/>
                  <a:pt x="622125" y="352289"/>
                </a:cubicBezTo>
                <a:cubicBezTo>
                  <a:pt x="622125" y="340837"/>
                  <a:pt x="612839" y="331551"/>
                  <a:pt x="601388" y="331551"/>
                </a:cubicBezTo>
                <a:cubicBezTo>
                  <a:pt x="589936" y="331551"/>
                  <a:pt x="580650" y="340837"/>
                  <a:pt x="580650" y="352289"/>
                </a:cubicBezTo>
                <a:close/>
              </a:path>
            </a:pathLst>
          </a:cu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a:outerShdw blurRad="63500" dist="635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41" name="Rectangle: Rounded Corners 10">
            <a:extLst>
              <a:ext uri="{FF2B5EF4-FFF2-40B4-BE49-F238E27FC236}">
                <a16:creationId xmlns:a16="http://schemas.microsoft.com/office/drawing/2014/main" id="{8312E39D-9D80-D7D1-BEE8-905CD8C4B0E4}"/>
              </a:ext>
            </a:extLst>
          </p:cNvPr>
          <p:cNvSpPr/>
          <p:nvPr/>
        </p:nvSpPr>
        <p:spPr>
          <a:xfrm>
            <a:off x="10130181" y="2380287"/>
            <a:ext cx="1670176" cy="443983"/>
          </a:xfrm>
          <a:prstGeom prst="roundRect">
            <a:avLst>
              <a:gd name="adj" fmla="val 19793"/>
            </a:avLst>
          </a:prstGeom>
          <a:solidFill>
            <a:schemeClr val="bg1"/>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rPr>
              <a:t>Organizational </a:t>
            </a:r>
            <a:br>
              <a:rPr kumimoji="0" lang="en-US" sz="105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rPr>
            </a:br>
            <a:r>
              <a:rPr kumimoji="0" lang="en-US" sz="105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rPr>
              <a:t>Cultural Values</a:t>
            </a:r>
          </a:p>
        </p:txBody>
      </p:sp>
      <p:pic>
        <p:nvPicPr>
          <p:cNvPr id="5" name="Picture 4">
            <a:extLst>
              <a:ext uri="{FF2B5EF4-FFF2-40B4-BE49-F238E27FC236}">
                <a16:creationId xmlns:a16="http://schemas.microsoft.com/office/drawing/2014/main" id="{5FFCA6B3-95E2-C0AD-219A-4EFDE67087F4}"/>
              </a:ext>
            </a:extLst>
          </p:cNvPr>
          <p:cNvPicPr>
            <a:picLocks noChangeAspect="1"/>
          </p:cNvPicPr>
          <p:nvPr/>
        </p:nvPicPr>
        <p:blipFill>
          <a:blip r:embed="rId8"/>
          <a:stretch>
            <a:fillRect/>
          </a:stretch>
        </p:blipFill>
        <p:spPr>
          <a:xfrm>
            <a:off x="11148471" y="226703"/>
            <a:ext cx="739340" cy="892252"/>
          </a:xfrm>
          <a:prstGeom prst="rect">
            <a:avLst/>
          </a:prstGeom>
          <a:ln>
            <a:noFill/>
          </a:ln>
          <a:effectLst>
            <a:outerShdw blurRad="152400" dist="50800" dir="2700000" algn="tl" rotWithShape="0">
              <a:srgbClr val="333333">
                <a:alpha val="65000"/>
              </a:srgbClr>
            </a:outerShdw>
          </a:effectLst>
        </p:spPr>
      </p:pic>
    </p:spTree>
    <p:extLst>
      <p:ext uri="{BB962C8B-B14F-4D97-AF65-F5344CB8AC3E}">
        <p14:creationId xmlns:p14="http://schemas.microsoft.com/office/powerpoint/2010/main" val="2707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738A02DD-76A6-DA4A-CDF8-47A5DA1D03B7}"/>
              </a:ext>
            </a:extLst>
          </p:cNvPr>
          <p:cNvSpPr txBox="1"/>
          <p:nvPr/>
        </p:nvSpPr>
        <p:spPr>
          <a:xfrm>
            <a:off x="10623550" y="-419100"/>
            <a:ext cx="2038350" cy="276999"/>
          </a:xfrm>
          <a:prstGeom prst="rect">
            <a:avLst/>
          </a:prstGeom>
          <a:noFill/>
        </p:spPr>
        <p:txBody>
          <a:bodyPr wrap="square" rtlCol="0">
            <a:spAutoFit/>
          </a:bodyPr>
          <a:lstStyle/>
          <a:p>
            <a:r>
              <a:rPr lang="en-US" sz="1200">
                <a:solidFill>
                  <a:schemeClr val="bg1">
                    <a:lumMod val="50000"/>
                  </a:schemeClr>
                </a:solidFill>
                <a:latin typeface="Segoe UI" panose="020B0502040204020203" pitchFamily="34" charset="0"/>
                <a:cs typeface="Segoe UI" panose="020B0502040204020203" pitchFamily="34" charset="0"/>
              </a:rPr>
              <a:t>Cover slide – Option 1</a:t>
            </a:r>
          </a:p>
        </p:txBody>
      </p:sp>
      <p:sp>
        <p:nvSpPr>
          <p:cNvPr id="4" name="TextBox 3">
            <a:extLst>
              <a:ext uri="{FF2B5EF4-FFF2-40B4-BE49-F238E27FC236}">
                <a16:creationId xmlns:a16="http://schemas.microsoft.com/office/drawing/2014/main" id="{6C2A4D9A-F9EB-584C-C6C9-F216CB066936}"/>
              </a:ext>
            </a:extLst>
          </p:cNvPr>
          <p:cNvSpPr txBox="1"/>
          <p:nvPr/>
        </p:nvSpPr>
        <p:spPr>
          <a:xfrm>
            <a:off x="398071" y="4361121"/>
            <a:ext cx="6096000" cy="615553"/>
          </a:xfrm>
          <a:prstGeom prst="rect">
            <a:avLst/>
          </a:prstGeom>
          <a:noFill/>
        </p:spPr>
        <p:txBody>
          <a:bodyPr wrap="square">
            <a:spAutoFit/>
          </a:bodyPr>
          <a:lstStyle/>
          <a:p>
            <a:r>
              <a:rPr lang="en-US" sz="2000" dirty="0">
                <a:solidFill>
                  <a:srgbClr val="2F2F2F"/>
                </a:solidFill>
                <a:latin typeface="Segoe UI Semibold"/>
              </a:rPr>
              <a:t>Exploring the Future of Work</a:t>
            </a:r>
          </a:p>
          <a:p>
            <a:r>
              <a:rPr lang="en-US" sz="1400" dirty="0">
                <a:solidFill>
                  <a:srgbClr val="2F2F2F"/>
                </a:solidFill>
              </a:rPr>
              <a:t>Standard version 3.1</a:t>
            </a:r>
          </a:p>
        </p:txBody>
      </p:sp>
      <p:sp>
        <p:nvSpPr>
          <p:cNvPr id="5" name="TextBox 4">
            <a:extLst>
              <a:ext uri="{FF2B5EF4-FFF2-40B4-BE49-F238E27FC236}">
                <a16:creationId xmlns:a16="http://schemas.microsoft.com/office/drawing/2014/main" id="{8333CD3D-22BA-C7C0-5271-2B37093F05C1}"/>
              </a:ext>
            </a:extLst>
          </p:cNvPr>
          <p:cNvSpPr txBox="1"/>
          <p:nvPr/>
        </p:nvSpPr>
        <p:spPr>
          <a:xfrm>
            <a:off x="398071" y="5875320"/>
            <a:ext cx="543342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effectLst/>
                <a:uLnTx/>
                <a:uFillTx/>
                <a:latin typeface="Segoe UI Semibold" panose="020B0402040204020203" pitchFamily="34" charset="0"/>
                <a:ea typeface="+mn-ea"/>
                <a:cs typeface="Segoe UI Semibold" panose="020B0402040204020203" pitchFamily="34" charset="0"/>
              </a:rPr>
              <a:t>July 2024</a:t>
            </a:r>
          </a:p>
        </p:txBody>
      </p:sp>
      <p:sp>
        <p:nvSpPr>
          <p:cNvPr id="6" name="TextBox 5">
            <a:extLst>
              <a:ext uri="{FF2B5EF4-FFF2-40B4-BE49-F238E27FC236}">
                <a16:creationId xmlns:a16="http://schemas.microsoft.com/office/drawing/2014/main" id="{41E4E2FD-1B77-914C-04E8-4D2204DC3F37}"/>
              </a:ext>
            </a:extLst>
          </p:cNvPr>
          <p:cNvSpPr txBox="1"/>
          <p:nvPr/>
        </p:nvSpPr>
        <p:spPr>
          <a:xfrm>
            <a:off x="398071" y="6127228"/>
            <a:ext cx="543342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900"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 Copyright Microsoft Corporation. All rights reserved. </a:t>
            </a:r>
          </a:p>
        </p:txBody>
      </p:sp>
      <p:sp>
        <p:nvSpPr>
          <p:cNvPr id="7" name="Title 6">
            <a:extLst>
              <a:ext uri="{FF2B5EF4-FFF2-40B4-BE49-F238E27FC236}">
                <a16:creationId xmlns:a16="http://schemas.microsoft.com/office/drawing/2014/main" id="{166717ED-1766-7EE8-8703-A6CB8FDD3716}"/>
              </a:ext>
            </a:extLst>
          </p:cNvPr>
          <p:cNvSpPr>
            <a:spLocks noGrp="1"/>
          </p:cNvSpPr>
          <p:nvPr>
            <p:ph type="title"/>
          </p:nvPr>
        </p:nvSpPr>
        <p:spPr>
          <a:xfrm>
            <a:off x="379021" y="2811645"/>
            <a:ext cx="7304602" cy="895065"/>
          </a:xfrm>
        </p:spPr>
        <p:txBody>
          <a:bodyPr>
            <a:normAutofit fontScale="90000"/>
          </a:bodyPr>
          <a:lstStyle/>
          <a:p>
            <a:r>
              <a:rPr lang="en-US" dirty="0"/>
              <a:t>Modern Collaboration Architecture (MOCA)</a:t>
            </a:r>
          </a:p>
        </p:txBody>
      </p:sp>
    </p:spTree>
    <p:extLst>
      <p:ext uri="{BB962C8B-B14F-4D97-AF65-F5344CB8AC3E}">
        <p14:creationId xmlns:p14="http://schemas.microsoft.com/office/powerpoint/2010/main" val="228198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7A7AE-87E2-8AFB-279A-EB43F6C1D208}"/>
              </a:ext>
            </a:extLst>
          </p:cNvPr>
          <p:cNvSpPr>
            <a:spLocks noGrp="1"/>
          </p:cNvSpPr>
          <p:nvPr>
            <p:ph type="title" idx="4294967295"/>
          </p:nvPr>
        </p:nvSpPr>
        <p:spPr>
          <a:xfrm>
            <a:off x="307193" y="183358"/>
            <a:ext cx="10883946" cy="304800"/>
          </a:xfrm>
        </p:spPr>
        <p:txBody>
          <a:bodyPr>
            <a:noAutofit/>
          </a:bodyPr>
          <a:lstStyle/>
          <a:p>
            <a:r>
              <a:rPr lang="en-AU" sz="1600"/>
              <a:t>Legend</a:t>
            </a:r>
          </a:p>
        </p:txBody>
      </p:sp>
      <p:graphicFrame>
        <p:nvGraphicFramePr>
          <p:cNvPr id="4" name="Table 3">
            <a:extLst>
              <a:ext uri="{FF2B5EF4-FFF2-40B4-BE49-F238E27FC236}">
                <a16:creationId xmlns:a16="http://schemas.microsoft.com/office/drawing/2014/main" id="{A6D79A85-E3BB-AC3D-C512-1B80BCFCD0C5}"/>
              </a:ext>
            </a:extLst>
          </p:cNvPr>
          <p:cNvGraphicFramePr>
            <a:graphicFrameLocks noGrp="1"/>
          </p:cNvGraphicFramePr>
          <p:nvPr/>
        </p:nvGraphicFramePr>
        <p:xfrm>
          <a:off x="902099" y="624453"/>
          <a:ext cx="6279135" cy="5823850"/>
        </p:xfrm>
        <a:graphic>
          <a:graphicData uri="http://schemas.openxmlformats.org/drawingml/2006/table">
            <a:tbl>
              <a:tblPr firstRow="1" firstCol="1" bandRow="1">
                <a:tableStyleId>{2D5ABB26-0587-4C30-8999-92F81FD0307C}</a:tableStyleId>
              </a:tblPr>
              <a:tblGrid>
                <a:gridCol w="411354">
                  <a:extLst>
                    <a:ext uri="{9D8B030D-6E8A-4147-A177-3AD203B41FA5}">
                      <a16:colId xmlns:a16="http://schemas.microsoft.com/office/drawing/2014/main" val="3467842119"/>
                    </a:ext>
                  </a:extLst>
                </a:gridCol>
                <a:gridCol w="1184621">
                  <a:extLst>
                    <a:ext uri="{9D8B030D-6E8A-4147-A177-3AD203B41FA5}">
                      <a16:colId xmlns:a16="http://schemas.microsoft.com/office/drawing/2014/main" val="2990196410"/>
                    </a:ext>
                  </a:extLst>
                </a:gridCol>
                <a:gridCol w="208109">
                  <a:extLst>
                    <a:ext uri="{9D8B030D-6E8A-4147-A177-3AD203B41FA5}">
                      <a16:colId xmlns:a16="http://schemas.microsoft.com/office/drawing/2014/main" val="813487513"/>
                    </a:ext>
                  </a:extLst>
                </a:gridCol>
                <a:gridCol w="1021281">
                  <a:extLst>
                    <a:ext uri="{9D8B030D-6E8A-4147-A177-3AD203B41FA5}">
                      <a16:colId xmlns:a16="http://schemas.microsoft.com/office/drawing/2014/main" val="529762390"/>
                    </a:ext>
                  </a:extLst>
                </a:gridCol>
                <a:gridCol w="359664">
                  <a:extLst>
                    <a:ext uri="{9D8B030D-6E8A-4147-A177-3AD203B41FA5}">
                      <a16:colId xmlns:a16="http://schemas.microsoft.com/office/drawing/2014/main" val="2974986559"/>
                    </a:ext>
                  </a:extLst>
                </a:gridCol>
                <a:gridCol w="1335520">
                  <a:extLst>
                    <a:ext uri="{9D8B030D-6E8A-4147-A177-3AD203B41FA5}">
                      <a16:colId xmlns:a16="http://schemas.microsoft.com/office/drawing/2014/main" val="1253055592"/>
                    </a:ext>
                  </a:extLst>
                </a:gridCol>
                <a:gridCol w="422986">
                  <a:extLst>
                    <a:ext uri="{9D8B030D-6E8A-4147-A177-3AD203B41FA5}">
                      <a16:colId xmlns:a16="http://schemas.microsoft.com/office/drawing/2014/main" val="3820407864"/>
                    </a:ext>
                  </a:extLst>
                </a:gridCol>
                <a:gridCol w="1335600">
                  <a:extLst>
                    <a:ext uri="{9D8B030D-6E8A-4147-A177-3AD203B41FA5}">
                      <a16:colId xmlns:a16="http://schemas.microsoft.com/office/drawing/2014/main" val="2041059393"/>
                    </a:ext>
                  </a:extLst>
                </a:gridCol>
              </a:tblGrid>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1">
                          <a:effectLst/>
                        </a:rPr>
                        <a:t>Microsoft 365</a:t>
                      </a:r>
                      <a:endParaRPr lang="en-AU" sz="900" b="1">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1">
                          <a:effectLst/>
                        </a:rPr>
                        <a:t>Microsoft Viva</a:t>
                      </a:r>
                      <a:endParaRPr lang="en-AU" sz="900" b="1">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1">
                          <a:effectLst/>
                        </a:rPr>
                        <a:t>Dynamics 365</a:t>
                      </a:r>
                      <a:endParaRPr lang="en-AU" sz="900" b="1">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57778902"/>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Outlook</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Connections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Project Operations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Guides</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6672592"/>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Word</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Topics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Talent Attract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Voice Assistant</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5885104"/>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PowerPoint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Talent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Remote Assist</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4798813"/>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Excel</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Learning</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Product Insight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Product Visualize</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092457"/>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OneNote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Sales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Field Services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Layout</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8460711"/>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To-do</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Amplify</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Talent Onboard</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Import Tool</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4196260"/>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OneDrive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Pulse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Fraud Protection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5664616"/>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Visio</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Engage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Project Automation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b="1" kern="1200">
                          <a:solidFill>
                            <a:schemeClr val="tx1"/>
                          </a:solidFill>
                          <a:effectLst/>
                          <a:latin typeface="+mn-lt"/>
                          <a:ea typeface="+mn-ea"/>
                          <a:cs typeface="+mn-cs"/>
                        </a:rPr>
                        <a:t>Microsoft Azure</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378159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Stream</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Goals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Marketing</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8778750"/>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Sway</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Finance Operations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b="1" kern="1200">
                          <a:solidFill>
                            <a:schemeClr val="tx1"/>
                          </a:solidFill>
                          <a:effectLst/>
                          <a:latin typeface="+mn-lt"/>
                          <a:ea typeface="+mn-ea"/>
                          <a:cs typeface="+mn-cs"/>
                        </a:rPr>
                        <a:t>Power Platform</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7102332"/>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Whiteboard</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Microsoft Entra</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Core HR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0">
                          <a:effectLst/>
                        </a:rPr>
                        <a:t>Power Apps</a:t>
                      </a:r>
                      <a:endParaRPr lang="en-AU" sz="900" b="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752268"/>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Forms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Azure Active Directory</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Sales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 Automate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769920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Loop</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Microsoft Defender</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Sales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Virtual Agent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2977148"/>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Teams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AU" sz="700" kern="1200">
                          <a:solidFill>
                            <a:schemeClr val="tx1"/>
                          </a:solidFill>
                          <a:effectLst/>
                          <a:latin typeface="+mn-lt"/>
                          <a:ea typeface="+mn-ea"/>
                          <a:cs typeface="+mn-cs"/>
                        </a:rPr>
                        <a:t>Microsoft Intune</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Customer Service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 BI</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0374800"/>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SharePoint Online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Microsoft Purview</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Brand Central</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 Pages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4255882"/>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Microsoft Copilot Suite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dirty="0">
                          <a:solidFill>
                            <a:schemeClr val="tx1"/>
                          </a:solidFill>
                          <a:effectLst/>
                          <a:latin typeface="+mn-lt"/>
                          <a:ea typeface="+mn-ea"/>
                          <a:cs typeface="+mn-cs"/>
                        </a:rPr>
                        <a:t>Microsoft Priva</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Service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 Fabric</a:t>
                      </a:r>
                      <a:endParaRPr lang="en-AU" sz="7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1433699"/>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Bookings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Customer Insights</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dirty="0">
                          <a:solidFill>
                            <a:schemeClr val="tx1"/>
                          </a:solidFill>
                          <a:effectLst/>
                          <a:latin typeface="+mn-lt"/>
                          <a:ea typeface="+mn-ea"/>
                          <a:cs typeface="+mn-cs"/>
                        </a:rPr>
                        <a:t>Copilot Studio</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8057073"/>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Windows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Commerce</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737439"/>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Windows 365</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700" dirty="0">
                          <a:effectLst/>
                        </a:rPr>
                        <a:t>Edge</a:t>
                      </a:r>
                      <a:endParaRPr lang="en-AU" sz="7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Finance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GitHub</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037066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Publisher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Supply Chain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Azure DevOps</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1083406"/>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Lists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a:effectLst/>
                          <a:latin typeface="Calibri" panose="020F0502020204030204" pitchFamily="34" charset="0"/>
                          <a:ea typeface="Yu Mincho" panose="02020400000000000000" pitchFamily="18" charset="-128"/>
                          <a:cs typeface="Arial" panose="020B0604020202020204" pitchFamily="34" charset="0"/>
                        </a:rPr>
                        <a:t>Microsoft Mesh</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Intelligent Order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Visual Studio</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9374813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Project Online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Market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LinkedIn</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5872255"/>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Planner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Customer Voice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dirty="0">
                          <a:effectLst/>
                        </a:rPr>
                        <a:t>.NET</a:t>
                      </a: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6159438"/>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dirty="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dirty="0">
                          <a:solidFill>
                            <a:schemeClr val="tx1"/>
                          </a:solidFill>
                          <a:effectLst/>
                          <a:latin typeface="+mn-lt"/>
                          <a:ea typeface="+mn-ea"/>
                          <a:cs typeface="+mn-cs"/>
                        </a:rPr>
                        <a:t>Azure AI Studio</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9661492"/>
                  </a:ext>
                </a:extLst>
              </a:tr>
            </a:tbl>
          </a:graphicData>
        </a:graphic>
      </p:graphicFrame>
      <p:pic>
        <p:nvPicPr>
          <p:cNvPr id="24" name="Picture 23" descr="Copilot icon">
            <a:extLst>
              <a:ext uri="{FF2B5EF4-FFF2-40B4-BE49-F238E27FC236}">
                <a16:creationId xmlns:a16="http://schemas.microsoft.com/office/drawing/2014/main" id="{4C1926F8-F9AC-88C0-C0FF-46160921FEB2}"/>
              </a:ext>
            </a:extLst>
          </p:cNvPr>
          <p:cNvPicPr>
            <a:picLocks noChangeAspect="1"/>
          </p:cNvPicPr>
          <p:nvPr/>
        </p:nvPicPr>
        <p:blipFill>
          <a:blip r:embed="rId3"/>
          <a:stretch>
            <a:fillRect/>
          </a:stretch>
        </p:blipFill>
        <p:spPr>
          <a:xfrm>
            <a:off x="1013482" y="667026"/>
            <a:ext cx="128880" cy="141542"/>
          </a:xfrm>
          <a:prstGeom prst="rect">
            <a:avLst/>
          </a:prstGeom>
        </p:spPr>
      </p:pic>
      <p:pic>
        <p:nvPicPr>
          <p:cNvPr id="27" name="Graphic 26">
            <a:extLst>
              <a:ext uri="{FF2B5EF4-FFF2-40B4-BE49-F238E27FC236}">
                <a16:creationId xmlns:a16="http://schemas.microsoft.com/office/drawing/2014/main" id="{85A1BD9D-01CA-0B99-12DC-019365E606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6220" y="6056858"/>
            <a:ext cx="182101" cy="182101"/>
          </a:xfrm>
          <a:prstGeom prst="rect">
            <a:avLst/>
          </a:prstGeom>
        </p:spPr>
      </p:pic>
      <p:pic>
        <p:nvPicPr>
          <p:cNvPr id="5" name="Picture 4">
            <a:extLst>
              <a:ext uri="{FF2B5EF4-FFF2-40B4-BE49-F238E27FC236}">
                <a16:creationId xmlns:a16="http://schemas.microsoft.com/office/drawing/2014/main" id="{89794301-17C2-DEE9-9412-BD5C366F50DA}"/>
              </a:ext>
            </a:extLst>
          </p:cNvPr>
          <p:cNvPicPr>
            <a:picLocks noChangeAspect="1"/>
          </p:cNvPicPr>
          <p:nvPr/>
        </p:nvPicPr>
        <p:blipFill>
          <a:blip r:embed="rId6"/>
          <a:stretch>
            <a:fillRect/>
          </a:stretch>
        </p:blipFill>
        <p:spPr>
          <a:xfrm>
            <a:off x="977331" y="869708"/>
            <a:ext cx="155980" cy="137073"/>
          </a:xfrm>
          <a:prstGeom prst="rect">
            <a:avLst/>
          </a:prstGeom>
        </p:spPr>
      </p:pic>
      <p:pic>
        <p:nvPicPr>
          <p:cNvPr id="8" name="Graphic 340">
            <a:extLst>
              <a:ext uri="{FF2B5EF4-FFF2-40B4-BE49-F238E27FC236}">
                <a16:creationId xmlns:a16="http://schemas.microsoft.com/office/drawing/2014/main" id="{DB39F592-668B-4B63-8F2E-64007FDDFDBD}"/>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4535" t="26250" r="24174" b="26857"/>
          <a:stretch/>
        </p:blipFill>
        <p:spPr>
          <a:xfrm>
            <a:off x="979497" y="1107648"/>
            <a:ext cx="152619" cy="139326"/>
          </a:xfrm>
          <a:prstGeom prst="rect">
            <a:avLst/>
          </a:prstGeom>
        </p:spPr>
      </p:pic>
      <p:pic>
        <p:nvPicPr>
          <p:cNvPr id="9" name="Graphic 343">
            <a:extLst>
              <a:ext uri="{FF2B5EF4-FFF2-40B4-BE49-F238E27FC236}">
                <a16:creationId xmlns:a16="http://schemas.microsoft.com/office/drawing/2014/main" id="{6721E88B-5438-4272-A7A9-04B8F5C8BA41}"/>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24887" t="26251" r="24712" b="25832"/>
          <a:stretch/>
        </p:blipFill>
        <p:spPr>
          <a:xfrm>
            <a:off x="983307" y="1348493"/>
            <a:ext cx="146711" cy="139326"/>
          </a:xfrm>
          <a:prstGeom prst="rect">
            <a:avLst/>
          </a:prstGeom>
        </p:spPr>
      </p:pic>
      <p:pic>
        <p:nvPicPr>
          <p:cNvPr id="23" name="Graphic 337">
            <a:extLst>
              <a:ext uri="{FF2B5EF4-FFF2-40B4-BE49-F238E27FC236}">
                <a16:creationId xmlns:a16="http://schemas.microsoft.com/office/drawing/2014/main" id="{639B8245-810D-4D93-88B7-D4E9B935119B}"/>
              </a:ext>
            </a:extLst>
          </p:cNvPr>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24887" t="25834" r="24712" b="23767"/>
          <a:stretch/>
        </p:blipFill>
        <p:spPr>
          <a:xfrm>
            <a:off x="988228" y="1589337"/>
            <a:ext cx="139080" cy="139080"/>
          </a:xfrm>
          <a:prstGeom prst="rect">
            <a:avLst/>
          </a:prstGeom>
        </p:spPr>
      </p:pic>
      <p:pic>
        <p:nvPicPr>
          <p:cNvPr id="25" name="Graphic 346">
            <a:extLst>
              <a:ext uri="{FF2B5EF4-FFF2-40B4-BE49-F238E27FC236}">
                <a16:creationId xmlns:a16="http://schemas.microsoft.com/office/drawing/2014/main" id="{CA060F9A-26AA-46CC-BFF4-B812B977EF07}"/>
              </a:ext>
            </a:extLst>
          </p:cNvPr>
          <p:cNvPicPr>
            <a:picLocks noChangeAspect="1"/>
          </p:cNvPicPr>
          <p:nvPr/>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23750" t="26251" r="23750" b="26249"/>
          <a:stretch/>
        </p:blipFill>
        <p:spPr>
          <a:xfrm>
            <a:off x="978703" y="1829865"/>
            <a:ext cx="153850" cy="139080"/>
          </a:xfrm>
          <a:prstGeom prst="rect">
            <a:avLst/>
          </a:prstGeom>
        </p:spPr>
      </p:pic>
      <p:pic>
        <p:nvPicPr>
          <p:cNvPr id="28" name="Graphic 355">
            <a:extLst>
              <a:ext uri="{FF2B5EF4-FFF2-40B4-BE49-F238E27FC236}">
                <a16:creationId xmlns:a16="http://schemas.microsoft.com/office/drawing/2014/main" id="{078AE5AA-B09A-4A39-880B-259FC6A685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88228" y="2061926"/>
            <a:ext cx="139080" cy="139080"/>
          </a:xfrm>
          <a:prstGeom prst="rect">
            <a:avLst/>
          </a:prstGeom>
        </p:spPr>
      </p:pic>
      <p:pic>
        <p:nvPicPr>
          <p:cNvPr id="29" name="Graphic 349">
            <a:extLst>
              <a:ext uri="{FF2B5EF4-FFF2-40B4-BE49-F238E27FC236}">
                <a16:creationId xmlns:a16="http://schemas.microsoft.com/office/drawing/2014/main" id="{1E5DBCF5-8F49-481F-9241-404CE04C6806}"/>
              </a:ext>
            </a:extLst>
          </p:cNvPr>
          <p:cNvPicPr>
            <a:picLocks noChangeAspect="1"/>
          </p:cNvPicPr>
          <p:nvPr/>
        </p:nvPicPr>
        <p:blipFill rotWithShape="1">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23333" t="31250" r="23749" b="33750"/>
          <a:stretch/>
        </p:blipFill>
        <p:spPr>
          <a:xfrm>
            <a:off x="952511" y="2293987"/>
            <a:ext cx="194466" cy="129234"/>
          </a:xfrm>
          <a:prstGeom prst="rect">
            <a:avLst/>
          </a:prstGeom>
        </p:spPr>
      </p:pic>
      <p:pic>
        <p:nvPicPr>
          <p:cNvPr id="30" name="Graphic 365">
            <a:extLst>
              <a:ext uri="{FF2B5EF4-FFF2-40B4-BE49-F238E27FC236}">
                <a16:creationId xmlns:a16="http://schemas.microsoft.com/office/drawing/2014/main" id="{CBB5EE92-322A-4874-9CA6-385EA61290E9}"/>
              </a:ext>
            </a:extLst>
          </p:cNvPr>
          <p:cNvPicPr>
            <a:picLocks noChangeAspect="1"/>
          </p:cNvPicPr>
          <p:nvPr/>
        </p:nvPicPr>
        <p:blipFill rotWithShape="1">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24887" t="23333" r="24713" b="23751"/>
          <a:stretch/>
        </p:blipFill>
        <p:spPr>
          <a:xfrm>
            <a:off x="979497" y="2530282"/>
            <a:ext cx="152619" cy="161235"/>
          </a:xfrm>
          <a:prstGeom prst="rect">
            <a:avLst/>
          </a:prstGeom>
        </p:spPr>
      </p:pic>
      <p:pic>
        <p:nvPicPr>
          <p:cNvPr id="32" name="Graphic 362">
            <a:extLst>
              <a:ext uri="{FF2B5EF4-FFF2-40B4-BE49-F238E27FC236}">
                <a16:creationId xmlns:a16="http://schemas.microsoft.com/office/drawing/2014/main" id="{5441C91C-F024-41EE-90F2-C69258DE0941}"/>
              </a:ext>
            </a:extLst>
          </p:cNvPr>
          <p:cNvPicPr>
            <a:picLocks noChangeAspect="1"/>
          </p:cNvPicPr>
          <p:nvPr/>
        </p:nvPicPr>
        <p:blipFill rotWithShape="1">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25834" t="25834" r="24712" b="25698"/>
          <a:stretch/>
        </p:blipFill>
        <p:spPr>
          <a:xfrm>
            <a:off x="979497" y="2770556"/>
            <a:ext cx="152619" cy="150157"/>
          </a:xfrm>
          <a:prstGeom prst="rect">
            <a:avLst/>
          </a:prstGeom>
        </p:spPr>
      </p:pic>
      <p:pic>
        <p:nvPicPr>
          <p:cNvPr id="33" name="Graphic 371">
            <a:extLst>
              <a:ext uri="{FF2B5EF4-FFF2-40B4-BE49-F238E27FC236}">
                <a16:creationId xmlns:a16="http://schemas.microsoft.com/office/drawing/2014/main" id="{19B4CDEA-C6AA-47A2-BA18-C55E8584A807}"/>
              </a:ext>
            </a:extLst>
          </p:cNvPr>
          <p:cNvPicPr>
            <a:picLocks noChangeAspect="1"/>
          </p:cNvPicPr>
          <p:nvPr/>
        </p:nvPicPr>
        <p:blipFill rotWithShape="1">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23750" t="26251" r="23750" b="26249"/>
          <a:stretch/>
        </p:blipFill>
        <p:spPr>
          <a:xfrm>
            <a:off x="969972" y="3008438"/>
            <a:ext cx="167388" cy="151388"/>
          </a:xfrm>
          <a:prstGeom prst="rect">
            <a:avLst/>
          </a:prstGeom>
        </p:spPr>
      </p:pic>
      <p:pic>
        <p:nvPicPr>
          <p:cNvPr id="34" name="Graphic 359">
            <a:extLst>
              <a:ext uri="{FF2B5EF4-FFF2-40B4-BE49-F238E27FC236}">
                <a16:creationId xmlns:a16="http://schemas.microsoft.com/office/drawing/2014/main" id="{3A8A1CA0-ADA4-4EA1-8DA3-822DE702DAEB}"/>
              </a:ext>
            </a:extLst>
          </p:cNvPr>
          <p:cNvPicPr>
            <a:picLocks noChangeAspect="1"/>
          </p:cNvPicPr>
          <p:nvPr/>
        </p:nvPicPr>
        <p:blipFill rotWithShape="1">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18143" t="17314" r="14843" b="22100"/>
          <a:stretch/>
        </p:blipFill>
        <p:spPr>
          <a:xfrm>
            <a:off x="969972" y="3214039"/>
            <a:ext cx="167388" cy="151388"/>
          </a:xfrm>
          <a:prstGeom prst="rect">
            <a:avLst/>
          </a:prstGeom>
        </p:spPr>
      </p:pic>
      <p:pic>
        <p:nvPicPr>
          <p:cNvPr id="1057" name="Picture 1085">
            <a:extLst>
              <a:ext uri="{FF2B5EF4-FFF2-40B4-BE49-F238E27FC236}">
                <a16:creationId xmlns:a16="http://schemas.microsoft.com/office/drawing/2014/main" id="{DB10F2A0-49F4-1447-E47C-2137B0CFFE9D}"/>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l="22470" t="25525" r="22163" b="25749"/>
          <a:stretch>
            <a:fillRect/>
          </a:stretch>
        </p:blipFill>
        <p:spPr bwMode="auto">
          <a:xfrm>
            <a:off x="974736" y="3487381"/>
            <a:ext cx="160004" cy="141542"/>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1">
            <a:extLst>
              <a:ext uri="{FF2B5EF4-FFF2-40B4-BE49-F238E27FC236}">
                <a16:creationId xmlns:a16="http://schemas.microsoft.com/office/drawing/2014/main" id="{C50BE993-1E4D-AE30-9862-AF205A78DF6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86642" y="3714145"/>
            <a:ext cx="141542" cy="141542"/>
          </a:xfrm>
          <a:prstGeom prst="rect">
            <a:avLst/>
          </a:prstGeom>
          <a:noFill/>
          <a:extLst>
            <a:ext uri="{909E8E84-426E-40DD-AFC4-6F175D3DCCD1}">
              <a14:hiddenFill xmlns:a14="http://schemas.microsoft.com/office/drawing/2010/main">
                <a:solidFill>
                  <a:srgbClr val="FFFFFF"/>
                </a:solidFill>
              </a14:hiddenFill>
            </a:ext>
          </a:extLst>
        </p:spPr>
      </p:pic>
      <p:pic>
        <p:nvPicPr>
          <p:cNvPr id="35" name="Graphic 383">
            <a:extLst>
              <a:ext uri="{FF2B5EF4-FFF2-40B4-BE49-F238E27FC236}">
                <a16:creationId xmlns:a16="http://schemas.microsoft.com/office/drawing/2014/main" id="{6940912D-9289-4F20-A2F2-99C06CD15882}"/>
              </a:ext>
            </a:extLst>
          </p:cNvPr>
          <p:cNvPicPr>
            <a:picLocks noChangeAspect="1"/>
          </p:cNvPicPr>
          <p:nvPr/>
        </p:nvPicPr>
        <p:blipFill rotWithShape="1">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l="23751" t="25529" r="24711" b="26001"/>
          <a:stretch/>
        </p:blipFill>
        <p:spPr>
          <a:xfrm>
            <a:off x="969972" y="3940918"/>
            <a:ext cx="167388" cy="157542"/>
          </a:xfrm>
          <a:prstGeom prst="rect">
            <a:avLst/>
          </a:prstGeom>
        </p:spPr>
      </p:pic>
      <p:pic>
        <p:nvPicPr>
          <p:cNvPr id="36" name="Graphic 377">
            <a:extLst>
              <a:ext uri="{FF2B5EF4-FFF2-40B4-BE49-F238E27FC236}">
                <a16:creationId xmlns:a16="http://schemas.microsoft.com/office/drawing/2014/main" id="{F1F936B5-CD35-49C8-887E-E08054A6F8A0}"/>
              </a:ext>
            </a:extLst>
          </p:cNvPr>
          <p:cNvPicPr>
            <a:picLocks noChangeAspect="1"/>
          </p:cNvPicPr>
          <p:nvPr/>
        </p:nvPicPr>
        <p:blipFill rotWithShape="1">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rcRect l="24166" t="23333" r="24712" b="23749"/>
          <a:stretch/>
        </p:blipFill>
        <p:spPr>
          <a:xfrm>
            <a:off x="969972" y="4154459"/>
            <a:ext cx="167389" cy="173543"/>
          </a:xfrm>
          <a:prstGeom prst="rect">
            <a:avLst/>
          </a:prstGeom>
        </p:spPr>
      </p:pic>
      <p:pic>
        <p:nvPicPr>
          <p:cNvPr id="1052" name="Picture 47">
            <a:extLst>
              <a:ext uri="{FF2B5EF4-FFF2-40B4-BE49-F238E27FC236}">
                <a16:creationId xmlns:a16="http://schemas.microsoft.com/office/drawing/2014/main" id="{47FDDDEB-94D3-98F5-558B-07FEA2C464A0}"/>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86641" y="4654810"/>
            <a:ext cx="164165"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387" descr="Logo&#10;&#10;Description automatically generated">
            <a:extLst>
              <a:ext uri="{FF2B5EF4-FFF2-40B4-BE49-F238E27FC236}">
                <a16:creationId xmlns:a16="http://schemas.microsoft.com/office/drawing/2014/main" id="{8FC677B4-37B1-AE3A-F5AA-DF25AD3B44AD}"/>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98492" y="4849570"/>
            <a:ext cx="647700" cy="14446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43" descr="Icon&#10;&#10;Description automatically generated">
            <a:extLst>
              <a:ext uri="{FF2B5EF4-FFF2-40B4-BE49-F238E27FC236}">
                <a16:creationId xmlns:a16="http://schemas.microsoft.com/office/drawing/2014/main" id="{EE1B83DE-A07B-E823-17E3-FE7CC98CB1D2}"/>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86642" y="5101602"/>
            <a:ext cx="141542" cy="141542"/>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73" descr="A picture containing table&#10;&#10;Description automatically generated">
            <a:extLst>
              <a:ext uri="{FF2B5EF4-FFF2-40B4-BE49-F238E27FC236}">
                <a16:creationId xmlns:a16="http://schemas.microsoft.com/office/drawing/2014/main" id="{8483488F-14D7-251E-AEE1-B303BC3228C7}"/>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l="22603" t="26434" r="22748" b="26749"/>
          <a:stretch>
            <a:fillRect/>
          </a:stretch>
        </p:blipFill>
        <p:spPr bwMode="auto">
          <a:xfrm>
            <a:off x="986641" y="5346852"/>
            <a:ext cx="141541" cy="11815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80" descr="Shape&#10;&#10;Description automatically generated">
            <a:extLst>
              <a:ext uri="{FF2B5EF4-FFF2-40B4-BE49-F238E27FC236}">
                <a16:creationId xmlns:a16="http://schemas.microsoft.com/office/drawing/2014/main" id="{4CF676B2-5F51-E2A1-9998-A0452DC937AC}"/>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86642" y="5581467"/>
            <a:ext cx="141542" cy="141542"/>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172" descr="A picture containing table, clock&#10;&#10;Description automatically generated">
            <a:extLst>
              <a:ext uri="{FF2B5EF4-FFF2-40B4-BE49-F238E27FC236}">
                <a16:creationId xmlns:a16="http://schemas.microsoft.com/office/drawing/2014/main" id="{DE242AEA-C51C-6330-0867-636CD36DEEBA}"/>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l="22362" t="26022" r="22224" b="26137"/>
          <a:stretch>
            <a:fillRect/>
          </a:stretch>
        </p:blipFill>
        <p:spPr bwMode="auto">
          <a:xfrm>
            <a:off x="986641" y="5825169"/>
            <a:ext cx="141541" cy="11815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168">
            <a:extLst>
              <a:ext uri="{FF2B5EF4-FFF2-40B4-BE49-F238E27FC236}">
                <a16:creationId xmlns:a16="http://schemas.microsoft.com/office/drawing/2014/main" id="{121CD584-6444-A824-DFD7-077AFCFEED02}"/>
              </a:ext>
            </a:extLst>
          </p:cNvPr>
          <p:cNvPicPr>
            <a:picLocks noChangeAspect="1" noChangeArrowheads="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rcRect l="5769" r="5769"/>
          <a:stretch/>
        </p:blipFill>
        <p:spPr bwMode="auto">
          <a:xfrm>
            <a:off x="986642" y="6038721"/>
            <a:ext cx="141542" cy="160004"/>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14">
            <a:extLst>
              <a:ext uri="{FF2B5EF4-FFF2-40B4-BE49-F238E27FC236}">
                <a16:creationId xmlns:a16="http://schemas.microsoft.com/office/drawing/2014/main" id="{622AD21F-2860-9C17-B57B-2926759213BD}"/>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2462435" y="644311"/>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204" descr="Viva Connections Logo">
            <a:extLst>
              <a:ext uri="{FF2B5EF4-FFF2-40B4-BE49-F238E27FC236}">
                <a16:creationId xmlns:a16="http://schemas.microsoft.com/office/drawing/2014/main" id="{885A9747-5187-9FB0-6687-2D0DC467833B}"/>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2477516" y="898387"/>
            <a:ext cx="143813" cy="143813"/>
          </a:xfrm>
          <a:prstGeom prst="rect">
            <a:avLst/>
          </a:prstGeom>
          <a:noFill/>
          <a:extLst>
            <a:ext uri="{909E8E84-426E-40DD-AFC4-6F175D3DCCD1}">
              <a14:hiddenFill xmlns:a14="http://schemas.microsoft.com/office/drawing/2010/main">
                <a:solidFill>
                  <a:srgbClr val="FFFFFF"/>
                </a:solidFill>
              </a14:hiddenFill>
            </a:ext>
          </a:extLst>
        </p:spPr>
      </p:pic>
      <p:pic>
        <p:nvPicPr>
          <p:cNvPr id="1081" name="Picture 206" descr="Viva Topics Logo">
            <a:extLst>
              <a:ext uri="{FF2B5EF4-FFF2-40B4-BE49-F238E27FC236}">
                <a16:creationId xmlns:a16="http://schemas.microsoft.com/office/drawing/2014/main" id="{AB378C20-0DED-96FE-4CE4-B2D5D59CCE3D}"/>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2462435" y="1126906"/>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205" descr="Logo for Insights">
            <a:extLst>
              <a:ext uri="{FF2B5EF4-FFF2-40B4-BE49-F238E27FC236}">
                <a16:creationId xmlns:a16="http://schemas.microsoft.com/office/drawing/2014/main" id="{0A441AFB-4D6F-3A0D-FD09-689F59E3EB3A}"/>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2462435" y="1355652"/>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79" name="Picture 203" descr="Logo for Viva Learning">
            <a:extLst>
              <a:ext uri="{FF2B5EF4-FFF2-40B4-BE49-F238E27FC236}">
                <a16:creationId xmlns:a16="http://schemas.microsoft.com/office/drawing/2014/main" id="{FFF5B5AE-60A3-5F8B-6EE7-BE0F8D6D0EE2}"/>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462435" y="1584256"/>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9" descr="A picture containing logo&#10;&#10;Description automatically generated">
            <a:extLst>
              <a:ext uri="{FF2B5EF4-FFF2-40B4-BE49-F238E27FC236}">
                <a16:creationId xmlns:a16="http://schemas.microsoft.com/office/drawing/2014/main" id="{47FDF455-9826-4FC5-6AEA-ACCFECF06943}"/>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2458467" y="1820072"/>
            <a:ext cx="173826" cy="173826"/>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11" descr="A picture containing toy, vector graphics&#10;&#10;Description automatically generated">
            <a:extLst>
              <a:ext uri="{FF2B5EF4-FFF2-40B4-BE49-F238E27FC236}">
                <a16:creationId xmlns:a16="http://schemas.microsoft.com/office/drawing/2014/main" id="{2A244C8E-292A-BC81-E85B-233BC8CADB07}"/>
              </a:ext>
            </a:extLst>
          </p:cNvPr>
          <p:cNvPicPr>
            <a:picLocks noChangeAspect="1" noChangeArrowheads="1"/>
          </p:cNvPicPr>
          <p:nvPr/>
        </p:nvPicPr>
        <p:blipFill>
          <a:blip r:embed="rId47">
            <a:clrChange>
              <a:clrFrom>
                <a:srgbClr val="FFFFFF"/>
              </a:clrFrom>
              <a:clrTo>
                <a:srgbClr val="FFFFFF">
                  <a:alpha val="0"/>
                </a:srgbClr>
              </a:clrTo>
            </a:clrChange>
            <a:extLst>
              <a:ext uri="{28A0092B-C50C-407E-A947-70E740481C1C}">
                <a14:useLocalDpi xmlns:a14="http://schemas.microsoft.com/office/drawing/2010/main" val="0"/>
              </a:ext>
            </a:extLst>
          </a:blip>
          <a:srcRect l="22646" t="56525" r="67120" b="9848"/>
          <a:stretch>
            <a:fillRect/>
          </a:stretch>
        </p:blipFill>
        <p:spPr bwMode="auto">
          <a:xfrm>
            <a:off x="2462435" y="2041301"/>
            <a:ext cx="167573" cy="173826"/>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29">
            <a:extLst>
              <a:ext uri="{FF2B5EF4-FFF2-40B4-BE49-F238E27FC236}">
                <a16:creationId xmlns:a16="http://schemas.microsoft.com/office/drawing/2014/main" id="{8B1A29D0-0B1C-0A55-0118-6B60A0B439A0}"/>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2462435" y="2288701"/>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32" descr="Viva Engage icon">
            <a:extLst>
              <a:ext uri="{FF2B5EF4-FFF2-40B4-BE49-F238E27FC236}">
                <a16:creationId xmlns:a16="http://schemas.microsoft.com/office/drawing/2014/main" id="{F1B4B476-9D19-5B1F-4AD3-73CA30853E9E}"/>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2477516" y="2524023"/>
            <a:ext cx="143813" cy="14381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5" descr="Viva Goals icon">
            <a:extLst>
              <a:ext uri="{FF2B5EF4-FFF2-40B4-BE49-F238E27FC236}">
                <a16:creationId xmlns:a16="http://schemas.microsoft.com/office/drawing/2014/main" id="{0EA58F59-6284-AE4E-9226-3A8E8F621231}"/>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l="-7761" t="-3217" r="-6876" b="-5698"/>
          <a:stretch>
            <a:fillRect/>
          </a:stretch>
        </p:blipFill>
        <p:spPr bwMode="auto">
          <a:xfrm>
            <a:off x="2469578" y="2741440"/>
            <a:ext cx="156319" cy="150066"/>
          </a:xfrm>
          <a:prstGeom prst="rect">
            <a:avLst/>
          </a:prstGeom>
          <a:noFill/>
          <a:extLst>
            <a:ext uri="{909E8E84-426E-40DD-AFC4-6F175D3DCCD1}">
              <a14:hiddenFill xmlns:a14="http://schemas.microsoft.com/office/drawing/2010/main">
                <a:solidFill>
                  <a:srgbClr val="FFFFFF"/>
                </a:solidFill>
              </a14:hiddenFill>
            </a:ext>
          </a:extLst>
        </p:spPr>
      </p:pic>
      <p:pic>
        <p:nvPicPr>
          <p:cNvPr id="42" name="Graphic 130">
            <a:extLst>
              <a:ext uri="{FF2B5EF4-FFF2-40B4-BE49-F238E27FC236}">
                <a16:creationId xmlns:a16="http://schemas.microsoft.com/office/drawing/2014/main" id="{AF9667A8-A55E-46A2-A42E-14103C7D914E}"/>
              </a:ext>
            </a:extLst>
          </p:cNvPr>
          <p:cNvPicPr>
            <a:picLocks noChangeAspect="1"/>
          </p:cNvPicPr>
          <p:nvPr/>
        </p:nvPicPr>
        <p:blipFill>
          <a:blip r:embed="rId51" cstate="print">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5582338" y="3234169"/>
            <a:ext cx="170074" cy="170074"/>
          </a:xfrm>
          <a:prstGeom prst="rect">
            <a:avLst/>
          </a:prstGeom>
        </p:spPr>
      </p:pic>
      <p:pic>
        <p:nvPicPr>
          <p:cNvPr id="43" name="Graphic 1086">
            <a:extLst>
              <a:ext uri="{FF2B5EF4-FFF2-40B4-BE49-F238E27FC236}">
                <a16:creationId xmlns:a16="http://schemas.microsoft.com/office/drawing/2014/main" id="{6734D999-229B-4E64-9118-44A4E5738FA9}"/>
              </a:ext>
            </a:extLst>
          </p:cNvPr>
          <p:cNvPicPr>
            <a:picLocks noChangeAspect="1"/>
          </p:cNvPicPr>
          <p:nvPr/>
        </p:nvPicPr>
        <p:blipFill>
          <a:blip r:embed="rId53" cstate="print">
            <a:extLst>
              <a:ext uri="{28A0092B-C50C-407E-A947-70E740481C1C}">
                <a14:useLocalDpi xmlns:a14="http://schemas.microsoft.com/office/drawing/2010/main" val="0"/>
              </a:ext>
              <a:ext uri="{96DAC541-7B7A-43D3-8B79-37D633B846F1}">
                <asvg:svgBlip xmlns:asvg="http://schemas.microsoft.com/office/drawing/2016/SVG/main" r:embed="rId54"/>
              </a:ext>
            </a:extLst>
          </a:blip>
          <a:stretch>
            <a:fillRect/>
          </a:stretch>
        </p:blipFill>
        <p:spPr>
          <a:xfrm>
            <a:off x="5582338" y="3470118"/>
            <a:ext cx="170074" cy="170074"/>
          </a:xfrm>
          <a:prstGeom prst="rect">
            <a:avLst/>
          </a:prstGeom>
        </p:spPr>
      </p:pic>
      <p:pic>
        <p:nvPicPr>
          <p:cNvPr id="1071" name="Picture 163" descr="Icon&#10;&#10;Description automatically generated">
            <a:extLst>
              <a:ext uri="{FF2B5EF4-FFF2-40B4-BE49-F238E27FC236}">
                <a16:creationId xmlns:a16="http://schemas.microsoft.com/office/drawing/2014/main" id="{A75B839A-B4EF-4EB5-BC24-4E022AF0977A}"/>
              </a:ext>
            </a:extLst>
          </p:cNvPr>
          <p:cNvPicPr>
            <a:picLocks noChangeAspect="1" noChangeArrowheads="1"/>
          </p:cNvPicPr>
          <p:nvPr/>
        </p:nvPicPr>
        <p:blipFill>
          <a:blip r:embed="rId55">
            <a:extLst>
              <a:ext uri="{28A0092B-C50C-407E-A947-70E740481C1C}">
                <a14:useLocalDpi xmlns:a14="http://schemas.microsoft.com/office/drawing/2010/main" val="0"/>
              </a:ext>
            </a:extLst>
          </a:blip>
          <a:srcRect l="22293" t="22685" r="21712" b="23531"/>
          <a:stretch>
            <a:fillRect/>
          </a:stretch>
        </p:blipFill>
        <p:spPr bwMode="auto">
          <a:xfrm>
            <a:off x="5580462" y="3709182"/>
            <a:ext cx="173826" cy="167573"/>
          </a:xfrm>
          <a:prstGeom prst="rect">
            <a:avLst/>
          </a:prstGeom>
          <a:noFill/>
          <a:extLst>
            <a:ext uri="{909E8E84-426E-40DD-AFC4-6F175D3DCCD1}">
              <a14:hiddenFill xmlns:a14="http://schemas.microsoft.com/office/drawing/2010/main">
                <a:solidFill>
                  <a:srgbClr val="FFFFFF"/>
                </a:solidFill>
              </a14:hiddenFill>
            </a:ext>
          </a:extLst>
        </p:spPr>
      </p:pic>
      <p:pic>
        <p:nvPicPr>
          <p:cNvPr id="44" name="Graphic 33">
            <a:extLst>
              <a:ext uri="{FF2B5EF4-FFF2-40B4-BE49-F238E27FC236}">
                <a16:creationId xmlns:a16="http://schemas.microsoft.com/office/drawing/2014/main" id="{2E5CC938-008B-4F2D-854A-63839B281F07}"/>
              </a:ext>
            </a:extLst>
          </p:cNvPr>
          <p:cNvPicPr>
            <a:picLocks noChangeAspect="1"/>
          </p:cNvPicPr>
          <p:nvPr/>
        </p:nvPicPr>
        <p:blipFill rotWithShape="1">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26451" t="23623" r="27735" b="25343"/>
          <a:stretch/>
        </p:blipFill>
        <p:spPr>
          <a:xfrm>
            <a:off x="5591092" y="3928672"/>
            <a:ext cx="152566" cy="170074"/>
          </a:xfrm>
          <a:prstGeom prst="rect">
            <a:avLst/>
          </a:prstGeom>
        </p:spPr>
      </p:pic>
      <p:pic>
        <p:nvPicPr>
          <p:cNvPr id="1069" name="Picture 42" descr="A picture containing text, businesscard, envelope, vector graphics&#10;&#10;Description automatically generated">
            <a:extLst>
              <a:ext uri="{FF2B5EF4-FFF2-40B4-BE49-F238E27FC236}">
                <a16:creationId xmlns:a16="http://schemas.microsoft.com/office/drawing/2014/main" id="{601B6CD6-07C1-E4F5-245C-FDD286C680FA}"/>
              </a:ext>
            </a:extLst>
          </p:cNvPr>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5583589" y="4166423"/>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257" descr="Icon&#10;&#10;Description automatically generated">
            <a:extLst>
              <a:ext uri="{FF2B5EF4-FFF2-40B4-BE49-F238E27FC236}">
                <a16:creationId xmlns:a16="http://schemas.microsoft.com/office/drawing/2014/main" id="{ADFB189B-47D5-1DD6-6C81-5B5CE934FB50}"/>
              </a:ext>
            </a:extLst>
          </p:cNvPr>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5601096" y="4409696"/>
            <a:ext cx="132558" cy="132558"/>
          </a:xfrm>
          <a:prstGeom prst="rect">
            <a:avLst/>
          </a:prstGeom>
          <a:noFill/>
          <a:extLst>
            <a:ext uri="{909E8E84-426E-40DD-AFC4-6F175D3DCCD1}">
              <a14:hiddenFill xmlns:a14="http://schemas.microsoft.com/office/drawing/2010/main">
                <a:solidFill>
                  <a:srgbClr val="FFFFFF"/>
                </a:solidFill>
              </a14:hiddenFill>
            </a:ext>
          </a:extLst>
        </p:spPr>
      </p:pic>
      <p:pic>
        <p:nvPicPr>
          <p:cNvPr id="46" name="Graphic 1084">
            <a:extLst>
              <a:ext uri="{FF2B5EF4-FFF2-40B4-BE49-F238E27FC236}">
                <a16:creationId xmlns:a16="http://schemas.microsoft.com/office/drawing/2014/main" id="{E4189D8D-4912-419A-B849-27BE2C3FEC47}"/>
              </a:ext>
            </a:extLst>
          </p:cNvPr>
          <p:cNvPicPr>
            <a:picLocks noChangeAspect="1"/>
          </p:cNvPicPr>
          <p:nvPr/>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3798140" y="661796"/>
            <a:ext cx="170508" cy="170508"/>
          </a:xfrm>
          <a:prstGeom prst="rect">
            <a:avLst/>
          </a:prstGeom>
        </p:spPr>
      </p:pic>
      <p:pic>
        <p:nvPicPr>
          <p:cNvPr id="1105" name="Picture 247" descr="Shape, arrow&#10;&#10;Description automatically generated">
            <a:extLst>
              <a:ext uri="{FF2B5EF4-FFF2-40B4-BE49-F238E27FC236}">
                <a16:creationId xmlns:a16="http://schemas.microsoft.com/office/drawing/2014/main" id="{0CB69A94-E1D5-692A-E8CF-5DCB3488FFEB}"/>
              </a:ext>
            </a:extLst>
          </p:cNvPr>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3802904" y="896817"/>
            <a:ext cx="162986" cy="162986"/>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259" descr="Logo, icon&#10;&#10;Description automatically generated">
            <a:extLst>
              <a:ext uri="{FF2B5EF4-FFF2-40B4-BE49-F238E27FC236}">
                <a16:creationId xmlns:a16="http://schemas.microsoft.com/office/drawing/2014/main" id="{BC69609C-AAFC-D2A0-30F3-004CF3AA22A7}"/>
              </a:ext>
            </a:extLst>
          </p:cNvPr>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3802904" y="1126669"/>
            <a:ext cx="162986" cy="162986"/>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262" descr="A picture containing shape&#10;&#10;Description automatically generated">
            <a:extLst>
              <a:ext uri="{FF2B5EF4-FFF2-40B4-BE49-F238E27FC236}">
                <a16:creationId xmlns:a16="http://schemas.microsoft.com/office/drawing/2014/main" id="{36D485CB-1ADE-B903-417C-8B839F3B707E}"/>
              </a:ext>
            </a:extLst>
          </p:cNvPr>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3814809" y="1371128"/>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268" descr="Logo&#10;&#10;Description automatically generated">
            <a:extLst>
              <a:ext uri="{FF2B5EF4-FFF2-40B4-BE49-F238E27FC236}">
                <a16:creationId xmlns:a16="http://schemas.microsoft.com/office/drawing/2014/main" id="{46EFA6E2-F8CA-D15F-C55A-6F05EEA63C52}"/>
              </a:ext>
            </a:extLst>
          </p:cNvPr>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3814809" y="1591775"/>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271" descr="Icon&#10;&#10;Description automatically generated">
            <a:extLst>
              <a:ext uri="{FF2B5EF4-FFF2-40B4-BE49-F238E27FC236}">
                <a16:creationId xmlns:a16="http://schemas.microsoft.com/office/drawing/2014/main" id="{51826065-DCAE-9C4A-2A5A-16CDE3C70DF3}"/>
              </a:ext>
            </a:extLst>
          </p:cNvPr>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3814809" y="183017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274" descr="Logo&#10;&#10;Description automatically generated">
            <a:extLst>
              <a:ext uri="{FF2B5EF4-FFF2-40B4-BE49-F238E27FC236}">
                <a16:creationId xmlns:a16="http://schemas.microsoft.com/office/drawing/2014/main" id="{1C47B0D4-5987-6081-AE89-33774CD983CB}"/>
              </a:ext>
            </a:extLst>
          </p:cNvPr>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3814809" y="207480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277" descr="Icon&#10;&#10;Description automatically generated">
            <a:extLst>
              <a:ext uri="{FF2B5EF4-FFF2-40B4-BE49-F238E27FC236}">
                <a16:creationId xmlns:a16="http://schemas.microsoft.com/office/drawing/2014/main" id="{50E3446B-E9A7-19BE-49FD-63E525554310}"/>
              </a:ext>
            </a:extLst>
          </p:cNvPr>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3814809" y="231108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293" descr="Icon&#10;&#10;Description automatically generated">
            <a:extLst>
              <a:ext uri="{FF2B5EF4-FFF2-40B4-BE49-F238E27FC236}">
                <a16:creationId xmlns:a16="http://schemas.microsoft.com/office/drawing/2014/main" id="{7296C7CF-FBBD-0C0A-BCEE-B475B12C6853}"/>
              </a:ext>
            </a:extLst>
          </p:cNvPr>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3814809" y="2530076"/>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296" descr="Icon&#10;&#10;Description automatically generated">
            <a:extLst>
              <a:ext uri="{FF2B5EF4-FFF2-40B4-BE49-F238E27FC236}">
                <a16:creationId xmlns:a16="http://schemas.microsoft.com/office/drawing/2014/main" id="{8733A37D-1A35-7BD4-3AD2-BB7D0DD7E803}"/>
              </a:ext>
            </a:extLst>
          </p:cNvPr>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3814809" y="276813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299" descr="A close-up of a logo&#10;&#10;Description automatically generated with low confidence">
            <a:extLst>
              <a:ext uri="{FF2B5EF4-FFF2-40B4-BE49-F238E27FC236}">
                <a16:creationId xmlns:a16="http://schemas.microsoft.com/office/drawing/2014/main" id="{8C929F54-6C6F-35B2-3B8A-50F2BCA1C366}"/>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3814809" y="300481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265" descr="Icon&#10;&#10;Description automatically generated">
            <a:extLst>
              <a:ext uri="{FF2B5EF4-FFF2-40B4-BE49-F238E27FC236}">
                <a16:creationId xmlns:a16="http://schemas.microsoft.com/office/drawing/2014/main" id="{4C24CDA8-7527-3B79-824C-3C900862D0BD}"/>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3814809" y="3243299"/>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241" descr="Icon&#10;&#10;Description automatically generated with low confidence">
            <a:extLst>
              <a:ext uri="{FF2B5EF4-FFF2-40B4-BE49-F238E27FC236}">
                <a16:creationId xmlns:a16="http://schemas.microsoft.com/office/drawing/2014/main" id="{4DB6A71F-7879-86E9-8FE5-3C56C0E38BA9}"/>
              </a:ext>
            </a:extLst>
          </p:cNvPr>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3814809" y="3471088"/>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3" name="Picture 238" descr="A picture containing icon&#10;&#10;Description automatically generated">
            <a:extLst>
              <a:ext uri="{FF2B5EF4-FFF2-40B4-BE49-F238E27FC236}">
                <a16:creationId xmlns:a16="http://schemas.microsoft.com/office/drawing/2014/main" id="{EB2ED48E-E568-98C2-7A20-601AC3B0188F}"/>
              </a:ext>
            </a:extLst>
          </p:cNvPr>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3814809" y="369981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229" descr="A picture containing text, envelope&#10;&#10;Description automatically generated">
            <a:extLst>
              <a:ext uri="{FF2B5EF4-FFF2-40B4-BE49-F238E27FC236}">
                <a16:creationId xmlns:a16="http://schemas.microsoft.com/office/drawing/2014/main" id="{44964A11-F90B-FC02-7B8B-A4E60641D17A}"/>
              </a:ext>
            </a:extLst>
          </p:cNvPr>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3814809" y="394751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226" descr="Icon&#10;&#10;Description automatically generated">
            <a:extLst>
              <a:ext uri="{FF2B5EF4-FFF2-40B4-BE49-F238E27FC236}">
                <a16:creationId xmlns:a16="http://schemas.microsoft.com/office/drawing/2014/main" id="{44436930-38B9-DC2E-80F1-1B2FF43B3D32}"/>
              </a:ext>
            </a:extLst>
          </p:cNvPr>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814809" y="4166423"/>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223" descr="A picture containing text, stationary, envelope, businesscard&#10;&#10;Description automatically generated">
            <a:extLst>
              <a:ext uri="{FF2B5EF4-FFF2-40B4-BE49-F238E27FC236}">
                <a16:creationId xmlns:a16="http://schemas.microsoft.com/office/drawing/2014/main" id="{B162A9C4-2018-335E-2B1E-6F8DFF6E0C9D}"/>
              </a:ext>
            </a:extLst>
          </p:cNvPr>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814809" y="4392799"/>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40" descr="Icon&#10;&#10;Description automatically generated">
            <a:extLst>
              <a:ext uri="{FF2B5EF4-FFF2-40B4-BE49-F238E27FC236}">
                <a16:creationId xmlns:a16="http://schemas.microsoft.com/office/drawing/2014/main" id="{088EBCD9-3A9E-CAE6-0CEF-D16F5EE557A1}"/>
              </a:ext>
            </a:extLst>
          </p:cNvPr>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3814809" y="4640714"/>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220" descr="Icon&#10;&#10;Description automatically generated">
            <a:extLst>
              <a:ext uri="{FF2B5EF4-FFF2-40B4-BE49-F238E27FC236}">
                <a16:creationId xmlns:a16="http://schemas.microsoft.com/office/drawing/2014/main" id="{C2DD27C3-45FD-4E96-3662-E59AE2E8955E}"/>
              </a:ext>
            </a:extLst>
          </p:cNvPr>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3814809" y="487986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232" descr="Icon&#10;&#10;Description automatically generated">
            <a:extLst>
              <a:ext uri="{FF2B5EF4-FFF2-40B4-BE49-F238E27FC236}">
                <a16:creationId xmlns:a16="http://schemas.microsoft.com/office/drawing/2014/main" id="{30259FA6-E4F4-E3CC-1862-8A2D53A6C557}"/>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3814809" y="510445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235" descr="Logo&#10;&#10;Description automatically generated with low confidence">
            <a:extLst>
              <a:ext uri="{FF2B5EF4-FFF2-40B4-BE49-F238E27FC236}">
                <a16:creationId xmlns:a16="http://schemas.microsoft.com/office/drawing/2014/main" id="{BC80FDBD-4271-CE55-45C9-8A194E93BBEA}"/>
              </a:ext>
            </a:extLst>
          </p:cNvPr>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3814809" y="5342785"/>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244" descr="Icon&#10;&#10;Description automatically generated">
            <a:extLst>
              <a:ext uri="{FF2B5EF4-FFF2-40B4-BE49-F238E27FC236}">
                <a16:creationId xmlns:a16="http://schemas.microsoft.com/office/drawing/2014/main" id="{FC183EBE-502B-3AF4-1F8E-92DA2A6D1898}"/>
              </a:ext>
            </a:extLst>
          </p:cNvPr>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3814809" y="556708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254" descr="Icon&#10;&#10;Description automatically generated with low confidence">
            <a:extLst>
              <a:ext uri="{FF2B5EF4-FFF2-40B4-BE49-F238E27FC236}">
                <a16:creationId xmlns:a16="http://schemas.microsoft.com/office/drawing/2014/main" id="{9ABAA069-9B2F-30D6-255F-51D953EE89E1}"/>
              </a:ext>
            </a:extLst>
          </p:cNvPr>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3814809" y="5798061"/>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306" descr="Shape&#10;&#10;Description automatically generated with medium confidence">
            <a:extLst>
              <a:ext uri="{FF2B5EF4-FFF2-40B4-BE49-F238E27FC236}">
                <a16:creationId xmlns:a16="http://schemas.microsoft.com/office/drawing/2014/main" id="{E4F2AB26-F5E4-9B24-0D2E-4A735A335541}"/>
              </a:ext>
            </a:extLst>
          </p:cNvPr>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5576094" y="860731"/>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309" descr="Icon&#10;&#10;Description automatically generated">
            <a:extLst>
              <a:ext uri="{FF2B5EF4-FFF2-40B4-BE49-F238E27FC236}">
                <a16:creationId xmlns:a16="http://schemas.microsoft.com/office/drawing/2014/main" id="{3316188D-1229-871B-2A16-6C78D552A1C1}"/>
              </a:ext>
            </a:extLst>
          </p:cNvPr>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5576094" y="1122179"/>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312" descr="Icon&#10;&#10;Description automatically generated">
            <a:extLst>
              <a:ext uri="{FF2B5EF4-FFF2-40B4-BE49-F238E27FC236}">
                <a16:creationId xmlns:a16="http://schemas.microsoft.com/office/drawing/2014/main" id="{AB36B297-4936-CFF7-3F06-F4FC91922CCF}"/>
              </a:ext>
            </a:extLst>
          </p:cNvPr>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576094" y="1351994"/>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315" descr="Shape&#10;&#10;Description automatically generated">
            <a:extLst>
              <a:ext uri="{FF2B5EF4-FFF2-40B4-BE49-F238E27FC236}">
                <a16:creationId xmlns:a16="http://schemas.microsoft.com/office/drawing/2014/main" id="{DA322EC2-2213-6C65-A67A-A9DE4EB90CDE}"/>
              </a:ext>
            </a:extLst>
          </p:cNvPr>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5576094" y="1563833"/>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318" descr="A picture containing text, stationary, envelope&#10;&#10;Description automatically generated">
            <a:extLst>
              <a:ext uri="{FF2B5EF4-FFF2-40B4-BE49-F238E27FC236}">
                <a16:creationId xmlns:a16="http://schemas.microsoft.com/office/drawing/2014/main" id="{68AD9FD5-C99D-9951-5E4D-F15E96C3CD5C}"/>
              </a:ext>
            </a:extLst>
          </p:cNvPr>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5576094" y="1802191"/>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321" descr="A picture containing stationary, box&#10;&#10;Description automatically generated">
            <a:extLst>
              <a:ext uri="{FF2B5EF4-FFF2-40B4-BE49-F238E27FC236}">
                <a16:creationId xmlns:a16="http://schemas.microsoft.com/office/drawing/2014/main" id="{B9D06B72-5231-297C-E4A0-6797231B94C9}"/>
              </a:ext>
            </a:extLst>
          </p:cNvPr>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576094" y="2020273"/>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3" name="Picture 28666650" descr="A blue and white diamond&#10;&#10;Description automatically generated">
            <a:extLst>
              <a:ext uri="{FF2B5EF4-FFF2-40B4-BE49-F238E27FC236}">
                <a16:creationId xmlns:a16="http://schemas.microsoft.com/office/drawing/2014/main" id="{AE4DF360-1E45-7C93-2385-C3F0C7FFF37B}"/>
              </a:ext>
            </a:extLst>
          </p:cNvPr>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2431950" y="3192895"/>
            <a:ext cx="250825" cy="250825"/>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1051" descr="Shape&#10;&#10;Description automatically generated with medium confidence">
            <a:extLst>
              <a:ext uri="{FF2B5EF4-FFF2-40B4-BE49-F238E27FC236}">
                <a16:creationId xmlns:a16="http://schemas.microsoft.com/office/drawing/2014/main" id="{2F9D61F2-933E-0ADF-BBF6-A76CA94BBD62}"/>
              </a:ext>
            </a:extLst>
          </p:cNvPr>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595285" y="5103197"/>
            <a:ext cx="144180" cy="144181"/>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51" descr="Icon&#10;&#10;Description automatically generated">
            <a:extLst>
              <a:ext uri="{FF2B5EF4-FFF2-40B4-BE49-F238E27FC236}">
                <a16:creationId xmlns:a16="http://schemas.microsoft.com/office/drawing/2014/main" id="{93C7589B-9DB8-E20F-51EE-6F46A34B52E6}"/>
              </a:ext>
            </a:extLst>
          </p:cNvPr>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589017" y="5338213"/>
            <a:ext cx="156717" cy="156718"/>
          </a:xfrm>
          <a:prstGeom prst="rect">
            <a:avLst/>
          </a:prstGeom>
          <a:noFill/>
          <a:extLst>
            <a:ext uri="{909E8E84-426E-40DD-AFC4-6F175D3DCCD1}">
              <a14:hiddenFill xmlns:a14="http://schemas.microsoft.com/office/drawing/2010/main">
                <a:solidFill>
                  <a:srgbClr val="FFFFFF"/>
                </a:solidFill>
              </a14:hiddenFill>
            </a:ext>
          </a:extLst>
        </p:spPr>
      </p:pic>
      <p:pic>
        <p:nvPicPr>
          <p:cNvPr id="48" name="Graphic 37">
            <a:extLst>
              <a:ext uri="{FF2B5EF4-FFF2-40B4-BE49-F238E27FC236}">
                <a16:creationId xmlns:a16="http://schemas.microsoft.com/office/drawing/2014/main" id="{FBF2467B-8F06-4167-B736-C8B993B43FF7}"/>
              </a:ext>
            </a:extLst>
          </p:cNvPr>
          <p:cNvPicPr>
            <a:picLocks noChangeAspect="1"/>
          </p:cNvPicPr>
          <p:nvPr/>
        </p:nvPicPr>
        <p:blipFill>
          <a:blip r:embed="rId93">
            <a:extLst>
              <a:ext uri="{28A0092B-C50C-407E-A947-70E740481C1C}">
                <a14:useLocalDpi xmlns:a14="http://schemas.microsoft.com/office/drawing/2010/main" val="0"/>
              </a:ext>
              <a:ext uri="{96DAC541-7B7A-43D3-8B79-37D633B846F1}">
                <asvg:svgBlip xmlns:asvg="http://schemas.microsoft.com/office/drawing/2016/SVG/main" r:embed="rId94"/>
              </a:ext>
            </a:extLst>
          </a:blip>
          <a:stretch>
            <a:fillRect/>
          </a:stretch>
        </p:blipFill>
        <p:spPr>
          <a:xfrm>
            <a:off x="5589643" y="5578268"/>
            <a:ext cx="155464" cy="155464"/>
          </a:xfrm>
          <a:prstGeom prst="rect">
            <a:avLst/>
          </a:prstGeom>
        </p:spPr>
      </p:pic>
      <p:pic>
        <p:nvPicPr>
          <p:cNvPr id="1108" name="Picture 39" descr="A picture containing text, clipart&#10;&#10;Description automatically generated">
            <a:extLst>
              <a:ext uri="{FF2B5EF4-FFF2-40B4-BE49-F238E27FC236}">
                <a16:creationId xmlns:a16="http://schemas.microsoft.com/office/drawing/2014/main" id="{A024A59E-96FA-909F-0808-1EFEE3CB1E1A}"/>
              </a:ext>
            </a:extLst>
          </p:cNvPr>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5595285" y="5810448"/>
            <a:ext cx="144180" cy="144181"/>
          </a:xfrm>
          <a:prstGeom prst="rect">
            <a:avLst/>
          </a:prstGeom>
          <a:noFill/>
          <a:extLst>
            <a:ext uri="{909E8E84-426E-40DD-AFC4-6F175D3DCCD1}">
              <a14:hiddenFill xmlns:a14="http://schemas.microsoft.com/office/drawing/2010/main">
                <a:solidFill>
                  <a:srgbClr val="FFFFFF"/>
                </a:solidFill>
              </a14:hiddenFill>
            </a:ext>
          </a:extLst>
        </p:spPr>
      </p:pic>
      <p:pic>
        <p:nvPicPr>
          <p:cNvPr id="1107" name="Picture 1069" descr="Icon&#10;&#10;Description automatically generated">
            <a:extLst>
              <a:ext uri="{FF2B5EF4-FFF2-40B4-BE49-F238E27FC236}">
                <a16:creationId xmlns:a16="http://schemas.microsoft.com/office/drawing/2014/main" id="{10343B47-424F-69BE-71FD-1FC651381470}"/>
              </a:ext>
            </a:extLst>
          </p:cNvPr>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5595285" y="6048986"/>
            <a:ext cx="144180" cy="14418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A blue shield with black background&#10;&#10;Description automatically generated">
            <a:extLst>
              <a:ext uri="{FF2B5EF4-FFF2-40B4-BE49-F238E27FC236}">
                <a16:creationId xmlns:a16="http://schemas.microsoft.com/office/drawing/2014/main" id="{ABA5A068-E486-AF93-A72B-CCF0458B6B7D}"/>
              </a:ext>
            </a:extLst>
          </p:cNvPr>
          <p:cNvPicPr>
            <a:picLocks noChangeAspect="1"/>
          </p:cNvPicPr>
          <p:nvPr/>
        </p:nvPicPr>
        <p:blipFill>
          <a:blip r:embed="rId97">
            <a:extLst>
              <a:ext uri="{28A0092B-C50C-407E-A947-70E740481C1C}">
                <a14:useLocalDpi xmlns:a14="http://schemas.microsoft.com/office/drawing/2010/main" val="0"/>
              </a:ext>
            </a:extLst>
          </a:blip>
          <a:stretch>
            <a:fillRect/>
          </a:stretch>
        </p:blipFill>
        <p:spPr>
          <a:xfrm>
            <a:off x="2428047" y="3645620"/>
            <a:ext cx="250824" cy="250824"/>
          </a:xfrm>
          <a:prstGeom prst="rect">
            <a:avLst/>
          </a:prstGeom>
        </p:spPr>
      </p:pic>
      <p:pic>
        <p:nvPicPr>
          <p:cNvPr id="50" name="Picture 8">
            <a:extLst>
              <a:ext uri="{FF2B5EF4-FFF2-40B4-BE49-F238E27FC236}">
                <a16:creationId xmlns:a16="http://schemas.microsoft.com/office/drawing/2014/main" id="{E27F0C94-D4B5-69C7-E56E-9DB539263B00}"/>
              </a:ext>
            </a:extLst>
          </p:cNvPr>
          <p:cNvPicPr>
            <a:picLocks noChangeAspect="1"/>
          </p:cNvPicPr>
          <p:nvPr/>
        </p:nvPicPr>
        <p:blipFill>
          <a:blip r:embed="rId98">
            <a:extLst>
              <a:ext uri="{28A0092B-C50C-407E-A947-70E740481C1C}">
                <a14:useLocalDpi xmlns:a14="http://schemas.microsoft.com/office/drawing/2010/main" val="0"/>
              </a:ext>
            </a:extLst>
          </a:blip>
          <a:stretch>
            <a:fillRect/>
          </a:stretch>
        </p:blipFill>
        <p:spPr>
          <a:xfrm>
            <a:off x="2458144" y="3431253"/>
            <a:ext cx="205748" cy="206937"/>
          </a:xfrm>
          <a:prstGeom prst="rect">
            <a:avLst/>
          </a:prstGeom>
        </p:spPr>
      </p:pic>
      <p:pic>
        <p:nvPicPr>
          <p:cNvPr id="51" name="Graphic 5">
            <a:extLst>
              <a:ext uri="{FF2B5EF4-FFF2-40B4-BE49-F238E27FC236}">
                <a16:creationId xmlns:a16="http://schemas.microsoft.com/office/drawing/2014/main" id="{1FC89421-7B4F-1E82-4414-05EAADE17AB3}"/>
              </a:ext>
            </a:extLst>
          </p:cNvPr>
          <p:cNvPicPr>
            <a:picLocks noChangeAspect="1"/>
          </p:cNvPicPr>
          <p:nvPr/>
        </p:nvPicPr>
        <p:blipFill>
          <a:blip r:embed="rId99">
            <a:extLst>
              <a:ext uri="{28A0092B-C50C-407E-A947-70E740481C1C}">
                <a14:useLocalDpi xmlns:a14="http://schemas.microsoft.com/office/drawing/2010/main" val="0"/>
              </a:ext>
              <a:ext uri="{96DAC541-7B7A-43D3-8B79-37D633B846F1}">
                <asvg:svgBlip xmlns:asvg="http://schemas.microsoft.com/office/drawing/2016/SVG/main" r:embed="rId100"/>
              </a:ext>
            </a:extLst>
          </a:blip>
          <a:stretch>
            <a:fillRect/>
          </a:stretch>
        </p:blipFill>
        <p:spPr>
          <a:xfrm>
            <a:off x="2454270" y="3910172"/>
            <a:ext cx="206375" cy="206375"/>
          </a:xfrm>
          <a:prstGeom prst="rect">
            <a:avLst/>
          </a:prstGeom>
        </p:spPr>
      </p:pic>
      <p:pic>
        <p:nvPicPr>
          <p:cNvPr id="3" name="Graphic 2">
            <a:extLst>
              <a:ext uri="{FF2B5EF4-FFF2-40B4-BE49-F238E27FC236}">
                <a16:creationId xmlns:a16="http://schemas.microsoft.com/office/drawing/2014/main" id="{C6888FBE-6B18-B49F-2886-804767F78BDC}"/>
              </a:ext>
            </a:extLst>
          </p:cNvPr>
          <p:cNvPicPr>
            <a:picLocks noChangeAspect="1"/>
          </p:cNvPicPr>
          <p:nvPr/>
        </p:nvPicPr>
        <p:blipFill>
          <a:blip r:embed="rId101">
            <a:extLst>
              <a:ext uri="{28A0092B-C50C-407E-A947-70E740481C1C}">
                <a14:useLocalDpi xmlns:a14="http://schemas.microsoft.com/office/drawing/2010/main" val="0"/>
              </a:ext>
              <a:ext uri="{96DAC541-7B7A-43D3-8B79-37D633B846F1}">
                <asvg:svgBlip xmlns:asvg="http://schemas.microsoft.com/office/drawing/2016/SVG/main" r:embed="rId102"/>
              </a:ext>
            </a:extLst>
          </a:blip>
          <a:stretch>
            <a:fillRect/>
          </a:stretch>
        </p:blipFill>
        <p:spPr>
          <a:xfrm>
            <a:off x="960121" y="4379506"/>
            <a:ext cx="201233" cy="201234"/>
          </a:xfrm>
          <a:prstGeom prst="rect">
            <a:avLst/>
          </a:prstGeom>
        </p:spPr>
      </p:pic>
      <p:pic>
        <p:nvPicPr>
          <p:cNvPr id="6" name="Picture 5" descr="A purple and blue logo&#10;&#10;Description automatically generated">
            <a:extLst>
              <a:ext uri="{FF2B5EF4-FFF2-40B4-BE49-F238E27FC236}">
                <a16:creationId xmlns:a16="http://schemas.microsoft.com/office/drawing/2014/main" id="{0F4CD1A5-5093-F6D4-615C-A1DF80518E95}"/>
              </a:ext>
            </a:extLst>
          </p:cNvPr>
          <p:cNvPicPr>
            <a:picLocks noChangeAspect="1"/>
          </p:cNvPicPr>
          <p:nvPr/>
        </p:nvPicPr>
        <p:blipFill>
          <a:blip r:embed="rId103">
            <a:extLst>
              <a:ext uri="{28A0092B-C50C-407E-A947-70E740481C1C}">
                <a14:useLocalDpi xmlns:a14="http://schemas.microsoft.com/office/drawing/2010/main" val="0"/>
              </a:ext>
            </a:extLst>
          </a:blip>
          <a:stretch>
            <a:fillRect/>
          </a:stretch>
        </p:blipFill>
        <p:spPr>
          <a:xfrm>
            <a:off x="2458467" y="5555526"/>
            <a:ext cx="170368" cy="168295"/>
          </a:xfrm>
          <a:prstGeom prst="rect">
            <a:avLst/>
          </a:prstGeom>
        </p:spPr>
      </p:pic>
      <p:pic>
        <p:nvPicPr>
          <p:cNvPr id="7" name="Picture 2" descr="Using Azure">
            <a:extLst>
              <a:ext uri="{FF2B5EF4-FFF2-40B4-BE49-F238E27FC236}">
                <a16:creationId xmlns:a16="http://schemas.microsoft.com/office/drawing/2014/main" id="{510E45E0-AC5B-744B-5785-B4EBF3857C02}"/>
              </a:ext>
            </a:extLst>
          </p:cNvPr>
          <p:cNvPicPr>
            <a:picLocks noChangeAspect="1" noChangeArrowheads="1"/>
          </p:cNvPicPr>
          <p:nvPr/>
        </p:nvPicPr>
        <p:blipFill rotWithShape="1">
          <a:blip r:embed="rId104">
            <a:extLst>
              <a:ext uri="{BEBA8EAE-BF5A-486C-A8C5-ECC9F3942E4B}">
                <a14:imgProps xmlns:a14="http://schemas.microsoft.com/office/drawing/2010/main">
                  <a14:imgLayer r:embed="rId105">
                    <a14:imgEffect>
                      <a14:backgroundRemoval t="10000" b="90000" l="10000" r="90000">
                        <a14:backgroundMark x1="50556" y1="53673" x2="50556" y2="53673"/>
                        <a14:backgroundMark x1="48111" y1="62041" x2="48111" y2="62041"/>
                        <a14:backgroundMark x1="60333" y1="60612" x2="60333" y2="60612"/>
                        <a14:backgroundMark x1="60889" y1="63673" x2="60889" y2="63673"/>
                        <a14:backgroundMark x1="61444" y1="66735" x2="61444" y2="66735"/>
                      </a14:backgroundRemoval>
                    </a14:imgEffect>
                  </a14:imgLayer>
                </a14:imgProps>
              </a:ext>
              <a:ext uri="{28A0092B-C50C-407E-A947-70E740481C1C}">
                <a14:useLocalDpi xmlns:a14="http://schemas.microsoft.com/office/drawing/2010/main" val="0"/>
              </a:ext>
            </a:extLst>
          </a:blip>
          <a:srcRect l="38370" t="29592" r="37185" b="27415"/>
          <a:stretch/>
        </p:blipFill>
        <p:spPr bwMode="auto">
          <a:xfrm>
            <a:off x="5574113" y="2523543"/>
            <a:ext cx="186525" cy="178612"/>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C60A4C2B-EDF7-EB03-29ED-634F8E4BD068}"/>
              </a:ext>
            </a:extLst>
          </p:cNvPr>
          <p:cNvPicPr>
            <a:picLocks noChangeAspect="1"/>
          </p:cNvPicPr>
          <p:nvPr/>
        </p:nvPicPr>
        <p:blipFill>
          <a:blip r:embed="rId106">
            <a:extLst>
              <a:ext uri="{28A0092B-C50C-407E-A947-70E740481C1C}">
                <a14:useLocalDpi xmlns:a14="http://schemas.microsoft.com/office/drawing/2010/main" val="0"/>
              </a:ext>
              <a:ext uri="{96DAC541-7B7A-43D3-8B79-37D633B846F1}">
                <asvg:svgBlip xmlns:asvg="http://schemas.microsoft.com/office/drawing/2016/SVG/main" r:embed="rId107"/>
              </a:ext>
            </a:extLst>
          </a:blip>
          <a:stretch>
            <a:fillRect/>
          </a:stretch>
        </p:blipFill>
        <p:spPr>
          <a:xfrm>
            <a:off x="5574113" y="2998238"/>
            <a:ext cx="186525" cy="186525"/>
          </a:xfrm>
          <a:prstGeom prst="rect">
            <a:avLst/>
          </a:prstGeom>
        </p:spPr>
      </p:pic>
      <p:pic>
        <p:nvPicPr>
          <p:cNvPr id="12" name="Picture 14">
            <a:extLst>
              <a:ext uri="{FF2B5EF4-FFF2-40B4-BE49-F238E27FC236}">
                <a16:creationId xmlns:a16="http://schemas.microsoft.com/office/drawing/2014/main" id="{336BFF35-2336-B013-E16A-50CCF49C60E4}"/>
              </a:ext>
            </a:extLst>
          </p:cNvPr>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2423638" y="4354690"/>
            <a:ext cx="256814" cy="256814"/>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descr="compliance&#10;">
            <a:extLst>
              <a:ext uri="{FF2B5EF4-FFF2-40B4-BE49-F238E27FC236}">
                <a16:creationId xmlns:a16="http://schemas.microsoft.com/office/drawing/2014/main" id="{BC5DFE34-1521-27FA-26A9-4F41540286D5}"/>
              </a:ext>
            </a:extLst>
          </p:cNvPr>
          <p:cNvGrpSpPr>
            <a:grpSpLocks noChangeAspect="1"/>
          </p:cNvGrpSpPr>
          <p:nvPr/>
        </p:nvGrpSpPr>
        <p:grpSpPr>
          <a:xfrm>
            <a:off x="2410289" y="4164443"/>
            <a:ext cx="266724" cy="171233"/>
            <a:chOff x="7746041" y="4111607"/>
            <a:chExt cx="528205" cy="339096"/>
          </a:xfrm>
        </p:grpSpPr>
        <p:sp>
          <p:nvSpPr>
            <p:cNvPr id="14" name="Freeform: Shape 13">
              <a:extLst>
                <a:ext uri="{FF2B5EF4-FFF2-40B4-BE49-F238E27FC236}">
                  <a16:creationId xmlns:a16="http://schemas.microsoft.com/office/drawing/2014/main" id="{6E5F77B0-507B-AD77-026C-CD86BA8B599F}"/>
                </a:ext>
              </a:extLst>
            </p:cNvPr>
            <p:cNvSpPr/>
            <p:nvPr/>
          </p:nvSpPr>
          <p:spPr>
            <a:xfrm>
              <a:off x="7892207" y="4398748"/>
              <a:ext cx="259773" cy="51955"/>
            </a:xfrm>
            <a:custGeom>
              <a:avLst/>
              <a:gdLst>
                <a:gd name="connsiteX0" fmla="*/ 121141 w 259772"/>
                <a:gd name="connsiteY0" fmla="*/ 17145 h 51954"/>
                <a:gd name="connsiteX1" fmla="*/ 267306 w 259772"/>
                <a:gd name="connsiteY1" fmla="*/ 0 h 51954"/>
                <a:gd name="connsiteX2" fmla="*/ 267306 w 259772"/>
                <a:gd name="connsiteY2" fmla="*/ 25718 h 51954"/>
                <a:gd name="connsiteX3" fmla="*/ 238039 w 259772"/>
                <a:gd name="connsiteY3" fmla="*/ 60008 h 51954"/>
                <a:gd name="connsiteX4" fmla="*/ 33424 w 259772"/>
                <a:gd name="connsiteY4" fmla="*/ 60008 h 51954"/>
                <a:gd name="connsiteX5" fmla="*/ 0 w 259772"/>
                <a:gd name="connsiteY5" fmla="*/ 25718 h 51954"/>
                <a:gd name="connsiteX6" fmla="*/ 0 w 259772"/>
                <a:gd name="connsiteY6" fmla="*/ 4330 h 51954"/>
                <a:gd name="connsiteX7" fmla="*/ 121141 w 259772"/>
                <a:gd name="connsiteY7" fmla="*/ 17145 h 51954"/>
                <a:gd name="connsiteX8" fmla="*/ 121141 w 259772"/>
                <a:gd name="connsiteY8" fmla="*/ 17145 h 5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772" h="51954">
                  <a:moveTo>
                    <a:pt x="121141" y="17145"/>
                  </a:moveTo>
                  <a:cubicBezTo>
                    <a:pt x="175433" y="17145"/>
                    <a:pt x="225569" y="12902"/>
                    <a:pt x="267306" y="0"/>
                  </a:cubicBezTo>
                  <a:cubicBezTo>
                    <a:pt x="267306" y="8573"/>
                    <a:pt x="267306" y="17145"/>
                    <a:pt x="267306" y="25718"/>
                  </a:cubicBezTo>
                  <a:cubicBezTo>
                    <a:pt x="267306" y="42863"/>
                    <a:pt x="254751" y="60008"/>
                    <a:pt x="238039" y="60008"/>
                  </a:cubicBezTo>
                  <a:cubicBezTo>
                    <a:pt x="238039" y="60008"/>
                    <a:pt x="238039" y="60008"/>
                    <a:pt x="33424" y="60008"/>
                  </a:cubicBezTo>
                  <a:cubicBezTo>
                    <a:pt x="16712" y="60008"/>
                    <a:pt x="0" y="42863"/>
                    <a:pt x="0" y="25718"/>
                  </a:cubicBezTo>
                  <a:cubicBezTo>
                    <a:pt x="0" y="25718"/>
                    <a:pt x="0" y="25718"/>
                    <a:pt x="0" y="4330"/>
                  </a:cubicBezTo>
                  <a:cubicBezTo>
                    <a:pt x="37580" y="12815"/>
                    <a:pt x="79404" y="17145"/>
                    <a:pt x="121141" y="17145"/>
                  </a:cubicBezTo>
                  <a:lnTo>
                    <a:pt x="121141" y="17145"/>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5" name="Freeform: Shape 14">
              <a:extLst>
                <a:ext uri="{FF2B5EF4-FFF2-40B4-BE49-F238E27FC236}">
                  <a16:creationId xmlns:a16="http://schemas.microsoft.com/office/drawing/2014/main" id="{0210B7B5-98B5-9F36-0483-BD06E6304A52}"/>
                </a:ext>
              </a:extLst>
            </p:cNvPr>
            <p:cNvSpPr/>
            <p:nvPr/>
          </p:nvSpPr>
          <p:spPr>
            <a:xfrm>
              <a:off x="7892207" y="4111607"/>
              <a:ext cx="259773" cy="303069"/>
            </a:xfrm>
            <a:custGeom>
              <a:avLst/>
              <a:gdLst>
                <a:gd name="connsiteX0" fmla="*/ 238125 w 259772"/>
                <a:gd name="connsiteY0" fmla="*/ 120015 h 303068"/>
                <a:gd name="connsiteX1" fmla="*/ 150409 w 259772"/>
                <a:gd name="connsiteY1" fmla="*/ 120015 h 303068"/>
                <a:gd name="connsiteX2" fmla="*/ 150409 w 259772"/>
                <a:gd name="connsiteY2" fmla="*/ 29960 h 303068"/>
                <a:gd name="connsiteX3" fmla="*/ 242282 w 259772"/>
                <a:gd name="connsiteY3" fmla="*/ 81396 h 303068"/>
                <a:gd name="connsiteX4" fmla="*/ 179590 w 259772"/>
                <a:gd name="connsiteY4" fmla="*/ 12815 h 303068"/>
                <a:gd name="connsiteX5" fmla="*/ 150409 w 259772"/>
                <a:gd name="connsiteY5" fmla="*/ 0 h 303068"/>
                <a:gd name="connsiteX6" fmla="*/ 33424 w 259772"/>
                <a:gd name="connsiteY6" fmla="*/ 0 h 303068"/>
                <a:gd name="connsiteX7" fmla="*/ 0 w 259772"/>
                <a:gd name="connsiteY7" fmla="*/ 29960 h 303068"/>
                <a:gd name="connsiteX8" fmla="*/ 0 w 259772"/>
                <a:gd name="connsiteY8" fmla="*/ 47106 h 303068"/>
                <a:gd name="connsiteX9" fmla="*/ 0 w 259772"/>
                <a:gd name="connsiteY9" fmla="*/ 77066 h 303068"/>
                <a:gd name="connsiteX10" fmla="*/ 0 w 259772"/>
                <a:gd name="connsiteY10" fmla="*/ 102784 h 303068"/>
                <a:gd name="connsiteX11" fmla="*/ 0 w 259772"/>
                <a:gd name="connsiteY11" fmla="*/ 296401 h 303068"/>
                <a:gd name="connsiteX12" fmla="*/ 121141 w 259772"/>
                <a:gd name="connsiteY12" fmla="*/ 309216 h 303068"/>
                <a:gd name="connsiteX13" fmla="*/ 267306 w 259772"/>
                <a:gd name="connsiteY13" fmla="*/ 292071 h 303068"/>
                <a:gd name="connsiteX14" fmla="*/ 267306 w 259772"/>
                <a:gd name="connsiteY14" fmla="*/ 119842 h 303068"/>
                <a:gd name="connsiteX15" fmla="*/ 267306 w 259772"/>
                <a:gd name="connsiteY15" fmla="*/ 107026 h 303068"/>
                <a:gd name="connsiteX16" fmla="*/ 242282 w 259772"/>
                <a:gd name="connsiteY16" fmla="*/ 81396 h 30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772" h="303068">
                  <a:moveTo>
                    <a:pt x="238125" y="120015"/>
                  </a:moveTo>
                  <a:cubicBezTo>
                    <a:pt x="150409" y="120015"/>
                    <a:pt x="150409" y="120015"/>
                    <a:pt x="150409" y="120015"/>
                  </a:cubicBezTo>
                  <a:lnTo>
                    <a:pt x="150409" y="29960"/>
                  </a:lnTo>
                  <a:moveTo>
                    <a:pt x="242282" y="81396"/>
                  </a:moveTo>
                  <a:cubicBezTo>
                    <a:pt x="179590" y="12815"/>
                    <a:pt x="179590" y="12815"/>
                    <a:pt x="179590" y="12815"/>
                  </a:cubicBezTo>
                  <a:cubicBezTo>
                    <a:pt x="167121" y="0"/>
                    <a:pt x="162878" y="0"/>
                    <a:pt x="150409" y="0"/>
                  </a:cubicBezTo>
                  <a:cubicBezTo>
                    <a:pt x="33424" y="0"/>
                    <a:pt x="33424" y="0"/>
                    <a:pt x="33424" y="0"/>
                  </a:cubicBezTo>
                  <a:cubicBezTo>
                    <a:pt x="16712" y="0"/>
                    <a:pt x="0" y="12815"/>
                    <a:pt x="0" y="29960"/>
                  </a:cubicBezTo>
                  <a:cubicBezTo>
                    <a:pt x="0" y="34203"/>
                    <a:pt x="0" y="42776"/>
                    <a:pt x="0" y="47106"/>
                  </a:cubicBezTo>
                  <a:cubicBezTo>
                    <a:pt x="0" y="47106"/>
                    <a:pt x="0" y="59921"/>
                    <a:pt x="0" y="77066"/>
                  </a:cubicBezTo>
                  <a:lnTo>
                    <a:pt x="0" y="102784"/>
                  </a:lnTo>
                  <a:cubicBezTo>
                    <a:pt x="0" y="145646"/>
                    <a:pt x="0" y="283586"/>
                    <a:pt x="0" y="296401"/>
                  </a:cubicBezTo>
                  <a:cubicBezTo>
                    <a:pt x="33424" y="304974"/>
                    <a:pt x="75161" y="309216"/>
                    <a:pt x="121141" y="309216"/>
                  </a:cubicBezTo>
                  <a:cubicBezTo>
                    <a:pt x="183833" y="309216"/>
                    <a:pt x="233882" y="300644"/>
                    <a:pt x="267306" y="292071"/>
                  </a:cubicBezTo>
                  <a:cubicBezTo>
                    <a:pt x="267306" y="210676"/>
                    <a:pt x="267306" y="119842"/>
                    <a:pt x="267306" y="119842"/>
                  </a:cubicBezTo>
                  <a:cubicBezTo>
                    <a:pt x="267306" y="119842"/>
                    <a:pt x="267306" y="115599"/>
                    <a:pt x="267306" y="107026"/>
                  </a:cubicBezTo>
                  <a:lnTo>
                    <a:pt x="242282" y="81396"/>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6" name="Freeform: Shape 15">
              <a:extLst>
                <a:ext uri="{FF2B5EF4-FFF2-40B4-BE49-F238E27FC236}">
                  <a16:creationId xmlns:a16="http://schemas.microsoft.com/office/drawing/2014/main" id="{7DF1261E-4244-7D78-BAE0-D70F5E27472B}"/>
                </a:ext>
              </a:extLst>
            </p:cNvPr>
            <p:cNvSpPr/>
            <p:nvPr/>
          </p:nvSpPr>
          <p:spPr>
            <a:xfrm>
              <a:off x="7746041" y="4223401"/>
              <a:ext cx="528205" cy="190500"/>
            </a:xfrm>
            <a:custGeom>
              <a:avLst/>
              <a:gdLst>
                <a:gd name="connsiteX0" fmla="*/ 413472 w 528204"/>
                <a:gd name="connsiteY0" fmla="*/ 29960 h 190500"/>
                <a:gd name="connsiteX1" fmla="*/ 509501 w 528204"/>
                <a:gd name="connsiteY1" fmla="*/ 94211 h 190500"/>
                <a:gd name="connsiteX2" fmla="*/ 267220 w 528204"/>
                <a:gd name="connsiteY2" fmla="*/ 171364 h 190500"/>
                <a:gd name="connsiteX3" fmla="*/ 25025 w 528204"/>
                <a:gd name="connsiteY3" fmla="*/ 94298 h 190500"/>
                <a:gd name="connsiteX4" fmla="*/ 146166 w 528204"/>
                <a:gd name="connsiteY4" fmla="*/ 25718 h 190500"/>
                <a:gd name="connsiteX5" fmla="*/ 146166 w 528204"/>
                <a:gd name="connsiteY5" fmla="*/ 0 h 190500"/>
                <a:gd name="connsiteX6" fmla="*/ 0 w 528204"/>
                <a:gd name="connsiteY6" fmla="*/ 94298 h 190500"/>
                <a:gd name="connsiteX7" fmla="*/ 267306 w 528204"/>
                <a:gd name="connsiteY7" fmla="*/ 197168 h 190500"/>
                <a:gd name="connsiteX8" fmla="*/ 534613 w 528204"/>
                <a:gd name="connsiteY8" fmla="*/ 94298 h 190500"/>
                <a:gd name="connsiteX9" fmla="*/ 413472 w 528204"/>
                <a:gd name="connsiteY9" fmla="*/ 10564 h 190500"/>
                <a:gd name="connsiteX10" fmla="*/ 413472 w 528204"/>
                <a:gd name="connsiteY10" fmla="*/ 2996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204" h="190500">
                  <a:moveTo>
                    <a:pt x="413472" y="29960"/>
                  </a:moveTo>
                  <a:cubicBezTo>
                    <a:pt x="471921" y="47106"/>
                    <a:pt x="509501" y="68493"/>
                    <a:pt x="509501" y="94211"/>
                  </a:cubicBezTo>
                  <a:cubicBezTo>
                    <a:pt x="509501" y="128501"/>
                    <a:pt x="409229" y="171364"/>
                    <a:pt x="267220" y="171364"/>
                  </a:cubicBezTo>
                  <a:cubicBezTo>
                    <a:pt x="125211" y="171364"/>
                    <a:pt x="25025" y="128501"/>
                    <a:pt x="25025" y="94298"/>
                  </a:cubicBezTo>
                  <a:cubicBezTo>
                    <a:pt x="25025" y="64337"/>
                    <a:pt x="75161" y="38620"/>
                    <a:pt x="146166" y="25718"/>
                  </a:cubicBezTo>
                  <a:lnTo>
                    <a:pt x="146166" y="0"/>
                  </a:lnTo>
                  <a:cubicBezTo>
                    <a:pt x="54293" y="17145"/>
                    <a:pt x="0" y="51435"/>
                    <a:pt x="0" y="94298"/>
                  </a:cubicBezTo>
                  <a:cubicBezTo>
                    <a:pt x="0" y="158548"/>
                    <a:pt x="137853" y="197168"/>
                    <a:pt x="267306" y="197168"/>
                  </a:cubicBezTo>
                  <a:cubicBezTo>
                    <a:pt x="396760" y="197168"/>
                    <a:pt x="534613" y="158635"/>
                    <a:pt x="534613" y="94298"/>
                  </a:cubicBezTo>
                  <a:cubicBezTo>
                    <a:pt x="534613" y="56284"/>
                    <a:pt x="478675" y="28315"/>
                    <a:pt x="413472" y="10564"/>
                  </a:cubicBezTo>
                  <a:lnTo>
                    <a:pt x="413472" y="2996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7" name="Freeform: Shape 16">
              <a:extLst>
                <a:ext uri="{FF2B5EF4-FFF2-40B4-BE49-F238E27FC236}">
                  <a16:creationId xmlns:a16="http://schemas.microsoft.com/office/drawing/2014/main" id="{36FD608F-5C37-67D1-9875-05E2F0EA05A2}"/>
                </a:ext>
              </a:extLst>
            </p:cNvPr>
            <p:cNvSpPr/>
            <p:nvPr/>
          </p:nvSpPr>
          <p:spPr>
            <a:xfrm>
              <a:off x="7966155" y="4270074"/>
              <a:ext cx="121227" cy="95250"/>
            </a:xfrm>
            <a:custGeom>
              <a:avLst/>
              <a:gdLst>
                <a:gd name="connsiteX0" fmla="*/ 106680 w 121227"/>
                <a:gd name="connsiteY0" fmla="*/ 0 h 95250"/>
                <a:gd name="connsiteX1" fmla="*/ 48751 w 121227"/>
                <a:gd name="connsiteY1" fmla="*/ 64683 h 95250"/>
                <a:gd name="connsiteX2" fmla="*/ 18271 w 121227"/>
                <a:gd name="connsiteY2" fmla="*/ 35416 h 95250"/>
                <a:gd name="connsiteX3" fmla="*/ 0 w 121227"/>
                <a:gd name="connsiteY3" fmla="*/ 55418 h 95250"/>
                <a:gd name="connsiteX4" fmla="*/ 48837 w 121227"/>
                <a:gd name="connsiteY4" fmla="*/ 100013 h 95250"/>
                <a:gd name="connsiteX5" fmla="*/ 125124 w 121227"/>
                <a:gd name="connsiteY5" fmla="*/ 20003 h 95250"/>
                <a:gd name="connsiteX6" fmla="*/ 106680 w 121227"/>
                <a:gd name="connsiteY6" fmla="*/ 0 h 95250"/>
                <a:gd name="connsiteX7" fmla="*/ 106680 w 121227"/>
                <a:gd name="connsiteY7" fmla="*/ 0 h 95250"/>
                <a:gd name="connsiteX8" fmla="*/ 106680 w 121227"/>
                <a:gd name="connsiteY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227" h="95250">
                  <a:moveTo>
                    <a:pt x="106680" y="0"/>
                  </a:moveTo>
                  <a:cubicBezTo>
                    <a:pt x="106680" y="0"/>
                    <a:pt x="74641" y="35416"/>
                    <a:pt x="48751" y="64683"/>
                  </a:cubicBezTo>
                  <a:cubicBezTo>
                    <a:pt x="36541" y="53946"/>
                    <a:pt x="18271" y="35416"/>
                    <a:pt x="18271" y="35416"/>
                  </a:cubicBezTo>
                  <a:cubicBezTo>
                    <a:pt x="0" y="55418"/>
                    <a:pt x="0" y="55418"/>
                    <a:pt x="0" y="55418"/>
                  </a:cubicBezTo>
                  <a:cubicBezTo>
                    <a:pt x="48837" y="100013"/>
                    <a:pt x="48837" y="100013"/>
                    <a:pt x="48837" y="100013"/>
                  </a:cubicBezTo>
                  <a:cubicBezTo>
                    <a:pt x="125124" y="20003"/>
                    <a:pt x="125124" y="20003"/>
                    <a:pt x="125124" y="20003"/>
                  </a:cubicBezTo>
                  <a:cubicBezTo>
                    <a:pt x="106680" y="0"/>
                    <a:pt x="106680" y="0"/>
                    <a:pt x="106680" y="0"/>
                  </a:cubicBezTo>
                  <a:lnTo>
                    <a:pt x="106680" y="0"/>
                  </a:lnTo>
                  <a:lnTo>
                    <a:pt x="106680" y="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grpSp>
      <p:pic>
        <p:nvPicPr>
          <p:cNvPr id="11" name="Picture 2" descr="Azure Cloud Services | Sysvine Technologies">
            <a:extLst>
              <a:ext uri="{FF2B5EF4-FFF2-40B4-BE49-F238E27FC236}">
                <a16:creationId xmlns:a16="http://schemas.microsoft.com/office/drawing/2014/main" id="{4F9D0864-BC3D-4B4D-501D-C59144AA034C}"/>
              </a:ext>
            </a:extLst>
          </p:cNvPr>
          <p:cNvPicPr>
            <a:picLocks noChangeAspect="1" noChangeArrowheads="1"/>
          </p:cNvPicPr>
          <p:nvPr/>
        </p:nvPicPr>
        <p:blipFill rotWithShape="1">
          <a:blip r:embed="rId109">
            <a:extLst>
              <a:ext uri="{BEBA8EAE-BF5A-486C-A8C5-ECC9F3942E4B}">
                <a14:imgProps xmlns:a14="http://schemas.microsoft.com/office/drawing/2010/main">
                  <a14:imgLayer r:embed="rId110">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596604" y="6236307"/>
            <a:ext cx="141542" cy="15118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Sales scenario: Respond to a RFP (Copilot Scenario Library) – Microsoft ...">
            <a:extLst>
              <a:ext uri="{FF2B5EF4-FFF2-40B4-BE49-F238E27FC236}">
                <a16:creationId xmlns:a16="http://schemas.microsoft.com/office/drawing/2014/main" id="{4D267EAB-945B-0290-AA53-8D9ED1B4069C}"/>
              </a:ext>
            </a:extLst>
          </p:cNvPr>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5591093" y="4624209"/>
            <a:ext cx="152565" cy="13654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Microsoft_Edge_logo – FirmeCrete">
            <a:extLst>
              <a:ext uri="{FF2B5EF4-FFF2-40B4-BE49-F238E27FC236}">
                <a16:creationId xmlns:a16="http://schemas.microsoft.com/office/drawing/2014/main" id="{670BFF02-0857-3A25-DBD0-3521C5926830}"/>
              </a:ext>
            </a:extLst>
          </p:cNvPr>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2489134" y="5072722"/>
            <a:ext cx="187879" cy="183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622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5">
            <a:extLst>
              <a:ext uri="{FF2B5EF4-FFF2-40B4-BE49-F238E27FC236}">
                <a16:creationId xmlns:a16="http://schemas.microsoft.com/office/drawing/2014/main" id="{56C8B8D3-ACC5-B15F-401E-9C86648E9790}"/>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Finding balance</a:t>
            </a:r>
          </a:p>
        </p:txBody>
      </p:sp>
      <p:sp>
        <p:nvSpPr>
          <p:cNvPr id="62" name="Oval 61" descr="The employee has their own identity">
            <a:extLst>
              <a:ext uri="{FF2B5EF4-FFF2-40B4-BE49-F238E27FC236}">
                <a16:creationId xmlns:a16="http://schemas.microsoft.com/office/drawing/2014/main" id="{67D60B54-B66A-D7C7-0688-E9C973B04AC1}"/>
              </a:ext>
              <a:ext uri="{C183D7F6-B498-43B3-948B-1728B52AA6E4}">
                <adec:decorative xmlns:adec="http://schemas.microsoft.com/office/drawing/2017/decorative" val="0"/>
              </a:ext>
            </a:extLst>
          </p:cNvPr>
          <p:cNvSpPr/>
          <p:nvPr/>
        </p:nvSpPr>
        <p:spPr>
          <a:xfrm>
            <a:off x="4988106" y="2566264"/>
            <a:ext cx="1885866" cy="189439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3" name="Partial Circle 62">
            <a:extLst>
              <a:ext uri="{FF2B5EF4-FFF2-40B4-BE49-F238E27FC236}">
                <a16:creationId xmlns:a16="http://schemas.microsoft.com/office/drawing/2014/main" id="{BAFFF2F5-4B36-EB99-16D6-0704A82F91D8}"/>
              </a:ext>
              <a:ext uri="{C183D7F6-B498-43B3-948B-1728B52AA6E4}">
                <adec:decorative xmlns:adec="http://schemas.microsoft.com/office/drawing/2017/decorative" val="1"/>
              </a:ext>
            </a:extLst>
          </p:cNvPr>
          <p:cNvSpPr/>
          <p:nvPr/>
        </p:nvSpPr>
        <p:spPr>
          <a:xfrm>
            <a:off x="4974409" y="2541675"/>
            <a:ext cx="1932560" cy="1941302"/>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4" name="Partial Circle 63">
            <a:extLst>
              <a:ext uri="{FF2B5EF4-FFF2-40B4-BE49-F238E27FC236}">
                <a16:creationId xmlns:a16="http://schemas.microsoft.com/office/drawing/2014/main" id="{B3B0C462-C05B-4718-0ED0-735B46AB511B}"/>
              </a:ext>
              <a:ext uri="{C183D7F6-B498-43B3-948B-1728B52AA6E4}">
                <adec:decorative xmlns:adec="http://schemas.microsoft.com/office/drawing/2017/decorative" val="1"/>
              </a:ext>
            </a:extLst>
          </p:cNvPr>
          <p:cNvSpPr/>
          <p:nvPr/>
        </p:nvSpPr>
        <p:spPr>
          <a:xfrm>
            <a:off x="4536181" y="2101465"/>
            <a:ext cx="2809016" cy="2821722"/>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5" name="Partial Circle 64">
            <a:extLst>
              <a:ext uri="{FF2B5EF4-FFF2-40B4-BE49-F238E27FC236}">
                <a16:creationId xmlns:a16="http://schemas.microsoft.com/office/drawing/2014/main" id="{73A84C70-E8BA-73D3-2B66-5116F5B366C3}"/>
              </a:ext>
              <a:ext uri="{C183D7F6-B498-43B3-948B-1728B52AA6E4}">
                <adec:decorative xmlns:adec="http://schemas.microsoft.com/office/drawing/2017/decorative" val="1"/>
              </a:ext>
            </a:extLst>
          </p:cNvPr>
          <p:cNvSpPr/>
          <p:nvPr/>
        </p:nvSpPr>
        <p:spPr>
          <a:xfrm>
            <a:off x="4750065" y="2315327"/>
            <a:ext cx="2383218" cy="2393998"/>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79633E30-F66E-6CD1-1BDC-4195958544C4}"/>
              </a:ext>
            </a:extLst>
          </p:cNvPr>
          <p:cNvSpPr txBox="1"/>
          <p:nvPr/>
        </p:nvSpPr>
        <p:spPr>
          <a:xfrm>
            <a:off x="3473605" y="2737292"/>
            <a:ext cx="1802221" cy="338554"/>
          </a:xfrm>
          <a:prstGeom prst="rect">
            <a:avLst/>
          </a:prstGeom>
          <a:noFill/>
        </p:spPr>
        <p:txBody>
          <a:bodyPr wrap="square">
            <a:spAutoFit/>
          </a:bodyPr>
          <a:lstStyle/>
          <a:p>
            <a:pPr algn="ctr">
              <a:defRPr/>
            </a:pPr>
            <a:r>
              <a:rPr lang="en-AU" sz="1600">
                <a:solidFill>
                  <a:srgbClr val="7030A0"/>
                </a:solidFill>
                <a:latin typeface="Calibri" panose="020F0502020204030204"/>
              </a:rPr>
              <a:t>Personal Identity</a:t>
            </a:r>
          </a:p>
        </p:txBody>
      </p:sp>
      <p:sp>
        <p:nvSpPr>
          <p:cNvPr id="67" name="TextBox 66">
            <a:extLst>
              <a:ext uri="{FF2B5EF4-FFF2-40B4-BE49-F238E27FC236}">
                <a16:creationId xmlns:a16="http://schemas.microsoft.com/office/drawing/2014/main" id="{61E0BC3C-4591-FABF-B5B6-2AE876043851}"/>
              </a:ext>
            </a:extLst>
          </p:cNvPr>
          <p:cNvSpPr txBox="1"/>
          <p:nvPr/>
        </p:nvSpPr>
        <p:spPr>
          <a:xfrm>
            <a:off x="6498515" y="4268199"/>
            <a:ext cx="1693364" cy="338554"/>
          </a:xfrm>
          <a:prstGeom prst="rect">
            <a:avLst/>
          </a:prstGeom>
          <a:noFill/>
        </p:spPr>
        <p:txBody>
          <a:bodyPr wrap="square">
            <a:spAutoFit/>
          </a:bodyPr>
          <a:lstStyle/>
          <a:p>
            <a:pPr algn="ctr">
              <a:defRPr/>
            </a:pPr>
            <a:r>
              <a:rPr lang="en-AU" sz="1600">
                <a:solidFill>
                  <a:srgbClr val="7030A0"/>
                </a:solidFill>
                <a:latin typeface="Calibri" panose="020F0502020204030204"/>
              </a:rPr>
              <a:t>Technical Identity</a:t>
            </a:r>
          </a:p>
        </p:txBody>
      </p:sp>
      <p:sp>
        <p:nvSpPr>
          <p:cNvPr id="68" name="TextBox 67">
            <a:extLst>
              <a:ext uri="{FF2B5EF4-FFF2-40B4-BE49-F238E27FC236}">
                <a16:creationId xmlns:a16="http://schemas.microsoft.com/office/drawing/2014/main" id="{1ADAB584-DCB5-F8E3-1198-37F23FEC4596}"/>
              </a:ext>
            </a:extLst>
          </p:cNvPr>
          <p:cNvSpPr txBox="1"/>
          <p:nvPr/>
        </p:nvSpPr>
        <p:spPr>
          <a:xfrm>
            <a:off x="7028716" y="2987590"/>
            <a:ext cx="1928996" cy="338554"/>
          </a:xfrm>
          <a:prstGeom prst="rect">
            <a:avLst/>
          </a:prstGeom>
          <a:noFill/>
        </p:spPr>
        <p:txBody>
          <a:bodyPr wrap="square">
            <a:spAutoFit/>
          </a:bodyPr>
          <a:lstStyle/>
          <a:p>
            <a:pPr algn="ctr">
              <a:defRPr/>
            </a:pPr>
            <a:r>
              <a:rPr lang="en-AU" sz="1600">
                <a:solidFill>
                  <a:srgbClr val="7030A0"/>
                </a:solidFill>
                <a:latin typeface="Calibri" panose="020F0502020204030204"/>
              </a:rPr>
              <a:t>Professional Identity</a:t>
            </a:r>
          </a:p>
        </p:txBody>
      </p:sp>
      <p:pic>
        <p:nvPicPr>
          <p:cNvPr id="69" name="Picture 68" descr="A person smiling for the camera&#10;&#10;Description automatically generated with medium confidence">
            <a:extLst>
              <a:ext uri="{FF2B5EF4-FFF2-40B4-BE49-F238E27FC236}">
                <a16:creationId xmlns:a16="http://schemas.microsoft.com/office/drawing/2014/main" id="{F9D62CF9-B929-A776-2C85-6E5621CFBBA6}"/>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247321" y="2841521"/>
            <a:ext cx="1377151" cy="1383379"/>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70" name="TextBox 69">
            <a:extLst>
              <a:ext uri="{FF2B5EF4-FFF2-40B4-BE49-F238E27FC236}">
                <a16:creationId xmlns:a16="http://schemas.microsoft.com/office/drawing/2014/main" id="{F353B4EC-CDA0-7DEE-1B8A-248CCFB18E56}"/>
              </a:ext>
            </a:extLst>
          </p:cNvPr>
          <p:cNvSpPr txBox="1"/>
          <p:nvPr/>
        </p:nvSpPr>
        <p:spPr>
          <a:xfrm>
            <a:off x="5429378" y="2004645"/>
            <a:ext cx="1802221" cy="338554"/>
          </a:xfrm>
          <a:prstGeom prst="rect">
            <a:avLst/>
          </a:prstGeom>
          <a:noFill/>
        </p:spPr>
        <p:txBody>
          <a:bodyPr wrap="square">
            <a:spAutoFit/>
          </a:bodyPr>
          <a:lstStyle/>
          <a:p>
            <a:pPr algn="ctr">
              <a:defRPr/>
            </a:pPr>
            <a:r>
              <a:rPr lang="en-AU" sz="1600">
                <a:solidFill>
                  <a:srgbClr val="7030A0"/>
                </a:solidFill>
                <a:latin typeface="Calibri" panose="020F0502020204030204"/>
              </a:rPr>
              <a:t>Devices</a:t>
            </a:r>
          </a:p>
        </p:txBody>
      </p:sp>
      <p:sp>
        <p:nvSpPr>
          <p:cNvPr id="71" name="TextBox 70">
            <a:extLst>
              <a:ext uri="{FF2B5EF4-FFF2-40B4-BE49-F238E27FC236}">
                <a16:creationId xmlns:a16="http://schemas.microsoft.com/office/drawing/2014/main" id="{D564E97E-E1E8-F77C-CF38-0E7D198C25FF}"/>
              </a:ext>
            </a:extLst>
          </p:cNvPr>
          <p:cNvSpPr txBox="1"/>
          <p:nvPr/>
        </p:nvSpPr>
        <p:spPr>
          <a:xfrm>
            <a:off x="3072759" y="3598976"/>
            <a:ext cx="1802221" cy="338554"/>
          </a:xfrm>
          <a:prstGeom prst="rect">
            <a:avLst/>
          </a:prstGeom>
          <a:noFill/>
        </p:spPr>
        <p:txBody>
          <a:bodyPr wrap="square">
            <a:spAutoFit/>
          </a:bodyPr>
          <a:lstStyle/>
          <a:p>
            <a:pPr algn="ctr">
              <a:defRPr/>
            </a:pPr>
            <a:r>
              <a:rPr lang="en-AU" sz="1600">
                <a:solidFill>
                  <a:srgbClr val="7030A0"/>
                </a:solidFill>
                <a:latin typeface="Calibri" panose="020F0502020204030204"/>
              </a:rPr>
              <a:t>Work-life balance</a:t>
            </a:r>
          </a:p>
        </p:txBody>
      </p:sp>
      <p:sp>
        <p:nvSpPr>
          <p:cNvPr id="72" name="TextBox 71">
            <a:extLst>
              <a:ext uri="{FF2B5EF4-FFF2-40B4-BE49-F238E27FC236}">
                <a16:creationId xmlns:a16="http://schemas.microsoft.com/office/drawing/2014/main" id="{BF50EF5C-D2F5-910E-4A84-6B62768659EB}"/>
              </a:ext>
            </a:extLst>
          </p:cNvPr>
          <p:cNvSpPr txBox="1"/>
          <p:nvPr/>
        </p:nvSpPr>
        <p:spPr>
          <a:xfrm>
            <a:off x="2945874" y="2265490"/>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Family life</a:t>
            </a:r>
          </a:p>
        </p:txBody>
      </p:sp>
      <p:sp>
        <p:nvSpPr>
          <p:cNvPr id="73" name="TextBox 72">
            <a:extLst>
              <a:ext uri="{FF2B5EF4-FFF2-40B4-BE49-F238E27FC236}">
                <a16:creationId xmlns:a16="http://schemas.microsoft.com/office/drawing/2014/main" id="{6F81C18A-911B-1DFC-CF81-D2934FF1803E}"/>
              </a:ext>
            </a:extLst>
          </p:cNvPr>
          <p:cNvSpPr txBox="1"/>
          <p:nvPr/>
        </p:nvSpPr>
        <p:spPr>
          <a:xfrm>
            <a:off x="2399089" y="2577002"/>
            <a:ext cx="1226674" cy="276999"/>
          </a:xfrm>
          <a:prstGeom prst="rect">
            <a:avLst/>
          </a:prstGeom>
          <a:noFill/>
        </p:spPr>
        <p:txBody>
          <a:bodyPr wrap="square">
            <a:spAutoFit/>
          </a:bodyPr>
          <a:lstStyle/>
          <a:p>
            <a:pPr algn="ctr">
              <a:defRPr/>
            </a:pPr>
            <a:r>
              <a:rPr lang="en-AU" sz="1200">
                <a:solidFill>
                  <a:srgbClr val="4472C4"/>
                </a:solidFill>
                <a:latin typeface="Calibri" panose="020F0502020204030204"/>
              </a:rPr>
              <a:t>Satisfaction</a:t>
            </a:r>
          </a:p>
        </p:txBody>
      </p:sp>
      <p:sp>
        <p:nvSpPr>
          <p:cNvPr id="74" name="TextBox 73">
            <a:extLst>
              <a:ext uri="{FF2B5EF4-FFF2-40B4-BE49-F238E27FC236}">
                <a16:creationId xmlns:a16="http://schemas.microsoft.com/office/drawing/2014/main" id="{402D0FC0-37C5-C34D-7370-594A5698BCD4}"/>
              </a:ext>
            </a:extLst>
          </p:cNvPr>
          <p:cNvSpPr txBox="1"/>
          <p:nvPr/>
        </p:nvSpPr>
        <p:spPr>
          <a:xfrm>
            <a:off x="7817405" y="2526895"/>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Making a difference</a:t>
            </a:r>
          </a:p>
        </p:txBody>
      </p:sp>
      <p:sp>
        <p:nvSpPr>
          <p:cNvPr id="75" name="TextBox 74">
            <a:extLst>
              <a:ext uri="{FF2B5EF4-FFF2-40B4-BE49-F238E27FC236}">
                <a16:creationId xmlns:a16="http://schemas.microsoft.com/office/drawing/2014/main" id="{D4CCCC82-4445-E96F-8ADD-9DE8276B6891}"/>
              </a:ext>
            </a:extLst>
          </p:cNvPr>
          <p:cNvSpPr txBox="1"/>
          <p:nvPr/>
        </p:nvSpPr>
        <p:spPr>
          <a:xfrm>
            <a:off x="8538375" y="3326144"/>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Collaboration</a:t>
            </a:r>
          </a:p>
        </p:txBody>
      </p:sp>
      <p:sp>
        <p:nvSpPr>
          <p:cNvPr id="76" name="TextBox 75">
            <a:extLst>
              <a:ext uri="{FF2B5EF4-FFF2-40B4-BE49-F238E27FC236}">
                <a16:creationId xmlns:a16="http://schemas.microsoft.com/office/drawing/2014/main" id="{6B269D52-80DE-19C2-0DF4-8AE5D308847A}"/>
              </a:ext>
            </a:extLst>
          </p:cNvPr>
          <p:cNvSpPr txBox="1"/>
          <p:nvPr/>
        </p:nvSpPr>
        <p:spPr>
          <a:xfrm>
            <a:off x="4837393" y="1434722"/>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Work devices</a:t>
            </a:r>
          </a:p>
        </p:txBody>
      </p:sp>
      <p:sp>
        <p:nvSpPr>
          <p:cNvPr id="77" name="TextBox 76">
            <a:extLst>
              <a:ext uri="{FF2B5EF4-FFF2-40B4-BE49-F238E27FC236}">
                <a16:creationId xmlns:a16="http://schemas.microsoft.com/office/drawing/2014/main" id="{BF4CCEB6-F92C-EC13-CD84-3EA856D4791A}"/>
              </a:ext>
            </a:extLst>
          </p:cNvPr>
          <p:cNvSpPr txBox="1"/>
          <p:nvPr/>
        </p:nvSpPr>
        <p:spPr>
          <a:xfrm>
            <a:off x="6015184" y="1502270"/>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Personal devices</a:t>
            </a:r>
          </a:p>
        </p:txBody>
      </p:sp>
      <p:sp>
        <p:nvSpPr>
          <p:cNvPr id="78" name="TextBox 77">
            <a:extLst>
              <a:ext uri="{FF2B5EF4-FFF2-40B4-BE49-F238E27FC236}">
                <a16:creationId xmlns:a16="http://schemas.microsoft.com/office/drawing/2014/main" id="{E021EDE0-38F7-E1E3-692A-744DBA398E7E}"/>
              </a:ext>
            </a:extLst>
          </p:cNvPr>
          <p:cNvSpPr txBox="1"/>
          <p:nvPr/>
        </p:nvSpPr>
        <p:spPr>
          <a:xfrm>
            <a:off x="7817404" y="3660531"/>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Expert</a:t>
            </a:r>
          </a:p>
        </p:txBody>
      </p:sp>
    </p:spTree>
    <p:extLst>
      <p:ext uri="{BB962C8B-B14F-4D97-AF65-F5344CB8AC3E}">
        <p14:creationId xmlns:p14="http://schemas.microsoft.com/office/powerpoint/2010/main" val="495302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C14F2647-C34B-0384-5DE9-6A1BB5B9AA63}"/>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Individual focus</a:t>
            </a:r>
          </a:p>
        </p:txBody>
      </p:sp>
      <p:sp>
        <p:nvSpPr>
          <p:cNvPr id="3" name="TextBox 2">
            <a:extLst>
              <a:ext uri="{FF2B5EF4-FFF2-40B4-BE49-F238E27FC236}">
                <a16:creationId xmlns:a16="http://schemas.microsoft.com/office/drawing/2014/main" id="{4041EE48-93A2-A0AA-E464-E1FFBD8B43F2}"/>
              </a:ext>
              <a:ext uri="{C183D7F6-B498-43B3-948B-1728B52AA6E4}">
                <adec:decorative xmlns:adec="http://schemas.microsoft.com/office/drawing/2017/decorative" val="1"/>
              </a:ext>
            </a:extLst>
          </p:cNvPr>
          <p:cNvSpPr txBox="1"/>
          <p:nvPr/>
        </p:nvSpPr>
        <p:spPr>
          <a:xfrm>
            <a:off x="5203610" y="4815815"/>
            <a:ext cx="148625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Individual</a:t>
            </a:r>
          </a:p>
        </p:txBody>
      </p:sp>
      <p:sp>
        <p:nvSpPr>
          <p:cNvPr id="4" name="Oval 3" descr="Icon symbolising a Individual">
            <a:extLst>
              <a:ext uri="{FF2B5EF4-FFF2-40B4-BE49-F238E27FC236}">
                <a16:creationId xmlns:a16="http://schemas.microsoft.com/office/drawing/2014/main" id="{CA75E015-68C5-7151-49C1-BD138789CF48}"/>
              </a:ext>
              <a:ext uri="{C183D7F6-B498-43B3-948B-1728B52AA6E4}">
                <adec:decorative xmlns:adec="http://schemas.microsoft.com/office/drawing/2017/decorative" val="0"/>
              </a:ext>
            </a:extLst>
          </p:cNvPr>
          <p:cNvSpPr/>
          <p:nvPr/>
        </p:nvSpPr>
        <p:spPr>
          <a:xfrm>
            <a:off x="4891096" y="2469668"/>
            <a:ext cx="2108604" cy="2108604"/>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226B445-6C74-C441-EB9F-2CAB0BD07447}"/>
              </a:ext>
            </a:extLst>
          </p:cNvPr>
          <p:cNvSpPr txBox="1"/>
          <p:nvPr/>
        </p:nvSpPr>
        <p:spPr>
          <a:xfrm>
            <a:off x="2138284" y="5969518"/>
            <a:ext cx="7837226" cy="25615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32" b="0" i="0" u="none" strike="noStrike" kern="1200" cap="none" spc="0" normalizeH="0" baseline="0" noProof="0">
                <a:ln>
                  <a:noFill/>
                </a:ln>
                <a:solidFill>
                  <a:srgbClr val="4472C4"/>
                </a:solidFill>
                <a:effectLst/>
                <a:uLnTx/>
                <a:uFillTx/>
                <a:latin typeface="Calibri Light" panose="020F0302020204030204"/>
                <a:ea typeface="+mn-ea"/>
                <a:cs typeface="+mn-cs"/>
              </a:rPr>
              <a:t>Individual</a:t>
            </a:r>
            <a:r>
              <a:rPr kumimoji="0" lang="en-GB"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 A single person, as distinguished from a group.</a:t>
            </a:r>
            <a:endParaRPr kumimoji="0" lang="en-AU"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endParaRPr>
          </a:p>
        </p:txBody>
      </p:sp>
      <p:grpSp>
        <p:nvGrpSpPr>
          <p:cNvPr id="6" name="Group 5" descr="Individual Characteristics - skills, experiences, mindset, KPIs">
            <a:extLst>
              <a:ext uri="{FF2B5EF4-FFF2-40B4-BE49-F238E27FC236}">
                <a16:creationId xmlns:a16="http://schemas.microsoft.com/office/drawing/2014/main" id="{4611A0FD-BD88-11AD-F4EB-E4E9FB192F86}"/>
              </a:ext>
            </a:extLst>
          </p:cNvPr>
          <p:cNvGrpSpPr/>
          <p:nvPr/>
        </p:nvGrpSpPr>
        <p:grpSpPr>
          <a:xfrm>
            <a:off x="4810933" y="760636"/>
            <a:ext cx="2253264" cy="1573260"/>
            <a:chOff x="4985204" y="1618959"/>
            <a:chExt cx="1874520" cy="1440880"/>
          </a:xfrm>
        </p:grpSpPr>
        <p:sp>
          <p:nvSpPr>
            <p:cNvPr id="7" name="Isosceles Triangle 6">
              <a:extLst>
                <a:ext uri="{FF2B5EF4-FFF2-40B4-BE49-F238E27FC236}">
                  <a16:creationId xmlns:a16="http://schemas.microsoft.com/office/drawing/2014/main" id="{32F575CC-2960-2F9D-56CC-3F3F31D4CF53}"/>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8" name="Rectangle 7">
              <a:extLst>
                <a:ext uri="{FF2B5EF4-FFF2-40B4-BE49-F238E27FC236}">
                  <a16:creationId xmlns:a16="http://schemas.microsoft.com/office/drawing/2014/main" id="{747AECF8-4D27-3118-9DA1-C7D0797F6490}"/>
                </a:ext>
              </a:extLst>
            </p:cNvPr>
            <p:cNvSpPr/>
            <p:nvPr/>
          </p:nvSpPr>
          <p:spPr bwMode="auto">
            <a:xfrm>
              <a:off x="4985204" y="1846416"/>
              <a:ext cx="1874520" cy="1043466"/>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Skills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Experiences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Mindset</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Success definition</a:t>
              </a:r>
            </a:p>
          </p:txBody>
        </p:sp>
        <p:sp>
          <p:nvSpPr>
            <p:cNvPr id="9" name="Rectangle 8">
              <a:extLst>
                <a:ext uri="{FF2B5EF4-FFF2-40B4-BE49-F238E27FC236}">
                  <a16:creationId xmlns:a16="http://schemas.microsoft.com/office/drawing/2014/main" id="{B1EF74CA-3E1D-2D39-0E69-CDB48D042900}"/>
                </a:ext>
              </a:extLst>
            </p:cNvPr>
            <p:cNvSpPr/>
            <p:nvPr/>
          </p:nvSpPr>
          <p:spPr bwMode="auto">
            <a:xfrm>
              <a:off x="4985204" y="1618959"/>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Individual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0" name="Rectangle: Rounded Corners 9">
            <a:extLst>
              <a:ext uri="{FF2B5EF4-FFF2-40B4-BE49-F238E27FC236}">
                <a16:creationId xmlns:a16="http://schemas.microsoft.com/office/drawing/2014/main" id="{89CEADA1-C1B3-8068-6046-45D530C3B1CF}"/>
              </a:ext>
              <a:ext uri="{C183D7F6-B498-43B3-948B-1728B52AA6E4}">
                <adec:decorative xmlns:adec="http://schemas.microsoft.com/office/drawing/2017/decorative" val="1"/>
              </a:ext>
            </a:extLst>
          </p:cNvPr>
          <p:cNvSpPr/>
          <p:nvPr/>
        </p:nvSpPr>
        <p:spPr>
          <a:xfrm>
            <a:off x="3425730" y="2669151"/>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1" name="Rectangle: Rounded Corners 10">
            <a:extLst>
              <a:ext uri="{FF2B5EF4-FFF2-40B4-BE49-F238E27FC236}">
                <a16:creationId xmlns:a16="http://schemas.microsoft.com/office/drawing/2014/main" id="{2D192174-6694-B67F-BD6A-0B6A1111B457}"/>
              </a:ext>
              <a:ext uri="{C183D7F6-B498-43B3-948B-1728B52AA6E4}">
                <adec:decorative xmlns:adec="http://schemas.microsoft.com/office/drawing/2017/decorative" val="1"/>
              </a:ext>
            </a:extLst>
          </p:cNvPr>
          <p:cNvSpPr/>
          <p:nvPr/>
        </p:nvSpPr>
        <p:spPr>
          <a:xfrm>
            <a:off x="3812278" y="231311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dirty="0">
                <a:ln>
                  <a:noFill/>
                </a:ln>
                <a:solidFill>
                  <a:prstClr val="black">
                    <a:lumMod val="65000"/>
                    <a:lumOff val="35000"/>
                  </a:prstClr>
                </a:solidFill>
                <a:effectLst/>
                <a:uLnTx/>
                <a:uFillTx/>
                <a:latin typeface="Calibri" panose="020F0502020204030204"/>
                <a:ea typeface="+mn-ea"/>
                <a:cs typeface="+mn-cs"/>
              </a:rPr>
              <a:t>Secure search</a:t>
            </a:r>
          </a:p>
        </p:txBody>
      </p:sp>
      <p:sp>
        <p:nvSpPr>
          <p:cNvPr id="12" name="Rectangle: Rounded Corners 11">
            <a:extLst>
              <a:ext uri="{FF2B5EF4-FFF2-40B4-BE49-F238E27FC236}">
                <a16:creationId xmlns:a16="http://schemas.microsoft.com/office/drawing/2014/main" id="{456727EF-D2BA-0B90-D46B-D331D5D61273}"/>
              </a:ext>
              <a:ext uri="{C183D7F6-B498-43B3-948B-1728B52AA6E4}">
                <adec:decorative xmlns:adec="http://schemas.microsoft.com/office/drawing/2017/decorative" val="1"/>
              </a:ext>
            </a:extLst>
          </p:cNvPr>
          <p:cNvSpPr/>
          <p:nvPr/>
        </p:nvSpPr>
        <p:spPr>
          <a:xfrm>
            <a:off x="3153961" y="4021642"/>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13" name="Rectangle: Rounded Corners 12">
            <a:extLst>
              <a:ext uri="{FF2B5EF4-FFF2-40B4-BE49-F238E27FC236}">
                <a16:creationId xmlns:a16="http://schemas.microsoft.com/office/drawing/2014/main" id="{79461375-9D44-816A-413F-7EB7F22509FA}"/>
              </a:ext>
              <a:ext uri="{C183D7F6-B498-43B3-948B-1728B52AA6E4}">
                <adec:decorative xmlns:adec="http://schemas.microsoft.com/office/drawing/2017/decorative" val="1"/>
              </a:ext>
            </a:extLst>
          </p:cNvPr>
          <p:cNvSpPr/>
          <p:nvPr/>
        </p:nvSpPr>
        <p:spPr>
          <a:xfrm>
            <a:off x="6808295" y="436334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14" name="Rectangle: Rounded Corners 13">
            <a:extLst>
              <a:ext uri="{FF2B5EF4-FFF2-40B4-BE49-F238E27FC236}">
                <a16:creationId xmlns:a16="http://schemas.microsoft.com/office/drawing/2014/main" id="{40CEE70A-3939-73B2-A229-7B13CF2C481B}"/>
              </a:ext>
              <a:ext uri="{C183D7F6-B498-43B3-948B-1728B52AA6E4}">
                <adec:decorative xmlns:adec="http://schemas.microsoft.com/office/drawing/2017/decorative" val="1"/>
              </a:ext>
            </a:extLst>
          </p:cNvPr>
          <p:cNvSpPr/>
          <p:nvPr/>
        </p:nvSpPr>
        <p:spPr>
          <a:xfrm>
            <a:off x="3109946" y="3679936"/>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15" name="Rectangle: Rounded Corners 14">
            <a:extLst>
              <a:ext uri="{FF2B5EF4-FFF2-40B4-BE49-F238E27FC236}">
                <a16:creationId xmlns:a16="http://schemas.microsoft.com/office/drawing/2014/main" id="{E871B267-6107-0962-D575-7A516DCE6455}"/>
              </a:ext>
              <a:ext uri="{C183D7F6-B498-43B3-948B-1728B52AA6E4}">
                <adec:decorative xmlns:adec="http://schemas.microsoft.com/office/drawing/2017/decorative" val="1"/>
              </a:ext>
            </a:extLst>
          </p:cNvPr>
          <p:cNvSpPr/>
          <p:nvPr/>
        </p:nvSpPr>
        <p:spPr>
          <a:xfrm>
            <a:off x="3122705" y="3338230"/>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16" name="Rectangle: Rounded Corners 15">
            <a:extLst>
              <a:ext uri="{FF2B5EF4-FFF2-40B4-BE49-F238E27FC236}">
                <a16:creationId xmlns:a16="http://schemas.microsoft.com/office/drawing/2014/main" id="{E7FC8DD6-A25A-2023-6FDC-AD168BD0A33E}"/>
              </a:ext>
              <a:ext uri="{C183D7F6-B498-43B3-948B-1728B52AA6E4}">
                <adec:decorative xmlns:adec="http://schemas.microsoft.com/office/drawing/2017/decorative" val="1"/>
              </a:ext>
            </a:extLst>
          </p:cNvPr>
          <p:cNvSpPr/>
          <p:nvPr/>
        </p:nvSpPr>
        <p:spPr>
          <a:xfrm>
            <a:off x="3248015" y="2996525"/>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17" name="Rectangle: Rounded Corners 16">
            <a:extLst>
              <a:ext uri="{FF2B5EF4-FFF2-40B4-BE49-F238E27FC236}">
                <a16:creationId xmlns:a16="http://schemas.microsoft.com/office/drawing/2014/main" id="{AF424940-C248-0781-B9A8-FF8CA243AC46}"/>
              </a:ext>
              <a:ext uri="{C183D7F6-B498-43B3-948B-1728B52AA6E4}">
                <adec:decorative xmlns:adec="http://schemas.microsoft.com/office/drawing/2017/decorative" val="1"/>
              </a:ext>
            </a:extLst>
          </p:cNvPr>
          <p:cNvSpPr/>
          <p:nvPr/>
        </p:nvSpPr>
        <p:spPr>
          <a:xfrm>
            <a:off x="3594408" y="436334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18" name="Rectangle: Rounded Corners 17">
            <a:extLst>
              <a:ext uri="{FF2B5EF4-FFF2-40B4-BE49-F238E27FC236}">
                <a16:creationId xmlns:a16="http://schemas.microsoft.com/office/drawing/2014/main" id="{C98817C3-B56B-CF92-163B-D3DACAB0F95F}"/>
              </a:ext>
              <a:ext uri="{C183D7F6-B498-43B3-948B-1728B52AA6E4}">
                <adec:decorative xmlns:adec="http://schemas.microsoft.com/office/drawing/2017/decorative" val="1"/>
              </a:ext>
            </a:extLst>
          </p:cNvPr>
          <p:cNvSpPr/>
          <p:nvPr/>
        </p:nvSpPr>
        <p:spPr>
          <a:xfrm>
            <a:off x="6445196" y="231311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19" name="Rectangle: Rounded Corners 18">
            <a:extLst>
              <a:ext uri="{FF2B5EF4-FFF2-40B4-BE49-F238E27FC236}">
                <a16:creationId xmlns:a16="http://schemas.microsoft.com/office/drawing/2014/main" id="{80FB5D74-81FF-ED52-F47B-7C32D14B0DEF}"/>
              </a:ext>
              <a:ext uri="{C183D7F6-B498-43B3-948B-1728B52AA6E4}">
                <adec:decorative xmlns:adec="http://schemas.microsoft.com/office/drawing/2017/decorative" val="1"/>
              </a:ext>
            </a:extLst>
          </p:cNvPr>
          <p:cNvSpPr/>
          <p:nvPr/>
        </p:nvSpPr>
        <p:spPr>
          <a:xfrm>
            <a:off x="6903998" y="2644437"/>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0" name="Rectangle: Rounded Corners 19">
            <a:extLst>
              <a:ext uri="{FF2B5EF4-FFF2-40B4-BE49-F238E27FC236}">
                <a16:creationId xmlns:a16="http://schemas.microsoft.com/office/drawing/2014/main" id="{BFE4D48F-D810-74C2-EC51-E2A959205A75}"/>
              </a:ext>
              <a:ext uri="{C183D7F6-B498-43B3-948B-1728B52AA6E4}">
                <adec:decorative xmlns:adec="http://schemas.microsoft.com/office/drawing/2017/decorative" val="1"/>
              </a:ext>
            </a:extLst>
          </p:cNvPr>
          <p:cNvSpPr/>
          <p:nvPr/>
        </p:nvSpPr>
        <p:spPr>
          <a:xfrm>
            <a:off x="7127633" y="2990634"/>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1" name="Rectangle: Rounded Corners 20">
            <a:extLst>
              <a:ext uri="{FF2B5EF4-FFF2-40B4-BE49-F238E27FC236}">
                <a16:creationId xmlns:a16="http://schemas.microsoft.com/office/drawing/2014/main" id="{1962709D-E47D-7EA0-257A-12AF17FD3A6E}"/>
              </a:ext>
              <a:ext uri="{C183D7F6-B498-43B3-948B-1728B52AA6E4}">
                <adec:decorative xmlns:adec="http://schemas.microsoft.com/office/drawing/2017/decorative" val="1"/>
              </a:ext>
            </a:extLst>
          </p:cNvPr>
          <p:cNvSpPr/>
          <p:nvPr/>
        </p:nvSpPr>
        <p:spPr>
          <a:xfrm>
            <a:off x="7247710" y="3338230"/>
            <a:ext cx="1840259"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2" name="Rectangle: Rounded Corners 21">
            <a:extLst>
              <a:ext uri="{FF2B5EF4-FFF2-40B4-BE49-F238E27FC236}">
                <a16:creationId xmlns:a16="http://schemas.microsoft.com/office/drawing/2014/main" id="{A7728E96-F176-B126-2C02-61456E2A46EB}"/>
              </a:ext>
              <a:ext uri="{C183D7F6-B498-43B3-948B-1728B52AA6E4}">
                <adec:decorative xmlns:adec="http://schemas.microsoft.com/office/drawing/2017/decorative" val="1"/>
              </a:ext>
            </a:extLst>
          </p:cNvPr>
          <p:cNvSpPr/>
          <p:nvPr/>
        </p:nvSpPr>
        <p:spPr>
          <a:xfrm>
            <a:off x="7174032" y="3689350"/>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23" name="Rectangle: Rounded Corners 22">
            <a:extLst>
              <a:ext uri="{FF2B5EF4-FFF2-40B4-BE49-F238E27FC236}">
                <a16:creationId xmlns:a16="http://schemas.microsoft.com/office/drawing/2014/main" id="{215AB21D-6805-27EC-F45C-C8DF3E1B7597}"/>
              </a:ext>
              <a:ext uri="{C183D7F6-B498-43B3-948B-1728B52AA6E4}">
                <adec:decorative xmlns:adec="http://schemas.microsoft.com/office/drawing/2017/decorative" val="1"/>
              </a:ext>
            </a:extLst>
          </p:cNvPr>
          <p:cNvSpPr/>
          <p:nvPr/>
        </p:nvSpPr>
        <p:spPr>
          <a:xfrm>
            <a:off x="7033580" y="4016919"/>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24" name="Graphic 23" descr="User">
            <a:extLst>
              <a:ext uri="{FF2B5EF4-FFF2-40B4-BE49-F238E27FC236}">
                <a16:creationId xmlns:a16="http://schemas.microsoft.com/office/drawing/2014/main" id="{4CFF00AC-B954-A6A2-EB60-55624FA071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2641" y="3041212"/>
            <a:ext cx="965514" cy="965516"/>
          </a:xfrm>
          <a:prstGeom prst="rect">
            <a:avLst/>
          </a:prstGeom>
        </p:spPr>
      </p:pic>
      <p:sp>
        <p:nvSpPr>
          <p:cNvPr id="25" name="Rectangle: Rounded Corners 24" descr="Linked In and Viva Learned">
            <a:extLst>
              <a:ext uri="{FF2B5EF4-FFF2-40B4-BE49-F238E27FC236}">
                <a16:creationId xmlns:a16="http://schemas.microsoft.com/office/drawing/2014/main" id="{635D8CAC-A8C2-7DFE-C34F-7FF956A4403F}"/>
              </a:ext>
              <a:ext uri="{C183D7F6-B498-43B3-948B-1728B52AA6E4}">
                <adec:decorative xmlns:adec="http://schemas.microsoft.com/office/drawing/2017/decorative" val="0"/>
              </a:ext>
            </a:extLst>
          </p:cNvPr>
          <p:cNvSpPr/>
          <p:nvPr/>
        </p:nvSpPr>
        <p:spPr>
          <a:xfrm>
            <a:off x="6259596" y="1088195"/>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29" name="Group 28">
            <a:extLst>
              <a:ext uri="{FF2B5EF4-FFF2-40B4-BE49-F238E27FC236}">
                <a16:creationId xmlns:a16="http://schemas.microsoft.com/office/drawing/2014/main" id="{CD6A4318-FEC2-A88B-A0BA-A7036A58D6C1}"/>
              </a:ext>
            </a:extLst>
          </p:cNvPr>
          <p:cNvGrpSpPr/>
          <p:nvPr/>
        </p:nvGrpSpPr>
        <p:grpSpPr>
          <a:xfrm>
            <a:off x="7936392" y="1002210"/>
            <a:ext cx="764489" cy="334570"/>
            <a:chOff x="7936392" y="1002210"/>
            <a:chExt cx="764489" cy="334570"/>
          </a:xfrm>
        </p:grpSpPr>
        <p:pic>
          <p:nvPicPr>
            <p:cNvPr id="30" name="Picture 2" descr="See the source image">
              <a:extLst>
                <a:ext uri="{FF2B5EF4-FFF2-40B4-BE49-F238E27FC236}">
                  <a16:creationId xmlns:a16="http://schemas.microsoft.com/office/drawing/2014/main" id="{A0AC7FA4-AD4E-3CF0-A775-CB40CCA981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descr="Logo for Viva Learning">
              <a:extLst>
                <a:ext uri="{FF2B5EF4-FFF2-40B4-BE49-F238E27FC236}">
                  <a16:creationId xmlns:a16="http://schemas.microsoft.com/office/drawing/2014/main" id="{1D2DAD55-A5F3-4D8E-1CBB-88D4243E603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36" name="Oval 35">
            <a:extLst>
              <a:ext uri="{FF2B5EF4-FFF2-40B4-BE49-F238E27FC236}">
                <a16:creationId xmlns:a16="http://schemas.microsoft.com/office/drawing/2014/main" id="{8A220ADA-A525-E9D4-1D8D-4F326EA8A042}"/>
              </a:ext>
            </a:extLst>
          </p:cNvPr>
          <p:cNvSpPr/>
          <p:nvPr/>
        </p:nvSpPr>
        <p:spPr>
          <a:xfrm>
            <a:off x="5164692" y="2743264"/>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a:extLst>
              <a:ext uri="{FF2B5EF4-FFF2-40B4-BE49-F238E27FC236}">
                <a16:creationId xmlns:a16="http://schemas.microsoft.com/office/drawing/2014/main" id="{6E3092E5-F4FA-4F23-CCC3-E4AFE449AC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32587" y="4076076"/>
            <a:ext cx="457200" cy="457200"/>
          </a:xfrm>
          <a:prstGeom prst="rect">
            <a:avLst/>
          </a:prstGeom>
        </p:spPr>
      </p:pic>
      <p:grpSp>
        <p:nvGrpSpPr>
          <p:cNvPr id="32" name="Group 31">
            <a:extLst>
              <a:ext uri="{FF2B5EF4-FFF2-40B4-BE49-F238E27FC236}">
                <a16:creationId xmlns:a16="http://schemas.microsoft.com/office/drawing/2014/main" id="{BE7BA6B1-F7F9-ECB2-16BE-5ACEA3F1C91E}"/>
              </a:ext>
            </a:extLst>
          </p:cNvPr>
          <p:cNvGrpSpPr/>
          <p:nvPr/>
        </p:nvGrpSpPr>
        <p:grpSpPr>
          <a:xfrm>
            <a:off x="9887785" y="4183210"/>
            <a:ext cx="1770749" cy="925749"/>
            <a:chOff x="10019165" y="4183210"/>
            <a:chExt cx="1770749" cy="925749"/>
          </a:xfrm>
        </p:grpSpPr>
        <p:sp>
          <p:nvSpPr>
            <p:cNvPr id="33" name="Speech Bubble: Rectangle 32">
              <a:extLst>
                <a:ext uri="{FF2B5EF4-FFF2-40B4-BE49-F238E27FC236}">
                  <a16:creationId xmlns:a16="http://schemas.microsoft.com/office/drawing/2014/main" id="{FC8B2A6A-7C33-6696-97EF-241DB4B624D0}"/>
                </a:ext>
              </a:extLst>
            </p:cNvPr>
            <p:cNvSpPr/>
            <p:nvPr/>
          </p:nvSpPr>
          <p:spPr>
            <a:xfrm>
              <a:off x="10064343" y="4226577"/>
              <a:ext cx="1725571" cy="882382"/>
            </a:xfrm>
            <a:prstGeom prst="wedgeRectCallout">
              <a:avLst>
                <a:gd name="adj1" fmla="val -59667"/>
                <a:gd name="adj2" fmla="val -20457"/>
              </a:avLst>
            </a:prstGeom>
            <a:noFill/>
            <a:ln w="12700" cap="flat" cmpd="sng" algn="ctr">
              <a:solidFill>
                <a:srgbClr val="E7E6E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Picture 33" descr="Graphical user interface&#10;&#10;Description automatically generated with medium confidence">
              <a:extLst>
                <a:ext uri="{FF2B5EF4-FFF2-40B4-BE49-F238E27FC236}">
                  <a16:creationId xmlns:a16="http://schemas.microsoft.com/office/drawing/2014/main" id="{1CA53CB0-B825-E8DD-A055-05918D70D8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19165" y="4183210"/>
              <a:ext cx="1770749" cy="551922"/>
            </a:xfrm>
            <a:prstGeom prst="rect">
              <a:avLst/>
            </a:prstGeom>
          </p:spPr>
        </p:pic>
        <p:pic>
          <p:nvPicPr>
            <p:cNvPr id="35" name="Picture 34" descr="Icon&#10;&#10;Description automatically generated">
              <a:extLst>
                <a:ext uri="{FF2B5EF4-FFF2-40B4-BE49-F238E27FC236}">
                  <a16:creationId xmlns:a16="http://schemas.microsoft.com/office/drawing/2014/main" id="{798EE98E-5960-BBAF-25ED-38EB86914D9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44094" y="4725130"/>
              <a:ext cx="289536" cy="289536"/>
            </a:xfrm>
            <a:prstGeom prst="rect">
              <a:avLst/>
            </a:prstGeom>
          </p:spPr>
        </p:pic>
      </p:grpSp>
      <p:grpSp>
        <p:nvGrpSpPr>
          <p:cNvPr id="1031" name="Group 1030">
            <a:extLst>
              <a:ext uri="{FF2B5EF4-FFF2-40B4-BE49-F238E27FC236}">
                <a16:creationId xmlns:a16="http://schemas.microsoft.com/office/drawing/2014/main" id="{5ED10535-3741-8A57-23A5-E930AD48586B}"/>
              </a:ext>
            </a:extLst>
          </p:cNvPr>
          <p:cNvGrpSpPr/>
          <p:nvPr/>
        </p:nvGrpSpPr>
        <p:grpSpPr>
          <a:xfrm>
            <a:off x="2483890" y="2081454"/>
            <a:ext cx="8667097" cy="2721591"/>
            <a:chOff x="2483890" y="2081454"/>
            <a:chExt cx="8667097" cy="2721591"/>
          </a:xfrm>
        </p:grpSpPr>
        <p:grpSp>
          <p:nvGrpSpPr>
            <p:cNvPr id="1029" name="Group 1028">
              <a:extLst>
                <a:ext uri="{FF2B5EF4-FFF2-40B4-BE49-F238E27FC236}">
                  <a16:creationId xmlns:a16="http://schemas.microsoft.com/office/drawing/2014/main" id="{72B06A18-CE01-E504-3D81-EC02BD6E932D}"/>
                </a:ext>
              </a:extLst>
            </p:cNvPr>
            <p:cNvGrpSpPr/>
            <p:nvPr/>
          </p:nvGrpSpPr>
          <p:grpSpPr>
            <a:xfrm>
              <a:off x="8035760" y="2081454"/>
              <a:ext cx="3115227" cy="2721591"/>
              <a:chOff x="8035760" y="2081454"/>
              <a:chExt cx="3115227" cy="2721591"/>
            </a:xfrm>
          </p:grpSpPr>
          <p:pic>
            <p:nvPicPr>
              <p:cNvPr id="39" name="Picture 38" descr="Logo&#10;&#10;Description automatically generated">
                <a:extLst>
                  <a:ext uri="{FF2B5EF4-FFF2-40B4-BE49-F238E27FC236}">
                    <a16:creationId xmlns:a16="http://schemas.microsoft.com/office/drawing/2014/main" id="{3959CDB5-755E-33A9-D306-45DCF5AB28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42" name="Picture 41" descr="Microsoft Teams app icon">
                <a:extLst>
                  <a:ext uri="{FF2B5EF4-FFF2-40B4-BE49-F238E27FC236}">
                    <a16:creationId xmlns:a16="http://schemas.microsoft.com/office/drawing/2014/main" id="{31C88E60-BF11-FE63-028E-12A80EDA5F5F}"/>
                  </a:ext>
                </a:extLst>
              </p:cNvPr>
              <p:cNvPicPr>
                <a:picLocks noChangeAspect="1"/>
              </p:cNvPicPr>
              <p:nvPr/>
            </p:nvPicPr>
            <p:blipFill>
              <a:blip r:embed="rId11"/>
              <a:stretch>
                <a:fillRect/>
              </a:stretch>
            </p:blipFill>
            <p:spPr>
              <a:xfrm>
                <a:off x="8513200" y="2473487"/>
                <a:ext cx="574770" cy="574770"/>
              </a:xfrm>
              <a:prstGeom prst="rect">
                <a:avLst/>
              </a:prstGeom>
              <a:noFill/>
              <a:ln w="12700" cap="flat">
                <a:noFill/>
                <a:prstDash val="dash"/>
                <a:miter/>
              </a:ln>
            </p:spPr>
          </p:pic>
          <p:pic>
            <p:nvPicPr>
              <p:cNvPr id="43" name="Picture 42" descr="Excel app icon">
                <a:extLst>
                  <a:ext uri="{FF2B5EF4-FFF2-40B4-BE49-F238E27FC236}">
                    <a16:creationId xmlns:a16="http://schemas.microsoft.com/office/drawing/2014/main" id="{9B188AC8-4C21-B99B-A98E-B568D52EDE8D}"/>
                  </a:ext>
                </a:extLst>
              </p:cNvPr>
              <p:cNvPicPr>
                <a:picLocks noChangeAspect="1"/>
              </p:cNvPicPr>
              <p:nvPr/>
            </p:nvPicPr>
            <p:blipFill>
              <a:blip r:embed="rId12"/>
              <a:stretch>
                <a:fillRect/>
              </a:stretch>
            </p:blipFill>
            <p:spPr>
              <a:xfrm>
                <a:off x="8035760" y="2127055"/>
                <a:ext cx="574195" cy="574193"/>
              </a:xfrm>
              <a:prstGeom prst="rect">
                <a:avLst/>
              </a:prstGeom>
              <a:noFill/>
              <a:ln w="12700" cap="flat">
                <a:noFill/>
                <a:prstDash val="dash"/>
                <a:miter/>
              </a:ln>
            </p:spPr>
          </p:pic>
          <p:pic>
            <p:nvPicPr>
              <p:cNvPr id="44" name="Picture 43" descr="OneNote app icon">
                <a:extLst>
                  <a:ext uri="{FF2B5EF4-FFF2-40B4-BE49-F238E27FC236}">
                    <a16:creationId xmlns:a16="http://schemas.microsoft.com/office/drawing/2014/main" id="{177FBDC8-C998-5A3F-892B-D93CFA3F7EF2}"/>
                  </a:ext>
                </a:extLst>
              </p:cNvPr>
              <p:cNvPicPr>
                <a:picLocks noChangeAspect="1"/>
              </p:cNvPicPr>
              <p:nvPr/>
            </p:nvPicPr>
            <p:blipFill>
              <a:blip r:embed="rId13"/>
              <a:stretch>
                <a:fillRect/>
              </a:stretch>
            </p:blipFill>
            <p:spPr>
              <a:xfrm>
                <a:off x="8470249" y="2127055"/>
                <a:ext cx="574195" cy="574193"/>
              </a:xfrm>
              <a:prstGeom prst="rect">
                <a:avLst/>
              </a:prstGeom>
              <a:noFill/>
              <a:ln w="12700" cap="flat">
                <a:noFill/>
                <a:prstDash val="dash"/>
                <a:miter/>
              </a:ln>
            </p:spPr>
          </p:pic>
          <p:pic>
            <p:nvPicPr>
              <p:cNvPr id="45" name="Picture 44" descr="PowerPoint app icon">
                <a:extLst>
                  <a:ext uri="{FF2B5EF4-FFF2-40B4-BE49-F238E27FC236}">
                    <a16:creationId xmlns:a16="http://schemas.microsoft.com/office/drawing/2014/main" id="{7DA8CFC4-402A-0AAE-CEE2-090B1AD362DF}"/>
                  </a:ext>
                </a:extLst>
              </p:cNvPr>
              <p:cNvPicPr>
                <a:picLocks noChangeAspect="1"/>
              </p:cNvPicPr>
              <p:nvPr/>
            </p:nvPicPr>
            <p:blipFill>
              <a:blip r:embed="rId14"/>
              <a:stretch>
                <a:fillRect/>
              </a:stretch>
            </p:blipFill>
            <p:spPr>
              <a:xfrm>
                <a:off x="9282358" y="2127055"/>
                <a:ext cx="574195" cy="574193"/>
              </a:xfrm>
              <a:prstGeom prst="rect">
                <a:avLst/>
              </a:prstGeom>
              <a:noFill/>
              <a:ln w="12700" cap="flat">
                <a:noFill/>
                <a:prstDash val="dash"/>
                <a:miter/>
              </a:ln>
            </p:spPr>
          </p:pic>
          <p:pic>
            <p:nvPicPr>
              <p:cNvPr id="46" name="Picture 45" descr="A close up of a logo&#10;&#10;Description automatically generated">
                <a:extLst>
                  <a:ext uri="{FF2B5EF4-FFF2-40B4-BE49-F238E27FC236}">
                    <a16:creationId xmlns:a16="http://schemas.microsoft.com/office/drawing/2014/main" id="{0D69EECD-717D-0FBE-7992-404387AEDC34}"/>
                  </a:ext>
                </a:extLst>
              </p:cNvPr>
              <p:cNvPicPr>
                <a:picLocks noChangeAspect="1"/>
              </p:cNvPicPr>
              <p:nvPr/>
            </p:nvPicPr>
            <p:blipFill>
              <a:blip r:embed="rId15"/>
              <a:stretch>
                <a:fillRect/>
              </a:stretch>
            </p:blipFill>
            <p:spPr>
              <a:xfrm>
                <a:off x="8880292" y="2127055"/>
                <a:ext cx="574195" cy="574193"/>
              </a:xfrm>
              <a:prstGeom prst="rect">
                <a:avLst/>
              </a:prstGeom>
              <a:noFill/>
              <a:ln w="12700" cap="flat">
                <a:noFill/>
                <a:prstDash val="dash"/>
                <a:miter/>
              </a:ln>
            </p:spPr>
          </p:pic>
          <p:pic>
            <p:nvPicPr>
              <p:cNvPr id="47" name="Picture 46" descr="A picture containing table&#10;&#10;Description automatically generated">
                <a:extLst>
                  <a:ext uri="{FF2B5EF4-FFF2-40B4-BE49-F238E27FC236}">
                    <a16:creationId xmlns:a16="http://schemas.microsoft.com/office/drawing/2014/main" id="{85F53612-548E-68BA-54C1-BA0F15EF5327}"/>
                  </a:ext>
                </a:extLst>
              </p:cNvPr>
              <p:cNvPicPr>
                <a:picLocks noChangeAspect="1"/>
              </p:cNvPicPr>
              <p:nvPr/>
            </p:nvPicPr>
            <p:blipFill>
              <a:blip r:embed="rId16"/>
              <a:stretch>
                <a:fillRect/>
              </a:stretch>
            </p:blipFill>
            <p:spPr>
              <a:xfrm>
                <a:off x="10054712" y="2081454"/>
                <a:ext cx="617357" cy="617357"/>
              </a:xfrm>
              <a:prstGeom prst="rect">
                <a:avLst/>
              </a:prstGeom>
            </p:spPr>
          </p:pic>
          <p:pic>
            <p:nvPicPr>
              <p:cNvPr id="48" name="Picture 47" descr="A close up of a logo&#10;&#10;Description automatically generated">
                <a:extLst>
                  <a:ext uri="{FF2B5EF4-FFF2-40B4-BE49-F238E27FC236}">
                    <a16:creationId xmlns:a16="http://schemas.microsoft.com/office/drawing/2014/main" id="{5165B7EC-A1AD-5E54-A94C-A7CC4AA423D2}"/>
                  </a:ext>
                </a:extLst>
              </p:cNvPr>
              <p:cNvPicPr>
                <a:picLocks noChangeAspect="1"/>
              </p:cNvPicPr>
              <p:nvPr/>
            </p:nvPicPr>
            <p:blipFill>
              <a:blip r:embed="rId17"/>
              <a:stretch>
                <a:fillRect/>
              </a:stretch>
            </p:blipFill>
            <p:spPr>
              <a:xfrm>
                <a:off x="9643411" y="2083891"/>
                <a:ext cx="617357" cy="617357"/>
              </a:xfrm>
              <a:prstGeom prst="rect">
                <a:avLst/>
              </a:prstGeom>
            </p:spPr>
          </p:pic>
          <p:pic>
            <p:nvPicPr>
              <p:cNvPr id="49" name="Picture 48" descr="A close up of a logo&#10;&#10;Description automatically generated">
                <a:extLst>
                  <a:ext uri="{FF2B5EF4-FFF2-40B4-BE49-F238E27FC236}">
                    <a16:creationId xmlns:a16="http://schemas.microsoft.com/office/drawing/2014/main" id="{E34EDAC8-BFCE-3AA1-CB5C-5F22A15DA7E3}"/>
                  </a:ext>
                </a:extLst>
              </p:cNvPr>
              <p:cNvPicPr>
                <a:picLocks noChangeAspect="1"/>
              </p:cNvPicPr>
              <p:nvPr/>
            </p:nvPicPr>
            <p:blipFill>
              <a:blip r:embed="rId18"/>
              <a:stretch>
                <a:fillRect/>
              </a:stretch>
            </p:blipFill>
            <p:spPr>
              <a:xfrm>
                <a:off x="10533630" y="2094899"/>
                <a:ext cx="617357" cy="617357"/>
              </a:xfrm>
              <a:prstGeom prst="rect">
                <a:avLst/>
              </a:prstGeom>
            </p:spPr>
          </p:pic>
          <p:pic>
            <p:nvPicPr>
              <p:cNvPr id="51" name="Picture 2" descr="Shape&#10;&#10;Description automatically generated">
                <a:extLst>
                  <a:ext uri="{FF2B5EF4-FFF2-40B4-BE49-F238E27FC236}">
                    <a16:creationId xmlns:a16="http://schemas.microsoft.com/office/drawing/2014/main" id="{A20AA4E2-0708-5C44-55E8-6441FCE6A9F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53" name="Picture 2">
                <a:extLst>
                  <a:ext uri="{FF2B5EF4-FFF2-40B4-BE49-F238E27FC236}">
                    <a16:creationId xmlns:a16="http://schemas.microsoft.com/office/drawing/2014/main" id="{96F976FF-8940-3FCE-833F-2D83B63189C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Viva Goals icon">
                <a:extLst>
                  <a:ext uri="{FF2B5EF4-FFF2-40B4-BE49-F238E27FC236}">
                    <a16:creationId xmlns:a16="http://schemas.microsoft.com/office/drawing/2014/main" id="{51593FF0-C17D-58B2-6303-EFF35CB87655}"/>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55" name="Picture 54" descr="Logo for Insights">
                <a:extLst>
                  <a:ext uri="{FF2B5EF4-FFF2-40B4-BE49-F238E27FC236}">
                    <a16:creationId xmlns:a16="http://schemas.microsoft.com/office/drawing/2014/main" id="{9802F82B-2D36-C830-71CE-FB58AC5DFB87}"/>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58" name="Graphic 57">
                <a:extLst>
                  <a:ext uri="{FF2B5EF4-FFF2-40B4-BE49-F238E27FC236}">
                    <a16:creationId xmlns:a16="http://schemas.microsoft.com/office/drawing/2014/main" id="{E7A4DBD2-D847-4502-20A4-26E60F1582F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83532" y="2926221"/>
                <a:ext cx="334345" cy="334345"/>
              </a:xfrm>
              <a:prstGeom prst="rect">
                <a:avLst/>
              </a:prstGeom>
            </p:spPr>
          </p:pic>
          <p:pic>
            <p:nvPicPr>
              <p:cNvPr id="60" name="Graphic 59">
                <a:extLst>
                  <a:ext uri="{FF2B5EF4-FFF2-40B4-BE49-F238E27FC236}">
                    <a16:creationId xmlns:a16="http://schemas.microsoft.com/office/drawing/2014/main" id="{2A94A617-682F-51C2-CF51-F0AA1AB04A0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046260" y="3950375"/>
                <a:ext cx="334996" cy="334996"/>
              </a:xfrm>
              <a:prstGeom prst="rect">
                <a:avLst/>
              </a:prstGeom>
            </p:spPr>
          </p:pic>
        </p:grpSp>
        <p:grpSp>
          <p:nvGrpSpPr>
            <p:cNvPr id="1024" name="Group 1023">
              <a:extLst>
                <a:ext uri="{FF2B5EF4-FFF2-40B4-BE49-F238E27FC236}">
                  <a16:creationId xmlns:a16="http://schemas.microsoft.com/office/drawing/2014/main" id="{72458A36-DAB0-2E72-9232-56A3D89FE2B1}"/>
                </a:ext>
              </a:extLst>
            </p:cNvPr>
            <p:cNvGrpSpPr/>
            <p:nvPr/>
          </p:nvGrpSpPr>
          <p:grpSpPr>
            <a:xfrm>
              <a:off x="2483890" y="2272824"/>
              <a:ext cx="1234385" cy="2405125"/>
              <a:chOff x="2483890" y="2272824"/>
              <a:chExt cx="1234385" cy="2405125"/>
            </a:xfrm>
          </p:grpSpPr>
          <p:pic>
            <p:nvPicPr>
              <p:cNvPr id="41" name="Picture 40" descr="A close up of a logo&#10;&#10;Description automatically generated">
                <a:extLst>
                  <a:ext uri="{FF2B5EF4-FFF2-40B4-BE49-F238E27FC236}">
                    <a16:creationId xmlns:a16="http://schemas.microsoft.com/office/drawing/2014/main" id="{F6E46F5B-515C-B5F3-F1CB-86AEE85CA605}"/>
                  </a:ext>
                </a:extLst>
              </p:cNvPr>
              <p:cNvPicPr>
                <a:picLocks noChangeAspect="1"/>
              </p:cNvPicPr>
              <p:nvPr/>
            </p:nvPicPr>
            <p:blipFill>
              <a:blip r:embed="rId25"/>
              <a:stretch>
                <a:fillRect/>
              </a:stretch>
            </p:blipFill>
            <p:spPr>
              <a:xfrm>
                <a:off x="2483890" y="3463667"/>
                <a:ext cx="676555" cy="676551"/>
              </a:xfrm>
              <a:prstGeom prst="rect">
                <a:avLst/>
              </a:prstGeom>
              <a:noFill/>
              <a:ln w="12700" cap="flat">
                <a:noFill/>
                <a:prstDash val="dash"/>
                <a:miter/>
              </a:ln>
            </p:spPr>
          </p:pic>
          <p:pic>
            <p:nvPicPr>
              <p:cNvPr id="50" name="Picture 49">
                <a:extLst>
                  <a:ext uri="{FF2B5EF4-FFF2-40B4-BE49-F238E27FC236}">
                    <a16:creationId xmlns:a16="http://schemas.microsoft.com/office/drawing/2014/main" id="{4A208B5F-9CF2-AC36-7AD3-DF8296DA5F48}"/>
                  </a:ext>
                </a:extLst>
              </p:cNvPr>
              <p:cNvPicPr>
                <a:picLocks noChangeAspect="1"/>
              </p:cNvPicPr>
              <p:nvPr/>
            </p:nvPicPr>
            <p:blipFill>
              <a:blip r:embed="rId26"/>
              <a:stretch>
                <a:fillRect/>
              </a:stretch>
            </p:blipFill>
            <p:spPr>
              <a:xfrm>
                <a:off x="2822191" y="2937624"/>
                <a:ext cx="367364" cy="321442"/>
              </a:xfrm>
              <a:prstGeom prst="rect">
                <a:avLst/>
              </a:prstGeom>
            </p:spPr>
          </p:pic>
          <p:pic>
            <p:nvPicPr>
              <p:cNvPr id="52" name="Picture 51" descr="Logo for Insights">
                <a:extLst>
                  <a:ext uri="{FF2B5EF4-FFF2-40B4-BE49-F238E27FC236}">
                    <a16:creationId xmlns:a16="http://schemas.microsoft.com/office/drawing/2014/main" id="{ACC682A3-355A-FA6A-358B-23059BFA95F8}"/>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56" name="Object 55">
                <a:extLst>
                  <a:ext uri="{FF2B5EF4-FFF2-40B4-BE49-F238E27FC236}">
                    <a16:creationId xmlns:a16="http://schemas.microsoft.com/office/drawing/2014/main" id="{28A23127-063D-8273-DD7D-8C0199938B4B}"/>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27" imgW="304355" imgH="304467" progId="AcroExch.Document.DC">
                      <p:embed/>
                    </p:oleObj>
                  </mc:Choice>
                  <mc:Fallback>
                    <p:oleObj name="Acrobat Document" r:id="rId27" imgW="304355" imgH="304467" progId="AcroExch.Document.DC">
                      <p:embed/>
                      <p:pic>
                        <p:nvPicPr>
                          <p:cNvPr id="56" name="Object 55">
                            <a:extLst>
                              <a:ext uri="{FF2B5EF4-FFF2-40B4-BE49-F238E27FC236}">
                                <a16:creationId xmlns:a16="http://schemas.microsoft.com/office/drawing/2014/main" id="{28A23127-063D-8273-DD7D-8C0199938B4B}"/>
                              </a:ext>
                            </a:extLst>
                          </p:cNvPr>
                          <p:cNvPicPr/>
                          <p:nvPr/>
                        </p:nvPicPr>
                        <p:blipFill>
                          <a:blip r:embed="rId28"/>
                          <a:stretch>
                            <a:fillRect/>
                          </a:stretch>
                        </p:blipFill>
                        <p:spPr>
                          <a:xfrm>
                            <a:off x="2748499" y="3949906"/>
                            <a:ext cx="375863" cy="375863"/>
                          </a:xfrm>
                          <a:prstGeom prst="rect">
                            <a:avLst/>
                          </a:prstGeom>
                        </p:spPr>
                      </p:pic>
                    </p:oleObj>
                  </mc:Fallback>
                </mc:AlternateContent>
              </a:graphicData>
            </a:graphic>
          </p:graphicFrame>
          <p:pic>
            <p:nvPicPr>
              <p:cNvPr id="59" name="Picture 58" descr="A close up of a logo&#10;&#10;Description automatically generated">
                <a:extLst>
                  <a:ext uri="{FF2B5EF4-FFF2-40B4-BE49-F238E27FC236}">
                    <a16:creationId xmlns:a16="http://schemas.microsoft.com/office/drawing/2014/main" id="{DD87FDE2-B3C7-FE8E-A3B7-D93B3ABE1E56}"/>
                  </a:ext>
                </a:extLst>
              </p:cNvPr>
              <p:cNvPicPr>
                <a:picLocks noChangeAspect="1"/>
              </p:cNvPicPr>
              <p:nvPr/>
            </p:nvPicPr>
            <p:blipFill>
              <a:blip r:embed="rId25"/>
              <a:stretch>
                <a:fillRect/>
              </a:stretch>
            </p:blipFill>
            <p:spPr>
              <a:xfrm>
                <a:off x="2483890" y="3091677"/>
                <a:ext cx="676555" cy="676551"/>
              </a:xfrm>
              <a:prstGeom prst="rect">
                <a:avLst/>
              </a:prstGeom>
              <a:noFill/>
              <a:ln w="12700" cap="flat">
                <a:noFill/>
                <a:prstDash val="dash"/>
                <a:miter/>
              </a:ln>
            </p:spPr>
          </p:pic>
          <p:pic>
            <p:nvPicPr>
              <p:cNvPr id="1026" name="Picture 2" descr="Outlook for Windows - Windows に無料でダウンロードしてインストールする | Microsoft Store">
                <a:extLst>
                  <a:ext uri="{FF2B5EF4-FFF2-40B4-BE49-F238E27FC236}">
                    <a16:creationId xmlns:a16="http://schemas.microsoft.com/office/drawing/2014/main" id="{7B51B2A8-C7D7-A5A6-337C-DA480848800E}"/>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icrosoft_Edge_logo – FirmeCrete">
                <a:extLst>
                  <a:ext uri="{FF2B5EF4-FFF2-40B4-BE49-F238E27FC236}">
                    <a16:creationId xmlns:a16="http://schemas.microsoft.com/office/drawing/2014/main" id="{093F74E9-E9A8-07F7-805E-D05436EBB3E6}"/>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a:extLst>
                  <a:ext uri="{FF2B5EF4-FFF2-40B4-BE49-F238E27FC236}">
                    <a16:creationId xmlns:a16="http://schemas.microsoft.com/office/drawing/2014/main" id="{BBA2667F-5848-E8D7-F807-CA49282945D0}"/>
                  </a:ext>
                </a:extLst>
              </p:cNvPr>
              <p:cNvPicPr>
                <a:picLocks noChangeAspect="1"/>
              </p:cNvPicPr>
              <p:nvPr/>
            </p:nvPicPr>
            <p:blipFill rotWithShape="1">
              <a:blip r:embed="rId31"/>
              <a:srcRect l="11651"/>
              <a:stretch/>
            </p:blipFill>
            <p:spPr>
              <a:xfrm>
                <a:off x="3048628" y="2272824"/>
                <a:ext cx="287822" cy="283936"/>
              </a:xfrm>
              <a:prstGeom prst="rect">
                <a:avLst/>
              </a:prstGeom>
            </p:spPr>
          </p:pic>
        </p:grpSp>
      </p:grpSp>
      <p:grpSp>
        <p:nvGrpSpPr>
          <p:cNvPr id="63" name="Group 62">
            <a:extLst>
              <a:ext uri="{FF2B5EF4-FFF2-40B4-BE49-F238E27FC236}">
                <a16:creationId xmlns:a16="http://schemas.microsoft.com/office/drawing/2014/main" id="{2FE8BA4A-F23B-31DB-A0BD-904692F5DB80}"/>
              </a:ext>
            </a:extLst>
          </p:cNvPr>
          <p:cNvGrpSpPr/>
          <p:nvPr/>
        </p:nvGrpSpPr>
        <p:grpSpPr>
          <a:xfrm>
            <a:off x="4776645" y="5399177"/>
            <a:ext cx="2436522" cy="338092"/>
            <a:chOff x="4776645" y="5399177"/>
            <a:chExt cx="2436522" cy="338092"/>
          </a:xfrm>
        </p:grpSpPr>
        <p:sp>
          <p:nvSpPr>
            <p:cNvPr id="27" name="Rectangle 26">
              <a:extLst>
                <a:ext uri="{FF2B5EF4-FFF2-40B4-BE49-F238E27FC236}">
                  <a16:creationId xmlns:a16="http://schemas.microsoft.com/office/drawing/2014/main" id="{1B9D7031-91D2-5BE7-0C68-E23DE5626A22}"/>
                </a:ext>
              </a:extLst>
            </p:cNvPr>
            <p:cNvSpPr/>
            <p:nvPr/>
          </p:nvSpPr>
          <p:spPr bwMode="auto">
            <a:xfrm>
              <a:off x="47766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rtl="0"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Outlook</a:t>
              </a:r>
            </a:p>
          </p:txBody>
        </p:sp>
        <p:pic>
          <p:nvPicPr>
            <p:cNvPr id="62" name="Picture 2" descr="Outlook for Windows - Windows に無料でダウンロードしてインストールする | Microsoft Store">
              <a:extLst>
                <a:ext uri="{FF2B5EF4-FFF2-40B4-BE49-F238E27FC236}">
                  <a16:creationId xmlns:a16="http://schemas.microsoft.com/office/drawing/2014/main" id="{4CDFDA47-6A3B-05C0-5FB7-2ACD0B66160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767360" y="5399177"/>
              <a:ext cx="338092" cy="3380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38850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250"/>
                                        <p:tgtEl>
                                          <p:spTgt spid="17"/>
                                        </p:tgtEl>
                                      </p:cBhvr>
                                    </p:animEffect>
                                  </p:childTnLst>
                                </p:cTn>
                              </p:par>
                            </p:childTnLst>
                          </p:cTn>
                        </p:par>
                        <p:par>
                          <p:cTn id="15" fill="hold">
                            <p:stCondLst>
                              <p:cond delay="250"/>
                            </p:stCondLst>
                            <p:childTnLst>
                              <p:par>
                                <p:cTn id="16" presetID="10"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250"/>
                                        <p:tgtEl>
                                          <p:spTgt spid="12"/>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50"/>
                                        <p:tgtEl>
                                          <p:spTgt spid="14"/>
                                        </p:tgtEl>
                                      </p:cBhvr>
                                    </p:animEffect>
                                  </p:childTnLst>
                                </p:cTn>
                              </p:par>
                            </p:childTnLst>
                          </p:cTn>
                        </p:par>
                        <p:par>
                          <p:cTn id="23" fill="hold">
                            <p:stCondLst>
                              <p:cond delay="750"/>
                            </p:stCondLst>
                            <p:childTnLst>
                              <p:par>
                                <p:cTn id="24" presetID="10" presetClass="entr" presetSubtype="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250"/>
                                        <p:tgtEl>
                                          <p:spTgt spid="15"/>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250"/>
                                        <p:tgtEl>
                                          <p:spTgt spid="16"/>
                                        </p:tgtEl>
                                      </p:cBhvr>
                                    </p:animEffect>
                                  </p:childTnLst>
                                </p:cTn>
                              </p:par>
                            </p:childTnLst>
                          </p:cTn>
                        </p:par>
                        <p:par>
                          <p:cTn id="31" fill="hold">
                            <p:stCondLst>
                              <p:cond delay="125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50"/>
                                        <p:tgtEl>
                                          <p:spTgt spid="10"/>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250"/>
                                        <p:tgtEl>
                                          <p:spTgt spid="11"/>
                                        </p:tgtEl>
                                      </p:cBhvr>
                                    </p:animEffect>
                                  </p:childTnLst>
                                </p:cTn>
                              </p:par>
                            </p:childTnLst>
                          </p:cTn>
                        </p:par>
                        <p:par>
                          <p:cTn id="39" fill="hold">
                            <p:stCondLst>
                              <p:cond delay="1750"/>
                            </p:stCondLst>
                            <p:childTnLst>
                              <p:par>
                                <p:cTn id="40" presetID="10"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250"/>
                                        <p:tgtEl>
                                          <p:spTgt spid="18"/>
                                        </p:tgtEl>
                                      </p:cBhvr>
                                    </p:animEffec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250"/>
                                        <p:tgtEl>
                                          <p:spTgt spid="19"/>
                                        </p:tgtEl>
                                      </p:cBhvr>
                                    </p:animEffect>
                                  </p:childTnLst>
                                </p:cTn>
                              </p:par>
                            </p:childTnLst>
                          </p:cTn>
                        </p:par>
                        <p:par>
                          <p:cTn id="47" fill="hold">
                            <p:stCondLst>
                              <p:cond delay="2250"/>
                            </p:stCondLst>
                            <p:childTnLst>
                              <p:par>
                                <p:cTn id="48" presetID="10" presetClass="entr" presetSubtype="0"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250"/>
                                        <p:tgtEl>
                                          <p:spTgt spid="20"/>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250"/>
                                        <p:tgtEl>
                                          <p:spTgt spid="21"/>
                                        </p:tgtEl>
                                      </p:cBhvr>
                                    </p:animEffect>
                                  </p:childTnLst>
                                </p:cTn>
                              </p:par>
                            </p:childTnLst>
                          </p:cTn>
                        </p:par>
                        <p:par>
                          <p:cTn id="55" fill="hold">
                            <p:stCondLst>
                              <p:cond delay="2750"/>
                            </p:stCondLst>
                            <p:childTnLst>
                              <p:par>
                                <p:cTn id="56" presetID="10" presetClass="entr" presetSubtype="0" fill="hold" grpId="0" nodeType="after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250"/>
                                        <p:tgtEl>
                                          <p:spTgt spid="22"/>
                                        </p:tgtEl>
                                      </p:cBhvr>
                                    </p:animEffect>
                                  </p:childTnLst>
                                </p:cTn>
                              </p:par>
                            </p:childTnLst>
                          </p:cTn>
                        </p:par>
                        <p:par>
                          <p:cTn id="59" fill="hold">
                            <p:stCondLst>
                              <p:cond delay="3000"/>
                            </p:stCondLst>
                            <p:childTnLst>
                              <p:par>
                                <p:cTn id="60" presetID="10" presetClass="entr" presetSubtype="0" fill="hold" grpId="0" nodeType="after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250"/>
                                        <p:tgtEl>
                                          <p:spTgt spid="23"/>
                                        </p:tgtEl>
                                      </p:cBhvr>
                                    </p:animEffect>
                                  </p:childTnLst>
                                </p:cTn>
                              </p:par>
                            </p:childTnLst>
                          </p:cTn>
                        </p:par>
                        <p:par>
                          <p:cTn id="63" fill="hold">
                            <p:stCondLst>
                              <p:cond delay="3250"/>
                            </p:stCondLst>
                            <p:childTnLst>
                              <p:par>
                                <p:cTn id="64" presetID="10" presetClass="entr" presetSubtype="0"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250"/>
                                        <p:tgtEl>
                                          <p:spTgt spid="13"/>
                                        </p:tgtEl>
                                      </p:cBhvr>
                                    </p:animEffect>
                                  </p:childTnLst>
                                </p:cTn>
                              </p:par>
                            </p:childTnLst>
                          </p:cTn>
                        </p:par>
                        <p:par>
                          <p:cTn id="67" fill="hold">
                            <p:stCondLst>
                              <p:cond delay="3500"/>
                            </p:stCondLst>
                            <p:childTnLst>
                              <p:par>
                                <p:cTn id="68" presetID="10" presetClass="entr" presetSubtype="0" fill="hold" grpId="0"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25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031"/>
                                        </p:tgtEl>
                                        <p:attrNameLst>
                                          <p:attrName>style.visibility</p:attrName>
                                        </p:attrNameLst>
                                      </p:cBhvr>
                                      <p:to>
                                        <p:strVal val="visible"/>
                                      </p:to>
                                    </p:set>
                                    <p:animEffect transition="in" filter="fade">
                                      <p:cBhvr>
                                        <p:cTn id="75" dur="500"/>
                                        <p:tgtEl>
                                          <p:spTgt spid="1031"/>
                                        </p:tgtEl>
                                      </p:cBhvr>
                                    </p:animEffect>
                                  </p:childTnLst>
                                </p:cTn>
                              </p:par>
                            </p:childTnLst>
                          </p:cTn>
                        </p:par>
                        <p:par>
                          <p:cTn id="76" fill="hold">
                            <p:stCondLst>
                              <p:cond delay="500"/>
                            </p:stCondLst>
                            <p:childTnLst>
                              <p:par>
                                <p:cTn id="77" presetID="10" presetClass="entr" presetSubtype="0" fill="hold"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1000"/>
                            </p:stCondLst>
                            <p:childTnLst>
                              <p:par>
                                <p:cTn id="81" presetID="10" presetClass="entr" presetSubtype="0" fill="hold"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500"/>
                                        <p:tgtEl>
                                          <p:spTgt spid="29"/>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63"/>
                                        </p:tgtEl>
                                        <p:attrNameLst>
                                          <p:attrName>style.visibility</p:attrName>
                                        </p:attrNameLst>
                                      </p:cBhvr>
                                      <p:to>
                                        <p:strVal val="visible"/>
                                      </p:to>
                                    </p:set>
                                    <p:animEffect transition="in" filter="fade">
                                      <p:cBhvr>
                                        <p:cTn id="88" dur="500"/>
                                        <p:tgtEl>
                                          <p:spTgt spid="63"/>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36"/>
                                        </p:tgtEl>
                                        <p:attrNameLst>
                                          <p:attrName>style.visibility</p:attrName>
                                        </p:attrNameLst>
                                      </p:cBhvr>
                                      <p:to>
                                        <p:strVal val="visible"/>
                                      </p:to>
                                    </p:set>
                                    <p:animEffect transition="in" filter="fade">
                                      <p:cBhvr>
                                        <p:cTn id="92" dur="500"/>
                                        <p:tgtEl>
                                          <p:spTgt spid="36"/>
                                        </p:tgtEl>
                                      </p:cBhvr>
                                    </p:animEffect>
                                  </p:childTnLst>
                                </p:cTn>
                              </p:par>
                              <p:par>
                                <p:cTn id="93" presetID="10" presetClass="entr" presetSubtype="0" fill="hold" nodeType="with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5"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E84615-A850-D1D3-6E82-0B89058D9AE5}"/>
              </a:ext>
              <a:ext uri="{C183D7F6-B498-43B3-948B-1728B52AA6E4}">
                <adec:decorative xmlns:adec="http://schemas.microsoft.com/office/drawing/2017/decorative" val="1"/>
              </a:ext>
            </a:extLst>
          </p:cNvPr>
          <p:cNvSpPr txBox="1"/>
          <p:nvPr/>
        </p:nvSpPr>
        <p:spPr>
          <a:xfrm>
            <a:off x="2563108" y="4082871"/>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3" name="Rectangle: Rounded Corners 2" descr="Linked In and Viva Learned">
            <a:extLst>
              <a:ext uri="{FF2B5EF4-FFF2-40B4-BE49-F238E27FC236}">
                <a16:creationId xmlns:a16="http://schemas.microsoft.com/office/drawing/2014/main" id="{3F8C4D4A-F744-4475-8AFA-5F746F8F8C9A}"/>
              </a:ext>
              <a:ext uri="{C183D7F6-B498-43B3-948B-1728B52AA6E4}">
                <adec:decorative xmlns:adec="http://schemas.microsoft.com/office/drawing/2017/decorative" val="0"/>
              </a:ext>
            </a:extLst>
          </p:cNvPr>
          <p:cNvSpPr/>
          <p:nvPr/>
        </p:nvSpPr>
        <p:spPr>
          <a:xfrm>
            <a:off x="2544041" y="2412839"/>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4" name="Group 3">
            <a:extLst>
              <a:ext uri="{FF2B5EF4-FFF2-40B4-BE49-F238E27FC236}">
                <a16:creationId xmlns:a16="http://schemas.microsoft.com/office/drawing/2014/main" id="{E812D32D-97A3-BC8F-4CE1-296751CBC64C}"/>
              </a:ext>
            </a:extLst>
          </p:cNvPr>
          <p:cNvGrpSpPr/>
          <p:nvPr/>
        </p:nvGrpSpPr>
        <p:grpSpPr>
          <a:xfrm>
            <a:off x="3606637" y="2358350"/>
            <a:ext cx="484462" cy="212019"/>
            <a:chOff x="7936392" y="1002210"/>
            <a:chExt cx="764489" cy="334570"/>
          </a:xfrm>
        </p:grpSpPr>
        <p:pic>
          <p:nvPicPr>
            <p:cNvPr id="5" name="Picture 2" descr="See the source image">
              <a:extLst>
                <a:ext uri="{FF2B5EF4-FFF2-40B4-BE49-F238E27FC236}">
                  <a16:creationId xmlns:a16="http://schemas.microsoft.com/office/drawing/2014/main" id="{1820D799-6983-245C-B849-AF379AF35A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 for Viva Learning">
              <a:extLst>
                <a:ext uri="{FF2B5EF4-FFF2-40B4-BE49-F238E27FC236}">
                  <a16:creationId xmlns:a16="http://schemas.microsoft.com/office/drawing/2014/main" id="{442628C6-EF33-80D1-E97C-435E3DD488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grpSp>
        <p:nvGrpSpPr>
          <p:cNvPr id="7" name="Group 6">
            <a:extLst>
              <a:ext uri="{FF2B5EF4-FFF2-40B4-BE49-F238E27FC236}">
                <a16:creationId xmlns:a16="http://schemas.microsoft.com/office/drawing/2014/main" id="{4FFDC5C8-2169-6893-1355-746BDFAC15E8}"/>
              </a:ext>
            </a:extLst>
          </p:cNvPr>
          <p:cNvGrpSpPr/>
          <p:nvPr/>
        </p:nvGrpSpPr>
        <p:grpSpPr>
          <a:xfrm>
            <a:off x="7075615" y="474542"/>
            <a:ext cx="4585773" cy="6059608"/>
            <a:chOff x="3803113" y="1071466"/>
            <a:chExt cx="4585773" cy="4715069"/>
          </a:xfrm>
        </p:grpSpPr>
        <p:sp>
          <p:nvSpPr>
            <p:cNvPr id="8" name="Rectangle: Rounded Corners 7">
              <a:extLst>
                <a:ext uri="{FF2B5EF4-FFF2-40B4-BE49-F238E27FC236}">
                  <a16:creationId xmlns:a16="http://schemas.microsoft.com/office/drawing/2014/main" id="{05570A0F-1201-C69A-996E-DFED7CA81284}"/>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9" name="Freeform 29">
              <a:extLst>
                <a:ext uri="{FF2B5EF4-FFF2-40B4-BE49-F238E27FC236}">
                  <a16:creationId xmlns:a16="http://schemas.microsoft.com/office/drawing/2014/main" id="{44A5C875-0681-82AC-9FD4-41293422C822}"/>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10" name="TextBox 1">
            <a:extLst>
              <a:ext uri="{FF2B5EF4-FFF2-40B4-BE49-F238E27FC236}">
                <a16:creationId xmlns:a16="http://schemas.microsoft.com/office/drawing/2014/main" id="{50DCFF3F-9EA8-4C09-A2BE-A1481DFDEBA5}"/>
              </a:ext>
            </a:extLst>
          </p:cNvPr>
          <p:cNvSpPr txBox="1"/>
          <p:nvPr/>
        </p:nvSpPr>
        <p:spPr>
          <a:xfrm>
            <a:off x="7496525" y="600748"/>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Segoe UI Semibold"/>
                <a:ea typeface="+mn-ea"/>
                <a:cs typeface="Segoe UI"/>
              </a:rPr>
              <a:t>Copilot empowering Individuals</a:t>
            </a:r>
          </a:p>
        </p:txBody>
      </p:sp>
      <p:grpSp>
        <p:nvGrpSpPr>
          <p:cNvPr id="11" name="Group 10">
            <a:extLst>
              <a:ext uri="{FF2B5EF4-FFF2-40B4-BE49-F238E27FC236}">
                <a16:creationId xmlns:a16="http://schemas.microsoft.com/office/drawing/2014/main" id="{79B5017E-E9E9-FC2E-B963-D92FFBC0CC23}"/>
              </a:ext>
            </a:extLst>
          </p:cNvPr>
          <p:cNvGrpSpPr/>
          <p:nvPr/>
        </p:nvGrpSpPr>
        <p:grpSpPr>
          <a:xfrm>
            <a:off x="7683016" y="2049917"/>
            <a:ext cx="3810510" cy="584775"/>
            <a:chOff x="7496525" y="1683602"/>
            <a:chExt cx="3810510" cy="584775"/>
          </a:xfrm>
        </p:grpSpPr>
        <p:pic>
          <p:nvPicPr>
            <p:cNvPr id="12" name="Picture 11">
              <a:extLst>
                <a:ext uri="{FF2B5EF4-FFF2-40B4-BE49-F238E27FC236}">
                  <a16:creationId xmlns:a16="http://schemas.microsoft.com/office/drawing/2014/main" id="{EF4D60F3-A442-4342-8E01-4612673D34A6}"/>
                </a:ext>
              </a:extLst>
            </p:cNvPr>
            <p:cNvPicPr>
              <a:picLocks noChangeAspect="1"/>
            </p:cNvPicPr>
            <p:nvPr/>
          </p:nvPicPr>
          <p:blipFill rotWithShape="1">
            <a:blip r:embed="rId5"/>
            <a:srcRect l="17708" b="9724"/>
            <a:stretch/>
          </p:blipFill>
          <p:spPr>
            <a:xfrm>
              <a:off x="7496525" y="1701841"/>
              <a:ext cx="278786" cy="250227"/>
            </a:xfrm>
            <a:prstGeom prst="rect">
              <a:avLst/>
            </a:prstGeom>
          </p:spPr>
        </p:pic>
        <p:sp>
          <p:nvSpPr>
            <p:cNvPr id="13" name="TextBox 12">
              <a:extLst>
                <a:ext uri="{FF2B5EF4-FFF2-40B4-BE49-F238E27FC236}">
                  <a16:creationId xmlns:a16="http://schemas.microsoft.com/office/drawing/2014/main" id="{011689E7-7471-0992-C783-851EE994D940}"/>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Microsoft 365 Chat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Combine the power of AI with your work data and apps to help you unleash creativity, unlock productivity and uplevel skills.</a:t>
              </a:r>
            </a:p>
          </p:txBody>
        </p:sp>
      </p:grpSp>
      <p:grpSp>
        <p:nvGrpSpPr>
          <p:cNvPr id="14" name="Group 13">
            <a:extLst>
              <a:ext uri="{FF2B5EF4-FFF2-40B4-BE49-F238E27FC236}">
                <a16:creationId xmlns:a16="http://schemas.microsoft.com/office/drawing/2014/main" id="{7AD73D57-5A8B-2F65-A700-CAC4D30E54CB}"/>
              </a:ext>
            </a:extLst>
          </p:cNvPr>
          <p:cNvGrpSpPr/>
          <p:nvPr/>
        </p:nvGrpSpPr>
        <p:grpSpPr>
          <a:xfrm>
            <a:off x="7683016" y="2558303"/>
            <a:ext cx="3789105" cy="584775"/>
            <a:chOff x="7496525" y="2271759"/>
            <a:chExt cx="3789105" cy="584775"/>
          </a:xfrm>
        </p:grpSpPr>
        <p:pic>
          <p:nvPicPr>
            <p:cNvPr id="15" name="Picture 14">
              <a:extLst>
                <a:ext uri="{FF2B5EF4-FFF2-40B4-BE49-F238E27FC236}">
                  <a16:creationId xmlns:a16="http://schemas.microsoft.com/office/drawing/2014/main" id="{F431D12F-6068-4418-E09D-8CBE56CE07FD}"/>
                </a:ext>
              </a:extLst>
            </p:cNvPr>
            <p:cNvPicPr>
              <a:picLocks noChangeAspect="1"/>
            </p:cNvPicPr>
            <p:nvPr/>
          </p:nvPicPr>
          <p:blipFill rotWithShape="1">
            <a:blip r:embed="rId6"/>
            <a:srcRect l="13009"/>
            <a:stretch/>
          </p:blipFill>
          <p:spPr>
            <a:xfrm>
              <a:off x="7496525" y="2333326"/>
              <a:ext cx="252287" cy="230984"/>
            </a:xfrm>
            <a:prstGeom prst="rect">
              <a:avLst/>
            </a:prstGeom>
          </p:spPr>
        </p:pic>
        <p:sp>
          <p:nvSpPr>
            <p:cNvPr id="16" name="TextBox 15">
              <a:extLst>
                <a:ext uri="{FF2B5EF4-FFF2-40B4-BE49-F238E27FC236}">
                  <a16:creationId xmlns:a16="http://schemas.microsoft.com/office/drawing/2014/main" id="{313C7CCA-C9B8-E14A-86C8-8ACD58ECF042}"/>
                </a:ext>
              </a:extLst>
            </p:cNvPr>
            <p:cNvSpPr txBox="1"/>
            <p:nvPr/>
          </p:nvSpPr>
          <p:spPr>
            <a:xfrm>
              <a:off x="7754837" y="2271759"/>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Teams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Have more effective meetings, catch up on chats, and bring everything together in teams.</a:t>
              </a:r>
            </a:p>
          </p:txBody>
        </p:sp>
      </p:grpSp>
      <p:grpSp>
        <p:nvGrpSpPr>
          <p:cNvPr id="17" name="Group 16">
            <a:extLst>
              <a:ext uri="{FF2B5EF4-FFF2-40B4-BE49-F238E27FC236}">
                <a16:creationId xmlns:a16="http://schemas.microsoft.com/office/drawing/2014/main" id="{6B1B017E-2B3A-7B20-9D8B-EA52C1A56565}"/>
              </a:ext>
            </a:extLst>
          </p:cNvPr>
          <p:cNvGrpSpPr/>
          <p:nvPr/>
        </p:nvGrpSpPr>
        <p:grpSpPr>
          <a:xfrm>
            <a:off x="7683017" y="3066689"/>
            <a:ext cx="3784958" cy="584775"/>
            <a:chOff x="7496526" y="2859916"/>
            <a:chExt cx="3784958" cy="584775"/>
          </a:xfrm>
        </p:grpSpPr>
        <p:pic>
          <p:nvPicPr>
            <p:cNvPr id="18" name="Picture 17">
              <a:extLst>
                <a:ext uri="{FF2B5EF4-FFF2-40B4-BE49-F238E27FC236}">
                  <a16:creationId xmlns:a16="http://schemas.microsoft.com/office/drawing/2014/main" id="{8C50A33C-11DB-4474-2C59-CD7C6DF00C61}"/>
                </a:ext>
              </a:extLst>
            </p:cNvPr>
            <p:cNvPicPr>
              <a:picLocks noChangeAspect="1"/>
            </p:cNvPicPr>
            <p:nvPr/>
          </p:nvPicPr>
          <p:blipFill rotWithShape="1">
            <a:blip r:embed="rId7"/>
            <a:srcRect l="11651"/>
            <a:stretch/>
          </p:blipFill>
          <p:spPr>
            <a:xfrm>
              <a:off x="7496526" y="2883965"/>
              <a:ext cx="247154" cy="243817"/>
            </a:xfrm>
            <a:prstGeom prst="rect">
              <a:avLst/>
            </a:prstGeom>
          </p:spPr>
        </p:pic>
        <p:sp>
          <p:nvSpPr>
            <p:cNvPr id="19" name="TextBox 18">
              <a:extLst>
                <a:ext uri="{FF2B5EF4-FFF2-40B4-BE49-F238E27FC236}">
                  <a16:creationId xmlns:a16="http://schemas.microsoft.com/office/drawing/2014/main" id="{65FEAE3D-6CAB-152E-01B4-E8D0F5146593}"/>
                </a:ext>
              </a:extLst>
            </p:cNvPr>
            <p:cNvSpPr txBox="1"/>
            <p:nvPr/>
          </p:nvSpPr>
          <p:spPr>
            <a:xfrm>
              <a:off x="7750693" y="2859916"/>
              <a:ext cx="353079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Outlook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Start emails quickly, generate a summary, and catch up on long emails easily.</a:t>
              </a:r>
            </a:p>
          </p:txBody>
        </p:sp>
      </p:grpSp>
      <p:grpSp>
        <p:nvGrpSpPr>
          <p:cNvPr id="20" name="Group 19">
            <a:extLst>
              <a:ext uri="{FF2B5EF4-FFF2-40B4-BE49-F238E27FC236}">
                <a16:creationId xmlns:a16="http://schemas.microsoft.com/office/drawing/2014/main" id="{A4183EBC-1670-FECA-CBFE-93EC3BF7AAB5}"/>
              </a:ext>
            </a:extLst>
          </p:cNvPr>
          <p:cNvGrpSpPr/>
          <p:nvPr/>
        </p:nvGrpSpPr>
        <p:grpSpPr>
          <a:xfrm>
            <a:off x="7683016" y="3575075"/>
            <a:ext cx="3773557" cy="584775"/>
            <a:chOff x="7496525" y="3448073"/>
            <a:chExt cx="3773557" cy="584775"/>
          </a:xfrm>
        </p:grpSpPr>
        <p:pic>
          <p:nvPicPr>
            <p:cNvPr id="21" name="Picture 20">
              <a:extLst>
                <a:ext uri="{FF2B5EF4-FFF2-40B4-BE49-F238E27FC236}">
                  <a16:creationId xmlns:a16="http://schemas.microsoft.com/office/drawing/2014/main" id="{7DA3BF01-4768-C015-8F6D-27DCF7BCFEE6}"/>
                </a:ext>
              </a:extLst>
            </p:cNvPr>
            <p:cNvPicPr>
              <a:picLocks noChangeAspect="1"/>
            </p:cNvPicPr>
            <p:nvPr/>
          </p:nvPicPr>
          <p:blipFill rotWithShape="1">
            <a:blip r:embed="rId8"/>
            <a:srcRect l="7347"/>
            <a:stretch/>
          </p:blipFill>
          <p:spPr>
            <a:xfrm>
              <a:off x="7496525" y="3480213"/>
              <a:ext cx="233038" cy="230984"/>
            </a:xfrm>
            <a:prstGeom prst="rect">
              <a:avLst/>
            </a:prstGeom>
          </p:spPr>
        </p:pic>
        <p:sp>
          <p:nvSpPr>
            <p:cNvPr id="22" name="TextBox 21">
              <a:extLst>
                <a:ext uri="{FF2B5EF4-FFF2-40B4-BE49-F238E27FC236}">
                  <a16:creationId xmlns:a16="http://schemas.microsoft.com/office/drawing/2014/main" id="{51CE0FB7-3CB2-D9A6-9997-DC2C21E6E9E1}"/>
                </a:ext>
              </a:extLst>
            </p:cNvPr>
            <p:cNvSpPr txBox="1"/>
            <p:nvPr/>
          </p:nvSpPr>
          <p:spPr>
            <a:xfrm>
              <a:off x="7739291" y="3448073"/>
              <a:ext cx="353079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Word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Start a draft, add to an existing document, rewrite text, generate a summary, or chat with Copilot.</a:t>
              </a:r>
            </a:p>
          </p:txBody>
        </p:sp>
      </p:grpSp>
      <p:grpSp>
        <p:nvGrpSpPr>
          <p:cNvPr id="23" name="Group 22">
            <a:extLst>
              <a:ext uri="{FF2B5EF4-FFF2-40B4-BE49-F238E27FC236}">
                <a16:creationId xmlns:a16="http://schemas.microsoft.com/office/drawing/2014/main" id="{A74CB5D0-0675-2263-3779-768AB86DF4CC}"/>
              </a:ext>
            </a:extLst>
          </p:cNvPr>
          <p:cNvGrpSpPr/>
          <p:nvPr/>
        </p:nvGrpSpPr>
        <p:grpSpPr>
          <a:xfrm>
            <a:off x="7683016" y="4453348"/>
            <a:ext cx="3776667" cy="584775"/>
            <a:chOff x="7496525" y="4624387"/>
            <a:chExt cx="3776667" cy="584775"/>
          </a:xfrm>
        </p:grpSpPr>
        <p:pic>
          <p:nvPicPr>
            <p:cNvPr id="24" name="Picture 23">
              <a:extLst>
                <a:ext uri="{FF2B5EF4-FFF2-40B4-BE49-F238E27FC236}">
                  <a16:creationId xmlns:a16="http://schemas.microsoft.com/office/drawing/2014/main" id="{31E62FAA-095A-1931-DAF6-B31D7745D306}"/>
                </a:ext>
              </a:extLst>
            </p:cNvPr>
            <p:cNvPicPr>
              <a:picLocks noChangeAspect="1"/>
            </p:cNvPicPr>
            <p:nvPr/>
          </p:nvPicPr>
          <p:blipFill rotWithShape="1">
            <a:blip r:embed="rId9"/>
            <a:srcRect l="8614" r="-1"/>
            <a:stretch/>
          </p:blipFill>
          <p:spPr>
            <a:xfrm>
              <a:off x="7496525" y="4674989"/>
              <a:ext cx="236888" cy="228417"/>
            </a:xfrm>
            <a:prstGeom prst="rect">
              <a:avLst/>
            </a:prstGeom>
          </p:spPr>
        </p:pic>
        <p:sp>
          <p:nvSpPr>
            <p:cNvPr id="25" name="TextBox 24">
              <a:extLst>
                <a:ext uri="{FF2B5EF4-FFF2-40B4-BE49-F238E27FC236}">
                  <a16:creationId xmlns:a16="http://schemas.microsoft.com/office/drawing/2014/main" id="{5F4FE974-AF88-9A9C-59E5-C30D4DC73984}"/>
                </a:ext>
              </a:extLst>
            </p:cNvPr>
            <p:cNvSpPr txBox="1"/>
            <p:nvPr/>
          </p:nvSpPr>
          <p:spPr>
            <a:xfrm>
              <a:off x="7742399" y="4624387"/>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PowerPoint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Create a new presentation, organise and summarize presentations, and more.</a:t>
              </a:r>
            </a:p>
          </p:txBody>
        </p:sp>
      </p:grpSp>
      <p:grpSp>
        <p:nvGrpSpPr>
          <p:cNvPr id="26" name="Group 25">
            <a:extLst>
              <a:ext uri="{FF2B5EF4-FFF2-40B4-BE49-F238E27FC236}">
                <a16:creationId xmlns:a16="http://schemas.microsoft.com/office/drawing/2014/main" id="{05D22B1F-8A3A-4D7B-DC86-E48D646DEF22}"/>
              </a:ext>
            </a:extLst>
          </p:cNvPr>
          <p:cNvGrpSpPr/>
          <p:nvPr/>
        </p:nvGrpSpPr>
        <p:grpSpPr>
          <a:xfrm>
            <a:off x="7683017" y="4961734"/>
            <a:ext cx="3779776" cy="446276"/>
            <a:chOff x="7496526" y="5212542"/>
            <a:chExt cx="3779776" cy="446276"/>
          </a:xfrm>
        </p:grpSpPr>
        <p:pic>
          <p:nvPicPr>
            <p:cNvPr id="27" name="Picture 26">
              <a:extLst>
                <a:ext uri="{FF2B5EF4-FFF2-40B4-BE49-F238E27FC236}">
                  <a16:creationId xmlns:a16="http://schemas.microsoft.com/office/drawing/2014/main" id="{76C84B19-1D70-41EC-22DA-9785A775CC8F}"/>
                </a:ext>
              </a:extLst>
            </p:cNvPr>
            <p:cNvPicPr>
              <a:picLocks noChangeAspect="1"/>
            </p:cNvPicPr>
            <p:nvPr/>
          </p:nvPicPr>
          <p:blipFill rotWithShape="1">
            <a:blip r:embed="rId10"/>
            <a:srcRect l="9807"/>
            <a:stretch/>
          </p:blipFill>
          <p:spPr>
            <a:xfrm>
              <a:off x="7496526" y="5246358"/>
              <a:ext cx="240738" cy="236117"/>
            </a:xfrm>
            <a:prstGeom prst="rect">
              <a:avLst/>
            </a:prstGeom>
          </p:spPr>
        </p:pic>
        <p:sp>
          <p:nvSpPr>
            <p:cNvPr id="28" name="TextBox 27">
              <a:extLst>
                <a:ext uri="{FF2B5EF4-FFF2-40B4-BE49-F238E27FC236}">
                  <a16:creationId xmlns:a16="http://schemas.microsoft.com/office/drawing/2014/main" id="{386287AF-7D23-1C64-E3EB-DC49F4C00B9B}"/>
                </a:ext>
              </a:extLst>
            </p:cNvPr>
            <p:cNvSpPr txBox="1"/>
            <p:nvPr/>
          </p:nvSpPr>
          <p:spPr>
            <a:xfrm>
              <a:off x="7745509" y="5212542"/>
              <a:ext cx="3530793"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Excel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Go deeper with data, identify insights, generate formulas, and more. </a:t>
              </a:r>
            </a:p>
          </p:txBody>
        </p:sp>
      </p:grpSp>
      <p:sp>
        <p:nvSpPr>
          <p:cNvPr id="29" name="Oval 28" descr="Icon symbolising a Individual">
            <a:extLst>
              <a:ext uri="{FF2B5EF4-FFF2-40B4-BE49-F238E27FC236}">
                <a16:creationId xmlns:a16="http://schemas.microsoft.com/office/drawing/2014/main" id="{4D6A985A-C92C-BCCD-5CB8-F94FE4186E79}"/>
              </a:ext>
              <a:ext uri="{C183D7F6-B498-43B3-948B-1728B52AA6E4}">
                <adec:decorative xmlns:adec="http://schemas.microsoft.com/office/drawing/2017/decorative" val="0"/>
              </a:ext>
            </a:extLst>
          </p:cNvPr>
          <p:cNvSpPr/>
          <p:nvPr/>
        </p:nvSpPr>
        <p:spPr>
          <a:xfrm>
            <a:off x="2415813" y="2700664"/>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50E76519-20D0-352A-EA6B-F92C755DD510}"/>
              </a:ext>
              <a:ext uri="{C183D7F6-B498-43B3-948B-1728B52AA6E4}">
                <adec:decorative xmlns:adec="http://schemas.microsoft.com/office/drawing/2017/decorative" val="1"/>
              </a:ext>
            </a:extLst>
          </p:cNvPr>
          <p:cNvSpPr/>
          <p:nvPr/>
        </p:nvSpPr>
        <p:spPr>
          <a:xfrm>
            <a:off x="1461570" y="283056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31" name="Rectangle: Rounded Corners 30">
            <a:extLst>
              <a:ext uri="{FF2B5EF4-FFF2-40B4-BE49-F238E27FC236}">
                <a16:creationId xmlns:a16="http://schemas.microsoft.com/office/drawing/2014/main" id="{F0A47E67-D561-7E83-4491-756C433209C1}"/>
              </a:ext>
              <a:ext uri="{C183D7F6-B498-43B3-948B-1728B52AA6E4}">
                <adec:decorative xmlns:adec="http://schemas.microsoft.com/office/drawing/2017/decorative" val="1"/>
              </a:ext>
            </a:extLst>
          </p:cNvPr>
          <p:cNvSpPr/>
          <p:nvPr/>
        </p:nvSpPr>
        <p:spPr>
          <a:xfrm>
            <a:off x="1713289" y="259871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32" name="Rectangle: Rounded Corners 31">
            <a:extLst>
              <a:ext uri="{FF2B5EF4-FFF2-40B4-BE49-F238E27FC236}">
                <a16:creationId xmlns:a16="http://schemas.microsoft.com/office/drawing/2014/main" id="{A273DA86-B980-EABA-7885-B1E4B3CCBD36}"/>
              </a:ext>
              <a:ext uri="{C183D7F6-B498-43B3-948B-1728B52AA6E4}">
                <adec:decorative xmlns:adec="http://schemas.microsoft.com/office/drawing/2017/decorative" val="1"/>
              </a:ext>
            </a:extLst>
          </p:cNvPr>
          <p:cNvSpPr/>
          <p:nvPr/>
        </p:nvSpPr>
        <p:spPr>
          <a:xfrm>
            <a:off x="1284595" y="371130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33" name="Rectangle: Rounded Corners 32">
            <a:extLst>
              <a:ext uri="{FF2B5EF4-FFF2-40B4-BE49-F238E27FC236}">
                <a16:creationId xmlns:a16="http://schemas.microsoft.com/office/drawing/2014/main" id="{08BC46C7-ED9E-F572-C3E4-DC0A682EE93B}"/>
              </a:ext>
              <a:ext uri="{C183D7F6-B498-43B3-948B-1728B52AA6E4}">
                <adec:decorative xmlns:adec="http://schemas.microsoft.com/office/drawing/2017/decorative" val="1"/>
              </a:ext>
            </a:extLst>
          </p:cNvPr>
          <p:cNvSpPr/>
          <p:nvPr/>
        </p:nvSpPr>
        <p:spPr>
          <a:xfrm>
            <a:off x="3664288" y="393382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34" name="Rectangle: Rounded Corners 33">
            <a:extLst>
              <a:ext uri="{FF2B5EF4-FFF2-40B4-BE49-F238E27FC236}">
                <a16:creationId xmlns:a16="http://schemas.microsoft.com/office/drawing/2014/main" id="{CA29C238-79B3-3835-123B-F5E055DE2A99}"/>
              </a:ext>
              <a:ext uri="{C183D7F6-B498-43B3-948B-1728B52AA6E4}">
                <adec:decorative xmlns:adec="http://schemas.microsoft.com/office/drawing/2017/decorative" val="1"/>
              </a:ext>
            </a:extLst>
          </p:cNvPr>
          <p:cNvSpPr/>
          <p:nvPr/>
        </p:nvSpPr>
        <p:spPr>
          <a:xfrm>
            <a:off x="1255932" y="3488788"/>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35" name="Rectangle: Rounded Corners 34">
            <a:extLst>
              <a:ext uri="{FF2B5EF4-FFF2-40B4-BE49-F238E27FC236}">
                <a16:creationId xmlns:a16="http://schemas.microsoft.com/office/drawing/2014/main" id="{341000D1-5988-3D89-F7D8-5866EE090579}"/>
              </a:ext>
              <a:ext uri="{C183D7F6-B498-43B3-948B-1728B52AA6E4}">
                <adec:decorative xmlns:adec="http://schemas.microsoft.com/office/drawing/2017/decorative" val="1"/>
              </a:ext>
            </a:extLst>
          </p:cNvPr>
          <p:cNvSpPr/>
          <p:nvPr/>
        </p:nvSpPr>
        <p:spPr>
          <a:xfrm>
            <a:off x="1264241" y="326627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36" name="Rectangle: Rounded Corners 35">
            <a:extLst>
              <a:ext uri="{FF2B5EF4-FFF2-40B4-BE49-F238E27FC236}">
                <a16:creationId xmlns:a16="http://schemas.microsoft.com/office/drawing/2014/main" id="{9946CBAD-CCCE-0877-9D37-B425275B2818}"/>
              </a:ext>
              <a:ext uri="{C183D7F6-B498-43B3-948B-1728B52AA6E4}">
                <adec:decorative xmlns:adec="http://schemas.microsoft.com/office/drawing/2017/decorative" val="1"/>
              </a:ext>
            </a:extLst>
          </p:cNvPr>
          <p:cNvSpPr/>
          <p:nvPr/>
        </p:nvSpPr>
        <p:spPr>
          <a:xfrm>
            <a:off x="1345842" y="304375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37" name="Rectangle: Rounded Corners 36">
            <a:extLst>
              <a:ext uri="{FF2B5EF4-FFF2-40B4-BE49-F238E27FC236}">
                <a16:creationId xmlns:a16="http://schemas.microsoft.com/office/drawing/2014/main" id="{81768426-CEFD-D0DF-07BB-7D094D4041F7}"/>
              </a:ext>
              <a:ext uri="{C183D7F6-B498-43B3-948B-1728B52AA6E4}">
                <adec:decorative xmlns:adec="http://schemas.microsoft.com/office/drawing/2017/decorative" val="1"/>
              </a:ext>
            </a:extLst>
          </p:cNvPr>
          <p:cNvSpPr/>
          <p:nvPr/>
        </p:nvSpPr>
        <p:spPr>
          <a:xfrm>
            <a:off x="1571413" y="393382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38" name="Rectangle: Rounded Corners 37">
            <a:extLst>
              <a:ext uri="{FF2B5EF4-FFF2-40B4-BE49-F238E27FC236}">
                <a16:creationId xmlns:a16="http://schemas.microsoft.com/office/drawing/2014/main" id="{5474535C-7783-F422-7438-CE8E5B1FA029}"/>
              </a:ext>
              <a:ext uri="{C183D7F6-B498-43B3-948B-1728B52AA6E4}">
                <adec:decorative xmlns:adec="http://schemas.microsoft.com/office/drawing/2017/decorative" val="1"/>
              </a:ext>
            </a:extLst>
          </p:cNvPr>
          <p:cNvSpPr/>
          <p:nvPr/>
        </p:nvSpPr>
        <p:spPr>
          <a:xfrm>
            <a:off x="3427838" y="259871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39" name="Rectangle: Rounded Corners 38">
            <a:extLst>
              <a:ext uri="{FF2B5EF4-FFF2-40B4-BE49-F238E27FC236}">
                <a16:creationId xmlns:a16="http://schemas.microsoft.com/office/drawing/2014/main" id="{DD92730B-595A-9D22-293F-D7DB5C89E660}"/>
              </a:ext>
              <a:ext uri="{C183D7F6-B498-43B3-948B-1728B52AA6E4}">
                <adec:decorative xmlns:adec="http://schemas.microsoft.com/office/drawing/2017/decorative" val="1"/>
              </a:ext>
            </a:extLst>
          </p:cNvPr>
          <p:cNvSpPr/>
          <p:nvPr/>
        </p:nvSpPr>
        <p:spPr>
          <a:xfrm>
            <a:off x="3726609" y="2814473"/>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40" name="Rectangle: Rounded Corners 39">
            <a:extLst>
              <a:ext uri="{FF2B5EF4-FFF2-40B4-BE49-F238E27FC236}">
                <a16:creationId xmlns:a16="http://schemas.microsoft.com/office/drawing/2014/main" id="{0C3B60C1-0143-00A7-A3CD-A97D69E1A09B}"/>
              </a:ext>
              <a:ext uri="{C183D7F6-B498-43B3-948B-1728B52AA6E4}">
                <adec:decorative xmlns:adec="http://schemas.microsoft.com/office/drawing/2017/decorative" val="1"/>
              </a:ext>
            </a:extLst>
          </p:cNvPr>
          <p:cNvSpPr/>
          <p:nvPr/>
        </p:nvSpPr>
        <p:spPr>
          <a:xfrm>
            <a:off x="3872240" y="303991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41" name="Rectangle: Rounded Corners 40">
            <a:extLst>
              <a:ext uri="{FF2B5EF4-FFF2-40B4-BE49-F238E27FC236}">
                <a16:creationId xmlns:a16="http://schemas.microsoft.com/office/drawing/2014/main" id="{9E51A60E-54E5-A642-CBFE-0820E4F33868}"/>
              </a:ext>
              <a:ext uri="{C183D7F6-B498-43B3-948B-1728B52AA6E4}">
                <adec:decorative xmlns:adec="http://schemas.microsoft.com/office/drawing/2017/decorative" val="1"/>
              </a:ext>
            </a:extLst>
          </p:cNvPr>
          <p:cNvSpPr/>
          <p:nvPr/>
        </p:nvSpPr>
        <p:spPr>
          <a:xfrm>
            <a:off x="3950434" y="3266270"/>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42" name="Rectangle: Rounded Corners 41">
            <a:extLst>
              <a:ext uri="{FF2B5EF4-FFF2-40B4-BE49-F238E27FC236}">
                <a16:creationId xmlns:a16="http://schemas.microsoft.com/office/drawing/2014/main" id="{D42A91B9-BC05-343F-C79E-6CE2AE824ABA}"/>
              </a:ext>
              <a:ext uri="{C183D7F6-B498-43B3-948B-1728B52AA6E4}">
                <adec:decorative xmlns:adec="http://schemas.microsoft.com/office/drawing/2017/decorative" val="1"/>
              </a:ext>
            </a:extLst>
          </p:cNvPr>
          <p:cNvSpPr/>
          <p:nvPr/>
        </p:nvSpPr>
        <p:spPr>
          <a:xfrm>
            <a:off x="3902455" y="3494918"/>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43" name="Rectangle: Rounded Corners 42">
            <a:extLst>
              <a:ext uri="{FF2B5EF4-FFF2-40B4-BE49-F238E27FC236}">
                <a16:creationId xmlns:a16="http://schemas.microsoft.com/office/drawing/2014/main" id="{F78D1AC3-FBC8-C1EA-E9BC-8B7E0129A0DC}"/>
              </a:ext>
              <a:ext uri="{C183D7F6-B498-43B3-948B-1728B52AA6E4}">
                <adec:decorative xmlns:adec="http://schemas.microsoft.com/office/drawing/2017/decorative" val="1"/>
              </a:ext>
            </a:extLst>
          </p:cNvPr>
          <p:cNvSpPr/>
          <p:nvPr/>
        </p:nvSpPr>
        <p:spPr>
          <a:xfrm>
            <a:off x="3810993" y="37082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44" name="Graphic 43" descr="User">
            <a:extLst>
              <a:ext uri="{FF2B5EF4-FFF2-40B4-BE49-F238E27FC236}">
                <a16:creationId xmlns:a16="http://schemas.microsoft.com/office/drawing/2014/main" id="{31F79132-BA37-742C-0F9B-FC683EE25CC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88001" y="3072852"/>
            <a:ext cx="628740" cy="628742"/>
          </a:xfrm>
          <a:prstGeom prst="rect">
            <a:avLst/>
          </a:prstGeom>
        </p:spPr>
      </p:pic>
      <p:sp>
        <p:nvSpPr>
          <p:cNvPr id="49" name="Oval 48">
            <a:extLst>
              <a:ext uri="{FF2B5EF4-FFF2-40B4-BE49-F238E27FC236}">
                <a16:creationId xmlns:a16="http://schemas.microsoft.com/office/drawing/2014/main" id="{8EEAA5ED-534F-E2F7-FAB1-22DFFFD706E4}"/>
              </a:ext>
            </a:extLst>
          </p:cNvPr>
          <p:cNvSpPr/>
          <p:nvPr/>
        </p:nvSpPr>
        <p:spPr>
          <a:xfrm>
            <a:off x="2593978" y="287882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0" name="Graphic 49">
            <a:extLst>
              <a:ext uri="{FF2B5EF4-FFF2-40B4-BE49-F238E27FC236}">
                <a16:creationId xmlns:a16="http://schemas.microsoft.com/office/drawing/2014/main" id="{4A6DDA81-E841-697A-5FB0-F6CE83EB03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963789" y="3746753"/>
            <a:ext cx="297727" cy="297728"/>
          </a:xfrm>
          <a:prstGeom prst="rect">
            <a:avLst/>
          </a:prstGeom>
        </p:spPr>
      </p:pic>
      <p:grpSp>
        <p:nvGrpSpPr>
          <p:cNvPr id="51" name="Group 50">
            <a:extLst>
              <a:ext uri="{FF2B5EF4-FFF2-40B4-BE49-F238E27FC236}">
                <a16:creationId xmlns:a16="http://schemas.microsoft.com/office/drawing/2014/main" id="{AFC9453A-CFF5-5531-8E22-B668F54FCCBB}"/>
              </a:ext>
            </a:extLst>
          </p:cNvPr>
          <p:cNvGrpSpPr/>
          <p:nvPr/>
        </p:nvGrpSpPr>
        <p:grpSpPr>
          <a:xfrm>
            <a:off x="7683016" y="5331621"/>
            <a:ext cx="3789105" cy="584775"/>
            <a:chOff x="7496525" y="5800697"/>
            <a:chExt cx="3789105" cy="584775"/>
          </a:xfrm>
        </p:grpSpPr>
        <p:pic>
          <p:nvPicPr>
            <p:cNvPr id="52" name="Picture 51">
              <a:extLst>
                <a:ext uri="{FF2B5EF4-FFF2-40B4-BE49-F238E27FC236}">
                  <a16:creationId xmlns:a16="http://schemas.microsoft.com/office/drawing/2014/main" id="{DDA69B2D-A369-F32F-023B-8D00ECF3178C}"/>
                </a:ext>
              </a:extLst>
            </p:cNvPr>
            <p:cNvPicPr>
              <a:picLocks noChangeAspect="1"/>
            </p:cNvPicPr>
            <p:nvPr/>
          </p:nvPicPr>
          <p:blipFill rotWithShape="1">
            <a:blip r:embed="rId6"/>
            <a:srcRect l="13009"/>
            <a:stretch/>
          </p:blipFill>
          <p:spPr>
            <a:xfrm>
              <a:off x="7496525" y="5837384"/>
              <a:ext cx="252287" cy="230984"/>
            </a:xfrm>
            <a:prstGeom prst="rect">
              <a:avLst/>
            </a:prstGeom>
          </p:spPr>
        </p:pic>
        <p:sp>
          <p:nvSpPr>
            <p:cNvPr id="53" name="TextBox 52">
              <a:extLst>
                <a:ext uri="{FF2B5EF4-FFF2-40B4-BE49-F238E27FC236}">
                  <a16:creationId xmlns:a16="http://schemas.microsoft.com/office/drawing/2014/main" id="{1BC4CA6B-8EB9-BAB1-1D9A-4DECE09B0871}"/>
                </a:ext>
              </a:extLst>
            </p:cNvPr>
            <p:cNvSpPr txBox="1"/>
            <p:nvPr/>
          </p:nvSpPr>
          <p:spPr>
            <a:xfrm>
              <a:off x="7754837" y="5800697"/>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OneNote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Summarize your notes, create a to-do list, design a plan, and chat with Copilot.</a:t>
              </a:r>
            </a:p>
          </p:txBody>
        </p:sp>
      </p:grpSp>
      <p:grpSp>
        <p:nvGrpSpPr>
          <p:cNvPr id="54" name="Group 53">
            <a:extLst>
              <a:ext uri="{FF2B5EF4-FFF2-40B4-BE49-F238E27FC236}">
                <a16:creationId xmlns:a16="http://schemas.microsoft.com/office/drawing/2014/main" id="{2B7C65C6-077D-BDB0-AF16-BFE26159051E}"/>
              </a:ext>
            </a:extLst>
          </p:cNvPr>
          <p:cNvGrpSpPr/>
          <p:nvPr/>
        </p:nvGrpSpPr>
        <p:grpSpPr>
          <a:xfrm>
            <a:off x="7683017" y="4083461"/>
            <a:ext cx="3789106" cy="446276"/>
            <a:chOff x="7496526" y="4036229"/>
            <a:chExt cx="3789106" cy="446276"/>
          </a:xfrm>
        </p:grpSpPr>
        <p:sp>
          <p:nvSpPr>
            <p:cNvPr id="55" name="TextBox 54">
              <a:extLst>
                <a:ext uri="{FF2B5EF4-FFF2-40B4-BE49-F238E27FC236}">
                  <a16:creationId xmlns:a16="http://schemas.microsoft.com/office/drawing/2014/main" id="{3D50B4AF-B368-ED9A-EF7D-280252C061F2}"/>
                </a:ext>
              </a:extLst>
            </p:cNvPr>
            <p:cNvSpPr txBox="1"/>
            <p:nvPr/>
          </p:nvSpPr>
          <p:spPr>
            <a:xfrm>
              <a:off x="7754839" y="4036229"/>
              <a:ext cx="3530793"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Loop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Plan, brainstorm, create and collaborate easier to stay in sync.</a:t>
              </a:r>
            </a:p>
          </p:txBody>
        </p:sp>
        <p:pic>
          <p:nvPicPr>
            <p:cNvPr id="56" name="Picture 55">
              <a:extLst>
                <a:ext uri="{FF2B5EF4-FFF2-40B4-BE49-F238E27FC236}">
                  <a16:creationId xmlns:a16="http://schemas.microsoft.com/office/drawing/2014/main" id="{F07617C4-4EC0-56A0-0C35-22F8D5E8137C}"/>
                </a:ext>
              </a:extLst>
            </p:cNvPr>
            <p:cNvPicPr>
              <a:picLocks noChangeAspect="1"/>
            </p:cNvPicPr>
            <p:nvPr/>
          </p:nvPicPr>
          <p:blipFill rotWithShape="1">
            <a:blip r:embed="rId6"/>
            <a:srcRect l="13009"/>
            <a:stretch/>
          </p:blipFill>
          <p:spPr>
            <a:xfrm>
              <a:off x="7496526" y="4077242"/>
              <a:ext cx="252287" cy="230984"/>
            </a:xfrm>
            <a:prstGeom prst="rect">
              <a:avLst/>
            </a:prstGeom>
          </p:spPr>
        </p:pic>
      </p:grpSp>
      <p:grpSp>
        <p:nvGrpSpPr>
          <p:cNvPr id="83" name="Group 82">
            <a:extLst>
              <a:ext uri="{FF2B5EF4-FFF2-40B4-BE49-F238E27FC236}">
                <a16:creationId xmlns:a16="http://schemas.microsoft.com/office/drawing/2014/main" id="{08AB8DAB-8CE0-CB07-08E0-40CE124E5797}"/>
              </a:ext>
            </a:extLst>
          </p:cNvPr>
          <p:cNvGrpSpPr/>
          <p:nvPr/>
        </p:nvGrpSpPr>
        <p:grpSpPr>
          <a:xfrm>
            <a:off x="7447375" y="5840010"/>
            <a:ext cx="3810510" cy="584775"/>
            <a:chOff x="7496525" y="1683602"/>
            <a:chExt cx="3810510" cy="584775"/>
          </a:xfrm>
        </p:grpSpPr>
        <p:pic>
          <p:nvPicPr>
            <p:cNvPr id="84" name="Picture 83">
              <a:extLst>
                <a:ext uri="{FF2B5EF4-FFF2-40B4-BE49-F238E27FC236}">
                  <a16:creationId xmlns:a16="http://schemas.microsoft.com/office/drawing/2014/main" id="{2ADF0AEE-285C-A687-19C6-5D481201DE49}"/>
                </a:ext>
              </a:extLst>
            </p:cNvPr>
            <p:cNvPicPr>
              <a:picLocks noChangeAspect="1"/>
            </p:cNvPicPr>
            <p:nvPr/>
          </p:nvPicPr>
          <p:blipFill rotWithShape="1">
            <a:blip r:embed="rId5"/>
            <a:srcRect l="17708" b="9724"/>
            <a:stretch/>
          </p:blipFill>
          <p:spPr>
            <a:xfrm>
              <a:off x="7496525" y="1701841"/>
              <a:ext cx="278786" cy="250227"/>
            </a:xfrm>
            <a:prstGeom prst="rect">
              <a:avLst/>
            </a:prstGeom>
          </p:spPr>
        </p:pic>
        <p:sp>
          <p:nvSpPr>
            <p:cNvPr id="85" name="TextBox 84">
              <a:extLst>
                <a:ext uri="{FF2B5EF4-FFF2-40B4-BE49-F238E27FC236}">
                  <a16:creationId xmlns:a16="http://schemas.microsoft.com/office/drawing/2014/main" id="{73F580B1-97C3-468F-1E2A-9E256D8F662C}"/>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Windows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Find the information and ideas you need to power your ingenuity. Get answers fast and ask follow-up questions to develop your ideas.</a:t>
              </a:r>
            </a:p>
          </p:txBody>
        </p:sp>
      </p:grpSp>
      <p:grpSp>
        <p:nvGrpSpPr>
          <p:cNvPr id="86" name="Group 85">
            <a:extLst>
              <a:ext uri="{FF2B5EF4-FFF2-40B4-BE49-F238E27FC236}">
                <a16:creationId xmlns:a16="http://schemas.microsoft.com/office/drawing/2014/main" id="{F76B2AC5-0789-A995-95F3-891A0ED8798D}"/>
              </a:ext>
            </a:extLst>
          </p:cNvPr>
          <p:cNvGrpSpPr/>
          <p:nvPr/>
        </p:nvGrpSpPr>
        <p:grpSpPr>
          <a:xfrm>
            <a:off x="7496525" y="1541531"/>
            <a:ext cx="3810510" cy="584775"/>
            <a:chOff x="7496525" y="1683602"/>
            <a:chExt cx="3810510" cy="584775"/>
          </a:xfrm>
        </p:grpSpPr>
        <p:pic>
          <p:nvPicPr>
            <p:cNvPr id="87" name="Picture 86">
              <a:extLst>
                <a:ext uri="{FF2B5EF4-FFF2-40B4-BE49-F238E27FC236}">
                  <a16:creationId xmlns:a16="http://schemas.microsoft.com/office/drawing/2014/main" id="{2706DE8A-FDC5-1F6D-5308-90C79FCE14F5}"/>
                </a:ext>
              </a:extLst>
            </p:cNvPr>
            <p:cNvPicPr>
              <a:picLocks noChangeAspect="1"/>
            </p:cNvPicPr>
            <p:nvPr/>
          </p:nvPicPr>
          <p:blipFill rotWithShape="1">
            <a:blip r:embed="rId5"/>
            <a:srcRect l="17708" b="9724"/>
            <a:stretch/>
          </p:blipFill>
          <p:spPr>
            <a:xfrm>
              <a:off x="7496525" y="1701841"/>
              <a:ext cx="278786" cy="250227"/>
            </a:xfrm>
            <a:prstGeom prst="rect">
              <a:avLst/>
            </a:prstGeom>
          </p:spPr>
        </p:pic>
        <p:sp>
          <p:nvSpPr>
            <p:cNvPr id="88" name="TextBox 87">
              <a:extLst>
                <a:ext uri="{FF2B5EF4-FFF2-40B4-BE49-F238E27FC236}">
                  <a16:creationId xmlns:a16="http://schemas.microsoft.com/office/drawing/2014/main" id="{F201E5EB-8F2B-9FFD-9E4C-8CEFA7AF88B4}"/>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Microsoft 365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Combine the power of AI with your work in Microsoft 365, assisting people to be more productive.</a:t>
              </a:r>
            </a:p>
          </p:txBody>
        </p:sp>
      </p:grpSp>
      <p:grpSp>
        <p:nvGrpSpPr>
          <p:cNvPr id="93" name="Group 92">
            <a:extLst>
              <a:ext uri="{FF2B5EF4-FFF2-40B4-BE49-F238E27FC236}">
                <a16:creationId xmlns:a16="http://schemas.microsoft.com/office/drawing/2014/main" id="{9C7FC938-C56B-FA9F-1031-1CD5361B9C17}"/>
              </a:ext>
            </a:extLst>
          </p:cNvPr>
          <p:cNvGrpSpPr/>
          <p:nvPr/>
        </p:nvGrpSpPr>
        <p:grpSpPr>
          <a:xfrm>
            <a:off x="7509417" y="1171644"/>
            <a:ext cx="3799619" cy="446276"/>
            <a:chOff x="7509417" y="1171644"/>
            <a:chExt cx="3799619" cy="446276"/>
          </a:xfrm>
        </p:grpSpPr>
        <p:sp>
          <p:nvSpPr>
            <p:cNvPr id="58" name="TextBox 57">
              <a:extLst>
                <a:ext uri="{FF2B5EF4-FFF2-40B4-BE49-F238E27FC236}">
                  <a16:creationId xmlns:a16="http://schemas.microsoft.com/office/drawing/2014/main" id="{09975EDA-82FA-0B31-D89D-A47CBAB40CF1}"/>
                </a:ext>
              </a:extLst>
            </p:cNvPr>
            <p:cNvSpPr txBox="1"/>
            <p:nvPr/>
          </p:nvSpPr>
          <p:spPr>
            <a:xfrm>
              <a:off x="7778245" y="1171644"/>
              <a:ext cx="3530791"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(available in Microsoft Edge &amp; Bing)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AI powered secure search for the enterprise.</a:t>
              </a:r>
            </a:p>
          </p:txBody>
        </p:sp>
        <p:pic>
          <p:nvPicPr>
            <p:cNvPr id="92" name="Picture 91">
              <a:extLst>
                <a:ext uri="{FF2B5EF4-FFF2-40B4-BE49-F238E27FC236}">
                  <a16:creationId xmlns:a16="http://schemas.microsoft.com/office/drawing/2014/main" id="{23B23DAE-18A1-D2B2-B59D-E25903265BA1}"/>
                </a:ext>
              </a:extLst>
            </p:cNvPr>
            <p:cNvPicPr>
              <a:picLocks noChangeAspect="1"/>
            </p:cNvPicPr>
            <p:nvPr/>
          </p:nvPicPr>
          <p:blipFill rotWithShape="1">
            <a:blip r:embed="rId5"/>
            <a:srcRect l="17708" b="9724"/>
            <a:stretch/>
          </p:blipFill>
          <p:spPr>
            <a:xfrm>
              <a:off x="7509417" y="1220560"/>
              <a:ext cx="278786" cy="250227"/>
            </a:xfrm>
            <a:prstGeom prst="rect">
              <a:avLst/>
            </a:prstGeom>
          </p:spPr>
        </p:pic>
      </p:grpSp>
      <p:grpSp>
        <p:nvGrpSpPr>
          <p:cNvPr id="91" name="Group 90">
            <a:extLst>
              <a:ext uri="{FF2B5EF4-FFF2-40B4-BE49-F238E27FC236}">
                <a16:creationId xmlns:a16="http://schemas.microsoft.com/office/drawing/2014/main" id="{A813998F-03EB-406E-CFFA-39D71A793604}"/>
              </a:ext>
            </a:extLst>
          </p:cNvPr>
          <p:cNvGrpSpPr/>
          <p:nvPr/>
        </p:nvGrpSpPr>
        <p:grpSpPr>
          <a:xfrm>
            <a:off x="5270433" y="5599292"/>
            <a:ext cx="1851203" cy="802679"/>
            <a:chOff x="5293086" y="5592015"/>
            <a:chExt cx="1851203" cy="802679"/>
          </a:xfrm>
        </p:grpSpPr>
        <p:grpSp>
          <p:nvGrpSpPr>
            <p:cNvPr id="57" name="Group 56">
              <a:extLst>
                <a:ext uri="{FF2B5EF4-FFF2-40B4-BE49-F238E27FC236}">
                  <a16:creationId xmlns:a16="http://schemas.microsoft.com/office/drawing/2014/main" id="{4693F107-DC30-108D-8122-4906259FE4EB}"/>
                </a:ext>
              </a:extLst>
            </p:cNvPr>
            <p:cNvGrpSpPr/>
            <p:nvPr/>
          </p:nvGrpSpPr>
          <p:grpSpPr>
            <a:xfrm>
              <a:off x="5293086" y="5592015"/>
              <a:ext cx="1851203" cy="802679"/>
              <a:chOff x="7345680" y="4994023"/>
              <a:chExt cx="4626474" cy="1259857"/>
            </a:xfrm>
          </p:grpSpPr>
          <p:sp>
            <p:nvSpPr>
              <p:cNvPr id="59" name="Rectangle: Rounded Corners 15">
                <a:extLst>
                  <a:ext uri="{FF2B5EF4-FFF2-40B4-BE49-F238E27FC236}">
                    <a16:creationId xmlns:a16="http://schemas.microsoft.com/office/drawing/2014/main" id="{EF3C10F6-D458-7998-7242-8C4E11F5B99B}"/>
                  </a:ext>
                </a:extLst>
              </p:cNvPr>
              <p:cNvSpPr/>
              <p:nvPr/>
            </p:nvSpPr>
            <p:spPr>
              <a:xfrm>
                <a:off x="7345680" y="4994023"/>
                <a:ext cx="4065545" cy="1259857"/>
              </a:xfrm>
              <a:prstGeom prst="roundRect">
                <a:avLst>
                  <a:gd name="adj" fmla="val 799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2A446F"/>
                  </a:solidFill>
                  <a:effectLst/>
                  <a:uLnTx/>
                  <a:uFillTx/>
                  <a:latin typeface="Segoe UI"/>
                  <a:ea typeface="+mn-ea"/>
                  <a:cs typeface="+mn-cs"/>
                </a:endParaRPr>
              </a:p>
            </p:txBody>
          </p:sp>
          <p:cxnSp>
            <p:nvCxnSpPr>
              <p:cNvPr id="89" name="Straight Connector 88">
                <a:extLst>
                  <a:ext uri="{FF2B5EF4-FFF2-40B4-BE49-F238E27FC236}">
                    <a16:creationId xmlns:a16="http://schemas.microsoft.com/office/drawing/2014/main" id="{07313B18-9C69-4336-7A07-71436B1916A2}"/>
                  </a:ext>
                </a:extLst>
              </p:cNvPr>
              <p:cNvCxnSpPr>
                <a:cxnSpLocks/>
                <a:endCxn id="59" idx="3"/>
              </p:cNvCxnSpPr>
              <p:nvPr/>
            </p:nvCxnSpPr>
            <p:spPr>
              <a:xfrm flipH="1">
                <a:off x="11411225" y="5623952"/>
                <a:ext cx="560929" cy="0"/>
              </a:xfrm>
              <a:prstGeom prst="line">
                <a:avLst/>
              </a:prstGeom>
              <a:ln w="12700"/>
            </p:spPr>
            <p:style>
              <a:lnRef idx="1">
                <a:schemeClr val="accent4"/>
              </a:lnRef>
              <a:fillRef idx="0">
                <a:schemeClr val="accent4"/>
              </a:fillRef>
              <a:effectRef idx="0">
                <a:schemeClr val="accent4"/>
              </a:effectRef>
              <a:fontRef idx="minor">
                <a:schemeClr val="tx1"/>
              </a:fontRef>
            </p:style>
          </p:cxnSp>
        </p:grpSp>
        <p:pic>
          <p:nvPicPr>
            <p:cNvPr id="90" name="Picture 89">
              <a:extLst>
                <a:ext uri="{FF2B5EF4-FFF2-40B4-BE49-F238E27FC236}">
                  <a16:creationId xmlns:a16="http://schemas.microsoft.com/office/drawing/2014/main" id="{0E4382D3-F663-F11B-77C5-A67922A31D73}"/>
                </a:ext>
              </a:extLst>
            </p:cNvPr>
            <p:cNvPicPr>
              <a:picLocks noChangeAspect="1"/>
            </p:cNvPicPr>
            <p:nvPr/>
          </p:nvPicPr>
          <p:blipFill>
            <a:blip r:embed="rId15"/>
            <a:stretch>
              <a:fillRect/>
            </a:stretch>
          </p:blipFill>
          <p:spPr>
            <a:xfrm>
              <a:off x="5567520" y="5729821"/>
              <a:ext cx="1065988" cy="466960"/>
            </a:xfrm>
            <a:prstGeom prst="rect">
              <a:avLst/>
            </a:prstGeom>
          </p:spPr>
        </p:pic>
      </p:grpSp>
      <p:grpSp>
        <p:nvGrpSpPr>
          <p:cNvPr id="180" name="Group 179">
            <a:extLst>
              <a:ext uri="{FF2B5EF4-FFF2-40B4-BE49-F238E27FC236}">
                <a16:creationId xmlns:a16="http://schemas.microsoft.com/office/drawing/2014/main" id="{FCE4C42B-3A44-C489-CC7E-C1B8F49049D4}"/>
              </a:ext>
            </a:extLst>
          </p:cNvPr>
          <p:cNvGrpSpPr/>
          <p:nvPr/>
        </p:nvGrpSpPr>
        <p:grpSpPr>
          <a:xfrm>
            <a:off x="847758" y="2462349"/>
            <a:ext cx="5657546" cy="1733371"/>
            <a:chOff x="2483890" y="2081454"/>
            <a:chExt cx="8667097" cy="2721591"/>
          </a:xfrm>
        </p:grpSpPr>
        <p:grpSp>
          <p:nvGrpSpPr>
            <p:cNvPr id="181" name="Group 180">
              <a:extLst>
                <a:ext uri="{FF2B5EF4-FFF2-40B4-BE49-F238E27FC236}">
                  <a16:creationId xmlns:a16="http://schemas.microsoft.com/office/drawing/2014/main" id="{7F04AB5D-062F-2771-0FCA-921C02E16972}"/>
                </a:ext>
              </a:extLst>
            </p:cNvPr>
            <p:cNvGrpSpPr/>
            <p:nvPr/>
          </p:nvGrpSpPr>
          <p:grpSpPr>
            <a:xfrm>
              <a:off x="8035760" y="2081454"/>
              <a:ext cx="3115227" cy="2721591"/>
              <a:chOff x="8035760" y="2081454"/>
              <a:chExt cx="3115227" cy="2721591"/>
            </a:xfrm>
          </p:grpSpPr>
          <p:pic>
            <p:nvPicPr>
              <p:cNvPr id="191" name="Picture 190" descr="Logo&#10;&#10;Description automatically generated">
                <a:extLst>
                  <a:ext uri="{FF2B5EF4-FFF2-40B4-BE49-F238E27FC236}">
                    <a16:creationId xmlns:a16="http://schemas.microsoft.com/office/drawing/2014/main" id="{A7E85234-553D-392D-02B7-B3EA9F4DA2C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92" name="Picture 191" descr="Microsoft Teams app icon">
                <a:extLst>
                  <a:ext uri="{FF2B5EF4-FFF2-40B4-BE49-F238E27FC236}">
                    <a16:creationId xmlns:a16="http://schemas.microsoft.com/office/drawing/2014/main" id="{A7A74863-A2A9-DEE1-7906-0C9318707DE2}"/>
                  </a:ext>
                </a:extLst>
              </p:cNvPr>
              <p:cNvPicPr>
                <a:picLocks noChangeAspect="1"/>
              </p:cNvPicPr>
              <p:nvPr/>
            </p:nvPicPr>
            <p:blipFill>
              <a:blip r:embed="rId17"/>
              <a:stretch>
                <a:fillRect/>
              </a:stretch>
            </p:blipFill>
            <p:spPr>
              <a:xfrm>
                <a:off x="8513200" y="2473487"/>
                <a:ext cx="574770" cy="574770"/>
              </a:xfrm>
              <a:prstGeom prst="rect">
                <a:avLst/>
              </a:prstGeom>
              <a:noFill/>
              <a:ln w="12700" cap="flat">
                <a:noFill/>
                <a:prstDash val="dash"/>
                <a:miter/>
              </a:ln>
            </p:spPr>
          </p:pic>
          <p:pic>
            <p:nvPicPr>
              <p:cNvPr id="193" name="Picture 192" descr="Excel app icon">
                <a:extLst>
                  <a:ext uri="{FF2B5EF4-FFF2-40B4-BE49-F238E27FC236}">
                    <a16:creationId xmlns:a16="http://schemas.microsoft.com/office/drawing/2014/main" id="{CD44B2D0-D438-11E5-4EBB-9B0C1E0A7545}"/>
                  </a:ext>
                </a:extLst>
              </p:cNvPr>
              <p:cNvPicPr>
                <a:picLocks noChangeAspect="1"/>
              </p:cNvPicPr>
              <p:nvPr/>
            </p:nvPicPr>
            <p:blipFill>
              <a:blip r:embed="rId18"/>
              <a:stretch>
                <a:fillRect/>
              </a:stretch>
            </p:blipFill>
            <p:spPr>
              <a:xfrm>
                <a:off x="8035760" y="2127055"/>
                <a:ext cx="574195" cy="574193"/>
              </a:xfrm>
              <a:prstGeom prst="rect">
                <a:avLst/>
              </a:prstGeom>
              <a:noFill/>
              <a:ln w="12700" cap="flat">
                <a:noFill/>
                <a:prstDash val="dash"/>
                <a:miter/>
              </a:ln>
            </p:spPr>
          </p:pic>
          <p:pic>
            <p:nvPicPr>
              <p:cNvPr id="194" name="Picture 193" descr="OneNote app icon">
                <a:extLst>
                  <a:ext uri="{FF2B5EF4-FFF2-40B4-BE49-F238E27FC236}">
                    <a16:creationId xmlns:a16="http://schemas.microsoft.com/office/drawing/2014/main" id="{B6A0933A-3495-96E6-E84C-CEACC7DD14D3}"/>
                  </a:ext>
                </a:extLst>
              </p:cNvPr>
              <p:cNvPicPr>
                <a:picLocks noChangeAspect="1"/>
              </p:cNvPicPr>
              <p:nvPr/>
            </p:nvPicPr>
            <p:blipFill>
              <a:blip r:embed="rId19"/>
              <a:stretch>
                <a:fillRect/>
              </a:stretch>
            </p:blipFill>
            <p:spPr>
              <a:xfrm>
                <a:off x="8470249" y="2127055"/>
                <a:ext cx="574195" cy="574193"/>
              </a:xfrm>
              <a:prstGeom prst="rect">
                <a:avLst/>
              </a:prstGeom>
              <a:noFill/>
              <a:ln w="12700" cap="flat">
                <a:noFill/>
                <a:prstDash val="dash"/>
                <a:miter/>
              </a:ln>
            </p:spPr>
          </p:pic>
          <p:pic>
            <p:nvPicPr>
              <p:cNvPr id="195" name="Picture 194" descr="PowerPoint app icon">
                <a:extLst>
                  <a:ext uri="{FF2B5EF4-FFF2-40B4-BE49-F238E27FC236}">
                    <a16:creationId xmlns:a16="http://schemas.microsoft.com/office/drawing/2014/main" id="{8CC4F8F2-ACB1-3908-4041-1C3A2F27BC06}"/>
                  </a:ext>
                </a:extLst>
              </p:cNvPr>
              <p:cNvPicPr>
                <a:picLocks noChangeAspect="1"/>
              </p:cNvPicPr>
              <p:nvPr/>
            </p:nvPicPr>
            <p:blipFill>
              <a:blip r:embed="rId20"/>
              <a:stretch>
                <a:fillRect/>
              </a:stretch>
            </p:blipFill>
            <p:spPr>
              <a:xfrm>
                <a:off x="9282358" y="2127055"/>
                <a:ext cx="574195" cy="574193"/>
              </a:xfrm>
              <a:prstGeom prst="rect">
                <a:avLst/>
              </a:prstGeom>
              <a:noFill/>
              <a:ln w="12700" cap="flat">
                <a:noFill/>
                <a:prstDash val="dash"/>
                <a:miter/>
              </a:ln>
            </p:spPr>
          </p:pic>
          <p:pic>
            <p:nvPicPr>
              <p:cNvPr id="196" name="Picture 195" descr="A close up of a logo&#10;&#10;Description automatically generated">
                <a:extLst>
                  <a:ext uri="{FF2B5EF4-FFF2-40B4-BE49-F238E27FC236}">
                    <a16:creationId xmlns:a16="http://schemas.microsoft.com/office/drawing/2014/main" id="{BA02E3FC-1484-D913-495B-9D4D52BB4260}"/>
                  </a:ext>
                </a:extLst>
              </p:cNvPr>
              <p:cNvPicPr>
                <a:picLocks noChangeAspect="1"/>
              </p:cNvPicPr>
              <p:nvPr/>
            </p:nvPicPr>
            <p:blipFill>
              <a:blip r:embed="rId21"/>
              <a:stretch>
                <a:fillRect/>
              </a:stretch>
            </p:blipFill>
            <p:spPr>
              <a:xfrm>
                <a:off x="8880292" y="2127055"/>
                <a:ext cx="574195" cy="574193"/>
              </a:xfrm>
              <a:prstGeom prst="rect">
                <a:avLst/>
              </a:prstGeom>
              <a:noFill/>
              <a:ln w="12700" cap="flat">
                <a:noFill/>
                <a:prstDash val="dash"/>
                <a:miter/>
              </a:ln>
            </p:spPr>
          </p:pic>
          <p:pic>
            <p:nvPicPr>
              <p:cNvPr id="197" name="Picture 196" descr="A picture containing table&#10;&#10;Description automatically generated">
                <a:extLst>
                  <a:ext uri="{FF2B5EF4-FFF2-40B4-BE49-F238E27FC236}">
                    <a16:creationId xmlns:a16="http://schemas.microsoft.com/office/drawing/2014/main" id="{EFC29DBB-3B9C-151D-3B53-6789EF237258}"/>
                  </a:ext>
                </a:extLst>
              </p:cNvPr>
              <p:cNvPicPr>
                <a:picLocks noChangeAspect="1"/>
              </p:cNvPicPr>
              <p:nvPr/>
            </p:nvPicPr>
            <p:blipFill>
              <a:blip r:embed="rId22"/>
              <a:stretch>
                <a:fillRect/>
              </a:stretch>
            </p:blipFill>
            <p:spPr>
              <a:xfrm>
                <a:off x="10054712" y="2081454"/>
                <a:ext cx="617357" cy="617357"/>
              </a:xfrm>
              <a:prstGeom prst="rect">
                <a:avLst/>
              </a:prstGeom>
            </p:spPr>
          </p:pic>
          <p:pic>
            <p:nvPicPr>
              <p:cNvPr id="198" name="Picture 197" descr="A close up of a logo&#10;&#10;Description automatically generated">
                <a:extLst>
                  <a:ext uri="{FF2B5EF4-FFF2-40B4-BE49-F238E27FC236}">
                    <a16:creationId xmlns:a16="http://schemas.microsoft.com/office/drawing/2014/main" id="{C3F56514-C596-D6BC-978F-0219AB9FFDC1}"/>
                  </a:ext>
                </a:extLst>
              </p:cNvPr>
              <p:cNvPicPr>
                <a:picLocks noChangeAspect="1"/>
              </p:cNvPicPr>
              <p:nvPr/>
            </p:nvPicPr>
            <p:blipFill>
              <a:blip r:embed="rId23"/>
              <a:stretch>
                <a:fillRect/>
              </a:stretch>
            </p:blipFill>
            <p:spPr>
              <a:xfrm>
                <a:off x="9643411" y="2083891"/>
                <a:ext cx="617357" cy="617357"/>
              </a:xfrm>
              <a:prstGeom prst="rect">
                <a:avLst/>
              </a:prstGeom>
            </p:spPr>
          </p:pic>
          <p:pic>
            <p:nvPicPr>
              <p:cNvPr id="199" name="Picture 198" descr="A close up of a logo&#10;&#10;Description automatically generated">
                <a:extLst>
                  <a:ext uri="{FF2B5EF4-FFF2-40B4-BE49-F238E27FC236}">
                    <a16:creationId xmlns:a16="http://schemas.microsoft.com/office/drawing/2014/main" id="{DD21E26C-5E8D-D135-9D6D-034F86F06339}"/>
                  </a:ext>
                </a:extLst>
              </p:cNvPr>
              <p:cNvPicPr>
                <a:picLocks noChangeAspect="1"/>
              </p:cNvPicPr>
              <p:nvPr/>
            </p:nvPicPr>
            <p:blipFill>
              <a:blip r:embed="rId24"/>
              <a:stretch>
                <a:fillRect/>
              </a:stretch>
            </p:blipFill>
            <p:spPr>
              <a:xfrm>
                <a:off x="10533630" y="2094899"/>
                <a:ext cx="617357" cy="617357"/>
              </a:xfrm>
              <a:prstGeom prst="rect">
                <a:avLst/>
              </a:prstGeom>
            </p:spPr>
          </p:pic>
          <p:pic>
            <p:nvPicPr>
              <p:cNvPr id="200" name="Picture 2" descr="Shape&#10;&#10;Description automatically generated">
                <a:extLst>
                  <a:ext uri="{FF2B5EF4-FFF2-40B4-BE49-F238E27FC236}">
                    <a16:creationId xmlns:a16="http://schemas.microsoft.com/office/drawing/2014/main" id="{A0819038-A7B9-A7BB-F482-2A3D7576171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201" name="Picture 2">
                <a:extLst>
                  <a:ext uri="{FF2B5EF4-FFF2-40B4-BE49-F238E27FC236}">
                    <a16:creationId xmlns:a16="http://schemas.microsoft.com/office/drawing/2014/main" id="{16FA07CF-4FBB-49CE-AF0A-9012B5CF0FAD}"/>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202" name="Picture 201" descr="Viva Goals icon">
                <a:extLst>
                  <a:ext uri="{FF2B5EF4-FFF2-40B4-BE49-F238E27FC236}">
                    <a16:creationId xmlns:a16="http://schemas.microsoft.com/office/drawing/2014/main" id="{DBE1A59F-17CE-A548-E568-BC68028CDE3D}"/>
                  </a:ext>
                </a:extLst>
              </p:cNvPr>
              <p:cNvPicPr>
                <a:picLocks noChangeAspect="1"/>
              </p:cNvPicPr>
              <p:nvPr/>
            </p:nvPicPr>
            <p:blipFill rotWithShape="1">
              <a:blip r:embed="rId27"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203" name="Picture 202" descr="Logo for Insights">
                <a:extLst>
                  <a:ext uri="{FF2B5EF4-FFF2-40B4-BE49-F238E27FC236}">
                    <a16:creationId xmlns:a16="http://schemas.microsoft.com/office/drawing/2014/main" id="{585F910E-89EF-B5BC-5153-9BD47989EE30}"/>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204" name="Graphic 203">
                <a:extLst>
                  <a:ext uri="{FF2B5EF4-FFF2-40B4-BE49-F238E27FC236}">
                    <a16:creationId xmlns:a16="http://schemas.microsoft.com/office/drawing/2014/main" id="{4B6EC2B2-59A4-401E-D7C5-8F409E490C5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83532" y="2926221"/>
                <a:ext cx="334345" cy="334345"/>
              </a:xfrm>
              <a:prstGeom prst="rect">
                <a:avLst/>
              </a:prstGeom>
            </p:spPr>
          </p:pic>
          <p:pic>
            <p:nvPicPr>
              <p:cNvPr id="205" name="Graphic 204">
                <a:extLst>
                  <a:ext uri="{FF2B5EF4-FFF2-40B4-BE49-F238E27FC236}">
                    <a16:creationId xmlns:a16="http://schemas.microsoft.com/office/drawing/2014/main" id="{33F3BB20-7F26-023D-CAB6-7CEF245E2CE7}"/>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046260" y="3950375"/>
                <a:ext cx="334996" cy="334996"/>
              </a:xfrm>
              <a:prstGeom prst="rect">
                <a:avLst/>
              </a:prstGeom>
            </p:spPr>
          </p:pic>
        </p:grpSp>
        <p:grpSp>
          <p:nvGrpSpPr>
            <p:cNvPr id="182" name="Group 181">
              <a:extLst>
                <a:ext uri="{FF2B5EF4-FFF2-40B4-BE49-F238E27FC236}">
                  <a16:creationId xmlns:a16="http://schemas.microsoft.com/office/drawing/2014/main" id="{79B20208-5570-5124-184A-3BD4E542F099}"/>
                </a:ext>
              </a:extLst>
            </p:cNvPr>
            <p:cNvGrpSpPr/>
            <p:nvPr/>
          </p:nvGrpSpPr>
          <p:grpSpPr>
            <a:xfrm>
              <a:off x="2483890" y="2272824"/>
              <a:ext cx="1234385" cy="2405125"/>
              <a:chOff x="2483890" y="2272824"/>
              <a:chExt cx="1234385" cy="2405125"/>
            </a:xfrm>
          </p:grpSpPr>
          <p:pic>
            <p:nvPicPr>
              <p:cNvPr id="183" name="Picture 182" descr="A close up of a logo&#10;&#10;Description automatically generated">
                <a:extLst>
                  <a:ext uri="{FF2B5EF4-FFF2-40B4-BE49-F238E27FC236}">
                    <a16:creationId xmlns:a16="http://schemas.microsoft.com/office/drawing/2014/main" id="{AB6A5F3F-2108-0ADC-3A97-2A391ED6A3EF}"/>
                  </a:ext>
                </a:extLst>
              </p:cNvPr>
              <p:cNvPicPr>
                <a:picLocks noChangeAspect="1"/>
              </p:cNvPicPr>
              <p:nvPr/>
            </p:nvPicPr>
            <p:blipFill>
              <a:blip r:embed="rId31"/>
              <a:stretch>
                <a:fillRect/>
              </a:stretch>
            </p:blipFill>
            <p:spPr>
              <a:xfrm>
                <a:off x="2483890" y="3463667"/>
                <a:ext cx="676555" cy="676551"/>
              </a:xfrm>
              <a:prstGeom prst="rect">
                <a:avLst/>
              </a:prstGeom>
              <a:noFill/>
              <a:ln w="12700" cap="flat">
                <a:noFill/>
                <a:prstDash val="dash"/>
                <a:miter/>
              </a:ln>
            </p:spPr>
          </p:pic>
          <p:pic>
            <p:nvPicPr>
              <p:cNvPr id="184" name="Picture 183">
                <a:extLst>
                  <a:ext uri="{FF2B5EF4-FFF2-40B4-BE49-F238E27FC236}">
                    <a16:creationId xmlns:a16="http://schemas.microsoft.com/office/drawing/2014/main" id="{D08B16AC-AD2B-2EAD-08AC-6D8718D631BD}"/>
                  </a:ext>
                </a:extLst>
              </p:cNvPr>
              <p:cNvPicPr>
                <a:picLocks noChangeAspect="1"/>
              </p:cNvPicPr>
              <p:nvPr/>
            </p:nvPicPr>
            <p:blipFill>
              <a:blip r:embed="rId32"/>
              <a:stretch>
                <a:fillRect/>
              </a:stretch>
            </p:blipFill>
            <p:spPr>
              <a:xfrm>
                <a:off x="2822191" y="2937624"/>
                <a:ext cx="367364" cy="321442"/>
              </a:xfrm>
              <a:prstGeom prst="rect">
                <a:avLst/>
              </a:prstGeom>
            </p:spPr>
          </p:pic>
          <p:pic>
            <p:nvPicPr>
              <p:cNvPr id="185" name="Picture 184" descr="Logo for Insights">
                <a:extLst>
                  <a:ext uri="{FF2B5EF4-FFF2-40B4-BE49-F238E27FC236}">
                    <a16:creationId xmlns:a16="http://schemas.microsoft.com/office/drawing/2014/main" id="{FF6851D2-401F-3D7B-266D-555EA7F26CBD}"/>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186" name="Object 185">
                <a:extLst>
                  <a:ext uri="{FF2B5EF4-FFF2-40B4-BE49-F238E27FC236}">
                    <a16:creationId xmlns:a16="http://schemas.microsoft.com/office/drawing/2014/main" id="{A34A1ECD-534B-1CB6-F80D-834D69FFEE8C}"/>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3" imgW="304355" imgH="304467" progId="AcroExch.Document.DC">
                      <p:embed/>
                    </p:oleObj>
                  </mc:Choice>
                  <mc:Fallback>
                    <p:oleObj name="Acrobat Document" r:id="rId33" imgW="304355" imgH="304467" progId="AcroExch.Document.DC">
                      <p:embed/>
                      <p:pic>
                        <p:nvPicPr>
                          <p:cNvPr id="186" name="Object 185">
                            <a:extLst>
                              <a:ext uri="{FF2B5EF4-FFF2-40B4-BE49-F238E27FC236}">
                                <a16:creationId xmlns:a16="http://schemas.microsoft.com/office/drawing/2014/main" id="{A34A1ECD-534B-1CB6-F80D-834D69FFEE8C}"/>
                              </a:ext>
                            </a:extLst>
                          </p:cNvPr>
                          <p:cNvPicPr/>
                          <p:nvPr/>
                        </p:nvPicPr>
                        <p:blipFill>
                          <a:blip r:embed="rId34"/>
                          <a:stretch>
                            <a:fillRect/>
                          </a:stretch>
                        </p:blipFill>
                        <p:spPr>
                          <a:xfrm>
                            <a:off x="2748499" y="3949906"/>
                            <a:ext cx="375863" cy="375863"/>
                          </a:xfrm>
                          <a:prstGeom prst="rect">
                            <a:avLst/>
                          </a:prstGeom>
                        </p:spPr>
                      </p:pic>
                    </p:oleObj>
                  </mc:Fallback>
                </mc:AlternateContent>
              </a:graphicData>
            </a:graphic>
          </p:graphicFrame>
          <p:pic>
            <p:nvPicPr>
              <p:cNvPr id="187" name="Picture 186" descr="A close up of a logo&#10;&#10;Description automatically generated">
                <a:extLst>
                  <a:ext uri="{FF2B5EF4-FFF2-40B4-BE49-F238E27FC236}">
                    <a16:creationId xmlns:a16="http://schemas.microsoft.com/office/drawing/2014/main" id="{44A34626-680E-EC39-B23E-BE7232F152A7}"/>
                  </a:ext>
                </a:extLst>
              </p:cNvPr>
              <p:cNvPicPr>
                <a:picLocks noChangeAspect="1"/>
              </p:cNvPicPr>
              <p:nvPr/>
            </p:nvPicPr>
            <p:blipFill>
              <a:blip r:embed="rId31"/>
              <a:stretch>
                <a:fillRect/>
              </a:stretch>
            </p:blipFill>
            <p:spPr>
              <a:xfrm>
                <a:off x="2483890" y="3091677"/>
                <a:ext cx="676555" cy="676551"/>
              </a:xfrm>
              <a:prstGeom prst="rect">
                <a:avLst/>
              </a:prstGeom>
              <a:noFill/>
              <a:ln w="12700" cap="flat">
                <a:noFill/>
                <a:prstDash val="dash"/>
                <a:miter/>
              </a:ln>
            </p:spPr>
          </p:pic>
          <p:pic>
            <p:nvPicPr>
              <p:cNvPr id="188" name="Picture 2" descr="Outlook for Windows - Windows に無料でダウンロードしてインストールする | Microsoft Store">
                <a:extLst>
                  <a:ext uri="{FF2B5EF4-FFF2-40B4-BE49-F238E27FC236}">
                    <a16:creationId xmlns:a16="http://schemas.microsoft.com/office/drawing/2014/main" id="{F3BEE66D-5EC0-D94F-DE43-DD84C49627E5}"/>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189" name="Picture 8" descr="Microsoft_Edge_logo – FirmeCrete">
                <a:extLst>
                  <a:ext uri="{FF2B5EF4-FFF2-40B4-BE49-F238E27FC236}">
                    <a16:creationId xmlns:a16="http://schemas.microsoft.com/office/drawing/2014/main" id="{2477E5ED-2386-39CA-CD0E-CFDEDAE40431}"/>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189">
                <a:extLst>
                  <a:ext uri="{FF2B5EF4-FFF2-40B4-BE49-F238E27FC236}">
                    <a16:creationId xmlns:a16="http://schemas.microsoft.com/office/drawing/2014/main" id="{2D63547A-5CB3-ACCD-DC75-8DB70642E09C}"/>
                  </a:ext>
                </a:extLst>
              </p:cNvPr>
              <p:cNvPicPr>
                <a:picLocks noChangeAspect="1"/>
              </p:cNvPicPr>
              <p:nvPr/>
            </p:nvPicPr>
            <p:blipFill rotWithShape="1">
              <a:blip r:embed="rId7"/>
              <a:srcRect l="11651"/>
              <a:stretch/>
            </p:blipFill>
            <p:spPr>
              <a:xfrm>
                <a:off x="3048628" y="2272824"/>
                <a:ext cx="287822" cy="283936"/>
              </a:xfrm>
              <a:prstGeom prst="rect">
                <a:avLst/>
              </a:prstGeom>
            </p:spPr>
          </p:pic>
        </p:grpSp>
      </p:grpSp>
      <p:grpSp>
        <p:nvGrpSpPr>
          <p:cNvPr id="206" name="Group 205">
            <a:extLst>
              <a:ext uri="{FF2B5EF4-FFF2-40B4-BE49-F238E27FC236}">
                <a16:creationId xmlns:a16="http://schemas.microsoft.com/office/drawing/2014/main" id="{FBB88973-A579-D901-B9D1-BDBC6BB29754}"/>
              </a:ext>
            </a:extLst>
          </p:cNvPr>
          <p:cNvGrpSpPr/>
          <p:nvPr/>
        </p:nvGrpSpPr>
        <p:grpSpPr>
          <a:xfrm>
            <a:off x="5731151" y="3822142"/>
            <a:ext cx="1016635" cy="517112"/>
            <a:chOff x="10019165" y="4183210"/>
            <a:chExt cx="1770749" cy="925749"/>
          </a:xfrm>
        </p:grpSpPr>
        <p:sp>
          <p:nvSpPr>
            <p:cNvPr id="207" name="Speech Bubble: Rectangle 206">
              <a:extLst>
                <a:ext uri="{FF2B5EF4-FFF2-40B4-BE49-F238E27FC236}">
                  <a16:creationId xmlns:a16="http://schemas.microsoft.com/office/drawing/2014/main" id="{2AD4EA09-DE74-1593-8715-CCE93512F395}"/>
                </a:ext>
              </a:extLst>
            </p:cNvPr>
            <p:cNvSpPr/>
            <p:nvPr/>
          </p:nvSpPr>
          <p:spPr>
            <a:xfrm>
              <a:off x="10064343" y="4226577"/>
              <a:ext cx="1725571" cy="882382"/>
            </a:xfrm>
            <a:prstGeom prst="wedgeRectCallout">
              <a:avLst>
                <a:gd name="adj1" fmla="val -59667"/>
                <a:gd name="adj2" fmla="val -20457"/>
              </a:avLst>
            </a:prstGeom>
            <a:noFill/>
            <a:ln w="12700" cap="flat" cmpd="sng" algn="ctr">
              <a:solidFill>
                <a:srgbClr val="E7E6E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08" name="Picture 207" descr="Graphical user interface&#10;&#10;Description automatically generated with medium confidence">
              <a:extLst>
                <a:ext uri="{FF2B5EF4-FFF2-40B4-BE49-F238E27FC236}">
                  <a16:creationId xmlns:a16="http://schemas.microsoft.com/office/drawing/2014/main" id="{46492326-C9CE-ED8A-E14C-13FD560415B5}"/>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019165" y="4183210"/>
              <a:ext cx="1770749" cy="551922"/>
            </a:xfrm>
            <a:prstGeom prst="rect">
              <a:avLst/>
            </a:prstGeom>
          </p:spPr>
        </p:pic>
        <p:pic>
          <p:nvPicPr>
            <p:cNvPr id="209" name="Picture 208" descr="Icon&#10;&#10;Description automatically generated">
              <a:extLst>
                <a:ext uri="{FF2B5EF4-FFF2-40B4-BE49-F238E27FC236}">
                  <a16:creationId xmlns:a16="http://schemas.microsoft.com/office/drawing/2014/main" id="{4EE50749-CB2B-8D8B-1C14-41FF7929E05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244094" y="4725130"/>
              <a:ext cx="289536" cy="289536"/>
            </a:xfrm>
            <a:prstGeom prst="rect">
              <a:avLst/>
            </a:prstGeom>
          </p:spPr>
        </p:pic>
      </p:grpSp>
    </p:spTree>
    <p:extLst>
      <p:ext uri="{BB962C8B-B14F-4D97-AF65-F5344CB8AC3E}">
        <p14:creationId xmlns:p14="http://schemas.microsoft.com/office/powerpoint/2010/main" val="3195010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98D363-36F4-5115-A104-D0E96A9B13EF}"/>
              </a:ext>
              <a:ext uri="{C183D7F6-B498-43B3-948B-1728B52AA6E4}">
                <adec:decorative xmlns:adec="http://schemas.microsoft.com/office/drawing/2017/decorative" val="1"/>
              </a:ext>
            </a:extLst>
          </p:cNvPr>
          <p:cNvSpPr txBox="1"/>
          <p:nvPr/>
        </p:nvSpPr>
        <p:spPr>
          <a:xfrm>
            <a:off x="1897835" y="3386122"/>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cxnSp>
        <p:nvCxnSpPr>
          <p:cNvPr id="3" name="Connector: Elbow 2">
            <a:extLst>
              <a:ext uri="{FF2B5EF4-FFF2-40B4-BE49-F238E27FC236}">
                <a16:creationId xmlns:a16="http://schemas.microsoft.com/office/drawing/2014/main" id="{E9AE82CC-EDF9-1FEA-0CBC-16A6F293D240}"/>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4" name="TextBox 3">
            <a:extLst>
              <a:ext uri="{FF2B5EF4-FFF2-40B4-BE49-F238E27FC236}">
                <a16:creationId xmlns:a16="http://schemas.microsoft.com/office/drawing/2014/main" id="{C3EB878A-1838-B7BC-F001-286D016C8288}"/>
              </a:ext>
              <a:ext uri="{C183D7F6-B498-43B3-948B-1728B52AA6E4}">
                <adec:decorative xmlns:adec="http://schemas.microsoft.com/office/drawing/2017/decorative" val="1"/>
              </a:ext>
            </a:extLst>
          </p:cNvPr>
          <p:cNvSpPr txBox="1"/>
          <p:nvPr/>
        </p:nvSpPr>
        <p:spPr>
          <a:xfrm>
            <a:off x="2036293" y="3372786"/>
            <a:ext cx="88130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931926A-DBC7-63D1-2DA9-57D18CCB143C}"/>
              </a:ext>
              <a:ext uri="{C183D7F6-B498-43B3-948B-1728B52AA6E4}">
                <adec:decorative xmlns:adec="http://schemas.microsoft.com/office/drawing/2017/decorative" val="1"/>
              </a:ext>
            </a:extLst>
          </p:cNvPr>
          <p:cNvSpPr txBox="1"/>
          <p:nvPr/>
        </p:nvSpPr>
        <p:spPr>
          <a:xfrm>
            <a:off x="2036293" y="3359908"/>
            <a:ext cx="9523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026FEEE8-9FBB-916F-1C35-7B47F3D5E485}"/>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7" name="Speech Bubble: Rectangle 6">
            <a:extLst>
              <a:ext uri="{FF2B5EF4-FFF2-40B4-BE49-F238E27FC236}">
                <a16:creationId xmlns:a16="http://schemas.microsoft.com/office/drawing/2014/main" id="{B813A043-19BF-CA58-7DC8-2C2F3BFF3197}"/>
              </a:ext>
            </a:extLst>
          </p:cNvPr>
          <p:cNvSpPr/>
          <p:nvPr/>
        </p:nvSpPr>
        <p:spPr>
          <a:xfrm flipH="1">
            <a:off x="1596100" y="4043323"/>
            <a:ext cx="3118537" cy="939309"/>
          </a:xfrm>
          <a:prstGeom prst="wedgeRectCallout">
            <a:avLst>
              <a:gd name="adj1" fmla="val 22088"/>
              <a:gd name="adj2" fmla="val -84021"/>
            </a:avLst>
          </a:prstGeom>
          <a:solidFill>
            <a:sysClr val="window" lastClr="FFFFFF">
              <a:lumMod val="85000"/>
            </a:sysClr>
          </a:solidFill>
          <a:ln w="12700" cap="flat" cmpd="sng" algn="ctr">
            <a:noFill/>
            <a:prstDash val="solid"/>
            <a:miter lim="800000"/>
          </a:ln>
          <a:effectLst/>
        </p:spPr>
        <p:txBody>
          <a:bodyPr rtlCol="0" anchor="ctr"/>
          <a:lstStyle/>
          <a:p>
            <a:pPr marL="0" marR="0" lvl="0" indent="0" algn="l" defTabSz="932597" rtl="0" eaLnBrk="1" fontAlgn="auto" latinLnBrk="0" hangingPunct="1">
              <a:lnSpc>
                <a:spcPct val="110000"/>
              </a:lnSpc>
              <a:spcBef>
                <a:spcPts val="0"/>
              </a:spcBef>
              <a:spcAft>
                <a:spcPts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Light" panose="020F0302020204030204"/>
                <a:ea typeface="+mn-ea"/>
                <a:cs typeface="+mn-cs"/>
              </a:rPr>
              <a:t>Team</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 A group of individuals, with </a:t>
            </a:r>
            <a:r>
              <a:rPr kumimoji="0" lang="en-AU" sz="1428" b="0" i="0" u="sng" strike="noStrike" kern="0" cap="none" spc="0" normalizeH="0" baseline="0" noProof="0">
                <a:ln>
                  <a:noFill/>
                </a:ln>
                <a:solidFill>
                  <a:prstClr val="black"/>
                </a:solidFill>
                <a:effectLst/>
                <a:uLnTx/>
                <a:uFillTx/>
                <a:latin typeface="Calibri Light" panose="020F0302020204030204"/>
                <a:ea typeface="+mn-ea"/>
                <a:cs typeface="+mn-cs"/>
              </a:rPr>
              <a:t>interdependent activities</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 that work together towards a </a:t>
            </a:r>
            <a:r>
              <a:rPr kumimoji="0" lang="en-AU" sz="1428" b="0" i="0" u="sng" strike="noStrike" kern="0" cap="none" spc="0" normalizeH="0" baseline="0" noProof="0">
                <a:ln>
                  <a:noFill/>
                </a:ln>
                <a:solidFill>
                  <a:prstClr val="black"/>
                </a:solidFill>
                <a:effectLst/>
                <a:uLnTx/>
                <a:uFillTx/>
                <a:latin typeface="Calibri Light" panose="020F0302020204030204"/>
                <a:ea typeface="+mn-ea"/>
                <a:cs typeface="+mn-cs"/>
              </a:rPr>
              <a:t>common goal</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a:t>
            </a:r>
          </a:p>
        </p:txBody>
      </p:sp>
      <p:grpSp>
        <p:nvGrpSpPr>
          <p:cNvPr id="8" name="Group 7">
            <a:extLst>
              <a:ext uri="{FF2B5EF4-FFF2-40B4-BE49-F238E27FC236}">
                <a16:creationId xmlns:a16="http://schemas.microsoft.com/office/drawing/2014/main" id="{CB63BD56-166F-491D-A00B-E6C1E3E6BBEC}"/>
              </a:ext>
            </a:extLst>
          </p:cNvPr>
          <p:cNvGrpSpPr/>
          <p:nvPr/>
        </p:nvGrpSpPr>
        <p:grpSpPr>
          <a:xfrm>
            <a:off x="1815636" y="2092465"/>
            <a:ext cx="1250066" cy="1250066"/>
            <a:chOff x="1815636" y="2092465"/>
            <a:chExt cx="1250066" cy="1250066"/>
          </a:xfrm>
        </p:grpSpPr>
        <p:sp>
          <p:nvSpPr>
            <p:cNvPr id="9" name="Oval 8">
              <a:extLst>
                <a:ext uri="{FF2B5EF4-FFF2-40B4-BE49-F238E27FC236}">
                  <a16:creationId xmlns:a16="http://schemas.microsoft.com/office/drawing/2014/main" id="{31142F84-854D-6B7C-93E6-B1547E4BD184}"/>
                </a:ext>
              </a:extLst>
            </p:cNvPr>
            <p:cNvSpPr/>
            <p:nvPr/>
          </p:nvSpPr>
          <p:spPr>
            <a:xfrm>
              <a:off x="1815636" y="2092465"/>
              <a:ext cx="1250066" cy="125006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0" name="Graphic 9" descr="Users">
              <a:extLst>
                <a:ext uri="{FF2B5EF4-FFF2-40B4-BE49-F238E27FC236}">
                  <a16:creationId xmlns:a16="http://schemas.microsoft.com/office/drawing/2014/main" id="{44A283E3-9752-ABAA-2EB4-E1309B0A6E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3287" y="2340116"/>
              <a:ext cx="754765" cy="754764"/>
            </a:xfrm>
            <a:prstGeom prst="rect">
              <a:avLst/>
            </a:prstGeom>
          </p:spPr>
        </p:pic>
      </p:grpSp>
      <p:sp>
        <p:nvSpPr>
          <p:cNvPr id="11" name="TextBox 10">
            <a:extLst>
              <a:ext uri="{FF2B5EF4-FFF2-40B4-BE49-F238E27FC236}">
                <a16:creationId xmlns:a16="http://schemas.microsoft.com/office/drawing/2014/main" id="{4CA8FD52-D4E3-E753-9DEE-E42853FF017D}"/>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Individual</a:t>
            </a:r>
          </a:p>
        </p:txBody>
      </p:sp>
      <p:sp>
        <p:nvSpPr>
          <p:cNvPr id="12" name="Rectangle: Rounded Corners 11" descr="Linked In and Viva Learned">
            <a:extLst>
              <a:ext uri="{FF2B5EF4-FFF2-40B4-BE49-F238E27FC236}">
                <a16:creationId xmlns:a16="http://schemas.microsoft.com/office/drawing/2014/main" id="{0658C0D8-F347-BDE7-41CF-B036899AF21B}"/>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13" name="Group 12">
            <a:extLst>
              <a:ext uri="{FF2B5EF4-FFF2-40B4-BE49-F238E27FC236}">
                <a16:creationId xmlns:a16="http://schemas.microsoft.com/office/drawing/2014/main" id="{66B416CB-7F16-0635-35B4-09C3AC5F4A39}"/>
              </a:ext>
            </a:extLst>
          </p:cNvPr>
          <p:cNvGrpSpPr/>
          <p:nvPr/>
        </p:nvGrpSpPr>
        <p:grpSpPr>
          <a:xfrm>
            <a:off x="6759412" y="52659"/>
            <a:ext cx="484462" cy="212019"/>
            <a:chOff x="7936392" y="1002210"/>
            <a:chExt cx="764489" cy="334570"/>
          </a:xfrm>
        </p:grpSpPr>
        <p:pic>
          <p:nvPicPr>
            <p:cNvPr id="14" name="Picture 2" descr="See the source image">
              <a:extLst>
                <a:ext uri="{FF2B5EF4-FFF2-40B4-BE49-F238E27FC236}">
                  <a16:creationId xmlns:a16="http://schemas.microsoft.com/office/drawing/2014/main" id="{98250560-7E76-ED3E-7244-EA35BFE1E0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Logo for Viva Learning">
              <a:extLst>
                <a:ext uri="{FF2B5EF4-FFF2-40B4-BE49-F238E27FC236}">
                  <a16:creationId xmlns:a16="http://schemas.microsoft.com/office/drawing/2014/main" id="{775031B5-329C-4DA7-3F35-14069DCDCA5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16" name="Oval 15" descr="Icon symbolising a Individual">
            <a:extLst>
              <a:ext uri="{FF2B5EF4-FFF2-40B4-BE49-F238E27FC236}">
                <a16:creationId xmlns:a16="http://schemas.microsoft.com/office/drawing/2014/main" id="{26FE7F41-C567-CDF2-0447-CE0559348ED9}"/>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171BD658-E718-6405-B840-EF8DE50EAD3C}"/>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8" name="Rectangle: Rounded Corners 17">
            <a:extLst>
              <a:ext uri="{FF2B5EF4-FFF2-40B4-BE49-F238E27FC236}">
                <a16:creationId xmlns:a16="http://schemas.microsoft.com/office/drawing/2014/main" id="{3B313DDD-FE0A-4CBD-6DB2-8563A4F65B38}"/>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19" name="Rectangle: Rounded Corners 18">
            <a:extLst>
              <a:ext uri="{FF2B5EF4-FFF2-40B4-BE49-F238E27FC236}">
                <a16:creationId xmlns:a16="http://schemas.microsoft.com/office/drawing/2014/main" id="{384C92EC-8047-CAD5-786C-456625A62EE7}"/>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0" name="Rectangle: Rounded Corners 19">
            <a:extLst>
              <a:ext uri="{FF2B5EF4-FFF2-40B4-BE49-F238E27FC236}">
                <a16:creationId xmlns:a16="http://schemas.microsoft.com/office/drawing/2014/main" id="{3CBEBD17-FB38-8596-E175-D0DE57286BCD}"/>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1" name="Rectangle: Rounded Corners 20">
            <a:extLst>
              <a:ext uri="{FF2B5EF4-FFF2-40B4-BE49-F238E27FC236}">
                <a16:creationId xmlns:a16="http://schemas.microsoft.com/office/drawing/2014/main" id="{06D71709-EEA7-B3A2-71B3-334BE2030D6E}"/>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22" name="Rectangle: Rounded Corners 21">
            <a:extLst>
              <a:ext uri="{FF2B5EF4-FFF2-40B4-BE49-F238E27FC236}">
                <a16:creationId xmlns:a16="http://schemas.microsoft.com/office/drawing/2014/main" id="{A0EA9AAF-3AC9-03B3-0FEC-F0A2C6D2A15B}"/>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23" name="Rectangle: Rounded Corners 22">
            <a:extLst>
              <a:ext uri="{FF2B5EF4-FFF2-40B4-BE49-F238E27FC236}">
                <a16:creationId xmlns:a16="http://schemas.microsoft.com/office/drawing/2014/main" id="{C875D23E-C38F-5C82-0C08-0983375F1663}"/>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24" name="Rectangle: Rounded Corners 23">
            <a:extLst>
              <a:ext uri="{FF2B5EF4-FFF2-40B4-BE49-F238E27FC236}">
                <a16:creationId xmlns:a16="http://schemas.microsoft.com/office/drawing/2014/main" id="{F9BCA606-08A4-82AC-F744-0D8A3DC692AF}"/>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25" name="Rectangle: Rounded Corners 24">
            <a:extLst>
              <a:ext uri="{FF2B5EF4-FFF2-40B4-BE49-F238E27FC236}">
                <a16:creationId xmlns:a16="http://schemas.microsoft.com/office/drawing/2014/main" id="{4EB52CF0-956B-AB79-7E90-8AA4BFDE8078}"/>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26" name="Rectangle: Rounded Corners 25">
            <a:extLst>
              <a:ext uri="{FF2B5EF4-FFF2-40B4-BE49-F238E27FC236}">
                <a16:creationId xmlns:a16="http://schemas.microsoft.com/office/drawing/2014/main" id="{044F741B-7676-41F0-76E1-ECC2AEDC893E}"/>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7" name="Rectangle: Rounded Corners 26">
            <a:extLst>
              <a:ext uri="{FF2B5EF4-FFF2-40B4-BE49-F238E27FC236}">
                <a16:creationId xmlns:a16="http://schemas.microsoft.com/office/drawing/2014/main" id="{71D91945-A2E0-D2F9-58CE-F6EABA50EBBA}"/>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8" name="Rectangle: Rounded Corners 27">
            <a:extLst>
              <a:ext uri="{FF2B5EF4-FFF2-40B4-BE49-F238E27FC236}">
                <a16:creationId xmlns:a16="http://schemas.microsoft.com/office/drawing/2014/main" id="{7FBA4FE2-83A1-1336-5638-319F8601FEB4}"/>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9" name="Rectangle: Rounded Corners 28">
            <a:extLst>
              <a:ext uri="{FF2B5EF4-FFF2-40B4-BE49-F238E27FC236}">
                <a16:creationId xmlns:a16="http://schemas.microsoft.com/office/drawing/2014/main" id="{A4BD5B29-8A3C-9648-3037-FB7E87A20E66}"/>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0" name="Rectangle: Rounded Corners 29">
            <a:extLst>
              <a:ext uri="{FF2B5EF4-FFF2-40B4-BE49-F238E27FC236}">
                <a16:creationId xmlns:a16="http://schemas.microsoft.com/office/drawing/2014/main" id="{D6A89A7C-2661-6C6A-3CD7-A82B9E3749F5}"/>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1" name="Graphic 30" descr="User">
            <a:extLst>
              <a:ext uri="{FF2B5EF4-FFF2-40B4-BE49-F238E27FC236}">
                <a16:creationId xmlns:a16="http://schemas.microsoft.com/office/drawing/2014/main" id="{D5AB8183-56D5-6B6F-3AA3-CCC795110E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40776" y="767161"/>
            <a:ext cx="628740" cy="628742"/>
          </a:xfrm>
          <a:prstGeom prst="rect">
            <a:avLst/>
          </a:prstGeom>
        </p:spPr>
      </p:pic>
      <p:pic>
        <p:nvPicPr>
          <p:cNvPr id="32" name="Picture 31" descr="Icon&#10;&#10;Description automatically generated">
            <a:extLst>
              <a:ext uri="{FF2B5EF4-FFF2-40B4-BE49-F238E27FC236}">
                <a16:creationId xmlns:a16="http://schemas.microsoft.com/office/drawing/2014/main" id="{4973D6FA-2F6E-B1E3-FFA5-A879B71CD3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sp>
        <p:nvSpPr>
          <p:cNvPr id="33" name="Oval 32">
            <a:extLst>
              <a:ext uri="{FF2B5EF4-FFF2-40B4-BE49-F238E27FC236}">
                <a16:creationId xmlns:a16="http://schemas.microsoft.com/office/drawing/2014/main" id="{46EF6E87-6BD1-DB2B-A4FD-551E48CF927C}"/>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C1F1B551-E6F7-68E6-6B96-37DF0DCEAEF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116564" y="1441062"/>
            <a:ext cx="297727" cy="297728"/>
          </a:xfrm>
          <a:prstGeom prst="rect">
            <a:avLst/>
          </a:prstGeom>
        </p:spPr>
      </p:pic>
      <p:grpSp>
        <p:nvGrpSpPr>
          <p:cNvPr id="88" name="Group 87">
            <a:extLst>
              <a:ext uri="{FF2B5EF4-FFF2-40B4-BE49-F238E27FC236}">
                <a16:creationId xmlns:a16="http://schemas.microsoft.com/office/drawing/2014/main" id="{C8F1C58D-71F9-0C07-F762-036ECB9DE799}"/>
              </a:ext>
            </a:extLst>
          </p:cNvPr>
          <p:cNvGrpSpPr/>
          <p:nvPr/>
        </p:nvGrpSpPr>
        <p:grpSpPr>
          <a:xfrm>
            <a:off x="4012040" y="147444"/>
            <a:ext cx="5657546" cy="1733371"/>
            <a:chOff x="2483890" y="2081454"/>
            <a:chExt cx="8667097" cy="2721591"/>
          </a:xfrm>
        </p:grpSpPr>
        <p:grpSp>
          <p:nvGrpSpPr>
            <p:cNvPr id="89" name="Group 88">
              <a:extLst>
                <a:ext uri="{FF2B5EF4-FFF2-40B4-BE49-F238E27FC236}">
                  <a16:creationId xmlns:a16="http://schemas.microsoft.com/office/drawing/2014/main" id="{9D31A6AC-8122-34A5-51A4-7FA871129BFF}"/>
                </a:ext>
              </a:extLst>
            </p:cNvPr>
            <p:cNvGrpSpPr/>
            <p:nvPr/>
          </p:nvGrpSpPr>
          <p:grpSpPr>
            <a:xfrm>
              <a:off x="8035760" y="2081454"/>
              <a:ext cx="3115227" cy="2721591"/>
              <a:chOff x="8035760" y="2081454"/>
              <a:chExt cx="3115227" cy="2721591"/>
            </a:xfrm>
          </p:grpSpPr>
          <p:pic>
            <p:nvPicPr>
              <p:cNvPr id="99" name="Picture 98" descr="Logo&#10;&#10;Description automatically generated">
                <a:extLst>
                  <a:ext uri="{FF2B5EF4-FFF2-40B4-BE49-F238E27FC236}">
                    <a16:creationId xmlns:a16="http://schemas.microsoft.com/office/drawing/2014/main" id="{B8A6577C-14CE-5F8F-C613-4A6505F558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00" name="Picture 99" descr="Microsoft Teams app icon">
                <a:extLst>
                  <a:ext uri="{FF2B5EF4-FFF2-40B4-BE49-F238E27FC236}">
                    <a16:creationId xmlns:a16="http://schemas.microsoft.com/office/drawing/2014/main" id="{13636BD2-95A8-C067-25B1-EE95DDCA26A4}"/>
                  </a:ext>
                </a:extLst>
              </p:cNvPr>
              <p:cNvPicPr>
                <a:picLocks noChangeAspect="1"/>
              </p:cNvPicPr>
              <p:nvPr/>
            </p:nvPicPr>
            <p:blipFill>
              <a:blip r:embed="rId13"/>
              <a:stretch>
                <a:fillRect/>
              </a:stretch>
            </p:blipFill>
            <p:spPr>
              <a:xfrm>
                <a:off x="8513200" y="2473487"/>
                <a:ext cx="574770" cy="574770"/>
              </a:xfrm>
              <a:prstGeom prst="rect">
                <a:avLst/>
              </a:prstGeom>
              <a:noFill/>
              <a:ln w="12700" cap="flat">
                <a:noFill/>
                <a:prstDash val="dash"/>
                <a:miter/>
              </a:ln>
            </p:spPr>
          </p:pic>
          <p:pic>
            <p:nvPicPr>
              <p:cNvPr id="101" name="Picture 100" descr="Excel app icon">
                <a:extLst>
                  <a:ext uri="{FF2B5EF4-FFF2-40B4-BE49-F238E27FC236}">
                    <a16:creationId xmlns:a16="http://schemas.microsoft.com/office/drawing/2014/main" id="{D3E39297-82EF-87F4-84B0-7D621D6A68FC}"/>
                  </a:ext>
                </a:extLst>
              </p:cNvPr>
              <p:cNvPicPr>
                <a:picLocks noChangeAspect="1"/>
              </p:cNvPicPr>
              <p:nvPr/>
            </p:nvPicPr>
            <p:blipFill>
              <a:blip r:embed="rId14"/>
              <a:stretch>
                <a:fillRect/>
              </a:stretch>
            </p:blipFill>
            <p:spPr>
              <a:xfrm>
                <a:off x="8035760" y="2127055"/>
                <a:ext cx="574195" cy="574193"/>
              </a:xfrm>
              <a:prstGeom prst="rect">
                <a:avLst/>
              </a:prstGeom>
              <a:noFill/>
              <a:ln w="12700" cap="flat">
                <a:noFill/>
                <a:prstDash val="dash"/>
                <a:miter/>
              </a:ln>
            </p:spPr>
          </p:pic>
          <p:pic>
            <p:nvPicPr>
              <p:cNvPr id="102" name="Picture 101" descr="OneNote app icon">
                <a:extLst>
                  <a:ext uri="{FF2B5EF4-FFF2-40B4-BE49-F238E27FC236}">
                    <a16:creationId xmlns:a16="http://schemas.microsoft.com/office/drawing/2014/main" id="{A5035E9A-07BB-288A-9FBD-32DDB87A649C}"/>
                  </a:ext>
                </a:extLst>
              </p:cNvPr>
              <p:cNvPicPr>
                <a:picLocks noChangeAspect="1"/>
              </p:cNvPicPr>
              <p:nvPr/>
            </p:nvPicPr>
            <p:blipFill>
              <a:blip r:embed="rId15"/>
              <a:stretch>
                <a:fillRect/>
              </a:stretch>
            </p:blipFill>
            <p:spPr>
              <a:xfrm>
                <a:off x="8470249" y="2127055"/>
                <a:ext cx="574195" cy="574193"/>
              </a:xfrm>
              <a:prstGeom prst="rect">
                <a:avLst/>
              </a:prstGeom>
              <a:noFill/>
              <a:ln w="12700" cap="flat">
                <a:noFill/>
                <a:prstDash val="dash"/>
                <a:miter/>
              </a:ln>
            </p:spPr>
          </p:pic>
          <p:pic>
            <p:nvPicPr>
              <p:cNvPr id="103" name="Picture 102" descr="PowerPoint app icon">
                <a:extLst>
                  <a:ext uri="{FF2B5EF4-FFF2-40B4-BE49-F238E27FC236}">
                    <a16:creationId xmlns:a16="http://schemas.microsoft.com/office/drawing/2014/main" id="{B76A72BB-19BE-CD2D-F6A0-4B3CBE6A1D0F}"/>
                  </a:ext>
                </a:extLst>
              </p:cNvPr>
              <p:cNvPicPr>
                <a:picLocks noChangeAspect="1"/>
              </p:cNvPicPr>
              <p:nvPr/>
            </p:nvPicPr>
            <p:blipFill>
              <a:blip r:embed="rId16"/>
              <a:stretch>
                <a:fillRect/>
              </a:stretch>
            </p:blipFill>
            <p:spPr>
              <a:xfrm>
                <a:off x="9282358" y="2127055"/>
                <a:ext cx="574195" cy="574193"/>
              </a:xfrm>
              <a:prstGeom prst="rect">
                <a:avLst/>
              </a:prstGeom>
              <a:noFill/>
              <a:ln w="12700" cap="flat">
                <a:noFill/>
                <a:prstDash val="dash"/>
                <a:miter/>
              </a:ln>
            </p:spPr>
          </p:pic>
          <p:pic>
            <p:nvPicPr>
              <p:cNvPr id="104" name="Picture 103" descr="A close up of a logo&#10;&#10;Description automatically generated">
                <a:extLst>
                  <a:ext uri="{FF2B5EF4-FFF2-40B4-BE49-F238E27FC236}">
                    <a16:creationId xmlns:a16="http://schemas.microsoft.com/office/drawing/2014/main" id="{F67F8C34-751B-E500-0536-2D88FD1A1214}"/>
                  </a:ext>
                </a:extLst>
              </p:cNvPr>
              <p:cNvPicPr>
                <a:picLocks noChangeAspect="1"/>
              </p:cNvPicPr>
              <p:nvPr/>
            </p:nvPicPr>
            <p:blipFill>
              <a:blip r:embed="rId17"/>
              <a:stretch>
                <a:fillRect/>
              </a:stretch>
            </p:blipFill>
            <p:spPr>
              <a:xfrm>
                <a:off x="8880292" y="2127055"/>
                <a:ext cx="574195" cy="574193"/>
              </a:xfrm>
              <a:prstGeom prst="rect">
                <a:avLst/>
              </a:prstGeom>
              <a:noFill/>
              <a:ln w="12700" cap="flat">
                <a:noFill/>
                <a:prstDash val="dash"/>
                <a:miter/>
              </a:ln>
            </p:spPr>
          </p:pic>
          <p:pic>
            <p:nvPicPr>
              <p:cNvPr id="105" name="Picture 104" descr="A picture containing table&#10;&#10;Description automatically generated">
                <a:extLst>
                  <a:ext uri="{FF2B5EF4-FFF2-40B4-BE49-F238E27FC236}">
                    <a16:creationId xmlns:a16="http://schemas.microsoft.com/office/drawing/2014/main" id="{C9A05B98-C83A-8458-69F3-D2F9452D1576}"/>
                  </a:ext>
                </a:extLst>
              </p:cNvPr>
              <p:cNvPicPr>
                <a:picLocks noChangeAspect="1"/>
              </p:cNvPicPr>
              <p:nvPr/>
            </p:nvPicPr>
            <p:blipFill>
              <a:blip r:embed="rId18"/>
              <a:stretch>
                <a:fillRect/>
              </a:stretch>
            </p:blipFill>
            <p:spPr>
              <a:xfrm>
                <a:off x="10054712" y="2081454"/>
                <a:ext cx="617357" cy="617357"/>
              </a:xfrm>
              <a:prstGeom prst="rect">
                <a:avLst/>
              </a:prstGeom>
            </p:spPr>
          </p:pic>
          <p:pic>
            <p:nvPicPr>
              <p:cNvPr id="106" name="Picture 105" descr="A close up of a logo&#10;&#10;Description automatically generated">
                <a:extLst>
                  <a:ext uri="{FF2B5EF4-FFF2-40B4-BE49-F238E27FC236}">
                    <a16:creationId xmlns:a16="http://schemas.microsoft.com/office/drawing/2014/main" id="{29EA7199-F5E0-A8AF-8AA4-FB097A3F21B8}"/>
                  </a:ext>
                </a:extLst>
              </p:cNvPr>
              <p:cNvPicPr>
                <a:picLocks noChangeAspect="1"/>
              </p:cNvPicPr>
              <p:nvPr/>
            </p:nvPicPr>
            <p:blipFill>
              <a:blip r:embed="rId19"/>
              <a:stretch>
                <a:fillRect/>
              </a:stretch>
            </p:blipFill>
            <p:spPr>
              <a:xfrm>
                <a:off x="9643411" y="2083891"/>
                <a:ext cx="617357" cy="617357"/>
              </a:xfrm>
              <a:prstGeom prst="rect">
                <a:avLst/>
              </a:prstGeom>
            </p:spPr>
          </p:pic>
          <p:pic>
            <p:nvPicPr>
              <p:cNvPr id="107" name="Picture 106" descr="A close up of a logo&#10;&#10;Description automatically generated">
                <a:extLst>
                  <a:ext uri="{FF2B5EF4-FFF2-40B4-BE49-F238E27FC236}">
                    <a16:creationId xmlns:a16="http://schemas.microsoft.com/office/drawing/2014/main" id="{56B63EB9-675B-507E-2543-356A8BF52BBC}"/>
                  </a:ext>
                </a:extLst>
              </p:cNvPr>
              <p:cNvPicPr>
                <a:picLocks noChangeAspect="1"/>
              </p:cNvPicPr>
              <p:nvPr/>
            </p:nvPicPr>
            <p:blipFill>
              <a:blip r:embed="rId20"/>
              <a:stretch>
                <a:fillRect/>
              </a:stretch>
            </p:blipFill>
            <p:spPr>
              <a:xfrm>
                <a:off x="10533630" y="2094899"/>
                <a:ext cx="617357" cy="617357"/>
              </a:xfrm>
              <a:prstGeom prst="rect">
                <a:avLst/>
              </a:prstGeom>
            </p:spPr>
          </p:pic>
          <p:pic>
            <p:nvPicPr>
              <p:cNvPr id="108" name="Picture 2" descr="Shape&#10;&#10;Description automatically generated">
                <a:extLst>
                  <a:ext uri="{FF2B5EF4-FFF2-40B4-BE49-F238E27FC236}">
                    <a16:creationId xmlns:a16="http://schemas.microsoft.com/office/drawing/2014/main" id="{E90CE490-31D4-BC51-D728-3949B30D222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109" name="Picture 2">
                <a:extLst>
                  <a:ext uri="{FF2B5EF4-FFF2-40B4-BE49-F238E27FC236}">
                    <a16:creationId xmlns:a16="http://schemas.microsoft.com/office/drawing/2014/main" id="{564CBFCB-DCB5-D138-F4E5-8A4CA897C5B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109" descr="Viva Goals icon">
                <a:extLst>
                  <a:ext uri="{FF2B5EF4-FFF2-40B4-BE49-F238E27FC236}">
                    <a16:creationId xmlns:a16="http://schemas.microsoft.com/office/drawing/2014/main" id="{5303892F-E6AF-B577-E970-19329D0EFAEA}"/>
                  </a:ext>
                </a:extLst>
              </p:cNvPr>
              <p:cNvPicPr>
                <a:picLocks noChangeAspect="1"/>
              </p:cNvPicPr>
              <p:nvPr/>
            </p:nvPicPr>
            <p:blipFill rotWithShape="1">
              <a:blip r:embed="rId23"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111" name="Picture 110" descr="Logo for Insights">
                <a:extLst>
                  <a:ext uri="{FF2B5EF4-FFF2-40B4-BE49-F238E27FC236}">
                    <a16:creationId xmlns:a16="http://schemas.microsoft.com/office/drawing/2014/main" id="{75952A6B-E916-E7A5-CC97-DDC6170679C6}"/>
                  </a:ext>
                </a:extLst>
              </p:cNvPr>
              <p:cNvPicPr>
                <a:picLocks noChangeAspect="1"/>
              </p:cNvPicPr>
              <p:nvPr/>
            </p:nvPicPr>
            <p:blipFill>
              <a:blip r:embed="rId24">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112" name="Graphic 111">
                <a:extLst>
                  <a:ext uri="{FF2B5EF4-FFF2-40B4-BE49-F238E27FC236}">
                    <a16:creationId xmlns:a16="http://schemas.microsoft.com/office/drawing/2014/main" id="{6F8E7199-093D-674D-6EEE-377D7C8F47D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83532" y="2926221"/>
                <a:ext cx="334345" cy="334345"/>
              </a:xfrm>
              <a:prstGeom prst="rect">
                <a:avLst/>
              </a:prstGeom>
            </p:spPr>
          </p:pic>
          <p:pic>
            <p:nvPicPr>
              <p:cNvPr id="113" name="Graphic 112">
                <a:extLst>
                  <a:ext uri="{FF2B5EF4-FFF2-40B4-BE49-F238E27FC236}">
                    <a16:creationId xmlns:a16="http://schemas.microsoft.com/office/drawing/2014/main" id="{2FB2E6FC-DB7D-0A2C-3B74-B34D14FFE74C}"/>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046260" y="3950375"/>
                <a:ext cx="334996" cy="334996"/>
              </a:xfrm>
              <a:prstGeom prst="rect">
                <a:avLst/>
              </a:prstGeom>
            </p:spPr>
          </p:pic>
        </p:grpSp>
        <p:grpSp>
          <p:nvGrpSpPr>
            <p:cNvPr id="90" name="Group 89">
              <a:extLst>
                <a:ext uri="{FF2B5EF4-FFF2-40B4-BE49-F238E27FC236}">
                  <a16:creationId xmlns:a16="http://schemas.microsoft.com/office/drawing/2014/main" id="{F8E036C3-ABD6-BD25-0AEE-7375B0807161}"/>
                </a:ext>
              </a:extLst>
            </p:cNvPr>
            <p:cNvGrpSpPr/>
            <p:nvPr/>
          </p:nvGrpSpPr>
          <p:grpSpPr>
            <a:xfrm>
              <a:off x="2483890" y="2272824"/>
              <a:ext cx="1234385" cy="2405125"/>
              <a:chOff x="2483890" y="2272824"/>
              <a:chExt cx="1234385" cy="2405125"/>
            </a:xfrm>
          </p:grpSpPr>
          <p:pic>
            <p:nvPicPr>
              <p:cNvPr id="91" name="Picture 90" descr="A close up of a logo&#10;&#10;Description automatically generated">
                <a:extLst>
                  <a:ext uri="{FF2B5EF4-FFF2-40B4-BE49-F238E27FC236}">
                    <a16:creationId xmlns:a16="http://schemas.microsoft.com/office/drawing/2014/main" id="{AC026489-65FB-C0E8-3530-01BAC44E8CB6}"/>
                  </a:ext>
                </a:extLst>
              </p:cNvPr>
              <p:cNvPicPr>
                <a:picLocks noChangeAspect="1"/>
              </p:cNvPicPr>
              <p:nvPr/>
            </p:nvPicPr>
            <p:blipFill>
              <a:blip r:embed="rId27"/>
              <a:stretch>
                <a:fillRect/>
              </a:stretch>
            </p:blipFill>
            <p:spPr>
              <a:xfrm>
                <a:off x="2483890" y="3463667"/>
                <a:ext cx="676555" cy="676551"/>
              </a:xfrm>
              <a:prstGeom prst="rect">
                <a:avLst/>
              </a:prstGeom>
              <a:noFill/>
              <a:ln w="12700" cap="flat">
                <a:noFill/>
                <a:prstDash val="dash"/>
                <a:miter/>
              </a:ln>
            </p:spPr>
          </p:pic>
          <p:pic>
            <p:nvPicPr>
              <p:cNvPr id="92" name="Picture 91">
                <a:extLst>
                  <a:ext uri="{FF2B5EF4-FFF2-40B4-BE49-F238E27FC236}">
                    <a16:creationId xmlns:a16="http://schemas.microsoft.com/office/drawing/2014/main" id="{D38E5A38-D174-FA2A-90B0-4AF04FD82F67}"/>
                  </a:ext>
                </a:extLst>
              </p:cNvPr>
              <p:cNvPicPr>
                <a:picLocks noChangeAspect="1"/>
              </p:cNvPicPr>
              <p:nvPr/>
            </p:nvPicPr>
            <p:blipFill>
              <a:blip r:embed="rId28"/>
              <a:stretch>
                <a:fillRect/>
              </a:stretch>
            </p:blipFill>
            <p:spPr>
              <a:xfrm>
                <a:off x="2822191" y="2937624"/>
                <a:ext cx="367364" cy="321442"/>
              </a:xfrm>
              <a:prstGeom prst="rect">
                <a:avLst/>
              </a:prstGeom>
            </p:spPr>
          </p:pic>
          <p:pic>
            <p:nvPicPr>
              <p:cNvPr id="93" name="Picture 92" descr="Logo for Insights">
                <a:extLst>
                  <a:ext uri="{FF2B5EF4-FFF2-40B4-BE49-F238E27FC236}">
                    <a16:creationId xmlns:a16="http://schemas.microsoft.com/office/drawing/2014/main" id="{0F70C95A-8701-95BB-A2DC-241D9D382998}"/>
                  </a:ext>
                </a:extLst>
              </p:cNvPr>
              <p:cNvPicPr>
                <a:picLocks noChangeAspect="1"/>
              </p:cNvPicPr>
              <p:nvPr/>
            </p:nvPicPr>
            <p:blipFill>
              <a:blip r:embed="rId24">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94" name="Object 93">
                <a:extLst>
                  <a:ext uri="{FF2B5EF4-FFF2-40B4-BE49-F238E27FC236}">
                    <a16:creationId xmlns:a16="http://schemas.microsoft.com/office/drawing/2014/main" id="{9C51FE3F-5D28-655F-53E9-44FAA938D14F}"/>
                  </a:ext>
                </a:extLst>
              </p:cNvPr>
              <p:cNvGraphicFramePr>
                <a:graphicFrameLocks noChangeAspect="1"/>
              </p:cNvGraphicFramePr>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29" imgW="304355" imgH="304467" progId="AcroExch.Document.DC">
                      <p:embed/>
                    </p:oleObj>
                  </mc:Choice>
                  <mc:Fallback>
                    <p:oleObj name="Acrobat Document" r:id="rId29" imgW="304355" imgH="304467" progId="AcroExch.Document.DC">
                      <p:embed/>
                      <p:pic>
                        <p:nvPicPr>
                          <p:cNvPr id="94" name="Object 93">
                            <a:extLst>
                              <a:ext uri="{FF2B5EF4-FFF2-40B4-BE49-F238E27FC236}">
                                <a16:creationId xmlns:a16="http://schemas.microsoft.com/office/drawing/2014/main" id="{9C51FE3F-5D28-655F-53E9-44FAA938D14F}"/>
                              </a:ext>
                            </a:extLst>
                          </p:cNvPr>
                          <p:cNvPicPr/>
                          <p:nvPr/>
                        </p:nvPicPr>
                        <p:blipFill>
                          <a:blip r:embed="rId30"/>
                          <a:stretch>
                            <a:fillRect/>
                          </a:stretch>
                        </p:blipFill>
                        <p:spPr>
                          <a:xfrm>
                            <a:off x="2748499" y="3949906"/>
                            <a:ext cx="375863" cy="375863"/>
                          </a:xfrm>
                          <a:prstGeom prst="rect">
                            <a:avLst/>
                          </a:prstGeom>
                        </p:spPr>
                      </p:pic>
                    </p:oleObj>
                  </mc:Fallback>
                </mc:AlternateContent>
              </a:graphicData>
            </a:graphic>
          </p:graphicFrame>
          <p:pic>
            <p:nvPicPr>
              <p:cNvPr id="95" name="Picture 94" descr="A close up of a logo&#10;&#10;Description automatically generated">
                <a:extLst>
                  <a:ext uri="{FF2B5EF4-FFF2-40B4-BE49-F238E27FC236}">
                    <a16:creationId xmlns:a16="http://schemas.microsoft.com/office/drawing/2014/main" id="{A603FBDD-62F5-53E2-158A-2D0216A8DA89}"/>
                  </a:ext>
                </a:extLst>
              </p:cNvPr>
              <p:cNvPicPr>
                <a:picLocks noChangeAspect="1"/>
              </p:cNvPicPr>
              <p:nvPr/>
            </p:nvPicPr>
            <p:blipFill>
              <a:blip r:embed="rId27"/>
              <a:stretch>
                <a:fillRect/>
              </a:stretch>
            </p:blipFill>
            <p:spPr>
              <a:xfrm>
                <a:off x="2483890" y="3091677"/>
                <a:ext cx="676555" cy="676551"/>
              </a:xfrm>
              <a:prstGeom prst="rect">
                <a:avLst/>
              </a:prstGeom>
              <a:noFill/>
              <a:ln w="12700" cap="flat">
                <a:noFill/>
                <a:prstDash val="dash"/>
                <a:miter/>
              </a:ln>
            </p:spPr>
          </p:pic>
          <p:pic>
            <p:nvPicPr>
              <p:cNvPr id="96" name="Picture 2" descr="Outlook for Windows - Windows に無料でダウンロードしてインストールする | Microsoft Store">
                <a:extLst>
                  <a:ext uri="{FF2B5EF4-FFF2-40B4-BE49-F238E27FC236}">
                    <a16:creationId xmlns:a16="http://schemas.microsoft.com/office/drawing/2014/main" id="{2332EA67-5811-E1E7-271A-8A2385B5F39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8" descr="Microsoft_Edge_logo – FirmeCrete">
                <a:extLst>
                  <a:ext uri="{FF2B5EF4-FFF2-40B4-BE49-F238E27FC236}">
                    <a16:creationId xmlns:a16="http://schemas.microsoft.com/office/drawing/2014/main" id="{2274AB00-2554-5CFF-6493-BEF69F6B902E}"/>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97">
                <a:extLst>
                  <a:ext uri="{FF2B5EF4-FFF2-40B4-BE49-F238E27FC236}">
                    <a16:creationId xmlns:a16="http://schemas.microsoft.com/office/drawing/2014/main" id="{EE384F96-4249-09F4-F620-E9044DE76817}"/>
                  </a:ext>
                </a:extLst>
              </p:cNvPr>
              <p:cNvPicPr>
                <a:picLocks noChangeAspect="1"/>
              </p:cNvPicPr>
              <p:nvPr/>
            </p:nvPicPr>
            <p:blipFill rotWithShape="1">
              <a:blip r:embed="rId33"/>
              <a:srcRect l="11651"/>
              <a:stretch/>
            </p:blipFill>
            <p:spPr>
              <a:xfrm>
                <a:off x="3048628" y="2272824"/>
                <a:ext cx="287822" cy="283936"/>
              </a:xfrm>
              <a:prstGeom prst="rect">
                <a:avLst/>
              </a:prstGeom>
            </p:spPr>
          </p:pic>
        </p:grpSp>
      </p:grpSp>
    </p:spTree>
    <p:extLst>
      <p:ext uri="{BB962C8B-B14F-4D97-AF65-F5344CB8AC3E}">
        <p14:creationId xmlns:p14="http://schemas.microsoft.com/office/powerpoint/2010/main" val="1655662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65BFC88D-FDFF-D141-E189-F2B1CB923229}"/>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Team focus</a:t>
            </a:r>
          </a:p>
        </p:txBody>
      </p:sp>
      <p:sp>
        <p:nvSpPr>
          <p:cNvPr id="3" name="TextBox 2">
            <a:extLst>
              <a:ext uri="{FF2B5EF4-FFF2-40B4-BE49-F238E27FC236}">
                <a16:creationId xmlns:a16="http://schemas.microsoft.com/office/drawing/2014/main" id="{8E75AA31-C54C-CE66-D65A-8E5BBF260A32}"/>
              </a:ext>
            </a:extLst>
          </p:cNvPr>
          <p:cNvSpPr txBox="1"/>
          <p:nvPr/>
        </p:nvSpPr>
        <p:spPr>
          <a:xfrm>
            <a:off x="2138284" y="5969518"/>
            <a:ext cx="7837226" cy="5023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32" b="0" i="0" u="none" strike="noStrike" kern="1200" cap="none" spc="0" normalizeH="0" baseline="0" noProof="0">
                <a:ln>
                  <a:noFill/>
                </a:ln>
                <a:solidFill>
                  <a:srgbClr val="4472C4"/>
                </a:solidFill>
                <a:effectLst/>
                <a:uLnTx/>
                <a:uFillTx/>
                <a:latin typeface="Calibri" panose="020F0502020204030204"/>
                <a:ea typeface="+mn-ea"/>
                <a:cs typeface="+mn-cs"/>
              </a:rPr>
              <a:t>Team</a:t>
            </a:r>
            <a:r>
              <a:rPr kumimoji="0" lang="en-GB"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 A group of individuals with </a:t>
            </a:r>
            <a:r>
              <a:rPr kumimoji="0" lang="en-GB" sz="1632" b="1"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interdependent activities </a:t>
            </a:r>
            <a:r>
              <a:rPr kumimoji="0" lang="en-GB"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that work together towards a </a:t>
            </a:r>
            <a:r>
              <a:rPr kumimoji="0" lang="en-GB" sz="1632" b="1"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common outcome</a:t>
            </a:r>
            <a:r>
              <a:rPr kumimoji="0" lang="en-GB"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rPr>
              <a:t>.</a:t>
            </a:r>
            <a:endParaRPr kumimoji="0" lang="en-AU" sz="1632" b="0" i="0" u="none" strike="noStrike" kern="1200" cap="none" spc="0" normalizeH="0" baseline="0" noProof="0">
              <a:ln>
                <a:noFill/>
              </a:ln>
              <a:gradFill>
                <a:gsLst>
                  <a:gs pos="2917">
                    <a:prstClr val="black"/>
                  </a:gs>
                  <a:gs pos="30000">
                    <a:prstClr val="black"/>
                  </a:gs>
                </a:gsLst>
                <a:lin ang="5400000" scaled="0"/>
              </a:gra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149212C-CEBE-E352-E5E2-631F13F22A93}"/>
              </a:ext>
            </a:extLst>
          </p:cNvPr>
          <p:cNvGrpSpPr/>
          <p:nvPr/>
        </p:nvGrpSpPr>
        <p:grpSpPr>
          <a:xfrm>
            <a:off x="4878589" y="2435726"/>
            <a:ext cx="2109600" cy="2109600"/>
            <a:chOff x="4878589" y="2435726"/>
            <a:chExt cx="2109600" cy="2109600"/>
          </a:xfrm>
        </p:grpSpPr>
        <p:sp>
          <p:nvSpPr>
            <p:cNvPr id="5" name="Oval 4">
              <a:extLst>
                <a:ext uri="{FF2B5EF4-FFF2-40B4-BE49-F238E27FC236}">
                  <a16:creationId xmlns:a16="http://schemas.microsoft.com/office/drawing/2014/main" id="{A08A457F-864E-2366-F315-3910CF9E0F55}"/>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6" name="Graphic 5" descr="Users">
              <a:extLst>
                <a:ext uri="{FF2B5EF4-FFF2-40B4-BE49-F238E27FC236}">
                  <a16:creationId xmlns:a16="http://schemas.microsoft.com/office/drawing/2014/main" id="{756241B7-ECC8-AACA-5A8D-BAF95E38BD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45318" y="2802456"/>
              <a:ext cx="1376142" cy="1376140"/>
            </a:xfrm>
            <a:prstGeom prst="rect">
              <a:avLst/>
            </a:prstGeom>
          </p:spPr>
        </p:pic>
      </p:grpSp>
      <p:sp>
        <p:nvSpPr>
          <p:cNvPr id="7" name="TextBox 6">
            <a:extLst>
              <a:ext uri="{FF2B5EF4-FFF2-40B4-BE49-F238E27FC236}">
                <a16:creationId xmlns:a16="http://schemas.microsoft.com/office/drawing/2014/main" id="{234AA911-47EA-2C75-24E5-1F40231C8ECF}"/>
              </a:ext>
              <a:ext uri="{C183D7F6-B498-43B3-948B-1728B52AA6E4}">
                <adec:decorative xmlns:adec="http://schemas.microsoft.com/office/drawing/2017/decorative" val="1"/>
              </a:ext>
            </a:extLst>
          </p:cNvPr>
          <p:cNvSpPr txBox="1"/>
          <p:nvPr/>
        </p:nvSpPr>
        <p:spPr>
          <a:xfrm>
            <a:off x="5203610" y="4815815"/>
            <a:ext cx="148625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4472C4"/>
                </a:solidFill>
                <a:effectLst/>
                <a:uLnTx/>
                <a:uFillTx/>
                <a:latin typeface="Calibri Light" panose="020F0302020204030204"/>
                <a:ea typeface="+mn-ea"/>
                <a:cs typeface="+mn-cs"/>
              </a:rPr>
              <a:t>Team</a:t>
            </a:r>
          </a:p>
        </p:txBody>
      </p:sp>
      <p:grpSp>
        <p:nvGrpSpPr>
          <p:cNvPr id="8" name="Group 7" descr="Team Characteristics are&#10;Outcomes, &#10;Leader,&#10;Processes,&#10;Skills,&#10;Roles &amp; responsibilities,&#10;Membership">
            <a:extLst>
              <a:ext uri="{FF2B5EF4-FFF2-40B4-BE49-F238E27FC236}">
                <a16:creationId xmlns:a16="http://schemas.microsoft.com/office/drawing/2014/main" id="{7C9F6B10-1731-80FD-1A3C-9A5E19E45D5F}"/>
              </a:ext>
              <a:ext uri="{C183D7F6-B498-43B3-948B-1728B52AA6E4}">
                <adec:decorative xmlns:adec="http://schemas.microsoft.com/office/drawing/2017/decorative" val="0"/>
              </a:ext>
            </a:extLst>
          </p:cNvPr>
          <p:cNvGrpSpPr/>
          <p:nvPr/>
        </p:nvGrpSpPr>
        <p:grpSpPr>
          <a:xfrm>
            <a:off x="4810933" y="467920"/>
            <a:ext cx="2253264" cy="1865976"/>
            <a:chOff x="4985204" y="1350873"/>
            <a:chExt cx="1874520" cy="1708966"/>
          </a:xfrm>
        </p:grpSpPr>
        <p:sp>
          <p:nvSpPr>
            <p:cNvPr id="9" name="Isosceles Triangle 8">
              <a:extLst>
                <a:ext uri="{FF2B5EF4-FFF2-40B4-BE49-F238E27FC236}">
                  <a16:creationId xmlns:a16="http://schemas.microsoft.com/office/drawing/2014/main" id="{8AAA2B8B-BD95-5A9B-8875-0A9BE7023356}"/>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10" name="Rectangle 9">
              <a:extLst>
                <a:ext uri="{FF2B5EF4-FFF2-40B4-BE49-F238E27FC236}">
                  <a16:creationId xmlns:a16="http://schemas.microsoft.com/office/drawing/2014/main" id="{FE1582C2-BB72-DA36-1E13-4F566743EB2F}"/>
                </a:ext>
              </a:extLst>
            </p:cNvPr>
            <p:cNvSpPr/>
            <p:nvPr/>
          </p:nvSpPr>
          <p:spPr bwMode="auto">
            <a:xfrm>
              <a:off x="4985204" y="1535285"/>
              <a:ext cx="1874520" cy="1354597"/>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Outcomes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Leader</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Processes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Skills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Roles &amp; responsibilities</a:t>
              </a:r>
            </a:p>
            <a:p>
              <a:pPr marL="123051" marR="0" lvl="0" indent="-123051" algn="l" defTabSz="951028" rtl="0"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Membership</a:t>
              </a:r>
            </a:p>
          </p:txBody>
        </p:sp>
        <p:sp>
          <p:nvSpPr>
            <p:cNvPr id="11" name="Rectangle 10">
              <a:extLst>
                <a:ext uri="{FF2B5EF4-FFF2-40B4-BE49-F238E27FC236}">
                  <a16:creationId xmlns:a16="http://schemas.microsoft.com/office/drawing/2014/main" id="{6ACE6BB1-601B-068C-B029-848F2BCBAE9F}"/>
                </a:ext>
              </a:extLst>
            </p:cNvPr>
            <p:cNvSpPr/>
            <p:nvPr/>
          </p:nvSpPr>
          <p:spPr bwMode="auto">
            <a:xfrm>
              <a:off x="4985204" y="1350873"/>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algn="l" defTabSz="951028" rtl="0"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Team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2" name="Rectangle: Rounded Corners 11">
            <a:extLst>
              <a:ext uri="{FF2B5EF4-FFF2-40B4-BE49-F238E27FC236}">
                <a16:creationId xmlns:a16="http://schemas.microsoft.com/office/drawing/2014/main" id="{69023B6C-034D-0195-80F9-1CE29204A57F}"/>
              </a:ext>
              <a:ext uri="{C183D7F6-B498-43B3-948B-1728B52AA6E4}">
                <adec:decorative xmlns:adec="http://schemas.microsoft.com/office/drawing/2017/decorative" val="1"/>
              </a:ext>
            </a:extLst>
          </p:cNvPr>
          <p:cNvSpPr/>
          <p:nvPr/>
        </p:nvSpPr>
        <p:spPr>
          <a:xfrm>
            <a:off x="3424916" y="2608266"/>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13" name="Rectangle: Rounded Corners 12">
            <a:extLst>
              <a:ext uri="{FF2B5EF4-FFF2-40B4-BE49-F238E27FC236}">
                <a16:creationId xmlns:a16="http://schemas.microsoft.com/office/drawing/2014/main" id="{B7ECD2CB-4996-9E76-875E-F96B0490BF04}"/>
              </a:ext>
              <a:ext uri="{C183D7F6-B498-43B3-948B-1728B52AA6E4}">
                <adec:decorative xmlns:adec="http://schemas.microsoft.com/office/drawing/2017/decorative" val="1"/>
              </a:ext>
            </a:extLst>
          </p:cNvPr>
          <p:cNvSpPr/>
          <p:nvPr/>
        </p:nvSpPr>
        <p:spPr>
          <a:xfrm>
            <a:off x="3809841" y="2261198"/>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14" name="Rectangle: Rounded Corners 13">
            <a:extLst>
              <a:ext uri="{FF2B5EF4-FFF2-40B4-BE49-F238E27FC236}">
                <a16:creationId xmlns:a16="http://schemas.microsoft.com/office/drawing/2014/main" id="{FE964183-F28C-312D-B5BA-C8BC0DC8CEC7}"/>
              </a:ext>
              <a:ext uri="{C183D7F6-B498-43B3-948B-1728B52AA6E4}">
                <adec:decorative xmlns:adec="http://schemas.microsoft.com/office/drawing/2017/decorative" val="1"/>
              </a:ext>
            </a:extLst>
          </p:cNvPr>
          <p:cNvSpPr/>
          <p:nvPr/>
        </p:nvSpPr>
        <p:spPr>
          <a:xfrm>
            <a:off x="3055294" y="3996541"/>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15" name="Rectangle: Rounded Corners 14">
            <a:extLst>
              <a:ext uri="{FF2B5EF4-FFF2-40B4-BE49-F238E27FC236}">
                <a16:creationId xmlns:a16="http://schemas.microsoft.com/office/drawing/2014/main" id="{39C92CAA-9F1B-95C1-3618-EC20FCB217A4}"/>
              </a:ext>
              <a:ext uri="{C183D7F6-B498-43B3-948B-1728B52AA6E4}">
                <adec:decorative xmlns:adec="http://schemas.microsoft.com/office/drawing/2017/decorative" val="1"/>
              </a:ext>
            </a:extLst>
          </p:cNvPr>
          <p:cNvSpPr/>
          <p:nvPr/>
        </p:nvSpPr>
        <p:spPr>
          <a:xfrm>
            <a:off x="6766981" y="4343605"/>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16" name="Rectangle: Rounded Corners 15">
            <a:extLst>
              <a:ext uri="{FF2B5EF4-FFF2-40B4-BE49-F238E27FC236}">
                <a16:creationId xmlns:a16="http://schemas.microsoft.com/office/drawing/2014/main" id="{1084C1C9-F88F-8DE7-DCB5-A18070473E39}"/>
              </a:ext>
              <a:ext uri="{C183D7F6-B498-43B3-948B-1728B52AA6E4}">
                <adec:decorative xmlns:adec="http://schemas.microsoft.com/office/drawing/2017/decorative" val="1"/>
              </a:ext>
            </a:extLst>
          </p:cNvPr>
          <p:cNvSpPr/>
          <p:nvPr/>
        </p:nvSpPr>
        <p:spPr>
          <a:xfrm>
            <a:off x="3010588" y="3649473"/>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17" name="Rectangle: Rounded Corners 16">
            <a:extLst>
              <a:ext uri="{FF2B5EF4-FFF2-40B4-BE49-F238E27FC236}">
                <a16:creationId xmlns:a16="http://schemas.microsoft.com/office/drawing/2014/main" id="{680D21AD-3BB9-D3D7-3201-BFE1932555FA}"/>
              </a:ext>
              <a:ext uri="{C183D7F6-B498-43B3-948B-1728B52AA6E4}">
                <adec:decorative xmlns:adec="http://schemas.microsoft.com/office/drawing/2017/decorative" val="1"/>
              </a:ext>
            </a:extLst>
          </p:cNvPr>
          <p:cNvSpPr/>
          <p:nvPr/>
        </p:nvSpPr>
        <p:spPr>
          <a:xfrm>
            <a:off x="3023547" y="330240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18" name="Rectangle: Rounded Corners 17">
            <a:extLst>
              <a:ext uri="{FF2B5EF4-FFF2-40B4-BE49-F238E27FC236}">
                <a16:creationId xmlns:a16="http://schemas.microsoft.com/office/drawing/2014/main" id="{32F12C96-AEA5-0221-493B-693085CB0037}"/>
              </a:ext>
              <a:ext uri="{C183D7F6-B498-43B3-948B-1728B52AA6E4}">
                <adec:decorative xmlns:adec="http://schemas.microsoft.com/office/drawing/2017/decorative" val="1"/>
              </a:ext>
            </a:extLst>
          </p:cNvPr>
          <p:cNvSpPr/>
          <p:nvPr/>
        </p:nvSpPr>
        <p:spPr>
          <a:xfrm>
            <a:off x="3150824" y="2955335"/>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19" name="Rectangle: Rounded Corners 18">
            <a:extLst>
              <a:ext uri="{FF2B5EF4-FFF2-40B4-BE49-F238E27FC236}">
                <a16:creationId xmlns:a16="http://schemas.microsoft.com/office/drawing/2014/main" id="{BE300104-2DC2-96B2-B96E-0F5794138662}"/>
              </a:ext>
              <a:ext uri="{C183D7F6-B498-43B3-948B-1728B52AA6E4}">
                <adec:decorative xmlns:adec="http://schemas.microsoft.com/office/drawing/2017/decorative" val="1"/>
              </a:ext>
            </a:extLst>
          </p:cNvPr>
          <p:cNvSpPr/>
          <p:nvPr/>
        </p:nvSpPr>
        <p:spPr>
          <a:xfrm>
            <a:off x="3502654" y="4343605"/>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0" name="Rectangle: Rounded Corners 19">
            <a:extLst>
              <a:ext uri="{FF2B5EF4-FFF2-40B4-BE49-F238E27FC236}">
                <a16:creationId xmlns:a16="http://schemas.microsoft.com/office/drawing/2014/main" id="{77CC3A28-5D0B-D579-5A11-DFEE33B6F149}"/>
              </a:ext>
              <a:ext uri="{C183D7F6-B498-43B3-948B-1728B52AA6E4}">
                <adec:decorative xmlns:adec="http://schemas.microsoft.com/office/drawing/2017/decorative" val="1"/>
              </a:ext>
            </a:extLst>
          </p:cNvPr>
          <p:cNvSpPr/>
          <p:nvPr/>
        </p:nvSpPr>
        <p:spPr>
          <a:xfrm>
            <a:off x="6399561" y="2261198"/>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21" name="Rectangle: Rounded Corners 20">
            <a:extLst>
              <a:ext uri="{FF2B5EF4-FFF2-40B4-BE49-F238E27FC236}">
                <a16:creationId xmlns:a16="http://schemas.microsoft.com/office/drawing/2014/main" id="{7195550C-3C6C-E22D-3E11-939EC133B0A7}"/>
              </a:ext>
              <a:ext uri="{C183D7F6-B498-43B3-948B-1728B52AA6E4}">
                <adec:decorative xmlns:adec="http://schemas.microsoft.com/office/drawing/2017/decorative" val="1"/>
              </a:ext>
            </a:extLst>
          </p:cNvPr>
          <p:cNvSpPr/>
          <p:nvPr/>
        </p:nvSpPr>
        <p:spPr>
          <a:xfrm>
            <a:off x="6864187" y="2597721"/>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22" name="Rectangle: Rounded Corners 21">
            <a:extLst>
              <a:ext uri="{FF2B5EF4-FFF2-40B4-BE49-F238E27FC236}">
                <a16:creationId xmlns:a16="http://schemas.microsoft.com/office/drawing/2014/main" id="{91179B5D-DB22-37DA-30A1-98333A76564F}"/>
              </a:ext>
              <a:ext uri="{C183D7F6-B498-43B3-948B-1728B52AA6E4}">
                <adec:decorative xmlns:adec="http://schemas.microsoft.com/office/drawing/2017/decorative" val="1"/>
              </a:ext>
            </a:extLst>
          </p:cNvPr>
          <p:cNvSpPr/>
          <p:nvPr/>
        </p:nvSpPr>
        <p:spPr>
          <a:xfrm>
            <a:off x="7091332" y="2949352"/>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23" name="Rectangle: Rounded Corners 22">
            <a:extLst>
              <a:ext uri="{FF2B5EF4-FFF2-40B4-BE49-F238E27FC236}">
                <a16:creationId xmlns:a16="http://schemas.microsoft.com/office/drawing/2014/main" id="{6C2D108D-4954-36C3-14D3-A81BE9315267}"/>
              </a:ext>
              <a:ext uri="{C183D7F6-B498-43B3-948B-1728B52AA6E4}">
                <adec:decorative xmlns:adec="http://schemas.microsoft.com/office/drawing/2017/decorative" val="1"/>
              </a:ext>
            </a:extLst>
          </p:cNvPr>
          <p:cNvSpPr/>
          <p:nvPr/>
        </p:nvSpPr>
        <p:spPr>
          <a:xfrm>
            <a:off x="7213295" y="330240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24" name="Rectangle: Rounded Corners 23">
            <a:extLst>
              <a:ext uri="{FF2B5EF4-FFF2-40B4-BE49-F238E27FC236}">
                <a16:creationId xmlns:a16="http://schemas.microsoft.com/office/drawing/2014/main" id="{36DA6022-43F4-470C-2A2B-19DA9CD602C5}"/>
              </a:ext>
              <a:ext uri="{C183D7F6-B498-43B3-948B-1728B52AA6E4}">
                <adec:decorative xmlns:adec="http://schemas.microsoft.com/office/drawing/2017/decorative" val="1"/>
              </a:ext>
            </a:extLst>
          </p:cNvPr>
          <p:cNvSpPr/>
          <p:nvPr/>
        </p:nvSpPr>
        <p:spPr>
          <a:xfrm>
            <a:off x="7138459" y="365903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25" name="Rectangle: Rounded Corners 24">
            <a:extLst>
              <a:ext uri="{FF2B5EF4-FFF2-40B4-BE49-F238E27FC236}">
                <a16:creationId xmlns:a16="http://schemas.microsoft.com/office/drawing/2014/main" id="{F7B9B071-B433-121C-E16D-7CEEF04947EE}"/>
              </a:ext>
              <a:ext uri="{C183D7F6-B498-43B3-948B-1728B52AA6E4}">
                <adec:decorative xmlns:adec="http://schemas.microsoft.com/office/drawing/2017/decorative" val="1"/>
              </a:ext>
            </a:extLst>
          </p:cNvPr>
          <p:cNvSpPr/>
          <p:nvPr/>
        </p:nvSpPr>
        <p:spPr>
          <a:xfrm>
            <a:off x="6995802" y="399174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26" name="Rectangle: Rounded Corners 25">
            <a:extLst>
              <a:ext uri="{FF2B5EF4-FFF2-40B4-BE49-F238E27FC236}">
                <a16:creationId xmlns:a16="http://schemas.microsoft.com/office/drawing/2014/main" id="{1DDA4225-CE69-3301-1C5D-B25023067AB4}"/>
              </a:ext>
              <a:ext uri="{C183D7F6-B498-43B3-948B-1728B52AA6E4}">
                <adec:decorative xmlns:adec="http://schemas.microsoft.com/office/drawing/2017/decorative" val="1"/>
              </a:ext>
            </a:extLst>
          </p:cNvPr>
          <p:cNvSpPr/>
          <p:nvPr/>
        </p:nvSpPr>
        <p:spPr>
          <a:xfrm>
            <a:off x="6178573" y="943249"/>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27" name="Group 26" descr="Microsoft Teams is the main tool used in the Team context">
            <a:extLst>
              <a:ext uri="{FF2B5EF4-FFF2-40B4-BE49-F238E27FC236}">
                <a16:creationId xmlns:a16="http://schemas.microsoft.com/office/drawing/2014/main" id="{FA7E8BB8-3D8B-99B4-29C7-E440AB3A0A78}"/>
              </a:ext>
            </a:extLst>
          </p:cNvPr>
          <p:cNvGrpSpPr/>
          <p:nvPr/>
        </p:nvGrpSpPr>
        <p:grpSpPr>
          <a:xfrm>
            <a:off x="4776645" y="5261530"/>
            <a:ext cx="2478058" cy="613386"/>
            <a:chOff x="4776645" y="5261530"/>
            <a:chExt cx="2478058" cy="613386"/>
          </a:xfrm>
        </p:grpSpPr>
        <p:sp>
          <p:nvSpPr>
            <p:cNvPr id="28" name="Rectangle 27">
              <a:extLst>
                <a:ext uri="{FF2B5EF4-FFF2-40B4-BE49-F238E27FC236}">
                  <a16:creationId xmlns:a16="http://schemas.microsoft.com/office/drawing/2014/main" id="{977A0208-B803-1AA0-6162-4781B96BA161}"/>
                </a:ext>
              </a:extLst>
            </p:cNvPr>
            <p:cNvSpPr/>
            <p:nvPr/>
          </p:nvSpPr>
          <p:spPr bwMode="auto">
            <a:xfrm>
              <a:off x="47766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rtl="0"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Microsoft Teams</a:t>
              </a:r>
            </a:p>
          </p:txBody>
        </p:sp>
        <p:pic>
          <p:nvPicPr>
            <p:cNvPr id="29" name="Picture 28" descr="Microsoft Teams app icon">
              <a:extLst>
                <a:ext uri="{FF2B5EF4-FFF2-40B4-BE49-F238E27FC236}">
                  <a16:creationId xmlns:a16="http://schemas.microsoft.com/office/drawing/2014/main" id="{F1ED2B68-35DC-15CE-95AB-11F05C00AAB2}"/>
                </a:ext>
              </a:extLst>
            </p:cNvPr>
            <p:cNvPicPr>
              <a:picLocks noChangeAspect="1"/>
            </p:cNvPicPr>
            <p:nvPr/>
          </p:nvPicPr>
          <p:blipFill>
            <a:blip r:embed="rId5"/>
            <a:stretch>
              <a:fillRect/>
            </a:stretch>
          </p:blipFill>
          <p:spPr>
            <a:xfrm>
              <a:off x="6692844" y="5261530"/>
              <a:ext cx="561859" cy="613386"/>
            </a:xfrm>
            <a:prstGeom prst="rect">
              <a:avLst/>
            </a:prstGeom>
          </p:spPr>
        </p:pic>
      </p:grpSp>
      <p:grpSp>
        <p:nvGrpSpPr>
          <p:cNvPr id="30" name="Group 29">
            <a:extLst>
              <a:ext uri="{FF2B5EF4-FFF2-40B4-BE49-F238E27FC236}">
                <a16:creationId xmlns:a16="http://schemas.microsoft.com/office/drawing/2014/main" id="{1EBE51CD-4596-CBD2-7DBD-060ED34959EA}"/>
              </a:ext>
            </a:extLst>
          </p:cNvPr>
          <p:cNvGrpSpPr/>
          <p:nvPr/>
        </p:nvGrpSpPr>
        <p:grpSpPr>
          <a:xfrm>
            <a:off x="7908561" y="717787"/>
            <a:ext cx="897039" cy="486398"/>
            <a:chOff x="7908561" y="717787"/>
            <a:chExt cx="897039" cy="486398"/>
          </a:xfrm>
        </p:grpSpPr>
        <p:pic>
          <p:nvPicPr>
            <p:cNvPr id="31" name="Picture 30">
              <a:extLst>
                <a:ext uri="{FF2B5EF4-FFF2-40B4-BE49-F238E27FC236}">
                  <a16:creationId xmlns:a16="http://schemas.microsoft.com/office/drawing/2014/main" id="{F698F9E3-1F88-699E-1B50-05374C54D0A4}"/>
                </a:ext>
              </a:extLst>
            </p:cNvPr>
            <p:cNvPicPr>
              <a:picLocks noChangeAspect="1"/>
            </p:cNvPicPr>
            <p:nvPr/>
          </p:nvPicPr>
          <p:blipFill>
            <a:blip r:embed="rId6"/>
            <a:stretch>
              <a:fillRect/>
            </a:stretch>
          </p:blipFill>
          <p:spPr>
            <a:xfrm>
              <a:off x="8526186" y="717787"/>
              <a:ext cx="279414" cy="184159"/>
            </a:xfrm>
            <a:prstGeom prst="rect">
              <a:avLst/>
            </a:prstGeom>
          </p:spPr>
        </p:pic>
        <p:pic>
          <p:nvPicPr>
            <p:cNvPr id="32" name="Picture 31" descr="Logo for Insights">
              <a:extLst>
                <a:ext uri="{FF2B5EF4-FFF2-40B4-BE49-F238E27FC236}">
                  <a16:creationId xmlns:a16="http://schemas.microsoft.com/office/drawing/2014/main" id="{2B70C046-1A21-E447-CD95-70BEB32C452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3" name="Oval 32">
            <a:extLst>
              <a:ext uri="{FF2B5EF4-FFF2-40B4-BE49-F238E27FC236}">
                <a16:creationId xmlns:a16="http://schemas.microsoft.com/office/drawing/2014/main" id="{2478F342-11FB-A108-D75A-7AE384003D10}"/>
              </a:ext>
            </a:extLst>
          </p:cNvPr>
          <p:cNvSpPr/>
          <p:nvPr/>
        </p:nvSpPr>
        <p:spPr>
          <a:xfrm>
            <a:off x="5164692" y="2722716"/>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410A77BD-D38C-A70A-1BA4-F327CCBDF69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32587" y="4055528"/>
            <a:ext cx="457200" cy="457200"/>
          </a:xfrm>
          <a:prstGeom prst="rect">
            <a:avLst/>
          </a:prstGeom>
        </p:spPr>
      </p:pic>
      <p:grpSp>
        <p:nvGrpSpPr>
          <p:cNvPr id="56" name="Group 55">
            <a:extLst>
              <a:ext uri="{FF2B5EF4-FFF2-40B4-BE49-F238E27FC236}">
                <a16:creationId xmlns:a16="http://schemas.microsoft.com/office/drawing/2014/main" id="{C113B226-3425-1FA0-2C9E-7989021719A1}"/>
              </a:ext>
            </a:extLst>
          </p:cNvPr>
          <p:cNvGrpSpPr/>
          <p:nvPr/>
        </p:nvGrpSpPr>
        <p:grpSpPr>
          <a:xfrm>
            <a:off x="2470138" y="2014213"/>
            <a:ext cx="7141694" cy="2742085"/>
            <a:chOff x="2470138" y="2014213"/>
            <a:chExt cx="7141694" cy="2742085"/>
          </a:xfrm>
        </p:grpSpPr>
        <p:pic>
          <p:nvPicPr>
            <p:cNvPr id="36" name="Picture 35" descr="Microsoft Teams app icon">
              <a:extLst>
                <a:ext uri="{FF2B5EF4-FFF2-40B4-BE49-F238E27FC236}">
                  <a16:creationId xmlns:a16="http://schemas.microsoft.com/office/drawing/2014/main" id="{57420A8C-1A00-BF33-562E-2FE1C251DCB9}"/>
                </a:ext>
              </a:extLst>
            </p:cNvPr>
            <p:cNvPicPr>
              <a:picLocks noChangeAspect="1"/>
            </p:cNvPicPr>
            <p:nvPr/>
          </p:nvPicPr>
          <p:blipFill>
            <a:blip r:embed="rId5"/>
            <a:stretch>
              <a:fillRect/>
            </a:stretch>
          </p:blipFill>
          <p:spPr>
            <a:xfrm>
              <a:off x="8591656" y="3805810"/>
              <a:ext cx="561859" cy="613386"/>
            </a:xfrm>
            <a:prstGeom prst="rect">
              <a:avLst/>
            </a:prstGeom>
          </p:spPr>
        </p:pic>
        <p:pic>
          <p:nvPicPr>
            <p:cNvPr id="38" name="Picture 37">
              <a:extLst>
                <a:ext uri="{FF2B5EF4-FFF2-40B4-BE49-F238E27FC236}">
                  <a16:creationId xmlns:a16="http://schemas.microsoft.com/office/drawing/2014/main" id="{155F3DBD-E742-A34D-E410-3D33BAAE7AAC}"/>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Lst>
            </a:blip>
            <a:stretch>
              <a:fillRect/>
            </a:stretch>
          </p:blipFill>
          <p:spPr>
            <a:xfrm>
              <a:off x="2690574" y="3965875"/>
              <a:ext cx="291288" cy="297485"/>
            </a:xfrm>
            <a:prstGeom prst="rect">
              <a:avLst/>
            </a:prstGeom>
          </p:spPr>
        </p:pic>
        <p:pic>
          <p:nvPicPr>
            <p:cNvPr id="39" name="Picture 38" descr="Microsoft Teams app icon">
              <a:extLst>
                <a:ext uri="{FF2B5EF4-FFF2-40B4-BE49-F238E27FC236}">
                  <a16:creationId xmlns:a16="http://schemas.microsoft.com/office/drawing/2014/main" id="{18D046D1-7865-2F4B-894D-C294EA5B5A15}"/>
                </a:ext>
              </a:extLst>
            </p:cNvPr>
            <p:cNvPicPr>
              <a:picLocks noChangeAspect="1"/>
            </p:cNvPicPr>
            <p:nvPr/>
          </p:nvPicPr>
          <p:blipFill>
            <a:blip r:embed="rId5"/>
            <a:stretch>
              <a:fillRect/>
            </a:stretch>
          </p:blipFill>
          <p:spPr>
            <a:xfrm>
              <a:off x="2470138" y="3102642"/>
              <a:ext cx="570111" cy="570111"/>
            </a:xfrm>
            <a:prstGeom prst="rect">
              <a:avLst/>
            </a:prstGeom>
          </p:spPr>
        </p:pic>
        <p:pic>
          <p:nvPicPr>
            <p:cNvPr id="40" name="Picture 39" descr="OneNote app icon">
              <a:extLst>
                <a:ext uri="{FF2B5EF4-FFF2-40B4-BE49-F238E27FC236}">
                  <a16:creationId xmlns:a16="http://schemas.microsoft.com/office/drawing/2014/main" id="{14568678-FFA0-4151-1D3A-5DB12978C5A6}"/>
                </a:ext>
              </a:extLst>
            </p:cNvPr>
            <p:cNvPicPr>
              <a:picLocks noChangeAspect="1"/>
            </p:cNvPicPr>
            <p:nvPr/>
          </p:nvPicPr>
          <p:blipFill>
            <a:blip r:embed="rId12"/>
            <a:stretch>
              <a:fillRect/>
            </a:stretch>
          </p:blipFill>
          <p:spPr>
            <a:xfrm>
              <a:off x="2841640" y="2419063"/>
              <a:ext cx="571368" cy="571368"/>
            </a:xfrm>
            <a:prstGeom prst="rect">
              <a:avLst/>
            </a:prstGeom>
          </p:spPr>
        </p:pic>
        <p:pic>
          <p:nvPicPr>
            <p:cNvPr id="41" name="Picture 40" descr="Microsoft Teams app icon">
              <a:extLst>
                <a:ext uri="{FF2B5EF4-FFF2-40B4-BE49-F238E27FC236}">
                  <a16:creationId xmlns:a16="http://schemas.microsoft.com/office/drawing/2014/main" id="{98240D43-83EB-08D0-27DB-494894CE2742}"/>
                </a:ext>
              </a:extLst>
            </p:cNvPr>
            <p:cNvPicPr>
              <a:picLocks noChangeAspect="1"/>
            </p:cNvPicPr>
            <p:nvPr/>
          </p:nvPicPr>
          <p:blipFill>
            <a:blip r:embed="rId5"/>
            <a:stretch>
              <a:fillRect/>
            </a:stretch>
          </p:blipFill>
          <p:spPr>
            <a:xfrm>
              <a:off x="3273820" y="2068411"/>
              <a:ext cx="570111" cy="570111"/>
            </a:xfrm>
            <a:prstGeom prst="rect">
              <a:avLst/>
            </a:prstGeom>
          </p:spPr>
        </p:pic>
        <p:pic>
          <p:nvPicPr>
            <p:cNvPr id="42" name="Picture 41" descr="Microsoft Teams app icon">
              <a:extLst>
                <a:ext uri="{FF2B5EF4-FFF2-40B4-BE49-F238E27FC236}">
                  <a16:creationId xmlns:a16="http://schemas.microsoft.com/office/drawing/2014/main" id="{4D75793C-F1BE-E21C-77A3-8121C33D4E76}"/>
                </a:ext>
              </a:extLst>
            </p:cNvPr>
            <p:cNvPicPr>
              <a:picLocks noChangeAspect="1"/>
            </p:cNvPicPr>
            <p:nvPr/>
          </p:nvPicPr>
          <p:blipFill>
            <a:blip r:embed="rId5"/>
            <a:stretch>
              <a:fillRect/>
            </a:stretch>
          </p:blipFill>
          <p:spPr>
            <a:xfrm>
              <a:off x="7996595" y="2014213"/>
              <a:ext cx="570111" cy="570111"/>
            </a:xfrm>
            <a:prstGeom prst="rect">
              <a:avLst/>
            </a:prstGeom>
          </p:spPr>
        </p:pic>
        <p:pic>
          <p:nvPicPr>
            <p:cNvPr id="43" name="Picture 42" descr="A close up of a logo&#10;&#10;Description automatically generated">
              <a:extLst>
                <a:ext uri="{FF2B5EF4-FFF2-40B4-BE49-F238E27FC236}">
                  <a16:creationId xmlns:a16="http://schemas.microsoft.com/office/drawing/2014/main" id="{70458110-9C81-4EDE-200A-8FF7DE9E2094}"/>
                </a:ext>
              </a:extLst>
            </p:cNvPr>
            <p:cNvPicPr>
              <a:picLocks noChangeAspect="1"/>
            </p:cNvPicPr>
            <p:nvPr/>
          </p:nvPicPr>
          <p:blipFill>
            <a:blip r:embed="rId13"/>
            <a:stretch>
              <a:fillRect/>
            </a:stretch>
          </p:blipFill>
          <p:spPr>
            <a:xfrm>
              <a:off x="8430038" y="2369134"/>
              <a:ext cx="609425" cy="609425"/>
            </a:xfrm>
            <a:prstGeom prst="rect">
              <a:avLst/>
            </a:prstGeom>
          </p:spPr>
        </p:pic>
        <p:pic>
          <p:nvPicPr>
            <p:cNvPr id="44" name="Picture 43" descr="Microsoft Teams app icon">
              <a:extLst>
                <a:ext uri="{FF2B5EF4-FFF2-40B4-BE49-F238E27FC236}">
                  <a16:creationId xmlns:a16="http://schemas.microsoft.com/office/drawing/2014/main" id="{F052842C-1D07-5A29-FE85-5D66D4AED4AA}"/>
                </a:ext>
              </a:extLst>
            </p:cNvPr>
            <p:cNvPicPr>
              <a:picLocks noChangeAspect="1"/>
            </p:cNvPicPr>
            <p:nvPr/>
          </p:nvPicPr>
          <p:blipFill>
            <a:blip r:embed="rId5"/>
            <a:stretch>
              <a:fillRect/>
            </a:stretch>
          </p:blipFill>
          <p:spPr>
            <a:xfrm>
              <a:off x="8671895" y="2732072"/>
              <a:ext cx="570111" cy="570111"/>
            </a:xfrm>
            <a:prstGeom prst="rect">
              <a:avLst/>
            </a:prstGeom>
          </p:spPr>
        </p:pic>
        <p:pic>
          <p:nvPicPr>
            <p:cNvPr id="45" name="Picture 2" descr="See the source image">
              <a:extLst>
                <a:ext uri="{FF2B5EF4-FFF2-40B4-BE49-F238E27FC236}">
                  <a16:creationId xmlns:a16="http://schemas.microsoft.com/office/drawing/2014/main" id="{9573CECB-2344-0F14-6C3E-9431E2ACE00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PowerPoint app icon">
              <a:extLst>
                <a:ext uri="{FF2B5EF4-FFF2-40B4-BE49-F238E27FC236}">
                  <a16:creationId xmlns:a16="http://schemas.microsoft.com/office/drawing/2014/main" id="{AC47FAE4-0452-ACBD-777B-92201A96B06C}"/>
                </a:ext>
              </a:extLst>
            </p:cNvPr>
            <p:cNvPicPr>
              <a:picLocks noChangeAspect="1"/>
            </p:cNvPicPr>
            <p:nvPr/>
          </p:nvPicPr>
          <p:blipFill>
            <a:blip r:embed="rId15"/>
            <a:stretch>
              <a:fillRect/>
            </a:stretch>
          </p:blipFill>
          <p:spPr>
            <a:xfrm>
              <a:off x="8388530" y="2024198"/>
              <a:ext cx="574195" cy="574193"/>
            </a:xfrm>
            <a:prstGeom prst="rect">
              <a:avLst/>
            </a:prstGeom>
            <a:noFill/>
            <a:ln w="12700" cap="flat">
              <a:noFill/>
              <a:prstDash val="dash"/>
              <a:miter/>
            </a:ln>
          </p:spPr>
        </p:pic>
        <p:pic>
          <p:nvPicPr>
            <p:cNvPr id="47" name="Picture 46" descr="Icon&#10;&#10;Description automatically generated">
              <a:extLst>
                <a:ext uri="{FF2B5EF4-FFF2-40B4-BE49-F238E27FC236}">
                  <a16:creationId xmlns:a16="http://schemas.microsoft.com/office/drawing/2014/main" id="{A7F287E1-0F4C-4110-FD40-B625F87055E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48" name="Picture 2" descr="Shape&#10;&#10;Description automatically generated">
              <a:extLst>
                <a:ext uri="{FF2B5EF4-FFF2-40B4-BE49-F238E27FC236}">
                  <a16:creationId xmlns:a16="http://schemas.microsoft.com/office/drawing/2014/main" id="{A0A1ECFB-F715-BD6E-B28B-70D81A71EDA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49" name="Picture 48" descr="Microsoft Teams app icon">
              <a:extLst>
                <a:ext uri="{FF2B5EF4-FFF2-40B4-BE49-F238E27FC236}">
                  <a16:creationId xmlns:a16="http://schemas.microsoft.com/office/drawing/2014/main" id="{2E89A3C8-8BF6-720D-B415-948243EA24F6}"/>
                </a:ext>
              </a:extLst>
            </p:cNvPr>
            <p:cNvPicPr>
              <a:picLocks noChangeAspect="1"/>
            </p:cNvPicPr>
            <p:nvPr/>
          </p:nvPicPr>
          <p:blipFill>
            <a:blip r:embed="rId5"/>
            <a:stretch>
              <a:fillRect/>
            </a:stretch>
          </p:blipFill>
          <p:spPr>
            <a:xfrm>
              <a:off x="2560710" y="4142912"/>
              <a:ext cx="561859" cy="613386"/>
            </a:xfrm>
            <a:prstGeom prst="rect">
              <a:avLst/>
            </a:prstGeom>
          </p:spPr>
        </p:pic>
        <p:pic>
          <p:nvPicPr>
            <p:cNvPr id="50" name="Picture 2">
              <a:extLst>
                <a:ext uri="{FF2B5EF4-FFF2-40B4-BE49-F238E27FC236}">
                  <a16:creationId xmlns:a16="http://schemas.microsoft.com/office/drawing/2014/main" id="{DCFC38C9-C6B1-4690-3731-DE4E1F98CB3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Viva Goals icon">
              <a:extLst>
                <a:ext uri="{FF2B5EF4-FFF2-40B4-BE49-F238E27FC236}">
                  <a16:creationId xmlns:a16="http://schemas.microsoft.com/office/drawing/2014/main" id="{6485A027-796A-5E00-7A37-65E2E0438D70}"/>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52" name="Graphic 51">
              <a:extLst>
                <a:ext uri="{FF2B5EF4-FFF2-40B4-BE49-F238E27FC236}">
                  <a16:creationId xmlns:a16="http://schemas.microsoft.com/office/drawing/2014/main" id="{709B3B75-0AA0-ADB9-39F6-19B070FB1AB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624572" y="3599471"/>
              <a:ext cx="334996" cy="334996"/>
            </a:xfrm>
            <a:prstGeom prst="rect">
              <a:avLst/>
            </a:prstGeom>
          </p:spPr>
        </p:pic>
        <p:pic>
          <p:nvPicPr>
            <p:cNvPr id="53" name="Graphic 52">
              <a:extLst>
                <a:ext uri="{FF2B5EF4-FFF2-40B4-BE49-F238E27FC236}">
                  <a16:creationId xmlns:a16="http://schemas.microsoft.com/office/drawing/2014/main" id="{33352051-1E1A-17D1-B15D-2C70DFC1C82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675592" y="2901904"/>
              <a:ext cx="334996" cy="334996"/>
            </a:xfrm>
            <a:prstGeom prst="rect">
              <a:avLst/>
            </a:prstGeom>
          </p:spPr>
        </p:pic>
        <p:pic>
          <p:nvPicPr>
            <p:cNvPr id="55" name="Picture 2" descr="Outlook for Windows - Windows に無料でダウンロードしてインストールする | Microsoft Store">
              <a:extLst>
                <a:ext uri="{FF2B5EF4-FFF2-40B4-BE49-F238E27FC236}">
                  <a16:creationId xmlns:a16="http://schemas.microsoft.com/office/drawing/2014/main" id="{703F88CA-6D73-6F81-0846-C78CEA02630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57321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50"/>
                                        <p:tgtEl>
                                          <p:spTgt spid="19"/>
                                        </p:tgtEl>
                                      </p:cBhvr>
                                    </p:animEffect>
                                  </p:childTnLst>
                                </p:cTn>
                              </p:par>
                            </p:childTnLst>
                          </p:cTn>
                        </p:par>
                        <p:par>
                          <p:cTn id="15" fill="hold">
                            <p:stCondLst>
                              <p:cond delay="250"/>
                            </p:stCondLst>
                            <p:childTnLst>
                              <p:par>
                                <p:cTn id="16" presetID="10"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50"/>
                                        <p:tgtEl>
                                          <p:spTgt spid="14"/>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50"/>
                                        <p:tgtEl>
                                          <p:spTgt spid="16"/>
                                        </p:tgtEl>
                                      </p:cBhvr>
                                    </p:animEffect>
                                  </p:childTnLst>
                                </p:cTn>
                              </p:par>
                            </p:childTnLst>
                          </p:cTn>
                        </p:par>
                        <p:par>
                          <p:cTn id="23" fill="hold">
                            <p:stCondLst>
                              <p:cond delay="75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250"/>
                                        <p:tgtEl>
                                          <p:spTgt spid="17"/>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250"/>
                                        <p:tgtEl>
                                          <p:spTgt spid="18"/>
                                        </p:tgtEl>
                                      </p:cBhvr>
                                    </p:animEffect>
                                  </p:childTnLst>
                                </p:cTn>
                              </p:par>
                            </p:childTnLst>
                          </p:cTn>
                        </p:par>
                        <p:par>
                          <p:cTn id="31" fill="hold">
                            <p:stCondLst>
                              <p:cond delay="125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50"/>
                                        <p:tgtEl>
                                          <p:spTgt spid="12"/>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250"/>
                                        <p:tgtEl>
                                          <p:spTgt spid="13"/>
                                        </p:tgtEl>
                                      </p:cBhvr>
                                    </p:animEffect>
                                  </p:childTnLst>
                                </p:cTn>
                              </p:par>
                            </p:childTnLst>
                          </p:cTn>
                        </p:par>
                        <p:par>
                          <p:cTn id="39" fill="hold">
                            <p:stCondLst>
                              <p:cond delay="1750"/>
                            </p:stCondLst>
                            <p:childTnLst>
                              <p:par>
                                <p:cTn id="40" presetID="10" presetClass="entr" presetSubtype="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250"/>
                                        <p:tgtEl>
                                          <p:spTgt spid="20"/>
                                        </p:tgtEl>
                                      </p:cBhvr>
                                    </p:animEffec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250"/>
                                        <p:tgtEl>
                                          <p:spTgt spid="21"/>
                                        </p:tgtEl>
                                      </p:cBhvr>
                                    </p:animEffect>
                                  </p:childTnLst>
                                </p:cTn>
                              </p:par>
                            </p:childTnLst>
                          </p:cTn>
                        </p:par>
                        <p:par>
                          <p:cTn id="47" fill="hold">
                            <p:stCondLst>
                              <p:cond delay="2250"/>
                            </p:stCondLst>
                            <p:childTnLst>
                              <p:par>
                                <p:cTn id="48" presetID="10" presetClass="entr" presetSubtype="0"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250"/>
                                        <p:tgtEl>
                                          <p:spTgt spid="22"/>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250"/>
                                        <p:tgtEl>
                                          <p:spTgt spid="23"/>
                                        </p:tgtEl>
                                      </p:cBhvr>
                                    </p:animEffect>
                                  </p:childTnLst>
                                </p:cTn>
                              </p:par>
                            </p:childTnLst>
                          </p:cTn>
                        </p:par>
                        <p:par>
                          <p:cTn id="55" fill="hold">
                            <p:stCondLst>
                              <p:cond delay="2750"/>
                            </p:stCondLst>
                            <p:childTnLst>
                              <p:par>
                                <p:cTn id="56" presetID="10" presetClass="entr" presetSubtype="0" fill="hold" grpId="0"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250"/>
                                        <p:tgtEl>
                                          <p:spTgt spid="24"/>
                                        </p:tgtEl>
                                      </p:cBhvr>
                                    </p:animEffect>
                                  </p:childTnLst>
                                </p:cTn>
                              </p:par>
                            </p:childTnLst>
                          </p:cTn>
                        </p:par>
                        <p:par>
                          <p:cTn id="59" fill="hold">
                            <p:stCondLst>
                              <p:cond delay="3000"/>
                            </p:stCondLst>
                            <p:childTnLst>
                              <p:par>
                                <p:cTn id="60" presetID="10" presetClass="entr" presetSubtype="0"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250"/>
                                        <p:tgtEl>
                                          <p:spTgt spid="25"/>
                                        </p:tgtEl>
                                      </p:cBhvr>
                                    </p:animEffect>
                                  </p:childTnLst>
                                </p:cTn>
                              </p:par>
                            </p:childTnLst>
                          </p:cTn>
                        </p:par>
                        <p:par>
                          <p:cTn id="63" fill="hold">
                            <p:stCondLst>
                              <p:cond delay="3250"/>
                            </p:stCondLst>
                            <p:childTnLst>
                              <p:par>
                                <p:cTn id="64" presetID="10" presetClass="entr" presetSubtype="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50"/>
                                        <p:tgtEl>
                                          <p:spTgt spid="15"/>
                                        </p:tgtEl>
                                      </p:cBhvr>
                                    </p:animEffect>
                                  </p:childTnLst>
                                </p:cTn>
                              </p:par>
                            </p:childTnLst>
                          </p:cTn>
                        </p:par>
                        <p:par>
                          <p:cTn id="67" fill="hold">
                            <p:stCondLst>
                              <p:cond delay="3500"/>
                            </p:stCondLst>
                            <p:childTnLst>
                              <p:par>
                                <p:cTn id="68" presetID="10" presetClass="entr" presetSubtype="0"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25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56"/>
                                        </p:tgtEl>
                                        <p:attrNameLst>
                                          <p:attrName>style.visibility</p:attrName>
                                        </p:attrNameLst>
                                      </p:cBhvr>
                                      <p:to>
                                        <p:strVal val="visible"/>
                                      </p:to>
                                    </p:set>
                                    <p:animEffect transition="in" filter="fade">
                                      <p:cBhvr>
                                        <p:cTn id="75" dur="500"/>
                                        <p:tgtEl>
                                          <p:spTgt spid="56"/>
                                        </p:tgtEl>
                                      </p:cBhvr>
                                    </p:animEffect>
                                  </p:childTnLst>
                                </p:cTn>
                              </p:par>
                              <p:par>
                                <p:cTn id="76" presetID="10" presetClass="entr" presetSubtype="0" fill="hold"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500"/>
                                        <p:tgtEl>
                                          <p:spTgt spid="27"/>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par>
                          <p:cTn id="88" fill="hold">
                            <p:stCondLst>
                              <p:cond delay="1000"/>
                            </p:stCondLst>
                            <p:childTnLst>
                              <p:par>
                                <p:cTn id="89" presetID="10" presetClass="entr" presetSubtype="0" fill="hold" nodeType="after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fade">
                                      <p:cBhvr>
                                        <p:cTn id="9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5219D-EEC9-828E-8FC4-EABF1D6C553B}"/>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F8327FF5-BC50-13CD-33AF-D19DA9BAB50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D2E146A8-D818-6A27-665B-B923CECB213C}"/>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76" name="Oval 75">
            <a:extLst>
              <a:ext uri="{FF2B5EF4-FFF2-40B4-BE49-F238E27FC236}">
                <a16:creationId xmlns:a16="http://schemas.microsoft.com/office/drawing/2014/main" id="{CD30CF33-AC25-D56F-4513-0C49E081B271}"/>
              </a:ext>
            </a:extLst>
          </p:cNvPr>
          <p:cNvSpPr/>
          <p:nvPr/>
        </p:nvSpPr>
        <p:spPr>
          <a:xfrm>
            <a:off x="8107841" y="1661420"/>
            <a:ext cx="2749506" cy="2749506"/>
          </a:xfrm>
          <a:prstGeom prst="ellipse">
            <a:avLst/>
          </a:prstGeom>
          <a:solidFill>
            <a:schemeClr val="accent1">
              <a:lumMod val="20000"/>
              <a:lumOff val="8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Segoe UI"/>
              <a:ea typeface="+mn-ea"/>
              <a:cs typeface="+mn-cs"/>
            </a:endParaRPr>
          </a:p>
        </p:txBody>
      </p:sp>
      <p:sp>
        <p:nvSpPr>
          <p:cNvPr id="21" name="Rectangle: Rounded Corners 20">
            <a:extLst>
              <a:ext uri="{FF2B5EF4-FFF2-40B4-BE49-F238E27FC236}">
                <a16:creationId xmlns:a16="http://schemas.microsoft.com/office/drawing/2014/main" id="{2FAF913C-6C95-064E-F389-05EDF0AAAB35}"/>
              </a:ext>
              <a:ext uri="{C183D7F6-B498-43B3-948B-1728B52AA6E4}">
                <adec:decorative xmlns:adec="http://schemas.microsoft.com/office/drawing/2017/decorative" val="1"/>
              </a:ext>
            </a:extLst>
          </p:cNvPr>
          <p:cNvSpPr/>
          <p:nvPr/>
        </p:nvSpPr>
        <p:spPr>
          <a:xfrm>
            <a:off x="1829732" y="28264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2" name="Rectangle: Rounded Corners 21">
            <a:extLst>
              <a:ext uri="{FF2B5EF4-FFF2-40B4-BE49-F238E27FC236}">
                <a16:creationId xmlns:a16="http://schemas.microsoft.com/office/drawing/2014/main" id="{E3556387-3A0A-E05A-2A51-D1A4F6AD21AE}"/>
              </a:ext>
              <a:ext uri="{C183D7F6-B498-43B3-948B-1728B52AA6E4}">
                <adec:decorative xmlns:adec="http://schemas.microsoft.com/office/drawing/2017/decorative" val="1"/>
              </a:ext>
            </a:extLst>
          </p:cNvPr>
          <p:cNvSpPr/>
          <p:nvPr/>
        </p:nvSpPr>
        <p:spPr>
          <a:xfrm>
            <a:off x="2075688"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3" name="Rectangle: Rounded Corners 22">
            <a:extLst>
              <a:ext uri="{FF2B5EF4-FFF2-40B4-BE49-F238E27FC236}">
                <a16:creationId xmlns:a16="http://schemas.microsoft.com/office/drawing/2014/main" id="{01BDE159-A51D-504E-67EC-F69E0D8EAE9E}"/>
              </a:ext>
              <a:ext uri="{C183D7F6-B498-43B3-948B-1728B52AA6E4}">
                <adec:decorative xmlns:adec="http://schemas.microsoft.com/office/drawing/2017/decorative" val="1"/>
              </a:ext>
            </a:extLst>
          </p:cNvPr>
          <p:cNvSpPr/>
          <p:nvPr/>
        </p:nvSpPr>
        <p:spPr>
          <a:xfrm>
            <a:off x="1593554" y="371354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 name="Rectangle: Rounded Corners 23">
            <a:extLst>
              <a:ext uri="{FF2B5EF4-FFF2-40B4-BE49-F238E27FC236}">
                <a16:creationId xmlns:a16="http://schemas.microsoft.com/office/drawing/2014/main" id="{A9F58413-1DCF-5940-365D-73FE138834FD}"/>
              </a:ext>
              <a:ext uri="{C183D7F6-B498-43B3-948B-1728B52AA6E4}">
                <adec:decorative xmlns:adec="http://schemas.microsoft.com/office/drawing/2017/decorative" val="1"/>
              </a:ext>
            </a:extLst>
          </p:cNvPr>
          <p:cNvSpPr/>
          <p:nvPr/>
        </p:nvSpPr>
        <p:spPr>
          <a:xfrm>
            <a:off x="3965216"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5" name="Rectangle: Rounded Corners 24">
            <a:extLst>
              <a:ext uri="{FF2B5EF4-FFF2-40B4-BE49-F238E27FC236}">
                <a16:creationId xmlns:a16="http://schemas.microsoft.com/office/drawing/2014/main" id="{ACBC62D1-07F8-5A64-C672-18DB59B1113B}"/>
              </a:ext>
              <a:ext uri="{C183D7F6-B498-43B3-948B-1728B52AA6E4}">
                <adec:decorative xmlns:adec="http://schemas.microsoft.com/office/drawing/2017/decorative" val="1"/>
              </a:ext>
            </a:extLst>
          </p:cNvPr>
          <p:cNvSpPr/>
          <p:nvPr/>
        </p:nvSpPr>
        <p:spPr>
          <a:xfrm>
            <a:off x="1564988" y="349178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6" name="Rectangle: Rounded Corners 25">
            <a:extLst>
              <a:ext uri="{FF2B5EF4-FFF2-40B4-BE49-F238E27FC236}">
                <a16:creationId xmlns:a16="http://schemas.microsoft.com/office/drawing/2014/main" id="{E9AB5058-BE43-63E5-71C7-CFED56ACC9FF}"/>
              </a:ext>
              <a:ext uri="{C183D7F6-B498-43B3-948B-1728B52AA6E4}">
                <adec:decorative xmlns:adec="http://schemas.microsoft.com/office/drawing/2017/decorative" val="1"/>
              </a:ext>
            </a:extLst>
          </p:cNvPr>
          <p:cNvSpPr/>
          <p:nvPr/>
        </p:nvSpPr>
        <p:spPr>
          <a:xfrm>
            <a:off x="157326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7" name="Rectangle: Rounded Corners 26">
            <a:extLst>
              <a:ext uri="{FF2B5EF4-FFF2-40B4-BE49-F238E27FC236}">
                <a16:creationId xmlns:a16="http://schemas.microsoft.com/office/drawing/2014/main" id="{5E8E86CE-36A8-EE8A-0669-1ACC6E5AD3D3}"/>
              </a:ext>
              <a:ext uri="{C183D7F6-B498-43B3-948B-1728B52AA6E4}">
                <adec:decorative xmlns:adec="http://schemas.microsoft.com/office/drawing/2017/decorative" val="1"/>
              </a:ext>
            </a:extLst>
          </p:cNvPr>
          <p:cNvSpPr/>
          <p:nvPr/>
        </p:nvSpPr>
        <p:spPr>
          <a:xfrm>
            <a:off x="1654595" y="30482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8" name="Rectangle: Rounded Corners 27">
            <a:extLst>
              <a:ext uri="{FF2B5EF4-FFF2-40B4-BE49-F238E27FC236}">
                <a16:creationId xmlns:a16="http://schemas.microsoft.com/office/drawing/2014/main" id="{694874B0-13D2-5478-2A2A-D282622104C7}"/>
              </a:ext>
              <a:ext uri="{C183D7F6-B498-43B3-948B-1728B52AA6E4}">
                <adec:decorative xmlns:adec="http://schemas.microsoft.com/office/drawing/2017/decorative" val="1"/>
              </a:ext>
            </a:extLst>
          </p:cNvPr>
          <p:cNvSpPr/>
          <p:nvPr/>
        </p:nvSpPr>
        <p:spPr>
          <a:xfrm>
            <a:off x="1879404"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9" name="Rectangle: Rounded Corners 28">
            <a:extLst>
              <a:ext uri="{FF2B5EF4-FFF2-40B4-BE49-F238E27FC236}">
                <a16:creationId xmlns:a16="http://schemas.microsoft.com/office/drawing/2014/main" id="{359029A7-0C4A-499B-0053-DA5FFE94DF27}"/>
              </a:ext>
              <a:ext uri="{C183D7F6-B498-43B3-948B-1728B52AA6E4}">
                <adec:decorative xmlns:adec="http://schemas.microsoft.com/office/drawing/2017/decorative" val="1"/>
              </a:ext>
            </a:extLst>
          </p:cNvPr>
          <p:cNvSpPr/>
          <p:nvPr/>
        </p:nvSpPr>
        <p:spPr>
          <a:xfrm>
            <a:off x="3730445"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0" name="Rectangle: Rounded Corners 29">
            <a:extLst>
              <a:ext uri="{FF2B5EF4-FFF2-40B4-BE49-F238E27FC236}">
                <a16:creationId xmlns:a16="http://schemas.microsoft.com/office/drawing/2014/main" id="{B668C673-B871-1822-55EF-AFF3FC7A5064}"/>
              </a:ext>
              <a:ext uri="{C183D7F6-B498-43B3-948B-1728B52AA6E4}">
                <adec:decorative xmlns:adec="http://schemas.microsoft.com/office/drawing/2017/decorative" val="1"/>
              </a:ext>
            </a:extLst>
          </p:cNvPr>
          <p:cNvSpPr/>
          <p:nvPr/>
        </p:nvSpPr>
        <p:spPr>
          <a:xfrm>
            <a:off x="4027328" y="28197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1" name="Rectangle: Rounded Corners 30">
            <a:extLst>
              <a:ext uri="{FF2B5EF4-FFF2-40B4-BE49-F238E27FC236}">
                <a16:creationId xmlns:a16="http://schemas.microsoft.com/office/drawing/2014/main" id="{1BCEBD05-D7F0-6C5B-C586-B1C19ED5D82D}"/>
              </a:ext>
              <a:ext uri="{C183D7F6-B498-43B3-948B-1728B52AA6E4}">
                <adec:decorative xmlns:adec="http://schemas.microsoft.com/office/drawing/2017/decorative" val="1"/>
              </a:ext>
            </a:extLst>
          </p:cNvPr>
          <p:cNvSpPr/>
          <p:nvPr/>
        </p:nvSpPr>
        <p:spPr>
          <a:xfrm>
            <a:off x="4172467" y="304442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2" name="Rectangle: Rounded Corners 31">
            <a:extLst>
              <a:ext uri="{FF2B5EF4-FFF2-40B4-BE49-F238E27FC236}">
                <a16:creationId xmlns:a16="http://schemas.microsoft.com/office/drawing/2014/main" id="{3D2ED9A7-54F2-C2A8-15AE-63099582C5A9}"/>
              </a:ext>
              <a:ext uri="{C183D7F6-B498-43B3-948B-1728B52AA6E4}">
                <adec:decorative xmlns:adec="http://schemas.microsoft.com/office/drawing/2017/decorative" val="1"/>
              </a:ext>
            </a:extLst>
          </p:cNvPr>
          <p:cNvSpPr/>
          <p:nvPr/>
        </p:nvSpPr>
        <p:spPr>
          <a:xfrm>
            <a:off x="425039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3" name="Rectangle: Rounded Corners 32">
            <a:extLst>
              <a:ext uri="{FF2B5EF4-FFF2-40B4-BE49-F238E27FC236}">
                <a16:creationId xmlns:a16="http://schemas.microsoft.com/office/drawing/2014/main" id="{9AB55AFB-917E-B354-025C-9E2972678253}"/>
              </a:ext>
              <a:ext uri="{C183D7F6-B498-43B3-948B-1728B52AA6E4}">
                <adec:decorative xmlns:adec="http://schemas.microsoft.com/office/drawing/2017/decorative" val="1"/>
              </a:ext>
            </a:extLst>
          </p:cNvPr>
          <p:cNvSpPr/>
          <p:nvPr/>
        </p:nvSpPr>
        <p:spPr>
          <a:xfrm>
            <a:off x="4202580" y="349789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 name="Rectangle: Rounded Corners 33">
            <a:extLst>
              <a:ext uri="{FF2B5EF4-FFF2-40B4-BE49-F238E27FC236}">
                <a16:creationId xmlns:a16="http://schemas.microsoft.com/office/drawing/2014/main" id="{82DE6B02-A5AB-9BD5-C003-56B10D0CC65C}"/>
              </a:ext>
              <a:ext uri="{C183D7F6-B498-43B3-948B-1728B52AA6E4}">
                <adec:decorative xmlns:adec="http://schemas.microsoft.com/office/drawing/2017/decorative" val="1"/>
              </a:ext>
            </a:extLst>
          </p:cNvPr>
          <p:cNvSpPr/>
          <p:nvPr/>
        </p:nvSpPr>
        <p:spPr>
          <a:xfrm>
            <a:off x="4111426" y="371048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 name="Rectangle: Rounded Corners 34">
            <a:extLst>
              <a:ext uri="{FF2B5EF4-FFF2-40B4-BE49-F238E27FC236}">
                <a16:creationId xmlns:a16="http://schemas.microsoft.com/office/drawing/2014/main" id="{BAB18E7D-8F5F-6D11-12DE-070879034737}"/>
              </a:ext>
              <a:ext uri="{C183D7F6-B498-43B3-948B-1728B52AA6E4}">
                <adec:decorative xmlns:adec="http://schemas.microsoft.com/office/drawing/2017/decorative" val="1"/>
              </a:ext>
            </a:extLst>
          </p:cNvPr>
          <p:cNvSpPr/>
          <p:nvPr/>
        </p:nvSpPr>
        <p:spPr>
          <a:xfrm>
            <a:off x="2829613" y="239453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6" name="Group 35">
            <a:extLst>
              <a:ext uri="{FF2B5EF4-FFF2-40B4-BE49-F238E27FC236}">
                <a16:creationId xmlns:a16="http://schemas.microsoft.com/office/drawing/2014/main" id="{90BD0821-D30E-4B7A-D6FB-AF5543DFEF50}"/>
              </a:ext>
            </a:extLst>
          </p:cNvPr>
          <p:cNvGrpSpPr/>
          <p:nvPr/>
        </p:nvGrpSpPr>
        <p:grpSpPr>
          <a:xfrm>
            <a:off x="3953938" y="2279529"/>
            <a:ext cx="497283" cy="269640"/>
            <a:chOff x="7908561" y="717787"/>
            <a:chExt cx="897039" cy="486398"/>
          </a:xfrm>
        </p:grpSpPr>
        <p:pic>
          <p:nvPicPr>
            <p:cNvPr id="37" name="Picture 36">
              <a:extLst>
                <a:ext uri="{FF2B5EF4-FFF2-40B4-BE49-F238E27FC236}">
                  <a16:creationId xmlns:a16="http://schemas.microsoft.com/office/drawing/2014/main" id="{04C6F9C1-8D16-4F16-16A4-0A29E845DDD0}"/>
                </a:ext>
              </a:extLst>
            </p:cNvPr>
            <p:cNvPicPr>
              <a:picLocks noChangeAspect="1"/>
            </p:cNvPicPr>
            <p:nvPr/>
          </p:nvPicPr>
          <p:blipFill>
            <a:blip r:embed="rId3"/>
            <a:stretch>
              <a:fillRect/>
            </a:stretch>
          </p:blipFill>
          <p:spPr>
            <a:xfrm>
              <a:off x="8526186" y="717787"/>
              <a:ext cx="279414" cy="184159"/>
            </a:xfrm>
            <a:prstGeom prst="rect">
              <a:avLst/>
            </a:prstGeom>
          </p:spPr>
        </p:pic>
        <p:pic>
          <p:nvPicPr>
            <p:cNvPr id="38" name="Picture 37" descr="Logo for Insights">
              <a:extLst>
                <a:ext uri="{FF2B5EF4-FFF2-40B4-BE49-F238E27FC236}">
                  <a16:creationId xmlns:a16="http://schemas.microsoft.com/office/drawing/2014/main" id="{2E5FD3B5-C0A3-8560-9250-D9911A6E23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9" name="TextBox 38">
            <a:extLst>
              <a:ext uri="{FF2B5EF4-FFF2-40B4-BE49-F238E27FC236}">
                <a16:creationId xmlns:a16="http://schemas.microsoft.com/office/drawing/2014/main" id="{4E70BB12-9808-BA1F-F596-86A2D92D67B0}"/>
              </a:ext>
              <a:ext uri="{C183D7F6-B498-43B3-948B-1728B52AA6E4}">
                <adec:decorative xmlns:adec="http://schemas.microsoft.com/office/drawing/2017/decorative" val="1"/>
              </a:ext>
            </a:extLst>
          </p:cNvPr>
          <p:cNvSpPr txBox="1"/>
          <p:nvPr/>
        </p:nvSpPr>
        <p:spPr>
          <a:xfrm>
            <a:off x="2902473" y="4116859"/>
            <a:ext cx="108566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4472C4"/>
                </a:solidFill>
                <a:effectLst/>
                <a:uLnTx/>
                <a:uFillTx/>
                <a:latin typeface="Calibri" panose="020F0502020204030204"/>
                <a:ea typeface="+mn-ea"/>
                <a:cs typeface="+mn-cs"/>
              </a:rPr>
              <a:t>Team</a:t>
            </a:r>
          </a:p>
        </p:txBody>
      </p:sp>
      <p:grpSp>
        <p:nvGrpSpPr>
          <p:cNvPr id="40" name="Group 39">
            <a:extLst>
              <a:ext uri="{FF2B5EF4-FFF2-40B4-BE49-F238E27FC236}">
                <a16:creationId xmlns:a16="http://schemas.microsoft.com/office/drawing/2014/main" id="{A59AF8FE-5E92-1E00-AF27-C79C7D456572}"/>
              </a:ext>
            </a:extLst>
          </p:cNvPr>
          <p:cNvGrpSpPr/>
          <p:nvPr/>
        </p:nvGrpSpPr>
        <p:grpSpPr>
          <a:xfrm>
            <a:off x="2773933" y="2721043"/>
            <a:ext cx="1318903" cy="1318903"/>
            <a:chOff x="4878589" y="2435726"/>
            <a:chExt cx="2109600" cy="2109600"/>
          </a:xfrm>
        </p:grpSpPr>
        <p:sp>
          <p:nvSpPr>
            <p:cNvPr id="41" name="Oval 40">
              <a:extLst>
                <a:ext uri="{FF2B5EF4-FFF2-40B4-BE49-F238E27FC236}">
                  <a16:creationId xmlns:a16="http://schemas.microsoft.com/office/drawing/2014/main" id="{C51A85F5-CB1B-5BB8-3B7D-6BDBD1D2C5FF}"/>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2042C408-A266-B95D-2AF3-B622EAAB75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5318" y="2802456"/>
              <a:ext cx="1376142" cy="1376140"/>
            </a:xfrm>
            <a:prstGeom prst="rect">
              <a:avLst/>
            </a:prstGeom>
          </p:spPr>
        </p:pic>
      </p:grpSp>
      <p:sp>
        <p:nvSpPr>
          <p:cNvPr id="62" name="Oval 61">
            <a:extLst>
              <a:ext uri="{FF2B5EF4-FFF2-40B4-BE49-F238E27FC236}">
                <a16:creationId xmlns:a16="http://schemas.microsoft.com/office/drawing/2014/main" id="{48A5A3D7-BBB8-7EB1-648B-736418EE2206}"/>
              </a:ext>
            </a:extLst>
          </p:cNvPr>
          <p:cNvSpPr/>
          <p:nvPr/>
        </p:nvSpPr>
        <p:spPr>
          <a:xfrm>
            <a:off x="2930868" y="28683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0C796B29-CC27-2BA3-D5A2-4091D973E9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00679" y="3736243"/>
            <a:ext cx="297727" cy="297728"/>
          </a:xfrm>
          <a:prstGeom prst="rect">
            <a:avLst/>
          </a:prstGeom>
        </p:spPr>
      </p:pic>
      <p:grpSp>
        <p:nvGrpSpPr>
          <p:cNvPr id="90" name="Group 89">
            <a:extLst>
              <a:ext uri="{FF2B5EF4-FFF2-40B4-BE49-F238E27FC236}">
                <a16:creationId xmlns:a16="http://schemas.microsoft.com/office/drawing/2014/main" id="{CBDDB387-9E42-CB34-3CE1-C90657EC581F}"/>
              </a:ext>
            </a:extLst>
          </p:cNvPr>
          <p:cNvGrpSpPr/>
          <p:nvPr/>
        </p:nvGrpSpPr>
        <p:grpSpPr>
          <a:xfrm>
            <a:off x="8268413" y="3780201"/>
            <a:ext cx="998600" cy="935897"/>
            <a:chOff x="7957072" y="3351131"/>
            <a:chExt cx="998600" cy="935897"/>
          </a:xfrm>
        </p:grpSpPr>
        <p:pic>
          <p:nvPicPr>
            <p:cNvPr id="69" name="Graphic 68" descr="User with solid fill">
              <a:extLst>
                <a:ext uri="{FF2B5EF4-FFF2-40B4-BE49-F238E27FC236}">
                  <a16:creationId xmlns:a16="http://schemas.microsoft.com/office/drawing/2014/main" id="{C00FF3A9-6210-4235-CD37-D238A4A028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19775" y="3351131"/>
              <a:ext cx="935897" cy="935897"/>
            </a:xfrm>
            <a:prstGeom prst="rect">
              <a:avLst/>
            </a:prstGeom>
            <a:effectLst>
              <a:outerShdw blurRad="63500" sx="102000" sy="102000" algn="ctr" rotWithShape="0">
                <a:prstClr val="black">
                  <a:alpha val="40000"/>
                </a:prstClr>
              </a:outerShdw>
            </a:effectLst>
          </p:spPr>
        </p:pic>
        <p:pic>
          <p:nvPicPr>
            <p:cNvPr id="88" name="Graphic 87">
              <a:extLst>
                <a:ext uri="{FF2B5EF4-FFF2-40B4-BE49-F238E27FC236}">
                  <a16:creationId xmlns:a16="http://schemas.microsoft.com/office/drawing/2014/main" id="{07B87B03-62A0-65DD-597C-6D75437125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57072" y="3983252"/>
              <a:ext cx="150769" cy="150770"/>
            </a:xfrm>
            <a:prstGeom prst="rect">
              <a:avLst/>
            </a:prstGeom>
          </p:spPr>
        </p:pic>
      </p:grpSp>
      <p:grpSp>
        <p:nvGrpSpPr>
          <p:cNvPr id="91" name="Group 90">
            <a:extLst>
              <a:ext uri="{FF2B5EF4-FFF2-40B4-BE49-F238E27FC236}">
                <a16:creationId xmlns:a16="http://schemas.microsoft.com/office/drawing/2014/main" id="{6E13C5C5-A997-8B3C-CE95-2B46819B6973}"/>
              </a:ext>
            </a:extLst>
          </p:cNvPr>
          <p:cNvGrpSpPr/>
          <p:nvPr/>
        </p:nvGrpSpPr>
        <p:grpSpPr>
          <a:xfrm>
            <a:off x="7649533" y="2945118"/>
            <a:ext cx="968945" cy="935897"/>
            <a:chOff x="7507836" y="2518790"/>
            <a:chExt cx="968945" cy="935897"/>
          </a:xfrm>
        </p:grpSpPr>
        <p:pic>
          <p:nvPicPr>
            <p:cNvPr id="73" name="Graphic 72" descr="User with solid fill">
              <a:extLst>
                <a:ext uri="{FF2B5EF4-FFF2-40B4-BE49-F238E27FC236}">
                  <a16:creationId xmlns:a16="http://schemas.microsoft.com/office/drawing/2014/main" id="{873FD764-BF68-9003-9C71-E059E8B615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40884" y="2518790"/>
              <a:ext cx="935897" cy="935897"/>
            </a:xfrm>
            <a:prstGeom prst="rect">
              <a:avLst/>
            </a:prstGeom>
            <a:effectLst>
              <a:outerShdw blurRad="63500" sx="102000" sy="102000" algn="ctr" rotWithShape="0">
                <a:prstClr val="black">
                  <a:alpha val="40000"/>
                </a:prstClr>
              </a:outerShdw>
            </a:effectLst>
          </p:spPr>
        </p:pic>
        <p:pic>
          <p:nvPicPr>
            <p:cNvPr id="89" name="Graphic 88">
              <a:extLst>
                <a:ext uri="{FF2B5EF4-FFF2-40B4-BE49-F238E27FC236}">
                  <a16:creationId xmlns:a16="http://schemas.microsoft.com/office/drawing/2014/main" id="{7DB15F15-7B5A-96A8-2720-75F714DF4EB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07836" y="3148454"/>
              <a:ext cx="150769" cy="150770"/>
            </a:xfrm>
            <a:prstGeom prst="rect">
              <a:avLst/>
            </a:prstGeom>
          </p:spPr>
        </p:pic>
      </p:grpSp>
      <p:grpSp>
        <p:nvGrpSpPr>
          <p:cNvPr id="97" name="Group 96">
            <a:extLst>
              <a:ext uri="{FF2B5EF4-FFF2-40B4-BE49-F238E27FC236}">
                <a16:creationId xmlns:a16="http://schemas.microsoft.com/office/drawing/2014/main" id="{DC7E3E4E-5952-E507-7E15-101308A400C8}"/>
              </a:ext>
            </a:extLst>
          </p:cNvPr>
          <p:cNvGrpSpPr/>
          <p:nvPr/>
        </p:nvGrpSpPr>
        <p:grpSpPr>
          <a:xfrm>
            <a:off x="7744946" y="1853997"/>
            <a:ext cx="979506" cy="935897"/>
            <a:chOff x="7948885" y="1658922"/>
            <a:chExt cx="979506" cy="935897"/>
          </a:xfrm>
        </p:grpSpPr>
        <p:pic>
          <p:nvPicPr>
            <p:cNvPr id="71" name="Graphic 70" descr="User with solid fill">
              <a:extLst>
                <a:ext uri="{FF2B5EF4-FFF2-40B4-BE49-F238E27FC236}">
                  <a16:creationId xmlns:a16="http://schemas.microsoft.com/office/drawing/2014/main" id="{5B6BC596-86CA-DA5A-4131-2818991330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2494" y="1658922"/>
              <a:ext cx="935897" cy="935897"/>
            </a:xfrm>
            <a:prstGeom prst="rect">
              <a:avLst/>
            </a:prstGeom>
            <a:effectLst>
              <a:outerShdw blurRad="63500" sx="102000" sy="102000" algn="ctr" rotWithShape="0">
                <a:prstClr val="black">
                  <a:alpha val="40000"/>
                </a:prstClr>
              </a:outerShdw>
            </a:effectLst>
          </p:spPr>
        </p:pic>
        <p:pic>
          <p:nvPicPr>
            <p:cNvPr id="92" name="Graphic 91">
              <a:extLst>
                <a:ext uri="{FF2B5EF4-FFF2-40B4-BE49-F238E27FC236}">
                  <a16:creationId xmlns:a16="http://schemas.microsoft.com/office/drawing/2014/main" id="{CFC554EC-CF21-AAC7-94C9-23B6E07FEA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48885" y="2304150"/>
              <a:ext cx="150769" cy="150770"/>
            </a:xfrm>
            <a:prstGeom prst="rect">
              <a:avLst/>
            </a:prstGeom>
          </p:spPr>
        </p:pic>
      </p:grpSp>
      <p:grpSp>
        <p:nvGrpSpPr>
          <p:cNvPr id="98" name="Group 97">
            <a:extLst>
              <a:ext uri="{FF2B5EF4-FFF2-40B4-BE49-F238E27FC236}">
                <a16:creationId xmlns:a16="http://schemas.microsoft.com/office/drawing/2014/main" id="{18C12638-4526-117C-796D-8559A2D16F98}"/>
              </a:ext>
            </a:extLst>
          </p:cNvPr>
          <p:cNvGrpSpPr/>
          <p:nvPr/>
        </p:nvGrpSpPr>
        <p:grpSpPr>
          <a:xfrm>
            <a:off x="10224464" y="1853997"/>
            <a:ext cx="975328" cy="935897"/>
            <a:chOff x="10035408" y="1649405"/>
            <a:chExt cx="975328" cy="935897"/>
          </a:xfrm>
        </p:grpSpPr>
        <p:pic>
          <p:nvPicPr>
            <p:cNvPr id="70" name="Graphic 69" descr="User with solid fill">
              <a:extLst>
                <a:ext uri="{FF2B5EF4-FFF2-40B4-BE49-F238E27FC236}">
                  <a16:creationId xmlns:a16="http://schemas.microsoft.com/office/drawing/2014/main" id="{BEC3BD6A-69C4-3C25-37BB-DAD9DAAB4FB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35408" y="1649405"/>
              <a:ext cx="935897" cy="935897"/>
            </a:xfrm>
            <a:prstGeom prst="rect">
              <a:avLst/>
            </a:prstGeom>
            <a:effectLst>
              <a:outerShdw blurRad="63500" sx="102000" sy="102000" algn="ctr" rotWithShape="0">
                <a:prstClr val="black">
                  <a:alpha val="40000"/>
                </a:prstClr>
              </a:outerShdw>
            </a:effectLst>
          </p:spPr>
        </p:pic>
        <p:pic>
          <p:nvPicPr>
            <p:cNvPr id="94" name="Graphic 93">
              <a:extLst>
                <a:ext uri="{FF2B5EF4-FFF2-40B4-BE49-F238E27FC236}">
                  <a16:creationId xmlns:a16="http://schemas.microsoft.com/office/drawing/2014/main" id="{BAFEDDAF-7831-8999-81B3-323E54DF54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9967" y="2255189"/>
              <a:ext cx="150769" cy="150770"/>
            </a:xfrm>
            <a:prstGeom prst="rect">
              <a:avLst/>
            </a:prstGeom>
          </p:spPr>
        </p:pic>
      </p:grpSp>
      <p:grpSp>
        <p:nvGrpSpPr>
          <p:cNvPr id="99" name="Group 98">
            <a:extLst>
              <a:ext uri="{FF2B5EF4-FFF2-40B4-BE49-F238E27FC236}">
                <a16:creationId xmlns:a16="http://schemas.microsoft.com/office/drawing/2014/main" id="{DB8E5F15-567F-C5F9-2475-C0B8F626E698}"/>
              </a:ext>
            </a:extLst>
          </p:cNvPr>
          <p:cNvGrpSpPr/>
          <p:nvPr/>
        </p:nvGrpSpPr>
        <p:grpSpPr>
          <a:xfrm>
            <a:off x="10398006" y="2945118"/>
            <a:ext cx="984232" cy="935897"/>
            <a:chOff x="10475328" y="2535593"/>
            <a:chExt cx="984232" cy="935897"/>
          </a:xfrm>
        </p:grpSpPr>
        <p:pic>
          <p:nvPicPr>
            <p:cNvPr id="72" name="Graphic 71" descr="User with solid fill">
              <a:extLst>
                <a:ext uri="{FF2B5EF4-FFF2-40B4-BE49-F238E27FC236}">
                  <a16:creationId xmlns:a16="http://schemas.microsoft.com/office/drawing/2014/main" id="{09941EF2-7665-247E-523E-D44676E3847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75328" y="2535593"/>
              <a:ext cx="935897" cy="935897"/>
            </a:xfrm>
            <a:prstGeom prst="rect">
              <a:avLst/>
            </a:prstGeom>
            <a:effectLst>
              <a:outerShdw blurRad="63500" sx="102000" sy="102000" algn="ctr" rotWithShape="0">
                <a:prstClr val="black">
                  <a:alpha val="40000"/>
                </a:prstClr>
              </a:outerShdw>
            </a:effectLst>
          </p:spPr>
        </p:pic>
        <p:pic>
          <p:nvPicPr>
            <p:cNvPr id="95" name="Graphic 94">
              <a:extLst>
                <a:ext uri="{FF2B5EF4-FFF2-40B4-BE49-F238E27FC236}">
                  <a16:creationId xmlns:a16="http://schemas.microsoft.com/office/drawing/2014/main" id="{01B56612-CD96-BF80-2C0C-11D22D367C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08791" y="3165990"/>
              <a:ext cx="150769" cy="150770"/>
            </a:xfrm>
            <a:prstGeom prst="rect">
              <a:avLst/>
            </a:prstGeom>
          </p:spPr>
        </p:pic>
      </p:grpSp>
      <p:grpSp>
        <p:nvGrpSpPr>
          <p:cNvPr id="100" name="Group 99">
            <a:extLst>
              <a:ext uri="{FF2B5EF4-FFF2-40B4-BE49-F238E27FC236}">
                <a16:creationId xmlns:a16="http://schemas.microsoft.com/office/drawing/2014/main" id="{83A02C82-DBB4-0F33-7F83-E1652CCB9254}"/>
              </a:ext>
            </a:extLst>
          </p:cNvPr>
          <p:cNvGrpSpPr/>
          <p:nvPr/>
        </p:nvGrpSpPr>
        <p:grpSpPr>
          <a:xfrm>
            <a:off x="9675709" y="3780201"/>
            <a:ext cx="992698" cy="935897"/>
            <a:chOff x="10010747" y="3432676"/>
            <a:chExt cx="992698" cy="935897"/>
          </a:xfrm>
        </p:grpSpPr>
        <p:pic>
          <p:nvPicPr>
            <p:cNvPr id="68" name="Graphic 67" descr="User with solid fill">
              <a:extLst>
                <a:ext uri="{FF2B5EF4-FFF2-40B4-BE49-F238E27FC236}">
                  <a16:creationId xmlns:a16="http://schemas.microsoft.com/office/drawing/2014/main" id="{EBC33AA8-4F79-3C82-6B9E-9EEE0CB45E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10747" y="3432676"/>
              <a:ext cx="935897" cy="935897"/>
            </a:xfrm>
            <a:prstGeom prst="rect">
              <a:avLst/>
            </a:prstGeom>
            <a:effectLst>
              <a:outerShdw blurRad="63500" sx="102000" sy="102000" algn="ctr" rotWithShape="0">
                <a:prstClr val="black">
                  <a:alpha val="40000"/>
                </a:prstClr>
              </a:outerShdw>
            </a:effectLst>
          </p:spPr>
        </p:pic>
        <p:pic>
          <p:nvPicPr>
            <p:cNvPr id="96" name="Graphic 95">
              <a:extLst>
                <a:ext uri="{FF2B5EF4-FFF2-40B4-BE49-F238E27FC236}">
                  <a16:creationId xmlns:a16="http://schemas.microsoft.com/office/drawing/2014/main" id="{7D3203C6-84C8-E6B2-A05D-CD7ACDE098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2676" y="4065002"/>
              <a:ext cx="150769" cy="150770"/>
            </a:xfrm>
            <a:prstGeom prst="rect">
              <a:avLst/>
            </a:prstGeom>
          </p:spPr>
        </p:pic>
      </p:grpSp>
      <p:grpSp>
        <p:nvGrpSpPr>
          <p:cNvPr id="102" name="Group 101">
            <a:extLst>
              <a:ext uri="{FF2B5EF4-FFF2-40B4-BE49-F238E27FC236}">
                <a16:creationId xmlns:a16="http://schemas.microsoft.com/office/drawing/2014/main" id="{A64D332B-3ED5-0089-AB96-D494852C5DAF}"/>
              </a:ext>
            </a:extLst>
          </p:cNvPr>
          <p:cNvGrpSpPr/>
          <p:nvPr/>
        </p:nvGrpSpPr>
        <p:grpSpPr>
          <a:xfrm>
            <a:off x="8972000" y="1029816"/>
            <a:ext cx="972170" cy="935897"/>
            <a:chOff x="8972000" y="1029816"/>
            <a:chExt cx="972170" cy="935897"/>
          </a:xfrm>
        </p:grpSpPr>
        <p:pic>
          <p:nvPicPr>
            <p:cNvPr id="74" name="Graphic 73" descr="User with solid fill">
              <a:extLst>
                <a:ext uri="{FF2B5EF4-FFF2-40B4-BE49-F238E27FC236}">
                  <a16:creationId xmlns:a16="http://schemas.microsoft.com/office/drawing/2014/main" id="{0C164E6B-051D-0456-3AC3-D356438D9E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08273" y="1029816"/>
              <a:ext cx="935897" cy="935897"/>
            </a:xfrm>
            <a:prstGeom prst="rect">
              <a:avLst/>
            </a:prstGeom>
            <a:effectLst>
              <a:outerShdw blurRad="63500" sx="102000" sy="102000" algn="ctr" rotWithShape="0">
                <a:prstClr val="black">
                  <a:alpha val="40000"/>
                </a:prstClr>
              </a:outerShdw>
            </a:effectLst>
          </p:spPr>
        </p:pic>
        <p:pic>
          <p:nvPicPr>
            <p:cNvPr id="93" name="Graphic 92">
              <a:extLst>
                <a:ext uri="{FF2B5EF4-FFF2-40B4-BE49-F238E27FC236}">
                  <a16:creationId xmlns:a16="http://schemas.microsoft.com/office/drawing/2014/main" id="{A2551C7F-F17A-0339-1583-6835BEECEB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72000" y="1673115"/>
              <a:ext cx="150769" cy="150770"/>
            </a:xfrm>
            <a:prstGeom prst="rect">
              <a:avLst/>
            </a:prstGeom>
          </p:spPr>
        </p:pic>
        <p:sp>
          <p:nvSpPr>
            <p:cNvPr id="101" name="TextBox 100">
              <a:extLst>
                <a:ext uri="{FF2B5EF4-FFF2-40B4-BE49-F238E27FC236}">
                  <a16:creationId xmlns:a16="http://schemas.microsoft.com/office/drawing/2014/main" id="{A8113CF0-9F8B-31EE-62DC-C1F0EDB8DE24}"/>
                </a:ext>
              </a:extLst>
            </p:cNvPr>
            <p:cNvSpPr txBox="1"/>
            <p:nvPr/>
          </p:nvSpPr>
          <p:spPr>
            <a:xfrm>
              <a:off x="9317363" y="1554126"/>
              <a:ext cx="317716"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8661C5">
                      <a:lumMod val="60000"/>
                      <a:lumOff val="40000"/>
                    </a:srgbClr>
                  </a:solidFill>
                  <a:effectLst/>
                  <a:uLnTx/>
                  <a:uFillTx/>
                  <a:latin typeface="Segoe UI Semibold"/>
                  <a:ea typeface="+mn-ea"/>
                  <a:cs typeface="+mn-cs"/>
                </a:rPr>
                <a:t>TL</a:t>
              </a:r>
            </a:p>
          </p:txBody>
        </p:sp>
      </p:grpSp>
      <p:sp>
        <p:nvSpPr>
          <p:cNvPr id="103" name="TextBox 1">
            <a:extLst>
              <a:ext uri="{FF2B5EF4-FFF2-40B4-BE49-F238E27FC236}">
                <a16:creationId xmlns:a16="http://schemas.microsoft.com/office/drawing/2014/main" id="{8AC92E18-4A45-6C16-DAFD-E52D6DEDFB1A}"/>
              </a:ext>
            </a:extLst>
          </p:cNvPr>
          <p:cNvSpPr txBox="1"/>
          <p:nvPr/>
        </p:nvSpPr>
        <p:spPr>
          <a:xfrm>
            <a:off x="7717198" y="520174"/>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Segoe UI Semibold"/>
                <a:ea typeface="+mn-ea"/>
                <a:cs typeface="Segoe UI"/>
              </a:rPr>
              <a:t>Team members empowered</a:t>
            </a:r>
          </a:p>
        </p:txBody>
      </p:sp>
      <p:sp>
        <p:nvSpPr>
          <p:cNvPr id="6" name="Rectangle: Rounded Corners 15">
            <a:extLst>
              <a:ext uri="{FF2B5EF4-FFF2-40B4-BE49-F238E27FC236}">
                <a16:creationId xmlns:a16="http://schemas.microsoft.com/office/drawing/2014/main" id="{A7F0753B-624C-2C59-4420-691A5142A5C2}"/>
              </a:ext>
            </a:extLst>
          </p:cNvPr>
          <p:cNvSpPr/>
          <p:nvPr/>
        </p:nvSpPr>
        <p:spPr>
          <a:xfrm>
            <a:off x="7616846" y="4994023"/>
            <a:ext cx="3703342" cy="1357568"/>
          </a:xfrm>
          <a:prstGeom prst="roundRect">
            <a:avLst>
              <a:gd name="adj" fmla="val 799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2A446F"/>
                </a:solidFill>
                <a:effectLst/>
                <a:uLnTx/>
                <a:uFillTx/>
                <a:latin typeface="Segoe UI Semibold"/>
                <a:ea typeface="+mn-ea"/>
                <a:cs typeface="+mn-cs"/>
              </a:rPr>
              <a:t>“Copilot empowered Individuals” enhance team outcomes</a:t>
            </a:r>
            <a:endParaRPr kumimoji="0" lang="en-GB" sz="1050" b="0" i="0" u="none" strike="noStrike" kern="1200" cap="none" spc="0" normalizeH="0" baseline="0" noProof="0" dirty="0">
              <a:ln>
                <a:noFill/>
              </a:ln>
              <a:solidFill>
                <a:srgbClr val="2A446F"/>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srgbClr val="2A446F"/>
              </a:solidFill>
              <a:effectLst/>
              <a:uLnTx/>
              <a:uFillTx/>
              <a:latin typeface="Segoe U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1" u="none" strike="noStrike" kern="1200" cap="none" spc="0" normalizeH="0" baseline="0" noProof="0" dirty="0">
                <a:ln>
                  <a:noFill/>
                </a:ln>
                <a:solidFill>
                  <a:srgbClr val="2A446F"/>
                </a:solidFill>
                <a:effectLst/>
                <a:uLnTx/>
                <a:uFillTx/>
                <a:latin typeface="Segoe UI"/>
                <a:ea typeface="+mn-ea"/>
                <a:cs typeface="+mn-cs"/>
              </a:rPr>
              <a:t>The outcome is larger than the sum of its parts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2A446F"/>
                </a:solidFill>
                <a:effectLst/>
                <a:uLnTx/>
                <a:uFillTx/>
                <a:latin typeface="Segoe UI"/>
                <a:ea typeface="+mn-ea"/>
                <a:cs typeface="+mn-cs"/>
              </a:rPr>
              <a:t>Collective outcomes are improved by individual decisions – e.g. meetings minutes are automatically transcribed.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srgbClr val="2A446F"/>
                </a:solidFill>
                <a:effectLst/>
                <a:uLnTx/>
                <a:uFillTx/>
                <a:latin typeface="Segoe UI"/>
                <a:ea typeface="+mn-ea"/>
                <a:cs typeface="+mn-cs"/>
              </a:rPr>
              <a:t>Collective ideation is enriched in Whiteboard</a:t>
            </a:r>
          </a:p>
        </p:txBody>
      </p:sp>
      <p:grpSp>
        <p:nvGrpSpPr>
          <p:cNvPr id="86" name="Group 85">
            <a:extLst>
              <a:ext uri="{FF2B5EF4-FFF2-40B4-BE49-F238E27FC236}">
                <a16:creationId xmlns:a16="http://schemas.microsoft.com/office/drawing/2014/main" id="{E350C7E7-C73D-80B9-B6C2-AE397CB98C38}"/>
              </a:ext>
            </a:extLst>
          </p:cNvPr>
          <p:cNvGrpSpPr/>
          <p:nvPr/>
        </p:nvGrpSpPr>
        <p:grpSpPr>
          <a:xfrm>
            <a:off x="8107841" y="1823885"/>
            <a:ext cx="2749506" cy="3170138"/>
            <a:chOff x="8107841" y="1823885"/>
            <a:chExt cx="2749506" cy="3170138"/>
          </a:xfrm>
        </p:grpSpPr>
        <p:cxnSp>
          <p:nvCxnSpPr>
            <p:cNvPr id="64" name="Straight Arrow Connector 63">
              <a:extLst>
                <a:ext uri="{FF2B5EF4-FFF2-40B4-BE49-F238E27FC236}">
                  <a16:creationId xmlns:a16="http://schemas.microsoft.com/office/drawing/2014/main" id="{58A2CCDA-6C91-4BB2-5526-80EF3673C90A}"/>
                </a:ext>
              </a:extLst>
            </p:cNvPr>
            <p:cNvCxnSpPr>
              <a:cxnSpLocks/>
              <a:stCxn id="6" idx="0"/>
            </p:cNvCxnSpPr>
            <p:nvPr/>
          </p:nvCxnSpPr>
          <p:spPr>
            <a:xfrm flipH="1" flipV="1">
              <a:off x="8816077" y="4563092"/>
              <a:ext cx="652440" cy="430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9D3568F5-D0AC-A645-87A7-83239753AE48}"/>
                </a:ext>
              </a:extLst>
            </p:cNvPr>
            <p:cNvCxnSpPr/>
            <p:nvPr/>
          </p:nvCxnSpPr>
          <p:spPr>
            <a:xfrm flipV="1">
              <a:off x="9468517" y="4563092"/>
              <a:ext cx="700735" cy="430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14BE5397-FC7D-0E32-E114-87F6A65285DC}"/>
                </a:ext>
              </a:extLst>
            </p:cNvPr>
            <p:cNvCxnSpPr>
              <a:cxnSpLocks/>
              <a:stCxn id="6" idx="0"/>
            </p:cNvCxnSpPr>
            <p:nvPr/>
          </p:nvCxnSpPr>
          <p:spPr>
            <a:xfrm flipV="1">
              <a:off x="9468517" y="1823885"/>
              <a:ext cx="0" cy="3170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462AE338-4DED-1913-0A92-E8F571893BF4}"/>
                </a:ext>
              </a:extLst>
            </p:cNvPr>
            <p:cNvCxnSpPr/>
            <p:nvPr/>
          </p:nvCxnSpPr>
          <p:spPr>
            <a:xfrm flipV="1">
              <a:off x="9468517" y="2649995"/>
              <a:ext cx="1252035" cy="2344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AD6003FF-BA9E-DD30-5CB2-40F55A145B8A}"/>
                </a:ext>
              </a:extLst>
            </p:cNvPr>
            <p:cNvCxnSpPr>
              <a:cxnSpLocks/>
              <a:stCxn id="6" idx="0"/>
            </p:cNvCxnSpPr>
            <p:nvPr/>
          </p:nvCxnSpPr>
          <p:spPr>
            <a:xfrm flipH="1" flipV="1">
              <a:off x="8268413" y="2649995"/>
              <a:ext cx="1200104" cy="2344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95B46582-A092-A7DF-57FD-330EB3002620}"/>
                </a:ext>
              </a:extLst>
            </p:cNvPr>
            <p:cNvCxnSpPr/>
            <p:nvPr/>
          </p:nvCxnSpPr>
          <p:spPr>
            <a:xfrm flipV="1">
              <a:off x="9468517" y="3736243"/>
              <a:ext cx="1388830" cy="1257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88FBAFC6-F70B-00F1-EDFC-1B8B3D29BD56}"/>
                </a:ext>
              </a:extLst>
            </p:cNvPr>
            <p:cNvCxnSpPr/>
            <p:nvPr/>
          </p:nvCxnSpPr>
          <p:spPr>
            <a:xfrm flipH="1" flipV="1">
              <a:off x="8107841" y="3736243"/>
              <a:ext cx="1360676" cy="1257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81" name="Flowchart: Document 80">
            <a:extLst>
              <a:ext uri="{FF2B5EF4-FFF2-40B4-BE49-F238E27FC236}">
                <a16:creationId xmlns:a16="http://schemas.microsoft.com/office/drawing/2014/main" id="{85666D94-4C4E-AA09-BE8C-08CDF0188405}"/>
              </a:ext>
            </a:extLst>
          </p:cNvPr>
          <p:cNvSpPr/>
          <p:nvPr/>
        </p:nvSpPr>
        <p:spPr>
          <a:xfrm>
            <a:off x="8861661" y="2516896"/>
            <a:ext cx="1307591" cy="1263117"/>
          </a:xfrm>
          <a:prstGeom prst="flowChartDocument">
            <a:avLst/>
          </a:prstGeom>
          <a:solidFill>
            <a:schemeClr val="accent1">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8661C5"/>
                </a:solidFill>
                <a:effectLst/>
                <a:uLnTx/>
                <a:uFillTx/>
                <a:latin typeface="Segoe UI Semibold"/>
                <a:ea typeface="+mn-ea"/>
                <a:cs typeface="+mn-cs"/>
              </a:rPr>
              <a:t>Team Characteristics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Leader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Processes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Skills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Roles &amp; responsibilities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800" b="0" i="0" u="none" strike="noStrike" kern="1200" cap="none" spc="0" normalizeH="0" baseline="0" noProof="0">
                <a:ln>
                  <a:noFill/>
                </a:ln>
                <a:solidFill>
                  <a:srgbClr val="8661C5"/>
                </a:solidFill>
                <a:effectLst/>
                <a:uLnTx/>
                <a:uFillTx/>
                <a:latin typeface="Segoe UI"/>
                <a:ea typeface="+mn-ea"/>
                <a:cs typeface="+mn-cs"/>
              </a:rPr>
              <a:t>Membership</a:t>
            </a:r>
          </a:p>
        </p:txBody>
      </p:sp>
      <p:grpSp>
        <p:nvGrpSpPr>
          <p:cNvPr id="5" name="Group 4">
            <a:extLst>
              <a:ext uri="{FF2B5EF4-FFF2-40B4-BE49-F238E27FC236}">
                <a16:creationId xmlns:a16="http://schemas.microsoft.com/office/drawing/2014/main" id="{D972EA69-B4D2-F529-DED3-73C6253C459D}"/>
              </a:ext>
            </a:extLst>
          </p:cNvPr>
          <p:cNvGrpSpPr/>
          <p:nvPr/>
        </p:nvGrpSpPr>
        <p:grpSpPr>
          <a:xfrm>
            <a:off x="1226405" y="2479800"/>
            <a:ext cx="4585773" cy="1709242"/>
            <a:chOff x="2470138" y="2014213"/>
            <a:chExt cx="7141694" cy="2742085"/>
          </a:xfrm>
        </p:grpSpPr>
        <p:pic>
          <p:nvPicPr>
            <p:cNvPr id="7" name="Picture 6" descr="Microsoft Teams app icon">
              <a:extLst>
                <a:ext uri="{FF2B5EF4-FFF2-40B4-BE49-F238E27FC236}">
                  <a16:creationId xmlns:a16="http://schemas.microsoft.com/office/drawing/2014/main" id="{8F50D58D-4FC4-2245-3398-3075402CE821}"/>
                </a:ext>
              </a:extLst>
            </p:cNvPr>
            <p:cNvPicPr>
              <a:picLocks noChangeAspect="1"/>
            </p:cNvPicPr>
            <p:nvPr/>
          </p:nvPicPr>
          <p:blipFill>
            <a:blip r:embed="rId11"/>
            <a:stretch>
              <a:fillRect/>
            </a:stretch>
          </p:blipFill>
          <p:spPr>
            <a:xfrm>
              <a:off x="8591656" y="3805810"/>
              <a:ext cx="561859" cy="613386"/>
            </a:xfrm>
            <a:prstGeom prst="rect">
              <a:avLst/>
            </a:prstGeom>
          </p:spPr>
        </p:pic>
        <p:pic>
          <p:nvPicPr>
            <p:cNvPr id="8" name="Picture 7">
              <a:extLst>
                <a:ext uri="{FF2B5EF4-FFF2-40B4-BE49-F238E27FC236}">
                  <a16:creationId xmlns:a16="http://schemas.microsoft.com/office/drawing/2014/main" id="{7B09E740-1CE9-554A-45BA-AEBDB4183AB6}"/>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contrast="40000"/>
                      </a14:imgEffect>
                    </a14:imgLayer>
                  </a14:imgProps>
                </a:ext>
              </a:extLst>
            </a:blip>
            <a:stretch>
              <a:fillRect/>
            </a:stretch>
          </p:blipFill>
          <p:spPr>
            <a:xfrm>
              <a:off x="2690574" y="3965875"/>
              <a:ext cx="291288" cy="297485"/>
            </a:xfrm>
            <a:prstGeom prst="rect">
              <a:avLst/>
            </a:prstGeom>
          </p:spPr>
        </p:pic>
        <p:pic>
          <p:nvPicPr>
            <p:cNvPr id="9" name="Picture 8" descr="Microsoft Teams app icon">
              <a:extLst>
                <a:ext uri="{FF2B5EF4-FFF2-40B4-BE49-F238E27FC236}">
                  <a16:creationId xmlns:a16="http://schemas.microsoft.com/office/drawing/2014/main" id="{3E4B7EF2-0A11-B03F-08CD-56AD4369E07D}"/>
                </a:ext>
              </a:extLst>
            </p:cNvPr>
            <p:cNvPicPr>
              <a:picLocks noChangeAspect="1"/>
            </p:cNvPicPr>
            <p:nvPr/>
          </p:nvPicPr>
          <p:blipFill>
            <a:blip r:embed="rId11"/>
            <a:stretch>
              <a:fillRect/>
            </a:stretch>
          </p:blipFill>
          <p:spPr>
            <a:xfrm>
              <a:off x="2470138" y="3102642"/>
              <a:ext cx="570111" cy="570111"/>
            </a:xfrm>
            <a:prstGeom prst="rect">
              <a:avLst/>
            </a:prstGeom>
          </p:spPr>
        </p:pic>
        <p:pic>
          <p:nvPicPr>
            <p:cNvPr id="10" name="Picture 9" descr="OneNote app icon">
              <a:extLst>
                <a:ext uri="{FF2B5EF4-FFF2-40B4-BE49-F238E27FC236}">
                  <a16:creationId xmlns:a16="http://schemas.microsoft.com/office/drawing/2014/main" id="{E07FF0BD-0104-706E-D4D3-EFAE4118FC2D}"/>
                </a:ext>
              </a:extLst>
            </p:cNvPr>
            <p:cNvPicPr>
              <a:picLocks noChangeAspect="1"/>
            </p:cNvPicPr>
            <p:nvPr/>
          </p:nvPicPr>
          <p:blipFill>
            <a:blip r:embed="rId14"/>
            <a:stretch>
              <a:fillRect/>
            </a:stretch>
          </p:blipFill>
          <p:spPr>
            <a:xfrm>
              <a:off x="2841640" y="2419063"/>
              <a:ext cx="571368" cy="571368"/>
            </a:xfrm>
            <a:prstGeom prst="rect">
              <a:avLst/>
            </a:prstGeom>
          </p:spPr>
        </p:pic>
        <p:pic>
          <p:nvPicPr>
            <p:cNvPr id="11" name="Picture 10" descr="Microsoft Teams app icon">
              <a:extLst>
                <a:ext uri="{FF2B5EF4-FFF2-40B4-BE49-F238E27FC236}">
                  <a16:creationId xmlns:a16="http://schemas.microsoft.com/office/drawing/2014/main" id="{AE65005D-FE08-EEB2-64A5-31433F221577}"/>
                </a:ext>
              </a:extLst>
            </p:cNvPr>
            <p:cNvPicPr>
              <a:picLocks noChangeAspect="1"/>
            </p:cNvPicPr>
            <p:nvPr/>
          </p:nvPicPr>
          <p:blipFill>
            <a:blip r:embed="rId11"/>
            <a:stretch>
              <a:fillRect/>
            </a:stretch>
          </p:blipFill>
          <p:spPr>
            <a:xfrm>
              <a:off x="3273820" y="2068411"/>
              <a:ext cx="570111" cy="570111"/>
            </a:xfrm>
            <a:prstGeom prst="rect">
              <a:avLst/>
            </a:prstGeom>
          </p:spPr>
        </p:pic>
        <p:pic>
          <p:nvPicPr>
            <p:cNvPr id="12" name="Picture 11" descr="Microsoft Teams app icon">
              <a:extLst>
                <a:ext uri="{FF2B5EF4-FFF2-40B4-BE49-F238E27FC236}">
                  <a16:creationId xmlns:a16="http://schemas.microsoft.com/office/drawing/2014/main" id="{66FE4707-BD23-6EA1-1171-AC3DFEB88874}"/>
                </a:ext>
              </a:extLst>
            </p:cNvPr>
            <p:cNvPicPr>
              <a:picLocks noChangeAspect="1"/>
            </p:cNvPicPr>
            <p:nvPr/>
          </p:nvPicPr>
          <p:blipFill>
            <a:blip r:embed="rId11"/>
            <a:stretch>
              <a:fillRect/>
            </a:stretch>
          </p:blipFill>
          <p:spPr>
            <a:xfrm>
              <a:off x="7996595" y="2014213"/>
              <a:ext cx="570111" cy="570111"/>
            </a:xfrm>
            <a:prstGeom prst="rect">
              <a:avLst/>
            </a:prstGeom>
          </p:spPr>
        </p:pic>
        <p:pic>
          <p:nvPicPr>
            <p:cNvPr id="13" name="Picture 12" descr="A close up of a logo&#10;&#10;Description automatically generated">
              <a:extLst>
                <a:ext uri="{FF2B5EF4-FFF2-40B4-BE49-F238E27FC236}">
                  <a16:creationId xmlns:a16="http://schemas.microsoft.com/office/drawing/2014/main" id="{9C89FA36-AD97-3A74-2522-9D4C190FCA51}"/>
                </a:ext>
              </a:extLst>
            </p:cNvPr>
            <p:cNvPicPr>
              <a:picLocks noChangeAspect="1"/>
            </p:cNvPicPr>
            <p:nvPr/>
          </p:nvPicPr>
          <p:blipFill>
            <a:blip r:embed="rId15"/>
            <a:stretch>
              <a:fillRect/>
            </a:stretch>
          </p:blipFill>
          <p:spPr>
            <a:xfrm>
              <a:off x="8430038" y="2369134"/>
              <a:ext cx="609425" cy="609425"/>
            </a:xfrm>
            <a:prstGeom prst="rect">
              <a:avLst/>
            </a:prstGeom>
          </p:spPr>
        </p:pic>
        <p:pic>
          <p:nvPicPr>
            <p:cNvPr id="14" name="Picture 13" descr="Microsoft Teams app icon">
              <a:extLst>
                <a:ext uri="{FF2B5EF4-FFF2-40B4-BE49-F238E27FC236}">
                  <a16:creationId xmlns:a16="http://schemas.microsoft.com/office/drawing/2014/main" id="{9C72CA1B-B5B5-7840-D8D0-18B335F30767}"/>
                </a:ext>
              </a:extLst>
            </p:cNvPr>
            <p:cNvPicPr>
              <a:picLocks noChangeAspect="1"/>
            </p:cNvPicPr>
            <p:nvPr/>
          </p:nvPicPr>
          <p:blipFill>
            <a:blip r:embed="rId11"/>
            <a:stretch>
              <a:fillRect/>
            </a:stretch>
          </p:blipFill>
          <p:spPr>
            <a:xfrm>
              <a:off x="8671895" y="2732072"/>
              <a:ext cx="570111" cy="570111"/>
            </a:xfrm>
            <a:prstGeom prst="rect">
              <a:avLst/>
            </a:prstGeom>
          </p:spPr>
        </p:pic>
        <p:pic>
          <p:nvPicPr>
            <p:cNvPr id="15" name="Picture 2" descr="See the source image">
              <a:extLst>
                <a:ext uri="{FF2B5EF4-FFF2-40B4-BE49-F238E27FC236}">
                  <a16:creationId xmlns:a16="http://schemas.microsoft.com/office/drawing/2014/main" id="{2B4D0ED9-28A5-F1F2-D478-D232EEFF84B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PowerPoint app icon">
              <a:extLst>
                <a:ext uri="{FF2B5EF4-FFF2-40B4-BE49-F238E27FC236}">
                  <a16:creationId xmlns:a16="http://schemas.microsoft.com/office/drawing/2014/main" id="{609193CF-AD26-582B-29AA-44E3E707A0E3}"/>
                </a:ext>
              </a:extLst>
            </p:cNvPr>
            <p:cNvPicPr>
              <a:picLocks noChangeAspect="1"/>
            </p:cNvPicPr>
            <p:nvPr/>
          </p:nvPicPr>
          <p:blipFill>
            <a:blip r:embed="rId17"/>
            <a:stretch>
              <a:fillRect/>
            </a:stretch>
          </p:blipFill>
          <p:spPr>
            <a:xfrm>
              <a:off x="8388530" y="2024198"/>
              <a:ext cx="574195" cy="574193"/>
            </a:xfrm>
            <a:prstGeom prst="rect">
              <a:avLst/>
            </a:prstGeom>
            <a:noFill/>
            <a:ln w="12700" cap="flat">
              <a:noFill/>
              <a:prstDash val="dash"/>
              <a:miter/>
            </a:ln>
          </p:spPr>
        </p:pic>
        <p:pic>
          <p:nvPicPr>
            <p:cNvPr id="17" name="Picture 16" descr="Icon&#10;&#10;Description automatically generated">
              <a:extLst>
                <a:ext uri="{FF2B5EF4-FFF2-40B4-BE49-F238E27FC236}">
                  <a16:creationId xmlns:a16="http://schemas.microsoft.com/office/drawing/2014/main" id="{CE29BF5F-0BD9-D138-D9FA-00DA91D686D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18" name="Picture 2" descr="Shape&#10;&#10;Description automatically generated">
              <a:extLst>
                <a:ext uri="{FF2B5EF4-FFF2-40B4-BE49-F238E27FC236}">
                  <a16:creationId xmlns:a16="http://schemas.microsoft.com/office/drawing/2014/main" id="{6C9181F1-635A-ECF3-5C9B-95632B559AC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19" name="Picture 18" descr="Microsoft Teams app icon">
              <a:extLst>
                <a:ext uri="{FF2B5EF4-FFF2-40B4-BE49-F238E27FC236}">
                  <a16:creationId xmlns:a16="http://schemas.microsoft.com/office/drawing/2014/main" id="{73EC215E-80EB-7A9F-9E53-1CD3BAACF685}"/>
                </a:ext>
              </a:extLst>
            </p:cNvPr>
            <p:cNvPicPr>
              <a:picLocks noChangeAspect="1"/>
            </p:cNvPicPr>
            <p:nvPr/>
          </p:nvPicPr>
          <p:blipFill>
            <a:blip r:embed="rId11"/>
            <a:stretch>
              <a:fillRect/>
            </a:stretch>
          </p:blipFill>
          <p:spPr>
            <a:xfrm>
              <a:off x="2560710" y="4142912"/>
              <a:ext cx="561859" cy="613386"/>
            </a:xfrm>
            <a:prstGeom prst="rect">
              <a:avLst/>
            </a:prstGeom>
          </p:spPr>
        </p:pic>
        <p:pic>
          <p:nvPicPr>
            <p:cNvPr id="20" name="Picture 2">
              <a:extLst>
                <a:ext uri="{FF2B5EF4-FFF2-40B4-BE49-F238E27FC236}">
                  <a16:creationId xmlns:a16="http://schemas.microsoft.com/office/drawing/2014/main" id="{7948D52C-976E-6769-5B03-E31F2140E88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Viva Goals icon">
              <a:extLst>
                <a:ext uri="{FF2B5EF4-FFF2-40B4-BE49-F238E27FC236}">
                  <a16:creationId xmlns:a16="http://schemas.microsoft.com/office/drawing/2014/main" id="{81391BD2-F9FA-B307-1993-9A8679197FCE}"/>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67" name="Graphic 66">
              <a:extLst>
                <a:ext uri="{FF2B5EF4-FFF2-40B4-BE49-F238E27FC236}">
                  <a16:creationId xmlns:a16="http://schemas.microsoft.com/office/drawing/2014/main" id="{145179B4-2AF5-26C2-A9B7-CF0D679FE2A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624572" y="3599471"/>
              <a:ext cx="334996" cy="334996"/>
            </a:xfrm>
            <a:prstGeom prst="rect">
              <a:avLst/>
            </a:prstGeom>
          </p:spPr>
        </p:pic>
        <p:pic>
          <p:nvPicPr>
            <p:cNvPr id="77" name="Graphic 76">
              <a:extLst>
                <a:ext uri="{FF2B5EF4-FFF2-40B4-BE49-F238E27FC236}">
                  <a16:creationId xmlns:a16="http://schemas.microsoft.com/office/drawing/2014/main" id="{86E78F1F-3BC6-79BE-CF7E-F9699150E5D4}"/>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675592" y="2901904"/>
              <a:ext cx="334996" cy="334996"/>
            </a:xfrm>
            <a:prstGeom prst="rect">
              <a:avLst/>
            </a:prstGeom>
          </p:spPr>
        </p:pic>
        <p:pic>
          <p:nvPicPr>
            <p:cNvPr id="79" name="Picture 2" descr="Outlook for Windows - Windows に無料でダウンロードしてインストールする | Microsoft Store">
              <a:extLst>
                <a:ext uri="{FF2B5EF4-FFF2-40B4-BE49-F238E27FC236}">
                  <a16:creationId xmlns:a16="http://schemas.microsoft.com/office/drawing/2014/main" id="{87605407-BE4D-D973-92FA-D025E1BA5BD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94351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250" fill="hold"/>
                                        <p:tgtEl>
                                          <p:spTgt spid="90"/>
                                        </p:tgtEl>
                                        <p:attrNameLst>
                                          <p:attrName>ppt_w</p:attrName>
                                        </p:attrNameLst>
                                      </p:cBhvr>
                                      <p:tavLst>
                                        <p:tav tm="0">
                                          <p:val>
                                            <p:fltVal val="0"/>
                                          </p:val>
                                        </p:tav>
                                        <p:tav tm="100000">
                                          <p:val>
                                            <p:strVal val="#ppt_w"/>
                                          </p:val>
                                        </p:tav>
                                      </p:tavLst>
                                    </p:anim>
                                    <p:anim calcmode="lin" valueType="num">
                                      <p:cBhvr>
                                        <p:cTn id="8" dur="250" fill="hold"/>
                                        <p:tgtEl>
                                          <p:spTgt spid="90"/>
                                        </p:tgtEl>
                                        <p:attrNameLst>
                                          <p:attrName>ppt_h</p:attrName>
                                        </p:attrNameLst>
                                      </p:cBhvr>
                                      <p:tavLst>
                                        <p:tav tm="0">
                                          <p:val>
                                            <p:fltVal val="0"/>
                                          </p:val>
                                        </p:tav>
                                        <p:tav tm="100000">
                                          <p:val>
                                            <p:strVal val="#ppt_h"/>
                                          </p:val>
                                        </p:tav>
                                      </p:tavLst>
                                    </p:anim>
                                    <p:animEffect transition="in" filter="fade">
                                      <p:cBhvr>
                                        <p:cTn id="9" dur="250"/>
                                        <p:tgtEl>
                                          <p:spTgt spid="90"/>
                                        </p:tgtEl>
                                      </p:cBhvr>
                                    </p:animEffect>
                                  </p:childTnLst>
                                </p:cTn>
                              </p:par>
                            </p:childTnLst>
                          </p:cTn>
                        </p:par>
                        <p:par>
                          <p:cTn id="10" fill="hold">
                            <p:stCondLst>
                              <p:cond delay="250"/>
                            </p:stCondLst>
                            <p:childTnLst>
                              <p:par>
                                <p:cTn id="11" presetID="53" presetClass="entr" presetSubtype="16" fill="hold" nodeType="afterEffect">
                                  <p:stCondLst>
                                    <p:cond delay="0"/>
                                  </p:stCondLst>
                                  <p:childTnLst>
                                    <p:set>
                                      <p:cBhvr>
                                        <p:cTn id="12" dur="1" fill="hold">
                                          <p:stCondLst>
                                            <p:cond delay="0"/>
                                          </p:stCondLst>
                                        </p:cTn>
                                        <p:tgtEl>
                                          <p:spTgt spid="91"/>
                                        </p:tgtEl>
                                        <p:attrNameLst>
                                          <p:attrName>style.visibility</p:attrName>
                                        </p:attrNameLst>
                                      </p:cBhvr>
                                      <p:to>
                                        <p:strVal val="visible"/>
                                      </p:to>
                                    </p:set>
                                    <p:anim calcmode="lin" valueType="num">
                                      <p:cBhvr>
                                        <p:cTn id="13" dur="250" fill="hold"/>
                                        <p:tgtEl>
                                          <p:spTgt spid="91"/>
                                        </p:tgtEl>
                                        <p:attrNameLst>
                                          <p:attrName>ppt_w</p:attrName>
                                        </p:attrNameLst>
                                      </p:cBhvr>
                                      <p:tavLst>
                                        <p:tav tm="0">
                                          <p:val>
                                            <p:fltVal val="0"/>
                                          </p:val>
                                        </p:tav>
                                        <p:tav tm="100000">
                                          <p:val>
                                            <p:strVal val="#ppt_w"/>
                                          </p:val>
                                        </p:tav>
                                      </p:tavLst>
                                    </p:anim>
                                    <p:anim calcmode="lin" valueType="num">
                                      <p:cBhvr>
                                        <p:cTn id="14" dur="250" fill="hold"/>
                                        <p:tgtEl>
                                          <p:spTgt spid="91"/>
                                        </p:tgtEl>
                                        <p:attrNameLst>
                                          <p:attrName>ppt_h</p:attrName>
                                        </p:attrNameLst>
                                      </p:cBhvr>
                                      <p:tavLst>
                                        <p:tav tm="0">
                                          <p:val>
                                            <p:fltVal val="0"/>
                                          </p:val>
                                        </p:tav>
                                        <p:tav tm="100000">
                                          <p:val>
                                            <p:strVal val="#ppt_h"/>
                                          </p:val>
                                        </p:tav>
                                      </p:tavLst>
                                    </p:anim>
                                    <p:animEffect transition="in" filter="fade">
                                      <p:cBhvr>
                                        <p:cTn id="15" dur="250"/>
                                        <p:tgtEl>
                                          <p:spTgt spid="91"/>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97"/>
                                        </p:tgtEl>
                                        <p:attrNameLst>
                                          <p:attrName>style.visibility</p:attrName>
                                        </p:attrNameLst>
                                      </p:cBhvr>
                                      <p:to>
                                        <p:strVal val="visible"/>
                                      </p:to>
                                    </p:set>
                                    <p:anim calcmode="lin" valueType="num">
                                      <p:cBhvr>
                                        <p:cTn id="19" dur="250" fill="hold"/>
                                        <p:tgtEl>
                                          <p:spTgt spid="97"/>
                                        </p:tgtEl>
                                        <p:attrNameLst>
                                          <p:attrName>ppt_w</p:attrName>
                                        </p:attrNameLst>
                                      </p:cBhvr>
                                      <p:tavLst>
                                        <p:tav tm="0">
                                          <p:val>
                                            <p:fltVal val="0"/>
                                          </p:val>
                                        </p:tav>
                                        <p:tav tm="100000">
                                          <p:val>
                                            <p:strVal val="#ppt_w"/>
                                          </p:val>
                                        </p:tav>
                                      </p:tavLst>
                                    </p:anim>
                                    <p:anim calcmode="lin" valueType="num">
                                      <p:cBhvr>
                                        <p:cTn id="20" dur="250" fill="hold"/>
                                        <p:tgtEl>
                                          <p:spTgt spid="97"/>
                                        </p:tgtEl>
                                        <p:attrNameLst>
                                          <p:attrName>ppt_h</p:attrName>
                                        </p:attrNameLst>
                                      </p:cBhvr>
                                      <p:tavLst>
                                        <p:tav tm="0">
                                          <p:val>
                                            <p:fltVal val="0"/>
                                          </p:val>
                                        </p:tav>
                                        <p:tav tm="100000">
                                          <p:val>
                                            <p:strVal val="#ppt_h"/>
                                          </p:val>
                                        </p:tav>
                                      </p:tavLst>
                                    </p:anim>
                                    <p:animEffect transition="in" filter="fade">
                                      <p:cBhvr>
                                        <p:cTn id="21" dur="250"/>
                                        <p:tgtEl>
                                          <p:spTgt spid="97"/>
                                        </p:tgtEl>
                                      </p:cBhvr>
                                    </p:animEffect>
                                  </p:childTnLst>
                                </p:cTn>
                              </p:par>
                            </p:childTnLst>
                          </p:cTn>
                        </p:par>
                        <p:par>
                          <p:cTn id="22" fill="hold">
                            <p:stCondLst>
                              <p:cond delay="750"/>
                            </p:stCondLst>
                            <p:childTnLst>
                              <p:par>
                                <p:cTn id="23" presetID="53" presetClass="entr" presetSubtype="16" fill="hold" nodeType="afterEffect">
                                  <p:stCondLst>
                                    <p:cond delay="0"/>
                                  </p:stCondLst>
                                  <p:childTnLst>
                                    <p:set>
                                      <p:cBhvr>
                                        <p:cTn id="24" dur="1" fill="hold">
                                          <p:stCondLst>
                                            <p:cond delay="0"/>
                                          </p:stCondLst>
                                        </p:cTn>
                                        <p:tgtEl>
                                          <p:spTgt spid="102"/>
                                        </p:tgtEl>
                                        <p:attrNameLst>
                                          <p:attrName>style.visibility</p:attrName>
                                        </p:attrNameLst>
                                      </p:cBhvr>
                                      <p:to>
                                        <p:strVal val="visible"/>
                                      </p:to>
                                    </p:set>
                                    <p:anim calcmode="lin" valueType="num">
                                      <p:cBhvr>
                                        <p:cTn id="25" dur="250" fill="hold"/>
                                        <p:tgtEl>
                                          <p:spTgt spid="102"/>
                                        </p:tgtEl>
                                        <p:attrNameLst>
                                          <p:attrName>ppt_w</p:attrName>
                                        </p:attrNameLst>
                                      </p:cBhvr>
                                      <p:tavLst>
                                        <p:tav tm="0">
                                          <p:val>
                                            <p:fltVal val="0"/>
                                          </p:val>
                                        </p:tav>
                                        <p:tav tm="100000">
                                          <p:val>
                                            <p:strVal val="#ppt_w"/>
                                          </p:val>
                                        </p:tav>
                                      </p:tavLst>
                                    </p:anim>
                                    <p:anim calcmode="lin" valueType="num">
                                      <p:cBhvr>
                                        <p:cTn id="26" dur="250" fill="hold"/>
                                        <p:tgtEl>
                                          <p:spTgt spid="102"/>
                                        </p:tgtEl>
                                        <p:attrNameLst>
                                          <p:attrName>ppt_h</p:attrName>
                                        </p:attrNameLst>
                                      </p:cBhvr>
                                      <p:tavLst>
                                        <p:tav tm="0">
                                          <p:val>
                                            <p:fltVal val="0"/>
                                          </p:val>
                                        </p:tav>
                                        <p:tav tm="100000">
                                          <p:val>
                                            <p:strVal val="#ppt_h"/>
                                          </p:val>
                                        </p:tav>
                                      </p:tavLst>
                                    </p:anim>
                                    <p:animEffect transition="in" filter="fade">
                                      <p:cBhvr>
                                        <p:cTn id="27" dur="250"/>
                                        <p:tgtEl>
                                          <p:spTgt spid="102"/>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98"/>
                                        </p:tgtEl>
                                        <p:attrNameLst>
                                          <p:attrName>style.visibility</p:attrName>
                                        </p:attrNameLst>
                                      </p:cBhvr>
                                      <p:to>
                                        <p:strVal val="visible"/>
                                      </p:to>
                                    </p:set>
                                    <p:anim calcmode="lin" valueType="num">
                                      <p:cBhvr>
                                        <p:cTn id="31" dur="250" fill="hold"/>
                                        <p:tgtEl>
                                          <p:spTgt spid="98"/>
                                        </p:tgtEl>
                                        <p:attrNameLst>
                                          <p:attrName>ppt_w</p:attrName>
                                        </p:attrNameLst>
                                      </p:cBhvr>
                                      <p:tavLst>
                                        <p:tav tm="0">
                                          <p:val>
                                            <p:fltVal val="0"/>
                                          </p:val>
                                        </p:tav>
                                        <p:tav tm="100000">
                                          <p:val>
                                            <p:strVal val="#ppt_w"/>
                                          </p:val>
                                        </p:tav>
                                      </p:tavLst>
                                    </p:anim>
                                    <p:anim calcmode="lin" valueType="num">
                                      <p:cBhvr>
                                        <p:cTn id="32" dur="250" fill="hold"/>
                                        <p:tgtEl>
                                          <p:spTgt spid="98"/>
                                        </p:tgtEl>
                                        <p:attrNameLst>
                                          <p:attrName>ppt_h</p:attrName>
                                        </p:attrNameLst>
                                      </p:cBhvr>
                                      <p:tavLst>
                                        <p:tav tm="0">
                                          <p:val>
                                            <p:fltVal val="0"/>
                                          </p:val>
                                        </p:tav>
                                        <p:tav tm="100000">
                                          <p:val>
                                            <p:strVal val="#ppt_h"/>
                                          </p:val>
                                        </p:tav>
                                      </p:tavLst>
                                    </p:anim>
                                    <p:animEffect transition="in" filter="fade">
                                      <p:cBhvr>
                                        <p:cTn id="33" dur="250"/>
                                        <p:tgtEl>
                                          <p:spTgt spid="98"/>
                                        </p:tgtEl>
                                      </p:cBhvr>
                                    </p:animEffect>
                                  </p:childTnLst>
                                </p:cTn>
                              </p:par>
                            </p:childTnLst>
                          </p:cTn>
                        </p:par>
                        <p:par>
                          <p:cTn id="34" fill="hold">
                            <p:stCondLst>
                              <p:cond delay="1250"/>
                            </p:stCondLst>
                            <p:childTnLst>
                              <p:par>
                                <p:cTn id="35" presetID="53" presetClass="entr" presetSubtype="16" fill="hold" nodeType="afterEffect">
                                  <p:stCondLst>
                                    <p:cond delay="0"/>
                                  </p:stCondLst>
                                  <p:childTnLst>
                                    <p:set>
                                      <p:cBhvr>
                                        <p:cTn id="36" dur="1" fill="hold">
                                          <p:stCondLst>
                                            <p:cond delay="0"/>
                                          </p:stCondLst>
                                        </p:cTn>
                                        <p:tgtEl>
                                          <p:spTgt spid="99"/>
                                        </p:tgtEl>
                                        <p:attrNameLst>
                                          <p:attrName>style.visibility</p:attrName>
                                        </p:attrNameLst>
                                      </p:cBhvr>
                                      <p:to>
                                        <p:strVal val="visible"/>
                                      </p:to>
                                    </p:set>
                                    <p:anim calcmode="lin" valueType="num">
                                      <p:cBhvr>
                                        <p:cTn id="37" dur="250" fill="hold"/>
                                        <p:tgtEl>
                                          <p:spTgt spid="99"/>
                                        </p:tgtEl>
                                        <p:attrNameLst>
                                          <p:attrName>ppt_w</p:attrName>
                                        </p:attrNameLst>
                                      </p:cBhvr>
                                      <p:tavLst>
                                        <p:tav tm="0">
                                          <p:val>
                                            <p:fltVal val="0"/>
                                          </p:val>
                                        </p:tav>
                                        <p:tav tm="100000">
                                          <p:val>
                                            <p:strVal val="#ppt_w"/>
                                          </p:val>
                                        </p:tav>
                                      </p:tavLst>
                                    </p:anim>
                                    <p:anim calcmode="lin" valueType="num">
                                      <p:cBhvr>
                                        <p:cTn id="38" dur="250" fill="hold"/>
                                        <p:tgtEl>
                                          <p:spTgt spid="99"/>
                                        </p:tgtEl>
                                        <p:attrNameLst>
                                          <p:attrName>ppt_h</p:attrName>
                                        </p:attrNameLst>
                                      </p:cBhvr>
                                      <p:tavLst>
                                        <p:tav tm="0">
                                          <p:val>
                                            <p:fltVal val="0"/>
                                          </p:val>
                                        </p:tav>
                                        <p:tav tm="100000">
                                          <p:val>
                                            <p:strVal val="#ppt_h"/>
                                          </p:val>
                                        </p:tav>
                                      </p:tavLst>
                                    </p:anim>
                                    <p:animEffect transition="in" filter="fade">
                                      <p:cBhvr>
                                        <p:cTn id="39" dur="250"/>
                                        <p:tgtEl>
                                          <p:spTgt spid="99"/>
                                        </p:tgtEl>
                                      </p:cBhvr>
                                    </p:animEffect>
                                  </p:childTnLst>
                                </p:cTn>
                              </p:par>
                            </p:childTnLst>
                          </p:cTn>
                        </p:par>
                        <p:par>
                          <p:cTn id="40" fill="hold">
                            <p:stCondLst>
                              <p:cond delay="1500"/>
                            </p:stCondLst>
                            <p:childTnLst>
                              <p:par>
                                <p:cTn id="41" presetID="53" presetClass="entr" presetSubtype="16" fill="hold" nodeType="afterEffect">
                                  <p:stCondLst>
                                    <p:cond delay="0"/>
                                  </p:stCondLst>
                                  <p:childTnLst>
                                    <p:set>
                                      <p:cBhvr>
                                        <p:cTn id="42" dur="1" fill="hold">
                                          <p:stCondLst>
                                            <p:cond delay="0"/>
                                          </p:stCondLst>
                                        </p:cTn>
                                        <p:tgtEl>
                                          <p:spTgt spid="100"/>
                                        </p:tgtEl>
                                        <p:attrNameLst>
                                          <p:attrName>style.visibility</p:attrName>
                                        </p:attrNameLst>
                                      </p:cBhvr>
                                      <p:to>
                                        <p:strVal val="visible"/>
                                      </p:to>
                                    </p:set>
                                    <p:anim calcmode="lin" valueType="num">
                                      <p:cBhvr>
                                        <p:cTn id="43" dur="250" fill="hold"/>
                                        <p:tgtEl>
                                          <p:spTgt spid="100"/>
                                        </p:tgtEl>
                                        <p:attrNameLst>
                                          <p:attrName>ppt_w</p:attrName>
                                        </p:attrNameLst>
                                      </p:cBhvr>
                                      <p:tavLst>
                                        <p:tav tm="0">
                                          <p:val>
                                            <p:fltVal val="0"/>
                                          </p:val>
                                        </p:tav>
                                        <p:tav tm="100000">
                                          <p:val>
                                            <p:strVal val="#ppt_w"/>
                                          </p:val>
                                        </p:tav>
                                      </p:tavLst>
                                    </p:anim>
                                    <p:anim calcmode="lin" valueType="num">
                                      <p:cBhvr>
                                        <p:cTn id="44" dur="250" fill="hold"/>
                                        <p:tgtEl>
                                          <p:spTgt spid="100"/>
                                        </p:tgtEl>
                                        <p:attrNameLst>
                                          <p:attrName>ppt_h</p:attrName>
                                        </p:attrNameLst>
                                      </p:cBhvr>
                                      <p:tavLst>
                                        <p:tav tm="0">
                                          <p:val>
                                            <p:fltVal val="0"/>
                                          </p:val>
                                        </p:tav>
                                        <p:tav tm="100000">
                                          <p:val>
                                            <p:strVal val="#ppt_h"/>
                                          </p:val>
                                        </p:tav>
                                      </p:tavLst>
                                    </p:anim>
                                    <p:animEffect transition="in" filter="fade">
                                      <p:cBhvr>
                                        <p:cTn id="45" dur="250"/>
                                        <p:tgtEl>
                                          <p:spTgt spid="100"/>
                                        </p:tgtEl>
                                      </p:cBhvr>
                                    </p:animEffect>
                                  </p:childTnLst>
                                </p:cTn>
                              </p:par>
                            </p:childTnLst>
                          </p:cTn>
                        </p:par>
                        <p:par>
                          <p:cTn id="46" fill="hold">
                            <p:stCondLst>
                              <p:cond delay="1750"/>
                            </p:stCondLst>
                            <p:childTnLst>
                              <p:par>
                                <p:cTn id="47" presetID="10" presetClass="entr" presetSubtype="0" fill="hold" grpId="0" nodeType="afterEffect">
                                  <p:stCondLst>
                                    <p:cond delay="0"/>
                                  </p:stCondLst>
                                  <p:childTnLst>
                                    <p:set>
                                      <p:cBhvr>
                                        <p:cTn id="48" dur="1" fill="hold">
                                          <p:stCondLst>
                                            <p:cond delay="0"/>
                                          </p:stCondLst>
                                        </p:cTn>
                                        <p:tgtEl>
                                          <p:spTgt spid="81"/>
                                        </p:tgtEl>
                                        <p:attrNameLst>
                                          <p:attrName>style.visibility</p:attrName>
                                        </p:attrNameLst>
                                      </p:cBhvr>
                                      <p:to>
                                        <p:strVal val="visible"/>
                                      </p:to>
                                    </p:set>
                                    <p:animEffect transition="in" filter="fade">
                                      <p:cBhvr>
                                        <p:cTn id="49" dur="500"/>
                                        <p:tgtEl>
                                          <p:spTgt spid="8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childTnLst>
                          </p:cTn>
                        </p:par>
                        <p:par>
                          <p:cTn id="55" fill="hold">
                            <p:stCondLst>
                              <p:cond delay="500"/>
                            </p:stCondLst>
                            <p:childTnLst>
                              <p:par>
                                <p:cTn id="56" presetID="22" presetClass="entr" presetSubtype="4" fill="hold" nodeType="afterEffect">
                                  <p:stCondLst>
                                    <p:cond delay="0"/>
                                  </p:stCondLst>
                                  <p:childTnLst>
                                    <p:set>
                                      <p:cBhvr>
                                        <p:cTn id="57" dur="1" fill="hold">
                                          <p:stCondLst>
                                            <p:cond delay="0"/>
                                          </p:stCondLst>
                                        </p:cTn>
                                        <p:tgtEl>
                                          <p:spTgt spid="86"/>
                                        </p:tgtEl>
                                        <p:attrNameLst>
                                          <p:attrName>style.visibility</p:attrName>
                                        </p:attrNameLst>
                                      </p:cBhvr>
                                      <p:to>
                                        <p:strVal val="visible"/>
                                      </p:to>
                                    </p:set>
                                    <p:animEffect transition="in" filter="wipe(down)">
                                      <p:cBhvr>
                                        <p:cTn id="5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1" grpId="0" animBg="1"/>
    </p:bldLst>
  </p:timing>
</p:sld>
</file>

<file path=ppt/theme/theme1.xml><?xml version="1.0" encoding="utf-8"?>
<a:theme xmlns:a="http://schemas.openxmlformats.org/drawingml/2006/main" name="M365 Copilot Theme">
  <a:themeElements>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LengthInSeconds xmlns="c8831e79-45ca-49a6-932b-0c7b060f5ae7" xsi:nil="true"/>
    <lcf76f155ced4ddcb4097134ff3c332f xmlns="c8831e79-45ca-49a6-932b-0c7b060f5ae7">
      <Terms xmlns="http://schemas.microsoft.com/office/infopath/2007/PartnerControls"/>
    </lcf76f155ced4ddcb4097134ff3c332f>
    <TaxCatchAll xmlns="230e9df3-be65-4c73-a93b-d1236ebd677e" xsi:nil="true"/>
    <SharedWithUsers xmlns="bfdc5acb-5735-44fa-89b3-8c92d74224fa">
      <UserInfo>
        <DisplayName>Jessie Hwang</DisplayName>
        <AccountId>27</AccountId>
        <AccountType/>
      </UserInfo>
      <UserInfo>
        <DisplayName>Cynthia Johnson</DisplayName>
        <AccountId>13</AccountId>
        <AccountType/>
      </UserInfo>
      <UserInfo>
        <DisplayName>Gloria Sanchez Hernandez</DisplayName>
        <AccountId>19</AccountId>
        <AccountType/>
      </UserInfo>
      <UserInfo>
        <DisplayName>Jojo Wright (SHE/HER)</DisplayName>
        <AccountId>37</AccountId>
        <AccountType/>
      </UserInfo>
      <UserInfo>
        <DisplayName>Uriel Rootshtain</DisplayName>
        <AccountId>18</AccountId>
        <AccountType/>
      </UserInfo>
      <UserInfo>
        <DisplayName>TJ Devine</DisplayName>
        <AccountId>58</AccountId>
        <AccountType/>
      </UserInfo>
      <UserInfo>
        <DisplayName>Jacky Magee</DisplayName>
        <AccountId>49</AccountId>
        <AccountType/>
      </UserInfo>
      <UserInfo>
        <DisplayName>Karuana Gatimu</DisplayName>
        <AccountId>11</AccountId>
        <AccountType/>
      </UserInfo>
      <UserInfo>
        <DisplayName>Kent Mitchell</DisplayName>
        <AccountId>1582</AccountId>
        <AccountType/>
      </UserInfo>
      <UserInfo>
        <DisplayName>Mark Heneen</DisplayName>
        <AccountId>1583</AccountId>
        <AccountType/>
      </UserInfo>
      <UserInfo>
        <DisplayName>Rosanna Gracki</DisplayName>
        <AccountId>1584</AccountId>
        <AccountType/>
      </UserInfo>
      <UserInfo>
        <DisplayName>John Fisher</DisplayName>
        <AccountId>1585</AccountId>
        <AccountType/>
      </UserInfo>
      <UserInfo>
        <DisplayName>John Vincent</DisplayName>
        <AccountId>67</AccountId>
        <AccountType/>
      </UserInfo>
      <UserInfo>
        <DisplayName>Mike Bailey</DisplayName>
        <AccountId>1586</AccountId>
        <AccountType/>
      </UserInfo>
      <UserInfo>
        <DisplayName>Michael Thomas</DisplayName>
        <AccountId>32</AccountId>
        <AccountType/>
      </UserInfo>
      <UserInfo>
        <DisplayName>Ohanesian Nanen (EXPERIS)</DisplayName>
        <AccountId>1587</AccountId>
        <AccountType/>
      </UserInfo>
      <UserInfo>
        <DisplayName>Jessica Kim</DisplayName>
        <AccountId>350</AccountId>
        <AccountType/>
      </UserInfo>
      <UserInfo>
        <DisplayName>Jakky Portelli</DisplayName>
        <AccountId>351</AccountId>
        <AccountType/>
      </UserInfo>
      <UserInfo>
        <DisplayName>Ricardo Wagner</DisplayName>
        <AccountId>635</AccountId>
        <AccountType/>
      </UserInfo>
      <UserInfo>
        <DisplayName>Hardip Dhaliwal (Creative Solutions Services LL)</DisplayName>
        <AccountId>1609</AccountId>
        <AccountType/>
      </UserInfo>
      <UserInfo>
        <DisplayName>Kriti Jangid</DisplayName>
        <AccountId>581</AccountId>
        <AccountType/>
      </UserInfo>
      <UserInfo>
        <DisplayName>Loredane Feltrin</DisplayName>
        <AccountId>675</AccountId>
        <AccountType/>
      </UserInfo>
      <UserInfo>
        <DisplayName>Gina Eisele</DisplayName>
        <AccountId>452</AccountId>
        <AccountType/>
      </UserInfo>
      <UserInfo>
        <DisplayName>Maris Lallana</DisplayName>
        <AccountId>1610</AccountId>
        <AccountType/>
      </UserInfo>
      <UserInfo>
        <DisplayName>Gaelle Thurau</DisplayName>
        <AccountId>621</AccountId>
        <AccountType/>
      </UserInfo>
      <UserInfo>
        <DisplayName>Saulo Machado</DisplayName>
        <AccountId>531</AccountId>
        <AccountType/>
      </UserInfo>
      <UserInfo>
        <DisplayName>Katie Poolton</DisplayName>
        <AccountId>1101</AccountId>
        <AccountType/>
      </UserInfo>
      <UserInfo>
        <DisplayName>Andrews Bryant</DisplayName>
        <AccountId>451</AccountId>
        <AccountType/>
      </UserInfo>
      <UserInfo>
        <DisplayName>Gina Miller</DisplayName>
        <AccountId>87</AccountId>
        <AccountType/>
      </UserInfo>
      <UserInfo>
        <DisplayName>Jay Brommet (HE/HIM)</DisplayName>
        <AccountId>1611</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EC02E0258A27448A29FB0FC0148545" ma:contentTypeVersion="20" ma:contentTypeDescription="Create a new document." ma:contentTypeScope="" ma:versionID="2fb632a906bc751ec7a8d138edb8e098">
  <xsd:schema xmlns:xsd="http://www.w3.org/2001/XMLSchema" xmlns:xs="http://www.w3.org/2001/XMLSchema" xmlns:p="http://schemas.microsoft.com/office/2006/metadata/properties" xmlns:ns1="http://schemas.microsoft.com/sharepoint/v3" xmlns:ns2="c8831e79-45ca-49a6-932b-0c7b060f5ae7" xmlns:ns3="bfdc5acb-5735-44fa-89b3-8c92d74224fa" xmlns:ns4="230e9df3-be65-4c73-a93b-d1236ebd677e" targetNamespace="http://schemas.microsoft.com/office/2006/metadata/properties" ma:root="true" ma:fieldsID="97d6c170d7bc49590836c6bf7870ba56" ns1:_="" ns2:_="" ns3:_="" ns4:_="">
    <xsd:import namespace="http://schemas.microsoft.com/sharepoint/v3"/>
    <xsd:import namespace="c8831e79-45ca-49a6-932b-0c7b060f5ae7"/>
    <xsd:import namespace="bfdc5acb-5735-44fa-89b3-8c92d74224fa"/>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1:_ip_UnifiedCompliancePolicyProperties" minOccurs="0"/>
                <xsd:element ref="ns1:_ip_UnifiedCompliancePolicyUIAction"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31e79-45ca-49a6-932b-0c7b060f5a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dc5acb-5735-44fa-89b3-8c92d74224f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4b369ac6-3fab-4a1e-838d-ba41dc01fcb3}" ma:internalName="TaxCatchAll" ma:showField="CatchAllData" ma:web="bfdc5acb-5735-44fa-89b3-8c92d7422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E3D55A-F72D-4D54-9814-9022EB3232D2}">
  <ds:schemaRefs>
    <ds:schemaRef ds:uri="http://schemas.openxmlformats.org/package/2006/metadata/core-properties"/>
    <ds:schemaRef ds:uri="c8831e79-45ca-49a6-932b-0c7b060f5ae7"/>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230e9df3-be65-4c73-a93b-d1236ebd677e"/>
    <ds:schemaRef ds:uri="http://schemas.microsoft.com/sharepoint/v3"/>
    <ds:schemaRef ds:uri="bfdc5acb-5735-44fa-89b3-8c92d74224fa"/>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C21548A0-E4A7-4B75-BA0A-745975B9F4EE}">
  <ds:schemaRefs>
    <ds:schemaRef ds:uri="http://schemas.microsoft.com/sharepoint/v3/contenttype/forms"/>
  </ds:schemaRefs>
</ds:datastoreItem>
</file>

<file path=customXml/itemProps3.xml><?xml version="1.0" encoding="utf-8"?>
<ds:datastoreItem xmlns:ds="http://schemas.openxmlformats.org/officeDocument/2006/customXml" ds:itemID="{90F2A96F-E312-4687-9F1A-14FB939DEE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8831e79-45ca-49a6-932b-0c7b060f5ae7"/>
    <ds:schemaRef ds:uri="bfdc5acb-5735-44fa-89b3-8c92d74224fa"/>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4663</Words>
  <Application>Microsoft Office PowerPoint</Application>
  <PresentationFormat>Widescreen</PresentationFormat>
  <Paragraphs>1065</Paragraphs>
  <Slides>30</Slides>
  <Notes>8</Notes>
  <HiddenSlides>3</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M365 Copilot Theme</vt:lpstr>
      <vt:lpstr>Office Theme</vt:lpstr>
      <vt:lpstr>Speaker notes (1/2)</vt:lpstr>
      <vt:lpstr>Speaker notes (2/2)</vt:lpstr>
      <vt:lpstr>Modern Collaboration Architecture (MOCA)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http://aka.ms/MOCA</vt:lpstr>
      <vt:lpstr>Extended view: Designing scenarios using the  Modern Collaboration Architecture (MOCA) Framework</vt:lpstr>
      <vt:lpstr>Legend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365 Copilot Adoption Workbook</dc:title>
  <dc:creator>Karuana Gatimu;Jessie Hwang</dc:creator>
  <cp:lastModifiedBy>Rishi Nicolai (Change &amp; Behaviour Specialist)</cp:lastModifiedBy>
  <cp:revision>64</cp:revision>
  <dcterms:created xsi:type="dcterms:W3CDTF">2019-01-16T00:01:30Z</dcterms:created>
  <dcterms:modified xsi:type="dcterms:W3CDTF">2024-07-18T15:16:52Z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Ids_UIVersion_512">
    <vt:lpwstr>12</vt:lpwstr>
  </property>
  <property fmtid="{D5CDD505-2E9C-101B-9397-08002B2CF9AE}" pid="3" name="AuthorIds_UIVersion_3584">
    <vt:lpwstr>12</vt:lpwstr>
  </property>
  <property fmtid="{D5CDD505-2E9C-101B-9397-08002B2CF9AE}" pid="4" name="AuthorIds_UIVersion_41472">
    <vt:lpwstr>12</vt:lpwstr>
  </property>
  <property fmtid="{D5CDD505-2E9C-101B-9397-08002B2CF9AE}" pid="5" name="MediaServiceImageTags">
    <vt:lpwstr/>
  </property>
  <property fmtid="{D5CDD505-2E9C-101B-9397-08002B2CF9AE}" pid="6" name="Order">
    <vt:lpwstr>8200.00000000000</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y fmtid="{D5CDD505-2E9C-101B-9397-08002B2CF9AE}" pid="13" name="ContentTypeId">
    <vt:lpwstr>0x0101004CEC02E0258A27448A29FB0FC0148545</vt:lpwstr>
  </property>
</Properties>
</file>